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9" r:id="rId4"/>
    <p:sldId id="260" r:id="rId5"/>
    <p:sldId id="261" r:id="rId6"/>
    <p:sldId id="270" r:id="rId7"/>
    <p:sldId id="263" r:id="rId8"/>
    <p:sldId id="264" r:id="rId9"/>
    <p:sldId id="265" r:id="rId10"/>
    <p:sldId id="266" r:id="rId11"/>
    <p:sldId id="267" r:id="rId12"/>
    <p:sldId id="268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A40"/>
    <a:srgbClr val="A3B18A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8" y="22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B0FF7-826F-4AAC-9C3B-D84ABF0C00F2}" type="datetimeFigureOut">
              <a:rPr lang="id-ID" smtClean="0"/>
              <a:t>12/10/2020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D1FC6-BE62-4E8B-93CC-587B390CF5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95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AEB3-554D-4897-8E38-D4EFF9DB1A09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360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AEB3-554D-4897-8E38-D4EFF9DB1A09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566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AEB3-554D-4897-8E38-D4EFF9DB1A09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729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AEB3-554D-4897-8E38-D4EFF9DB1A09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536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AEB3-554D-4897-8E38-D4EFF9DB1A09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451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AEB3-554D-4897-8E38-D4EFF9DB1A09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761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AEB3-554D-4897-8E38-D4EFF9DB1A09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825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AEB3-554D-4897-8E38-D4EFF9DB1A09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9378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AEB3-554D-4897-8E38-D4EFF9DB1A09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5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554-64F1-40EC-B368-44D9820E2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6832-4EF7-40C6-B9A1-561164FB1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7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554-64F1-40EC-B368-44D9820E2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6832-4EF7-40C6-B9A1-561164FB1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3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554-64F1-40EC-B368-44D9820E2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6832-4EF7-40C6-B9A1-561164FB1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3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554-64F1-40EC-B368-44D9820E2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6832-4EF7-40C6-B9A1-561164FB16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" y="0"/>
            <a:ext cx="12186010" cy="68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4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554-64F1-40EC-B368-44D9820E2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6832-4EF7-40C6-B9A1-561164FB1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4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554-64F1-40EC-B368-44D9820E2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6832-4EF7-40C6-B9A1-561164FB1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0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554-64F1-40EC-B368-44D9820E2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6832-4EF7-40C6-B9A1-561164FB1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6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554-64F1-40EC-B368-44D9820E2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6832-4EF7-40C6-B9A1-561164FB1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554-64F1-40EC-B368-44D9820E2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6832-4EF7-40C6-B9A1-561164FB16B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" y="0"/>
            <a:ext cx="12186010" cy="68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2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554-64F1-40EC-B368-44D9820E2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6832-4EF7-40C6-B9A1-561164FB1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0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554-64F1-40EC-B368-44D9820E2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6832-4EF7-40C6-B9A1-561164FB1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3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B7554-64F1-40EC-B368-44D9820E2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6832-4EF7-40C6-B9A1-561164FB1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2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1" y="0"/>
            <a:ext cx="12181941" cy="68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012" y="2095500"/>
            <a:ext cx="7391400" cy="2286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3A5A40"/>
                </a:solidFill>
                <a:latin typeface="Titillium Web" pitchFamily="2" charset="0"/>
              </a:rPr>
              <a:t>Program </a:t>
            </a:r>
            <a:r>
              <a:rPr lang="en-US" sz="4000" b="1" dirty="0" err="1" smtClean="0">
                <a:solidFill>
                  <a:srgbClr val="3A5A40"/>
                </a:solidFill>
                <a:latin typeface="Titillium Web" pitchFamily="2" charset="0"/>
              </a:rPr>
              <a:t>Doktor</a:t>
            </a:r>
            <a:r>
              <a:rPr lang="en-US" sz="4000" b="1" dirty="0" smtClean="0">
                <a:solidFill>
                  <a:srgbClr val="3A5A40"/>
                </a:solidFill>
                <a:latin typeface="Titillium Web" pitchFamily="2" charset="0"/>
              </a:rPr>
              <a:t> </a:t>
            </a:r>
            <a:r>
              <a:rPr lang="en-US" sz="4000" b="1" dirty="0" err="1" smtClean="0">
                <a:solidFill>
                  <a:srgbClr val="3A5A40"/>
                </a:solidFill>
                <a:latin typeface="Titillium Web" pitchFamily="2" charset="0"/>
              </a:rPr>
              <a:t>Biomedik</a:t>
            </a:r>
            <a:r>
              <a:rPr lang="en-US" sz="5300" b="1" dirty="0" smtClean="0">
                <a:solidFill>
                  <a:srgbClr val="3A5A40"/>
                </a:solidFill>
                <a:latin typeface="Titillium Web" pitchFamily="2" charset="0"/>
              </a:rPr>
              <a:t/>
            </a:r>
            <a:br>
              <a:rPr lang="en-US" sz="5300" b="1" dirty="0" smtClean="0">
                <a:solidFill>
                  <a:srgbClr val="3A5A40"/>
                </a:solidFill>
                <a:latin typeface="Titillium Web" pitchFamily="2" charset="0"/>
              </a:rPr>
            </a:br>
            <a:r>
              <a:rPr lang="en-US" sz="4000" b="1" dirty="0" smtClean="0">
                <a:solidFill>
                  <a:srgbClr val="3A5A40"/>
                </a:solidFill>
                <a:latin typeface="Titillium Web" pitchFamily="2" charset="0"/>
              </a:rPr>
              <a:t>Mata </a:t>
            </a:r>
            <a:r>
              <a:rPr lang="en-US" sz="4000" b="1" dirty="0" err="1" smtClean="0">
                <a:solidFill>
                  <a:srgbClr val="3A5A40"/>
                </a:solidFill>
                <a:latin typeface="Titillium Web" pitchFamily="2" charset="0"/>
              </a:rPr>
              <a:t>Kuliah</a:t>
            </a:r>
            <a:r>
              <a:rPr lang="en-US" sz="4000" b="1" dirty="0" smtClean="0">
                <a:solidFill>
                  <a:srgbClr val="3A5A40"/>
                </a:solidFill>
                <a:latin typeface="Titillium Web" pitchFamily="2" charset="0"/>
              </a:rPr>
              <a:t> : </a:t>
            </a:r>
            <a:r>
              <a:rPr lang="en-US" sz="2700" b="1" dirty="0" smtClean="0">
                <a:solidFill>
                  <a:srgbClr val="3A5A40"/>
                </a:solidFill>
                <a:latin typeface="Titillium Web" pitchFamily="2" charset="0"/>
              </a:rPr>
              <a:t/>
            </a:r>
            <a:br>
              <a:rPr lang="en-US" sz="2700" b="1" dirty="0" smtClean="0">
                <a:solidFill>
                  <a:srgbClr val="3A5A40"/>
                </a:solidFill>
                <a:latin typeface="Titillium Web" pitchFamily="2" charset="0"/>
              </a:rPr>
            </a:br>
            <a:r>
              <a:rPr lang="en-US" sz="6700" b="1" dirty="0" smtClean="0">
                <a:solidFill>
                  <a:srgbClr val="3A5A40"/>
                </a:solidFill>
                <a:latin typeface="Titillium Web" pitchFamily="2" charset="0"/>
              </a:rPr>
              <a:t>Bioengineering (Biomechanics)</a:t>
            </a:r>
            <a:endParaRPr lang="en-US" sz="5300" b="1" dirty="0">
              <a:solidFill>
                <a:srgbClr val="3A5A40"/>
              </a:solidFill>
              <a:latin typeface="Titillium Web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68" y="4724400"/>
            <a:ext cx="5942488" cy="1752600"/>
          </a:xfrm>
        </p:spPr>
        <p:txBody>
          <a:bodyPr>
            <a:noAutofit/>
          </a:bodyPr>
          <a:lstStyle/>
          <a:p>
            <a:pPr algn="l"/>
            <a:endParaRPr lang="en-US" sz="1600" b="1" dirty="0">
              <a:solidFill>
                <a:srgbClr val="3A5A40"/>
              </a:solidFill>
              <a:latin typeface="Roboto" pitchFamily="2" charset="0"/>
              <a:ea typeface="Roboto" pitchFamily="2" charset="0"/>
            </a:endParaRPr>
          </a:p>
          <a:p>
            <a:pPr algn="l"/>
            <a:r>
              <a:rPr lang="en-US" sz="1600" b="1" dirty="0" err="1" smtClean="0">
                <a:solidFill>
                  <a:srgbClr val="3A5A40"/>
                </a:solidFill>
                <a:latin typeface="Roboto" pitchFamily="2" charset="0"/>
                <a:ea typeface="Roboto" pitchFamily="2" charset="0"/>
              </a:rPr>
              <a:t>Narasumber</a:t>
            </a:r>
            <a:endParaRPr lang="en-US" sz="1600" b="1" dirty="0" smtClean="0">
              <a:solidFill>
                <a:srgbClr val="3A5A40"/>
              </a:solidFill>
              <a:latin typeface="Roboto" pitchFamily="2" charset="0"/>
              <a:ea typeface="Roboto" pitchFamily="2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3A5A40"/>
                </a:solidFill>
                <a:latin typeface="Roboto" pitchFamily="2" charset="0"/>
                <a:ea typeface="Roboto" pitchFamily="2" charset="0"/>
              </a:rPr>
              <a:t>Muhammad </a:t>
            </a:r>
            <a:r>
              <a:rPr lang="en-US" sz="2400" b="1" dirty="0" err="1" smtClean="0">
                <a:solidFill>
                  <a:srgbClr val="3A5A40"/>
                </a:solidFill>
                <a:latin typeface="Roboto" pitchFamily="2" charset="0"/>
                <a:ea typeface="Roboto" pitchFamily="2" charset="0"/>
              </a:rPr>
              <a:t>Suhaeri</a:t>
            </a:r>
            <a:r>
              <a:rPr lang="en-US" sz="2400" b="1" dirty="0" smtClean="0">
                <a:solidFill>
                  <a:srgbClr val="3A5A40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en-US" sz="2400" b="1" dirty="0" err="1" smtClean="0">
                <a:solidFill>
                  <a:srgbClr val="3A5A40"/>
                </a:solidFill>
                <a:latin typeface="Roboto" pitchFamily="2" charset="0"/>
                <a:ea typeface="Roboto" pitchFamily="2" charset="0"/>
              </a:rPr>
              <a:t>Ssi</a:t>
            </a:r>
            <a:r>
              <a:rPr lang="en-US" sz="2400" b="1" dirty="0" smtClean="0">
                <a:solidFill>
                  <a:srgbClr val="3A5A40"/>
                </a:solidFill>
                <a:latin typeface="Roboto" pitchFamily="2" charset="0"/>
                <a:ea typeface="Roboto" pitchFamily="2" charset="0"/>
              </a:rPr>
              <a:t>, MSc, PhD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593AA59-95F1-458E-A887-B21760B6A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012" y="213471"/>
            <a:ext cx="2831292" cy="1138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43" y="1712417"/>
            <a:ext cx="2847582" cy="3052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1237332"/>
            <a:ext cx="3108740" cy="45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3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Image result for instron tensile testing machine"/>
          <p:cNvPicPr>
            <a:picLocks noChangeAspect="1" noChangeArrowheads="1"/>
          </p:cNvPicPr>
          <p:nvPr/>
        </p:nvPicPr>
        <p:blipFill>
          <a:blip r:embed="rId3" cstate="print"/>
          <a:srcRect l="4563" b="3947"/>
          <a:stretch>
            <a:fillRect/>
          </a:stretch>
        </p:blipFill>
        <p:spPr bwMode="auto">
          <a:xfrm>
            <a:off x="2132012" y="1447800"/>
            <a:ext cx="3798434" cy="4419600"/>
          </a:xfrm>
          <a:prstGeom prst="rect">
            <a:avLst/>
          </a:prstGeom>
          <a:noFill/>
        </p:spPr>
      </p:pic>
      <p:pic>
        <p:nvPicPr>
          <p:cNvPr id="34822" name="Picture 6" descr="Image result for instron compression testing mach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012" y="1600200"/>
            <a:ext cx="3911600" cy="29337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5612" y="6302515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A5A40"/>
                </a:solidFill>
                <a:latin typeface="Roboto"/>
              </a:rPr>
              <a:t>Mechanical testing instrument: tensile and </a:t>
            </a:r>
            <a:r>
              <a:rPr lang="en-US" sz="2000" b="1" dirty="0" smtClean="0">
                <a:solidFill>
                  <a:srgbClr val="3A5A40"/>
                </a:solidFill>
                <a:latin typeface="Roboto"/>
              </a:rPr>
              <a:t>compression</a:t>
            </a:r>
            <a:endParaRPr lang="en-US" sz="2000" b="1" dirty="0">
              <a:solidFill>
                <a:srgbClr val="3A5A40"/>
              </a:solidFill>
              <a:latin typeface="Roboto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46212" y="284093"/>
            <a:ext cx="10210800" cy="1295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Tissue Mechanics</a:t>
            </a:r>
            <a:endParaRPr lang="en-US" b="1" dirty="0">
              <a:solidFill>
                <a:srgbClr val="3A5A40"/>
              </a:solidFill>
              <a:latin typeface="Titillium Web" pitchFamily="2" charset="0"/>
              <a:ea typeface="Adobe Fan Heiti Std B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2612" y="110647"/>
            <a:ext cx="1041022" cy="1005295"/>
          </a:xfrm>
          <a:prstGeom prst="ellipse">
            <a:avLst/>
          </a:prstGeom>
          <a:solidFill>
            <a:srgbClr val="A3B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0833" y="150742"/>
            <a:ext cx="761522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 dirty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2</a:t>
            </a:r>
            <a:endParaRPr lang="en-US" sz="9600" b="1" dirty="0">
              <a:solidFill>
                <a:srgbClr val="3A5A40"/>
              </a:solidFill>
              <a:latin typeface="Titillium Web" pitchFamily="2" charset="0"/>
              <a:ea typeface="Adobe Fan Heiti Std B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86" y="101112"/>
            <a:ext cx="1457334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0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stress strain curve"/>
          <p:cNvPicPr>
            <a:picLocks noChangeAspect="1" noChangeArrowheads="1"/>
          </p:cNvPicPr>
          <p:nvPr/>
        </p:nvPicPr>
        <p:blipFill>
          <a:blip r:embed="rId3" cstate="print"/>
          <a:srcRect l="12903" r="11828"/>
          <a:stretch>
            <a:fillRect/>
          </a:stretch>
        </p:blipFill>
        <p:spPr bwMode="auto">
          <a:xfrm>
            <a:off x="3374645" y="1229541"/>
            <a:ext cx="5791200" cy="470190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12812" y="6073236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A5A40"/>
                </a:solidFill>
                <a:latin typeface="Roboto"/>
              </a:rPr>
              <a:t>Determination of mechanical </a:t>
            </a:r>
            <a:r>
              <a:rPr lang="en-US" sz="2400" b="1" dirty="0" smtClean="0">
                <a:solidFill>
                  <a:srgbClr val="3A5A40"/>
                </a:solidFill>
                <a:latin typeface="Roboto"/>
              </a:rPr>
              <a:t>properties</a:t>
            </a:r>
            <a:endParaRPr lang="en-US" sz="2400" b="1" dirty="0">
              <a:solidFill>
                <a:srgbClr val="3A5A40"/>
              </a:solidFill>
              <a:latin typeface="Roboto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46212" y="211546"/>
            <a:ext cx="10210800" cy="1295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Tissue Mechanics</a:t>
            </a:r>
            <a:endParaRPr lang="en-US" b="1" dirty="0">
              <a:solidFill>
                <a:srgbClr val="3A5A40"/>
              </a:solidFill>
              <a:latin typeface="Titillium Web" pitchFamily="2" charset="0"/>
              <a:ea typeface="Adobe Fan Heiti Std B" pitchFamily="34" charset="-128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22612" y="38100"/>
            <a:ext cx="1041022" cy="1005295"/>
          </a:xfrm>
          <a:prstGeom prst="ellipse">
            <a:avLst/>
          </a:prstGeom>
          <a:solidFill>
            <a:srgbClr val="A3B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50833" y="78195"/>
            <a:ext cx="761522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 dirty="0" smtClean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3</a:t>
            </a:r>
            <a:endParaRPr lang="en-US" sz="9600" b="1" dirty="0">
              <a:solidFill>
                <a:srgbClr val="3A5A40"/>
              </a:solidFill>
              <a:latin typeface="Titillium Web" pitchFamily="2" charset="0"/>
              <a:ea typeface="Adobe Fan Heiti Std B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86" y="101112"/>
            <a:ext cx="1457334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4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412" y="951884"/>
            <a:ext cx="6553200" cy="590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89012" y="114300"/>
            <a:ext cx="10210800" cy="1295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Summary of Biomechanics</a:t>
            </a:r>
            <a:endParaRPr lang="en-US" b="1" dirty="0">
              <a:solidFill>
                <a:srgbClr val="3A5A40"/>
              </a:solidFill>
              <a:latin typeface="Titillium Web" pitchFamily="2" charset="0"/>
              <a:ea typeface="Adobe Fan Heiti Std B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83" y="-304800"/>
            <a:ext cx="2767342" cy="4450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841" y="3657600"/>
            <a:ext cx="3447706" cy="369540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91880" y="5197996"/>
            <a:ext cx="2249710" cy="1829262"/>
            <a:chOff x="239555" y="4690676"/>
            <a:chExt cx="2250296" cy="1829738"/>
          </a:xfrm>
        </p:grpSpPr>
        <p:sp>
          <p:nvSpPr>
            <p:cNvPr id="10" name="Google Shape;1815;p51"/>
            <p:cNvSpPr/>
            <p:nvPr/>
          </p:nvSpPr>
          <p:spPr>
            <a:xfrm>
              <a:off x="1399079" y="4716594"/>
              <a:ext cx="1090772" cy="1040179"/>
            </a:xfrm>
            <a:custGeom>
              <a:avLst/>
              <a:gdLst/>
              <a:ahLst/>
              <a:cxnLst/>
              <a:rect l="l" t="t" r="r" b="b"/>
              <a:pathLst>
                <a:path w="23818" h="22711" extrusionOk="0">
                  <a:moveTo>
                    <a:pt x="12258" y="1"/>
                  </a:moveTo>
                  <a:cubicBezTo>
                    <a:pt x="8984" y="1"/>
                    <a:pt x="5719" y="1306"/>
                    <a:pt x="3503" y="3867"/>
                  </a:cubicBezTo>
                  <a:cubicBezTo>
                    <a:pt x="668" y="7670"/>
                    <a:pt x="1" y="13040"/>
                    <a:pt x="2669" y="17243"/>
                  </a:cubicBezTo>
                  <a:cubicBezTo>
                    <a:pt x="3036" y="17877"/>
                    <a:pt x="3470" y="18444"/>
                    <a:pt x="4003" y="18945"/>
                  </a:cubicBezTo>
                  <a:cubicBezTo>
                    <a:pt x="6164" y="21466"/>
                    <a:pt x="9297" y="22711"/>
                    <a:pt x="12439" y="22711"/>
                  </a:cubicBezTo>
                  <a:cubicBezTo>
                    <a:pt x="13953" y="22711"/>
                    <a:pt x="15469" y="22422"/>
                    <a:pt x="16879" y="21847"/>
                  </a:cubicBezTo>
                  <a:cubicBezTo>
                    <a:pt x="21149" y="19845"/>
                    <a:pt x="23717" y="15676"/>
                    <a:pt x="23818" y="11072"/>
                  </a:cubicBezTo>
                  <a:cubicBezTo>
                    <a:pt x="23818" y="7770"/>
                    <a:pt x="22216" y="4834"/>
                    <a:pt x="19881" y="2766"/>
                  </a:cubicBezTo>
                  <a:cubicBezTo>
                    <a:pt x="17740" y="913"/>
                    <a:pt x="14996" y="1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1" name="Google Shape;1816;p51"/>
            <p:cNvSpPr/>
            <p:nvPr/>
          </p:nvSpPr>
          <p:spPr>
            <a:xfrm>
              <a:off x="1363336" y="5032995"/>
              <a:ext cx="1041908" cy="804260"/>
            </a:xfrm>
            <a:custGeom>
              <a:avLst/>
              <a:gdLst/>
              <a:ahLst/>
              <a:cxnLst/>
              <a:rect l="l" t="t" r="r" b="b"/>
              <a:pathLst>
                <a:path w="22751" h="17560" extrusionOk="0">
                  <a:moveTo>
                    <a:pt x="2336" y="0"/>
                  </a:moveTo>
                  <a:lnTo>
                    <a:pt x="2336" y="0"/>
                  </a:lnTo>
                  <a:cubicBezTo>
                    <a:pt x="234" y="3636"/>
                    <a:pt x="1" y="8340"/>
                    <a:pt x="2369" y="12076"/>
                  </a:cubicBezTo>
                  <a:cubicBezTo>
                    <a:pt x="2736" y="12710"/>
                    <a:pt x="3170" y="13310"/>
                    <a:pt x="3670" y="13810"/>
                  </a:cubicBezTo>
                  <a:cubicBezTo>
                    <a:pt x="5806" y="16306"/>
                    <a:pt x="8927" y="17559"/>
                    <a:pt x="12073" y="17559"/>
                  </a:cubicBezTo>
                  <a:cubicBezTo>
                    <a:pt x="13595" y="17559"/>
                    <a:pt x="15122" y="17266"/>
                    <a:pt x="16546" y="16679"/>
                  </a:cubicBezTo>
                  <a:cubicBezTo>
                    <a:pt x="19515" y="15245"/>
                    <a:pt x="21683" y="12810"/>
                    <a:pt x="22750" y="9874"/>
                  </a:cubicBezTo>
                  <a:lnTo>
                    <a:pt x="22750" y="9874"/>
                  </a:lnTo>
                  <a:cubicBezTo>
                    <a:pt x="21349" y="10195"/>
                    <a:pt x="19917" y="10353"/>
                    <a:pt x="18487" y="10353"/>
                  </a:cubicBezTo>
                  <a:cubicBezTo>
                    <a:pt x="13823" y="10353"/>
                    <a:pt x="9185" y="8678"/>
                    <a:pt x="5738" y="5538"/>
                  </a:cubicBezTo>
                  <a:cubicBezTo>
                    <a:pt x="4104" y="4037"/>
                    <a:pt x="2703" y="2135"/>
                    <a:pt x="2336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2" name="Google Shape;1829;p51"/>
            <p:cNvSpPr/>
            <p:nvPr/>
          </p:nvSpPr>
          <p:spPr>
            <a:xfrm>
              <a:off x="1555455" y="5811665"/>
              <a:ext cx="695094" cy="654354"/>
            </a:xfrm>
            <a:custGeom>
              <a:avLst/>
              <a:gdLst/>
              <a:ahLst/>
              <a:cxnLst/>
              <a:rect l="l" t="t" r="r" b="b"/>
              <a:pathLst>
                <a:path w="15178" h="14287" extrusionOk="0">
                  <a:moveTo>
                    <a:pt x="7446" y="1"/>
                  </a:moveTo>
                  <a:cubicBezTo>
                    <a:pt x="4627" y="1"/>
                    <a:pt x="2065" y="1862"/>
                    <a:pt x="1001" y="4429"/>
                  </a:cubicBezTo>
                  <a:cubicBezTo>
                    <a:pt x="0" y="7231"/>
                    <a:pt x="668" y="10233"/>
                    <a:pt x="2669" y="12301"/>
                  </a:cubicBezTo>
                  <a:cubicBezTo>
                    <a:pt x="4010" y="13642"/>
                    <a:pt x="5795" y="14286"/>
                    <a:pt x="7594" y="14286"/>
                  </a:cubicBezTo>
                  <a:cubicBezTo>
                    <a:pt x="7765" y="14286"/>
                    <a:pt x="7936" y="14281"/>
                    <a:pt x="8106" y="14269"/>
                  </a:cubicBezTo>
                  <a:cubicBezTo>
                    <a:pt x="12009" y="14036"/>
                    <a:pt x="15178" y="10433"/>
                    <a:pt x="14944" y="6530"/>
                  </a:cubicBezTo>
                  <a:cubicBezTo>
                    <a:pt x="14511" y="3595"/>
                    <a:pt x="12443" y="893"/>
                    <a:pt x="9407" y="192"/>
                  </a:cubicBezTo>
                  <a:cubicBezTo>
                    <a:pt x="8973" y="59"/>
                    <a:pt x="8506" y="26"/>
                    <a:pt x="8006" y="26"/>
                  </a:cubicBezTo>
                  <a:cubicBezTo>
                    <a:pt x="7818" y="9"/>
                    <a:pt x="7632" y="1"/>
                    <a:pt x="7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3" name="Google Shape;1830;p51"/>
            <p:cNvSpPr/>
            <p:nvPr/>
          </p:nvSpPr>
          <p:spPr>
            <a:xfrm>
              <a:off x="242771" y="4891801"/>
              <a:ext cx="1400903" cy="1385013"/>
            </a:xfrm>
            <a:custGeom>
              <a:avLst/>
              <a:gdLst/>
              <a:ahLst/>
              <a:cxnLst/>
              <a:rect l="l" t="t" r="r" b="b"/>
              <a:pathLst>
                <a:path w="30590" h="30240" extrusionOk="0">
                  <a:moveTo>
                    <a:pt x="15879" y="1"/>
                  </a:moveTo>
                  <a:cubicBezTo>
                    <a:pt x="11218" y="1"/>
                    <a:pt x="6772" y="2035"/>
                    <a:pt x="3670" y="5658"/>
                  </a:cubicBezTo>
                  <a:cubicBezTo>
                    <a:pt x="901" y="8994"/>
                    <a:pt x="1" y="13364"/>
                    <a:pt x="668" y="17433"/>
                  </a:cubicBezTo>
                  <a:cubicBezTo>
                    <a:pt x="1932" y="24720"/>
                    <a:pt x="8660" y="30240"/>
                    <a:pt x="15944" y="30240"/>
                  </a:cubicBezTo>
                  <a:cubicBezTo>
                    <a:pt x="16729" y="30240"/>
                    <a:pt x="17521" y="30176"/>
                    <a:pt x="18314" y="30042"/>
                  </a:cubicBezTo>
                  <a:cubicBezTo>
                    <a:pt x="24351" y="28541"/>
                    <a:pt x="29588" y="23604"/>
                    <a:pt x="30422" y="17100"/>
                  </a:cubicBezTo>
                  <a:cubicBezTo>
                    <a:pt x="30522" y="16166"/>
                    <a:pt x="30589" y="15198"/>
                    <a:pt x="30522" y="14231"/>
                  </a:cubicBezTo>
                  <a:cubicBezTo>
                    <a:pt x="30389" y="7793"/>
                    <a:pt x="25786" y="2323"/>
                    <a:pt x="19815" y="488"/>
                  </a:cubicBezTo>
                  <a:cubicBezTo>
                    <a:pt x="18502" y="160"/>
                    <a:pt x="17182" y="1"/>
                    <a:pt x="15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4" name="Google Shape;1831;p51"/>
            <p:cNvSpPr/>
            <p:nvPr/>
          </p:nvSpPr>
          <p:spPr>
            <a:xfrm>
              <a:off x="252045" y="5319096"/>
              <a:ext cx="1387119" cy="978806"/>
            </a:xfrm>
            <a:custGeom>
              <a:avLst/>
              <a:gdLst/>
              <a:ahLst/>
              <a:cxnLst/>
              <a:rect l="l" t="t" r="r" b="b"/>
              <a:pathLst>
                <a:path w="30289" h="21371" extrusionOk="0">
                  <a:moveTo>
                    <a:pt x="1502" y="0"/>
                  </a:moveTo>
                  <a:cubicBezTo>
                    <a:pt x="301" y="2702"/>
                    <a:pt x="0" y="5671"/>
                    <a:pt x="501" y="8540"/>
                  </a:cubicBezTo>
                  <a:cubicBezTo>
                    <a:pt x="1708" y="15842"/>
                    <a:pt x="8511" y="21371"/>
                    <a:pt x="15824" y="21371"/>
                  </a:cubicBezTo>
                  <a:cubicBezTo>
                    <a:pt x="16594" y="21371"/>
                    <a:pt x="17371" y="21309"/>
                    <a:pt x="18147" y="21182"/>
                  </a:cubicBezTo>
                  <a:cubicBezTo>
                    <a:pt x="24184" y="19681"/>
                    <a:pt x="29421" y="14711"/>
                    <a:pt x="30255" y="8206"/>
                  </a:cubicBezTo>
                  <a:cubicBezTo>
                    <a:pt x="30255" y="8073"/>
                    <a:pt x="30289" y="7939"/>
                    <a:pt x="30289" y="7873"/>
                  </a:cubicBezTo>
                  <a:lnTo>
                    <a:pt x="30289" y="7873"/>
                  </a:lnTo>
                  <a:cubicBezTo>
                    <a:pt x="28259" y="9368"/>
                    <a:pt x="23560" y="10635"/>
                    <a:pt x="18509" y="10635"/>
                  </a:cubicBezTo>
                  <a:cubicBezTo>
                    <a:pt x="14095" y="10635"/>
                    <a:pt x="9411" y="9668"/>
                    <a:pt x="6005" y="7039"/>
                  </a:cubicBezTo>
                  <a:cubicBezTo>
                    <a:pt x="3770" y="5337"/>
                    <a:pt x="2069" y="2736"/>
                    <a:pt x="1502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5" name="Google Shape;1832;p51"/>
            <p:cNvSpPr/>
            <p:nvPr/>
          </p:nvSpPr>
          <p:spPr>
            <a:xfrm>
              <a:off x="1492280" y="5878588"/>
              <a:ext cx="603456" cy="636767"/>
            </a:xfrm>
            <a:custGeom>
              <a:avLst/>
              <a:gdLst/>
              <a:ahLst/>
              <a:cxnLst/>
              <a:rect l="l" t="t" r="r" b="b"/>
              <a:pathLst>
                <a:path w="13177" h="13903" extrusionOk="0">
                  <a:moveTo>
                    <a:pt x="5271" y="0"/>
                  </a:moveTo>
                  <a:lnTo>
                    <a:pt x="5271" y="0"/>
                  </a:lnTo>
                  <a:cubicBezTo>
                    <a:pt x="3369" y="634"/>
                    <a:pt x="1768" y="2168"/>
                    <a:pt x="1001" y="4036"/>
                  </a:cubicBezTo>
                  <a:cubicBezTo>
                    <a:pt x="0" y="6838"/>
                    <a:pt x="667" y="9840"/>
                    <a:pt x="2669" y="11909"/>
                  </a:cubicBezTo>
                  <a:cubicBezTo>
                    <a:pt x="3954" y="13254"/>
                    <a:pt x="5695" y="13903"/>
                    <a:pt x="7460" y="13903"/>
                  </a:cubicBezTo>
                  <a:cubicBezTo>
                    <a:pt x="7664" y="13903"/>
                    <a:pt x="7868" y="13894"/>
                    <a:pt x="8073" y="13877"/>
                  </a:cubicBezTo>
                  <a:cubicBezTo>
                    <a:pt x="10074" y="13743"/>
                    <a:pt x="11909" y="12709"/>
                    <a:pt x="13176" y="11241"/>
                  </a:cubicBezTo>
                  <a:cubicBezTo>
                    <a:pt x="11775" y="11008"/>
                    <a:pt x="10508" y="10408"/>
                    <a:pt x="9340" y="9574"/>
                  </a:cubicBezTo>
                  <a:cubicBezTo>
                    <a:pt x="7505" y="8239"/>
                    <a:pt x="6104" y="6238"/>
                    <a:pt x="5537" y="4036"/>
                  </a:cubicBezTo>
                  <a:cubicBezTo>
                    <a:pt x="5204" y="2702"/>
                    <a:pt x="5104" y="1334"/>
                    <a:pt x="5271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39555" y="4690676"/>
              <a:ext cx="2248727" cy="1829738"/>
              <a:chOff x="239555" y="4690676"/>
              <a:chExt cx="2248727" cy="1829738"/>
            </a:xfrm>
            <a:solidFill>
              <a:srgbClr val="8C5A79"/>
            </a:solidFill>
          </p:grpSpPr>
          <p:sp>
            <p:nvSpPr>
              <p:cNvPr id="17" name="Google Shape;1817;p51"/>
              <p:cNvSpPr/>
              <p:nvPr/>
            </p:nvSpPr>
            <p:spPr>
              <a:xfrm>
                <a:off x="2091046" y="5606735"/>
                <a:ext cx="194038" cy="113173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2471" extrusionOk="0">
                    <a:moveTo>
                      <a:pt x="3516" y="0"/>
                    </a:moveTo>
                    <a:cubicBezTo>
                      <a:pt x="3063" y="0"/>
                      <a:pt x="2392" y="191"/>
                      <a:pt x="1735" y="531"/>
                    </a:cubicBezTo>
                    <a:cubicBezTo>
                      <a:pt x="701" y="1098"/>
                      <a:pt x="0" y="1865"/>
                      <a:pt x="200" y="2265"/>
                    </a:cubicBezTo>
                    <a:cubicBezTo>
                      <a:pt x="263" y="2403"/>
                      <a:pt x="449" y="2470"/>
                      <a:pt x="714" y="2470"/>
                    </a:cubicBezTo>
                    <a:cubicBezTo>
                      <a:pt x="1154" y="2470"/>
                      <a:pt x="1815" y="2285"/>
                      <a:pt x="2502" y="1932"/>
                    </a:cubicBezTo>
                    <a:cubicBezTo>
                      <a:pt x="3536" y="1365"/>
                      <a:pt x="4237" y="597"/>
                      <a:pt x="4036" y="197"/>
                    </a:cubicBezTo>
                    <a:cubicBezTo>
                      <a:pt x="3964" y="63"/>
                      <a:pt x="3775" y="0"/>
                      <a:pt x="35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8" name="Google Shape;1818;p51"/>
              <p:cNvSpPr/>
              <p:nvPr/>
            </p:nvSpPr>
            <p:spPr>
              <a:xfrm>
                <a:off x="2369075" y="5070318"/>
                <a:ext cx="119207" cy="313231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6839" extrusionOk="0">
                    <a:moveTo>
                      <a:pt x="1435" y="1"/>
                    </a:moveTo>
                    <a:cubicBezTo>
                      <a:pt x="701" y="1"/>
                      <a:pt x="134" y="1502"/>
                      <a:pt x="34" y="3370"/>
                    </a:cubicBezTo>
                    <a:cubicBezTo>
                      <a:pt x="0" y="5238"/>
                      <a:pt x="501" y="6805"/>
                      <a:pt x="1168" y="6839"/>
                    </a:cubicBezTo>
                    <a:cubicBezTo>
                      <a:pt x="1835" y="6839"/>
                      <a:pt x="2469" y="5338"/>
                      <a:pt x="2535" y="3470"/>
                    </a:cubicBezTo>
                    <a:cubicBezTo>
                      <a:pt x="2602" y="1568"/>
                      <a:pt x="2135" y="1"/>
                      <a:pt x="14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9" name="Google Shape;1819;p51"/>
              <p:cNvSpPr/>
              <p:nvPr/>
            </p:nvSpPr>
            <p:spPr>
              <a:xfrm>
                <a:off x="1412760" y="4771102"/>
                <a:ext cx="282654" cy="335169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7318" extrusionOk="0">
                    <a:moveTo>
                      <a:pt x="5407" y="0"/>
                    </a:moveTo>
                    <a:cubicBezTo>
                      <a:pt x="4715" y="0"/>
                      <a:pt x="3340" y="1217"/>
                      <a:pt x="2069" y="2931"/>
                    </a:cubicBezTo>
                    <a:cubicBezTo>
                      <a:pt x="668" y="4899"/>
                      <a:pt x="1" y="6867"/>
                      <a:pt x="534" y="7234"/>
                    </a:cubicBezTo>
                    <a:cubicBezTo>
                      <a:pt x="604" y="7290"/>
                      <a:pt x="691" y="7318"/>
                      <a:pt x="794" y="7318"/>
                    </a:cubicBezTo>
                    <a:cubicBezTo>
                      <a:pt x="1481" y="7318"/>
                      <a:pt x="2851" y="6107"/>
                      <a:pt x="4070" y="4365"/>
                    </a:cubicBezTo>
                    <a:cubicBezTo>
                      <a:pt x="5505" y="2397"/>
                      <a:pt x="6172" y="429"/>
                      <a:pt x="5638" y="62"/>
                    </a:cubicBezTo>
                    <a:cubicBezTo>
                      <a:pt x="5573" y="20"/>
                      <a:pt x="5496" y="0"/>
                      <a:pt x="54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0" name="Google Shape;1820;p51"/>
              <p:cNvSpPr/>
              <p:nvPr/>
            </p:nvSpPr>
            <p:spPr>
              <a:xfrm>
                <a:off x="1893986" y="4690676"/>
                <a:ext cx="328450" cy="124532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2719" extrusionOk="0">
                    <a:moveTo>
                      <a:pt x="1889" y="1"/>
                    </a:moveTo>
                    <a:cubicBezTo>
                      <a:pt x="894" y="1"/>
                      <a:pt x="197" y="215"/>
                      <a:pt x="134" y="617"/>
                    </a:cubicBezTo>
                    <a:cubicBezTo>
                      <a:pt x="0" y="1251"/>
                      <a:pt x="1468" y="2085"/>
                      <a:pt x="3336" y="2485"/>
                    </a:cubicBezTo>
                    <a:cubicBezTo>
                      <a:pt x="4034" y="2645"/>
                      <a:pt x="4700" y="2718"/>
                      <a:pt x="5270" y="2718"/>
                    </a:cubicBezTo>
                    <a:cubicBezTo>
                      <a:pt x="6255" y="2718"/>
                      <a:pt x="6954" y="2499"/>
                      <a:pt x="7039" y="2118"/>
                    </a:cubicBezTo>
                    <a:cubicBezTo>
                      <a:pt x="7172" y="1485"/>
                      <a:pt x="5738" y="651"/>
                      <a:pt x="3836" y="217"/>
                    </a:cubicBezTo>
                    <a:cubicBezTo>
                      <a:pt x="3131" y="71"/>
                      <a:pt x="2461" y="1"/>
                      <a:pt x="18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" name="Google Shape;1821;p51"/>
              <p:cNvSpPr/>
              <p:nvPr/>
            </p:nvSpPr>
            <p:spPr>
              <a:xfrm>
                <a:off x="1408180" y="5218391"/>
                <a:ext cx="94752" cy="217278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744" extrusionOk="0">
                    <a:moveTo>
                      <a:pt x="606" y="0"/>
                    </a:moveTo>
                    <a:cubicBezTo>
                      <a:pt x="593" y="0"/>
                      <a:pt x="580" y="1"/>
                      <a:pt x="568" y="3"/>
                    </a:cubicBezTo>
                    <a:cubicBezTo>
                      <a:pt x="134" y="103"/>
                      <a:pt x="1" y="1237"/>
                      <a:pt x="267" y="2505"/>
                    </a:cubicBezTo>
                    <a:cubicBezTo>
                      <a:pt x="494" y="3765"/>
                      <a:pt x="1064" y="4743"/>
                      <a:pt x="1463" y="4743"/>
                    </a:cubicBezTo>
                    <a:cubicBezTo>
                      <a:pt x="1476" y="4743"/>
                      <a:pt x="1489" y="4742"/>
                      <a:pt x="1502" y="4740"/>
                    </a:cubicBezTo>
                    <a:cubicBezTo>
                      <a:pt x="1935" y="4640"/>
                      <a:pt x="2069" y="3506"/>
                      <a:pt x="1802" y="2238"/>
                    </a:cubicBezTo>
                    <a:cubicBezTo>
                      <a:pt x="1576" y="978"/>
                      <a:pt x="1006" y="0"/>
                      <a:pt x="6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" name="Google Shape;1822;p51"/>
              <p:cNvSpPr/>
              <p:nvPr/>
            </p:nvSpPr>
            <p:spPr>
              <a:xfrm>
                <a:off x="1612889" y="5602064"/>
                <a:ext cx="258199" cy="137402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000" extrusionOk="0">
                    <a:moveTo>
                      <a:pt x="909" y="1"/>
                    </a:moveTo>
                    <a:cubicBezTo>
                      <a:pt x="547" y="1"/>
                      <a:pt x="290" y="86"/>
                      <a:pt x="201" y="266"/>
                    </a:cubicBezTo>
                    <a:cubicBezTo>
                      <a:pt x="0" y="733"/>
                      <a:pt x="1001" y="1700"/>
                      <a:pt x="2436" y="2367"/>
                    </a:cubicBezTo>
                    <a:cubicBezTo>
                      <a:pt x="3299" y="2778"/>
                      <a:pt x="4149" y="2999"/>
                      <a:pt x="4730" y="2999"/>
                    </a:cubicBezTo>
                    <a:cubicBezTo>
                      <a:pt x="5091" y="2999"/>
                      <a:pt x="5348" y="2913"/>
                      <a:pt x="5438" y="2734"/>
                    </a:cubicBezTo>
                    <a:cubicBezTo>
                      <a:pt x="5638" y="2267"/>
                      <a:pt x="4670" y="1300"/>
                      <a:pt x="3203" y="633"/>
                    </a:cubicBezTo>
                    <a:cubicBezTo>
                      <a:pt x="2340" y="222"/>
                      <a:pt x="1489" y="1"/>
                      <a:pt x="9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" name="Google Shape;1823;p51"/>
              <p:cNvSpPr/>
              <p:nvPr/>
            </p:nvSpPr>
            <p:spPr>
              <a:xfrm>
                <a:off x="2037557" y="5258009"/>
                <a:ext cx="226141" cy="24856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427" extrusionOk="0">
                    <a:moveTo>
                      <a:pt x="2915" y="0"/>
                    </a:moveTo>
                    <a:cubicBezTo>
                      <a:pt x="1986" y="0"/>
                      <a:pt x="1001" y="733"/>
                      <a:pt x="534" y="1940"/>
                    </a:cubicBezTo>
                    <a:cubicBezTo>
                      <a:pt x="1" y="3408"/>
                      <a:pt x="368" y="4909"/>
                      <a:pt x="1435" y="5309"/>
                    </a:cubicBezTo>
                    <a:cubicBezTo>
                      <a:pt x="1637" y="5389"/>
                      <a:pt x="1847" y="5427"/>
                      <a:pt x="2058" y="5427"/>
                    </a:cubicBezTo>
                    <a:cubicBezTo>
                      <a:pt x="2998" y="5427"/>
                      <a:pt x="3968" y="4673"/>
                      <a:pt x="4404" y="3475"/>
                    </a:cubicBezTo>
                    <a:cubicBezTo>
                      <a:pt x="4938" y="2007"/>
                      <a:pt x="4537" y="539"/>
                      <a:pt x="3503" y="106"/>
                    </a:cubicBezTo>
                    <a:cubicBezTo>
                      <a:pt x="3314" y="34"/>
                      <a:pt x="3115" y="0"/>
                      <a:pt x="29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4" name="Google Shape;1824;p51"/>
              <p:cNvSpPr/>
              <p:nvPr/>
            </p:nvSpPr>
            <p:spPr>
              <a:xfrm>
                <a:off x="1583854" y="5154270"/>
                <a:ext cx="157401" cy="169692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3705" extrusionOk="0">
                    <a:moveTo>
                      <a:pt x="2029" y="1"/>
                    </a:moveTo>
                    <a:cubicBezTo>
                      <a:pt x="1373" y="1"/>
                      <a:pt x="704" y="509"/>
                      <a:pt x="401" y="1336"/>
                    </a:cubicBezTo>
                    <a:cubicBezTo>
                      <a:pt x="1" y="2304"/>
                      <a:pt x="301" y="3338"/>
                      <a:pt x="1001" y="3638"/>
                    </a:cubicBezTo>
                    <a:cubicBezTo>
                      <a:pt x="1130" y="3683"/>
                      <a:pt x="1261" y="3704"/>
                      <a:pt x="1392" y="3704"/>
                    </a:cubicBezTo>
                    <a:cubicBezTo>
                      <a:pt x="2047" y="3704"/>
                      <a:pt x="2708" y="3176"/>
                      <a:pt x="3070" y="2371"/>
                    </a:cubicBezTo>
                    <a:cubicBezTo>
                      <a:pt x="3436" y="1403"/>
                      <a:pt x="3136" y="369"/>
                      <a:pt x="2436" y="69"/>
                    </a:cubicBezTo>
                    <a:cubicBezTo>
                      <a:pt x="2303" y="23"/>
                      <a:pt x="2166" y="1"/>
                      <a:pt x="20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5" name="Google Shape;1825;p51"/>
              <p:cNvSpPr/>
              <p:nvPr/>
            </p:nvSpPr>
            <p:spPr>
              <a:xfrm>
                <a:off x="2202560" y="4873696"/>
                <a:ext cx="151265" cy="141204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3083" extrusionOk="0">
                    <a:moveTo>
                      <a:pt x="678" y="1"/>
                    </a:moveTo>
                    <a:cubicBezTo>
                      <a:pt x="536" y="1"/>
                      <a:pt x="417" y="41"/>
                      <a:pt x="334" y="124"/>
                    </a:cubicBezTo>
                    <a:cubicBezTo>
                      <a:pt x="0" y="457"/>
                      <a:pt x="301" y="1325"/>
                      <a:pt x="1001" y="2125"/>
                    </a:cubicBezTo>
                    <a:cubicBezTo>
                      <a:pt x="1551" y="2726"/>
                      <a:pt x="2177" y="3082"/>
                      <a:pt x="2596" y="3082"/>
                    </a:cubicBezTo>
                    <a:cubicBezTo>
                      <a:pt x="2736" y="3082"/>
                      <a:pt x="2852" y="3043"/>
                      <a:pt x="2936" y="2959"/>
                    </a:cubicBezTo>
                    <a:cubicBezTo>
                      <a:pt x="3303" y="2659"/>
                      <a:pt x="3002" y="1758"/>
                      <a:pt x="2269" y="958"/>
                    </a:cubicBezTo>
                    <a:cubicBezTo>
                      <a:pt x="1743" y="357"/>
                      <a:pt x="1105" y="1"/>
                      <a:pt x="6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6" name="Google Shape;1826;p51"/>
              <p:cNvSpPr/>
              <p:nvPr/>
            </p:nvSpPr>
            <p:spPr>
              <a:xfrm>
                <a:off x="1901588" y="5047097"/>
                <a:ext cx="189504" cy="173356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3785" extrusionOk="0">
                    <a:moveTo>
                      <a:pt x="1908" y="1"/>
                    </a:moveTo>
                    <a:cubicBezTo>
                      <a:pt x="1606" y="1"/>
                      <a:pt x="1305" y="79"/>
                      <a:pt x="1035" y="241"/>
                    </a:cubicBezTo>
                    <a:cubicBezTo>
                      <a:pt x="201" y="774"/>
                      <a:pt x="1" y="1909"/>
                      <a:pt x="535" y="2843"/>
                    </a:cubicBezTo>
                    <a:cubicBezTo>
                      <a:pt x="895" y="3450"/>
                      <a:pt x="1527" y="3784"/>
                      <a:pt x="2157" y="3784"/>
                    </a:cubicBezTo>
                    <a:cubicBezTo>
                      <a:pt x="2461" y="3784"/>
                      <a:pt x="2765" y="3706"/>
                      <a:pt x="3036" y="3543"/>
                    </a:cubicBezTo>
                    <a:cubicBezTo>
                      <a:pt x="3904" y="3043"/>
                      <a:pt x="4137" y="1875"/>
                      <a:pt x="3537" y="975"/>
                    </a:cubicBezTo>
                    <a:cubicBezTo>
                      <a:pt x="3176" y="343"/>
                      <a:pt x="2540" y="1"/>
                      <a:pt x="19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7" name="Google Shape;1827;p51"/>
              <p:cNvSpPr/>
              <p:nvPr/>
            </p:nvSpPr>
            <p:spPr>
              <a:xfrm>
                <a:off x="1796211" y="4888031"/>
                <a:ext cx="103911" cy="49098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072" extrusionOk="0">
                    <a:moveTo>
                      <a:pt x="1472" y="0"/>
                    </a:moveTo>
                    <a:cubicBezTo>
                      <a:pt x="1326" y="0"/>
                      <a:pt x="1166" y="15"/>
                      <a:pt x="1001" y="44"/>
                    </a:cubicBezTo>
                    <a:cubicBezTo>
                      <a:pt x="434" y="211"/>
                      <a:pt x="0" y="545"/>
                      <a:pt x="100" y="812"/>
                    </a:cubicBezTo>
                    <a:cubicBezTo>
                      <a:pt x="147" y="974"/>
                      <a:pt x="402" y="1072"/>
                      <a:pt x="755" y="1072"/>
                    </a:cubicBezTo>
                    <a:cubicBezTo>
                      <a:pt x="910" y="1072"/>
                      <a:pt x="1084" y="1053"/>
                      <a:pt x="1268" y="1012"/>
                    </a:cubicBezTo>
                    <a:cubicBezTo>
                      <a:pt x="1835" y="878"/>
                      <a:pt x="2269" y="545"/>
                      <a:pt x="2169" y="278"/>
                    </a:cubicBezTo>
                    <a:cubicBezTo>
                      <a:pt x="2098" y="89"/>
                      <a:pt x="1826" y="0"/>
                      <a:pt x="14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8" name="Google Shape;1828;p51"/>
              <p:cNvSpPr/>
              <p:nvPr/>
            </p:nvSpPr>
            <p:spPr>
              <a:xfrm>
                <a:off x="1689277" y="5477761"/>
                <a:ext cx="93241" cy="67922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483" extrusionOk="0">
                    <a:moveTo>
                      <a:pt x="398" y="0"/>
                    </a:moveTo>
                    <a:cubicBezTo>
                      <a:pt x="298" y="0"/>
                      <a:pt x="218" y="27"/>
                      <a:pt x="167" y="78"/>
                    </a:cubicBezTo>
                    <a:cubicBezTo>
                      <a:pt x="0" y="244"/>
                      <a:pt x="301" y="678"/>
                      <a:pt x="768" y="1078"/>
                    </a:cubicBezTo>
                    <a:cubicBezTo>
                      <a:pt x="1077" y="1340"/>
                      <a:pt x="1420" y="1483"/>
                      <a:pt x="1652" y="1483"/>
                    </a:cubicBezTo>
                    <a:cubicBezTo>
                      <a:pt x="1745" y="1483"/>
                      <a:pt x="1820" y="1460"/>
                      <a:pt x="1868" y="1412"/>
                    </a:cubicBezTo>
                    <a:cubicBezTo>
                      <a:pt x="2035" y="1245"/>
                      <a:pt x="1802" y="778"/>
                      <a:pt x="1301" y="411"/>
                    </a:cubicBezTo>
                    <a:cubicBezTo>
                      <a:pt x="954" y="134"/>
                      <a:pt x="623" y="0"/>
                      <a:pt x="39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9" name="Google Shape;1833;p51"/>
              <p:cNvSpPr/>
              <p:nvPr/>
            </p:nvSpPr>
            <p:spPr>
              <a:xfrm>
                <a:off x="1538012" y="6049353"/>
                <a:ext cx="62695" cy="12128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648" extrusionOk="0">
                    <a:moveTo>
                      <a:pt x="1052" y="1"/>
                    </a:moveTo>
                    <a:cubicBezTo>
                      <a:pt x="788" y="1"/>
                      <a:pt x="423" y="484"/>
                      <a:pt x="234" y="1174"/>
                    </a:cubicBezTo>
                    <a:cubicBezTo>
                      <a:pt x="1" y="1875"/>
                      <a:pt x="68" y="2542"/>
                      <a:pt x="301" y="2642"/>
                    </a:cubicBezTo>
                    <a:cubicBezTo>
                      <a:pt x="314" y="2646"/>
                      <a:pt x="328" y="2647"/>
                      <a:pt x="343" y="2647"/>
                    </a:cubicBezTo>
                    <a:cubicBezTo>
                      <a:pt x="583" y="2647"/>
                      <a:pt x="980" y="2135"/>
                      <a:pt x="1168" y="1474"/>
                    </a:cubicBezTo>
                    <a:cubicBezTo>
                      <a:pt x="1369" y="774"/>
                      <a:pt x="1335" y="107"/>
                      <a:pt x="1102" y="7"/>
                    </a:cubicBezTo>
                    <a:cubicBezTo>
                      <a:pt x="1086" y="3"/>
                      <a:pt x="1069" y="1"/>
                      <a:pt x="10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30" name="Google Shape;1834;p51"/>
              <p:cNvSpPr/>
              <p:nvPr/>
            </p:nvSpPr>
            <p:spPr>
              <a:xfrm>
                <a:off x="1574695" y="6334188"/>
                <a:ext cx="161981" cy="151417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306" extrusionOk="0">
                    <a:moveTo>
                      <a:pt x="570" y="1"/>
                    </a:moveTo>
                    <a:cubicBezTo>
                      <a:pt x="461" y="1"/>
                      <a:pt x="369" y="30"/>
                      <a:pt x="301" y="92"/>
                    </a:cubicBezTo>
                    <a:cubicBezTo>
                      <a:pt x="1" y="392"/>
                      <a:pt x="367" y="1326"/>
                      <a:pt x="1168" y="2160"/>
                    </a:cubicBezTo>
                    <a:cubicBezTo>
                      <a:pt x="1838" y="2883"/>
                      <a:pt x="2529" y="3306"/>
                      <a:pt x="2948" y="3306"/>
                    </a:cubicBezTo>
                    <a:cubicBezTo>
                      <a:pt x="3051" y="3306"/>
                      <a:pt x="3137" y="3280"/>
                      <a:pt x="3203" y="3228"/>
                    </a:cubicBezTo>
                    <a:cubicBezTo>
                      <a:pt x="3536" y="2927"/>
                      <a:pt x="3136" y="1993"/>
                      <a:pt x="2336" y="1126"/>
                    </a:cubicBezTo>
                    <a:cubicBezTo>
                      <a:pt x="1673" y="437"/>
                      <a:pt x="990" y="1"/>
                      <a:pt x="5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31" name="Google Shape;1835;p51"/>
              <p:cNvSpPr/>
              <p:nvPr/>
            </p:nvSpPr>
            <p:spPr>
              <a:xfrm>
                <a:off x="2126172" y="6026590"/>
                <a:ext cx="94752" cy="249339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444" extrusionOk="0">
                    <a:moveTo>
                      <a:pt x="635" y="0"/>
                    </a:moveTo>
                    <a:cubicBezTo>
                      <a:pt x="624" y="0"/>
                      <a:pt x="612" y="1"/>
                      <a:pt x="601" y="3"/>
                    </a:cubicBezTo>
                    <a:cubicBezTo>
                      <a:pt x="167" y="103"/>
                      <a:pt x="0" y="1337"/>
                      <a:pt x="301" y="2839"/>
                    </a:cubicBezTo>
                    <a:cubicBezTo>
                      <a:pt x="560" y="4299"/>
                      <a:pt x="1072" y="5443"/>
                      <a:pt x="1468" y="5443"/>
                    </a:cubicBezTo>
                    <a:cubicBezTo>
                      <a:pt x="1480" y="5443"/>
                      <a:pt x="1491" y="5442"/>
                      <a:pt x="1502" y="5440"/>
                    </a:cubicBezTo>
                    <a:cubicBezTo>
                      <a:pt x="1935" y="5374"/>
                      <a:pt x="2069" y="4106"/>
                      <a:pt x="1802" y="2605"/>
                    </a:cubicBezTo>
                    <a:cubicBezTo>
                      <a:pt x="1575" y="1114"/>
                      <a:pt x="1033" y="0"/>
                      <a:pt x="6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32" name="Google Shape;1836;p51"/>
              <p:cNvSpPr/>
              <p:nvPr/>
            </p:nvSpPr>
            <p:spPr>
              <a:xfrm>
                <a:off x="1932180" y="6397622"/>
                <a:ext cx="192527" cy="12279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681" extrusionOk="0">
                    <a:moveTo>
                      <a:pt x="3615" y="1"/>
                    </a:moveTo>
                    <a:cubicBezTo>
                      <a:pt x="3167" y="1"/>
                      <a:pt x="2426" y="298"/>
                      <a:pt x="1701" y="742"/>
                    </a:cubicBezTo>
                    <a:cubicBezTo>
                      <a:pt x="667" y="1376"/>
                      <a:pt x="0" y="2210"/>
                      <a:pt x="200" y="2543"/>
                    </a:cubicBezTo>
                    <a:cubicBezTo>
                      <a:pt x="276" y="2637"/>
                      <a:pt x="409" y="2681"/>
                      <a:pt x="585" y="2681"/>
                    </a:cubicBezTo>
                    <a:cubicBezTo>
                      <a:pt x="1034" y="2681"/>
                      <a:pt x="1759" y="2398"/>
                      <a:pt x="2502" y="1943"/>
                    </a:cubicBezTo>
                    <a:cubicBezTo>
                      <a:pt x="3536" y="1342"/>
                      <a:pt x="4203" y="508"/>
                      <a:pt x="4003" y="175"/>
                    </a:cubicBezTo>
                    <a:cubicBezTo>
                      <a:pt x="3943" y="55"/>
                      <a:pt x="3806" y="1"/>
                      <a:pt x="36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33" name="Google Shape;1837;p51"/>
              <p:cNvSpPr/>
              <p:nvPr/>
            </p:nvSpPr>
            <p:spPr>
              <a:xfrm>
                <a:off x="1979533" y="5891524"/>
                <a:ext cx="129878" cy="85556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868" extrusionOk="0">
                    <a:moveTo>
                      <a:pt x="410" y="1"/>
                    </a:moveTo>
                    <a:cubicBezTo>
                      <a:pt x="297" y="1"/>
                      <a:pt x="213" y="28"/>
                      <a:pt x="167" y="83"/>
                    </a:cubicBezTo>
                    <a:cubicBezTo>
                      <a:pt x="0" y="284"/>
                      <a:pt x="434" y="884"/>
                      <a:pt x="1134" y="1318"/>
                    </a:cubicBezTo>
                    <a:cubicBezTo>
                      <a:pt x="1641" y="1680"/>
                      <a:pt x="2131" y="1867"/>
                      <a:pt x="2426" y="1867"/>
                    </a:cubicBezTo>
                    <a:cubicBezTo>
                      <a:pt x="2538" y="1867"/>
                      <a:pt x="2623" y="1840"/>
                      <a:pt x="2669" y="1785"/>
                    </a:cubicBezTo>
                    <a:cubicBezTo>
                      <a:pt x="2836" y="1585"/>
                      <a:pt x="2435" y="984"/>
                      <a:pt x="1701" y="550"/>
                    </a:cubicBezTo>
                    <a:cubicBezTo>
                      <a:pt x="1194" y="188"/>
                      <a:pt x="705" y="1"/>
                      <a:pt x="4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34" name="Google Shape;1838;p51"/>
              <p:cNvSpPr/>
              <p:nvPr/>
            </p:nvSpPr>
            <p:spPr>
              <a:xfrm>
                <a:off x="1663311" y="5863219"/>
                <a:ext cx="201686" cy="91922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007" extrusionOk="0">
                    <a:moveTo>
                      <a:pt x="3555" y="0"/>
                    </a:moveTo>
                    <a:cubicBezTo>
                      <a:pt x="3124" y="0"/>
                      <a:pt x="2543" y="109"/>
                      <a:pt x="1935" y="335"/>
                    </a:cubicBezTo>
                    <a:cubicBezTo>
                      <a:pt x="834" y="735"/>
                      <a:pt x="0" y="1369"/>
                      <a:pt x="100" y="1736"/>
                    </a:cubicBezTo>
                    <a:cubicBezTo>
                      <a:pt x="182" y="1915"/>
                      <a:pt x="463" y="2007"/>
                      <a:pt x="866" y="2007"/>
                    </a:cubicBezTo>
                    <a:cubicBezTo>
                      <a:pt x="1286" y="2007"/>
                      <a:pt x="1839" y="1907"/>
                      <a:pt x="2435" y="1702"/>
                    </a:cubicBezTo>
                    <a:cubicBezTo>
                      <a:pt x="3569" y="1269"/>
                      <a:pt x="4403" y="668"/>
                      <a:pt x="4270" y="268"/>
                    </a:cubicBezTo>
                    <a:cubicBezTo>
                      <a:pt x="4222" y="92"/>
                      <a:pt x="3952" y="0"/>
                      <a:pt x="35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35" name="Google Shape;1839;p51"/>
              <p:cNvSpPr/>
              <p:nvPr/>
            </p:nvSpPr>
            <p:spPr>
              <a:xfrm>
                <a:off x="1637344" y="6122039"/>
                <a:ext cx="145174" cy="157051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429" extrusionOk="0">
                    <a:moveTo>
                      <a:pt x="1309" y="0"/>
                    </a:moveTo>
                    <a:cubicBezTo>
                      <a:pt x="1169" y="0"/>
                      <a:pt x="1032" y="28"/>
                      <a:pt x="901" y="87"/>
                    </a:cubicBezTo>
                    <a:cubicBezTo>
                      <a:pt x="234" y="354"/>
                      <a:pt x="0" y="1288"/>
                      <a:pt x="400" y="2222"/>
                    </a:cubicBezTo>
                    <a:cubicBezTo>
                      <a:pt x="728" y="2959"/>
                      <a:pt x="1346" y="3428"/>
                      <a:pt x="1925" y="3428"/>
                    </a:cubicBezTo>
                    <a:cubicBezTo>
                      <a:pt x="2054" y="3428"/>
                      <a:pt x="2181" y="3405"/>
                      <a:pt x="2302" y="3356"/>
                    </a:cubicBezTo>
                    <a:cubicBezTo>
                      <a:pt x="2969" y="3056"/>
                      <a:pt x="3169" y="2122"/>
                      <a:pt x="2802" y="1222"/>
                    </a:cubicBezTo>
                    <a:cubicBezTo>
                      <a:pt x="2481" y="471"/>
                      <a:pt x="1879" y="0"/>
                      <a:pt x="13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36" name="Google Shape;1840;p51"/>
              <p:cNvSpPr/>
              <p:nvPr/>
            </p:nvSpPr>
            <p:spPr>
              <a:xfrm>
                <a:off x="1930623" y="6008957"/>
                <a:ext cx="111559" cy="121692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57" extrusionOk="0">
                    <a:moveTo>
                      <a:pt x="990" y="0"/>
                    </a:moveTo>
                    <a:cubicBezTo>
                      <a:pt x="890" y="0"/>
                      <a:pt x="793" y="18"/>
                      <a:pt x="701" y="55"/>
                    </a:cubicBezTo>
                    <a:cubicBezTo>
                      <a:pt x="201" y="255"/>
                      <a:pt x="1" y="1022"/>
                      <a:pt x="334" y="1722"/>
                    </a:cubicBezTo>
                    <a:cubicBezTo>
                      <a:pt x="549" y="2287"/>
                      <a:pt x="1024" y="2657"/>
                      <a:pt x="1463" y="2657"/>
                    </a:cubicBezTo>
                    <a:cubicBezTo>
                      <a:pt x="1568" y="2657"/>
                      <a:pt x="1672" y="2635"/>
                      <a:pt x="1769" y="2590"/>
                    </a:cubicBezTo>
                    <a:cubicBezTo>
                      <a:pt x="2269" y="2356"/>
                      <a:pt x="2436" y="1656"/>
                      <a:pt x="2169" y="922"/>
                    </a:cubicBezTo>
                    <a:cubicBezTo>
                      <a:pt x="1924" y="350"/>
                      <a:pt x="1434" y="0"/>
                      <a:pt x="9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37" name="Google Shape;1841;p51"/>
              <p:cNvSpPr/>
              <p:nvPr/>
            </p:nvSpPr>
            <p:spPr>
              <a:xfrm>
                <a:off x="1790074" y="6445346"/>
                <a:ext cx="111559" cy="4891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068" extrusionOk="0">
                    <a:moveTo>
                      <a:pt x="1235" y="0"/>
                    </a:moveTo>
                    <a:cubicBezTo>
                      <a:pt x="568" y="0"/>
                      <a:pt x="1" y="200"/>
                      <a:pt x="1" y="500"/>
                    </a:cubicBezTo>
                    <a:cubicBezTo>
                      <a:pt x="1" y="801"/>
                      <a:pt x="568" y="1034"/>
                      <a:pt x="1168" y="1067"/>
                    </a:cubicBezTo>
                    <a:cubicBezTo>
                      <a:pt x="1836" y="1067"/>
                      <a:pt x="2403" y="867"/>
                      <a:pt x="2403" y="567"/>
                    </a:cubicBezTo>
                    <a:cubicBezTo>
                      <a:pt x="2436" y="300"/>
                      <a:pt x="1902" y="33"/>
                      <a:pt x="12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38" name="Google Shape;1842;p51"/>
              <p:cNvSpPr/>
              <p:nvPr/>
            </p:nvSpPr>
            <p:spPr>
              <a:xfrm>
                <a:off x="1842053" y="6220785"/>
                <a:ext cx="93195" cy="78869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722" extrusionOk="0">
                    <a:moveTo>
                      <a:pt x="1024" y="1"/>
                    </a:moveTo>
                    <a:cubicBezTo>
                      <a:pt x="614" y="1"/>
                      <a:pt x="245" y="270"/>
                      <a:pt x="133" y="633"/>
                    </a:cubicBezTo>
                    <a:cubicBezTo>
                      <a:pt x="0" y="1100"/>
                      <a:pt x="334" y="1601"/>
                      <a:pt x="834" y="1701"/>
                    </a:cubicBezTo>
                    <a:cubicBezTo>
                      <a:pt x="904" y="1715"/>
                      <a:pt x="975" y="1722"/>
                      <a:pt x="1044" y="1722"/>
                    </a:cubicBezTo>
                    <a:cubicBezTo>
                      <a:pt x="1468" y="1722"/>
                      <a:pt x="1854" y="1468"/>
                      <a:pt x="1968" y="1067"/>
                    </a:cubicBezTo>
                    <a:cubicBezTo>
                      <a:pt x="2035" y="600"/>
                      <a:pt x="1768" y="133"/>
                      <a:pt x="1268" y="33"/>
                    </a:cubicBezTo>
                    <a:cubicBezTo>
                      <a:pt x="1186" y="11"/>
                      <a:pt x="1104" y="1"/>
                      <a:pt x="10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39" name="Google Shape;1843;p51"/>
              <p:cNvSpPr/>
              <p:nvPr/>
            </p:nvSpPr>
            <p:spPr>
              <a:xfrm>
                <a:off x="2031466" y="6266769"/>
                <a:ext cx="45842" cy="5551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212" extrusionOk="0">
                    <a:moveTo>
                      <a:pt x="727" y="1"/>
                    </a:moveTo>
                    <a:cubicBezTo>
                      <a:pt x="566" y="1"/>
                      <a:pt x="362" y="161"/>
                      <a:pt x="200" y="430"/>
                    </a:cubicBezTo>
                    <a:cubicBezTo>
                      <a:pt x="0" y="763"/>
                      <a:pt x="0" y="1097"/>
                      <a:pt x="134" y="1197"/>
                    </a:cubicBezTo>
                    <a:cubicBezTo>
                      <a:pt x="158" y="1207"/>
                      <a:pt x="184" y="1212"/>
                      <a:pt x="211" y="1212"/>
                    </a:cubicBezTo>
                    <a:cubicBezTo>
                      <a:pt x="368" y="1212"/>
                      <a:pt x="563" y="1048"/>
                      <a:pt x="734" y="763"/>
                    </a:cubicBezTo>
                    <a:cubicBezTo>
                      <a:pt x="968" y="430"/>
                      <a:pt x="1001" y="96"/>
                      <a:pt x="834" y="30"/>
                    </a:cubicBezTo>
                    <a:cubicBezTo>
                      <a:pt x="802" y="10"/>
                      <a:pt x="766" y="1"/>
                      <a:pt x="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40" name="Google Shape;1844;p51"/>
              <p:cNvSpPr/>
              <p:nvPr/>
            </p:nvSpPr>
            <p:spPr>
              <a:xfrm>
                <a:off x="1805370" y="5963706"/>
                <a:ext cx="62695" cy="2523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51" extrusionOk="0">
                    <a:moveTo>
                      <a:pt x="859" y="0"/>
                    </a:moveTo>
                    <a:cubicBezTo>
                      <a:pt x="798" y="0"/>
                      <a:pt x="734" y="3"/>
                      <a:pt x="668" y="9"/>
                    </a:cubicBezTo>
                    <a:cubicBezTo>
                      <a:pt x="301" y="42"/>
                      <a:pt x="0" y="209"/>
                      <a:pt x="67" y="342"/>
                    </a:cubicBezTo>
                    <a:cubicBezTo>
                      <a:pt x="67" y="481"/>
                      <a:pt x="276" y="551"/>
                      <a:pt x="577" y="551"/>
                    </a:cubicBezTo>
                    <a:cubicBezTo>
                      <a:pt x="637" y="551"/>
                      <a:pt x="701" y="548"/>
                      <a:pt x="768" y="542"/>
                    </a:cubicBezTo>
                    <a:cubicBezTo>
                      <a:pt x="1101" y="509"/>
                      <a:pt x="1368" y="375"/>
                      <a:pt x="1368" y="209"/>
                    </a:cubicBezTo>
                    <a:cubicBezTo>
                      <a:pt x="1368" y="70"/>
                      <a:pt x="1160" y="0"/>
                      <a:pt x="8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41" name="Google Shape;1845;p51"/>
              <p:cNvSpPr/>
              <p:nvPr/>
            </p:nvSpPr>
            <p:spPr>
              <a:xfrm>
                <a:off x="901034" y="4917252"/>
                <a:ext cx="270426" cy="106303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2321" extrusionOk="0">
                    <a:moveTo>
                      <a:pt x="1758" y="0"/>
                    </a:moveTo>
                    <a:cubicBezTo>
                      <a:pt x="843" y="0"/>
                      <a:pt x="191" y="209"/>
                      <a:pt x="100" y="574"/>
                    </a:cubicBezTo>
                    <a:cubicBezTo>
                      <a:pt x="0" y="1108"/>
                      <a:pt x="1201" y="1841"/>
                      <a:pt x="2735" y="2175"/>
                    </a:cubicBezTo>
                    <a:cubicBezTo>
                      <a:pt x="3256" y="2273"/>
                      <a:pt x="3749" y="2321"/>
                      <a:pt x="4181" y="2321"/>
                    </a:cubicBezTo>
                    <a:cubicBezTo>
                      <a:pt x="5077" y="2321"/>
                      <a:pt x="5714" y="2113"/>
                      <a:pt x="5804" y="1708"/>
                    </a:cubicBezTo>
                    <a:cubicBezTo>
                      <a:pt x="5904" y="1141"/>
                      <a:pt x="4737" y="407"/>
                      <a:pt x="3169" y="140"/>
                    </a:cubicBezTo>
                    <a:cubicBezTo>
                      <a:pt x="2662" y="45"/>
                      <a:pt x="2182" y="0"/>
                      <a:pt x="1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42" name="Google Shape;1846;p51"/>
              <p:cNvSpPr/>
              <p:nvPr/>
            </p:nvSpPr>
            <p:spPr>
              <a:xfrm>
                <a:off x="257873" y="5050257"/>
                <a:ext cx="333075" cy="325276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7102" extrusionOk="0">
                    <a:moveTo>
                      <a:pt x="6096" y="1"/>
                    </a:moveTo>
                    <a:cubicBezTo>
                      <a:pt x="5226" y="1"/>
                      <a:pt x="3749" y="965"/>
                      <a:pt x="2402" y="2473"/>
                    </a:cubicBezTo>
                    <a:cubicBezTo>
                      <a:pt x="768" y="4341"/>
                      <a:pt x="1" y="6343"/>
                      <a:pt x="668" y="6943"/>
                    </a:cubicBezTo>
                    <a:cubicBezTo>
                      <a:pt x="794" y="7050"/>
                      <a:pt x="963" y="7101"/>
                      <a:pt x="1165" y="7101"/>
                    </a:cubicBezTo>
                    <a:cubicBezTo>
                      <a:pt x="2033" y="7101"/>
                      <a:pt x="3518" y="6157"/>
                      <a:pt x="4871" y="4642"/>
                    </a:cubicBezTo>
                    <a:cubicBezTo>
                      <a:pt x="6505" y="2774"/>
                      <a:pt x="7273" y="772"/>
                      <a:pt x="6605" y="172"/>
                    </a:cubicBezTo>
                    <a:cubicBezTo>
                      <a:pt x="6477" y="56"/>
                      <a:pt x="6304" y="1"/>
                      <a:pt x="60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43" name="Google Shape;1847;p51"/>
              <p:cNvSpPr/>
              <p:nvPr/>
            </p:nvSpPr>
            <p:spPr>
              <a:xfrm>
                <a:off x="807839" y="6142832"/>
                <a:ext cx="536227" cy="202668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4425" extrusionOk="0">
                    <a:moveTo>
                      <a:pt x="9435" y="0"/>
                    </a:moveTo>
                    <a:cubicBezTo>
                      <a:pt x="8350" y="0"/>
                      <a:pt x="6925" y="209"/>
                      <a:pt x="5404" y="634"/>
                    </a:cubicBezTo>
                    <a:cubicBezTo>
                      <a:pt x="2335" y="1501"/>
                      <a:pt x="0" y="2902"/>
                      <a:pt x="234" y="3770"/>
                    </a:cubicBezTo>
                    <a:cubicBezTo>
                      <a:pt x="369" y="4208"/>
                      <a:pt x="1124" y="4424"/>
                      <a:pt x="2234" y="4424"/>
                    </a:cubicBezTo>
                    <a:cubicBezTo>
                      <a:pt x="3323" y="4424"/>
                      <a:pt x="4752" y="4216"/>
                      <a:pt x="6271" y="3803"/>
                    </a:cubicBezTo>
                    <a:cubicBezTo>
                      <a:pt x="9374" y="2936"/>
                      <a:pt x="11709" y="1568"/>
                      <a:pt x="11442" y="667"/>
                    </a:cubicBezTo>
                    <a:cubicBezTo>
                      <a:pt x="11323" y="225"/>
                      <a:pt x="10563" y="0"/>
                      <a:pt x="94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44" name="Google Shape;1848;p51"/>
              <p:cNvSpPr/>
              <p:nvPr/>
            </p:nvSpPr>
            <p:spPr>
              <a:xfrm>
                <a:off x="239555" y="5831663"/>
                <a:ext cx="325427" cy="350421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651" extrusionOk="0">
                    <a:moveTo>
                      <a:pt x="1057" y="1"/>
                    </a:moveTo>
                    <a:cubicBezTo>
                      <a:pt x="903" y="1"/>
                      <a:pt x="771" y="40"/>
                      <a:pt x="668" y="123"/>
                    </a:cubicBezTo>
                    <a:cubicBezTo>
                      <a:pt x="0" y="623"/>
                      <a:pt x="768" y="2725"/>
                      <a:pt x="2335" y="4760"/>
                    </a:cubicBezTo>
                    <a:cubicBezTo>
                      <a:pt x="3688" y="6479"/>
                      <a:pt x="5208" y="7650"/>
                      <a:pt x="6049" y="7650"/>
                    </a:cubicBezTo>
                    <a:cubicBezTo>
                      <a:pt x="6203" y="7650"/>
                      <a:pt x="6335" y="7611"/>
                      <a:pt x="6438" y="7528"/>
                    </a:cubicBezTo>
                    <a:cubicBezTo>
                      <a:pt x="7105" y="6961"/>
                      <a:pt x="6338" y="4926"/>
                      <a:pt x="4770" y="2892"/>
                    </a:cubicBezTo>
                    <a:cubicBezTo>
                      <a:pt x="3418" y="1172"/>
                      <a:pt x="1898" y="1"/>
                      <a:pt x="1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45" name="Google Shape;1849;p51"/>
              <p:cNvSpPr/>
              <p:nvPr/>
            </p:nvSpPr>
            <p:spPr>
              <a:xfrm>
                <a:off x="1408180" y="5799740"/>
                <a:ext cx="183368" cy="259552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667" extrusionOk="0">
                    <a:moveTo>
                      <a:pt x="3306" y="1"/>
                    </a:moveTo>
                    <a:cubicBezTo>
                      <a:pt x="2757" y="1"/>
                      <a:pt x="1838" y="966"/>
                      <a:pt x="1101" y="2321"/>
                    </a:cubicBezTo>
                    <a:cubicBezTo>
                      <a:pt x="267" y="3889"/>
                      <a:pt x="1" y="5323"/>
                      <a:pt x="501" y="5623"/>
                    </a:cubicBezTo>
                    <a:cubicBezTo>
                      <a:pt x="563" y="5652"/>
                      <a:pt x="630" y="5666"/>
                      <a:pt x="702" y="5666"/>
                    </a:cubicBezTo>
                    <a:cubicBezTo>
                      <a:pt x="1297" y="5666"/>
                      <a:pt x="2222" y="4719"/>
                      <a:pt x="2936" y="3322"/>
                    </a:cubicBezTo>
                    <a:cubicBezTo>
                      <a:pt x="3770" y="1787"/>
                      <a:pt x="4003" y="320"/>
                      <a:pt x="3503" y="53"/>
                    </a:cubicBezTo>
                    <a:cubicBezTo>
                      <a:pt x="3445" y="18"/>
                      <a:pt x="3379" y="1"/>
                      <a:pt x="33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46" name="Google Shape;1850;p51"/>
              <p:cNvSpPr/>
              <p:nvPr/>
            </p:nvSpPr>
            <p:spPr>
              <a:xfrm>
                <a:off x="1395953" y="5175293"/>
                <a:ext cx="206266" cy="320238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6992" extrusionOk="0">
                    <a:moveTo>
                      <a:pt x="802" y="0"/>
                    </a:moveTo>
                    <a:cubicBezTo>
                      <a:pt x="730" y="0"/>
                      <a:pt x="662" y="15"/>
                      <a:pt x="601" y="44"/>
                    </a:cubicBezTo>
                    <a:cubicBezTo>
                      <a:pt x="1" y="344"/>
                      <a:pt x="201" y="2112"/>
                      <a:pt x="1102" y="4046"/>
                    </a:cubicBezTo>
                    <a:cubicBezTo>
                      <a:pt x="1915" y="5764"/>
                      <a:pt x="3001" y="6992"/>
                      <a:pt x="3670" y="6992"/>
                    </a:cubicBezTo>
                    <a:cubicBezTo>
                      <a:pt x="3742" y="6992"/>
                      <a:pt x="3809" y="6978"/>
                      <a:pt x="3870" y="6949"/>
                    </a:cubicBezTo>
                    <a:cubicBezTo>
                      <a:pt x="4504" y="6682"/>
                      <a:pt x="4237" y="4880"/>
                      <a:pt x="3370" y="2946"/>
                    </a:cubicBezTo>
                    <a:cubicBezTo>
                      <a:pt x="2586" y="1228"/>
                      <a:pt x="1476" y="0"/>
                      <a:pt x="8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47" name="Google Shape;1851;p51"/>
              <p:cNvSpPr/>
              <p:nvPr/>
            </p:nvSpPr>
            <p:spPr>
              <a:xfrm>
                <a:off x="655063" y="5147996"/>
                <a:ext cx="366690" cy="276499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6037" extrusionOk="0">
                    <a:moveTo>
                      <a:pt x="4871" y="1"/>
                    </a:moveTo>
                    <a:cubicBezTo>
                      <a:pt x="4161" y="1"/>
                      <a:pt x="3390" y="198"/>
                      <a:pt x="2669" y="606"/>
                    </a:cubicBezTo>
                    <a:cubicBezTo>
                      <a:pt x="868" y="1607"/>
                      <a:pt x="1" y="3475"/>
                      <a:pt x="734" y="4809"/>
                    </a:cubicBezTo>
                    <a:cubicBezTo>
                      <a:pt x="1194" y="5608"/>
                      <a:pt x="2108" y="6036"/>
                      <a:pt x="3154" y="6036"/>
                    </a:cubicBezTo>
                    <a:cubicBezTo>
                      <a:pt x="3855" y="6036"/>
                      <a:pt x="4615" y="5844"/>
                      <a:pt x="5338" y="5443"/>
                    </a:cubicBezTo>
                    <a:cubicBezTo>
                      <a:pt x="7106" y="4442"/>
                      <a:pt x="8006" y="2541"/>
                      <a:pt x="7239" y="1207"/>
                    </a:cubicBezTo>
                    <a:cubicBezTo>
                      <a:pt x="6805" y="417"/>
                      <a:pt x="5902" y="1"/>
                      <a:pt x="48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48" name="Google Shape;1852;p51"/>
              <p:cNvSpPr/>
              <p:nvPr/>
            </p:nvSpPr>
            <p:spPr>
              <a:xfrm>
                <a:off x="1091958" y="5750000"/>
                <a:ext cx="247528" cy="18847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4115" extrusionOk="0">
                    <a:moveTo>
                      <a:pt x="3292" y="0"/>
                    </a:moveTo>
                    <a:cubicBezTo>
                      <a:pt x="2812" y="0"/>
                      <a:pt x="2290" y="134"/>
                      <a:pt x="1802" y="405"/>
                    </a:cubicBezTo>
                    <a:cubicBezTo>
                      <a:pt x="568" y="1072"/>
                      <a:pt x="1" y="2373"/>
                      <a:pt x="501" y="3307"/>
                    </a:cubicBezTo>
                    <a:cubicBezTo>
                      <a:pt x="796" y="3838"/>
                      <a:pt x="1405" y="4114"/>
                      <a:pt x="2108" y="4114"/>
                    </a:cubicBezTo>
                    <a:cubicBezTo>
                      <a:pt x="2596" y="4114"/>
                      <a:pt x="3130" y="3981"/>
                      <a:pt x="3637" y="3707"/>
                    </a:cubicBezTo>
                    <a:cubicBezTo>
                      <a:pt x="4837" y="3040"/>
                      <a:pt x="5405" y="1739"/>
                      <a:pt x="4904" y="838"/>
                    </a:cubicBezTo>
                    <a:cubicBezTo>
                      <a:pt x="4607" y="284"/>
                      <a:pt x="3993" y="0"/>
                      <a:pt x="32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49" name="Google Shape;1853;p51"/>
              <p:cNvSpPr/>
              <p:nvPr/>
            </p:nvSpPr>
            <p:spPr>
              <a:xfrm>
                <a:off x="283840" y="5508768"/>
                <a:ext cx="113116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5073" extrusionOk="0">
                    <a:moveTo>
                      <a:pt x="1127" y="0"/>
                    </a:moveTo>
                    <a:cubicBezTo>
                      <a:pt x="1119" y="0"/>
                      <a:pt x="1110" y="1"/>
                      <a:pt x="1102" y="1"/>
                    </a:cubicBezTo>
                    <a:cubicBezTo>
                      <a:pt x="468" y="68"/>
                      <a:pt x="1" y="1235"/>
                      <a:pt x="101" y="2603"/>
                    </a:cubicBezTo>
                    <a:cubicBezTo>
                      <a:pt x="167" y="3951"/>
                      <a:pt x="751" y="5072"/>
                      <a:pt x="1343" y="5072"/>
                    </a:cubicBezTo>
                    <a:cubicBezTo>
                      <a:pt x="1351" y="5072"/>
                      <a:pt x="1360" y="5072"/>
                      <a:pt x="1368" y="5071"/>
                    </a:cubicBezTo>
                    <a:cubicBezTo>
                      <a:pt x="2002" y="5005"/>
                      <a:pt x="2469" y="3904"/>
                      <a:pt x="2369" y="2470"/>
                    </a:cubicBezTo>
                    <a:cubicBezTo>
                      <a:pt x="2303" y="1122"/>
                      <a:pt x="1719" y="0"/>
                      <a:pt x="1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50" name="Google Shape;1854;p51"/>
              <p:cNvSpPr/>
              <p:nvPr/>
            </p:nvSpPr>
            <p:spPr>
              <a:xfrm>
                <a:off x="671870" y="5553790"/>
                <a:ext cx="230721" cy="231614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057" extrusionOk="0">
                    <a:moveTo>
                      <a:pt x="2578" y="0"/>
                    </a:moveTo>
                    <a:cubicBezTo>
                      <a:pt x="1398" y="0"/>
                      <a:pt x="383" y="922"/>
                      <a:pt x="167" y="2187"/>
                    </a:cubicBezTo>
                    <a:cubicBezTo>
                      <a:pt x="0" y="3588"/>
                      <a:pt x="868" y="4822"/>
                      <a:pt x="2169" y="5022"/>
                    </a:cubicBezTo>
                    <a:cubicBezTo>
                      <a:pt x="2296" y="5045"/>
                      <a:pt x="2422" y="5056"/>
                      <a:pt x="2547" y="5056"/>
                    </a:cubicBezTo>
                    <a:cubicBezTo>
                      <a:pt x="3695" y="5056"/>
                      <a:pt x="4690" y="4118"/>
                      <a:pt x="4871" y="2854"/>
                    </a:cubicBezTo>
                    <a:cubicBezTo>
                      <a:pt x="5037" y="1487"/>
                      <a:pt x="4170" y="186"/>
                      <a:pt x="2869" y="19"/>
                    </a:cubicBezTo>
                    <a:cubicBezTo>
                      <a:pt x="2771" y="6"/>
                      <a:pt x="2674" y="0"/>
                      <a:pt x="25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51" name="Google Shape;1855;p51"/>
              <p:cNvSpPr/>
              <p:nvPr/>
            </p:nvSpPr>
            <p:spPr>
              <a:xfrm>
                <a:off x="684098" y="5982026"/>
                <a:ext cx="134457" cy="79098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727" extrusionOk="0">
                    <a:moveTo>
                      <a:pt x="784" y="0"/>
                    </a:moveTo>
                    <a:cubicBezTo>
                      <a:pt x="501" y="0"/>
                      <a:pt x="284" y="92"/>
                      <a:pt x="200" y="276"/>
                    </a:cubicBezTo>
                    <a:cubicBezTo>
                      <a:pt x="0" y="609"/>
                      <a:pt x="467" y="1143"/>
                      <a:pt x="1201" y="1477"/>
                    </a:cubicBezTo>
                    <a:cubicBezTo>
                      <a:pt x="1551" y="1643"/>
                      <a:pt x="1902" y="1727"/>
                      <a:pt x="2185" y="1727"/>
                    </a:cubicBezTo>
                    <a:cubicBezTo>
                      <a:pt x="2469" y="1727"/>
                      <a:pt x="2686" y="1643"/>
                      <a:pt x="2769" y="1477"/>
                    </a:cubicBezTo>
                    <a:cubicBezTo>
                      <a:pt x="2936" y="1143"/>
                      <a:pt x="2469" y="609"/>
                      <a:pt x="1768" y="276"/>
                    </a:cubicBezTo>
                    <a:cubicBezTo>
                      <a:pt x="1418" y="92"/>
                      <a:pt x="1068" y="0"/>
                      <a:pt x="7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52" name="Google Shape;1856;p51"/>
              <p:cNvSpPr/>
              <p:nvPr/>
            </p:nvSpPr>
            <p:spPr>
              <a:xfrm>
                <a:off x="1337929" y="5438464"/>
                <a:ext cx="67229" cy="12865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809" extrusionOk="0">
                    <a:moveTo>
                      <a:pt x="457" y="0"/>
                    </a:moveTo>
                    <a:cubicBezTo>
                      <a:pt x="449" y="0"/>
                      <a:pt x="441" y="1"/>
                      <a:pt x="434" y="2"/>
                    </a:cubicBezTo>
                    <a:cubicBezTo>
                      <a:pt x="134" y="35"/>
                      <a:pt x="0" y="702"/>
                      <a:pt x="167" y="1503"/>
                    </a:cubicBezTo>
                    <a:cubicBezTo>
                      <a:pt x="325" y="2260"/>
                      <a:pt x="722" y="2809"/>
                      <a:pt x="990" y="2809"/>
                    </a:cubicBezTo>
                    <a:cubicBezTo>
                      <a:pt x="1005" y="2809"/>
                      <a:pt x="1020" y="2807"/>
                      <a:pt x="1034" y="2804"/>
                    </a:cubicBezTo>
                    <a:cubicBezTo>
                      <a:pt x="1334" y="2770"/>
                      <a:pt x="1468" y="2103"/>
                      <a:pt x="1301" y="1303"/>
                    </a:cubicBezTo>
                    <a:cubicBezTo>
                      <a:pt x="1107" y="557"/>
                      <a:pt x="723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409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35D6111-DFDF-6448-B913-0DCD125057C8}"/>
              </a:ext>
            </a:extLst>
          </p:cNvPr>
          <p:cNvSpPr txBox="1">
            <a:spLocks/>
          </p:cNvSpPr>
          <p:nvPr/>
        </p:nvSpPr>
        <p:spPr>
          <a:xfrm>
            <a:off x="837981" y="365923"/>
            <a:ext cx="10512862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99" b="1" dirty="0" smtClean="0">
                <a:solidFill>
                  <a:srgbClr val="344E40"/>
                </a:solidFill>
                <a:latin typeface="Titillium Web" pitchFamily="2" charset="77"/>
              </a:rPr>
              <a:t>List of Content</a:t>
            </a:r>
            <a:endParaRPr lang="en-US" sz="4399" dirty="0">
              <a:solidFill>
                <a:srgbClr val="344E4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6B20ED19-E932-6748-A643-69E43F0A3F40}"/>
              </a:ext>
            </a:extLst>
          </p:cNvPr>
          <p:cNvSpPr txBox="1">
            <a:spLocks/>
          </p:cNvSpPr>
          <p:nvPr/>
        </p:nvSpPr>
        <p:spPr>
          <a:xfrm>
            <a:off x="5193210" y="2553920"/>
            <a:ext cx="3731784" cy="777300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2799" dirty="0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Cellular Mechanics</a:t>
            </a:r>
            <a:endParaRPr lang="en-US" sz="2799" dirty="0">
              <a:solidFill>
                <a:srgbClr val="3A5A40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BBF1E14-EB00-F242-9840-9FB2917F1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94" y="2170523"/>
            <a:ext cx="1218883" cy="12188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0E2C7C2-4B66-1E4A-BABB-5FD1B56524DA}"/>
              </a:ext>
            </a:extLst>
          </p:cNvPr>
          <p:cNvSpPr txBox="1">
            <a:spLocks/>
          </p:cNvSpPr>
          <p:nvPr/>
        </p:nvSpPr>
        <p:spPr>
          <a:xfrm>
            <a:off x="4048195" y="2358109"/>
            <a:ext cx="1450005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998" b="1" dirty="0">
                <a:solidFill>
                  <a:srgbClr val="3A5A40"/>
                </a:solidFill>
                <a:latin typeface="Titillium Web" pitchFamily="2" charset="77"/>
              </a:rPr>
              <a:t>1</a:t>
            </a:r>
            <a:endParaRPr lang="en-US" sz="4399" dirty="0">
              <a:solidFill>
                <a:srgbClr val="3A5A40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328CFD6-EE2D-624A-8C50-A1FC5E34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94" y="3683326"/>
            <a:ext cx="1218883" cy="12188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562CE455-BD9F-984B-8B4D-2089ABB81D5D}"/>
              </a:ext>
            </a:extLst>
          </p:cNvPr>
          <p:cNvSpPr txBox="1">
            <a:spLocks/>
          </p:cNvSpPr>
          <p:nvPr/>
        </p:nvSpPr>
        <p:spPr>
          <a:xfrm>
            <a:off x="4048195" y="3870912"/>
            <a:ext cx="1450005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998" b="1" dirty="0">
                <a:solidFill>
                  <a:srgbClr val="3A5A40"/>
                </a:solidFill>
                <a:latin typeface="Titillium Web" pitchFamily="2" charset="77"/>
              </a:rPr>
              <a:t>2</a:t>
            </a:r>
            <a:endParaRPr lang="en-US" sz="4399" dirty="0">
              <a:solidFill>
                <a:srgbClr val="3A5A40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36098DF9-1141-B448-8C55-1203EB6AC176}"/>
              </a:ext>
            </a:extLst>
          </p:cNvPr>
          <p:cNvSpPr txBox="1">
            <a:spLocks/>
          </p:cNvSpPr>
          <p:nvPr/>
        </p:nvSpPr>
        <p:spPr>
          <a:xfrm>
            <a:off x="5267077" y="4018222"/>
            <a:ext cx="2582376" cy="1030596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99" dirty="0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Instruments</a:t>
            </a:r>
            <a:endParaRPr lang="en-US" sz="2799" dirty="0">
              <a:solidFill>
                <a:srgbClr val="3A5A40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143" name="Title 1">
            <a:extLst>
              <a:ext uri="{FF2B5EF4-FFF2-40B4-BE49-F238E27FC236}">
                <a16:creationId xmlns="" xmlns:a16="http://schemas.microsoft.com/office/drawing/2014/main" id="{335D6111-DFDF-6448-B913-0DCD125057C8}"/>
              </a:ext>
            </a:extLst>
          </p:cNvPr>
          <p:cNvSpPr txBox="1">
            <a:spLocks/>
          </p:cNvSpPr>
          <p:nvPr/>
        </p:nvSpPr>
        <p:spPr>
          <a:xfrm>
            <a:off x="3209994" y="1454747"/>
            <a:ext cx="3656231" cy="1060245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344E40"/>
                </a:solidFill>
                <a:latin typeface="Titillium Web" pitchFamily="2" charset="77"/>
              </a:rPr>
              <a:t>Biomechanics :</a:t>
            </a:r>
            <a:endParaRPr lang="en-US" sz="3600" dirty="0">
              <a:solidFill>
                <a:srgbClr val="344E4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57" y="-240519"/>
            <a:ext cx="2767342" cy="4450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" y="3348427"/>
            <a:ext cx="3447706" cy="3695405"/>
          </a:xfrm>
          <a:prstGeom prst="rect">
            <a:avLst/>
          </a:prstGeom>
        </p:spPr>
      </p:pic>
      <p:grpSp>
        <p:nvGrpSpPr>
          <p:cNvPr id="202" name="Group 201"/>
          <p:cNvGrpSpPr/>
          <p:nvPr/>
        </p:nvGrpSpPr>
        <p:grpSpPr>
          <a:xfrm>
            <a:off x="1920707" y="4888823"/>
            <a:ext cx="2249710" cy="1829262"/>
            <a:chOff x="239555" y="4690676"/>
            <a:chExt cx="2250296" cy="1829738"/>
          </a:xfrm>
        </p:grpSpPr>
        <p:sp>
          <p:nvSpPr>
            <p:cNvPr id="203" name="Google Shape;1815;p51"/>
            <p:cNvSpPr/>
            <p:nvPr/>
          </p:nvSpPr>
          <p:spPr>
            <a:xfrm>
              <a:off x="1399079" y="4716594"/>
              <a:ext cx="1090772" cy="1040179"/>
            </a:xfrm>
            <a:custGeom>
              <a:avLst/>
              <a:gdLst/>
              <a:ahLst/>
              <a:cxnLst/>
              <a:rect l="l" t="t" r="r" b="b"/>
              <a:pathLst>
                <a:path w="23818" h="22711" extrusionOk="0">
                  <a:moveTo>
                    <a:pt x="12258" y="1"/>
                  </a:moveTo>
                  <a:cubicBezTo>
                    <a:pt x="8984" y="1"/>
                    <a:pt x="5719" y="1306"/>
                    <a:pt x="3503" y="3867"/>
                  </a:cubicBezTo>
                  <a:cubicBezTo>
                    <a:pt x="668" y="7670"/>
                    <a:pt x="1" y="13040"/>
                    <a:pt x="2669" y="17243"/>
                  </a:cubicBezTo>
                  <a:cubicBezTo>
                    <a:pt x="3036" y="17877"/>
                    <a:pt x="3470" y="18444"/>
                    <a:pt x="4003" y="18945"/>
                  </a:cubicBezTo>
                  <a:cubicBezTo>
                    <a:pt x="6164" y="21466"/>
                    <a:pt x="9297" y="22711"/>
                    <a:pt x="12439" y="22711"/>
                  </a:cubicBezTo>
                  <a:cubicBezTo>
                    <a:pt x="13953" y="22711"/>
                    <a:pt x="15469" y="22422"/>
                    <a:pt x="16879" y="21847"/>
                  </a:cubicBezTo>
                  <a:cubicBezTo>
                    <a:pt x="21149" y="19845"/>
                    <a:pt x="23717" y="15676"/>
                    <a:pt x="23818" y="11072"/>
                  </a:cubicBezTo>
                  <a:cubicBezTo>
                    <a:pt x="23818" y="7770"/>
                    <a:pt x="22216" y="4834"/>
                    <a:pt x="19881" y="2766"/>
                  </a:cubicBezTo>
                  <a:cubicBezTo>
                    <a:pt x="17740" y="913"/>
                    <a:pt x="14996" y="1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204" name="Google Shape;1816;p51"/>
            <p:cNvSpPr/>
            <p:nvPr/>
          </p:nvSpPr>
          <p:spPr>
            <a:xfrm>
              <a:off x="1363336" y="5032995"/>
              <a:ext cx="1041908" cy="804260"/>
            </a:xfrm>
            <a:custGeom>
              <a:avLst/>
              <a:gdLst/>
              <a:ahLst/>
              <a:cxnLst/>
              <a:rect l="l" t="t" r="r" b="b"/>
              <a:pathLst>
                <a:path w="22751" h="17560" extrusionOk="0">
                  <a:moveTo>
                    <a:pt x="2336" y="0"/>
                  </a:moveTo>
                  <a:lnTo>
                    <a:pt x="2336" y="0"/>
                  </a:lnTo>
                  <a:cubicBezTo>
                    <a:pt x="234" y="3636"/>
                    <a:pt x="1" y="8340"/>
                    <a:pt x="2369" y="12076"/>
                  </a:cubicBezTo>
                  <a:cubicBezTo>
                    <a:pt x="2736" y="12710"/>
                    <a:pt x="3170" y="13310"/>
                    <a:pt x="3670" y="13810"/>
                  </a:cubicBezTo>
                  <a:cubicBezTo>
                    <a:pt x="5806" y="16306"/>
                    <a:pt x="8927" y="17559"/>
                    <a:pt x="12073" y="17559"/>
                  </a:cubicBezTo>
                  <a:cubicBezTo>
                    <a:pt x="13595" y="17559"/>
                    <a:pt x="15122" y="17266"/>
                    <a:pt x="16546" y="16679"/>
                  </a:cubicBezTo>
                  <a:cubicBezTo>
                    <a:pt x="19515" y="15245"/>
                    <a:pt x="21683" y="12810"/>
                    <a:pt x="22750" y="9874"/>
                  </a:cubicBezTo>
                  <a:lnTo>
                    <a:pt x="22750" y="9874"/>
                  </a:lnTo>
                  <a:cubicBezTo>
                    <a:pt x="21349" y="10195"/>
                    <a:pt x="19917" y="10353"/>
                    <a:pt x="18487" y="10353"/>
                  </a:cubicBezTo>
                  <a:cubicBezTo>
                    <a:pt x="13823" y="10353"/>
                    <a:pt x="9185" y="8678"/>
                    <a:pt x="5738" y="5538"/>
                  </a:cubicBezTo>
                  <a:cubicBezTo>
                    <a:pt x="4104" y="4037"/>
                    <a:pt x="2703" y="2135"/>
                    <a:pt x="2336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205" name="Google Shape;1829;p51"/>
            <p:cNvSpPr/>
            <p:nvPr/>
          </p:nvSpPr>
          <p:spPr>
            <a:xfrm>
              <a:off x="1555455" y="5811665"/>
              <a:ext cx="695094" cy="654354"/>
            </a:xfrm>
            <a:custGeom>
              <a:avLst/>
              <a:gdLst/>
              <a:ahLst/>
              <a:cxnLst/>
              <a:rect l="l" t="t" r="r" b="b"/>
              <a:pathLst>
                <a:path w="15178" h="14287" extrusionOk="0">
                  <a:moveTo>
                    <a:pt x="7446" y="1"/>
                  </a:moveTo>
                  <a:cubicBezTo>
                    <a:pt x="4627" y="1"/>
                    <a:pt x="2065" y="1862"/>
                    <a:pt x="1001" y="4429"/>
                  </a:cubicBezTo>
                  <a:cubicBezTo>
                    <a:pt x="0" y="7231"/>
                    <a:pt x="668" y="10233"/>
                    <a:pt x="2669" y="12301"/>
                  </a:cubicBezTo>
                  <a:cubicBezTo>
                    <a:pt x="4010" y="13642"/>
                    <a:pt x="5795" y="14286"/>
                    <a:pt x="7594" y="14286"/>
                  </a:cubicBezTo>
                  <a:cubicBezTo>
                    <a:pt x="7765" y="14286"/>
                    <a:pt x="7936" y="14281"/>
                    <a:pt x="8106" y="14269"/>
                  </a:cubicBezTo>
                  <a:cubicBezTo>
                    <a:pt x="12009" y="14036"/>
                    <a:pt x="15178" y="10433"/>
                    <a:pt x="14944" y="6530"/>
                  </a:cubicBezTo>
                  <a:cubicBezTo>
                    <a:pt x="14511" y="3595"/>
                    <a:pt x="12443" y="893"/>
                    <a:pt x="9407" y="192"/>
                  </a:cubicBezTo>
                  <a:cubicBezTo>
                    <a:pt x="8973" y="59"/>
                    <a:pt x="8506" y="26"/>
                    <a:pt x="8006" y="26"/>
                  </a:cubicBezTo>
                  <a:cubicBezTo>
                    <a:pt x="7818" y="9"/>
                    <a:pt x="7632" y="1"/>
                    <a:pt x="7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206" name="Google Shape;1830;p51"/>
            <p:cNvSpPr/>
            <p:nvPr/>
          </p:nvSpPr>
          <p:spPr>
            <a:xfrm>
              <a:off x="242771" y="4891801"/>
              <a:ext cx="1400903" cy="1385013"/>
            </a:xfrm>
            <a:custGeom>
              <a:avLst/>
              <a:gdLst/>
              <a:ahLst/>
              <a:cxnLst/>
              <a:rect l="l" t="t" r="r" b="b"/>
              <a:pathLst>
                <a:path w="30590" h="30240" extrusionOk="0">
                  <a:moveTo>
                    <a:pt x="15879" y="1"/>
                  </a:moveTo>
                  <a:cubicBezTo>
                    <a:pt x="11218" y="1"/>
                    <a:pt x="6772" y="2035"/>
                    <a:pt x="3670" y="5658"/>
                  </a:cubicBezTo>
                  <a:cubicBezTo>
                    <a:pt x="901" y="8994"/>
                    <a:pt x="1" y="13364"/>
                    <a:pt x="668" y="17433"/>
                  </a:cubicBezTo>
                  <a:cubicBezTo>
                    <a:pt x="1932" y="24720"/>
                    <a:pt x="8660" y="30240"/>
                    <a:pt x="15944" y="30240"/>
                  </a:cubicBezTo>
                  <a:cubicBezTo>
                    <a:pt x="16729" y="30240"/>
                    <a:pt x="17521" y="30176"/>
                    <a:pt x="18314" y="30042"/>
                  </a:cubicBezTo>
                  <a:cubicBezTo>
                    <a:pt x="24351" y="28541"/>
                    <a:pt x="29588" y="23604"/>
                    <a:pt x="30422" y="17100"/>
                  </a:cubicBezTo>
                  <a:cubicBezTo>
                    <a:pt x="30522" y="16166"/>
                    <a:pt x="30589" y="15198"/>
                    <a:pt x="30522" y="14231"/>
                  </a:cubicBezTo>
                  <a:cubicBezTo>
                    <a:pt x="30389" y="7793"/>
                    <a:pt x="25786" y="2323"/>
                    <a:pt x="19815" y="488"/>
                  </a:cubicBezTo>
                  <a:cubicBezTo>
                    <a:pt x="18502" y="160"/>
                    <a:pt x="17182" y="1"/>
                    <a:pt x="15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207" name="Google Shape;1831;p51"/>
            <p:cNvSpPr/>
            <p:nvPr/>
          </p:nvSpPr>
          <p:spPr>
            <a:xfrm>
              <a:off x="252045" y="5319096"/>
              <a:ext cx="1387119" cy="978806"/>
            </a:xfrm>
            <a:custGeom>
              <a:avLst/>
              <a:gdLst/>
              <a:ahLst/>
              <a:cxnLst/>
              <a:rect l="l" t="t" r="r" b="b"/>
              <a:pathLst>
                <a:path w="30289" h="21371" extrusionOk="0">
                  <a:moveTo>
                    <a:pt x="1502" y="0"/>
                  </a:moveTo>
                  <a:cubicBezTo>
                    <a:pt x="301" y="2702"/>
                    <a:pt x="0" y="5671"/>
                    <a:pt x="501" y="8540"/>
                  </a:cubicBezTo>
                  <a:cubicBezTo>
                    <a:pt x="1708" y="15842"/>
                    <a:pt x="8511" y="21371"/>
                    <a:pt x="15824" y="21371"/>
                  </a:cubicBezTo>
                  <a:cubicBezTo>
                    <a:pt x="16594" y="21371"/>
                    <a:pt x="17371" y="21309"/>
                    <a:pt x="18147" y="21182"/>
                  </a:cubicBezTo>
                  <a:cubicBezTo>
                    <a:pt x="24184" y="19681"/>
                    <a:pt x="29421" y="14711"/>
                    <a:pt x="30255" y="8206"/>
                  </a:cubicBezTo>
                  <a:cubicBezTo>
                    <a:pt x="30255" y="8073"/>
                    <a:pt x="30289" y="7939"/>
                    <a:pt x="30289" y="7873"/>
                  </a:cubicBezTo>
                  <a:lnTo>
                    <a:pt x="30289" y="7873"/>
                  </a:lnTo>
                  <a:cubicBezTo>
                    <a:pt x="28259" y="9368"/>
                    <a:pt x="23560" y="10635"/>
                    <a:pt x="18509" y="10635"/>
                  </a:cubicBezTo>
                  <a:cubicBezTo>
                    <a:pt x="14095" y="10635"/>
                    <a:pt x="9411" y="9668"/>
                    <a:pt x="6005" y="7039"/>
                  </a:cubicBezTo>
                  <a:cubicBezTo>
                    <a:pt x="3770" y="5337"/>
                    <a:pt x="2069" y="2736"/>
                    <a:pt x="1502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208" name="Google Shape;1832;p51"/>
            <p:cNvSpPr/>
            <p:nvPr/>
          </p:nvSpPr>
          <p:spPr>
            <a:xfrm>
              <a:off x="1492280" y="5878588"/>
              <a:ext cx="603456" cy="636767"/>
            </a:xfrm>
            <a:custGeom>
              <a:avLst/>
              <a:gdLst/>
              <a:ahLst/>
              <a:cxnLst/>
              <a:rect l="l" t="t" r="r" b="b"/>
              <a:pathLst>
                <a:path w="13177" h="13903" extrusionOk="0">
                  <a:moveTo>
                    <a:pt x="5271" y="0"/>
                  </a:moveTo>
                  <a:lnTo>
                    <a:pt x="5271" y="0"/>
                  </a:lnTo>
                  <a:cubicBezTo>
                    <a:pt x="3369" y="634"/>
                    <a:pt x="1768" y="2168"/>
                    <a:pt x="1001" y="4036"/>
                  </a:cubicBezTo>
                  <a:cubicBezTo>
                    <a:pt x="0" y="6838"/>
                    <a:pt x="667" y="9840"/>
                    <a:pt x="2669" y="11909"/>
                  </a:cubicBezTo>
                  <a:cubicBezTo>
                    <a:pt x="3954" y="13254"/>
                    <a:pt x="5695" y="13903"/>
                    <a:pt x="7460" y="13903"/>
                  </a:cubicBezTo>
                  <a:cubicBezTo>
                    <a:pt x="7664" y="13903"/>
                    <a:pt x="7868" y="13894"/>
                    <a:pt x="8073" y="13877"/>
                  </a:cubicBezTo>
                  <a:cubicBezTo>
                    <a:pt x="10074" y="13743"/>
                    <a:pt x="11909" y="12709"/>
                    <a:pt x="13176" y="11241"/>
                  </a:cubicBezTo>
                  <a:cubicBezTo>
                    <a:pt x="11775" y="11008"/>
                    <a:pt x="10508" y="10408"/>
                    <a:pt x="9340" y="9574"/>
                  </a:cubicBezTo>
                  <a:cubicBezTo>
                    <a:pt x="7505" y="8239"/>
                    <a:pt x="6104" y="6238"/>
                    <a:pt x="5537" y="4036"/>
                  </a:cubicBezTo>
                  <a:cubicBezTo>
                    <a:pt x="5204" y="2702"/>
                    <a:pt x="5104" y="1334"/>
                    <a:pt x="5271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239555" y="4690676"/>
              <a:ext cx="2248727" cy="1829738"/>
              <a:chOff x="239555" y="4690676"/>
              <a:chExt cx="2248727" cy="1829738"/>
            </a:xfrm>
            <a:solidFill>
              <a:srgbClr val="8C5A79"/>
            </a:solidFill>
          </p:grpSpPr>
          <p:sp>
            <p:nvSpPr>
              <p:cNvPr id="210" name="Google Shape;1817;p51"/>
              <p:cNvSpPr/>
              <p:nvPr/>
            </p:nvSpPr>
            <p:spPr>
              <a:xfrm>
                <a:off x="2091046" y="5606735"/>
                <a:ext cx="194038" cy="113173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2471" extrusionOk="0">
                    <a:moveTo>
                      <a:pt x="3516" y="0"/>
                    </a:moveTo>
                    <a:cubicBezTo>
                      <a:pt x="3063" y="0"/>
                      <a:pt x="2392" y="191"/>
                      <a:pt x="1735" y="531"/>
                    </a:cubicBezTo>
                    <a:cubicBezTo>
                      <a:pt x="701" y="1098"/>
                      <a:pt x="0" y="1865"/>
                      <a:pt x="200" y="2265"/>
                    </a:cubicBezTo>
                    <a:cubicBezTo>
                      <a:pt x="263" y="2403"/>
                      <a:pt x="449" y="2470"/>
                      <a:pt x="714" y="2470"/>
                    </a:cubicBezTo>
                    <a:cubicBezTo>
                      <a:pt x="1154" y="2470"/>
                      <a:pt x="1815" y="2285"/>
                      <a:pt x="2502" y="1932"/>
                    </a:cubicBezTo>
                    <a:cubicBezTo>
                      <a:pt x="3536" y="1365"/>
                      <a:pt x="4237" y="597"/>
                      <a:pt x="4036" y="197"/>
                    </a:cubicBezTo>
                    <a:cubicBezTo>
                      <a:pt x="3964" y="63"/>
                      <a:pt x="3775" y="0"/>
                      <a:pt x="35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1" name="Google Shape;1818;p51"/>
              <p:cNvSpPr/>
              <p:nvPr/>
            </p:nvSpPr>
            <p:spPr>
              <a:xfrm>
                <a:off x="2369075" y="5070318"/>
                <a:ext cx="119207" cy="313231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6839" extrusionOk="0">
                    <a:moveTo>
                      <a:pt x="1435" y="1"/>
                    </a:moveTo>
                    <a:cubicBezTo>
                      <a:pt x="701" y="1"/>
                      <a:pt x="134" y="1502"/>
                      <a:pt x="34" y="3370"/>
                    </a:cubicBezTo>
                    <a:cubicBezTo>
                      <a:pt x="0" y="5238"/>
                      <a:pt x="501" y="6805"/>
                      <a:pt x="1168" y="6839"/>
                    </a:cubicBezTo>
                    <a:cubicBezTo>
                      <a:pt x="1835" y="6839"/>
                      <a:pt x="2469" y="5338"/>
                      <a:pt x="2535" y="3470"/>
                    </a:cubicBezTo>
                    <a:cubicBezTo>
                      <a:pt x="2602" y="1568"/>
                      <a:pt x="2135" y="1"/>
                      <a:pt x="14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2" name="Google Shape;1819;p51"/>
              <p:cNvSpPr/>
              <p:nvPr/>
            </p:nvSpPr>
            <p:spPr>
              <a:xfrm>
                <a:off x="1412760" y="4771102"/>
                <a:ext cx="282654" cy="335169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7318" extrusionOk="0">
                    <a:moveTo>
                      <a:pt x="5407" y="0"/>
                    </a:moveTo>
                    <a:cubicBezTo>
                      <a:pt x="4715" y="0"/>
                      <a:pt x="3340" y="1217"/>
                      <a:pt x="2069" y="2931"/>
                    </a:cubicBezTo>
                    <a:cubicBezTo>
                      <a:pt x="668" y="4899"/>
                      <a:pt x="1" y="6867"/>
                      <a:pt x="534" y="7234"/>
                    </a:cubicBezTo>
                    <a:cubicBezTo>
                      <a:pt x="604" y="7290"/>
                      <a:pt x="691" y="7318"/>
                      <a:pt x="794" y="7318"/>
                    </a:cubicBezTo>
                    <a:cubicBezTo>
                      <a:pt x="1481" y="7318"/>
                      <a:pt x="2851" y="6107"/>
                      <a:pt x="4070" y="4365"/>
                    </a:cubicBezTo>
                    <a:cubicBezTo>
                      <a:pt x="5505" y="2397"/>
                      <a:pt x="6172" y="429"/>
                      <a:pt x="5638" y="62"/>
                    </a:cubicBezTo>
                    <a:cubicBezTo>
                      <a:pt x="5573" y="20"/>
                      <a:pt x="5496" y="0"/>
                      <a:pt x="54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3" name="Google Shape;1820;p51"/>
              <p:cNvSpPr/>
              <p:nvPr/>
            </p:nvSpPr>
            <p:spPr>
              <a:xfrm>
                <a:off x="1893986" y="4690676"/>
                <a:ext cx="328450" cy="124532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2719" extrusionOk="0">
                    <a:moveTo>
                      <a:pt x="1889" y="1"/>
                    </a:moveTo>
                    <a:cubicBezTo>
                      <a:pt x="894" y="1"/>
                      <a:pt x="197" y="215"/>
                      <a:pt x="134" y="617"/>
                    </a:cubicBezTo>
                    <a:cubicBezTo>
                      <a:pt x="0" y="1251"/>
                      <a:pt x="1468" y="2085"/>
                      <a:pt x="3336" y="2485"/>
                    </a:cubicBezTo>
                    <a:cubicBezTo>
                      <a:pt x="4034" y="2645"/>
                      <a:pt x="4700" y="2718"/>
                      <a:pt x="5270" y="2718"/>
                    </a:cubicBezTo>
                    <a:cubicBezTo>
                      <a:pt x="6255" y="2718"/>
                      <a:pt x="6954" y="2499"/>
                      <a:pt x="7039" y="2118"/>
                    </a:cubicBezTo>
                    <a:cubicBezTo>
                      <a:pt x="7172" y="1485"/>
                      <a:pt x="5738" y="651"/>
                      <a:pt x="3836" y="217"/>
                    </a:cubicBezTo>
                    <a:cubicBezTo>
                      <a:pt x="3131" y="71"/>
                      <a:pt x="2461" y="1"/>
                      <a:pt x="18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4" name="Google Shape;1821;p51"/>
              <p:cNvSpPr/>
              <p:nvPr/>
            </p:nvSpPr>
            <p:spPr>
              <a:xfrm>
                <a:off x="1408180" y="5218391"/>
                <a:ext cx="94752" cy="217278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744" extrusionOk="0">
                    <a:moveTo>
                      <a:pt x="606" y="0"/>
                    </a:moveTo>
                    <a:cubicBezTo>
                      <a:pt x="593" y="0"/>
                      <a:pt x="580" y="1"/>
                      <a:pt x="568" y="3"/>
                    </a:cubicBezTo>
                    <a:cubicBezTo>
                      <a:pt x="134" y="103"/>
                      <a:pt x="1" y="1237"/>
                      <a:pt x="267" y="2505"/>
                    </a:cubicBezTo>
                    <a:cubicBezTo>
                      <a:pt x="494" y="3765"/>
                      <a:pt x="1064" y="4743"/>
                      <a:pt x="1463" y="4743"/>
                    </a:cubicBezTo>
                    <a:cubicBezTo>
                      <a:pt x="1476" y="4743"/>
                      <a:pt x="1489" y="4742"/>
                      <a:pt x="1502" y="4740"/>
                    </a:cubicBezTo>
                    <a:cubicBezTo>
                      <a:pt x="1935" y="4640"/>
                      <a:pt x="2069" y="3506"/>
                      <a:pt x="1802" y="2238"/>
                    </a:cubicBezTo>
                    <a:cubicBezTo>
                      <a:pt x="1576" y="978"/>
                      <a:pt x="1006" y="0"/>
                      <a:pt x="6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5" name="Google Shape;1822;p51"/>
              <p:cNvSpPr/>
              <p:nvPr/>
            </p:nvSpPr>
            <p:spPr>
              <a:xfrm>
                <a:off x="1612889" y="5602064"/>
                <a:ext cx="258199" cy="137402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000" extrusionOk="0">
                    <a:moveTo>
                      <a:pt x="909" y="1"/>
                    </a:moveTo>
                    <a:cubicBezTo>
                      <a:pt x="547" y="1"/>
                      <a:pt x="290" y="86"/>
                      <a:pt x="201" y="266"/>
                    </a:cubicBezTo>
                    <a:cubicBezTo>
                      <a:pt x="0" y="733"/>
                      <a:pt x="1001" y="1700"/>
                      <a:pt x="2436" y="2367"/>
                    </a:cubicBezTo>
                    <a:cubicBezTo>
                      <a:pt x="3299" y="2778"/>
                      <a:pt x="4149" y="2999"/>
                      <a:pt x="4730" y="2999"/>
                    </a:cubicBezTo>
                    <a:cubicBezTo>
                      <a:pt x="5091" y="2999"/>
                      <a:pt x="5348" y="2913"/>
                      <a:pt x="5438" y="2734"/>
                    </a:cubicBezTo>
                    <a:cubicBezTo>
                      <a:pt x="5638" y="2267"/>
                      <a:pt x="4670" y="1300"/>
                      <a:pt x="3203" y="633"/>
                    </a:cubicBezTo>
                    <a:cubicBezTo>
                      <a:pt x="2340" y="222"/>
                      <a:pt x="1489" y="1"/>
                      <a:pt x="9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6" name="Google Shape;1823;p51"/>
              <p:cNvSpPr/>
              <p:nvPr/>
            </p:nvSpPr>
            <p:spPr>
              <a:xfrm>
                <a:off x="2037557" y="5258009"/>
                <a:ext cx="226141" cy="24856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427" extrusionOk="0">
                    <a:moveTo>
                      <a:pt x="2915" y="0"/>
                    </a:moveTo>
                    <a:cubicBezTo>
                      <a:pt x="1986" y="0"/>
                      <a:pt x="1001" y="733"/>
                      <a:pt x="534" y="1940"/>
                    </a:cubicBezTo>
                    <a:cubicBezTo>
                      <a:pt x="1" y="3408"/>
                      <a:pt x="368" y="4909"/>
                      <a:pt x="1435" y="5309"/>
                    </a:cubicBezTo>
                    <a:cubicBezTo>
                      <a:pt x="1637" y="5389"/>
                      <a:pt x="1847" y="5427"/>
                      <a:pt x="2058" y="5427"/>
                    </a:cubicBezTo>
                    <a:cubicBezTo>
                      <a:pt x="2998" y="5427"/>
                      <a:pt x="3968" y="4673"/>
                      <a:pt x="4404" y="3475"/>
                    </a:cubicBezTo>
                    <a:cubicBezTo>
                      <a:pt x="4938" y="2007"/>
                      <a:pt x="4537" y="539"/>
                      <a:pt x="3503" y="106"/>
                    </a:cubicBezTo>
                    <a:cubicBezTo>
                      <a:pt x="3314" y="34"/>
                      <a:pt x="3115" y="0"/>
                      <a:pt x="29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7" name="Google Shape;1824;p51"/>
              <p:cNvSpPr/>
              <p:nvPr/>
            </p:nvSpPr>
            <p:spPr>
              <a:xfrm>
                <a:off x="1583854" y="5154270"/>
                <a:ext cx="157401" cy="169692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3705" extrusionOk="0">
                    <a:moveTo>
                      <a:pt x="2029" y="1"/>
                    </a:moveTo>
                    <a:cubicBezTo>
                      <a:pt x="1373" y="1"/>
                      <a:pt x="704" y="509"/>
                      <a:pt x="401" y="1336"/>
                    </a:cubicBezTo>
                    <a:cubicBezTo>
                      <a:pt x="1" y="2304"/>
                      <a:pt x="301" y="3338"/>
                      <a:pt x="1001" y="3638"/>
                    </a:cubicBezTo>
                    <a:cubicBezTo>
                      <a:pt x="1130" y="3683"/>
                      <a:pt x="1261" y="3704"/>
                      <a:pt x="1392" y="3704"/>
                    </a:cubicBezTo>
                    <a:cubicBezTo>
                      <a:pt x="2047" y="3704"/>
                      <a:pt x="2708" y="3176"/>
                      <a:pt x="3070" y="2371"/>
                    </a:cubicBezTo>
                    <a:cubicBezTo>
                      <a:pt x="3436" y="1403"/>
                      <a:pt x="3136" y="369"/>
                      <a:pt x="2436" y="69"/>
                    </a:cubicBezTo>
                    <a:cubicBezTo>
                      <a:pt x="2303" y="23"/>
                      <a:pt x="2166" y="1"/>
                      <a:pt x="20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8" name="Google Shape;1825;p51"/>
              <p:cNvSpPr/>
              <p:nvPr/>
            </p:nvSpPr>
            <p:spPr>
              <a:xfrm>
                <a:off x="2202560" y="4873696"/>
                <a:ext cx="151265" cy="141204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3083" extrusionOk="0">
                    <a:moveTo>
                      <a:pt x="678" y="1"/>
                    </a:moveTo>
                    <a:cubicBezTo>
                      <a:pt x="536" y="1"/>
                      <a:pt x="417" y="41"/>
                      <a:pt x="334" y="124"/>
                    </a:cubicBezTo>
                    <a:cubicBezTo>
                      <a:pt x="0" y="457"/>
                      <a:pt x="301" y="1325"/>
                      <a:pt x="1001" y="2125"/>
                    </a:cubicBezTo>
                    <a:cubicBezTo>
                      <a:pt x="1551" y="2726"/>
                      <a:pt x="2177" y="3082"/>
                      <a:pt x="2596" y="3082"/>
                    </a:cubicBezTo>
                    <a:cubicBezTo>
                      <a:pt x="2736" y="3082"/>
                      <a:pt x="2852" y="3043"/>
                      <a:pt x="2936" y="2959"/>
                    </a:cubicBezTo>
                    <a:cubicBezTo>
                      <a:pt x="3303" y="2659"/>
                      <a:pt x="3002" y="1758"/>
                      <a:pt x="2269" y="958"/>
                    </a:cubicBezTo>
                    <a:cubicBezTo>
                      <a:pt x="1743" y="357"/>
                      <a:pt x="1105" y="1"/>
                      <a:pt x="6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9" name="Google Shape;1826;p51"/>
              <p:cNvSpPr/>
              <p:nvPr/>
            </p:nvSpPr>
            <p:spPr>
              <a:xfrm>
                <a:off x="1901588" y="5047097"/>
                <a:ext cx="189504" cy="173356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3785" extrusionOk="0">
                    <a:moveTo>
                      <a:pt x="1908" y="1"/>
                    </a:moveTo>
                    <a:cubicBezTo>
                      <a:pt x="1606" y="1"/>
                      <a:pt x="1305" y="79"/>
                      <a:pt x="1035" y="241"/>
                    </a:cubicBezTo>
                    <a:cubicBezTo>
                      <a:pt x="201" y="774"/>
                      <a:pt x="1" y="1909"/>
                      <a:pt x="535" y="2843"/>
                    </a:cubicBezTo>
                    <a:cubicBezTo>
                      <a:pt x="895" y="3450"/>
                      <a:pt x="1527" y="3784"/>
                      <a:pt x="2157" y="3784"/>
                    </a:cubicBezTo>
                    <a:cubicBezTo>
                      <a:pt x="2461" y="3784"/>
                      <a:pt x="2765" y="3706"/>
                      <a:pt x="3036" y="3543"/>
                    </a:cubicBezTo>
                    <a:cubicBezTo>
                      <a:pt x="3904" y="3043"/>
                      <a:pt x="4137" y="1875"/>
                      <a:pt x="3537" y="975"/>
                    </a:cubicBezTo>
                    <a:cubicBezTo>
                      <a:pt x="3176" y="343"/>
                      <a:pt x="2540" y="1"/>
                      <a:pt x="19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0" name="Google Shape;1827;p51"/>
              <p:cNvSpPr/>
              <p:nvPr/>
            </p:nvSpPr>
            <p:spPr>
              <a:xfrm>
                <a:off x="1796211" y="4888031"/>
                <a:ext cx="103911" cy="49098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072" extrusionOk="0">
                    <a:moveTo>
                      <a:pt x="1472" y="0"/>
                    </a:moveTo>
                    <a:cubicBezTo>
                      <a:pt x="1326" y="0"/>
                      <a:pt x="1166" y="15"/>
                      <a:pt x="1001" y="44"/>
                    </a:cubicBezTo>
                    <a:cubicBezTo>
                      <a:pt x="434" y="211"/>
                      <a:pt x="0" y="545"/>
                      <a:pt x="100" y="812"/>
                    </a:cubicBezTo>
                    <a:cubicBezTo>
                      <a:pt x="147" y="974"/>
                      <a:pt x="402" y="1072"/>
                      <a:pt x="755" y="1072"/>
                    </a:cubicBezTo>
                    <a:cubicBezTo>
                      <a:pt x="910" y="1072"/>
                      <a:pt x="1084" y="1053"/>
                      <a:pt x="1268" y="1012"/>
                    </a:cubicBezTo>
                    <a:cubicBezTo>
                      <a:pt x="1835" y="878"/>
                      <a:pt x="2269" y="545"/>
                      <a:pt x="2169" y="278"/>
                    </a:cubicBezTo>
                    <a:cubicBezTo>
                      <a:pt x="2098" y="89"/>
                      <a:pt x="1826" y="0"/>
                      <a:pt x="14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1" name="Google Shape;1828;p51"/>
              <p:cNvSpPr/>
              <p:nvPr/>
            </p:nvSpPr>
            <p:spPr>
              <a:xfrm>
                <a:off x="1689277" y="5477761"/>
                <a:ext cx="93241" cy="67922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483" extrusionOk="0">
                    <a:moveTo>
                      <a:pt x="398" y="0"/>
                    </a:moveTo>
                    <a:cubicBezTo>
                      <a:pt x="298" y="0"/>
                      <a:pt x="218" y="27"/>
                      <a:pt x="167" y="78"/>
                    </a:cubicBezTo>
                    <a:cubicBezTo>
                      <a:pt x="0" y="244"/>
                      <a:pt x="301" y="678"/>
                      <a:pt x="768" y="1078"/>
                    </a:cubicBezTo>
                    <a:cubicBezTo>
                      <a:pt x="1077" y="1340"/>
                      <a:pt x="1420" y="1483"/>
                      <a:pt x="1652" y="1483"/>
                    </a:cubicBezTo>
                    <a:cubicBezTo>
                      <a:pt x="1745" y="1483"/>
                      <a:pt x="1820" y="1460"/>
                      <a:pt x="1868" y="1412"/>
                    </a:cubicBezTo>
                    <a:cubicBezTo>
                      <a:pt x="2035" y="1245"/>
                      <a:pt x="1802" y="778"/>
                      <a:pt x="1301" y="411"/>
                    </a:cubicBezTo>
                    <a:cubicBezTo>
                      <a:pt x="954" y="134"/>
                      <a:pt x="623" y="0"/>
                      <a:pt x="39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2" name="Google Shape;1833;p51"/>
              <p:cNvSpPr/>
              <p:nvPr/>
            </p:nvSpPr>
            <p:spPr>
              <a:xfrm>
                <a:off x="1538012" y="6049353"/>
                <a:ext cx="62695" cy="12128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648" extrusionOk="0">
                    <a:moveTo>
                      <a:pt x="1052" y="1"/>
                    </a:moveTo>
                    <a:cubicBezTo>
                      <a:pt x="788" y="1"/>
                      <a:pt x="423" y="484"/>
                      <a:pt x="234" y="1174"/>
                    </a:cubicBezTo>
                    <a:cubicBezTo>
                      <a:pt x="1" y="1875"/>
                      <a:pt x="68" y="2542"/>
                      <a:pt x="301" y="2642"/>
                    </a:cubicBezTo>
                    <a:cubicBezTo>
                      <a:pt x="314" y="2646"/>
                      <a:pt x="328" y="2647"/>
                      <a:pt x="343" y="2647"/>
                    </a:cubicBezTo>
                    <a:cubicBezTo>
                      <a:pt x="583" y="2647"/>
                      <a:pt x="980" y="2135"/>
                      <a:pt x="1168" y="1474"/>
                    </a:cubicBezTo>
                    <a:cubicBezTo>
                      <a:pt x="1369" y="774"/>
                      <a:pt x="1335" y="107"/>
                      <a:pt x="1102" y="7"/>
                    </a:cubicBezTo>
                    <a:cubicBezTo>
                      <a:pt x="1086" y="3"/>
                      <a:pt x="1069" y="1"/>
                      <a:pt x="10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3" name="Google Shape;1834;p51"/>
              <p:cNvSpPr/>
              <p:nvPr/>
            </p:nvSpPr>
            <p:spPr>
              <a:xfrm>
                <a:off x="1574695" y="6334188"/>
                <a:ext cx="161981" cy="151417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306" extrusionOk="0">
                    <a:moveTo>
                      <a:pt x="570" y="1"/>
                    </a:moveTo>
                    <a:cubicBezTo>
                      <a:pt x="461" y="1"/>
                      <a:pt x="369" y="30"/>
                      <a:pt x="301" y="92"/>
                    </a:cubicBezTo>
                    <a:cubicBezTo>
                      <a:pt x="1" y="392"/>
                      <a:pt x="367" y="1326"/>
                      <a:pt x="1168" y="2160"/>
                    </a:cubicBezTo>
                    <a:cubicBezTo>
                      <a:pt x="1838" y="2883"/>
                      <a:pt x="2529" y="3306"/>
                      <a:pt x="2948" y="3306"/>
                    </a:cubicBezTo>
                    <a:cubicBezTo>
                      <a:pt x="3051" y="3306"/>
                      <a:pt x="3137" y="3280"/>
                      <a:pt x="3203" y="3228"/>
                    </a:cubicBezTo>
                    <a:cubicBezTo>
                      <a:pt x="3536" y="2927"/>
                      <a:pt x="3136" y="1993"/>
                      <a:pt x="2336" y="1126"/>
                    </a:cubicBezTo>
                    <a:cubicBezTo>
                      <a:pt x="1673" y="437"/>
                      <a:pt x="990" y="1"/>
                      <a:pt x="5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4" name="Google Shape;1835;p51"/>
              <p:cNvSpPr/>
              <p:nvPr/>
            </p:nvSpPr>
            <p:spPr>
              <a:xfrm>
                <a:off x="2126172" y="6026590"/>
                <a:ext cx="94752" cy="249339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444" extrusionOk="0">
                    <a:moveTo>
                      <a:pt x="635" y="0"/>
                    </a:moveTo>
                    <a:cubicBezTo>
                      <a:pt x="624" y="0"/>
                      <a:pt x="612" y="1"/>
                      <a:pt x="601" y="3"/>
                    </a:cubicBezTo>
                    <a:cubicBezTo>
                      <a:pt x="167" y="103"/>
                      <a:pt x="0" y="1337"/>
                      <a:pt x="301" y="2839"/>
                    </a:cubicBezTo>
                    <a:cubicBezTo>
                      <a:pt x="560" y="4299"/>
                      <a:pt x="1072" y="5443"/>
                      <a:pt x="1468" y="5443"/>
                    </a:cubicBezTo>
                    <a:cubicBezTo>
                      <a:pt x="1480" y="5443"/>
                      <a:pt x="1491" y="5442"/>
                      <a:pt x="1502" y="5440"/>
                    </a:cubicBezTo>
                    <a:cubicBezTo>
                      <a:pt x="1935" y="5374"/>
                      <a:pt x="2069" y="4106"/>
                      <a:pt x="1802" y="2605"/>
                    </a:cubicBezTo>
                    <a:cubicBezTo>
                      <a:pt x="1575" y="1114"/>
                      <a:pt x="1033" y="0"/>
                      <a:pt x="6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5" name="Google Shape;1836;p51"/>
              <p:cNvSpPr/>
              <p:nvPr/>
            </p:nvSpPr>
            <p:spPr>
              <a:xfrm>
                <a:off x="1932180" y="6397622"/>
                <a:ext cx="192527" cy="12279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681" extrusionOk="0">
                    <a:moveTo>
                      <a:pt x="3615" y="1"/>
                    </a:moveTo>
                    <a:cubicBezTo>
                      <a:pt x="3167" y="1"/>
                      <a:pt x="2426" y="298"/>
                      <a:pt x="1701" y="742"/>
                    </a:cubicBezTo>
                    <a:cubicBezTo>
                      <a:pt x="667" y="1376"/>
                      <a:pt x="0" y="2210"/>
                      <a:pt x="200" y="2543"/>
                    </a:cubicBezTo>
                    <a:cubicBezTo>
                      <a:pt x="276" y="2637"/>
                      <a:pt x="409" y="2681"/>
                      <a:pt x="585" y="2681"/>
                    </a:cubicBezTo>
                    <a:cubicBezTo>
                      <a:pt x="1034" y="2681"/>
                      <a:pt x="1759" y="2398"/>
                      <a:pt x="2502" y="1943"/>
                    </a:cubicBezTo>
                    <a:cubicBezTo>
                      <a:pt x="3536" y="1342"/>
                      <a:pt x="4203" y="508"/>
                      <a:pt x="4003" y="175"/>
                    </a:cubicBezTo>
                    <a:cubicBezTo>
                      <a:pt x="3943" y="55"/>
                      <a:pt x="3806" y="1"/>
                      <a:pt x="36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6" name="Google Shape;1837;p51"/>
              <p:cNvSpPr/>
              <p:nvPr/>
            </p:nvSpPr>
            <p:spPr>
              <a:xfrm>
                <a:off x="1979533" y="5891524"/>
                <a:ext cx="129878" cy="85556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868" extrusionOk="0">
                    <a:moveTo>
                      <a:pt x="410" y="1"/>
                    </a:moveTo>
                    <a:cubicBezTo>
                      <a:pt x="297" y="1"/>
                      <a:pt x="213" y="28"/>
                      <a:pt x="167" y="83"/>
                    </a:cubicBezTo>
                    <a:cubicBezTo>
                      <a:pt x="0" y="284"/>
                      <a:pt x="434" y="884"/>
                      <a:pt x="1134" y="1318"/>
                    </a:cubicBezTo>
                    <a:cubicBezTo>
                      <a:pt x="1641" y="1680"/>
                      <a:pt x="2131" y="1867"/>
                      <a:pt x="2426" y="1867"/>
                    </a:cubicBezTo>
                    <a:cubicBezTo>
                      <a:pt x="2538" y="1867"/>
                      <a:pt x="2623" y="1840"/>
                      <a:pt x="2669" y="1785"/>
                    </a:cubicBezTo>
                    <a:cubicBezTo>
                      <a:pt x="2836" y="1585"/>
                      <a:pt x="2435" y="984"/>
                      <a:pt x="1701" y="550"/>
                    </a:cubicBezTo>
                    <a:cubicBezTo>
                      <a:pt x="1194" y="188"/>
                      <a:pt x="705" y="1"/>
                      <a:pt x="4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7" name="Google Shape;1838;p51"/>
              <p:cNvSpPr/>
              <p:nvPr/>
            </p:nvSpPr>
            <p:spPr>
              <a:xfrm>
                <a:off x="1663311" y="5863219"/>
                <a:ext cx="201686" cy="91922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007" extrusionOk="0">
                    <a:moveTo>
                      <a:pt x="3555" y="0"/>
                    </a:moveTo>
                    <a:cubicBezTo>
                      <a:pt x="3124" y="0"/>
                      <a:pt x="2543" y="109"/>
                      <a:pt x="1935" y="335"/>
                    </a:cubicBezTo>
                    <a:cubicBezTo>
                      <a:pt x="834" y="735"/>
                      <a:pt x="0" y="1369"/>
                      <a:pt x="100" y="1736"/>
                    </a:cubicBezTo>
                    <a:cubicBezTo>
                      <a:pt x="182" y="1915"/>
                      <a:pt x="463" y="2007"/>
                      <a:pt x="866" y="2007"/>
                    </a:cubicBezTo>
                    <a:cubicBezTo>
                      <a:pt x="1286" y="2007"/>
                      <a:pt x="1839" y="1907"/>
                      <a:pt x="2435" y="1702"/>
                    </a:cubicBezTo>
                    <a:cubicBezTo>
                      <a:pt x="3569" y="1269"/>
                      <a:pt x="4403" y="668"/>
                      <a:pt x="4270" y="268"/>
                    </a:cubicBezTo>
                    <a:cubicBezTo>
                      <a:pt x="4222" y="92"/>
                      <a:pt x="3952" y="0"/>
                      <a:pt x="35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8" name="Google Shape;1839;p51"/>
              <p:cNvSpPr/>
              <p:nvPr/>
            </p:nvSpPr>
            <p:spPr>
              <a:xfrm>
                <a:off x="1637344" y="6122039"/>
                <a:ext cx="145174" cy="157051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429" extrusionOk="0">
                    <a:moveTo>
                      <a:pt x="1309" y="0"/>
                    </a:moveTo>
                    <a:cubicBezTo>
                      <a:pt x="1169" y="0"/>
                      <a:pt x="1032" y="28"/>
                      <a:pt x="901" y="87"/>
                    </a:cubicBezTo>
                    <a:cubicBezTo>
                      <a:pt x="234" y="354"/>
                      <a:pt x="0" y="1288"/>
                      <a:pt x="400" y="2222"/>
                    </a:cubicBezTo>
                    <a:cubicBezTo>
                      <a:pt x="728" y="2959"/>
                      <a:pt x="1346" y="3428"/>
                      <a:pt x="1925" y="3428"/>
                    </a:cubicBezTo>
                    <a:cubicBezTo>
                      <a:pt x="2054" y="3428"/>
                      <a:pt x="2181" y="3405"/>
                      <a:pt x="2302" y="3356"/>
                    </a:cubicBezTo>
                    <a:cubicBezTo>
                      <a:pt x="2969" y="3056"/>
                      <a:pt x="3169" y="2122"/>
                      <a:pt x="2802" y="1222"/>
                    </a:cubicBezTo>
                    <a:cubicBezTo>
                      <a:pt x="2481" y="471"/>
                      <a:pt x="1879" y="0"/>
                      <a:pt x="13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9" name="Google Shape;1840;p51"/>
              <p:cNvSpPr/>
              <p:nvPr/>
            </p:nvSpPr>
            <p:spPr>
              <a:xfrm>
                <a:off x="1930623" y="6008957"/>
                <a:ext cx="111559" cy="121692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57" extrusionOk="0">
                    <a:moveTo>
                      <a:pt x="990" y="0"/>
                    </a:moveTo>
                    <a:cubicBezTo>
                      <a:pt x="890" y="0"/>
                      <a:pt x="793" y="18"/>
                      <a:pt x="701" y="55"/>
                    </a:cubicBezTo>
                    <a:cubicBezTo>
                      <a:pt x="201" y="255"/>
                      <a:pt x="1" y="1022"/>
                      <a:pt x="334" y="1722"/>
                    </a:cubicBezTo>
                    <a:cubicBezTo>
                      <a:pt x="549" y="2287"/>
                      <a:pt x="1024" y="2657"/>
                      <a:pt x="1463" y="2657"/>
                    </a:cubicBezTo>
                    <a:cubicBezTo>
                      <a:pt x="1568" y="2657"/>
                      <a:pt x="1672" y="2635"/>
                      <a:pt x="1769" y="2590"/>
                    </a:cubicBezTo>
                    <a:cubicBezTo>
                      <a:pt x="2269" y="2356"/>
                      <a:pt x="2436" y="1656"/>
                      <a:pt x="2169" y="922"/>
                    </a:cubicBezTo>
                    <a:cubicBezTo>
                      <a:pt x="1924" y="350"/>
                      <a:pt x="1434" y="0"/>
                      <a:pt x="9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0" name="Google Shape;1841;p51"/>
              <p:cNvSpPr/>
              <p:nvPr/>
            </p:nvSpPr>
            <p:spPr>
              <a:xfrm>
                <a:off x="1790074" y="6445346"/>
                <a:ext cx="111559" cy="4891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068" extrusionOk="0">
                    <a:moveTo>
                      <a:pt x="1235" y="0"/>
                    </a:moveTo>
                    <a:cubicBezTo>
                      <a:pt x="568" y="0"/>
                      <a:pt x="1" y="200"/>
                      <a:pt x="1" y="500"/>
                    </a:cubicBezTo>
                    <a:cubicBezTo>
                      <a:pt x="1" y="801"/>
                      <a:pt x="568" y="1034"/>
                      <a:pt x="1168" y="1067"/>
                    </a:cubicBezTo>
                    <a:cubicBezTo>
                      <a:pt x="1836" y="1067"/>
                      <a:pt x="2403" y="867"/>
                      <a:pt x="2403" y="567"/>
                    </a:cubicBezTo>
                    <a:cubicBezTo>
                      <a:pt x="2436" y="300"/>
                      <a:pt x="1902" y="33"/>
                      <a:pt x="12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1" name="Google Shape;1842;p51"/>
              <p:cNvSpPr/>
              <p:nvPr/>
            </p:nvSpPr>
            <p:spPr>
              <a:xfrm>
                <a:off x="1842053" y="6220785"/>
                <a:ext cx="93195" cy="78869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722" extrusionOk="0">
                    <a:moveTo>
                      <a:pt x="1024" y="1"/>
                    </a:moveTo>
                    <a:cubicBezTo>
                      <a:pt x="614" y="1"/>
                      <a:pt x="245" y="270"/>
                      <a:pt x="133" y="633"/>
                    </a:cubicBezTo>
                    <a:cubicBezTo>
                      <a:pt x="0" y="1100"/>
                      <a:pt x="334" y="1601"/>
                      <a:pt x="834" y="1701"/>
                    </a:cubicBezTo>
                    <a:cubicBezTo>
                      <a:pt x="904" y="1715"/>
                      <a:pt x="975" y="1722"/>
                      <a:pt x="1044" y="1722"/>
                    </a:cubicBezTo>
                    <a:cubicBezTo>
                      <a:pt x="1468" y="1722"/>
                      <a:pt x="1854" y="1468"/>
                      <a:pt x="1968" y="1067"/>
                    </a:cubicBezTo>
                    <a:cubicBezTo>
                      <a:pt x="2035" y="600"/>
                      <a:pt x="1768" y="133"/>
                      <a:pt x="1268" y="33"/>
                    </a:cubicBezTo>
                    <a:cubicBezTo>
                      <a:pt x="1186" y="11"/>
                      <a:pt x="1104" y="1"/>
                      <a:pt x="10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2" name="Google Shape;1843;p51"/>
              <p:cNvSpPr/>
              <p:nvPr/>
            </p:nvSpPr>
            <p:spPr>
              <a:xfrm>
                <a:off x="2031466" y="6266769"/>
                <a:ext cx="45842" cy="5551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212" extrusionOk="0">
                    <a:moveTo>
                      <a:pt x="727" y="1"/>
                    </a:moveTo>
                    <a:cubicBezTo>
                      <a:pt x="566" y="1"/>
                      <a:pt x="362" y="161"/>
                      <a:pt x="200" y="430"/>
                    </a:cubicBezTo>
                    <a:cubicBezTo>
                      <a:pt x="0" y="763"/>
                      <a:pt x="0" y="1097"/>
                      <a:pt x="134" y="1197"/>
                    </a:cubicBezTo>
                    <a:cubicBezTo>
                      <a:pt x="158" y="1207"/>
                      <a:pt x="184" y="1212"/>
                      <a:pt x="211" y="1212"/>
                    </a:cubicBezTo>
                    <a:cubicBezTo>
                      <a:pt x="368" y="1212"/>
                      <a:pt x="563" y="1048"/>
                      <a:pt x="734" y="763"/>
                    </a:cubicBezTo>
                    <a:cubicBezTo>
                      <a:pt x="968" y="430"/>
                      <a:pt x="1001" y="96"/>
                      <a:pt x="834" y="30"/>
                    </a:cubicBezTo>
                    <a:cubicBezTo>
                      <a:pt x="802" y="10"/>
                      <a:pt x="766" y="1"/>
                      <a:pt x="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3" name="Google Shape;1844;p51"/>
              <p:cNvSpPr/>
              <p:nvPr/>
            </p:nvSpPr>
            <p:spPr>
              <a:xfrm>
                <a:off x="1805370" y="5963706"/>
                <a:ext cx="62695" cy="2523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51" extrusionOk="0">
                    <a:moveTo>
                      <a:pt x="859" y="0"/>
                    </a:moveTo>
                    <a:cubicBezTo>
                      <a:pt x="798" y="0"/>
                      <a:pt x="734" y="3"/>
                      <a:pt x="668" y="9"/>
                    </a:cubicBezTo>
                    <a:cubicBezTo>
                      <a:pt x="301" y="42"/>
                      <a:pt x="0" y="209"/>
                      <a:pt x="67" y="342"/>
                    </a:cubicBezTo>
                    <a:cubicBezTo>
                      <a:pt x="67" y="481"/>
                      <a:pt x="276" y="551"/>
                      <a:pt x="577" y="551"/>
                    </a:cubicBezTo>
                    <a:cubicBezTo>
                      <a:pt x="637" y="551"/>
                      <a:pt x="701" y="548"/>
                      <a:pt x="768" y="542"/>
                    </a:cubicBezTo>
                    <a:cubicBezTo>
                      <a:pt x="1101" y="509"/>
                      <a:pt x="1368" y="375"/>
                      <a:pt x="1368" y="209"/>
                    </a:cubicBezTo>
                    <a:cubicBezTo>
                      <a:pt x="1368" y="70"/>
                      <a:pt x="1160" y="0"/>
                      <a:pt x="8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4" name="Google Shape;1845;p51"/>
              <p:cNvSpPr/>
              <p:nvPr/>
            </p:nvSpPr>
            <p:spPr>
              <a:xfrm>
                <a:off x="901034" y="4917252"/>
                <a:ext cx="270426" cy="106303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2321" extrusionOk="0">
                    <a:moveTo>
                      <a:pt x="1758" y="0"/>
                    </a:moveTo>
                    <a:cubicBezTo>
                      <a:pt x="843" y="0"/>
                      <a:pt x="191" y="209"/>
                      <a:pt x="100" y="574"/>
                    </a:cubicBezTo>
                    <a:cubicBezTo>
                      <a:pt x="0" y="1108"/>
                      <a:pt x="1201" y="1841"/>
                      <a:pt x="2735" y="2175"/>
                    </a:cubicBezTo>
                    <a:cubicBezTo>
                      <a:pt x="3256" y="2273"/>
                      <a:pt x="3749" y="2321"/>
                      <a:pt x="4181" y="2321"/>
                    </a:cubicBezTo>
                    <a:cubicBezTo>
                      <a:pt x="5077" y="2321"/>
                      <a:pt x="5714" y="2113"/>
                      <a:pt x="5804" y="1708"/>
                    </a:cubicBezTo>
                    <a:cubicBezTo>
                      <a:pt x="5904" y="1141"/>
                      <a:pt x="4737" y="407"/>
                      <a:pt x="3169" y="140"/>
                    </a:cubicBezTo>
                    <a:cubicBezTo>
                      <a:pt x="2662" y="45"/>
                      <a:pt x="2182" y="0"/>
                      <a:pt x="1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5" name="Google Shape;1846;p51"/>
              <p:cNvSpPr/>
              <p:nvPr/>
            </p:nvSpPr>
            <p:spPr>
              <a:xfrm>
                <a:off x="257873" y="5050257"/>
                <a:ext cx="333075" cy="325276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7102" extrusionOk="0">
                    <a:moveTo>
                      <a:pt x="6096" y="1"/>
                    </a:moveTo>
                    <a:cubicBezTo>
                      <a:pt x="5226" y="1"/>
                      <a:pt x="3749" y="965"/>
                      <a:pt x="2402" y="2473"/>
                    </a:cubicBezTo>
                    <a:cubicBezTo>
                      <a:pt x="768" y="4341"/>
                      <a:pt x="1" y="6343"/>
                      <a:pt x="668" y="6943"/>
                    </a:cubicBezTo>
                    <a:cubicBezTo>
                      <a:pt x="794" y="7050"/>
                      <a:pt x="963" y="7101"/>
                      <a:pt x="1165" y="7101"/>
                    </a:cubicBezTo>
                    <a:cubicBezTo>
                      <a:pt x="2033" y="7101"/>
                      <a:pt x="3518" y="6157"/>
                      <a:pt x="4871" y="4642"/>
                    </a:cubicBezTo>
                    <a:cubicBezTo>
                      <a:pt x="6505" y="2774"/>
                      <a:pt x="7273" y="772"/>
                      <a:pt x="6605" y="172"/>
                    </a:cubicBezTo>
                    <a:cubicBezTo>
                      <a:pt x="6477" y="56"/>
                      <a:pt x="6304" y="1"/>
                      <a:pt x="60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6" name="Google Shape;1847;p51"/>
              <p:cNvSpPr/>
              <p:nvPr/>
            </p:nvSpPr>
            <p:spPr>
              <a:xfrm>
                <a:off x="807839" y="6142832"/>
                <a:ext cx="536227" cy="202668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4425" extrusionOk="0">
                    <a:moveTo>
                      <a:pt x="9435" y="0"/>
                    </a:moveTo>
                    <a:cubicBezTo>
                      <a:pt x="8350" y="0"/>
                      <a:pt x="6925" y="209"/>
                      <a:pt x="5404" y="634"/>
                    </a:cubicBezTo>
                    <a:cubicBezTo>
                      <a:pt x="2335" y="1501"/>
                      <a:pt x="0" y="2902"/>
                      <a:pt x="234" y="3770"/>
                    </a:cubicBezTo>
                    <a:cubicBezTo>
                      <a:pt x="369" y="4208"/>
                      <a:pt x="1124" y="4424"/>
                      <a:pt x="2234" y="4424"/>
                    </a:cubicBezTo>
                    <a:cubicBezTo>
                      <a:pt x="3323" y="4424"/>
                      <a:pt x="4752" y="4216"/>
                      <a:pt x="6271" y="3803"/>
                    </a:cubicBezTo>
                    <a:cubicBezTo>
                      <a:pt x="9374" y="2936"/>
                      <a:pt x="11709" y="1568"/>
                      <a:pt x="11442" y="667"/>
                    </a:cubicBezTo>
                    <a:cubicBezTo>
                      <a:pt x="11323" y="225"/>
                      <a:pt x="10563" y="0"/>
                      <a:pt x="94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7" name="Google Shape;1848;p51"/>
              <p:cNvSpPr/>
              <p:nvPr/>
            </p:nvSpPr>
            <p:spPr>
              <a:xfrm>
                <a:off x="239555" y="5831663"/>
                <a:ext cx="325427" cy="350421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651" extrusionOk="0">
                    <a:moveTo>
                      <a:pt x="1057" y="1"/>
                    </a:moveTo>
                    <a:cubicBezTo>
                      <a:pt x="903" y="1"/>
                      <a:pt x="771" y="40"/>
                      <a:pt x="668" y="123"/>
                    </a:cubicBezTo>
                    <a:cubicBezTo>
                      <a:pt x="0" y="623"/>
                      <a:pt x="768" y="2725"/>
                      <a:pt x="2335" y="4760"/>
                    </a:cubicBezTo>
                    <a:cubicBezTo>
                      <a:pt x="3688" y="6479"/>
                      <a:pt x="5208" y="7650"/>
                      <a:pt x="6049" y="7650"/>
                    </a:cubicBezTo>
                    <a:cubicBezTo>
                      <a:pt x="6203" y="7650"/>
                      <a:pt x="6335" y="7611"/>
                      <a:pt x="6438" y="7528"/>
                    </a:cubicBezTo>
                    <a:cubicBezTo>
                      <a:pt x="7105" y="6961"/>
                      <a:pt x="6338" y="4926"/>
                      <a:pt x="4770" y="2892"/>
                    </a:cubicBezTo>
                    <a:cubicBezTo>
                      <a:pt x="3418" y="1172"/>
                      <a:pt x="1898" y="1"/>
                      <a:pt x="1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8" name="Google Shape;1849;p51"/>
              <p:cNvSpPr/>
              <p:nvPr/>
            </p:nvSpPr>
            <p:spPr>
              <a:xfrm>
                <a:off x="1408180" y="5799740"/>
                <a:ext cx="183368" cy="259552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667" extrusionOk="0">
                    <a:moveTo>
                      <a:pt x="3306" y="1"/>
                    </a:moveTo>
                    <a:cubicBezTo>
                      <a:pt x="2757" y="1"/>
                      <a:pt x="1838" y="966"/>
                      <a:pt x="1101" y="2321"/>
                    </a:cubicBezTo>
                    <a:cubicBezTo>
                      <a:pt x="267" y="3889"/>
                      <a:pt x="1" y="5323"/>
                      <a:pt x="501" y="5623"/>
                    </a:cubicBezTo>
                    <a:cubicBezTo>
                      <a:pt x="563" y="5652"/>
                      <a:pt x="630" y="5666"/>
                      <a:pt x="702" y="5666"/>
                    </a:cubicBezTo>
                    <a:cubicBezTo>
                      <a:pt x="1297" y="5666"/>
                      <a:pt x="2222" y="4719"/>
                      <a:pt x="2936" y="3322"/>
                    </a:cubicBezTo>
                    <a:cubicBezTo>
                      <a:pt x="3770" y="1787"/>
                      <a:pt x="4003" y="320"/>
                      <a:pt x="3503" y="53"/>
                    </a:cubicBezTo>
                    <a:cubicBezTo>
                      <a:pt x="3445" y="18"/>
                      <a:pt x="3379" y="1"/>
                      <a:pt x="33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9" name="Google Shape;1850;p51"/>
              <p:cNvSpPr/>
              <p:nvPr/>
            </p:nvSpPr>
            <p:spPr>
              <a:xfrm>
                <a:off x="1395953" y="5175293"/>
                <a:ext cx="206266" cy="320238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6992" extrusionOk="0">
                    <a:moveTo>
                      <a:pt x="802" y="0"/>
                    </a:moveTo>
                    <a:cubicBezTo>
                      <a:pt x="730" y="0"/>
                      <a:pt x="662" y="15"/>
                      <a:pt x="601" y="44"/>
                    </a:cubicBezTo>
                    <a:cubicBezTo>
                      <a:pt x="1" y="344"/>
                      <a:pt x="201" y="2112"/>
                      <a:pt x="1102" y="4046"/>
                    </a:cubicBezTo>
                    <a:cubicBezTo>
                      <a:pt x="1915" y="5764"/>
                      <a:pt x="3001" y="6992"/>
                      <a:pt x="3670" y="6992"/>
                    </a:cubicBezTo>
                    <a:cubicBezTo>
                      <a:pt x="3742" y="6992"/>
                      <a:pt x="3809" y="6978"/>
                      <a:pt x="3870" y="6949"/>
                    </a:cubicBezTo>
                    <a:cubicBezTo>
                      <a:pt x="4504" y="6682"/>
                      <a:pt x="4237" y="4880"/>
                      <a:pt x="3370" y="2946"/>
                    </a:cubicBezTo>
                    <a:cubicBezTo>
                      <a:pt x="2586" y="1228"/>
                      <a:pt x="1476" y="0"/>
                      <a:pt x="8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40" name="Google Shape;1851;p51"/>
              <p:cNvSpPr/>
              <p:nvPr/>
            </p:nvSpPr>
            <p:spPr>
              <a:xfrm>
                <a:off x="655063" y="5147996"/>
                <a:ext cx="366690" cy="276499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6037" extrusionOk="0">
                    <a:moveTo>
                      <a:pt x="4871" y="1"/>
                    </a:moveTo>
                    <a:cubicBezTo>
                      <a:pt x="4161" y="1"/>
                      <a:pt x="3390" y="198"/>
                      <a:pt x="2669" y="606"/>
                    </a:cubicBezTo>
                    <a:cubicBezTo>
                      <a:pt x="868" y="1607"/>
                      <a:pt x="1" y="3475"/>
                      <a:pt x="734" y="4809"/>
                    </a:cubicBezTo>
                    <a:cubicBezTo>
                      <a:pt x="1194" y="5608"/>
                      <a:pt x="2108" y="6036"/>
                      <a:pt x="3154" y="6036"/>
                    </a:cubicBezTo>
                    <a:cubicBezTo>
                      <a:pt x="3855" y="6036"/>
                      <a:pt x="4615" y="5844"/>
                      <a:pt x="5338" y="5443"/>
                    </a:cubicBezTo>
                    <a:cubicBezTo>
                      <a:pt x="7106" y="4442"/>
                      <a:pt x="8006" y="2541"/>
                      <a:pt x="7239" y="1207"/>
                    </a:cubicBezTo>
                    <a:cubicBezTo>
                      <a:pt x="6805" y="417"/>
                      <a:pt x="5902" y="1"/>
                      <a:pt x="48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41" name="Google Shape;1852;p51"/>
              <p:cNvSpPr/>
              <p:nvPr/>
            </p:nvSpPr>
            <p:spPr>
              <a:xfrm>
                <a:off x="1091958" y="5750000"/>
                <a:ext cx="247528" cy="18847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4115" extrusionOk="0">
                    <a:moveTo>
                      <a:pt x="3292" y="0"/>
                    </a:moveTo>
                    <a:cubicBezTo>
                      <a:pt x="2812" y="0"/>
                      <a:pt x="2290" y="134"/>
                      <a:pt x="1802" y="405"/>
                    </a:cubicBezTo>
                    <a:cubicBezTo>
                      <a:pt x="568" y="1072"/>
                      <a:pt x="1" y="2373"/>
                      <a:pt x="501" y="3307"/>
                    </a:cubicBezTo>
                    <a:cubicBezTo>
                      <a:pt x="796" y="3838"/>
                      <a:pt x="1405" y="4114"/>
                      <a:pt x="2108" y="4114"/>
                    </a:cubicBezTo>
                    <a:cubicBezTo>
                      <a:pt x="2596" y="4114"/>
                      <a:pt x="3130" y="3981"/>
                      <a:pt x="3637" y="3707"/>
                    </a:cubicBezTo>
                    <a:cubicBezTo>
                      <a:pt x="4837" y="3040"/>
                      <a:pt x="5405" y="1739"/>
                      <a:pt x="4904" y="838"/>
                    </a:cubicBezTo>
                    <a:cubicBezTo>
                      <a:pt x="4607" y="284"/>
                      <a:pt x="3993" y="0"/>
                      <a:pt x="32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42" name="Google Shape;1853;p51"/>
              <p:cNvSpPr/>
              <p:nvPr/>
            </p:nvSpPr>
            <p:spPr>
              <a:xfrm>
                <a:off x="283840" y="5508768"/>
                <a:ext cx="113116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5073" extrusionOk="0">
                    <a:moveTo>
                      <a:pt x="1127" y="0"/>
                    </a:moveTo>
                    <a:cubicBezTo>
                      <a:pt x="1119" y="0"/>
                      <a:pt x="1110" y="1"/>
                      <a:pt x="1102" y="1"/>
                    </a:cubicBezTo>
                    <a:cubicBezTo>
                      <a:pt x="468" y="68"/>
                      <a:pt x="1" y="1235"/>
                      <a:pt x="101" y="2603"/>
                    </a:cubicBezTo>
                    <a:cubicBezTo>
                      <a:pt x="167" y="3951"/>
                      <a:pt x="751" y="5072"/>
                      <a:pt x="1343" y="5072"/>
                    </a:cubicBezTo>
                    <a:cubicBezTo>
                      <a:pt x="1351" y="5072"/>
                      <a:pt x="1360" y="5072"/>
                      <a:pt x="1368" y="5071"/>
                    </a:cubicBezTo>
                    <a:cubicBezTo>
                      <a:pt x="2002" y="5005"/>
                      <a:pt x="2469" y="3904"/>
                      <a:pt x="2369" y="2470"/>
                    </a:cubicBezTo>
                    <a:cubicBezTo>
                      <a:pt x="2303" y="1122"/>
                      <a:pt x="1719" y="0"/>
                      <a:pt x="1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43" name="Google Shape;1854;p51"/>
              <p:cNvSpPr/>
              <p:nvPr/>
            </p:nvSpPr>
            <p:spPr>
              <a:xfrm>
                <a:off x="671870" y="5553790"/>
                <a:ext cx="230721" cy="231614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057" extrusionOk="0">
                    <a:moveTo>
                      <a:pt x="2578" y="0"/>
                    </a:moveTo>
                    <a:cubicBezTo>
                      <a:pt x="1398" y="0"/>
                      <a:pt x="383" y="922"/>
                      <a:pt x="167" y="2187"/>
                    </a:cubicBezTo>
                    <a:cubicBezTo>
                      <a:pt x="0" y="3588"/>
                      <a:pt x="868" y="4822"/>
                      <a:pt x="2169" y="5022"/>
                    </a:cubicBezTo>
                    <a:cubicBezTo>
                      <a:pt x="2296" y="5045"/>
                      <a:pt x="2422" y="5056"/>
                      <a:pt x="2547" y="5056"/>
                    </a:cubicBezTo>
                    <a:cubicBezTo>
                      <a:pt x="3695" y="5056"/>
                      <a:pt x="4690" y="4118"/>
                      <a:pt x="4871" y="2854"/>
                    </a:cubicBezTo>
                    <a:cubicBezTo>
                      <a:pt x="5037" y="1487"/>
                      <a:pt x="4170" y="186"/>
                      <a:pt x="2869" y="19"/>
                    </a:cubicBezTo>
                    <a:cubicBezTo>
                      <a:pt x="2771" y="6"/>
                      <a:pt x="2674" y="0"/>
                      <a:pt x="25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44" name="Google Shape;1855;p51"/>
              <p:cNvSpPr/>
              <p:nvPr/>
            </p:nvSpPr>
            <p:spPr>
              <a:xfrm>
                <a:off x="684098" y="5982026"/>
                <a:ext cx="134457" cy="79098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727" extrusionOk="0">
                    <a:moveTo>
                      <a:pt x="784" y="0"/>
                    </a:moveTo>
                    <a:cubicBezTo>
                      <a:pt x="501" y="0"/>
                      <a:pt x="284" y="92"/>
                      <a:pt x="200" y="276"/>
                    </a:cubicBezTo>
                    <a:cubicBezTo>
                      <a:pt x="0" y="609"/>
                      <a:pt x="467" y="1143"/>
                      <a:pt x="1201" y="1477"/>
                    </a:cubicBezTo>
                    <a:cubicBezTo>
                      <a:pt x="1551" y="1643"/>
                      <a:pt x="1902" y="1727"/>
                      <a:pt x="2185" y="1727"/>
                    </a:cubicBezTo>
                    <a:cubicBezTo>
                      <a:pt x="2469" y="1727"/>
                      <a:pt x="2686" y="1643"/>
                      <a:pt x="2769" y="1477"/>
                    </a:cubicBezTo>
                    <a:cubicBezTo>
                      <a:pt x="2936" y="1143"/>
                      <a:pt x="2469" y="609"/>
                      <a:pt x="1768" y="276"/>
                    </a:cubicBezTo>
                    <a:cubicBezTo>
                      <a:pt x="1418" y="92"/>
                      <a:pt x="1068" y="0"/>
                      <a:pt x="7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45" name="Google Shape;1856;p51"/>
              <p:cNvSpPr/>
              <p:nvPr/>
            </p:nvSpPr>
            <p:spPr>
              <a:xfrm>
                <a:off x="1337929" y="5438464"/>
                <a:ext cx="67229" cy="12865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809" extrusionOk="0">
                    <a:moveTo>
                      <a:pt x="457" y="0"/>
                    </a:moveTo>
                    <a:cubicBezTo>
                      <a:pt x="449" y="0"/>
                      <a:pt x="441" y="1"/>
                      <a:pt x="434" y="2"/>
                    </a:cubicBezTo>
                    <a:cubicBezTo>
                      <a:pt x="134" y="35"/>
                      <a:pt x="0" y="702"/>
                      <a:pt x="167" y="1503"/>
                    </a:cubicBezTo>
                    <a:cubicBezTo>
                      <a:pt x="325" y="2260"/>
                      <a:pt x="722" y="2809"/>
                      <a:pt x="990" y="2809"/>
                    </a:cubicBezTo>
                    <a:cubicBezTo>
                      <a:pt x="1005" y="2809"/>
                      <a:pt x="1020" y="2807"/>
                      <a:pt x="1034" y="2804"/>
                    </a:cubicBezTo>
                    <a:cubicBezTo>
                      <a:pt x="1334" y="2770"/>
                      <a:pt x="1468" y="2103"/>
                      <a:pt x="1301" y="1303"/>
                    </a:cubicBezTo>
                    <a:cubicBezTo>
                      <a:pt x="1107" y="557"/>
                      <a:pt x="723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38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mph" presetSubtype="0" grpId="1" nodeType="afterEffect">
                                  <p:stCondLst>
                                    <p:cond delay="1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3" grpId="0"/>
      <p:bldP spid="24" grpId="0"/>
      <p:bldP spid="1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cell-matrix adhesion"/>
          <p:cNvPicPr>
            <a:picLocks noChangeAspect="1" noChangeArrowheads="1"/>
          </p:cNvPicPr>
          <p:nvPr/>
        </p:nvPicPr>
        <p:blipFill>
          <a:blip r:embed="rId3" cstate="print"/>
          <a:srcRect l="4000" t="12091" r="1333" b="5290"/>
          <a:stretch>
            <a:fillRect/>
          </a:stretch>
        </p:blipFill>
        <p:spPr bwMode="auto">
          <a:xfrm>
            <a:off x="2132012" y="1066800"/>
            <a:ext cx="7967546" cy="46009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611188" y="5667777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A5A40"/>
                </a:solidFill>
                <a:latin typeface="Roboto"/>
              </a:rPr>
              <a:t>Cells communicate with their </a:t>
            </a:r>
            <a:r>
              <a:rPr lang="en-US" sz="2400" b="1" dirty="0" smtClean="0">
                <a:solidFill>
                  <a:srgbClr val="3A5A40"/>
                </a:solidFill>
                <a:latin typeface="Roboto"/>
              </a:rPr>
              <a:t>microenvironment</a:t>
            </a:r>
            <a:endParaRPr lang="en-US" sz="2400" b="1" dirty="0">
              <a:solidFill>
                <a:srgbClr val="3A5A40"/>
              </a:solidFill>
              <a:latin typeface="Roboto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03612" y="304800"/>
            <a:ext cx="7467600" cy="1295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mtClean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Cell-Matrix Interaction</a:t>
            </a:r>
            <a:endParaRPr lang="en-US" b="1" dirty="0">
              <a:solidFill>
                <a:srgbClr val="3A5A40"/>
              </a:solidFill>
              <a:latin typeface="Titillium Web" pitchFamily="2" charset="0"/>
              <a:ea typeface="Adobe Fan Heiti Std B" pitchFamily="34" charset="-128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33575" y="228600"/>
            <a:ext cx="1341437" cy="1295400"/>
          </a:xfrm>
          <a:prstGeom prst="ellipse">
            <a:avLst/>
          </a:prstGeom>
          <a:solidFill>
            <a:srgbClr val="A3B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54249" y="228600"/>
            <a:ext cx="1020763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3000" b="1" dirty="0" smtClean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1</a:t>
            </a:r>
            <a:endParaRPr lang="en-US" sz="13000" b="1" dirty="0">
              <a:solidFill>
                <a:srgbClr val="3A5A40"/>
              </a:solidFill>
              <a:latin typeface="Titillium Web" pitchFamily="2" charset="0"/>
              <a:ea typeface="Adobe Fan Heiti Std B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58" y="-12700"/>
            <a:ext cx="1640687" cy="26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4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ell matrix pulling"/>
          <p:cNvPicPr>
            <a:picLocks noChangeAspect="1" noChangeArrowheads="1"/>
          </p:cNvPicPr>
          <p:nvPr/>
        </p:nvPicPr>
        <p:blipFill>
          <a:blip r:embed="rId3" cstate="print"/>
          <a:srcRect l="8004" t="22222" r="6625"/>
          <a:stretch>
            <a:fillRect/>
          </a:stretch>
        </p:blipFill>
        <p:spPr bwMode="auto">
          <a:xfrm>
            <a:off x="1674812" y="1066800"/>
            <a:ext cx="8808098" cy="449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9412" y="552450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A5A40"/>
                </a:solidFill>
                <a:latin typeface="Roboto"/>
              </a:rPr>
              <a:t>The mechanics of the extracellular matrix are transferred to the </a:t>
            </a:r>
            <a:r>
              <a:rPr lang="en-US" sz="2400" b="1" dirty="0" smtClean="0">
                <a:solidFill>
                  <a:srgbClr val="3A5A40"/>
                </a:solidFill>
                <a:latin typeface="Roboto"/>
              </a:rPr>
              <a:t>nucleus</a:t>
            </a:r>
            <a:endParaRPr lang="en-US" sz="2400" b="1" dirty="0">
              <a:solidFill>
                <a:srgbClr val="3A5A40"/>
              </a:solidFill>
              <a:latin typeface="Roboto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03612" y="304800"/>
            <a:ext cx="7467600" cy="1295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Cell-Matrix Interaction</a:t>
            </a:r>
            <a:endParaRPr lang="en-US" b="1" dirty="0">
              <a:solidFill>
                <a:srgbClr val="3A5A40"/>
              </a:solidFill>
              <a:latin typeface="Titillium Web" pitchFamily="2" charset="0"/>
              <a:ea typeface="Adobe Fan Heiti Std B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33575" y="228600"/>
            <a:ext cx="1341437" cy="1295400"/>
          </a:xfrm>
          <a:prstGeom prst="ellipse">
            <a:avLst/>
          </a:prstGeom>
          <a:solidFill>
            <a:srgbClr val="A3B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54249" y="228600"/>
            <a:ext cx="1020763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3000" b="1" dirty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2</a:t>
            </a:r>
            <a:endParaRPr lang="en-US" sz="13000" b="1" dirty="0">
              <a:solidFill>
                <a:srgbClr val="3A5A40"/>
              </a:solidFill>
              <a:latin typeface="Titillium Web" pitchFamily="2" charset="0"/>
              <a:ea typeface="Adobe Fan Heiti Std B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58" y="-12700"/>
            <a:ext cx="1640687" cy="26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6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412" y="838200"/>
            <a:ext cx="35433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5432" y="2057400"/>
            <a:ext cx="53647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3212" y="5963503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A5A40"/>
                </a:solidFill>
                <a:latin typeface="Roboto"/>
              </a:rPr>
              <a:t>The stiffness of the cells’ microenvironment directs lineage specificity and </a:t>
            </a:r>
            <a:r>
              <a:rPr lang="en-US" sz="2400" b="1" dirty="0" smtClean="0">
                <a:solidFill>
                  <a:srgbClr val="3A5A40"/>
                </a:solidFill>
                <a:latin typeface="Roboto"/>
              </a:rPr>
              <a:t>function</a:t>
            </a:r>
            <a:endParaRPr lang="en-US" sz="2400" b="1" dirty="0">
              <a:solidFill>
                <a:srgbClr val="3A5A40"/>
              </a:solidFill>
              <a:latin typeface="Roboto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3812" y="30898"/>
            <a:ext cx="10210800" cy="1295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Matrix Stiffness &amp; </a:t>
            </a:r>
          </a:p>
          <a:p>
            <a:r>
              <a:rPr lang="en-US" sz="3600" b="1" dirty="0" smtClean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Cell Differentiation</a:t>
            </a:r>
            <a:endParaRPr lang="en-US" sz="3600" b="1" dirty="0">
              <a:solidFill>
                <a:srgbClr val="3A5A40"/>
              </a:solidFill>
              <a:latin typeface="Titillium Web" pitchFamily="2" charset="0"/>
              <a:ea typeface="Adobe Fan Heiti Std B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58" y="-12700"/>
            <a:ext cx="1640687" cy="26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9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35D6111-DFDF-6448-B913-0DCD125057C8}"/>
              </a:ext>
            </a:extLst>
          </p:cNvPr>
          <p:cNvSpPr txBox="1">
            <a:spLocks/>
          </p:cNvSpPr>
          <p:nvPr/>
        </p:nvSpPr>
        <p:spPr>
          <a:xfrm>
            <a:off x="837981" y="365923"/>
            <a:ext cx="10512862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99" b="1" dirty="0" smtClean="0">
                <a:solidFill>
                  <a:srgbClr val="344E40"/>
                </a:solidFill>
                <a:latin typeface="Titillium Web" pitchFamily="2" charset="77"/>
              </a:rPr>
              <a:t>List of Content</a:t>
            </a:r>
            <a:endParaRPr lang="en-US" sz="4399" dirty="0">
              <a:solidFill>
                <a:srgbClr val="344E4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6B20ED19-E932-6748-A643-69E43F0A3F40}"/>
              </a:ext>
            </a:extLst>
          </p:cNvPr>
          <p:cNvSpPr txBox="1">
            <a:spLocks/>
          </p:cNvSpPr>
          <p:nvPr/>
        </p:nvSpPr>
        <p:spPr>
          <a:xfrm>
            <a:off x="5193210" y="2553920"/>
            <a:ext cx="3731784" cy="777300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2799" dirty="0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Cellular Mechanics</a:t>
            </a:r>
            <a:endParaRPr lang="en-US" sz="2799" dirty="0">
              <a:solidFill>
                <a:srgbClr val="3A5A40"/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BBF1E14-EB00-F242-9840-9FB2917F1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94" y="2170523"/>
            <a:ext cx="1218883" cy="12188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0E2C7C2-4B66-1E4A-BABB-5FD1B56524DA}"/>
              </a:ext>
            </a:extLst>
          </p:cNvPr>
          <p:cNvSpPr txBox="1">
            <a:spLocks/>
          </p:cNvSpPr>
          <p:nvPr/>
        </p:nvSpPr>
        <p:spPr>
          <a:xfrm>
            <a:off x="4048195" y="2358109"/>
            <a:ext cx="1450005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998" b="1" dirty="0">
                <a:solidFill>
                  <a:srgbClr val="3A5A40"/>
                </a:solidFill>
                <a:latin typeface="Titillium Web" pitchFamily="2" charset="77"/>
              </a:rPr>
              <a:t>1</a:t>
            </a:r>
            <a:endParaRPr lang="en-US" sz="4399" dirty="0">
              <a:solidFill>
                <a:srgbClr val="3A5A40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328CFD6-EE2D-624A-8C50-A1FC5E34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94" y="3683326"/>
            <a:ext cx="1218883" cy="12188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562CE455-BD9F-984B-8B4D-2089ABB81D5D}"/>
              </a:ext>
            </a:extLst>
          </p:cNvPr>
          <p:cNvSpPr txBox="1">
            <a:spLocks/>
          </p:cNvSpPr>
          <p:nvPr/>
        </p:nvSpPr>
        <p:spPr>
          <a:xfrm>
            <a:off x="4048195" y="3870912"/>
            <a:ext cx="1450005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998" b="1" dirty="0">
                <a:solidFill>
                  <a:srgbClr val="3A5A40"/>
                </a:solidFill>
                <a:latin typeface="Titillium Web" pitchFamily="2" charset="77"/>
              </a:rPr>
              <a:t>2</a:t>
            </a:r>
            <a:endParaRPr lang="en-US" sz="4399" dirty="0">
              <a:solidFill>
                <a:srgbClr val="3A5A40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36098DF9-1141-B448-8C55-1203EB6AC176}"/>
              </a:ext>
            </a:extLst>
          </p:cNvPr>
          <p:cNvSpPr txBox="1">
            <a:spLocks/>
          </p:cNvSpPr>
          <p:nvPr/>
        </p:nvSpPr>
        <p:spPr>
          <a:xfrm>
            <a:off x="5267077" y="4018222"/>
            <a:ext cx="2582376" cy="1030596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99" dirty="0" smtClean="0">
                <a:solidFill>
                  <a:srgbClr val="3A5A40"/>
                </a:solidFill>
                <a:latin typeface="Roboto Medium" pitchFamily="2" charset="0"/>
                <a:ea typeface="Roboto Medium" pitchFamily="2" charset="0"/>
              </a:rPr>
              <a:t>Instruments</a:t>
            </a:r>
            <a:endParaRPr lang="en-US" sz="2799" dirty="0">
              <a:solidFill>
                <a:srgbClr val="3A5A40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143" name="Title 1">
            <a:extLst>
              <a:ext uri="{FF2B5EF4-FFF2-40B4-BE49-F238E27FC236}">
                <a16:creationId xmlns="" xmlns:a16="http://schemas.microsoft.com/office/drawing/2014/main" id="{335D6111-DFDF-6448-B913-0DCD125057C8}"/>
              </a:ext>
            </a:extLst>
          </p:cNvPr>
          <p:cNvSpPr txBox="1">
            <a:spLocks/>
          </p:cNvSpPr>
          <p:nvPr/>
        </p:nvSpPr>
        <p:spPr>
          <a:xfrm>
            <a:off x="3209994" y="1454747"/>
            <a:ext cx="3656231" cy="1060245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344E40"/>
                </a:solidFill>
                <a:latin typeface="Titillium Web" pitchFamily="2" charset="77"/>
              </a:rPr>
              <a:t>Biomechanics :</a:t>
            </a:r>
            <a:endParaRPr lang="en-US" sz="3600" dirty="0">
              <a:solidFill>
                <a:srgbClr val="344E4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57" y="-240519"/>
            <a:ext cx="2767342" cy="4450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" y="3348427"/>
            <a:ext cx="3447706" cy="3695405"/>
          </a:xfrm>
          <a:prstGeom prst="rect">
            <a:avLst/>
          </a:prstGeom>
        </p:spPr>
      </p:pic>
      <p:grpSp>
        <p:nvGrpSpPr>
          <p:cNvPr id="202" name="Group 201"/>
          <p:cNvGrpSpPr/>
          <p:nvPr/>
        </p:nvGrpSpPr>
        <p:grpSpPr>
          <a:xfrm>
            <a:off x="1920707" y="4888823"/>
            <a:ext cx="2249710" cy="1829262"/>
            <a:chOff x="239555" y="4690676"/>
            <a:chExt cx="2250296" cy="1829738"/>
          </a:xfrm>
        </p:grpSpPr>
        <p:sp>
          <p:nvSpPr>
            <p:cNvPr id="203" name="Google Shape;1815;p51"/>
            <p:cNvSpPr/>
            <p:nvPr/>
          </p:nvSpPr>
          <p:spPr>
            <a:xfrm>
              <a:off x="1399079" y="4716594"/>
              <a:ext cx="1090772" cy="1040179"/>
            </a:xfrm>
            <a:custGeom>
              <a:avLst/>
              <a:gdLst/>
              <a:ahLst/>
              <a:cxnLst/>
              <a:rect l="l" t="t" r="r" b="b"/>
              <a:pathLst>
                <a:path w="23818" h="22711" extrusionOk="0">
                  <a:moveTo>
                    <a:pt x="12258" y="1"/>
                  </a:moveTo>
                  <a:cubicBezTo>
                    <a:pt x="8984" y="1"/>
                    <a:pt x="5719" y="1306"/>
                    <a:pt x="3503" y="3867"/>
                  </a:cubicBezTo>
                  <a:cubicBezTo>
                    <a:pt x="668" y="7670"/>
                    <a:pt x="1" y="13040"/>
                    <a:pt x="2669" y="17243"/>
                  </a:cubicBezTo>
                  <a:cubicBezTo>
                    <a:pt x="3036" y="17877"/>
                    <a:pt x="3470" y="18444"/>
                    <a:pt x="4003" y="18945"/>
                  </a:cubicBezTo>
                  <a:cubicBezTo>
                    <a:pt x="6164" y="21466"/>
                    <a:pt x="9297" y="22711"/>
                    <a:pt x="12439" y="22711"/>
                  </a:cubicBezTo>
                  <a:cubicBezTo>
                    <a:pt x="13953" y="22711"/>
                    <a:pt x="15469" y="22422"/>
                    <a:pt x="16879" y="21847"/>
                  </a:cubicBezTo>
                  <a:cubicBezTo>
                    <a:pt x="21149" y="19845"/>
                    <a:pt x="23717" y="15676"/>
                    <a:pt x="23818" y="11072"/>
                  </a:cubicBezTo>
                  <a:cubicBezTo>
                    <a:pt x="23818" y="7770"/>
                    <a:pt x="22216" y="4834"/>
                    <a:pt x="19881" y="2766"/>
                  </a:cubicBezTo>
                  <a:cubicBezTo>
                    <a:pt x="17740" y="913"/>
                    <a:pt x="14996" y="1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204" name="Google Shape;1816;p51"/>
            <p:cNvSpPr/>
            <p:nvPr/>
          </p:nvSpPr>
          <p:spPr>
            <a:xfrm>
              <a:off x="1363336" y="5032995"/>
              <a:ext cx="1041908" cy="804260"/>
            </a:xfrm>
            <a:custGeom>
              <a:avLst/>
              <a:gdLst/>
              <a:ahLst/>
              <a:cxnLst/>
              <a:rect l="l" t="t" r="r" b="b"/>
              <a:pathLst>
                <a:path w="22751" h="17560" extrusionOk="0">
                  <a:moveTo>
                    <a:pt x="2336" y="0"/>
                  </a:moveTo>
                  <a:lnTo>
                    <a:pt x="2336" y="0"/>
                  </a:lnTo>
                  <a:cubicBezTo>
                    <a:pt x="234" y="3636"/>
                    <a:pt x="1" y="8340"/>
                    <a:pt x="2369" y="12076"/>
                  </a:cubicBezTo>
                  <a:cubicBezTo>
                    <a:pt x="2736" y="12710"/>
                    <a:pt x="3170" y="13310"/>
                    <a:pt x="3670" y="13810"/>
                  </a:cubicBezTo>
                  <a:cubicBezTo>
                    <a:pt x="5806" y="16306"/>
                    <a:pt x="8927" y="17559"/>
                    <a:pt x="12073" y="17559"/>
                  </a:cubicBezTo>
                  <a:cubicBezTo>
                    <a:pt x="13595" y="17559"/>
                    <a:pt x="15122" y="17266"/>
                    <a:pt x="16546" y="16679"/>
                  </a:cubicBezTo>
                  <a:cubicBezTo>
                    <a:pt x="19515" y="15245"/>
                    <a:pt x="21683" y="12810"/>
                    <a:pt x="22750" y="9874"/>
                  </a:cubicBezTo>
                  <a:lnTo>
                    <a:pt x="22750" y="9874"/>
                  </a:lnTo>
                  <a:cubicBezTo>
                    <a:pt x="21349" y="10195"/>
                    <a:pt x="19917" y="10353"/>
                    <a:pt x="18487" y="10353"/>
                  </a:cubicBezTo>
                  <a:cubicBezTo>
                    <a:pt x="13823" y="10353"/>
                    <a:pt x="9185" y="8678"/>
                    <a:pt x="5738" y="5538"/>
                  </a:cubicBezTo>
                  <a:cubicBezTo>
                    <a:pt x="4104" y="4037"/>
                    <a:pt x="2703" y="2135"/>
                    <a:pt x="2336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205" name="Google Shape;1829;p51"/>
            <p:cNvSpPr/>
            <p:nvPr/>
          </p:nvSpPr>
          <p:spPr>
            <a:xfrm>
              <a:off x="1555455" y="5811665"/>
              <a:ext cx="695094" cy="654354"/>
            </a:xfrm>
            <a:custGeom>
              <a:avLst/>
              <a:gdLst/>
              <a:ahLst/>
              <a:cxnLst/>
              <a:rect l="l" t="t" r="r" b="b"/>
              <a:pathLst>
                <a:path w="15178" h="14287" extrusionOk="0">
                  <a:moveTo>
                    <a:pt x="7446" y="1"/>
                  </a:moveTo>
                  <a:cubicBezTo>
                    <a:pt x="4627" y="1"/>
                    <a:pt x="2065" y="1862"/>
                    <a:pt x="1001" y="4429"/>
                  </a:cubicBezTo>
                  <a:cubicBezTo>
                    <a:pt x="0" y="7231"/>
                    <a:pt x="668" y="10233"/>
                    <a:pt x="2669" y="12301"/>
                  </a:cubicBezTo>
                  <a:cubicBezTo>
                    <a:pt x="4010" y="13642"/>
                    <a:pt x="5795" y="14286"/>
                    <a:pt x="7594" y="14286"/>
                  </a:cubicBezTo>
                  <a:cubicBezTo>
                    <a:pt x="7765" y="14286"/>
                    <a:pt x="7936" y="14281"/>
                    <a:pt x="8106" y="14269"/>
                  </a:cubicBezTo>
                  <a:cubicBezTo>
                    <a:pt x="12009" y="14036"/>
                    <a:pt x="15178" y="10433"/>
                    <a:pt x="14944" y="6530"/>
                  </a:cubicBezTo>
                  <a:cubicBezTo>
                    <a:pt x="14511" y="3595"/>
                    <a:pt x="12443" y="893"/>
                    <a:pt x="9407" y="192"/>
                  </a:cubicBezTo>
                  <a:cubicBezTo>
                    <a:pt x="8973" y="59"/>
                    <a:pt x="8506" y="26"/>
                    <a:pt x="8006" y="26"/>
                  </a:cubicBezTo>
                  <a:cubicBezTo>
                    <a:pt x="7818" y="9"/>
                    <a:pt x="7632" y="1"/>
                    <a:pt x="7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206" name="Google Shape;1830;p51"/>
            <p:cNvSpPr/>
            <p:nvPr/>
          </p:nvSpPr>
          <p:spPr>
            <a:xfrm>
              <a:off x="242771" y="4891801"/>
              <a:ext cx="1400903" cy="1385013"/>
            </a:xfrm>
            <a:custGeom>
              <a:avLst/>
              <a:gdLst/>
              <a:ahLst/>
              <a:cxnLst/>
              <a:rect l="l" t="t" r="r" b="b"/>
              <a:pathLst>
                <a:path w="30590" h="30240" extrusionOk="0">
                  <a:moveTo>
                    <a:pt x="15879" y="1"/>
                  </a:moveTo>
                  <a:cubicBezTo>
                    <a:pt x="11218" y="1"/>
                    <a:pt x="6772" y="2035"/>
                    <a:pt x="3670" y="5658"/>
                  </a:cubicBezTo>
                  <a:cubicBezTo>
                    <a:pt x="901" y="8994"/>
                    <a:pt x="1" y="13364"/>
                    <a:pt x="668" y="17433"/>
                  </a:cubicBezTo>
                  <a:cubicBezTo>
                    <a:pt x="1932" y="24720"/>
                    <a:pt x="8660" y="30240"/>
                    <a:pt x="15944" y="30240"/>
                  </a:cubicBezTo>
                  <a:cubicBezTo>
                    <a:pt x="16729" y="30240"/>
                    <a:pt x="17521" y="30176"/>
                    <a:pt x="18314" y="30042"/>
                  </a:cubicBezTo>
                  <a:cubicBezTo>
                    <a:pt x="24351" y="28541"/>
                    <a:pt x="29588" y="23604"/>
                    <a:pt x="30422" y="17100"/>
                  </a:cubicBezTo>
                  <a:cubicBezTo>
                    <a:pt x="30522" y="16166"/>
                    <a:pt x="30589" y="15198"/>
                    <a:pt x="30522" y="14231"/>
                  </a:cubicBezTo>
                  <a:cubicBezTo>
                    <a:pt x="30389" y="7793"/>
                    <a:pt x="25786" y="2323"/>
                    <a:pt x="19815" y="488"/>
                  </a:cubicBezTo>
                  <a:cubicBezTo>
                    <a:pt x="18502" y="160"/>
                    <a:pt x="17182" y="1"/>
                    <a:pt x="15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207" name="Google Shape;1831;p51"/>
            <p:cNvSpPr/>
            <p:nvPr/>
          </p:nvSpPr>
          <p:spPr>
            <a:xfrm>
              <a:off x="252045" y="5319096"/>
              <a:ext cx="1387119" cy="978806"/>
            </a:xfrm>
            <a:custGeom>
              <a:avLst/>
              <a:gdLst/>
              <a:ahLst/>
              <a:cxnLst/>
              <a:rect l="l" t="t" r="r" b="b"/>
              <a:pathLst>
                <a:path w="30289" h="21371" extrusionOk="0">
                  <a:moveTo>
                    <a:pt x="1502" y="0"/>
                  </a:moveTo>
                  <a:cubicBezTo>
                    <a:pt x="301" y="2702"/>
                    <a:pt x="0" y="5671"/>
                    <a:pt x="501" y="8540"/>
                  </a:cubicBezTo>
                  <a:cubicBezTo>
                    <a:pt x="1708" y="15842"/>
                    <a:pt x="8511" y="21371"/>
                    <a:pt x="15824" y="21371"/>
                  </a:cubicBezTo>
                  <a:cubicBezTo>
                    <a:pt x="16594" y="21371"/>
                    <a:pt x="17371" y="21309"/>
                    <a:pt x="18147" y="21182"/>
                  </a:cubicBezTo>
                  <a:cubicBezTo>
                    <a:pt x="24184" y="19681"/>
                    <a:pt x="29421" y="14711"/>
                    <a:pt x="30255" y="8206"/>
                  </a:cubicBezTo>
                  <a:cubicBezTo>
                    <a:pt x="30255" y="8073"/>
                    <a:pt x="30289" y="7939"/>
                    <a:pt x="30289" y="7873"/>
                  </a:cubicBezTo>
                  <a:lnTo>
                    <a:pt x="30289" y="7873"/>
                  </a:lnTo>
                  <a:cubicBezTo>
                    <a:pt x="28259" y="9368"/>
                    <a:pt x="23560" y="10635"/>
                    <a:pt x="18509" y="10635"/>
                  </a:cubicBezTo>
                  <a:cubicBezTo>
                    <a:pt x="14095" y="10635"/>
                    <a:pt x="9411" y="9668"/>
                    <a:pt x="6005" y="7039"/>
                  </a:cubicBezTo>
                  <a:cubicBezTo>
                    <a:pt x="3770" y="5337"/>
                    <a:pt x="2069" y="2736"/>
                    <a:pt x="1502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208" name="Google Shape;1832;p51"/>
            <p:cNvSpPr/>
            <p:nvPr/>
          </p:nvSpPr>
          <p:spPr>
            <a:xfrm>
              <a:off x="1492280" y="5878588"/>
              <a:ext cx="603456" cy="636767"/>
            </a:xfrm>
            <a:custGeom>
              <a:avLst/>
              <a:gdLst/>
              <a:ahLst/>
              <a:cxnLst/>
              <a:rect l="l" t="t" r="r" b="b"/>
              <a:pathLst>
                <a:path w="13177" h="13903" extrusionOk="0">
                  <a:moveTo>
                    <a:pt x="5271" y="0"/>
                  </a:moveTo>
                  <a:lnTo>
                    <a:pt x="5271" y="0"/>
                  </a:lnTo>
                  <a:cubicBezTo>
                    <a:pt x="3369" y="634"/>
                    <a:pt x="1768" y="2168"/>
                    <a:pt x="1001" y="4036"/>
                  </a:cubicBezTo>
                  <a:cubicBezTo>
                    <a:pt x="0" y="6838"/>
                    <a:pt x="667" y="9840"/>
                    <a:pt x="2669" y="11909"/>
                  </a:cubicBezTo>
                  <a:cubicBezTo>
                    <a:pt x="3954" y="13254"/>
                    <a:pt x="5695" y="13903"/>
                    <a:pt x="7460" y="13903"/>
                  </a:cubicBezTo>
                  <a:cubicBezTo>
                    <a:pt x="7664" y="13903"/>
                    <a:pt x="7868" y="13894"/>
                    <a:pt x="8073" y="13877"/>
                  </a:cubicBezTo>
                  <a:cubicBezTo>
                    <a:pt x="10074" y="13743"/>
                    <a:pt x="11909" y="12709"/>
                    <a:pt x="13176" y="11241"/>
                  </a:cubicBezTo>
                  <a:cubicBezTo>
                    <a:pt x="11775" y="11008"/>
                    <a:pt x="10508" y="10408"/>
                    <a:pt x="9340" y="9574"/>
                  </a:cubicBezTo>
                  <a:cubicBezTo>
                    <a:pt x="7505" y="8239"/>
                    <a:pt x="6104" y="6238"/>
                    <a:pt x="5537" y="4036"/>
                  </a:cubicBezTo>
                  <a:cubicBezTo>
                    <a:pt x="5204" y="2702"/>
                    <a:pt x="5104" y="1334"/>
                    <a:pt x="5271" y="0"/>
                  </a:cubicBez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239555" y="4690676"/>
              <a:ext cx="2248727" cy="1829738"/>
              <a:chOff x="239555" y="4690676"/>
              <a:chExt cx="2248727" cy="1829738"/>
            </a:xfrm>
            <a:solidFill>
              <a:srgbClr val="8C5A79"/>
            </a:solidFill>
          </p:grpSpPr>
          <p:sp>
            <p:nvSpPr>
              <p:cNvPr id="210" name="Google Shape;1817;p51"/>
              <p:cNvSpPr/>
              <p:nvPr/>
            </p:nvSpPr>
            <p:spPr>
              <a:xfrm>
                <a:off x="2091046" y="5606735"/>
                <a:ext cx="194038" cy="113173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2471" extrusionOk="0">
                    <a:moveTo>
                      <a:pt x="3516" y="0"/>
                    </a:moveTo>
                    <a:cubicBezTo>
                      <a:pt x="3063" y="0"/>
                      <a:pt x="2392" y="191"/>
                      <a:pt x="1735" y="531"/>
                    </a:cubicBezTo>
                    <a:cubicBezTo>
                      <a:pt x="701" y="1098"/>
                      <a:pt x="0" y="1865"/>
                      <a:pt x="200" y="2265"/>
                    </a:cubicBezTo>
                    <a:cubicBezTo>
                      <a:pt x="263" y="2403"/>
                      <a:pt x="449" y="2470"/>
                      <a:pt x="714" y="2470"/>
                    </a:cubicBezTo>
                    <a:cubicBezTo>
                      <a:pt x="1154" y="2470"/>
                      <a:pt x="1815" y="2285"/>
                      <a:pt x="2502" y="1932"/>
                    </a:cubicBezTo>
                    <a:cubicBezTo>
                      <a:pt x="3536" y="1365"/>
                      <a:pt x="4237" y="597"/>
                      <a:pt x="4036" y="197"/>
                    </a:cubicBezTo>
                    <a:cubicBezTo>
                      <a:pt x="3964" y="63"/>
                      <a:pt x="3775" y="0"/>
                      <a:pt x="35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1" name="Google Shape;1818;p51"/>
              <p:cNvSpPr/>
              <p:nvPr/>
            </p:nvSpPr>
            <p:spPr>
              <a:xfrm>
                <a:off x="2369075" y="5070318"/>
                <a:ext cx="119207" cy="313231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6839" extrusionOk="0">
                    <a:moveTo>
                      <a:pt x="1435" y="1"/>
                    </a:moveTo>
                    <a:cubicBezTo>
                      <a:pt x="701" y="1"/>
                      <a:pt x="134" y="1502"/>
                      <a:pt x="34" y="3370"/>
                    </a:cubicBezTo>
                    <a:cubicBezTo>
                      <a:pt x="0" y="5238"/>
                      <a:pt x="501" y="6805"/>
                      <a:pt x="1168" y="6839"/>
                    </a:cubicBezTo>
                    <a:cubicBezTo>
                      <a:pt x="1835" y="6839"/>
                      <a:pt x="2469" y="5338"/>
                      <a:pt x="2535" y="3470"/>
                    </a:cubicBezTo>
                    <a:cubicBezTo>
                      <a:pt x="2602" y="1568"/>
                      <a:pt x="2135" y="1"/>
                      <a:pt x="14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2" name="Google Shape;1819;p51"/>
              <p:cNvSpPr/>
              <p:nvPr/>
            </p:nvSpPr>
            <p:spPr>
              <a:xfrm>
                <a:off x="1412760" y="4771102"/>
                <a:ext cx="282654" cy="335169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7318" extrusionOk="0">
                    <a:moveTo>
                      <a:pt x="5407" y="0"/>
                    </a:moveTo>
                    <a:cubicBezTo>
                      <a:pt x="4715" y="0"/>
                      <a:pt x="3340" y="1217"/>
                      <a:pt x="2069" y="2931"/>
                    </a:cubicBezTo>
                    <a:cubicBezTo>
                      <a:pt x="668" y="4899"/>
                      <a:pt x="1" y="6867"/>
                      <a:pt x="534" y="7234"/>
                    </a:cubicBezTo>
                    <a:cubicBezTo>
                      <a:pt x="604" y="7290"/>
                      <a:pt x="691" y="7318"/>
                      <a:pt x="794" y="7318"/>
                    </a:cubicBezTo>
                    <a:cubicBezTo>
                      <a:pt x="1481" y="7318"/>
                      <a:pt x="2851" y="6107"/>
                      <a:pt x="4070" y="4365"/>
                    </a:cubicBezTo>
                    <a:cubicBezTo>
                      <a:pt x="5505" y="2397"/>
                      <a:pt x="6172" y="429"/>
                      <a:pt x="5638" y="62"/>
                    </a:cubicBezTo>
                    <a:cubicBezTo>
                      <a:pt x="5573" y="20"/>
                      <a:pt x="5496" y="0"/>
                      <a:pt x="54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3" name="Google Shape;1820;p51"/>
              <p:cNvSpPr/>
              <p:nvPr/>
            </p:nvSpPr>
            <p:spPr>
              <a:xfrm>
                <a:off x="1893986" y="4690676"/>
                <a:ext cx="328450" cy="124532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2719" extrusionOk="0">
                    <a:moveTo>
                      <a:pt x="1889" y="1"/>
                    </a:moveTo>
                    <a:cubicBezTo>
                      <a:pt x="894" y="1"/>
                      <a:pt x="197" y="215"/>
                      <a:pt x="134" y="617"/>
                    </a:cubicBezTo>
                    <a:cubicBezTo>
                      <a:pt x="0" y="1251"/>
                      <a:pt x="1468" y="2085"/>
                      <a:pt x="3336" y="2485"/>
                    </a:cubicBezTo>
                    <a:cubicBezTo>
                      <a:pt x="4034" y="2645"/>
                      <a:pt x="4700" y="2718"/>
                      <a:pt x="5270" y="2718"/>
                    </a:cubicBezTo>
                    <a:cubicBezTo>
                      <a:pt x="6255" y="2718"/>
                      <a:pt x="6954" y="2499"/>
                      <a:pt x="7039" y="2118"/>
                    </a:cubicBezTo>
                    <a:cubicBezTo>
                      <a:pt x="7172" y="1485"/>
                      <a:pt x="5738" y="651"/>
                      <a:pt x="3836" y="217"/>
                    </a:cubicBezTo>
                    <a:cubicBezTo>
                      <a:pt x="3131" y="71"/>
                      <a:pt x="2461" y="1"/>
                      <a:pt x="18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4" name="Google Shape;1821;p51"/>
              <p:cNvSpPr/>
              <p:nvPr/>
            </p:nvSpPr>
            <p:spPr>
              <a:xfrm>
                <a:off x="1408180" y="5218391"/>
                <a:ext cx="94752" cy="217278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744" extrusionOk="0">
                    <a:moveTo>
                      <a:pt x="606" y="0"/>
                    </a:moveTo>
                    <a:cubicBezTo>
                      <a:pt x="593" y="0"/>
                      <a:pt x="580" y="1"/>
                      <a:pt x="568" y="3"/>
                    </a:cubicBezTo>
                    <a:cubicBezTo>
                      <a:pt x="134" y="103"/>
                      <a:pt x="1" y="1237"/>
                      <a:pt x="267" y="2505"/>
                    </a:cubicBezTo>
                    <a:cubicBezTo>
                      <a:pt x="494" y="3765"/>
                      <a:pt x="1064" y="4743"/>
                      <a:pt x="1463" y="4743"/>
                    </a:cubicBezTo>
                    <a:cubicBezTo>
                      <a:pt x="1476" y="4743"/>
                      <a:pt x="1489" y="4742"/>
                      <a:pt x="1502" y="4740"/>
                    </a:cubicBezTo>
                    <a:cubicBezTo>
                      <a:pt x="1935" y="4640"/>
                      <a:pt x="2069" y="3506"/>
                      <a:pt x="1802" y="2238"/>
                    </a:cubicBezTo>
                    <a:cubicBezTo>
                      <a:pt x="1576" y="978"/>
                      <a:pt x="1006" y="0"/>
                      <a:pt x="6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5" name="Google Shape;1822;p51"/>
              <p:cNvSpPr/>
              <p:nvPr/>
            </p:nvSpPr>
            <p:spPr>
              <a:xfrm>
                <a:off x="1612889" y="5602064"/>
                <a:ext cx="258199" cy="137402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000" extrusionOk="0">
                    <a:moveTo>
                      <a:pt x="909" y="1"/>
                    </a:moveTo>
                    <a:cubicBezTo>
                      <a:pt x="547" y="1"/>
                      <a:pt x="290" y="86"/>
                      <a:pt x="201" y="266"/>
                    </a:cubicBezTo>
                    <a:cubicBezTo>
                      <a:pt x="0" y="733"/>
                      <a:pt x="1001" y="1700"/>
                      <a:pt x="2436" y="2367"/>
                    </a:cubicBezTo>
                    <a:cubicBezTo>
                      <a:pt x="3299" y="2778"/>
                      <a:pt x="4149" y="2999"/>
                      <a:pt x="4730" y="2999"/>
                    </a:cubicBezTo>
                    <a:cubicBezTo>
                      <a:pt x="5091" y="2999"/>
                      <a:pt x="5348" y="2913"/>
                      <a:pt x="5438" y="2734"/>
                    </a:cubicBezTo>
                    <a:cubicBezTo>
                      <a:pt x="5638" y="2267"/>
                      <a:pt x="4670" y="1300"/>
                      <a:pt x="3203" y="633"/>
                    </a:cubicBezTo>
                    <a:cubicBezTo>
                      <a:pt x="2340" y="222"/>
                      <a:pt x="1489" y="1"/>
                      <a:pt x="9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6" name="Google Shape;1823;p51"/>
              <p:cNvSpPr/>
              <p:nvPr/>
            </p:nvSpPr>
            <p:spPr>
              <a:xfrm>
                <a:off x="2037557" y="5258009"/>
                <a:ext cx="226141" cy="24856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427" extrusionOk="0">
                    <a:moveTo>
                      <a:pt x="2915" y="0"/>
                    </a:moveTo>
                    <a:cubicBezTo>
                      <a:pt x="1986" y="0"/>
                      <a:pt x="1001" y="733"/>
                      <a:pt x="534" y="1940"/>
                    </a:cubicBezTo>
                    <a:cubicBezTo>
                      <a:pt x="1" y="3408"/>
                      <a:pt x="368" y="4909"/>
                      <a:pt x="1435" y="5309"/>
                    </a:cubicBezTo>
                    <a:cubicBezTo>
                      <a:pt x="1637" y="5389"/>
                      <a:pt x="1847" y="5427"/>
                      <a:pt x="2058" y="5427"/>
                    </a:cubicBezTo>
                    <a:cubicBezTo>
                      <a:pt x="2998" y="5427"/>
                      <a:pt x="3968" y="4673"/>
                      <a:pt x="4404" y="3475"/>
                    </a:cubicBezTo>
                    <a:cubicBezTo>
                      <a:pt x="4938" y="2007"/>
                      <a:pt x="4537" y="539"/>
                      <a:pt x="3503" y="106"/>
                    </a:cubicBezTo>
                    <a:cubicBezTo>
                      <a:pt x="3314" y="34"/>
                      <a:pt x="3115" y="0"/>
                      <a:pt x="29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7" name="Google Shape;1824;p51"/>
              <p:cNvSpPr/>
              <p:nvPr/>
            </p:nvSpPr>
            <p:spPr>
              <a:xfrm>
                <a:off x="1583854" y="5154270"/>
                <a:ext cx="157401" cy="169692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3705" extrusionOk="0">
                    <a:moveTo>
                      <a:pt x="2029" y="1"/>
                    </a:moveTo>
                    <a:cubicBezTo>
                      <a:pt x="1373" y="1"/>
                      <a:pt x="704" y="509"/>
                      <a:pt x="401" y="1336"/>
                    </a:cubicBezTo>
                    <a:cubicBezTo>
                      <a:pt x="1" y="2304"/>
                      <a:pt x="301" y="3338"/>
                      <a:pt x="1001" y="3638"/>
                    </a:cubicBezTo>
                    <a:cubicBezTo>
                      <a:pt x="1130" y="3683"/>
                      <a:pt x="1261" y="3704"/>
                      <a:pt x="1392" y="3704"/>
                    </a:cubicBezTo>
                    <a:cubicBezTo>
                      <a:pt x="2047" y="3704"/>
                      <a:pt x="2708" y="3176"/>
                      <a:pt x="3070" y="2371"/>
                    </a:cubicBezTo>
                    <a:cubicBezTo>
                      <a:pt x="3436" y="1403"/>
                      <a:pt x="3136" y="369"/>
                      <a:pt x="2436" y="69"/>
                    </a:cubicBezTo>
                    <a:cubicBezTo>
                      <a:pt x="2303" y="23"/>
                      <a:pt x="2166" y="1"/>
                      <a:pt x="20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8" name="Google Shape;1825;p51"/>
              <p:cNvSpPr/>
              <p:nvPr/>
            </p:nvSpPr>
            <p:spPr>
              <a:xfrm>
                <a:off x="2202560" y="4873696"/>
                <a:ext cx="151265" cy="141204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3083" extrusionOk="0">
                    <a:moveTo>
                      <a:pt x="678" y="1"/>
                    </a:moveTo>
                    <a:cubicBezTo>
                      <a:pt x="536" y="1"/>
                      <a:pt x="417" y="41"/>
                      <a:pt x="334" y="124"/>
                    </a:cubicBezTo>
                    <a:cubicBezTo>
                      <a:pt x="0" y="457"/>
                      <a:pt x="301" y="1325"/>
                      <a:pt x="1001" y="2125"/>
                    </a:cubicBezTo>
                    <a:cubicBezTo>
                      <a:pt x="1551" y="2726"/>
                      <a:pt x="2177" y="3082"/>
                      <a:pt x="2596" y="3082"/>
                    </a:cubicBezTo>
                    <a:cubicBezTo>
                      <a:pt x="2736" y="3082"/>
                      <a:pt x="2852" y="3043"/>
                      <a:pt x="2936" y="2959"/>
                    </a:cubicBezTo>
                    <a:cubicBezTo>
                      <a:pt x="3303" y="2659"/>
                      <a:pt x="3002" y="1758"/>
                      <a:pt x="2269" y="958"/>
                    </a:cubicBezTo>
                    <a:cubicBezTo>
                      <a:pt x="1743" y="357"/>
                      <a:pt x="1105" y="1"/>
                      <a:pt x="6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19" name="Google Shape;1826;p51"/>
              <p:cNvSpPr/>
              <p:nvPr/>
            </p:nvSpPr>
            <p:spPr>
              <a:xfrm>
                <a:off x="1901588" y="5047097"/>
                <a:ext cx="189504" cy="173356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3785" extrusionOk="0">
                    <a:moveTo>
                      <a:pt x="1908" y="1"/>
                    </a:moveTo>
                    <a:cubicBezTo>
                      <a:pt x="1606" y="1"/>
                      <a:pt x="1305" y="79"/>
                      <a:pt x="1035" y="241"/>
                    </a:cubicBezTo>
                    <a:cubicBezTo>
                      <a:pt x="201" y="774"/>
                      <a:pt x="1" y="1909"/>
                      <a:pt x="535" y="2843"/>
                    </a:cubicBezTo>
                    <a:cubicBezTo>
                      <a:pt x="895" y="3450"/>
                      <a:pt x="1527" y="3784"/>
                      <a:pt x="2157" y="3784"/>
                    </a:cubicBezTo>
                    <a:cubicBezTo>
                      <a:pt x="2461" y="3784"/>
                      <a:pt x="2765" y="3706"/>
                      <a:pt x="3036" y="3543"/>
                    </a:cubicBezTo>
                    <a:cubicBezTo>
                      <a:pt x="3904" y="3043"/>
                      <a:pt x="4137" y="1875"/>
                      <a:pt x="3537" y="975"/>
                    </a:cubicBezTo>
                    <a:cubicBezTo>
                      <a:pt x="3176" y="343"/>
                      <a:pt x="2540" y="1"/>
                      <a:pt x="19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0" name="Google Shape;1827;p51"/>
              <p:cNvSpPr/>
              <p:nvPr/>
            </p:nvSpPr>
            <p:spPr>
              <a:xfrm>
                <a:off x="1796211" y="4888031"/>
                <a:ext cx="103911" cy="49098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072" extrusionOk="0">
                    <a:moveTo>
                      <a:pt x="1472" y="0"/>
                    </a:moveTo>
                    <a:cubicBezTo>
                      <a:pt x="1326" y="0"/>
                      <a:pt x="1166" y="15"/>
                      <a:pt x="1001" y="44"/>
                    </a:cubicBezTo>
                    <a:cubicBezTo>
                      <a:pt x="434" y="211"/>
                      <a:pt x="0" y="545"/>
                      <a:pt x="100" y="812"/>
                    </a:cubicBezTo>
                    <a:cubicBezTo>
                      <a:pt x="147" y="974"/>
                      <a:pt x="402" y="1072"/>
                      <a:pt x="755" y="1072"/>
                    </a:cubicBezTo>
                    <a:cubicBezTo>
                      <a:pt x="910" y="1072"/>
                      <a:pt x="1084" y="1053"/>
                      <a:pt x="1268" y="1012"/>
                    </a:cubicBezTo>
                    <a:cubicBezTo>
                      <a:pt x="1835" y="878"/>
                      <a:pt x="2269" y="545"/>
                      <a:pt x="2169" y="278"/>
                    </a:cubicBezTo>
                    <a:cubicBezTo>
                      <a:pt x="2098" y="89"/>
                      <a:pt x="1826" y="0"/>
                      <a:pt x="14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1" name="Google Shape;1828;p51"/>
              <p:cNvSpPr/>
              <p:nvPr/>
            </p:nvSpPr>
            <p:spPr>
              <a:xfrm>
                <a:off x="1689277" y="5477761"/>
                <a:ext cx="93241" cy="67922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483" extrusionOk="0">
                    <a:moveTo>
                      <a:pt x="398" y="0"/>
                    </a:moveTo>
                    <a:cubicBezTo>
                      <a:pt x="298" y="0"/>
                      <a:pt x="218" y="27"/>
                      <a:pt x="167" y="78"/>
                    </a:cubicBezTo>
                    <a:cubicBezTo>
                      <a:pt x="0" y="244"/>
                      <a:pt x="301" y="678"/>
                      <a:pt x="768" y="1078"/>
                    </a:cubicBezTo>
                    <a:cubicBezTo>
                      <a:pt x="1077" y="1340"/>
                      <a:pt x="1420" y="1483"/>
                      <a:pt x="1652" y="1483"/>
                    </a:cubicBezTo>
                    <a:cubicBezTo>
                      <a:pt x="1745" y="1483"/>
                      <a:pt x="1820" y="1460"/>
                      <a:pt x="1868" y="1412"/>
                    </a:cubicBezTo>
                    <a:cubicBezTo>
                      <a:pt x="2035" y="1245"/>
                      <a:pt x="1802" y="778"/>
                      <a:pt x="1301" y="411"/>
                    </a:cubicBezTo>
                    <a:cubicBezTo>
                      <a:pt x="954" y="134"/>
                      <a:pt x="623" y="0"/>
                      <a:pt x="39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2" name="Google Shape;1833;p51"/>
              <p:cNvSpPr/>
              <p:nvPr/>
            </p:nvSpPr>
            <p:spPr>
              <a:xfrm>
                <a:off x="1538012" y="6049353"/>
                <a:ext cx="62695" cy="12128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648" extrusionOk="0">
                    <a:moveTo>
                      <a:pt x="1052" y="1"/>
                    </a:moveTo>
                    <a:cubicBezTo>
                      <a:pt x="788" y="1"/>
                      <a:pt x="423" y="484"/>
                      <a:pt x="234" y="1174"/>
                    </a:cubicBezTo>
                    <a:cubicBezTo>
                      <a:pt x="1" y="1875"/>
                      <a:pt x="68" y="2542"/>
                      <a:pt x="301" y="2642"/>
                    </a:cubicBezTo>
                    <a:cubicBezTo>
                      <a:pt x="314" y="2646"/>
                      <a:pt x="328" y="2647"/>
                      <a:pt x="343" y="2647"/>
                    </a:cubicBezTo>
                    <a:cubicBezTo>
                      <a:pt x="583" y="2647"/>
                      <a:pt x="980" y="2135"/>
                      <a:pt x="1168" y="1474"/>
                    </a:cubicBezTo>
                    <a:cubicBezTo>
                      <a:pt x="1369" y="774"/>
                      <a:pt x="1335" y="107"/>
                      <a:pt x="1102" y="7"/>
                    </a:cubicBezTo>
                    <a:cubicBezTo>
                      <a:pt x="1086" y="3"/>
                      <a:pt x="1069" y="1"/>
                      <a:pt x="10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3" name="Google Shape;1834;p51"/>
              <p:cNvSpPr/>
              <p:nvPr/>
            </p:nvSpPr>
            <p:spPr>
              <a:xfrm>
                <a:off x="1574695" y="6334188"/>
                <a:ext cx="161981" cy="151417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306" extrusionOk="0">
                    <a:moveTo>
                      <a:pt x="570" y="1"/>
                    </a:moveTo>
                    <a:cubicBezTo>
                      <a:pt x="461" y="1"/>
                      <a:pt x="369" y="30"/>
                      <a:pt x="301" y="92"/>
                    </a:cubicBezTo>
                    <a:cubicBezTo>
                      <a:pt x="1" y="392"/>
                      <a:pt x="367" y="1326"/>
                      <a:pt x="1168" y="2160"/>
                    </a:cubicBezTo>
                    <a:cubicBezTo>
                      <a:pt x="1838" y="2883"/>
                      <a:pt x="2529" y="3306"/>
                      <a:pt x="2948" y="3306"/>
                    </a:cubicBezTo>
                    <a:cubicBezTo>
                      <a:pt x="3051" y="3306"/>
                      <a:pt x="3137" y="3280"/>
                      <a:pt x="3203" y="3228"/>
                    </a:cubicBezTo>
                    <a:cubicBezTo>
                      <a:pt x="3536" y="2927"/>
                      <a:pt x="3136" y="1993"/>
                      <a:pt x="2336" y="1126"/>
                    </a:cubicBezTo>
                    <a:cubicBezTo>
                      <a:pt x="1673" y="437"/>
                      <a:pt x="990" y="1"/>
                      <a:pt x="5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4" name="Google Shape;1835;p51"/>
              <p:cNvSpPr/>
              <p:nvPr/>
            </p:nvSpPr>
            <p:spPr>
              <a:xfrm>
                <a:off x="2126172" y="6026590"/>
                <a:ext cx="94752" cy="249339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444" extrusionOk="0">
                    <a:moveTo>
                      <a:pt x="635" y="0"/>
                    </a:moveTo>
                    <a:cubicBezTo>
                      <a:pt x="624" y="0"/>
                      <a:pt x="612" y="1"/>
                      <a:pt x="601" y="3"/>
                    </a:cubicBezTo>
                    <a:cubicBezTo>
                      <a:pt x="167" y="103"/>
                      <a:pt x="0" y="1337"/>
                      <a:pt x="301" y="2839"/>
                    </a:cubicBezTo>
                    <a:cubicBezTo>
                      <a:pt x="560" y="4299"/>
                      <a:pt x="1072" y="5443"/>
                      <a:pt x="1468" y="5443"/>
                    </a:cubicBezTo>
                    <a:cubicBezTo>
                      <a:pt x="1480" y="5443"/>
                      <a:pt x="1491" y="5442"/>
                      <a:pt x="1502" y="5440"/>
                    </a:cubicBezTo>
                    <a:cubicBezTo>
                      <a:pt x="1935" y="5374"/>
                      <a:pt x="2069" y="4106"/>
                      <a:pt x="1802" y="2605"/>
                    </a:cubicBezTo>
                    <a:cubicBezTo>
                      <a:pt x="1575" y="1114"/>
                      <a:pt x="1033" y="0"/>
                      <a:pt x="6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5" name="Google Shape;1836;p51"/>
              <p:cNvSpPr/>
              <p:nvPr/>
            </p:nvSpPr>
            <p:spPr>
              <a:xfrm>
                <a:off x="1932180" y="6397622"/>
                <a:ext cx="192527" cy="12279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681" extrusionOk="0">
                    <a:moveTo>
                      <a:pt x="3615" y="1"/>
                    </a:moveTo>
                    <a:cubicBezTo>
                      <a:pt x="3167" y="1"/>
                      <a:pt x="2426" y="298"/>
                      <a:pt x="1701" y="742"/>
                    </a:cubicBezTo>
                    <a:cubicBezTo>
                      <a:pt x="667" y="1376"/>
                      <a:pt x="0" y="2210"/>
                      <a:pt x="200" y="2543"/>
                    </a:cubicBezTo>
                    <a:cubicBezTo>
                      <a:pt x="276" y="2637"/>
                      <a:pt x="409" y="2681"/>
                      <a:pt x="585" y="2681"/>
                    </a:cubicBezTo>
                    <a:cubicBezTo>
                      <a:pt x="1034" y="2681"/>
                      <a:pt x="1759" y="2398"/>
                      <a:pt x="2502" y="1943"/>
                    </a:cubicBezTo>
                    <a:cubicBezTo>
                      <a:pt x="3536" y="1342"/>
                      <a:pt x="4203" y="508"/>
                      <a:pt x="4003" y="175"/>
                    </a:cubicBezTo>
                    <a:cubicBezTo>
                      <a:pt x="3943" y="55"/>
                      <a:pt x="3806" y="1"/>
                      <a:pt x="36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6" name="Google Shape;1837;p51"/>
              <p:cNvSpPr/>
              <p:nvPr/>
            </p:nvSpPr>
            <p:spPr>
              <a:xfrm>
                <a:off x="1979533" y="5891524"/>
                <a:ext cx="129878" cy="85556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868" extrusionOk="0">
                    <a:moveTo>
                      <a:pt x="410" y="1"/>
                    </a:moveTo>
                    <a:cubicBezTo>
                      <a:pt x="297" y="1"/>
                      <a:pt x="213" y="28"/>
                      <a:pt x="167" y="83"/>
                    </a:cubicBezTo>
                    <a:cubicBezTo>
                      <a:pt x="0" y="284"/>
                      <a:pt x="434" y="884"/>
                      <a:pt x="1134" y="1318"/>
                    </a:cubicBezTo>
                    <a:cubicBezTo>
                      <a:pt x="1641" y="1680"/>
                      <a:pt x="2131" y="1867"/>
                      <a:pt x="2426" y="1867"/>
                    </a:cubicBezTo>
                    <a:cubicBezTo>
                      <a:pt x="2538" y="1867"/>
                      <a:pt x="2623" y="1840"/>
                      <a:pt x="2669" y="1785"/>
                    </a:cubicBezTo>
                    <a:cubicBezTo>
                      <a:pt x="2836" y="1585"/>
                      <a:pt x="2435" y="984"/>
                      <a:pt x="1701" y="550"/>
                    </a:cubicBezTo>
                    <a:cubicBezTo>
                      <a:pt x="1194" y="188"/>
                      <a:pt x="705" y="1"/>
                      <a:pt x="4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7" name="Google Shape;1838;p51"/>
              <p:cNvSpPr/>
              <p:nvPr/>
            </p:nvSpPr>
            <p:spPr>
              <a:xfrm>
                <a:off x="1663311" y="5863219"/>
                <a:ext cx="201686" cy="91922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007" extrusionOk="0">
                    <a:moveTo>
                      <a:pt x="3555" y="0"/>
                    </a:moveTo>
                    <a:cubicBezTo>
                      <a:pt x="3124" y="0"/>
                      <a:pt x="2543" y="109"/>
                      <a:pt x="1935" y="335"/>
                    </a:cubicBezTo>
                    <a:cubicBezTo>
                      <a:pt x="834" y="735"/>
                      <a:pt x="0" y="1369"/>
                      <a:pt x="100" y="1736"/>
                    </a:cubicBezTo>
                    <a:cubicBezTo>
                      <a:pt x="182" y="1915"/>
                      <a:pt x="463" y="2007"/>
                      <a:pt x="866" y="2007"/>
                    </a:cubicBezTo>
                    <a:cubicBezTo>
                      <a:pt x="1286" y="2007"/>
                      <a:pt x="1839" y="1907"/>
                      <a:pt x="2435" y="1702"/>
                    </a:cubicBezTo>
                    <a:cubicBezTo>
                      <a:pt x="3569" y="1269"/>
                      <a:pt x="4403" y="668"/>
                      <a:pt x="4270" y="268"/>
                    </a:cubicBezTo>
                    <a:cubicBezTo>
                      <a:pt x="4222" y="92"/>
                      <a:pt x="3952" y="0"/>
                      <a:pt x="35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8" name="Google Shape;1839;p51"/>
              <p:cNvSpPr/>
              <p:nvPr/>
            </p:nvSpPr>
            <p:spPr>
              <a:xfrm>
                <a:off x="1637344" y="6122039"/>
                <a:ext cx="145174" cy="157051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429" extrusionOk="0">
                    <a:moveTo>
                      <a:pt x="1309" y="0"/>
                    </a:moveTo>
                    <a:cubicBezTo>
                      <a:pt x="1169" y="0"/>
                      <a:pt x="1032" y="28"/>
                      <a:pt x="901" y="87"/>
                    </a:cubicBezTo>
                    <a:cubicBezTo>
                      <a:pt x="234" y="354"/>
                      <a:pt x="0" y="1288"/>
                      <a:pt x="400" y="2222"/>
                    </a:cubicBezTo>
                    <a:cubicBezTo>
                      <a:pt x="728" y="2959"/>
                      <a:pt x="1346" y="3428"/>
                      <a:pt x="1925" y="3428"/>
                    </a:cubicBezTo>
                    <a:cubicBezTo>
                      <a:pt x="2054" y="3428"/>
                      <a:pt x="2181" y="3405"/>
                      <a:pt x="2302" y="3356"/>
                    </a:cubicBezTo>
                    <a:cubicBezTo>
                      <a:pt x="2969" y="3056"/>
                      <a:pt x="3169" y="2122"/>
                      <a:pt x="2802" y="1222"/>
                    </a:cubicBezTo>
                    <a:cubicBezTo>
                      <a:pt x="2481" y="471"/>
                      <a:pt x="1879" y="0"/>
                      <a:pt x="13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29" name="Google Shape;1840;p51"/>
              <p:cNvSpPr/>
              <p:nvPr/>
            </p:nvSpPr>
            <p:spPr>
              <a:xfrm>
                <a:off x="1930623" y="6008957"/>
                <a:ext cx="111559" cy="121692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57" extrusionOk="0">
                    <a:moveTo>
                      <a:pt x="990" y="0"/>
                    </a:moveTo>
                    <a:cubicBezTo>
                      <a:pt x="890" y="0"/>
                      <a:pt x="793" y="18"/>
                      <a:pt x="701" y="55"/>
                    </a:cubicBezTo>
                    <a:cubicBezTo>
                      <a:pt x="201" y="255"/>
                      <a:pt x="1" y="1022"/>
                      <a:pt x="334" y="1722"/>
                    </a:cubicBezTo>
                    <a:cubicBezTo>
                      <a:pt x="549" y="2287"/>
                      <a:pt x="1024" y="2657"/>
                      <a:pt x="1463" y="2657"/>
                    </a:cubicBezTo>
                    <a:cubicBezTo>
                      <a:pt x="1568" y="2657"/>
                      <a:pt x="1672" y="2635"/>
                      <a:pt x="1769" y="2590"/>
                    </a:cubicBezTo>
                    <a:cubicBezTo>
                      <a:pt x="2269" y="2356"/>
                      <a:pt x="2436" y="1656"/>
                      <a:pt x="2169" y="922"/>
                    </a:cubicBezTo>
                    <a:cubicBezTo>
                      <a:pt x="1924" y="350"/>
                      <a:pt x="1434" y="0"/>
                      <a:pt x="9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0" name="Google Shape;1841;p51"/>
              <p:cNvSpPr/>
              <p:nvPr/>
            </p:nvSpPr>
            <p:spPr>
              <a:xfrm>
                <a:off x="1790074" y="6445346"/>
                <a:ext cx="111559" cy="4891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068" extrusionOk="0">
                    <a:moveTo>
                      <a:pt x="1235" y="0"/>
                    </a:moveTo>
                    <a:cubicBezTo>
                      <a:pt x="568" y="0"/>
                      <a:pt x="1" y="200"/>
                      <a:pt x="1" y="500"/>
                    </a:cubicBezTo>
                    <a:cubicBezTo>
                      <a:pt x="1" y="801"/>
                      <a:pt x="568" y="1034"/>
                      <a:pt x="1168" y="1067"/>
                    </a:cubicBezTo>
                    <a:cubicBezTo>
                      <a:pt x="1836" y="1067"/>
                      <a:pt x="2403" y="867"/>
                      <a:pt x="2403" y="567"/>
                    </a:cubicBezTo>
                    <a:cubicBezTo>
                      <a:pt x="2436" y="300"/>
                      <a:pt x="1902" y="33"/>
                      <a:pt x="12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1" name="Google Shape;1842;p51"/>
              <p:cNvSpPr/>
              <p:nvPr/>
            </p:nvSpPr>
            <p:spPr>
              <a:xfrm>
                <a:off x="1842053" y="6220785"/>
                <a:ext cx="93195" cy="78869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722" extrusionOk="0">
                    <a:moveTo>
                      <a:pt x="1024" y="1"/>
                    </a:moveTo>
                    <a:cubicBezTo>
                      <a:pt x="614" y="1"/>
                      <a:pt x="245" y="270"/>
                      <a:pt x="133" y="633"/>
                    </a:cubicBezTo>
                    <a:cubicBezTo>
                      <a:pt x="0" y="1100"/>
                      <a:pt x="334" y="1601"/>
                      <a:pt x="834" y="1701"/>
                    </a:cubicBezTo>
                    <a:cubicBezTo>
                      <a:pt x="904" y="1715"/>
                      <a:pt x="975" y="1722"/>
                      <a:pt x="1044" y="1722"/>
                    </a:cubicBezTo>
                    <a:cubicBezTo>
                      <a:pt x="1468" y="1722"/>
                      <a:pt x="1854" y="1468"/>
                      <a:pt x="1968" y="1067"/>
                    </a:cubicBezTo>
                    <a:cubicBezTo>
                      <a:pt x="2035" y="600"/>
                      <a:pt x="1768" y="133"/>
                      <a:pt x="1268" y="33"/>
                    </a:cubicBezTo>
                    <a:cubicBezTo>
                      <a:pt x="1186" y="11"/>
                      <a:pt x="1104" y="1"/>
                      <a:pt x="10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2" name="Google Shape;1843;p51"/>
              <p:cNvSpPr/>
              <p:nvPr/>
            </p:nvSpPr>
            <p:spPr>
              <a:xfrm>
                <a:off x="2031466" y="6266769"/>
                <a:ext cx="45842" cy="5551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212" extrusionOk="0">
                    <a:moveTo>
                      <a:pt x="727" y="1"/>
                    </a:moveTo>
                    <a:cubicBezTo>
                      <a:pt x="566" y="1"/>
                      <a:pt x="362" y="161"/>
                      <a:pt x="200" y="430"/>
                    </a:cubicBezTo>
                    <a:cubicBezTo>
                      <a:pt x="0" y="763"/>
                      <a:pt x="0" y="1097"/>
                      <a:pt x="134" y="1197"/>
                    </a:cubicBezTo>
                    <a:cubicBezTo>
                      <a:pt x="158" y="1207"/>
                      <a:pt x="184" y="1212"/>
                      <a:pt x="211" y="1212"/>
                    </a:cubicBezTo>
                    <a:cubicBezTo>
                      <a:pt x="368" y="1212"/>
                      <a:pt x="563" y="1048"/>
                      <a:pt x="734" y="763"/>
                    </a:cubicBezTo>
                    <a:cubicBezTo>
                      <a:pt x="968" y="430"/>
                      <a:pt x="1001" y="96"/>
                      <a:pt x="834" y="30"/>
                    </a:cubicBezTo>
                    <a:cubicBezTo>
                      <a:pt x="802" y="10"/>
                      <a:pt x="766" y="1"/>
                      <a:pt x="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3" name="Google Shape;1844;p51"/>
              <p:cNvSpPr/>
              <p:nvPr/>
            </p:nvSpPr>
            <p:spPr>
              <a:xfrm>
                <a:off x="1805370" y="5963706"/>
                <a:ext cx="62695" cy="2523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51" extrusionOk="0">
                    <a:moveTo>
                      <a:pt x="859" y="0"/>
                    </a:moveTo>
                    <a:cubicBezTo>
                      <a:pt x="798" y="0"/>
                      <a:pt x="734" y="3"/>
                      <a:pt x="668" y="9"/>
                    </a:cubicBezTo>
                    <a:cubicBezTo>
                      <a:pt x="301" y="42"/>
                      <a:pt x="0" y="209"/>
                      <a:pt x="67" y="342"/>
                    </a:cubicBezTo>
                    <a:cubicBezTo>
                      <a:pt x="67" y="481"/>
                      <a:pt x="276" y="551"/>
                      <a:pt x="577" y="551"/>
                    </a:cubicBezTo>
                    <a:cubicBezTo>
                      <a:pt x="637" y="551"/>
                      <a:pt x="701" y="548"/>
                      <a:pt x="768" y="542"/>
                    </a:cubicBezTo>
                    <a:cubicBezTo>
                      <a:pt x="1101" y="509"/>
                      <a:pt x="1368" y="375"/>
                      <a:pt x="1368" y="209"/>
                    </a:cubicBezTo>
                    <a:cubicBezTo>
                      <a:pt x="1368" y="70"/>
                      <a:pt x="1160" y="0"/>
                      <a:pt x="8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4" name="Google Shape;1845;p51"/>
              <p:cNvSpPr/>
              <p:nvPr/>
            </p:nvSpPr>
            <p:spPr>
              <a:xfrm>
                <a:off x="901034" y="4917252"/>
                <a:ext cx="270426" cy="106303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2321" extrusionOk="0">
                    <a:moveTo>
                      <a:pt x="1758" y="0"/>
                    </a:moveTo>
                    <a:cubicBezTo>
                      <a:pt x="843" y="0"/>
                      <a:pt x="191" y="209"/>
                      <a:pt x="100" y="574"/>
                    </a:cubicBezTo>
                    <a:cubicBezTo>
                      <a:pt x="0" y="1108"/>
                      <a:pt x="1201" y="1841"/>
                      <a:pt x="2735" y="2175"/>
                    </a:cubicBezTo>
                    <a:cubicBezTo>
                      <a:pt x="3256" y="2273"/>
                      <a:pt x="3749" y="2321"/>
                      <a:pt x="4181" y="2321"/>
                    </a:cubicBezTo>
                    <a:cubicBezTo>
                      <a:pt x="5077" y="2321"/>
                      <a:pt x="5714" y="2113"/>
                      <a:pt x="5804" y="1708"/>
                    </a:cubicBezTo>
                    <a:cubicBezTo>
                      <a:pt x="5904" y="1141"/>
                      <a:pt x="4737" y="407"/>
                      <a:pt x="3169" y="140"/>
                    </a:cubicBezTo>
                    <a:cubicBezTo>
                      <a:pt x="2662" y="45"/>
                      <a:pt x="2182" y="0"/>
                      <a:pt x="1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5" name="Google Shape;1846;p51"/>
              <p:cNvSpPr/>
              <p:nvPr/>
            </p:nvSpPr>
            <p:spPr>
              <a:xfrm>
                <a:off x="257873" y="5050257"/>
                <a:ext cx="333075" cy="325276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7102" extrusionOk="0">
                    <a:moveTo>
                      <a:pt x="6096" y="1"/>
                    </a:moveTo>
                    <a:cubicBezTo>
                      <a:pt x="5226" y="1"/>
                      <a:pt x="3749" y="965"/>
                      <a:pt x="2402" y="2473"/>
                    </a:cubicBezTo>
                    <a:cubicBezTo>
                      <a:pt x="768" y="4341"/>
                      <a:pt x="1" y="6343"/>
                      <a:pt x="668" y="6943"/>
                    </a:cubicBezTo>
                    <a:cubicBezTo>
                      <a:pt x="794" y="7050"/>
                      <a:pt x="963" y="7101"/>
                      <a:pt x="1165" y="7101"/>
                    </a:cubicBezTo>
                    <a:cubicBezTo>
                      <a:pt x="2033" y="7101"/>
                      <a:pt x="3518" y="6157"/>
                      <a:pt x="4871" y="4642"/>
                    </a:cubicBezTo>
                    <a:cubicBezTo>
                      <a:pt x="6505" y="2774"/>
                      <a:pt x="7273" y="772"/>
                      <a:pt x="6605" y="172"/>
                    </a:cubicBezTo>
                    <a:cubicBezTo>
                      <a:pt x="6477" y="56"/>
                      <a:pt x="6304" y="1"/>
                      <a:pt x="60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6" name="Google Shape;1847;p51"/>
              <p:cNvSpPr/>
              <p:nvPr/>
            </p:nvSpPr>
            <p:spPr>
              <a:xfrm>
                <a:off x="807839" y="6142832"/>
                <a:ext cx="536227" cy="202668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4425" extrusionOk="0">
                    <a:moveTo>
                      <a:pt x="9435" y="0"/>
                    </a:moveTo>
                    <a:cubicBezTo>
                      <a:pt x="8350" y="0"/>
                      <a:pt x="6925" y="209"/>
                      <a:pt x="5404" y="634"/>
                    </a:cubicBezTo>
                    <a:cubicBezTo>
                      <a:pt x="2335" y="1501"/>
                      <a:pt x="0" y="2902"/>
                      <a:pt x="234" y="3770"/>
                    </a:cubicBezTo>
                    <a:cubicBezTo>
                      <a:pt x="369" y="4208"/>
                      <a:pt x="1124" y="4424"/>
                      <a:pt x="2234" y="4424"/>
                    </a:cubicBezTo>
                    <a:cubicBezTo>
                      <a:pt x="3323" y="4424"/>
                      <a:pt x="4752" y="4216"/>
                      <a:pt x="6271" y="3803"/>
                    </a:cubicBezTo>
                    <a:cubicBezTo>
                      <a:pt x="9374" y="2936"/>
                      <a:pt x="11709" y="1568"/>
                      <a:pt x="11442" y="667"/>
                    </a:cubicBezTo>
                    <a:cubicBezTo>
                      <a:pt x="11323" y="225"/>
                      <a:pt x="10563" y="0"/>
                      <a:pt x="94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7" name="Google Shape;1848;p51"/>
              <p:cNvSpPr/>
              <p:nvPr/>
            </p:nvSpPr>
            <p:spPr>
              <a:xfrm>
                <a:off x="239555" y="5831663"/>
                <a:ext cx="325427" cy="350421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651" extrusionOk="0">
                    <a:moveTo>
                      <a:pt x="1057" y="1"/>
                    </a:moveTo>
                    <a:cubicBezTo>
                      <a:pt x="903" y="1"/>
                      <a:pt x="771" y="40"/>
                      <a:pt x="668" y="123"/>
                    </a:cubicBezTo>
                    <a:cubicBezTo>
                      <a:pt x="0" y="623"/>
                      <a:pt x="768" y="2725"/>
                      <a:pt x="2335" y="4760"/>
                    </a:cubicBezTo>
                    <a:cubicBezTo>
                      <a:pt x="3688" y="6479"/>
                      <a:pt x="5208" y="7650"/>
                      <a:pt x="6049" y="7650"/>
                    </a:cubicBezTo>
                    <a:cubicBezTo>
                      <a:pt x="6203" y="7650"/>
                      <a:pt x="6335" y="7611"/>
                      <a:pt x="6438" y="7528"/>
                    </a:cubicBezTo>
                    <a:cubicBezTo>
                      <a:pt x="7105" y="6961"/>
                      <a:pt x="6338" y="4926"/>
                      <a:pt x="4770" y="2892"/>
                    </a:cubicBezTo>
                    <a:cubicBezTo>
                      <a:pt x="3418" y="1172"/>
                      <a:pt x="1898" y="1"/>
                      <a:pt x="1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8" name="Google Shape;1849;p51"/>
              <p:cNvSpPr/>
              <p:nvPr/>
            </p:nvSpPr>
            <p:spPr>
              <a:xfrm>
                <a:off x="1408180" y="5799740"/>
                <a:ext cx="183368" cy="259552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667" extrusionOk="0">
                    <a:moveTo>
                      <a:pt x="3306" y="1"/>
                    </a:moveTo>
                    <a:cubicBezTo>
                      <a:pt x="2757" y="1"/>
                      <a:pt x="1838" y="966"/>
                      <a:pt x="1101" y="2321"/>
                    </a:cubicBezTo>
                    <a:cubicBezTo>
                      <a:pt x="267" y="3889"/>
                      <a:pt x="1" y="5323"/>
                      <a:pt x="501" y="5623"/>
                    </a:cubicBezTo>
                    <a:cubicBezTo>
                      <a:pt x="563" y="5652"/>
                      <a:pt x="630" y="5666"/>
                      <a:pt x="702" y="5666"/>
                    </a:cubicBezTo>
                    <a:cubicBezTo>
                      <a:pt x="1297" y="5666"/>
                      <a:pt x="2222" y="4719"/>
                      <a:pt x="2936" y="3322"/>
                    </a:cubicBezTo>
                    <a:cubicBezTo>
                      <a:pt x="3770" y="1787"/>
                      <a:pt x="4003" y="320"/>
                      <a:pt x="3503" y="53"/>
                    </a:cubicBezTo>
                    <a:cubicBezTo>
                      <a:pt x="3445" y="18"/>
                      <a:pt x="3379" y="1"/>
                      <a:pt x="33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39" name="Google Shape;1850;p51"/>
              <p:cNvSpPr/>
              <p:nvPr/>
            </p:nvSpPr>
            <p:spPr>
              <a:xfrm>
                <a:off x="1395953" y="5175293"/>
                <a:ext cx="206266" cy="320238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6992" extrusionOk="0">
                    <a:moveTo>
                      <a:pt x="802" y="0"/>
                    </a:moveTo>
                    <a:cubicBezTo>
                      <a:pt x="730" y="0"/>
                      <a:pt x="662" y="15"/>
                      <a:pt x="601" y="44"/>
                    </a:cubicBezTo>
                    <a:cubicBezTo>
                      <a:pt x="1" y="344"/>
                      <a:pt x="201" y="2112"/>
                      <a:pt x="1102" y="4046"/>
                    </a:cubicBezTo>
                    <a:cubicBezTo>
                      <a:pt x="1915" y="5764"/>
                      <a:pt x="3001" y="6992"/>
                      <a:pt x="3670" y="6992"/>
                    </a:cubicBezTo>
                    <a:cubicBezTo>
                      <a:pt x="3742" y="6992"/>
                      <a:pt x="3809" y="6978"/>
                      <a:pt x="3870" y="6949"/>
                    </a:cubicBezTo>
                    <a:cubicBezTo>
                      <a:pt x="4504" y="6682"/>
                      <a:pt x="4237" y="4880"/>
                      <a:pt x="3370" y="2946"/>
                    </a:cubicBezTo>
                    <a:cubicBezTo>
                      <a:pt x="2586" y="1228"/>
                      <a:pt x="1476" y="0"/>
                      <a:pt x="8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40" name="Google Shape;1851;p51"/>
              <p:cNvSpPr/>
              <p:nvPr/>
            </p:nvSpPr>
            <p:spPr>
              <a:xfrm>
                <a:off x="655063" y="5147996"/>
                <a:ext cx="366690" cy="276499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6037" extrusionOk="0">
                    <a:moveTo>
                      <a:pt x="4871" y="1"/>
                    </a:moveTo>
                    <a:cubicBezTo>
                      <a:pt x="4161" y="1"/>
                      <a:pt x="3390" y="198"/>
                      <a:pt x="2669" y="606"/>
                    </a:cubicBezTo>
                    <a:cubicBezTo>
                      <a:pt x="868" y="1607"/>
                      <a:pt x="1" y="3475"/>
                      <a:pt x="734" y="4809"/>
                    </a:cubicBezTo>
                    <a:cubicBezTo>
                      <a:pt x="1194" y="5608"/>
                      <a:pt x="2108" y="6036"/>
                      <a:pt x="3154" y="6036"/>
                    </a:cubicBezTo>
                    <a:cubicBezTo>
                      <a:pt x="3855" y="6036"/>
                      <a:pt x="4615" y="5844"/>
                      <a:pt x="5338" y="5443"/>
                    </a:cubicBezTo>
                    <a:cubicBezTo>
                      <a:pt x="7106" y="4442"/>
                      <a:pt x="8006" y="2541"/>
                      <a:pt x="7239" y="1207"/>
                    </a:cubicBezTo>
                    <a:cubicBezTo>
                      <a:pt x="6805" y="417"/>
                      <a:pt x="5902" y="1"/>
                      <a:pt x="48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41" name="Google Shape;1852;p51"/>
              <p:cNvSpPr/>
              <p:nvPr/>
            </p:nvSpPr>
            <p:spPr>
              <a:xfrm>
                <a:off x="1091958" y="5750000"/>
                <a:ext cx="247528" cy="18847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4115" extrusionOk="0">
                    <a:moveTo>
                      <a:pt x="3292" y="0"/>
                    </a:moveTo>
                    <a:cubicBezTo>
                      <a:pt x="2812" y="0"/>
                      <a:pt x="2290" y="134"/>
                      <a:pt x="1802" y="405"/>
                    </a:cubicBezTo>
                    <a:cubicBezTo>
                      <a:pt x="568" y="1072"/>
                      <a:pt x="1" y="2373"/>
                      <a:pt x="501" y="3307"/>
                    </a:cubicBezTo>
                    <a:cubicBezTo>
                      <a:pt x="796" y="3838"/>
                      <a:pt x="1405" y="4114"/>
                      <a:pt x="2108" y="4114"/>
                    </a:cubicBezTo>
                    <a:cubicBezTo>
                      <a:pt x="2596" y="4114"/>
                      <a:pt x="3130" y="3981"/>
                      <a:pt x="3637" y="3707"/>
                    </a:cubicBezTo>
                    <a:cubicBezTo>
                      <a:pt x="4837" y="3040"/>
                      <a:pt x="5405" y="1739"/>
                      <a:pt x="4904" y="838"/>
                    </a:cubicBezTo>
                    <a:cubicBezTo>
                      <a:pt x="4607" y="284"/>
                      <a:pt x="3993" y="0"/>
                      <a:pt x="32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42" name="Google Shape;1853;p51"/>
              <p:cNvSpPr/>
              <p:nvPr/>
            </p:nvSpPr>
            <p:spPr>
              <a:xfrm>
                <a:off x="283840" y="5508768"/>
                <a:ext cx="113116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5073" extrusionOk="0">
                    <a:moveTo>
                      <a:pt x="1127" y="0"/>
                    </a:moveTo>
                    <a:cubicBezTo>
                      <a:pt x="1119" y="0"/>
                      <a:pt x="1110" y="1"/>
                      <a:pt x="1102" y="1"/>
                    </a:cubicBezTo>
                    <a:cubicBezTo>
                      <a:pt x="468" y="68"/>
                      <a:pt x="1" y="1235"/>
                      <a:pt x="101" y="2603"/>
                    </a:cubicBezTo>
                    <a:cubicBezTo>
                      <a:pt x="167" y="3951"/>
                      <a:pt x="751" y="5072"/>
                      <a:pt x="1343" y="5072"/>
                    </a:cubicBezTo>
                    <a:cubicBezTo>
                      <a:pt x="1351" y="5072"/>
                      <a:pt x="1360" y="5072"/>
                      <a:pt x="1368" y="5071"/>
                    </a:cubicBezTo>
                    <a:cubicBezTo>
                      <a:pt x="2002" y="5005"/>
                      <a:pt x="2469" y="3904"/>
                      <a:pt x="2369" y="2470"/>
                    </a:cubicBezTo>
                    <a:cubicBezTo>
                      <a:pt x="2303" y="1122"/>
                      <a:pt x="1719" y="0"/>
                      <a:pt x="1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43" name="Google Shape;1854;p51"/>
              <p:cNvSpPr/>
              <p:nvPr/>
            </p:nvSpPr>
            <p:spPr>
              <a:xfrm>
                <a:off x="671870" y="5553790"/>
                <a:ext cx="230721" cy="231614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057" extrusionOk="0">
                    <a:moveTo>
                      <a:pt x="2578" y="0"/>
                    </a:moveTo>
                    <a:cubicBezTo>
                      <a:pt x="1398" y="0"/>
                      <a:pt x="383" y="922"/>
                      <a:pt x="167" y="2187"/>
                    </a:cubicBezTo>
                    <a:cubicBezTo>
                      <a:pt x="0" y="3588"/>
                      <a:pt x="868" y="4822"/>
                      <a:pt x="2169" y="5022"/>
                    </a:cubicBezTo>
                    <a:cubicBezTo>
                      <a:pt x="2296" y="5045"/>
                      <a:pt x="2422" y="5056"/>
                      <a:pt x="2547" y="5056"/>
                    </a:cubicBezTo>
                    <a:cubicBezTo>
                      <a:pt x="3695" y="5056"/>
                      <a:pt x="4690" y="4118"/>
                      <a:pt x="4871" y="2854"/>
                    </a:cubicBezTo>
                    <a:cubicBezTo>
                      <a:pt x="5037" y="1487"/>
                      <a:pt x="4170" y="186"/>
                      <a:pt x="2869" y="19"/>
                    </a:cubicBezTo>
                    <a:cubicBezTo>
                      <a:pt x="2771" y="6"/>
                      <a:pt x="2674" y="0"/>
                      <a:pt x="25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44" name="Google Shape;1855;p51"/>
              <p:cNvSpPr/>
              <p:nvPr/>
            </p:nvSpPr>
            <p:spPr>
              <a:xfrm>
                <a:off x="684098" y="5982026"/>
                <a:ext cx="134457" cy="79098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727" extrusionOk="0">
                    <a:moveTo>
                      <a:pt x="784" y="0"/>
                    </a:moveTo>
                    <a:cubicBezTo>
                      <a:pt x="501" y="0"/>
                      <a:pt x="284" y="92"/>
                      <a:pt x="200" y="276"/>
                    </a:cubicBezTo>
                    <a:cubicBezTo>
                      <a:pt x="0" y="609"/>
                      <a:pt x="467" y="1143"/>
                      <a:pt x="1201" y="1477"/>
                    </a:cubicBezTo>
                    <a:cubicBezTo>
                      <a:pt x="1551" y="1643"/>
                      <a:pt x="1902" y="1727"/>
                      <a:pt x="2185" y="1727"/>
                    </a:cubicBezTo>
                    <a:cubicBezTo>
                      <a:pt x="2469" y="1727"/>
                      <a:pt x="2686" y="1643"/>
                      <a:pt x="2769" y="1477"/>
                    </a:cubicBezTo>
                    <a:cubicBezTo>
                      <a:pt x="2936" y="1143"/>
                      <a:pt x="2469" y="609"/>
                      <a:pt x="1768" y="276"/>
                    </a:cubicBezTo>
                    <a:cubicBezTo>
                      <a:pt x="1418" y="92"/>
                      <a:pt x="1068" y="0"/>
                      <a:pt x="7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245" name="Google Shape;1856;p51"/>
              <p:cNvSpPr/>
              <p:nvPr/>
            </p:nvSpPr>
            <p:spPr>
              <a:xfrm>
                <a:off x="1337929" y="5438464"/>
                <a:ext cx="67229" cy="12865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809" extrusionOk="0">
                    <a:moveTo>
                      <a:pt x="457" y="0"/>
                    </a:moveTo>
                    <a:cubicBezTo>
                      <a:pt x="449" y="0"/>
                      <a:pt x="441" y="1"/>
                      <a:pt x="434" y="2"/>
                    </a:cubicBezTo>
                    <a:cubicBezTo>
                      <a:pt x="134" y="35"/>
                      <a:pt x="0" y="702"/>
                      <a:pt x="167" y="1503"/>
                    </a:cubicBezTo>
                    <a:cubicBezTo>
                      <a:pt x="325" y="2260"/>
                      <a:pt x="722" y="2809"/>
                      <a:pt x="990" y="2809"/>
                    </a:cubicBezTo>
                    <a:cubicBezTo>
                      <a:pt x="1005" y="2809"/>
                      <a:pt x="1020" y="2807"/>
                      <a:pt x="1034" y="2804"/>
                    </a:cubicBezTo>
                    <a:cubicBezTo>
                      <a:pt x="1334" y="2770"/>
                      <a:pt x="1468" y="2103"/>
                      <a:pt x="1301" y="1303"/>
                    </a:cubicBezTo>
                    <a:cubicBezTo>
                      <a:pt x="1107" y="557"/>
                      <a:pt x="723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endParaRPr sz="179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681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Image result for atomic force microscope schematic"/>
          <p:cNvPicPr>
            <a:picLocks noChangeAspect="1" noChangeArrowheads="1"/>
          </p:cNvPicPr>
          <p:nvPr/>
        </p:nvPicPr>
        <p:blipFill>
          <a:blip r:embed="rId3" cstate="print"/>
          <a:srcRect l="9459" t="16199" r="10811"/>
          <a:stretch>
            <a:fillRect/>
          </a:stretch>
        </p:blipFill>
        <p:spPr bwMode="auto">
          <a:xfrm>
            <a:off x="1751012" y="762000"/>
            <a:ext cx="4495800" cy="3547720"/>
          </a:xfrm>
          <a:prstGeom prst="rect">
            <a:avLst/>
          </a:prstGeom>
          <a:noFill/>
        </p:spPr>
      </p:pic>
      <p:pic>
        <p:nvPicPr>
          <p:cNvPr id="26631" name="Picture 7" descr="Image result for atomic force microscope imaging c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013" y="1447800"/>
            <a:ext cx="4048125" cy="2514600"/>
          </a:xfrm>
          <a:prstGeom prst="rect">
            <a:avLst/>
          </a:prstGeom>
          <a:noFill/>
        </p:spPr>
      </p:pic>
      <p:pic>
        <p:nvPicPr>
          <p:cNvPr id="26633" name="Picture 9" descr="Image result for atomic force microscope indentation 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4413" y="4191000"/>
            <a:ext cx="7772399" cy="19543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812" y="602700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A5A40"/>
                </a:solidFill>
                <a:latin typeface="Roboto"/>
              </a:rPr>
              <a:t>Mechanism, imaging, and indentation of atomic </a:t>
            </a:r>
            <a:endParaRPr lang="en-US" sz="2400" b="1" dirty="0" smtClean="0">
              <a:solidFill>
                <a:srgbClr val="3A5A40"/>
              </a:solidFill>
              <a:latin typeface="Roboto"/>
            </a:endParaRPr>
          </a:p>
          <a:p>
            <a:r>
              <a:rPr lang="en-US" sz="2400" b="1" dirty="0" smtClean="0">
                <a:solidFill>
                  <a:srgbClr val="3A5A40"/>
                </a:solidFill>
                <a:latin typeface="Roboto"/>
              </a:rPr>
              <a:t>force microscope</a:t>
            </a:r>
            <a:endParaRPr lang="en-US" sz="2400" b="1" dirty="0">
              <a:solidFill>
                <a:srgbClr val="3A5A40"/>
              </a:solidFill>
              <a:latin typeface="Roboto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46212" y="103107"/>
            <a:ext cx="10210800" cy="1295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Atomic Force Microscope</a:t>
            </a:r>
            <a:endParaRPr lang="en-US" b="1" dirty="0">
              <a:solidFill>
                <a:srgbClr val="3A5A40"/>
              </a:solidFill>
              <a:latin typeface="Titillium Web" pitchFamily="2" charset="0"/>
              <a:ea typeface="Adobe Fan Heiti Std B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55699" y="28414"/>
            <a:ext cx="1041022" cy="1005295"/>
          </a:xfrm>
          <a:prstGeom prst="ellipse">
            <a:avLst/>
          </a:prstGeom>
          <a:solidFill>
            <a:srgbClr val="A3B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83920" y="68509"/>
            <a:ext cx="761522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 dirty="0" smtClean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1</a:t>
            </a:r>
            <a:endParaRPr lang="en-US" sz="9600" b="1" dirty="0">
              <a:solidFill>
                <a:srgbClr val="3A5A40"/>
              </a:solidFill>
              <a:latin typeface="Titillium Web" pitchFamily="2" charset="0"/>
              <a:ea typeface="Adobe Fan Heiti Std B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86" y="101112"/>
            <a:ext cx="1457334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0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Image result for atomic force microscope inden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4681" y="1280331"/>
            <a:ext cx="7517291" cy="440298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6212" y="5929938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A5A40"/>
                </a:solidFill>
                <a:latin typeface="Roboto"/>
              </a:rPr>
              <a:t>Indentation and cell </a:t>
            </a:r>
            <a:r>
              <a:rPr lang="en-US" sz="2400" b="1" dirty="0" smtClean="0">
                <a:solidFill>
                  <a:srgbClr val="3A5A40"/>
                </a:solidFill>
                <a:latin typeface="Roboto"/>
              </a:rPr>
              <a:t>stiffness</a:t>
            </a:r>
            <a:endParaRPr lang="en-US" sz="2400" b="1" dirty="0">
              <a:solidFill>
                <a:srgbClr val="3A5A40"/>
              </a:solidFill>
              <a:latin typeface="Roboto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6212" y="103107"/>
            <a:ext cx="10210800" cy="1295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Atomic Force Microscope</a:t>
            </a:r>
            <a:endParaRPr lang="en-US" b="1" dirty="0">
              <a:solidFill>
                <a:srgbClr val="3A5A40"/>
              </a:solidFill>
              <a:latin typeface="Titillium Web" pitchFamily="2" charset="0"/>
              <a:ea typeface="Adobe Fan Heiti Std B" pitchFamily="34" charset="-12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55699" y="28414"/>
            <a:ext cx="1041022" cy="1005295"/>
          </a:xfrm>
          <a:prstGeom prst="ellipse">
            <a:avLst/>
          </a:prstGeom>
          <a:solidFill>
            <a:srgbClr val="A3B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83920" y="68509"/>
            <a:ext cx="761522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 dirty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2</a:t>
            </a:r>
            <a:endParaRPr lang="en-US" sz="9600" b="1" dirty="0">
              <a:solidFill>
                <a:srgbClr val="3A5A40"/>
              </a:solidFill>
              <a:latin typeface="Titillium Web" pitchFamily="2" charset="0"/>
              <a:ea typeface="Adobe Fan Heiti Std B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86" y="101112"/>
            <a:ext cx="1457334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0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tissue elasti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924" y="1676400"/>
            <a:ext cx="8534400" cy="340709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3212" y="5335986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A5A40"/>
                </a:solidFill>
                <a:latin typeface="Roboto"/>
              </a:rPr>
              <a:t>Different tissues have different mechanical </a:t>
            </a:r>
            <a:r>
              <a:rPr lang="en-US" sz="2400" b="1" dirty="0" smtClean="0">
                <a:solidFill>
                  <a:srgbClr val="3A5A40"/>
                </a:solidFill>
                <a:latin typeface="Roboto"/>
              </a:rPr>
              <a:t>properties</a:t>
            </a:r>
            <a:endParaRPr lang="en-US" sz="2400" b="1" dirty="0">
              <a:solidFill>
                <a:srgbClr val="3A5A40"/>
              </a:solidFill>
              <a:latin typeface="Roboto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6212" y="103107"/>
            <a:ext cx="10210800" cy="1295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Tissue Mechanics</a:t>
            </a:r>
            <a:endParaRPr lang="en-US" b="1" dirty="0">
              <a:solidFill>
                <a:srgbClr val="3A5A40"/>
              </a:solidFill>
              <a:latin typeface="Titillium Web" pitchFamily="2" charset="0"/>
              <a:ea typeface="Adobe Fan Heiti Std B" pitchFamily="34" charset="-128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22612" y="61506"/>
            <a:ext cx="1041022" cy="1005295"/>
          </a:xfrm>
          <a:prstGeom prst="ellipse">
            <a:avLst/>
          </a:prstGeom>
          <a:solidFill>
            <a:srgbClr val="A3B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50833" y="101601"/>
            <a:ext cx="761522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 dirty="0" smtClean="0">
                <a:solidFill>
                  <a:srgbClr val="3A5A40"/>
                </a:solidFill>
                <a:latin typeface="Titillium Web" pitchFamily="2" charset="0"/>
                <a:ea typeface="Adobe Fan Heiti Std B" pitchFamily="34" charset="-128"/>
              </a:rPr>
              <a:t>1</a:t>
            </a:r>
            <a:endParaRPr lang="en-US" sz="9600" b="1" dirty="0">
              <a:solidFill>
                <a:srgbClr val="3A5A40"/>
              </a:solidFill>
              <a:latin typeface="Titillium Web" pitchFamily="2" charset="0"/>
              <a:ea typeface="Adobe Fan Heiti Std B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86" y="101112"/>
            <a:ext cx="1457334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1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131</Words>
  <Application>Microsoft Office PowerPoint</Application>
  <PresentationFormat>Custom</PresentationFormat>
  <Paragraphs>51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Fan Heiti Std B</vt:lpstr>
      <vt:lpstr>Arial</vt:lpstr>
      <vt:lpstr>Calibri</vt:lpstr>
      <vt:lpstr>Roboto</vt:lpstr>
      <vt:lpstr>Roboto Medium</vt:lpstr>
      <vt:lpstr>Titillium Web</vt:lpstr>
      <vt:lpstr>Office Theme</vt:lpstr>
      <vt:lpstr>Program Doktor Biomedik Mata Kuliah :  Bioengineering (Biomechanics)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Writing an  Effective Introduction  to Original Research Papers</dc:title>
  <dc:creator>ismail - [2010]</dc:creator>
  <cp:lastModifiedBy>Kania</cp:lastModifiedBy>
  <cp:revision>28</cp:revision>
  <dcterms:created xsi:type="dcterms:W3CDTF">2020-09-20T06:46:07Z</dcterms:created>
  <dcterms:modified xsi:type="dcterms:W3CDTF">2020-10-12T00:29:25Z</dcterms:modified>
</cp:coreProperties>
</file>