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2"/>
  </p:notesMasterIdLst>
  <p:sldIdLst>
    <p:sldId id="316" r:id="rId2"/>
    <p:sldId id="315" r:id="rId3"/>
    <p:sldId id="302" r:id="rId4"/>
    <p:sldId id="261" r:id="rId5"/>
    <p:sldId id="312" r:id="rId6"/>
    <p:sldId id="313" r:id="rId7"/>
    <p:sldId id="308" r:id="rId8"/>
    <p:sldId id="283" r:id="rId9"/>
    <p:sldId id="318" r:id="rId10"/>
    <p:sldId id="284" r:id="rId11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13"/>
      <p:bold r:id="rId14"/>
      <p:italic r:id="rId15"/>
      <p:boldItalic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444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7B237F-20C3-49B6-82CC-2EDB711BA0A5}">
  <a:tblStyle styleId="{C27B237F-20C3-49B6-82CC-2EDB711BA0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7" autoAdjust="0"/>
    <p:restoredTop sz="71429" autoAdjust="0"/>
  </p:normalViewPr>
  <p:slideViewPr>
    <p:cSldViewPr>
      <p:cViewPr varScale="1">
        <p:scale>
          <a:sx n="73" d="100"/>
          <a:sy n="73" d="100"/>
        </p:scale>
        <p:origin x="45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8253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5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3daf6a34a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3daf6a34a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23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3daf6a34a_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3daf6a34a_3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8894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3f76a5452_0_1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3f76a5452_0_12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7890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3f76a5452_0_1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3f76a5452_0_12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789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3f76a5452_0_1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3f76a5452_0_12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789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6408f92c8c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6408f92c8c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2894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83372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6408f92c8c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6408f92c8c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id-ID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38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95163" y="1690704"/>
            <a:ext cx="3247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95163" y="3108204"/>
            <a:ext cx="3247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1641413" y="1367754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18250" y="1345650"/>
            <a:ext cx="2808000" cy="29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848400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3"/>
          </p:nvPr>
        </p:nvSpPr>
        <p:spPr>
          <a:xfrm>
            <a:off x="848400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848400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4" hasCustomPrompt="1"/>
          </p:nvPr>
        </p:nvSpPr>
        <p:spPr>
          <a:xfrm>
            <a:off x="2765499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5"/>
          </p:nvPr>
        </p:nvSpPr>
        <p:spPr>
          <a:xfrm>
            <a:off x="2765499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6"/>
          </p:nvPr>
        </p:nvSpPr>
        <p:spPr>
          <a:xfrm>
            <a:off x="2765499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7" hasCustomPrompt="1"/>
          </p:nvPr>
        </p:nvSpPr>
        <p:spPr>
          <a:xfrm>
            <a:off x="4682598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8"/>
          </p:nvPr>
        </p:nvSpPr>
        <p:spPr>
          <a:xfrm>
            <a:off x="4682598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9"/>
          </p:nvPr>
        </p:nvSpPr>
        <p:spPr>
          <a:xfrm>
            <a:off x="4682598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3" hasCustomPrompt="1"/>
          </p:nvPr>
        </p:nvSpPr>
        <p:spPr>
          <a:xfrm>
            <a:off x="6599697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4"/>
          </p:nvPr>
        </p:nvSpPr>
        <p:spPr>
          <a:xfrm>
            <a:off x="6599697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5"/>
          </p:nvPr>
        </p:nvSpPr>
        <p:spPr>
          <a:xfrm>
            <a:off x="6599697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3">
  <p:cSld name="SECTION_TITLE_AND_DESCRIPTION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895163" y="1690704"/>
            <a:ext cx="3247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ubTitle" idx="1"/>
          </p:nvPr>
        </p:nvSpPr>
        <p:spPr>
          <a:xfrm>
            <a:off x="895163" y="3108204"/>
            <a:ext cx="3247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title" idx="2" hasCustomPrompt="1"/>
          </p:nvPr>
        </p:nvSpPr>
        <p:spPr>
          <a:xfrm>
            <a:off x="1641413" y="1367754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20"/>
          <p:cNvSpPr/>
          <p:nvPr/>
        </p:nvSpPr>
        <p:spPr>
          <a:xfrm>
            <a:off x="6524625" y="0"/>
            <a:ext cx="2619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TWO_COLUMNS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985975" y="1185700"/>
            <a:ext cx="3366900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2"/>
          </p:nvPr>
        </p:nvSpPr>
        <p:spPr>
          <a:xfrm>
            <a:off x="4791125" y="1185700"/>
            <a:ext cx="3366900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48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●"/>
              <a:defRPr sz="1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9" r:id="rId3"/>
    <p:sldLayoutId id="2147483666" r:id="rId4"/>
    <p:sldLayoutId id="2147483670" r:id="rId5"/>
    <p:sldLayoutId id="214748367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jarah Lambang Makara UI | Erick Azo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361" y="748187"/>
            <a:ext cx="3535680" cy="3447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6" descr="C:\Users\ecs\AppData\Local\Temp\220px-Makara-ui-fk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9149" y="539861"/>
            <a:ext cx="2500561" cy="3864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409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41;p56"/>
          <p:cNvSpPr txBox="1">
            <a:spLocks noGrp="1"/>
          </p:cNvSpPr>
          <p:nvPr>
            <p:ph type="body" idx="1"/>
          </p:nvPr>
        </p:nvSpPr>
        <p:spPr>
          <a:xfrm>
            <a:off x="323528" y="5308054"/>
            <a:ext cx="8496944" cy="2484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8785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id-ID" sz="1800" b="1" dirty="0">
                <a:solidFill>
                  <a:schemeClr val="bg1"/>
                </a:solidFill>
                <a:latin typeface="Montserrat" charset="0"/>
                <a:cs typeface="Montserrat" charset="0"/>
              </a:rPr>
              <a:t>VIDEO BANTUAN DANA MATA KULIAH MOOCs DPASD UI 2020</a:t>
            </a:r>
          </a:p>
          <a:p>
            <a:pPr lvl="0" algn="ctr">
              <a:spcAft>
                <a:spcPts val="600"/>
              </a:spcAft>
            </a:pPr>
            <a:endParaRPr lang="id-ID" sz="1800" b="1" dirty="0">
              <a:solidFill>
                <a:schemeClr val="bg1"/>
              </a:solidFill>
              <a:latin typeface="Montserrat" charset="0"/>
              <a:cs typeface="Montserrat" charset="0"/>
            </a:endParaRPr>
          </a:p>
          <a:p>
            <a:pPr lvl="0" algn="ctr">
              <a:spcAft>
                <a:spcPts val="600"/>
              </a:spcAft>
            </a:pPr>
            <a:r>
              <a:rPr lang="id-ID" sz="1800" b="1" dirty="0">
                <a:solidFill>
                  <a:schemeClr val="bg1"/>
                </a:solidFill>
                <a:latin typeface="Montserrat" charset="0"/>
                <a:cs typeface="Montserrat" charset="0"/>
              </a:rPr>
              <a:t>Copyright @ Universitas Indonesia 2020</a:t>
            </a:r>
          </a:p>
          <a:p>
            <a:pPr lvl="0" algn="ctr">
              <a:spcAft>
                <a:spcPts val="600"/>
              </a:spcAft>
            </a:pPr>
            <a:endParaRPr lang="id-ID" sz="1800" b="1" dirty="0">
              <a:solidFill>
                <a:schemeClr val="bg1"/>
              </a:solidFill>
              <a:latin typeface="Montserrat" charset="0"/>
              <a:cs typeface="Montserrat" charset="0"/>
            </a:endParaRPr>
          </a:p>
          <a:p>
            <a:pPr lvl="0" algn="ctr">
              <a:spcAft>
                <a:spcPts val="600"/>
              </a:spcAft>
            </a:pPr>
            <a:r>
              <a:rPr lang="id-ID" sz="1800" b="1" dirty="0">
                <a:solidFill>
                  <a:schemeClr val="bg1"/>
                </a:solidFill>
                <a:latin typeface="Montserrat" charset="0"/>
                <a:cs typeface="Montserrat" charset="0"/>
              </a:rPr>
              <a:t>Produksi S1 Gizi, FKM UI</a:t>
            </a: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40;p28"/>
          <p:cNvSpPr txBox="1">
            <a:spLocks/>
          </p:cNvSpPr>
          <p:nvPr/>
        </p:nvSpPr>
        <p:spPr>
          <a:xfrm>
            <a:off x="4211960" y="566222"/>
            <a:ext cx="4680520" cy="265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br>
              <a:rPr lang="en-US" sz="28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POSITIVE DEVIANCE APPROACH IN NUTRITION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id-ID" sz="2000" dirty="0"/>
              <a:t>4</a:t>
            </a:r>
            <a:r>
              <a:rPr lang="id-ID" sz="2000" baseline="30000" dirty="0"/>
              <a:t>th</a:t>
            </a:r>
            <a:r>
              <a:rPr lang="id-ID" sz="2000" dirty="0"/>
              <a:t> </a:t>
            </a:r>
            <a:r>
              <a:rPr lang="en-US" sz="2000" dirty="0"/>
              <a:t> session</a:t>
            </a:r>
            <a:br>
              <a:rPr lang="en-US" sz="2000" dirty="0"/>
            </a:br>
            <a:r>
              <a:rPr lang="id-ID" sz="2000" dirty="0"/>
              <a:t>DEFINE CONCEPT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211960" y="3666172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800" b="1" dirty="0">
                <a:solidFill>
                  <a:schemeClr val="accent1"/>
                </a:solidFill>
                <a:latin typeface="Montserrat" charset="0"/>
              </a:rPr>
              <a:t>Diah M. Utari</a:t>
            </a:r>
          </a:p>
          <a:p>
            <a:pPr algn="ctr"/>
            <a:r>
              <a:rPr lang="id-ID" sz="1800" b="1" dirty="0">
                <a:solidFill>
                  <a:schemeClr val="accent1"/>
                </a:solidFill>
                <a:latin typeface="Montserrat" charset="0"/>
              </a:rPr>
              <a:t>Department of Public Health</a:t>
            </a:r>
            <a:r>
              <a:rPr lang="en-US" sz="1800" b="1" dirty="0">
                <a:solidFill>
                  <a:schemeClr val="accent1"/>
                </a:solidFill>
                <a:latin typeface="Montserrat" charset="0"/>
              </a:rPr>
              <a:t> Nutrition</a:t>
            </a:r>
            <a:endParaRPr lang="id-ID" sz="1800" b="1" dirty="0">
              <a:solidFill>
                <a:schemeClr val="accent1"/>
              </a:solidFill>
              <a:latin typeface="Montserrat" charset="0"/>
            </a:endParaRPr>
          </a:p>
          <a:p>
            <a:pPr algn="ctr"/>
            <a:r>
              <a:rPr lang="id-ID" sz="1800" b="1" dirty="0">
                <a:solidFill>
                  <a:schemeClr val="accent1"/>
                </a:solidFill>
                <a:latin typeface="Montserrat" charset="0"/>
              </a:rPr>
              <a:t>Faculty of Public Health</a:t>
            </a:r>
          </a:p>
          <a:p>
            <a:pPr algn="ctr"/>
            <a:r>
              <a:rPr lang="id-ID" sz="1800" b="1" dirty="0">
                <a:solidFill>
                  <a:schemeClr val="accent1"/>
                </a:solidFill>
                <a:latin typeface="Montserrat" charset="0"/>
              </a:rPr>
              <a:t>Universitas Indonesia</a:t>
            </a:r>
          </a:p>
          <a:p>
            <a:pPr algn="ctr"/>
            <a:endParaRPr lang="id-ID" sz="18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36689" r="22372"/>
          <a:stretch/>
        </p:blipFill>
        <p:spPr>
          <a:xfrm>
            <a:off x="0" y="1121"/>
            <a:ext cx="4191000" cy="5142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585" y="0"/>
            <a:ext cx="2649415" cy="9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87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Google Shape;154;p30"/>
          <p:cNvCxnSpPr/>
          <p:nvPr/>
        </p:nvCxnSpPr>
        <p:spPr>
          <a:xfrm>
            <a:off x="-14700" y="2271925"/>
            <a:ext cx="9173400" cy="0"/>
          </a:xfrm>
          <a:prstGeom prst="straightConnector1">
            <a:avLst/>
          </a:prstGeom>
          <a:noFill/>
          <a:ln w="19050" cap="flat" cmpd="sng">
            <a:solidFill>
              <a:srgbClr val="FBD76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Google Shape;155;p30"/>
          <p:cNvSpPr/>
          <p:nvPr/>
        </p:nvSpPr>
        <p:spPr>
          <a:xfrm>
            <a:off x="1328700" y="190427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0"/>
          <p:cNvSpPr/>
          <p:nvPr/>
        </p:nvSpPr>
        <p:spPr>
          <a:xfrm>
            <a:off x="4217350" y="1903550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0"/>
          <p:cNvSpPr/>
          <p:nvPr/>
        </p:nvSpPr>
        <p:spPr>
          <a:xfrm>
            <a:off x="6804248" y="1922600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848400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title" idx="3"/>
          </p:nvPr>
        </p:nvSpPr>
        <p:spPr>
          <a:xfrm>
            <a:off x="848400" y="2677047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/>
              <a:t>Concept</a:t>
            </a:r>
            <a:endParaRPr sz="1600"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title" idx="4"/>
          </p:nvPr>
        </p:nvSpPr>
        <p:spPr>
          <a:xfrm>
            <a:off x="3724050" y="2037800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64" name="Google Shape;164;p30"/>
          <p:cNvSpPr txBox="1">
            <a:spLocks noGrp="1"/>
          </p:cNvSpPr>
          <p:nvPr>
            <p:ph type="title" idx="5"/>
          </p:nvPr>
        </p:nvSpPr>
        <p:spPr>
          <a:xfrm>
            <a:off x="3203848" y="2657900"/>
            <a:ext cx="273630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/>
              <a:t>Q</a:t>
            </a:r>
            <a:r>
              <a:rPr sz="1600" dirty="0" err="1"/>
              <a:t>uantitative</a:t>
            </a:r>
            <a:r>
              <a:rPr sz="1600" dirty="0"/>
              <a:t> problems</a:t>
            </a:r>
          </a:p>
        </p:txBody>
      </p:sp>
      <p:sp>
        <p:nvSpPr>
          <p:cNvPr id="166" name="Google Shape;166;p30"/>
          <p:cNvSpPr txBox="1">
            <a:spLocks noGrp="1"/>
          </p:cNvSpPr>
          <p:nvPr>
            <p:ph type="title" idx="7"/>
          </p:nvPr>
        </p:nvSpPr>
        <p:spPr>
          <a:xfrm>
            <a:off x="6323948" y="2037800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67" name="Google Shape;167;p30"/>
          <p:cNvSpPr txBox="1">
            <a:spLocks noGrp="1"/>
          </p:cNvSpPr>
          <p:nvPr>
            <p:ph type="title" idx="8"/>
          </p:nvPr>
        </p:nvSpPr>
        <p:spPr>
          <a:xfrm>
            <a:off x="6156176" y="2657900"/>
            <a:ext cx="244827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/>
              <a:t>Expected  outcome</a:t>
            </a:r>
            <a:endParaRPr sz="1600" dirty="0"/>
          </a:p>
        </p:txBody>
      </p:sp>
      <p:cxnSp>
        <p:nvCxnSpPr>
          <p:cNvPr id="172" name="Google Shape;172;p30"/>
          <p:cNvCxnSpPr/>
          <p:nvPr/>
        </p:nvCxnSpPr>
        <p:spPr>
          <a:xfrm>
            <a:off x="916600" y="962050"/>
            <a:ext cx="3668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09;p35"/>
          <p:cNvSpPr txBox="1">
            <a:spLocks noGrp="1"/>
          </p:cNvSpPr>
          <p:nvPr>
            <p:ph type="title"/>
          </p:nvPr>
        </p:nvSpPr>
        <p:spPr>
          <a:xfrm>
            <a:off x="817563" y="460375"/>
            <a:ext cx="7508875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STUDY OBJECTIVES</a:t>
            </a: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514" y="1"/>
            <a:ext cx="2177486" cy="7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0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/>
          <p:nvPr/>
        </p:nvSpPr>
        <p:spPr>
          <a:xfrm>
            <a:off x="-1" y="865800"/>
            <a:ext cx="5241813" cy="3806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title"/>
          </p:nvPr>
        </p:nvSpPr>
        <p:spPr>
          <a:xfrm>
            <a:off x="827584" y="869248"/>
            <a:ext cx="3247200" cy="8090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lt1"/>
                </a:solidFill>
              </a:rPr>
              <a:t>Concepts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94" name="Google Shape;194;p33"/>
          <p:cNvSpPr txBox="1">
            <a:spLocks noGrp="1"/>
          </p:cNvSpPr>
          <p:nvPr>
            <p:ph type="subTitle" idx="1"/>
          </p:nvPr>
        </p:nvSpPr>
        <p:spPr>
          <a:xfrm>
            <a:off x="179511" y="1923679"/>
            <a:ext cx="4838129" cy="24695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ctr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sz="2000" b="1" dirty="0">
                <a:solidFill>
                  <a:schemeClr val="lt1"/>
                </a:solidFill>
              </a:rPr>
              <a:t>What’s the problem?</a:t>
            </a:r>
          </a:p>
          <a:p>
            <a:pPr marL="342900" lvl="0" algn="ctr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id-ID" sz="2000" b="1" dirty="0">
              <a:solidFill>
                <a:schemeClr val="lt1"/>
              </a:solidFill>
            </a:endParaRPr>
          </a:p>
          <a:p>
            <a:pPr marL="342900" lvl="0" algn="ctr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sz="2000" b="1" dirty="0">
                <a:solidFill>
                  <a:schemeClr val="lt1"/>
                </a:solidFill>
              </a:rPr>
              <a:t>If </a:t>
            </a:r>
            <a:r>
              <a:rPr lang="id-ID" sz="2000" b="1">
                <a:solidFill>
                  <a:schemeClr val="lt1"/>
                </a:solidFill>
              </a:rPr>
              <a:t>not addressed</a:t>
            </a:r>
            <a:r>
              <a:rPr lang="en-US" sz="2000" b="1">
                <a:solidFill>
                  <a:schemeClr val="lt1"/>
                </a:solidFill>
              </a:rPr>
              <a:t> well</a:t>
            </a:r>
            <a:r>
              <a:rPr lang="id-ID" sz="2000" b="1">
                <a:solidFill>
                  <a:schemeClr val="lt1"/>
                </a:solidFill>
              </a:rPr>
              <a:t>, </a:t>
            </a:r>
            <a:r>
              <a:rPr lang="id-ID" sz="2000" b="1" dirty="0">
                <a:solidFill>
                  <a:schemeClr val="lt1"/>
                </a:solidFill>
              </a:rPr>
              <a:t>it will adversely </a:t>
            </a:r>
            <a:r>
              <a:rPr lang="id-ID" sz="2000" b="1">
                <a:solidFill>
                  <a:schemeClr val="lt1"/>
                </a:solidFill>
              </a:rPr>
              <a:t>affect the </a:t>
            </a:r>
            <a:r>
              <a:rPr lang="id-ID" sz="2000" b="1" dirty="0">
                <a:solidFill>
                  <a:schemeClr val="lt1"/>
                </a:solidFill>
              </a:rPr>
              <a:t>future</a:t>
            </a:r>
          </a:p>
          <a:p>
            <a:pPr marL="342900" lvl="0" algn="ctr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id-ID" sz="2000" b="1" dirty="0">
              <a:solidFill>
                <a:schemeClr val="lt1"/>
              </a:solidFill>
            </a:endParaRPr>
          </a:p>
          <a:p>
            <a:pPr marL="0" lvl="0" indent="0"/>
            <a:r>
              <a:rPr lang="id-ID" b="1">
                <a:solidFill>
                  <a:schemeClr val="bg1"/>
                </a:solidFill>
              </a:rPr>
              <a:t>example: </a:t>
            </a:r>
            <a:r>
              <a:rPr lang="id-ID" b="1" dirty="0">
                <a:solidFill>
                  <a:schemeClr val="bg1"/>
                </a:solidFill>
              </a:rPr>
              <a:t>malnutrition</a:t>
            </a:r>
          </a:p>
          <a:p>
            <a:pPr marL="0" lvl="0" indent="0"/>
            <a:r>
              <a:rPr lang="id-ID" b="1" dirty="0">
                <a:solidFill>
                  <a:schemeClr val="bg1"/>
                </a:solidFill>
              </a:rPr>
              <a:t>(underweight, wasting, stunting)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d-ID" sz="22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</p:txBody>
      </p:sp>
      <p:grpSp>
        <p:nvGrpSpPr>
          <p:cNvPr id="5" name="Google Shape;10453;p67"/>
          <p:cNvGrpSpPr/>
          <p:nvPr/>
        </p:nvGrpSpPr>
        <p:grpSpPr>
          <a:xfrm>
            <a:off x="7159100" y="2083404"/>
            <a:ext cx="1584176" cy="1293027"/>
            <a:chOff x="2611458" y="3816374"/>
            <a:chExt cx="426329" cy="332375"/>
          </a:xfrm>
        </p:grpSpPr>
        <p:sp>
          <p:nvSpPr>
            <p:cNvPr id="6" name="Google Shape;10454;p67"/>
            <p:cNvSpPr/>
            <p:nvPr/>
          </p:nvSpPr>
          <p:spPr>
            <a:xfrm>
              <a:off x="2611458" y="3816374"/>
              <a:ext cx="426329" cy="332375"/>
            </a:xfrm>
            <a:custGeom>
              <a:avLst/>
              <a:gdLst/>
              <a:ahLst/>
              <a:cxnLst/>
              <a:rect l="l" t="t" r="r" b="b"/>
              <a:pathLst>
                <a:path w="13395" h="10443" extrusionOk="0">
                  <a:moveTo>
                    <a:pt x="13002" y="429"/>
                  </a:moveTo>
                  <a:lnTo>
                    <a:pt x="12966" y="846"/>
                  </a:lnTo>
                  <a:lnTo>
                    <a:pt x="11418" y="846"/>
                  </a:lnTo>
                  <a:cubicBezTo>
                    <a:pt x="11299" y="846"/>
                    <a:pt x="11216" y="929"/>
                    <a:pt x="11216" y="1048"/>
                  </a:cubicBezTo>
                  <a:cubicBezTo>
                    <a:pt x="11216" y="1167"/>
                    <a:pt x="11299" y="1263"/>
                    <a:pt x="11418" y="1263"/>
                  </a:cubicBezTo>
                  <a:lnTo>
                    <a:pt x="12633" y="1263"/>
                  </a:lnTo>
                  <a:lnTo>
                    <a:pt x="12633" y="7501"/>
                  </a:lnTo>
                  <a:lnTo>
                    <a:pt x="5429" y="7501"/>
                  </a:lnTo>
                  <a:lnTo>
                    <a:pt x="5429" y="7287"/>
                  </a:lnTo>
                  <a:cubicBezTo>
                    <a:pt x="5429" y="7168"/>
                    <a:pt x="5334" y="7085"/>
                    <a:pt x="5215" y="7085"/>
                  </a:cubicBezTo>
                  <a:lnTo>
                    <a:pt x="4870" y="7085"/>
                  </a:lnTo>
                  <a:cubicBezTo>
                    <a:pt x="4834" y="6942"/>
                    <a:pt x="4786" y="6811"/>
                    <a:pt x="4715" y="6692"/>
                  </a:cubicBezTo>
                  <a:lnTo>
                    <a:pt x="4953" y="6454"/>
                  </a:lnTo>
                  <a:cubicBezTo>
                    <a:pt x="5036" y="6358"/>
                    <a:pt x="5036" y="6227"/>
                    <a:pt x="4953" y="6156"/>
                  </a:cubicBezTo>
                  <a:lnTo>
                    <a:pt x="4310" y="5513"/>
                  </a:lnTo>
                  <a:cubicBezTo>
                    <a:pt x="4263" y="5477"/>
                    <a:pt x="4215" y="5454"/>
                    <a:pt x="4155" y="5454"/>
                  </a:cubicBezTo>
                  <a:cubicBezTo>
                    <a:pt x="4096" y="5454"/>
                    <a:pt x="4060" y="5477"/>
                    <a:pt x="4013" y="5513"/>
                  </a:cubicBezTo>
                  <a:lnTo>
                    <a:pt x="3774" y="5751"/>
                  </a:lnTo>
                  <a:cubicBezTo>
                    <a:pt x="3655" y="5692"/>
                    <a:pt x="3524" y="5632"/>
                    <a:pt x="3382" y="5596"/>
                  </a:cubicBezTo>
                  <a:lnTo>
                    <a:pt x="3382" y="5251"/>
                  </a:lnTo>
                  <a:cubicBezTo>
                    <a:pt x="3382" y="5132"/>
                    <a:pt x="3298" y="5037"/>
                    <a:pt x="3179" y="5037"/>
                  </a:cubicBezTo>
                  <a:lnTo>
                    <a:pt x="2655" y="5037"/>
                  </a:lnTo>
                  <a:lnTo>
                    <a:pt x="2655" y="1274"/>
                  </a:lnTo>
                  <a:lnTo>
                    <a:pt x="10704" y="1274"/>
                  </a:lnTo>
                  <a:cubicBezTo>
                    <a:pt x="10823" y="1274"/>
                    <a:pt x="10918" y="1191"/>
                    <a:pt x="10918" y="1072"/>
                  </a:cubicBezTo>
                  <a:cubicBezTo>
                    <a:pt x="10918" y="953"/>
                    <a:pt x="10823" y="858"/>
                    <a:pt x="10704" y="858"/>
                  </a:cubicBezTo>
                  <a:lnTo>
                    <a:pt x="2310" y="858"/>
                  </a:lnTo>
                  <a:lnTo>
                    <a:pt x="2310" y="429"/>
                  </a:lnTo>
                  <a:close/>
                  <a:moveTo>
                    <a:pt x="12966" y="7918"/>
                  </a:moveTo>
                  <a:lnTo>
                    <a:pt x="12966" y="8347"/>
                  </a:lnTo>
                  <a:lnTo>
                    <a:pt x="5358" y="8347"/>
                  </a:lnTo>
                  <a:cubicBezTo>
                    <a:pt x="5394" y="8299"/>
                    <a:pt x="5417" y="8251"/>
                    <a:pt x="5417" y="8192"/>
                  </a:cubicBezTo>
                  <a:lnTo>
                    <a:pt x="5417" y="7954"/>
                  </a:lnTo>
                  <a:lnTo>
                    <a:pt x="12835" y="7954"/>
                  </a:lnTo>
                  <a:cubicBezTo>
                    <a:pt x="12883" y="7954"/>
                    <a:pt x="12930" y="7942"/>
                    <a:pt x="12954" y="7918"/>
                  </a:cubicBezTo>
                  <a:close/>
                  <a:moveTo>
                    <a:pt x="2953" y="5442"/>
                  </a:moveTo>
                  <a:lnTo>
                    <a:pt x="2953" y="5739"/>
                  </a:lnTo>
                  <a:cubicBezTo>
                    <a:pt x="2953" y="5846"/>
                    <a:pt x="3024" y="5918"/>
                    <a:pt x="3120" y="5954"/>
                  </a:cubicBezTo>
                  <a:cubicBezTo>
                    <a:pt x="3310" y="5989"/>
                    <a:pt x="3501" y="6073"/>
                    <a:pt x="3679" y="6192"/>
                  </a:cubicBezTo>
                  <a:cubicBezTo>
                    <a:pt x="3716" y="6215"/>
                    <a:pt x="3755" y="6225"/>
                    <a:pt x="3793" y="6225"/>
                  </a:cubicBezTo>
                  <a:cubicBezTo>
                    <a:pt x="3853" y="6225"/>
                    <a:pt x="3909" y="6200"/>
                    <a:pt x="3953" y="6156"/>
                  </a:cubicBezTo>
                  <a:lnTo>
                    <a:pt x="4155" y="5954"/>
                  </a:lnTo>
                  <a:lnTo>
                    <a:pt x="4501" y="6287"/>
                  </a:lnTo>
                  <a:lnTo>
                    <a:pt x="4298" y="6501"/>
                  </a:lnTo>
                  <a:cubicBezTo>
                    <a:pt x="4215" y="6573"/>
                    <a:pt x="4203" y="6680"/>
                    <a:pt x="4263" y="6763"/>
                  </a:cubicBezTo>
                  <a:cubicBezTo>
                    <a:pt x="4370" y="6942"/>
                    <a:pt x="4453" y="7144"/>
                    <a:pt x="4501" y="7335"/>
                  </a:cubicBezTo>
                  <a:cubicBezTo>
                    <a:pt x="4513" y="7418"/>
                    <a:pt x="4608" y="7501"/>
                    <a:pt x="4715" y="7501"/>
                  </a:cubicBezTo>
                  <a:lnTo>
                    <a:pt x="5013" y="7501"/>
                  </a:lnTo>
                  <a:lnTo>
                    <a:pt x="5013" y="7990"/>
                  </a:lnTo>
                  <a:lnTo>
                    <a:pt x="4715" y="7990"/>
                  </a:lnTo>
                  <a:cubicBezTo>
                    <a:pt x="4608" y="7990"/>
                    <a:pt x="4525" y="8061"/>
                    <a:pt x="4501" y="8156"/>
                  </a:cubicBezTo>
                  <a:cubicBezTo>
                    <a:pt x="4453" y="8347"/>
                    <a:pt x="4382" y="8537"/>
                    <a:pt x="4263" y="8716"/>
                  </a:cubicBezTo>
                  <a:cubicBezTo>
                    <a:pt x="4203" y="8811"/>
                    <a:pt x="4215" y="8906"/>
                    <a:pt x="4298" y="8990"/>
                  </a:cubicBezTo>
                  <a:lnTo>
                    <a:pt x="4501" y="9192"/>
                  </a:lnTo>
                  <a:lnTo>
                    <a:pt x="4155" y="9537"/>
                  </a:lnTo>
                  <a:lnTo>
                    <a:pt x="3953" y="9323"/>
                  </a:lnTo>
                  <a:cubicBezTo>
                    <a:pt x="3912" y="9282"/>
                    <a:pt x="3860" y="9261"/>
                    <a:pt x="3805" y="9261"/>
                  </a:cubicBezTo>
                  <a:cubicBezTo>
                    <a:pt x="3764" y="9261"/>
                    <a:pt x="3720" y="9273"/>
                    <a:pt x="3679" y="9299"/>
                  </a:cubicBezTo>
                  <a:cubicBezTo>
                    <a:pt x="3501" y="9394"/>
                    <a:pt x="3310" y="9490"/>
                    <a:pt x="3120" y="9537"/>
                  </a:cubicBezTo>
                  <a:cubicBezTo>
                    <a:pt x="3024" y="9549"/>
                    <a:pt x="2953" y="9633"/>
                    <a:pt x="2953" y="9740"/>
                  </a:cubicBezTo>
                  <a:lnTo>
                    <a:pt x="2953" y="10037"/>
                  </a:lnTo>
                  <a:lnTo>
                    <a:pt x="2465" y="10037"/>
                  </a:lnTo>
                  <a:lnTo>
                    <a:pt x="2465" y="9740"/>
                  </a:lnTo>
                  <a:cubicBezTo>
                    <a:pt x="2465" y="9633"/>
                    <a:pt x="2393" y="9561"/>
                    <a:pt x="2298" y="9537"/>
                  </a:cubicBezTo>
                  <a:cubicBezTo>
                    <a:pt x="2108" y="9490"/>
                    <a:pt x="1917" y="9418"/>
                    <a:pt x="1738" y="9299"/>
                  </a:cubicBezTo>
                  <a:cubicBezTo>
                    <a:pt x="1697" y="9273"/>
                    <a:pt x="1654" y="9261"/>
                    <a:pt x="1612" y="9261"/>
                  </a:cubicBezTo>
                  <a:cubicBezTo>
                    <a:pt x="1557" y="9261"/>
                    <a:pt x="1505" y="9282"/>
                    <a:pt x="1465" y="9323"/>
                  </a:cubicBezTo>
                  <a:lnTo>
                    <a:pt x="1262" y="9537"/>
                  </a:lnTo>
                  <a:lnTo>
                    <a:pt x="917" y="9192"/>
                  </a:lnTo>
                  <a:lnTo>
                    <a:pt x="1119" y="8990"/>
                  </a:lnTo>
                  <a:cubicBezTo>
                    <a:pt x="1203" y="8906"/>
                    <a:pt x="1215" y="8799"/>
                    <a:pt x="1155" y="8716"/>
                  </a:cubicBezTo>
                  <a:cubicBezTo>
                    <a:pt x="1048" y="8537"/>
                    <a:pt x="965" y="8347"/>
                    <a:pt x="917" y="8156"/>
                  </a:cubicBezTo>
                  <a:cubicBezTo>
                    <a:pt x="905" y="8061"/>
                    <a:pt x="810" y="7990"/>
                    <a:pt x="703" y="7990"/>
                  </a:cubicBezTo>
                  <a:lnTo>
                    <a:pt x="405" y="7990"/>
                  </a:lnTo>
                  <a:lnTo>
                    <a:pt x="405" y="7501"/>
                  </a:lnTo>
                  <a:lnTo>
                    <a:pt x="703" y="7501"/>
                  </a:lnTo>
                  <a:cubicBezTo>
                    <a:pt x="810" y="7501"/>
                    <a:pt x="881" y="7418"/>
                    <a:pt x="917" y="7335"/>
                  </a:cubicBezTo>
                  <a:cubicBezTo>
                    <a:pt x="965" y="7144"/>
                    <a:pt x="1036" y="6942"/>
                    <a:pt x="1155" y="6763"/>
                  </a:cubicBezTo>
                  <a:cubicBezTo>
                    <a:pt x="1215" y="6680"/>
                    <a:pt x="1203" y="6573"/>
                    <a:pt x="1119" y="6501"/>
                  </a:cubicBezTo>
                  <a:lnTo>
                    <a:pt x="917" y="6287"/>
                  </a:lnTo>
                  <a:lnTo>
                    <a:pt x="1262" y="5954"/>
                  </a:lnTo>
                  <a:lnTo>
                    <a:pt x="1465" y="6156"/>
                  </a:lnTo>
                  <a:cubicBezTo>
                    <a:pt x="1508" y="6200"/>
                    <a:pt x="1565" y="6225"/>
                    <a:pt x="1624" y="6225"/>
                  </a:cubicBezTo>
                  <a:cubicBezTo>
                    <a:pt x="1662" y="6225"/>
                    <a:pt x="1701" y="6215"/>
                    <a:pt x="1738" y="6192"/>
                  </a:cubicBezTo>
                  <a:cubicBezTo>
                    <a:pt x="1917" y="6085"/>
                    <a:pt x="2108" y="5989"/>
                    <a:pt x="2298" y="5954"/>
                  </a:cubicBezTo>
                  <a:cubicBezTo>
                    <a:pt x="2393" y="5930"/>
                    <a:pt x="2465" y="5846"/>
                    <a:pt x="2465" y="5739"/>
                  </a:cubicBezTo>
                  <a:lnTo>
                    <a:pt x="2465" y="5442"/>
                  </a:lnTo>
                  <a:close/>
                  <a:moveTo>
                    <a:pt x="2084" y="0"/>
                  </a:moveTo>
                  <a:cubicBezTo>
                    <a:pt x="1977" y="0"/>
                    <a:pt x="1881" y="84"/>
                    <a:pt x="1881" y="203"/>
                  </a:cubicBezTo>
                  <a:lnTo>
                    <a:pt x="1881" y="1048"/>
                  </a:lnTo>
                  <a:cubicBezTo>
                    <a:pt x="1881" y="1167"/>
                    <a:pt x="1977" y="1263"/>
                    <a:pt x="2084" y="1263"/>
                  </a:cubicBezTo>
                  <a:lnTo>
                    <a:pt x="2227" y="1263"/>
                  </a:lnTo>
                  <a:lnTo>
                    <a:pt x="2227" y="5037"/>
                  </a:lnTo>
                  <a:cubicBezTo>
                    <a:pt x="2119" y="5061"/>
                    <a:pt x="2048" y="5144"/>
                    <a:pt x="2048" y="5251"/>
                  </a:cubicBezTo>
                  <a:lnTo>
                    <a:pt x="2048" y="5584"/>
                  </a:lnTo>
                  <a:cubicBezTo>
                    <a:pt x="1905" y="5632"/>
                    <a:pt x="1774" y="5680"/>
                    <a:pt x="1655" y="5751"/>
                  </a:cubicBezTo>
                  <a:lnTo>
                    <a:pt x="1417" y="5513"/>
                  </a:lnTo>
                  <a:cubicBezTo>
                    <a:pt x="1369" y="5465"/>
                    <a:pt x="1334" y="5454"/>
                    <a:pt x="1274" y="5454"/>
                  </a:cubicBezTo>
                  <a:cubicBezTo>
                    <a:pt x="1215" y="5454"/>
                    <a:pt x="1167" y="5465"/>
                    <a:pt x="1119" y="5513"/>
                  </a:cubicBezTo>
                  <a:lnTo>
                    <a:pt x="476" y="6156"/>
                  </a:lnTo>
                  <a:cubicBezTo>
                    <a:pt x="393" y="6239"/>
                    <a:pt x="393" y="6382"/>
                    <a:pt x="476" y="6454"/>
                  </a:cubicBezTo>
                  <a:lnTo>
                    <a:pt x="715" y="6692"/>
                  </a:lnTo>
                  <a:cubicBezTo>
                    <a:pt x="655" y="6811"/>
                    <a:pt x="595" y="6942"/>
                    <a:pt x="560" y="7073"/>
                  </a:cubicBezTo>
                  <a:lnTo>
                    <a:pt x="214" y="7073"/>
                  </a:lnTo>
                  <a:cubicBezTo>
                    <a:pt x="95" y="7073"/>
                    <a:pt x="0" y="7168"/>
                    <a:pt x="0" y="7287"/>
                  </a:cubicBezTo>
                  <a:lnTo>
                    <a:pt x="0" y="8192"/>
                  </a:lnTo>
                  <a:cubicBezTo>
                    <a:pt x="0" y="8311"/>
                    <a:pt x="95" y="8406"/>
                    <a:pt x="214" y="8406"/>
                  </a:cubicBezTo>
                  <a:lnTo>
                    <a:pt x="560" y="8406"/>
                  </a:lnTo>
                  <a:cubicBezTo>
                    <a:pt x="595" y="8537"/>
                    <a:pt x="643" y="8668"/>
                    <a:pt x="715" y="8787"/>
                  </a:cubicBezTo>
                  <a:lnTo>
                    <a:pt x="476" y="9025"/>
                  </a:lnTo>
                  <a:cubicBezTo>
                    <a:pt x="393" y="9121"/>
                    <a:pt x="393" y="9252"/>
                    <a:pt x="476" y="9323"/>
                  </a:cubicBezTo>
                  <a:lnTo>
                    <a:pt x="1119" y="9966"/>
                  </a:lnTo>
                  <a:cubicBezTo>
                    <a:pt x="1167" y="10008"/>
                    <a:pt x="1223" y="10028"/>
                    <a:pt x="1277" y="10028"/>
                  </a:cubicBezTo>
                  <a:cubicBezTo>
                    <a:pt x="1331" y="10028"/>
                    <a:pt x="1381" y="10008"/>
                    <a:pt x="1417" y="9966"/>
                  </a:cubicBezTo>
                  <a:lnTo>
                    <a:pt x="1655" y="9728"/>
                  </a:lnTo>
                  <a:cubicBezTo>
                    <a:pt x="1774" y="9787"/>
                    <a:pt x="1905" y="9847"/>
                    <a:pt x="2048" y="9895"/>
                  </a:cubicBezTo>
                  <a:lnTo>
                    <a:pt x="2048" y="10228"/>
                  </a:lnTo>
                  <a:cubicBezTo>
                    <a:pt x="2048" y="10347"/>
                    <a:pt x="2131" y="10442"/>
                    <a:pt x="2250" y="10442"/>
                  </a:cubicBezTo>
                  <a:lnTo>
                    <a:pt x="3155" y="10442"/>
                  </a:lnTo>
                  <a:cubicBezTo>
                    <a:pt x="3274" y="10442"/>
                    <a:pt x="3370" y="10347"/>
                    <a:pt x="3370" y="10228"/>
                  </a:cubicBezTo>
                  <a:lnTo>
                    <a:pt x="3370" y="9895"/>
                  </a:lnTo>
                  <a:cubicBezTo>
                    <a:pt x="3501" y="9847"/>
                    <a:pt x="3632" y="9799"/>
                    <a:pt x="3751" y="9728"/>
                  </a:cubicBezTo>
                  <a:lnTo>
                    <a:pt x="3989" y="9966"/>
                  </a:lnTo>
                  <a:cubicBezTo>
                    <a:pt x="4036" y="10008"/>
                    <a:pt x="4093" y="10028"/>
                    <a:pt x="4146" y="10028"/>
                  </a:cubicBezTo>
                  <a:cubicBezTo>
                    <a:pt x="4200" y="10028"/>
                    <a:pt x="4251" y="10008"/>
                    <a:pt x="4286" y="9966"/>
                  </a:cubicBezTo>
                  <a:lnTo>
                    <a:pt x="4929" y="9323"/>
                  </a:lnTo>
                  <a:cubicBezTo>
                    <a:pt x="5025" y="9240"/>
                    <a:pt x="5025" y="9097"/>
                    <a:pt x="4929" y="9025"/>
                  </a:cubicBezTo>
                  <a:lnTo>
                    <a:pt x="4691" y="8787"/>
                  </a:lnTo>
                  <a:cubicBezTo>
                    <a:pt x="4691" y="8775"/>
                    <a:pt x="4703" y="8775"/>
                    <a:pt x="4703" y="8763"/>
                  </a:cubicBezTo>
                  <a:lnTo>
                    <a:pt x="13180" y="8763"/>
                  </a:lnTo>
                  <a:cubicBezTo>
                    <a:pt x="13299" y="8763"/>
                    <a:pt x="13383" y="8668"/>
                    <a:pt x="13383" y="8549"/>
                  </a:cubicBezTo>
                  <a:lnTo>
                    <a:pt x="13383" y="7704"/>
                  </a:lnTo>
                  <a:cubicBezTo>
                    <a:pt x="13383" y="7585"/>
                    <a:pt x="13299" y="7489"/>
                    <a:pt x="13180" y="7489"/>
                  </a:cubicBezTo>
                  <a:lnTo>
                    <a:pt x="13037" y="7489"/>
                  </a:lnTo>
                  <a:lnTo>
                    <a:pt x="13037" y="1263"/>
                  </a:lnTo>
                  <a:lnTo>
                    <a:pt x="13192" y="1263"/>
                  </a:lnTo>
                  <a:cubicBezTo>
                    <a:pt x="13311" y="1263"/>
                    <a:pt x="13395" y="1167"/>
                    <a:pt x="13395" y="1048"/>
                  </a:cubicBezTo>
                  <a:lnTo>
                    <a:pt x="13395" y="203"/>
                  </a:lnTo>
                  <a:cubicBezTo>
                    <a:pt x="13395" y="84"/>
                    <a:pt x="13311" y="0"/>
                    <a:pt x="13192" y="0"/>
                  </a:cubicBezTo>
                  <a:close/>
                </a:path>
              </a:pathLst>
            </a:custGeom>
            <a:solidFill>
              <a:srgbClr val="1F7444"/>
            </a:solidFill>
            <a:ln>
              <a:solidFill>
                <a:srgbClr val="1F744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455;p67"/>
            <p:cNvSpPr/>
            <p:nvPr/>
          </p:nvSpPr>
          <p:spPr>
            <a:xfrm>
              <a:off x="2803568" y="3950909"/>
              <a:ext cx="40198" cy="85648"/>
            </a:xfrm>
            <a:custGeom>
              <a:avLst/>
              <a:gdLst/>
              <a:ahLst/>
              <a:cxnLst/>
              <a:rect l="l" t="t" r="r" b="b"/>
              <a:pathLst>
                <a:path w="1263" h="2691" extrusionOk="0">
                  <a:moveTo>
                    <a:pt x="846" y="417"/>
                  </a:moveTo>
                  <a:lnTo>
                    <a:pt x="846" y="2262"/>
                  </a:lnTo>
                  <a:lnTo>
                    <a:pt x="417" y="22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477"/>
                  </a:lnTo>
                  <a:cubicBezTo>
                    <a:pt x="1" y="2596"/>
                    <a:pt x="84" y="2691"/>
                    <a:pt x="203" y="2691"/>
                  </a:cubicBezTo>
                  <a:lnTo>
                    <a:pt x="1060" y="2691"/>
                  </a:lnTo>
                  <a:cubicBezTo>
                    <a:pt x="1167" y="2691"/>
                    <a:pt x="1263" y="2596"/>
                    <a:pt x="1263" y="2477"/>
                  </a:cubicBezTo>
                  <a:lnTo>
                    <a:pt x="1263" y="203"/>
                  </a:lnTo>
                  <a:cubicBezTo>
                    <a:pt x="1263" y="84"/>
                    <a:pt x="1179" y="0"/>
                    <a:pt x="1060" y="0"/>
                  </a:cubicBezTo>
                  <a:close/>
                </a:path>
              </a:pathLst>
            </a:custGeom>
            <a:solidFill>
              <a:srgbClr val="1F7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456;p67"/>
            <p:cNvSpPr/>
            <p:nvPr/>
          </p:nvSpPr>
          <p:spPr>
            <a:xfrm>
              <a:off x="2851691" y="3917935"/>
              <a:ext cx="40580" cy="118621"/>
            </a:xfrm>
            <a:custGeom>
              <a:avLst/>
              <a:gdLst/>
              <a:ahLst/>
              <a:cxnLst/>
              <a:rect l="l" t="t" r="r" b="b"/>
              <a:pathLst>
                <a:path w="1275" h="3727" extrusionOk="0">
                  <a:moveTo>
                    <a:pt x="858" y="417"/>
                  </a:moveTo>
                  <a:lnTo>
                    <a:pt x="858" y="3298"/>
                  </a:lnTo>
                  <a:lnTo>
                    <a:pt x="417" y="3298"/>
                  </a:lnTo>
                  <a:lnTo>
                    <a:pt x="417" y="417"/>
                  </a:lnTo>
                  <a:close/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lnTo>
                    <a:pt x="1" y="3513"/>
                  </a:lnTo>
                  <a:cubicBezTo>
                    <a:pt x="1" y="3632"/>
                    <a:pt x="96" y="3727"/>
                    <a:pt x="215" y="3727"/>
                  </a:cubicBezTo>
                  <a:lnTo>
                    <a:pt x="1060" y="3727"/>
                  </a:lnTo>
                  <a:cubicBezTo>
                    <a:pt x="1179" y="3727"/>
                    <a:pt x="1275" y="3632"/>
                    <a:pt x="1275" y="3513"/>
                  </a:cubicBezTo>
                  <a:lnTo>
                    <a:pt x="1275" y="215"/>
                  </a:lnTo>
                  <a:cubicBezTo>
                    <a:pt x="1275" y="96"/>
                    <a:pt x="1179" y="0"/>
                    <a:pt x="1060" y="0"/>
                  </a:cubicBezTo>
                  <a:close/>
                </a:path>
              </a:pathLst>
            </a:custGeom>
            <a:solidFill>
              <a:srgbClr val="1F7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457;p67"/>
            <p:cNvSpPr/>
            <p:nvPr/>
          </p:nvSpPr>
          <p:spPr>
            <a:xfrm>
              <a:off x="2900197" y="3934995"/>
              <a:ext cx="40198" cy="101562"/>
            </a:xfrm>
            <a:custGeom>
              <a:avLst/>
              <a:gdLst/>
              <a:ahLst/>
              <a:cxnLst/>
              <a:rect l="l" t="t" r="r" b="b"/>
              <a:pathLst>
                <a:path w="1263" h="3191" extrusionOk="0">
                  <a:moveTo>
                    <a:pt x="846" y="417"/>
                  </a:moveTo>
                  <a:lnTo>
                    <a:pt x="846" y="2762"/>
                  </a:lnTo>
                  <a:lnTo>
                    <a:pt x="417" y="27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2977"/>
                  </a:lnTo>
                  <a:cubicBezTo>
                    <a:pt x="1" y="3096"/>
                    <a:pt x="84" y="3191"/>
                    <a:pt x="203" y="3191"/>
                  </a:cubicBezTo>
                  <a:lnTo>
                    <a:pt x="1048" y="3191"/>
                  </a:lnTo>
                  <a:cubicBezTo>
                    <a:pt x="1168" y="3191"/>
                    <a:pt x="1263" y="3096"/>
                    <a:pt x="1263" y="2977"/>
                  </a:cubicBezTo>
                  <a:lnTo>
                    <a:pt x="1263" y="214"/>
                  </a:lnTo>
                  <a:cubicBezTo>
                    <a:pt x="1263" y="95"/>
                    <a:pt x="1179" y="0"/>
                    <a:pt x="1048" y="0"/>
                  </a:cubicBezTo>
                  <a:close/>
                </a:path>
              </a:pathLst>
            </a:custGeom>
            <a:solidFill>
              <a:srgbClr val="1F7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458;p67"/>
            <p:cNvSpPr/>
            <p:nvPr/>
          </p:nvSpPr>
          <p:spPr>
            <a:xfrm>
              <a:off x="2948320" y="3879265"/>
              <a:ext cx="40580" cy="156941"/>
            </a:xfrm>
            <a:custGeom>
              <a:avLst/>
              <a:gdLst/>
              <a:ahLst/>
              <a:cxnLst/>
              <a:rect l="l" t="t" r="r" b="b"/>
              <a:pathLst>
                <a:path w="1275" h="4931" extrusionOk="0">
                  <a:moveTo>
                    <a:pt x="858" y="430"/>
                  </a:moveTo>
                  <a:lnTo>
                    <a:pt x="858" y="4525"/>
                  </a:lnTo>
                  <a:lnTo>
                    <a:pt x="418" y="4525"/>
                  </a:lnTo>
                  <a:lnTo>
                    <a:pt x="418" y="430"/>
                  </a:lnTo>
                  <a:close/>
                  <a:moveTo>
                    <a:pt x="215" y="1"/>
                  </a:moveTo>
                  <a:cubicBezTo>
                    <a:pt x="96" y="1"/>
                    <a:pt x="1" y="108"/>
                    <a:pt x="1" y="203"/>
                  </a:cubicBezTo>
                  <a:lnTo>
                    <a:pt x="1" y="4716"/>
                  </a:lnTo>
                  <a:cubicBezTo>
                    <a:pt x="1" y="4835"/>
                    <a:pt x="96" y="4930"/>
                    <a:pt x="215" y="4930"/>
                  </a:cubicBezTo>
                  <a:lnTo>
                    <a:pt x="1060" y="4930"/>
                  </a:lnTo>
                  <a:cubicBezTo>
                    <a:pt x="1180" y="4930"/>
                    <a:pt x="1275" y="4835"/>
                    <a:pt x="1275" y="4716"/>
                  </a:cubicBezTo>
                  <a:lnTo>
                    <a:pt x="1275" y="203"/>
                  </a:lnTo>
                  <a:cubicBezTo>
                    <a:pt x="1275" y="84"/>
                    <a:pt x="1180" y="1"/>
                    <a:pt x="1060" y="1"/>
                  </a:cubicBezTo>
                  <a:close/>
                </a:path>
              </a:pathLst>
            </a:custGeom>
            <a:solidFill>
              <a:srgbClr val="1F7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459;p67"/>
            <p:cNvSpPr/>
            <p:nvPr/>
          </p:nvSpPr>
          <p:spPr>
            <a:xfrm>
              <a:off x="2716807" y="3896325"/>
              <a:ext cx="49269" cy="13304"/>
            </a:xfrm>
            <a:custGeom>
              <a:avLst/>
              <a:gdLst/>
              <a:ahLst/>
              <a:cxnLst/>
              <a:rect l="l" t="t" r="r" b="b"/>
              <a:pathLst>
                <a:path w="1548" h="418" extrusionOk="0">
                  <a:moveTo>
                    <a:pt x="214" y="1"/>
                  </a:moveTo>
                  <a:cubicBezTo>
                    <a:pt x="95" y="1"/>
                    <a:pt x="0" y="84"/>
                    <a:pt x="0" y="203"/>
                  </a:cubicBezTo>
                  <a:cubicBezTo>
                    <a:pt x="0" y="322"/>
                    <a:pt x="107" y="417"/>
                    <a:pt x="214" y="417"/>
                  </a:cubicBezTo>
                  <a:lnTo>
                    <a:pt x="1345" y="417"/>
                  </a:lnTo>
                  <a:cubicBezTo>
                    <a:pt x="1453" y="417"/>
                    <a:pt x="1548" y="322"/>
                    <a:pt x="1548" y="203"/>
                  </a:cubicBezTo>
                  <a:cubicBezTo>
                    <a:pt x="1548" y="84"/>
                    <a:pt x="1453" y="1"/>
                    <a:pt x="1345" y="1"/>
                  </a:cubicBezTo>
                  <a:close/>
                </a:path>
              </a:pathLst>
            </a:custGeom>
            <a:solidFill>
              <a:srgbClr val="1F7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460;p67"/>
            <p:cNvSpPr/>
            <p:nvPr/>
          </p:nvSpPr>
          <p:spPr>
            <a:xfrm>
              <a:off x="2717157" y="3917553"/>
              <a:ext cx="69002" cy="13304"/>
            </a:xfrm>
            <a:custGeom>
              <a:avLst/>
              <a:gdLst/>
              <a:ahLst/>
              <a:cxnLst/>
              <a:rect l="l" t="t" r="r" b="b"/>
              <a:pathLst>
                <a:path w="2168" h="418" extrusionOk="0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5"/>
                  </a:cubicBezTo>
                  <a:cubicBezTo>
                    <a:pt x="2168" y="96"/>
                    <a:pt x="2061" y="0"/>
                    <a:pt x="1954" y="0"/>
                  </a:cubicBezTo>
                  <a:close/>
                </a:path>
              </a:pathLst>
            </a:custGeom>
            <a:solidFill>
              <a:srgbClr val="1F7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461;p67"/>
            <p:cNvSpPr/>
            <p:nvPr/>
          </p:nvSpPr>
          <p:spPr>
            <a:xfrm>
              <a:off x="2717157" y="3938782"/>
              <a:ext cx="69002" cy="13272"/>
            </a:xfrm>
            <a:custGeom>
              <a:avLst/>
              <a:gdLst/>
              <a:ahLst/>
              <a:cxnLst/>
              <a:rect l="l" t="t" r="r" b="b"/>
              <a:pathLst>
                <a:path w="2168" h="417" extrusionOk="0">
                  <a:moveTo>
                    <a:pt x="215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4"/>
                  </a:cubicBezTo>
                  <a:cubicBezTo>
                    <a:pt x="2168" y="95"/>
                    <a:pt x="2061" y="0"/>
                    <a:pt x="1954" y="0"/>
                  </a:cubicBezTo>
                  <a:close/>
                </a:path>
              </a:pathLst>
            </a:custGeom>
            <a:solidFill>
              <a:srgbClr val="1F7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462;p67"/>
            <p:cNvSpPr/>
            <p:nvPr/>
          </p:nvSpPr>
          <p:spPr>
            <a:xfrm>
              <a:off x="2717157" y="3960361"/>
              <a:ext cx="69002" cy="13304"/>
            </a:xfrm>
            <a:custGeom>
              <a:avLst/>
              <a:gdLst/>
              <a:ahLst/>
              <a:cxnLst/>
              <a:rect l="l" t="t" r="r" b="b"/>
              <a:pathLst>
                <a:path w="2168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8"/>
                    <a:pt x="215" y="418"/>
                  </a:cubicBezTo>
                  <a:lnTo>
                    <a:pt x="1954" y="418"/>
                  </a:lnTo>
                  <a:cubicBezTo>
                    <a:pt x="2073" y="418"/>
                    <a:pt x="2168" y="322"/>
                    <a:pt x="2168" y="203"/>
                  </a:cubicBezTo>
                  <a:cubicBezTo>
                    <a:pt x="2168" y="84"/>
                    <a:pt x="2061" y="1"/>
                    <a:pt x="1954" y="1"/>
                  </a:cubicBezTo>
                  <a:close/>
                </a:path>
              </a:pathLst>
            </a:custGeom>
            <a:solidFill>
              <a:srgbClr val="1F7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463;p67"/>
            <p:cNvSpPr/>
            <p:nvPr/>
          </p:nvSpPr>
          <p:spPr>
            <a:xfrm>
              <a:off x="2655793" y="4020993"/>
              <a:ext cx="84152" cy="82656"/>
            </a:xfrm>
            <a:custGeom>
              <a:avLst/>
              <a:gdLst/>
              <a:ahLst/>
              <a:cxnLst/>
              <a:rect l="l" t="t" r="r" b="b"/>
              <a:pathLst>
                <a:path w="2644" h="2597" extrusionOk="0">
                  <a:moveTo>
                    <a:pt x="1322" y="1"/>
                  </a:moveTo>
                  <a:cubicBezTo>
                    <a:pt x="595" y="1"/>
                    <a:pt x="0" y="596"/>
                    <a:pt x="0" y="1322"/>
                  </a:cubicBezTo>
                  <a:cubicBezTo>
                    <a:pt x="0" y="1620"/>
                    <a:pt x="84" y="1882"/>
                    <a:pt x="262" y="2120"/>
                  </a:cubicBezTo>
                  <a:cubicBezTo>
                    <a:pt x="312" y="2177"/>
                    <a:pt x="379" y="2204"/>
                    <a:pt x="442" y="2204"/>
                  </a:cubicBezTo>
                  <a:cubicBezTo>
                    <a:pt x="485" y="2204"/>
                    <a:pt x="526" y="2192"/>
                    <a:pt x="560" y="2168"/>
                  </a:cubicBezTo>
                  <a:cubicBezTo>
                    <a:pt x="655" y="2096"/>
                    <a:pt x="667" y="1965"/>
                    <a:pt x="607" y="1870"/>
                  </a:cubicBezTo>
                  <a:cubicBezTo>
                    <a:pt x="488" y="1703"/>
                    <a:pt x="429" y="1525"/>
                    <a:pt x="429" y="1322"/>
                  </a:cubicBezTo>
                  <a:cubicBezTo>
                    <a:pt x="429" y="822"/>
                    <a:pt x="834" y="406"/>
                    <a:pt x="1334" y="406"/>
                  </a:cubicBezTo>
                  <a:cubicBezTo>
                    <a:pt x="1846" y="406"/>
                    <a:pt x="2239" y="810"/>
                    <a:pt x="2239" y="1322"/>
                  </a:cubicBezTo>
                  <a:cubicBezTo>
                    <a:pt x="2239" y="1620"/>
                    <a:pt x="2096" y="1894"/>
                    <a:pt x="1846" y="2061"/>
                  </a:cubicBezTo>
                  <a:cubicBezTo>
                    <a:pt x="1822" y="2061"/>
                    <a:pt x="1822" y="2073"/>
                    <a:pt x="1810" y="2073"/>
                  </a:cubicBezTo>
                  <a:lnTo>
                    <a:pt x="1798" y="2073"/>
                  </a:lnTo>
                  <a:cubicBezTo>
                    <a:pt x="1786" y="2073"/>
                    <a:pt x="1786" y="2096"/>
                    <a:pt x="1762" y="2096"/>
                  </a:cubicBezTo>
                  <a:lnTo>
                    <a:pt x="1750" y="2096"/>
                  </a:lnTo>
                  <a:cubicBezTo>
                    <a:pt x="1738" y="2096"/>
                    <a:pt x="1738" y="2108"/>
                    <a:pt x="1727" y="2108"/>
                  </a:cubicBezTo>
                  <a:cubicBezTo>
                    <a:pt x="1703" y="2108"/>
                    <a:pt x="1691" y="2120"/>
                    <a:pt x="1691" y="2120"/>
                  </a:cubicBezTo>
                  <a:lnTo>
                    <a:pt x="1679" y="2120"/>
                  </a:lnTo>
                  <a:cubicBezTo>
                    <a:pt x="1667" y="2120"/>
                    <a:pt x="1667" y="2120"/>
                    <a:pt x="1643" y="2144"/>
                  </a:cubicBezTo>
                  <a:lnTo>
                    <a:pt x="1631" y="2144"/>
                  </a:lnTo>
                  <a:cubicBezTo>
                    <a:pt x="1619" y="2144"/>
                    <a:pt x="1608" y="2156"/>
                    <a:pt x="1608" y="2156"/>
                  </a:cubicBezTo>
                  <a:cubicBezTo>
                    <a:pt x="1584" y="2156"/>
                    <a:pt x="1572" y="2156"/>
                    <a:pt x="1560" y="2168"/>
                  </a:cubicBezTo>
                  <a:lnTo>
                    <a:pt x="1072" y="2168"/>
                  </a:lnTo>
                  <a:cubicBezTo>
                    <a:pt x="1048" y="2168"/>
                    <a:pt x="1036" y="2168"/>
                    <a:pt x="1024" y="2156"/>
                  </a:cubicBezTo>
                  <a:cubicBezTo>
                    <a:pt x="1012" y="2156"/>
                    <a:pt x="988" y="2144"/>
                    <a:pt x="988" y="2144"/>
                  </a:cubicBezTo>
                  <a:lnTo>
                    <a:pt x="976" y="2144"/>
                  </a:lnTo>
                  <a:cubicBezTo>
                    <a:pt x="951" y="2133"/>
                    <a:pt x="925" y="2127"/>
                    <a:pt x="899" y="2127"/>
                  </a:cubicBezTo>
                  <a:cubicBezTo>
                    <a:pt x="817" y="2127"/>
                    <a:pt x="742" y="2181"/>
                    <a:pt x="715" y="2263"/>
                  </a:cubicBezTo>
                  <a:cubicBezTo>
                    <a:pt x="667" y="2358"/>
                    <a:pt x="726" y="2501"/>
                    <a:pt x="834" y="2525"/>
                  </a:cubicBezTo>
                  <a:lnTo>
                    <a:pt x="846" y="2525"/>
                  </a:lnTo>
                  <a:cubicBezTo>
                    <a:pt x="857" y="2525"/>
                    <a:pt x="869" y="2537"/>
                    <a:pt x="905" y="2537"/>
                  </a:cubicBezTo>
                  <a:cubicBezTo>
                    <a:pt x="917" y="2537"/>
                    <a:pt x="929" y="2561"/>
                    <a:pt x="965" y="2561"/>
                  </a:cubicBezTo>
                  <a:lnTo>
                    <a:pt x="976" y="2561"/>
                  </a:lnTo>
                  <a:cubicBezTo>
                    <a:pt x="988" y="2561"/>
                    <a:pt x="1012" y="2561"/>
                    <a:pt x="1024" y="2573"/>
                  </a:cubicBezTo>
                  <a:lnTo>
                    <a:pt x="1036" y="2573"/>
                  </a:lnTo>
                  <a:cubicBezTo>
                    <a:pt x="1048" y="2573"/>
                    <a:pt x="1072" y="2573"/>
                    <a:pt x="1096" y="2584"/>
                  </a:cubicBezTo>
                  <a:cubicBezTo>
                    <a:pt x="1107" y="2584"/>
                    <a:pt x="1143" y="2584"/>
                    <a:pt x="1155" y="2596"/>
                  </a:cubicBezTo>
                  <a:lnTo>
                    <a:pt x="1429" y="2596"/>
                  </a:lnTo>
                  <a:cubicBezTo>
                    <a:pt x="1441" y="2596"/>
                    <a:pt x="1465" y="2596"/>
                    <a:pt x="1488" y="2584"/>
                  </a:cubicBezTo>
                  <a:cubicBezTo>
                    <a:pt x="1500" y="2584"/>
                    <a:pt x="1524" y="2584"/>
                    <a:pt x="1548" y="2573"/>
                  </a:cubicBezTo>
                  <a:lnTo>
                    <a:pt x="1560" y="2573"/>
                  </a:lnTo>
                  <a:cubicBezTo>
                    <a:pt x="1572" y="2573"/>
                    <a:pt x="1584" y="2573"/>
                    <a:pt x="1608" y="2561"/>
                  </a:cubicBezTo>
                  <a:lnTo>
                    <a:pt x="1619" y="2561"/>
                  </a:lnTo>
                  <a:cubicBezTo>
                    <a:pt x="1631" y="2561"/>
                    <a:pt x="1643" y="2537"/>
                    <a:pt x="1679" y="2537"/>
                  </a:cubicBezTo>
                  <a:cubicBezTo>
                    <a:pt x="1691" y="2537"/>
                    <a:pt x="1703" y="2525"/>
                    <a:pt x="1738" y="2525"/>
                  </a:cubicBezTo>
                  <a:lnTo>
                    <a:pt x="1750" y="2525"/>
                  </a:lnTo>
                  <a:cubicBezTo>
                    <a:pt x="1762" y="2525"/>
                    <a:pt x="1786" y="2513"/>
                    <a:pt x="1798" y="2513"/>
                  </a:cubicBezTo>
                  <a:lnTo>
                    <a:pt x="1810" y="2513"/>
                  </a:lnTo>
                  <a:cubicBezTo>
                    <a:pt x="1822" y="2513"/>
                    <a:pt x="1846" y="2489"/>
                    <a:pt x="1858" y="2477"/>
                  </a:cubicBezTo>
                  <a:cubicBezTo>
                    <a:pt x="1869" y="2465"/>
                    <a:pt x="1881" y="2465"/>
                    <a:pt x="1905" y="2454"/>
                  </a:cubicBezTo>
                  <a:lnTo>
                    <a:pt x="1917" y="2430"/>
                  </a:lnTo>
                  <a:cubicBezTo>
                    <a:pt x="1929" y="2430"/>
                    <a:pt x="1941" y="2418"/>
                    <a:pt x="1941" y="2418"/>
                  </a:cubicBezTo>
                  <a:lnTo>
                    <a:pt x="1965" y="2406"/>
                  </a:lnTo>
                  <a:cubicBezTo>
                    <a:pt x="1977" y="2394"/>
                    <a:pt x="1989" y="2394"/>
                    <a:pt x="2000" y="2370"/>
                  </a:cubicBezTo>
                  <a:cubicBezTo>
                    <a:pt x="2381" y="2120"/>
                    <a:pt x="2584" y="1715"/>
                    <a:pt x="2584" y="1275"/>
                  </a:cubicBezTo>
                  <a:cubicBezTo>
                    <a:pt x="2643" y="596"/>
                    <a:pt x="2048" y="1"/>
                    <a:pt x="1322" y="1"/>
                  </a:cubicBezTo>
                  <a:close/>
                </a:path>
              </a:pathLst>
            </a:custGeom>
            <a:solidFill>
              <a:srgbClr val="1F7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0178;p67"/>
          <p:cNvSpPr/>
          <p:nvPr/>
        </p:nvSpPr>
        <p:spPr>
          <a:xfrm>
            <a:off x="5863507" y="3260617"/>
            <a:ext cx="1295593" cy="1412041"/>
          </a:xfrm>
          <a:custGeom>
            <a:avLst/>
            <a:gdLst/>
            <a:ahLst/>
            <a:cxnLst/>
            <a:rect l="l" t="t" r="r" b="b"/>
            <a:pathLst>
              <a:path w="9943" h="10181" extrusionOk="0">
                <a:moveTo>
                  <a:pt x="7883" y="536"/>
                </a:moveTo>
                <a:lnTo>
                  <a:pt x="9264" y="1918"/>
                </a:lnTo>
                <a:lnTo>
                  <a:pt x="7883" y="1918"/>
                </a:lnTo>
                <a:lnTo>
                  <a:pt x="7883" y="536"/>
                </a:lnTo>
                <a:close/>
                <a:moveTo>
                  <a:pt x="6442" y="1537"/>
                </a:moveTo>
                <a:lnTo>
                  <a:pt x="7823" y="2918"/>
                </a:lnTo>
                <a:lnTo>
                  <a:pt x="6442" y="2918"/>
                </a:lnTo>
                <a:lnTo>
                  <a:pt x="6442" y="1537"/>
                </a:lnTo>
                <a:close/>
                <a:moveTo>
                  <a:pt x="2954" y="5323"/>
                </a:moveTo>
                <a:cubicBezTo>
                  <a:pt x="3489" y="5323"/>
                  <a:pt x="3918" y="5799"/>
                  <a:pt x="3918" y="6394"/>
                </a:cubicBezTo>
                <a:lnTo>
                  <a:pt x="3930" y="6478"/>
                </a:lnTo>
                <a:cubicBezTo>
                  <a:pt x="3906" y="6478"/>
                  <a:pt x="3906" y="6478"/>
                  <a:pt x="3894" y="6490"/>
                </a:cubicBezTo>
                <a:cubicBezTo>
                  <a:pt x="3585" y="6418"/>
                  <a:pt x="3489" y="5966"/>
                  <a:pt x="3489" y="5966"/>
                </a:cubicBezTo>
                <a:cubicBezTo>
                  <a:pt x="3477" y="5906"/>
                  <a:pt x="3430" y="5847"/>
                  <a:pt x="3358" y="5835"/>
                </a:cubicBezTo>
                <a:cubicBezTo>
                  <a:pt x="3348" y="5833"/>
                  <a:pt x="3338" y="5832"/>
                  <a:pt x="3328" y="5832"/>
                </a:cubicBezTo>
                <a:cubicBezTo>
                  <a:pt x="3276" y="5832"/>
                  <a:pt x="3221" y="5857"/>
                  <a:pt x="3192" y="5906"/>
                </a:cubicBezTo>
                <a:cubicBezTo>
                  <a:pt x="2823" y="6478"/>
                  <a:pt x="1989" y="6490"/>
                  <a:pt x="1977" y="6490"/>
                </a:cubicBezTo>
                <a:lnTo>
                  <a:pt x="1930" y="6490"/>
                </a:lnTo>
                <a:cubicBezTo>
                  <a:pt x="1918" y="6490"/>
                  <a:pt x="1894" y="6490"/>
                  <a:pt x="1894" y="6478"/>
                </a:cubicBezTo>
                <a:lnTo>
                  <a:pt x="1894" y="6394"/>
                </a:lnTo>
                <a:cubicBezTo>
                  <a:pt x="1894" y="5799"/>
                  <a:pt x="2334" y="5323"/>
                  <a:pt x="2870" y="5323"/>
                </a:cubicBezTo>
                <a:close/>
                <a:moveTo>
                  <a:pt x="1668" y="6906"/>
                </a:moveTo>
                <a:cubicBezTo>
                  <a:pt x="1680" y="6906"/>
                  <a:pt x="1692" y="6918"/>
                  <a:pt x="1703" y="6918"/>
                </a:cubicBezTo>
                <a:lnTo>
                  <a:pt x="1703" y="7097"/>
                </a:lnTo>
                <a:cubicBezTo>
                  <a:pt x="1727" y="7132"/>
                  <a:pt x="1727" y="7192"/>
                  <a:pt x="1727" y="7228"/>
                </a:cubicBezTo>
                <a:cubicBezTo>
                  <a:pt x="1644" y="7216"/>
                  <a:pt x="1584" y="7144"/>
                  <a:pt x="1584" y="7049"/>
                </a:cubicBezTo>
                <a:cubicBezTo>
                  <a:pt x="1584" y="6990"/>
                  <a:pt x="1620" y="6930"/>
                  <a:pt x="1668" y="6906"/>
                </a:cubicBezTo>
                <a:close/>
                <a:moveTo>
                  <a:pt x="4168" y="6894"/>
                </a:moveTo>
                <a:cubicBezTo>
                  <a:pt x="4204" y="6918"/>
                  <a:pt x="4239" y="6978"/>
                  <a:pt x="4239" y="7037"/>
                </a:cubicBezTo>
                <a:cubicBezTo>
                  <a:pt x="4228" y="7144"/>
                  <a:pt x="4180" y="7216"/>
                  <a:pt x="4109" y="7228"/>
                </a:cubicBezTo>
                <a:cubicBezTo>
                  <a:pt x="4109" y="7192"/>
                  <a:pt x="4120" y="7132"/>
                  <a:pt x="4120" y="7085"/>
                </a:cubicBezTo>
                <a:lnTo>
                  <a:pt x="4120" y="6906"/>
                </a:lnTo>
                <a:cubicBezTo>
                  <a:pt x="4132" y="6906"/>
                  <a:pt x="4144" y="6906"/>
                  <a:pt x="4168" y="6894"/>
                </a:cubicBezTo>
                <a:close/>
                <a:moveTo>
                  <a:pt x="3251" y="6311"/>
                </a:moveTo>
                <a:cubicBezTo>
                  <a:pt x="3347" y="6490"/>
                  <a:pt x="3513" y="6716"/>
                  <a:pt x="3775" y="6787"/>
                </a:cubicBezTo>
                <a:lnTo>
                  <a:pt x="3775" y="7085"/>
                </a:lnTo>
                <a:cubicBezTo>
                  <a:pt x="3775" y="7561"/>
                  <a:pt x="3430" y="7942"/>
                  <a:pt x="3001" y="7942"/>
                </a:cubicBezTo>
                <a:lnTo>
                  <a:pt x="2787" y="7942"/>
                </a:lnTo>
                <a:cubicBezTo>
                  <a:pt x="2358" y="7942"/>
                  <a:pt x="2013" y="7561"/>
                  <a:pt x="2013" y="7085"/>
                </a:cubicBezTo>
                <a:lnTo>
                  <a:pt x="2013" y="6799"/>
                </a:lnTo>
                <a:lnTo>
                  <a:pt x="2037" y="6799"/>
                </a:lnTo>
                <a:cubicBezTo>
                  <a:pt x="2227" y="6787"/>
                  <a:pt x="2835" y="6728"/>
                  <a:pt x="3251" y="6311"/>
                </a:cubicBezTo>
                <a:close/>
                <a:moveTo>
                  <a:pt x="3013" y="8240"/>
                </a:moveTo>
                <a:cubicBezTo>
                  <a:pt x="3061" y="8264"/>
                  <a:pt x="3108" y="8264"/>
                  <a:pt x="3156" y="8264"/>
                </a:cubicBezTo>
                <a:lnTo>
                  <a:pt x="3156" y="8418"/>
                </a:lnTo>
                <a:lnTo>
                  <a:pt x="2918" y="8656"/>
                </a:lnTo>
                <a:lnTo>
                  <a:pt x="2692" y="8442"/>
                </a:lnTo>
                <a:lnTo>
                  <a:pt x="2692" y="8240"/>
                </a:lnTo>
                <a:close/>
                <a:moveTo>
                  <a:pt x="7597" y="334"/>
                </a:moveTo>
                <a:lnTo>
                  <a:pt x="7597" y="2108"/>
                </a:lnTo>
                <a:cubicBezTo>
                  <a:pt x="7597" y="2203"/>
                  <a:pt x="7680" y="2275"/>
                  <a:pt x="7764" y="2275"/>
                </a:cubicBezTo>
                <a:lnTo>
                  <a:pt x="9538" y="2275"/>
                </a:lnTo>
                <a:lnTo>
                  <a:pt x="9538" y="8871"/>
                </a:lnTo>
                <a:lnTo>
                  <a:pt x="8359" y="8871"/>
                </a:lnTo>
                <a:lnTo>
                  <a:pt x="8359" y="3084"/>
                </a:lnTo>
                <a:lnTo>
                  <a:pt x="8359" y="3061"/>
                </a:lnTo>
                <a:lnTo>
                  <a:pt x="8359" y="3049"/>
                </a:lnTo>
                <a:cubicBezTo>
                  <a:pt x="8359" y="3049"/>
                  <a:pt x="8359" y="3037"/>
                  <a:pt x="8347" y="3037"/>
                </a:cubicBezTo>
                <a:cubicBezTo>
                  <a:pt x="8347" y="3037"/>
                  <a:pt x="8347" y="3013"/>
                  <a:pt x="8335" y="3013"/>
                </a:cubicBezTo>
                <a:lnTo>
                  <a:pt x="8311" y="3001"/>
                </a:lnTo>
                <a:lnTo>
                  <a:pt x="6383" y="1072"/>
                </a:lnTo>
                <a:lnTo>
                  <a:pt x="6371" y="1048"/>
                </a:lnTo>
                <a:lnTo>
                  <a:pt x="6347" y="1036"/>
                </a:lnTo>
                <a:cubicBezTo>
                  <a:pt x="6347" y="1036"/>
                  <a:pt x="6335" y="1036"/>
                  <a:pt x="6335" y="1025"/>
                </a:cubicBezTo>
                <a:lnTo>
                  <a:pt x="3882" y="1025"/>
                </a:lnTo>
                <a:lnTo>
                  <a:pt x="3882" y="334"/>
                </a:lnTo>
                <a:close/>
                <a:moveTo>
                  <a:pt x="6085" y="1334"/>
                </a:moveTo>
                <a:lnTo>
                  <a:pt x="6085" y="3108"/>
                </a:lnTo>
                <a:cubicBezTo>
                  <a:pt x="6085" y="3192"/>
                  <a:pt x="6156" y="3275"/>
                  <a:pt x="6240" y="3275"/>
                </a:cubicBezTo>
                <a:lnTo>
                  <a:pt x="8014" y="3275"/>
                </a:lnTo>
                <a:lnTo>
                  <a:pt x="8049" y="9883"/>
                </a:lnTo>
                <a:lnTo>
                  <a:pt x="4311" y="9883"/>
                </a:lnTo>
                <a:cubicBezTo>
                  <a:pt x="5192" y="9407"/>
                  <a:pt x="5811" y="8502"/>
                  <a:pt x="5871" y="7430"/>
                </a:cubicBezTo>
                <a:lnTo>
                  <a:pt x="5871" y="7406"/>
                </a:lnTo>
                <a:lnTo>
                  <a:pt x="5871" y="7347"/>
                </a:lnTo>
                <a:lnTo>
                  <a:pt x="5871" y="7323"/>
                </a:lnTo>
                <a:lnTo>
                  <a:pt x="5871" y="7311"/>
                </a:lnTo>
                <a:lnTo>
                  <a:pt x="5871" y="7263"/>
                </a:lnTo>
                <a:lnTo>
                  <a:pt x="5871" y="7228"/>
                </a:lnTo>
                <a:lnTo>
                  <a:pt x="5871" y="7216"/>
                </a:lnTo>
                <a:lnTo>
                  <a:pt x="5871" y="7168"/>
                </a:lnTo>
                <a:lnTo>
                  <a:pt x="5871" y="7144"/>
                </a:lnTo>
                <a:lnTo>
                  <a:pt x="5871" y="7121"/>
                </a:lnTo>
                <a:lnTo>
                  <a:pt x="5871" y="7085"/>
                </a:lnTo>
                <a:lnTo>
                  <a:pt x="5871" y="7049"/>
                </a:lnTo>
                <a:lnTo>
                  <a:pt x="5871" y="7002"/>
                </a:lnTo>
                <a:lnTo>
                  <a:pt x="5871" y="6978"/>
                </a:lnTo>
                <a:lnTo>
                  <a:pt x="5871" y="6930"/>
                </a:lnTo>
                <a:lnTo>
                  <a:pt x="5871" y="6906"/>
                </a:lnTo>
                <a:lnTo>
                  <a:pt x="5871" y="6859"/>
                </a:lnTo>
                <a:lnTo>
                  <a:pt x="5871" y="6847"/>
                </a:lnTo>
                <a:lnTo>
                  <a:pt x="5871" y="6823"/>
                </a:lnTo>
                <a:lnTo>
                  <a:pt x="5871" y="6787"/>
                </a:lnTo>
                <a:lnTo>
                  <a:pt x="5871" y="6751"/>
                </a:lnTo>
                <a:cubicBezTo>
                  <a:pt x="5871" y="6728"/>
                  <a:pt x="5859" y="6704"/>
                  <a:pt x="5859" y="6680"/>
                </a:cubicBezTo>
                <a:cubicBezTo>
                  <a:pt x="5859" y="6644"/>
                  <a:pt x="5847" y="6632"/>
                  <a:pt x="5847" y="6609"/>
                </a:cubicBezTo>
                <a:lnTo>
                  <a:pt x="5847" y="6573"/>
                </a:lnTo>
                <a:cubicBezTo>
                  <a:pt x="5847" y="6561"/>
                  <a:pt x="5835" y="6549"/>
                  <a:pt x="5835" y="6525"/>
                </a:cubicBezTo>
                <a:lnTo>
                  <a:pt x="5835" y="6513"/>
                </a:lnTo>
                <a:lnTo>
                  <a:pt x="5835" y="6501"/>
                </a:lnTo>
                <a:cubicBezTo>
                  <a:pt x="5835" y="6490"/>
                  <a:pt x="5811" y="6466"/>
                  <a:pt x="5811" y="6454"/>
                </a:cubicBezTo>
                <a:cubicBezTo>
                  <a:pt x="5811" y="6442"/>
                  <a:pt x="5811" y="6442"/>
                  <a:pt x="5799" y="6430"/>
                </a:cubicBezTo>
                <a:cubicBezTo>
                  <a:pt x="5799" y="6406"/>
                  <a:pt x="5787" y="6394"/>
                  <a:pt x="5787" y="6382"/>
                </a:cubicBezTo>
                <a:lnTo>
                  <a:pt x="5775" y="6347"/>
                </a:lnTo>
                <a:cubicBezTo>
                  <a:pt x="5775" y="6335"/>
                  <a:pt x="5752" y="6323"/>
                  <a:pt x="5752" y="6311"/>
                </a:cubicBezTo>
                <a:cubicBezTo>
                  <a:pt x="5752" y="6287"/>
                  <a:pt x="5752" y="6287"/>
                  <a:pt x="5740" y="6275"/>
                </a:cubicBezTo>
                <a:cubicBezTo>
                  <a:pt x="5740" y="6263"/>
                  <a:pt x="5728" y="6251"/>
                  <a:pt x="5728" y="6228"/>
                </a:cubicBezTo>
                <a:lnTo>
                  <a:pt x="5716" y="6204"/>
                </a:lnTo>
                <a:cubicBezTo>
                  <a:pt x="5716" y="6192"/>
                  <a:pt x="5692" y="6168"/>
                  <a:pt x="5692" y="6156"/>
                </a:cubicBezTo>
                <a:lnTo>
                  <a:pt x="5692" y="6144"/>
                </a:lnTo>
                <a:cubicBezTo>
                  <a:pt x="5656" y="6037"/>
                  <a:pt x="5597" y="5930"/>
                  <a:pt x="5549" y="5835"/>
                </a:cubicBezTo>
                <a:cubicBezTo>
                  <a:pt x="5518" y="5780"/>
                  <a:pt x="5461" y="5751"/>
                  <a:pt x="5405" y="5751"/>
                </a:cubicBezTo>
                <a:cubicBezTo>
                  <a:pt x="5376" y="5751"/>
                  <a:pt x="5347" y="5759"/>
                  <a:pt x="5323" y="5775"/>
                </a:cubicBezTo>
                <a:cubicBezTo>
                  <a:pt x="5252" y="5811"/>
                  <a:pt x="5216" y="5918"/>
                  <a:pt x="5263" y="5989"/>
                </a:cubicBezTo>
                <a:cubicBezTo>
                  <a:pt x="5311" y="6085"/>
                  <a:pt x="5371" y="6192"/>
                  <a:pt x="5394" y="6275"/>
                </a:cubicBezTo>
                <a:lnTo>
                  <a:pt x="5394" y="6287"/>
                </a:lnTo>
                <a:cubicBezTo>
                  <a:pt x="5394" y="6311"/>
                  <a:pt x="5418" y="6323"/>
                  <a:pt x="5418" y="6335"/>
                </a:cubicBezTo>
                <a:lnTo>
                  <a:pt x="5430" y="6370"/>
                </a:lnTo>
                <a:cubicBezTo>
                  <a:pt x="5430" y="6382"/>
                  <a:pt x="5442" y="6394"/>
                  <a:pt x="5442" y="6406"/>
                </a:cubicBezTo>
                <a:cubicBezTo>
                  <a:pt x="5442" y="6430"/>
                  <a:pt x="5442" y="6430"/>
                  <a:pt x="5454" y="6442"/>
                </a:cubicBezTo>
                <a:cubicBezTo>
                  <a:pt x="5454" y="6454"/>
                  <a:pt x="5478" y="6466"/>
                  <a:pt x="5478" y="6490"/>
                </a:cubicBezTo>
                <a:lnTo>
                  <a:pt x="5490" y="6513"/>
                </a:lnTo>
                <a:cubicBezTo>
                  <a:pt x="5490" y="6525"/>
                  <a:pt x="5502" y="6549"/>
                  <a:pt x="5502" y="6561"/>
                </a:cubicBezTo>
                <a:lnTo>
                  <a:pt x="5502" y="6585"/>
                </a:lnTo>
                <a:cubicBezTo>
                  <a:pt x="5502" y="6609"/>
                  <a:pt x="5513" y="6621"/>
                  <a:pt x="5513" y="6632"/>
                </a:cubicBezTo>
                <a:lnTo>
                  <a:pt x="5513" y="6668"/>
                </a:lnTo>
                <a:cubicBezTo>
                  <a:pt x="5513" y="6680"/>
                  <a:pt x="5513" y="6692"/>
                  <a:pt x="5537" y="6704"/>
                </a:cubicBezTo>
                <a:lnTo>
                  <a:pt x="5537" y="6740"/>
                </a:lnTo>
                <a:cubicBezTo>
                  <a:pt x="5537" y="6751"/>
                  <a:pt x="5549" y="6787"/>
                  <a:pt x="5549" y="6799"/>
                </a:cubicBezTo>
                <a:cubicBezTo>
                  <a:pt x="5549" y="6811"/>
                  <a:pt x="5561" y="6847"/>
                  <a:pt x="5561" y="6859"/>
                </a:cubicBezTo>
                <a:lnTo>
                  <a:pt x="5561" y="6882"/>
                </a:lnTo>
                <a:lnTo>
                  <a:pt x="5561" y="6930"/>
                </a:lnTo>
                <a:lnTo>
                  <a:pt x="5561" y="6942"/>
                </a:lnTo>
                <a:lnTo>
                  <a:pt x="5561" y="6966"/>
                </a:lnTo>
                <a:lnTo>
                  <a:pt x="5561" y="7002"/>
                </a:lnTo>
                <a:lnTo>
                  <a:pt x="5561" y="7037"/>
                </a:lnTo>
                <a:lnTo>
                  <a:pt x="5561" y="7085"/>
                </a:lnTo>
                <a:lnTo>
                  <a:pt x="5561" y="7109"/>
                </a:lnTo>
                <a:lnTo>
                  <a:pt x="5561" y="7156"/>
                </a:lnTo>
                <a:lnTo>
                  <a:pt x="5561" y="7180"/>
                </a:lnTo>
                <a:lnTo>
                  <a:pt x="5561" y="7216"/>
                </a:lnTo>
                <a:lnTo>
                  <a:pt x="5561" y="7240"/>
                </a:lnTo>
                <a:lnTo>
                  <a:pt x="5561" y="7287"/>
                </a:lnTo>
                <a:lnTo>
                  <a:pt x="5561" y="7299"/>
                </a:lnTo>
                <a:lnTo>
                  <a:pt x="5561" y="7335"/>
                </a:lnTo>
                <a:lnTo>
                  <a:pt x="5561" y="7359"/>
                </a:lnTo>
                <a:lnTo>
                  <a:pt x="5561" y="7383"/>
                </a:lnTo>
                <a:lnTo>
                  <a:pt x="5561" y="7394"/>
                </a:lnTo>
                <a:lnTo>
                  <a:pt x="5561" y="7454"/>
                </a:lnTo>
                <a:lnTo>
                  <a:pt x="5561" y="7466"/>
                </a:lnTo>
                <a:cubicBezTo>
                  <a:pt x="5537" y="8133"/>
                  <a:pt x="5252" y="8728"/>
                  <a:pt x="4823" y="9180"/>
                </a:cubicBezTo>
                <a:cubicBezTo>
                  <a:pt x="4644" y="8835"/>
                  <a:pt x="4323" y="8704"/>
                  <a:pt x="4287" y="8692"/>
                </a:cubicBezTo>
                <a:lnTo>
                  <a:pt x="3513" y="8371"/>
                </a:lnTo>
                <a:lnTo>
                  <a:pt x="3513" y="8228"/>
                </a:lnTo>
                <a:cubicBezTo>
                  <a:pt x="3751" y="8109"/>
                  <a:pt x="3942" y="7894"/>
                  <a:pt x="4049" y="7633"/>
                </a:cubicBezTo>
                <a:lnTo>
                  <a:pt x="4085" y="7633"/>
                </a:lnTo>
                <a:cubicBezTo>
                  <a:pt x="4359" y="7633"/>
                  <a:pt x="4585" y="7406"/>
                  <a:pt x="4585" y="7109"/>
                </a:cubicBezTo>
                <a:cubicBezTo>
                  <a:pt x="4585" y="6906"/>
                  <a:pt x="4466" y="6704"/>
                  <a:pt x="4287" y="6632"/>
                </a:cubicBezTo>
                <a:lnTo>
                  <a:pt x="4287" y="6454"/>
                </a:lnTo>
                <a:cubicBezTo>
                  <a:pt x="4287" y="5680"/>
                  <a:pt x="3704" y="5061"/>
                  <a:pt x="2989" y="5061"/>
                </a:cubicBezTo>
                <a:lnTo>
                  <a:pt x="2894" y="5061"/>
                </a:lnTo>
                <a:cubicBezTo>
                  <a:pt x="2180" y="5061"/>
                  <a:pt x="1608" y="5680"/>
                  <a:pt x="1608" y="6454"/>
                </a:cubicBezTo>
                <a:lnTo>
                  <a:pt x="1608" y="6632"/>
                </a:lnTo>
                <a:cubicBezTo>
                  <a:pt x="1430" y="6704"/>
                  <a:pt x="1311" y="6906"/>
                  <a:pt x="1311" y="7109"/>
                </a:cubicBezTo>
                <a:cubicBezTo>
                  <a:pt x="1311" y="7394"/>
                  <a:pt x="1525" y="7633"/>
                  <a:pt x="1799" y="7633"/>
                </a:cubicBezTo>
                <a:cubicBezTo>
                  <a:pt x="1811" y="7633"/>
                  <a:pt x="1823" y="7633"/>
                  <a:pt x="1846" y="7621"/>
                </a:cubicBezTo>
                <a:cubicBezTo>
                  <a:pt x="1942" y="7883"/>
                  <a:pt x="2156" y="8109"/>
                  <a:pt x="2406" y="8228"/>
                </a:cubicBezTo>
                <a:lnTo>
                  <a:pt x="2406" y="8371"/>
                </a:lnTo>
                <a:lnTo>
                  <a:pt x="1620" y="8692"/>
                </a:lnTo>
                <a:cubicBezTo>
                  <a:pt x="1572" y="8704"/>
                  <a:pt x="1251" y="8835"/>
                  <a:pt x="1084" y="9180"/>
                </a:cubicBezTo>
                <a:cubicBezTo>
                  <a:pt x="596" y="8668"/>
                  <a:pt x="299" y="7978"/>
                  <a:pt x="334" y="7216"/>
                </a:cubicBezTo>
                <a:lnTo>
                  <a:pt x="334" y="7204"/>
                </a:lnTo>
                <a:lnTo>
                  <a:pt x="334" y="7156"/>
                </a:lnTo>
                <a:lnTo>
                  <a:pt x="334" y="7144"/>
                </a:lnTo>
                <a:lnTo>
                  <a:pt x="334" y="7121"/>
                </a:lnTo>
                <a:lnTo>
                  <a:pt x="334" y="7097"/>
                </a:lnTo>
                <a:lnTo>
                  <a:pt x="334" y="7085"/>
                </a:lnTo>
                <a:lnTo>
                  <a:pt x="334" y="7061"/>
                </a:lnTo>
                <a:lnTo>
                  <a:pt x="334" y="7025"/>
                </a:lnTo>
                <a:lnTo>
                  <a:pt x="334" y="7002"/>
                </a:lnTo>
                <a:lnTo>
                  <a:pt x="334" y="6990"/>
                </a:lnTo>
                <a:lnTo>
                  <a:pt x="334" y="6942"/>
                </a:lnTo>
                <a:lnTo>
                  <a:pt x="334" y="6918"/>
                </a:lnTo>
                <a:lnTo>
                  <a:pt x="334" y="6871"/>
                </a:lnTo>
                <a:lnTo>
                  <a:pt x="334" y="6847"/>
                </a:lnTo>
                <a:cubicBezTo>
                  <a:pt x="334" y="6823"/>
                  <a:pt x="334" y="6811"/>
                  <a:pt x="358" y="6799"/>
                </a:cubicBezTo>
                <a:lnTo>
                  <a:pt x="358" y="6763"/>
                </a:lnTo>
                <a:cubicBezTo>
                  <a:pt x="358" y="6751"/>
                  <a:pt x="358" y="6740"/>
                  <a:pt x="370" y="6740"/>
                </a:cubicBezTo>
                <a:lnTo>
                  <a:pt x="370" y="6728"/>
                </a:lnTo>
                <a:lnTo>
                  <a:pt x="370" y="6704"/>
                </a:lnTo>
                <a:cubicBezTo>
                  <a:pt x="370" y="6692"/>
                  <a:pt x="370" y="6680"/>
                  <a:pt x="382" y="6668"/>
                </a:cubicBezTo>
                <a:lnTo>
                  <a:pt x="382" y="6644"/>
                </a:lnTo>
                <a:lnTo>
                  <a:pt x="382" y="6632"/>
                </a:lnTo>
                <a:cubicBezTo>
                  <a:pt x="382" y="6621"/>
                  <a:pt x="394" y="6585"/>
                  <a:pt x="394" y="6573"/>
                </a:cubicBezTo>
                <a:cubicBezTo>
                  <a:pt x="394" y="6561"/>
                  <a:pt x="406" y="6525"/>
                  <a:pt x="406" y="6513"/>
                </a:cubicBezTo>
                <a:lnTo>
                  <a:pt x="406" y="6501"/>
                </a:lnTo>
                <a:cubicBezTo>
                  <a:pt x="406" y="6490"/>
                  <a:pt x="429" y="6466"/>
                  <a:pt x="429" y="6454"/>
                </a:cubicBezTo>
                <a:cubicBezTo>
                  <a:pt x="429" y="6442"/>
                  <a:pt x="429" y="6442"/>
                  <a:pt x="441" y="6430"/>
                </a:cubicBezTo>
                <a:cubicBezTo>
                  <a:pt x="441" y="6406"/>
                  <a:pt x="453" y="6394"/>
                  <a:pt x="453" y="6382"/>
                </a:cubicBezTo>
                <a:cubicBezTo>
                  <a:pt x="453" y="6370"/>
                  <a:pt x="453" y="6370"/>
                  <a:pt x="465" y="6347"/>
                </a:cubicBezTo>
                <a:cubicBezTo>
                  <a:pt x="465" y="6335"/>
                  <a:pt x="489" y="6323"/>
                  <a:pt x="489" y="6311"/>
                </a:cubicBezTo>
                <a:cubicBezTo>
                  <a:pt x="489" y="6311"/>
                  <a:pt x="489" y="6287"/>
                  <a:pt x="501" y="6275"/>
                </a:cubicBezTo>
                <a:cubicBezTo>
                  <a:pt x="501" y="6263"/>
                  <a:pt x="513" y="6251"/>
                  <a:pt x="513" y="6228"/>
                </a:cubicBezTo>
                <a:cubicBezTo>
                  <a:pt x="513" y="6216"/>
                  <a:pt x="513" y="6216"/>
                  <a:pt x="525" y="6204"/>
                </a:cubicBezTo>
                <a:cubicBezTo>
                  <a:pt x="525" y="6192"/>
                  <a:pt x="549" y="6168"/>
                  <a:pt x="549" y="6156"/>
                </a:cubicBezTo>
                <a:lnTo>
                  <a:pt x="560" y="6144"/>
                </a:lnTo>
                <a:cubicBezTo>
                  <a:pt x="560" y="6132"/>
                  <a:pt x="572" y="6109"/>
                  <a:pt x="572" y="6097"/>
                </a:cubicBezTo>
                <a:lnTo>
                  <a:pt x="572" y="6085"/>
                </a:lnTo>
                <a:cubicBezTo>
                  <a:pt x="691" y="5859"/>
                  <a:pt x="858" y="5656"/>
                  <a:pt x="1037" y="5454"/>
                </a:cubicBezTo>
                <a:lnTo>
                  <a:pt x="1049" y="5442"/>
                </a:lnTo>
                <a:lnTo>
                  <a:pt x="1061" y="5430"/>
                </a:lnTo>
                <a:lnTo>
                  <a:pt x="1084" y="5418"/>
                </a:lnTo>
                <a:lnTo>
                  <a:pt x="1096" y="5394"/>
                </a:lnTo>
                <a:lnTo>
                  <a:pt x="1108" y="5382"/>
                </a:lnTo>
                <a:lnTo>
                  <a:pt x="1120" y="5370"/>
                </a:lnTo>
                <a:lnTo>
                  <a:pt x="1144" y="5358"/>
                </a:lnTo>
                <a:cubicBezTo>
                  <a:pt x="1156" y="5358"/>
                  <a:pt x="1156" y="5335"/>
                  <a:pt x="1168" y="5335"/>
                </a:cubicBezTo>
                <a:lnTo>
                  <a:pt x="1180" y="5323"/>
                </a:lnTo>
                <a:cubicBezTo>
                  <a:pt x="1203" y="5323"/>
                  <a:pt x="1203" y="5311"/>
                  <a:pt x="1215" y="5311"/>
                </a:cubicBezTo>
                <a:cubicBezTo>
                  <a:pt x="1227" y="5311"/>
                  <a:pt x="1227" y="5299"/>
                  <a:pt x="1239" y="5299"/>
                </a:cubicBezTo>
                <a:cubicBezTo>
                  <a:pt x="1263" y="5299"/>
                  <a:pt x="1263" y="5275"/>
                  <a:pt x="1275" y="5275"/>
                </a:cubicBezTo>
                <a:cubicBezTo>
                  <a:pt x="1287" y="5275"/>
                  <a:pt x="1287" y="5263"/>
                  <a:pt x="1299" y="5263"/>
                </a:cubicBezTo>
                <a:cubicBezTo>
                  <a:pt x="1322" y="5263"/>
                  <a:pt x="1322" y="5251"/>
                  <a:pt x="1334" y="5251"/>
                </a:cubicBezTo>
                <a:cubicBezTo>
                  <a:pt x="1346" y="5251"/>
                  <a:pt x="1346" y="5239"/>
                  <a:pt x="1358" y="5239"/>
                </a:cubicBezTo>
                <a:cubicBezTo>
                  <a:pt x="1382" y="5239"/>
                  <a:pt x="1382" y="5216"/>
                  <a:pt x="1394" y="5216"/>
                </a:cubicBezTo>
                <a:cubicBezTo>
                  <a:pt x="1406" y="5216"/>
                  <a:pt x="1406" y="5204"/>
                  <a:pt x="1418" y="5204"/>
                </a:cubicBezTo>
                <a:cubicBezTo>
                  <a:pt x="1442" y="5204"/>
                  <a:pt x="1442" y="5192"/>
                  <a:pt x="1453" y="5192"/>
                </a:cubicBezTo>
                <a:cubicBezTo>
                  <a:pt x="1465" y="5192"/>
                  <a:pt x="1465" y="5180"/>
                  <a:pt x="1477" y="5180"/>
                </a:cubicBezTo>
                <a:cubicBezTo>
                  <a:pt x="1501" y="5180"/>
                  <a:pt x="1501" y="5156"/>
                  <a:pt x="1513" y="5156"/>
                </a:cubicBezTo>
                <a:cubicBezTo>
                  <a:pt x="1525" y="5156"/>
                  <a:pt x="1525" y="5144"/>
                  <a:pt x="1537" y="5144"/>
                </a:cubicBezTo>
                <a:cubicBezTo>
                  <a:pt x="1561" y="5144"/>
                  <a:pt x="1561" y="5132"/>
                  <a:pt x="1572" y="5132"/>
                </a:cubicBezTo>
                <a:cubicBezTo>
                  <a:pt x="1584" y="5132"/>
                  <a:pt x="1584" y="5120"/>
                  <a:pt x="1596" y="5120"/>
                </a:cubicBezTo>
                <a:cubicBezTo>
                  <a:pt x="1620" y="5120"/>
                  <a:pt x="1620" y="5097"/>
                  <a:pt x="1632" y="5097"/>
                </a:cubicBezTo>
                <a:cubicBezTo>
                  <a:pt x="1644" y="5097"/>
                  <a:pt x="1644" y="5085"/>
                  <a:pt x="1656" y="5085"/>
                </a:cubicBezTo>
                <a:cubicBezTo>
                  <a:pt x="1680" y="5085"/>
                  <a:pt x="1680" y="5073"/>
                  <a:pt x="1692" y="5073"/>
                </a:cubicBezTo>
                <a:lnTo>
                  <a:pt x="1703" y="5073"/>
                </a:lnTo>
                <a:cubicBezTo>
                  <a:pt x="1715" y="5073"/>
                  <a:pt x="1715" y="5061"/>
                  <a:pt x="1739" y="5061"/>
                </a:cubicBezTo>
                <a:cubicBezTo>
                  <a:pt x="1739" y="5061"/>
                  <a:pt x="1751" y="5061"/>
                  <a:pt x="1751" y="5037"/>
                </a:cubicBezTo>
                <a:lnTo>
                  <a:pt x="1763" y="5025"/>
                </a:lnTo>
                <a:cubicBezTo>
                  <a:pt x="1763" y="5025"/>
                  <a:pt x="1775" y="5025"/>
                  <a:pt x="1775" y="5013"/>
                </a:cubicBezTo>
                <a:cubicBezTo>
                  <a:pt x="1799" y="5013"/>
                  <a:pt x="1799" y="5013"/>
                  <a:pt x="1811" y="5001"/>
                </a:cubicBezTo>
                <a:lnTo>
                  <a:pt x="1823" y="5001"/>
                </a:lnTo>
                <a:cubicBezTo>
                  <a:pt x="1823" y="5001"/>
                  <a:pt x="1834" y="5001"/>
                  <a:pt x="1834" y="4977"/>
                </a:cubicBezTo>
                <a:cubicBezTo>
                  <a:pt x="1858" y="4977"/>
                  <a:pt x="1858" y="4966"/>
                  <a:pt x="1870" y="4966"/>
                </a:cubicBezTo>
                <a:cubicBezTo>
                  <a:pt x="1882" y="4966"/>
                  <a:pt x="1894" y="4954"/>
                  <a:pt x="1918" y="4954"/>
                </a:cubicBezTo>
                <a:cubicBezTo>
                  <a:pt x="1930" y="4954"/>
                  <a:pt x="1942" y="4942"/>
                  <a:pt x="1953" y="4942"/>
                </a:cubicBezTo>
                <a:lnTo>
                  <a:pt x="1977" y="4942"/>
                </a:lnTo>
                <a:lnTo>
                  <a:pt x="1989" y="4918"/>
                </a:lnTo>
                <a:cubicBezTo>
                  <a:pt x="2001" y="4918"/>
                  <a:pt x="2001" y="4918"/>
                  <a:pt x="2013" y="4906"/>
                </a:cubicBezTo>
                <a:cubicBezTo>
                  <a:pt x="2013" y="4906"/>
                  <a:pt x="2037" y="4906"/>
                  <a:pt x="2037" y="4894"/>
                </a:cubicBezTo>
                <a:lnTo>
                  <a:pt x="2049" y="4894"/>
                </a:lnTo>
                <a:cubicBezTo>
                  <a:pt x="2061" y="4894"/>
                  <a:pt x="2061" y="4894"/>
                  <a:pt x="2073" y="4882"/>
                </a:cubicBezTo>
                <a:lnTo>
                  <a:pt x="2108" y="4882"/>
                </a:lnTo>
                <a:cubicBezTo>
                  <a:pt x="2120" y="4882"/>
                  <a:pt x="2120" y="4882"/>
                  <a:pt x="2132" y="4858"/>
                </a:cubicBezTo>
                <a:lnTo>
                  <a:pt x="2168" y="4846"/>
                </a:lnTo>
                <a:cubicBezTo>
                  <a:pt x="2180" y="4858"/>
                  <a:pt x="2215" y="4858"/>
                  <a:pt x="2227" y="4858"/>
                </a:cubicBezTo>
                <a:cubicBezTo>
                  <a:pt x="2275" y="4858"/>
                  <a:pt x="2311" y="4835"/>
                  <a:pt x="2346" y="4799"/>
                </a:cubicBezTo>
                <a:lnTo>
                  <a:pt x="3442" y="4799"/>
                </a:lnTo>
                <a:cubicBezTo>
                  <a:pt x="3466" y="4799"/>
                  <a:pt x="3477" y="4799"/>
                  <a:pt x="3477" y="4823"/>
                </a:cubicBezTo>
                <a:cubicBezTo>
                  <a:pt x="3489" y="4823"/>
                  <a:pt x="3489" y="4823"/>
                  <a:pt x="3501" y="4835"/>
                </a:cubicBezTo>
                <a:cubicBezTo>
                  <a:pt x="3525" y="4835"/>
                  <a:pt x="3537" y="4835"/>
                  <a:pt x="3537" y="4846"/>
                </a:cubicBezTo>
                <a:cubicBezTo>
                  <a:pt x="3549" y="4846"/>
                  <a:pt x="3549" y="4846"/>
                  <a:pt x="3561" y="4858"/>
                </a:cubicBezTo>
                <a:cubicBezTo>
                  <a:pt x="3585" y="4858"/>
                  <a:pt x="3597" y="4858"/>
                  <a:pt x="3597" y="4882"/>
                </a:cubicBezTo>
                <a:cubicBezTo>
                  <a:pt x="3608" y="4882"/>
                  <a:pt x="3608" y="4882"/>
                  <a:pt x="3620" y="4894"/>
                </a:cubicBezTo>
                <a:cubicBezTo>
                  <a:pt x="3644" y="4894"/>
                  <a:pt x="3644" y="4894"/>
                  <a:pt x="3656" y="4906"/>
                </a:cubicBezTo>
                <a:cubicBezTo>
                  <a:pt x="3668" y="4906"/>
                  <a:pt x="3668" y="4906"/>
                  <a:pt x="3680" y="4918"/>
                </a:cubicBezTo>
                <a:cubicBezTo>
                  <a:pt x="3704" y="4918"/>
                  <a:pt x="3704" y="4942"/>
                  <a:pt x="3716" y="4942"/>
                </a:cubicBezTo>
                <a:cubicBezTo>
                  <a:pt x="3728" y="4942"/>
                  <a:pt x="3728" y="4942"/>
                  <a:pt x="3739" y="4954"/>
                </a:cubicBezTo>
                <a:cubicBezTo>
                  <a:pt x="3763" y="4954"/>
                  <a:pt x="3763" y="4966"/>
                  <a:pt x="3775" y="4966"/>
                </a:cubicBezTo>
                <a:lnTo>
                  <a:pt x="3787" y="4966"/>
                </a:lnTo>
                <a:cubicBezTo>
                  <a:pt x="3787" y="4966"/>
                  <a:pt x="3799" y="4966"/>
                  <a:pt x="3799" y="4977"/>
                </a:cubicBezTo>
                <a:cubicBezTo>
                  <a:pt x="3823" y="4977"/>
                  <a:pt x="3823" y="4977"/>
                  <a:pt x="3835" y="5001"/>
                </a:cubicBezTo>
                <a:lnTo>
                  <a:pt x="3847" y="5013"/>
                </a:lnTo>
                <a:cubicBezTo>
                  <a:pt x="3847" y="5013"/>
                  <a:pt x="3858" y="5013"/>
                  <a:pt x="3858" y="5025"/>
                </a:cubicBezTo>
                <a:cubicBezTo>
                  <a:pt x="3882" y="5025"/>
                  <a:pt x="3882" y="5037"/>
                  <a:pt x="3894" y="5037"/>
                </a:cubicBezTo>
                <a:lnTo>
                  <a:pt x="3906" y="5037"/>
                </a:lnTo>
                <a:cubicBezTo>
                  <a:pt x="3906" y="5037"/>
                  <a:pt x="3918" y="5037"/>
                  <a:pt x="3918" y="5061"/>
                </a:cubicBezTo>
                <a:cubicBezTo>
                  <a:pt x="3942" y="5061"/>
                  <a:pt x="3942" y="5073"/>
                  <a:pt x="3954" y="5073"/>
                </a:cubicBezTo>
                <a:lnTo>
                  <a:pt x="3966" y="5085"/>
                </a:lnTo>
                <a:cubicBezTo>
                  <a:pt x="3966" y="5085"/>
                  <a:pt x="3978" y="5085"/>
                  <a:pt x="3978" y="5097"/>
                </a:cubicBezTo>
                <a:cubicBezTo>
                  <a:pt x="4001" y="5097"/>
                  <a:pt x="4001" y="5120"/>
                  <a:pt x="4013" y="5120"/>
                </a:cubicBezTo>
                <a:lnTo>
                  <a:pt x="4025" y="5132"/>
                </a:lnTo>
                <a:cubicBezTo>
                  <a:pt x="4025" y="5132"/>
                  <a:pt x="4037" y="5132"/>
                  <a:pt x="4037" y="5144"/>
                </a:cubicBezTo>
                <a:cubicBezTo>
                  <a:pt x="4061" y="5144"/>
                  <a:pt x="4073" y="5156"/>
                  <a:pt x="4085" y="5156"/>
                </a:cubicBezTo>
                <a:cubicBezTo>
                  <a:pt x="4097" y="5156"/>
                  <a:pt x="4120" y="5180"/>
                  <a:pt x="4132" y="5180"/>
                </a:cubicBezTo>
                <a:cubicBezTo>
                  <a:pt x="4144" y="5180"/>
                  <a:pt x="4144" y="5192"/>
                  <a:pt x="4156" y="5192"/>
                </a:cubicBezTo>
                <a:lnTo>
                  <a:pt x="4180" y="5204"/>
                </a:lnTo>
                <a:lnTo>
                  <a:pt x="4192" y="5216"/>
                </a:lnTo>
                <a:lnTo>
                  <a:pt x="4204" y="5239"/>
                </a:lnTo>
                <a:lnTo>
                  <a:pt x="4216" y="5251"/>
                </a:lnTo>
                <a:lnTo>
                  <a:pt x="4239" y="5263"/>
                </a:lnTo>
                <a:lnTo>
                  <a:pt x="4251" y="5275"/>
                </a:lnTo>
                <a:cubicBezTo>
                  <a:pt x="4263" y="5275"/>
                  <a:pt x="4263" y="5299"/>
                  <a:pt x="4275" y="5299"/>
                </a:cubicBezTo>
                <a:cubicBezTo>
                  <a:pt x="4299" y="5299"/>
                  <a:pt x="4299" y="5311"/>
                  <a:pt x="4311" y="5311"/>
                </a:cubicBezTo>
                <a:cubicBezTo>
                  <a:pt x="4323" y="5311"/>
                  <a:pt x="4323" y="5323"/>
                  <a:pt x="4335" y="5323"/>
                </a:cubicBezTo>
                <a:lnTo>
                  <a:pt x="4359" y="5323"/>
                </a:lnTo>
                <a:lnTo>
                  <a:pt x="4370" y="5335"/>
                </a:lnTo>
                <a:cubicBezTo>
                  <a:pt x="4382" y="5335"/>
                  <a:pt x="4382" y="5358"/>
                  <a:pt x="4394" y="5358"/>
                </a:cubicBezTo>
                <a:cubicBezTo>
                  <a:pt x="4418" y="5358"/>
                  <a:pt x="4418" y="5370"/>
                  <a:pt x="4430" y="5370"/>
                </a:cubicBezTo>
                <a:cubicBezTo>
                  <a:pt x="4442" y="5370"/>
                  <a:pt x="4442" y="5382"/>
                  <a:pt x="4454" y="5382"/>
                </a:cubicBezTo>
                <a:cubicBezTo>
                  <a:pt x="4478" y="5382"/>
                  <a:pt x="4478" y="5394"/>
                  <a:pt x="4490" y="5394"/>
                </a:cubicBezTo>
                <a:cubicBezTo>
                  <a:pt x="4501" y="5394"/>
                  <a:pt x="4501" y="5418"/>
                  <a:pt x="4513" y="5418"/>
                </a:cubicBezTo>
                <a:cubicBezTo>
                  <a:pt x="4537" y="5418"/>
                  <a:pt x="4537" y="5430"/>
                  <a:pt x="4549" y="5430"/>
                </a:cubicBezTo>
                <a:cubicBezTo>
                  <a:pt x="4561" y="5430"/>
                  <a:pt x="4561" y="5442"/>
                  <a:pt x="4573" y="5442"/>
                </a:cubicBezTo>
                <a:cubicBezTo>
                  <a:pt x="4597" y="5442"/>
                  <a:pt x="4597" y="5454"/>
                  <a:pt x="4609" y="5454"/>
                </a:cubicBezTo>
                <a:cubicBezTo>
                  <a:pt x="4620" y="5454"/>
                  <a:pt x="4620" y="5478"/>
                  <a:pt x="4632" y="5478"/>
                </a:cubicBezTo>
                <a:cubicBezTo>
                  <a:pt x="4656" y="5478"/>
                  <a:pt x="4656" y="5489"/>
                  <a:pt x="4668" y="5489"/>
                </a:cubicBezTo>
                <a:lnTo>
                  <a:pt x="4680" y="5501"/>
                </a:lnTo>
                <a:cubicBezTo>
                  <a:pt x="4692" y="5501"/>
                  <a:pt x="4692" y="5513"/>
                  <a:pt x="4716" y="5513"/>
                </a:cubicBezTo>
                <a:lnTo>
                  <a:pt x="4728" y="5537"/>
                </a:lnTo>
                <a:lnTo>
                  <a:pt x="4751" y="5561"/>
                </a:lnTo>
                <a:lnTo>
                  <a:pt x="4787" y="5597"/>
                </a:lnTo>
                <a:lnTo>
                  <a:pt x="4799" y="5608"/>
                </a:lnTo>
                <a:cubicBezTo>
                  <a:pt x="4832" y="5641"/>
                  <a:pt x="4879" y="5660"/>
                  <a:pt x="4925" y="5660"/>
                </a:cubicBezTo>
                <a:cubicBezTo>
                  <a:pt x="4962" y="5660"/>
                  <a:pt x="4998" y="5647"/>
                  <a:pt x="5025" y="5620"/>
                </a:cubicBezTo>
                <a:cubicBezTo>
                  <a:pt x="5085" y="5561"/>
                  <a:pt x="5097" y="5454"/>
                  <a:pt x="5037" y="5394"/>
                </a:cubicBezTo>
                <a:lnTo>
                  <a:pt x="5025" y="5382"/>
                </a:lnTo>
                <a:lnTo>
                  <a:pt x="4990" y="5358"/>
                </a:lnTo>
                <a:lnTo>
                  <a:pt x="4966" y="5323"/>
                </a:lnTo>
                <a:lnTo>
                  <a:pt x="4954" y="5311"/>
                </a:lnTo>
                <a:lnTo>
                  <a:pt x="4918" y="5275"/>
                </a:lnTo>
                <a:lnTo>
                  <a:pt x="4894" y="5251"/>
                </a:lnTo>
                <a:lnTo>
                  <a:pt x="4859" y="5216"/>
                </a:lnTo>
                <a:lnTo>
                  <a:pt x="4835" y="5192"/>
                </a:lnTo>
                <a:lnTo>
                  <a:pt x="4799" y="5156"/>
                </a:lnTo>
                <a:lnTo>
                  <a:pt x="4775" y="5132"/>
                </a:lnTo>
                <a:lnTo>
                  <a:pt x="4740" y="5097"/>
                </a:lnTo>
                <a:lnTo>
                  <a:pt x="4716" y="5073"/>
                </a:lnTo>
                <a:lnTo>
                  <a:pt x="4680" y="5037"/>
                </a:lnTo>
                <a:lnTo>
                  <a:pt x="4656" y="5013"/>
                </a:lnTo>
                <a:cubicBezTo>
                  <a:pt x="4632" y="5013"/>
                  <a:pt x="4632" y="5001"/>
                  <a:pt x="4620" y="5001"/>
                </a:cubicBezTo>
                <a:cubicBezTo>
                  <a:pt x="4609" y="5001"/>
                  <a:pt x="4609" y="4977"/>
                  <a:pt x="4597" y="4977"/>
                </a:cubicBezTo>
                <a:cubicBezTo>
                  <a:pt x="4573" y="4977"/>
                  <a:pt x="4573" y="4966"/>
                  <a:pt x="4561" y="4966"/>
                </a:cubicBezTo>
                <a:lnTo>
                  <a:pt x="4549" y="4966"/>
                </a:lnTo>
                <a:cubicBezTo>
                  <a:pt x="4537" y="4966"/>
                  <a:pt x="4537" y="4954"/>
                  <a:pt x="4513" y="4954"/>
                </a:cubicBezTo>
                <a:cubicBezTo>
                  <a:pt x="4501" y="4954"/>
                  <a:pt x="4501" y="4942"/>
                  <a:pt x="4490" y="4942"/>
                </a:cubicBezTo>
                <a:cubicBezTo>
                  <a:pt x="4478" y="4942"/>
                  <a:pt x="4478" y="4918"/>
                  <a:pt x="4454" y="4918"/>
                </a:cubicBezTo>
                <a:cubicBezTo>
                  <a:pt x="4442" y="4918"/>
                  <a:pt x="4442" y="4906"/>
                  <a:pt x="4430" y="4906"/>
                </a:cubicBezTo>
                <a:lnTo>
                  <a:pt x="4418" y="4894"/>
                </a:lnTo>
                <a:cubicBezTo>
                  <a:pt x="4394" y="4894"/>
                  <a:pt x="4394" y="4882"/>
                  <a:pt x="4382" y="4882"/>
                </a:cubicBezTo>
                <a:cubicBezTo>
                  <a:pt x="4370" y="4882"/>
                  <a:pt x="4370" y="4858"/>
                  <a:pt x="4359" y="4858"/>
                </a:cubicBezTo>
                <a:lnTo>
                  <a:pt x="4335" y="4846"/>
                </a:lnTo>
                <a:cubicBezTo>
                  <a:pt x="4323" y="4846"/>
                  <a:pt x="4323" y="4835"/>
                  <a:pt x="4311" y="4835"/>
                </a:cubicBezTo>
                <a:cubicBezTo>
                  <a:pt x="4299" y="4835"/>
                  <a:pt x="4299" y="4823"/>
                  <a:pt x="4275" y="4823"/>
                </a:cubicBezTo>
                <a:cubicBezTo>
                  <a:pt x="4263" y="4799"/>
                  <a:pt x="4251" y="4799"/>
                  <a:pt x="4239" y="4787"/>
                </a:cubicBezTo>
                <a:cubicBezTo>
                  <a:pt x="4216" y="4775"/>
                  <a:pt x="4204" y="4775"/>
                  <a:pt x="4192" y="4763"/>
                </a:cubicBezTo>
                <a:cubicBezTo>
                  <a:pt x="4192" y="4763"/>
                  <a:pt x="4180" y="4763"/>
                  <a:pt x="4180" y="4739"/>
                </a:cubicBezTo>
                <a:lnTo>
                  <a:pt x="4156" y="4727"/>
                </a:lnTo>
                <a:cubicBezTo>
                  <a:pt x="4144" y="4727"/>
                  <a:pt x="4144" y="4716"/>
                  <a:pt x="4132" y="4716"/>
                </a:cubicBezTo>
                <a:cubicBezTo>
                  <a:pt x="4132" y="4716"/>
                  <a:pt x="4120" y="4716"/>
                  <a:pt x="4120" y="4704"/>
                </a:cubicBezTo>
                <a:lnTo>
                  <a:pt x="4097" y="4680"/>
                </a:lnTo>
                <a:cubicBezTo>
                  <a:pt x="4085" y="4680"/>
                  <a:pt x="4085" y="4668"/>
                  <a:pt x="4073" y="4668"/>
                </a:cubicBezTo>
                <a:cubicBezTo>
                  <a:pt x="4061" y="4668"/>
                  <a:pt x="4061" y="4668"/>
                  <a:pt x="4037" y="4656"/>
                </a:cubicBezTo>
                <a:lnTo>
                  <a:pt x="4025" y="4656"/>
                </a:lnTo>
                <a:cubicBezTo>
                  <a:pt x="4013" y="4656"/>
                  <a:pt x="4013" y="4644"/>
                  <a:pt x="4001" y="4644"/>
                </a:cubicBezTo>
                <a:cubicBezTo>
                  <a:pt x="3978" y="4644"/>
                  <a:pt x="3978" y="4644"/>
                  <a:pt x="3966" y="4620"/>
                </a:cubicBezTo>
                <a:lnTo>
                  <a:pt x="3954" y="4608"/>
                </a:lnTo>
                <a:cubicBezTo>
                  <a:pt x="3942" y="4608"/>
                  <a:pt x="3942" y="4608"/>
                  <a:pt x="3918" y="4596"/>
                </a:cubicBezTo>
                <a:cubicBezTo>
                  <a:pt x="3906" y="4596"/>
                  <a:pt x="3906" y="4596"/>
                  <a:pt x="3894" y="4585"/>
                </a:cubicBezTo>
                <a:lnTo>
                  <a:pt x="3882" y="4585"/>
                </a:lnTo>
                <a:cubicBezTo>
                  <a:pt x="3858" y="4585"/>
                  <a:pt x="3847" y="4561"/>
                  <a:pt x="3847" y="4561"/>
                </a:cubicBezTo>
                <a:cubicBezTo>
                  <a:pt x="3835" y="4561"/>
                  <a:pt x="3823" y="4549"/>
                  <a:pt x="3823" y="4549"/>
                </a:cubicBezTo>
                <a:cubicBezTo>
                  <a:pt x="3799" y="4549"/>
                  <a:pt x="3787" y="4537"/>
                  <a:pt x="3787" y="4537"/>
                </a:cubicBezTo>
                <a:cubicBezTo>
                  <a:pt x="3775" y="4537"/>
                  <a:pt x="3763" y="4537"/>
                  <a:pt x="3763" y="4525"/>
                </a:cubicBezTo>
                <a:cubicBezTo>
                  <a:pt x="3739" y="4525"/>
                  <a:pt x="3728" y="4501"/>
                  <a:pt x="3716" y="4501"/>
                </a:cubicBezTo>
                <a:cubicBezTo>
                  <a:pt x="3704" y="4501"/>
                  <a:pt x="3680" y="4501"/>
                  <a:pt x="3680" y="4489"/>
                </a:cubicBezTo>
                <a:cubicBezTo>
                  <a:pt x="3668" y="4489"/>
                  <a:pt x="3656" y="4489"/>
                  <a:pt x="3644" y="4477"/>
                </a:cubicBezTo>
                <a:cubicBezTo>
                  <a:pt x="3620" y="4477"/>
                  <a:pt x="3608" y="4477"/>
                  <a:pt x="3608" y="4465"/>
                </a:cubicBezTo>
                <a:cubicBezTo>
                  <a:pt x="3597" y="4465"/>
                  <a:pt x="3585" y="4465"/>
                  <a:pt x="3561" y="4442"/>
                </a:cubicBezTo>
                <a:cubicBezTo>
                  <a:pt x="3549" y="4442"/>
                  <a:pt x="3549" y="4442"/>
                  <a:pt x="3537" y="4430"/>
                </a:cubicBezTo>
                <a:cubicBezTo>
                  <a:pt x="3525" y="4430"/>
                  <a:pt x="3501" y="4430"/>
                  <a:pt x="3489" y="4418"/>
                </a:cubicBezTo>
                <a:cubicBezTo>
                  <a:pt x="3477" y="4418"/>
                  <a:pt x="3466" y="4418"/>
                  <a:pt x="3466" y="4406"/>
                </a:cubicBezTo>
                <a:cubicBezTo>
                  <a:pt x="3442" y="4406"/>
                  <a:pt x="3430" y="4406"/>
                  <a:pt x="3418" y="4382"/>
                </a:cubicBezTo>
                <a:lnTo>
                  <a:pt x="2358" y="4382"/>
                </a:lnTo>
                <a:lnTo>
                  <a:pt x="2358" y="1334"/>
                </a:lnTo>
                <a:close/>
                <a:moveTo>
                  <a:pt x="3418" y="8621"/>
                </a:moveTo>
                <a:lnTo>
                  <a:pt x="4144" y="8918"/>
                </a:lnTo>
                <a:lnTo>
                  <a:pt x="4168" y="8918"/>
                </a:lnTo>
                <a:cubicBezTo>
                  <a:pt x="4180" y="8918"/>
                  <a:pt x="4442" y="9014"/>
                  <a:pt x="4561" y="9335"/>
                </a:cubicBezTo>
                <a:cubicBezTo>
                  <a:pt x="4180" y="9609"/>
                  <a:pt x="3751" y="9811"/>
                  <a:pt x="3275" y="9883"/>
                </a:cubicBezTo>
                <a:lnTo>
                  <a:pt x="2811" y="9883"/>
                </a:lnTo>
                <a:cubicBezTo>
                  <a:pt x="2775" y="9883"/>
                  <a:pt x="2751" y="9883"/>
                  <a:pt x="2739" y="9895"/>
                </a:cubicBezTo>
                <a:cubicBezTo>
                  <a:pt x="2180" y="9871"/>
                  <a:pt x="1680" y="9657"/>
                  <a:pt x="1275" y="9335"/>
                </a:cubicBezTo>
                <a:cubicBezTo>
                  <a:pt x="1275" y="9311"/>
                  <a:pt x="1287" y="9311"/>
                  <a:pt x="1287" y="9299"/>
                </a:cubicBezTo>
                <a:cubicBezTo>
                  <a:pt x="1406" y="9002"/>
                  <a:pt x="1668" y="8918"/>
                  <a:pt x="1680" y="8918"/>
                </a:cubicBezTo>
                <a:lnTo>
                  <a:pt x="1692" y="8918"/>
                </a:lnTo>
                <a:lnTo>
                  <a:pt x="2418" y="8633"/>
                </a:lnTo>
                <a:lnTo>
                  <a:pt x="2811" y="9002"/>
                </a:lnTo>
                <a:cubicBezTo>
                  <a:pt x="2835" y="9037"/>
                  <a:pt x="2882" y="9049"/>
                  <a:pt x="2930" y="9049"/>
                </a:cubicBezTo>
                <a:cubicBezTo>
                  <a:pt x="2977" y="9049"/>
                  <a:pt x="3013" y="9037"/>
                  <a:pt x="3049" y="9002"/>
                </a:cubicBezTo>
                <a:lnTo>
                  <a:pt x="3418" y="8621"/>
                </a:lnTo>
                <a:close/>
                <a:moveTo>
                  <a:pt x="3728" y="1"/>
                </a:moveTo>
                <a:cubicBezTo>
                  <a:pt x="3692" y="1"/>
                  <a:pt x="3644" y="13"/>
                  <a:pt x="3608" y="36"/>
                </a:cubicBezTo>
                <a:cubicBezTo>
                  <a:pt x="3585" y="72"/>
                  <a:pt x="3573" y="120"/>
                  <a:pt x="3573" y="155"/>
                </a:cubicBezTo>
                <a:lnTo>
                  <a:pt x="3573" y="1013"/>
                </a:lnTo>
                <a:lnTo>
                  <a:pt x="2275" y="1013"/>
                </a:lnTo>
                <a:cubicBezTo>
                  <a:pt x="2227" y="1013"/>
                  <a:pt x="2180" y="1025"/>
                  <a:pt x="2156" y="1048"/>
                </a:cubicBezTo>
                <a:cubicBezTo>
                  <a:pt x="2120" y="1084"/>
                  <a:pt x="2108" y="1132"/>
                  <a:pt x="2108" y="1167"/>
                </a:cubicBezTo>
                <a:lnTo>
                  <a:pt x="2120" y="4465"/>
                </a:lnTo>
                <a:lnTo>
                  <a:pt x="2084" y="4465"/>
                </a:lnTo>
                <a:cubicBezTo>
                  <a:pt x="2061" y="4465"/>
                  <a:pt x="2061" y="4465"/>
                  <a:pt x="2049" y="4477"/>
                </a:cubicBezTo>
                <a:lnTo>
                  <a:pt x="2001" y="4477"/>
                </a:lnTo>
                <a:cubicBezTo>
                  <a:pt x="1989" y="4477"/>
                  <a:pt x="1989" y="4477"/>
                  <a:pt x="1977" y="4489"/>
                </a:cubicBezTo>
                <a:lnTo>
                  <a:pt x="1965" y="4489"/>
                </a:lnTo>
                <a:cubicBezTo>
                  <a:pt x="1942" y="4489"/>
                  <a:pt x="1942" y="4489"/>
                  <a:pt x="1930" y="4513"/>
                </a:cubicBezTo>
                <a:cubicBezTo>
                  <a:pt x="1918" y="4513"/>
                  <a:pt x="1918" y="4513"/>
                  <a:pt x="1906" y="4525"/>
                </a:cubicBezTo>
                <a:lnTo>
                  <a:pt x="1882" y="4537"/>
                </a:lnTo>
                <a:cubicBezTo>
                  <a:pt x="1882" y="4537"/>
                  <a:pt x="1870" y="4537"/>
                  <a:pt x="1870" y="4549"/>
                </a:cubicBezTo>
                <a:cubicBezTo>
                  <a:pt x="1858" y="4549"/>
                  <a:pt x="1846" y="4573"/>
                  <a:pt x="1823" y="4573"/>
                </a:cubicBezTo>
                <a:cubicBezTo>
                  <a:pt x="1811" y="4573"/>
                  <a:pt x="1799" y="4585"/>
                  <a:pt x="1787" y="4585"/>
                </a:cubicBezTo>
                <a:cubicBezTo>
                  <a:pt x="1763" y="4585"/>
                  <a:pt x="1751" y="4596"/>
                  <a:pt x="1751" y="4596"/>
                </a:cubicBezTo>
                <a:cubicBezTo>
                  <a:pt x="1739" y="4596"/>
                  <a:pt x="1739" y="4608"/>
                  <a:pt x="1727" y="4608"/>
                </a:cubicBezTo>
                <a:lnTo>
                  <a:pt x="1703" y="4608"/>
                </a:lnTo>
                <a:cubicBezTo>
                  <a:pt x="1692" y="4608"/>
                  <a:pt x="1692" y="4632"/>
                  <a:pt x="1680" y="4632"/>
                </a:cubicBezTo>
                <a:cubicBezTo>
                  <a:pt x="1668" y="4632"/>
                  <a:pt x="1668" y="4644"/>
                  <a:pt x="1644" y="4644"/>
                </a:cubicBezTo>
                <a:lnTo>
                  <a:pt x="1632" y="4656"/>
                </a:lnTo>
                <a:cubicBezTo>
                  <a:pt x="1620" y="4656"/>
                  <a:pt x="1620" y="4668"/>
                  <a:pt x="1608" y="4668"/>
                </a:cubicBezTo>
                <a:cubicBezTo>
                  <a:pt x="1584" y="4668"/>
                  <a:pt x="1584" y="4692"/>
                  <a:pt x="1572" y="4692"/>
                </a:cubicBezTo>
                <a:cubicBezTo>
                  <a:pt x="1561" y="4692"/>
                  <a:pt x="1561" y="4704"/>
                  <a:pt x="1549" y="4704"/>
                </a:cubicBezTo>
                <a:cubicBezTo>
                  <a:pt x="1525" y="4704"/>
                  <a:pt x="1525" y="4716"/>
                  <a:pt x="1513" y="4716"/>
                </a:cubicBezTo>
                <a:cubicBezTo>
                  <a:pt x="1501" y="4716"/>
                  <a:pt x="1501" y="4727"/>
                  <a:pt x="1489" y="4727"/>
                </a:cubicBezTo>
                <a:cubicBezTo>
                  <a:pt x="1465" y="4727"/>
                  <a:pt x="1465" y="4751"/>
                  <a:pt x="1453" y="4751"/>
                </a:cubicBezTo>
                <a:cubicBezTo>
                  <a:pt x="1442" y="4751"/>
                  <a:pt x="1442" y="4763"/>
                  <a:pt x="1430" y="4763"/>
                </a:cubicBezTo>
                <a:cubicBezTo>
                  <a:pt x="1406" y="4763"/>
                  <a:pt x="1406" y="4775"/>
                  <a:pt x="1394" y="4775"/>
                </a:cubicBezTo>
                <a:cubicBezTo>
                  <a:pt x="1382" y="4775"/>
                  <a:pt x="1382" y="4787"/>
                  <a:pt x="1370" y="4787"/>
                </a:cubicBezTo>
                <a:cubicBezTo>
                  <a:pt x="1346" y="4787"/>
                  <a:pt x="1346" y="4811"/>
                  <a:pt x="1334" y="4811"/>
                </a:cubicBezTo>
                <a:cubicBezTo>
                  <a:pt x="1322" y="4811"/>
                  <a:pt x="1322" y="4823"/>
                  <a:pt x="1311" y="4823"/>
                </a:cubicBezTo>
                <a:cubicBezTo>
                  <a:pt x="1287" y="4823"/>
                  <a:pt x="1287" y="4835"/>
                  <a:pt x="1275" y="4835"/>
                </a:cubicBezTo>
                <a:cubicBezTo>
                  <a:pt x="1263" y="4835"/>
                  <a:pt x="1263" y="4846"/>
                  <a:pt x="1251" y="4846"/>
                </a:cubicBezTo>
                <a:cubicBezTo>
                  <a:pt x="1227" y="4846"/>
                  <a:pt x="1227" y="4870"/>
                  <a:pt x="1215" y="4870"/>
                </a:cubicBezTo>
                <a:cubicBezTo>
                  <a:pt x="1203" y="4870"/>
                  <a:pt x="1203" y="4882"/>
                  <a:pt x="1191" y="4882"/>
                </a:cubicBezTo>
                <a:cubicBezTo>
                  <a:pt x="1168" y="4882"/>
                  <a:pt x="1168" y="4894"/>
                  <a:pt x="1156" y="4894"/>
                </a:cubicBezTo>
                <a:lnTo>
                  <a:pt x="1132" y="4930"/>
                </a:lnTo>
                <a:lnTo>
                  <a:pt x="1096" y="4954"/>
                </a:lnTo>
                <a:lnTo>
                  <a:pt x="1072" y="4989"/>
                </a:lnTo>
                <a:lnTo>
                  <a:pt x="1049" y="5001"/>
                </a:lnTo>
                <a:lnTo>
                  <a:pt x="1025" y="5025"/>
                </a:lnTo>
                <a:lnTo>
                  <a:pt x="1013" y="5049"/>
                </a:lnTo>
                <a:cubicBezTo>
                  <a:pt x="989" y="5049"/>
                  <a:pt x="989" y="5061"/>
                  <a:pt x="977" y="5061"/>
                </a:cubicBezTo>
                <a:lnTo>
                  <a:pt x="965" y="5073"/>
                </a:lnTo>
                <a:lnTo>
                  <a:pt x="953" y="5085"/>
                </a:lnTo>
                <a:lnTo>
                  <a:pt x="918" y="5120"/>
                </a:lnTo>
                <a:lnTo>
                  <a:pt x="906" y="5132"/>
                </a:lnTo>
                <a:cubicBezTo>
                  <a:pt x="691" y="5347"/>
                  <a:pt x="513" y="5561"/>
                  <a:pt x="382" y="5823"/>
                </a:cubicBezTo>
                <a:lnTo>
                  <a:pt x="382" y="5835"/>
                </a:lnTo>
                <a:cubicBezTo>
                  <a:pt x="370" y="5847"/>
                  <a:pt x="370" y="5859"/>
                  <a:pt x="358" y="5882"/>
                </a:cubicBezTo>
                <a:lnTo>
                  <a:pt x="334" y="5906"/>
                </a:lnTo>
                <a:cubicBezTo>
                  <a:pt x="334" y="5918"/>
                  <a:pt x="322" y="5942"/>
                  <a:pt x="322" y="5954"/>
                </a:cubicBezTo>
                <a:cubicBezTo>
                  <a:pt x="322" y="5966"/>
                  <a:pt x="310" y="5966"/>
                  <a:pt x="310" y="5978"/>
                </a:cubicBezTo>
                <a:cubicBezTo>
                  <a:pt x="310" y="6001"/>
                  <a:pt x="299" y="6013"/>
                  <a:pt x="299" y="6025"/>
                </a:cubicBezTo>
                <a:cubicBezTo>
                  <a:pt x="299" y="6037"/>
                  <a:pt x="275" y="6037"/>
                  <a:pt x="275" y="6061"/>
                </a:cubicBezTo>
                <a:cubicBezTo>
                  <a:pt x="275" y="6073"/>
                  <a:pt x="263" y="6085"/>
                  <a:pt x="263" y="6097"/>
                </a:cubicBezTo>
                <a:cubicBezTo>
                  <a:pt x="263" y="6120"/>
                  <a:pt x="251" y="6120"/>
                  <a:pt x="251" y="6132"/>
                </a:cubicBezTo>
                <a:cubicBezTo>
                  <a:pt x="251" y="6144"/>
                  <a:pt x="239" y="6156"/>
                  <a:pt x="239" y="6180"/>
                </a:cubicBezTo>
                <a:cubicBezTo>
                  <a:pt x="239" y="6192"/>
                  <a:pt x="239" y="6192"/>
                  <a:pt x="215" y="6204"/>
                </a:cubicBezTo>
                <a:cubicBezTo>
                  <a:pt x="215" y="6216"/>
                  <a:pt x="203" y="6240"/>
                  <a:pt x="203" y="6251"/>
                </a:cubicBezTo>
                <a:lnTo>
                  <a:pt x="191" y="6275"/>
                </a:lnTo>
                <a:cubicBezTo>
                  <a:pt x="179" y="6311"/>
                  <a:pt x="179" y="6323"/>
                  <a:pt x="156" y="6359"/>
                </a:cubicBezTo>
                <a:cubicBezTo>
                  <a:pt x="156" y="6382"/>
                  <a:pt x="144" y="6394"/>
                  <a:pt x="144" y="6430"/>
                </a:cubicBezTo>
                <a:lnTo>
                  <a:pt x="144" y="6442"/>
                </a:lnTo>
                <a:lnTo>
                  <a:pt x="144" y="6454"/>
                </a:lnTo>
                <a:cubicBezTo>
                  <a:pt x="144" y="6478"/>
                  <a:pt x="132" y="6490"/>
                  <a:pt x="132" y="6501"/>
                </a:cubicBezTo>
                <a:lnTo>
                  <a:pt x="132" y="6513"/>
                </a:lnTo>
                <a:lnTo>
                  <a:pt x="132" y="6537"/>
                </a:lnTo>
                <a:cubicBezTo>
                  <a:pt x="132" y="6549"/>
                  <a:pt x="132" y="6561"/>
                  <a:pt x="120" y="6573"/>
                </a:cubicBezTo>
                <a:lnTo>
                  <a:pt x="120" y="6609"/>
                </a:lnTo>
                <a:cubicBezTo>
                  <a:pt x="120" y="6621"/>
                  <a:pt x="120" y="6632"/>
                  <a:pt x="96" y="6656"/>
                </a:cubicBezTo>
                <a:lnTo>
                  <a:pt x="96" y="6680"/>
                </a:lnTo>
                <a:cubicBezTo>
                  <a:pt x="96" y="6692"/>
                  <a:pt x="96" y="6716"/>
                  <a:pt x="84" y="6728"/>
                </a:cubicBezTo>
                <a:lnTo>
                  <a:pt x="84" y="6751"/>
                </a:lnTo>
                <a:lnTo>
                  <a:pt x="84" y="6799"/>
                </a:lnTo>
                <a:lnTo>
                  <a:pt x="84" y="6811"/>
                </a:lnTo>
                <a:lnTo>
                  <a:pt x="84" y="6847"/>
                </a:lnTo>
                <a:lnTo>
                  <a:pt x="84" y="6894"/>
                </a:lnTo>
                <a:lnTo>
                  <a:pt x="84" y="6906"/>
                </a:lnTo>
                <a:lnTo>
                  <a:pt x="84" y="6930"/>
                </a:lnTo>
                <a:lnTo>
                  <a:pt x="84" y="6966"/>
                </a:lnTo>
                <a:lnTo>
                  <a:pt x="84" y="6978"/>
                </a:lnTo>
                <a:lnTo>
                  <a:pt x="84" y="6990"/>
                </a:lnTo>
                <a:lnTo>
                  <a:pt x="84" y="7049"/>
                </a:lnTo>
                <a:lnTo>
                  <a:pt x="84" y="7073"/>
                </a:lnTo>
                <a:lnTo>
                  <a:pt x="84" y="7085"/>
                </a:lnTo>
                <a:cubicBezTo>
                  <a:pt x="1" y="8704"/>
                  <a:pt x="1263" y="10109"/>
                  <a:pt x="2882" y="10180"/>
                </a:cubicBezTo>
                <a:lnTo>
                  <a:pt x="3037" y="10180"/>
                </a:lnTo>
                <a:cubicBezTo>
                  <a:pt x="3168" y="10180"/>
                  <a:pt x="3287" y="10169"/>
                  <a:pt x="3418" y="10145"/>
                </a:cubicBezTo>
                <a:lnTo>
                  <a:pt x="8335" y="10145"/>
                </a:lnTo>
                <a:cubicBezTo>
                  <a:pt x="8419" y="10145"/>
                  <a:pt x="8490" y="10073"/>
                  <a:pt x="8490" y="9990"/>
                </a:cubicBezTo>
                <a:lnTo>
                  <a:pt x="8490" y="9133"/>
                </a:lnTo>
                <a:lnTo>
                  <a:pt x="9776" y="9133"/>
                </a:lnTo>
                <a:cubicBezTo>
                  <a:pt x="9859" y="9133"/>
                  <a:pt x="9943" y="9061"/>
                  <a:pt x="9943" y="8978"/>
                </a:cubicBezTo>
                <a:lnTo>
                  <a:pt x="9824" y="2072"/>
                </a:lnTo>
                <a:lnTo>
                  <a:pt x="9824" y="2037"/>
                </a:lnTo>
                <a:lnTo>
                  <a:pt x="9824" y="2025"/>
                </a:lnTo>
                <a:cubicBezTo>
                  <a:pt x="9824" y="2025"/>
                  <a:pt x="9824" y="2013"/>
                  <a:pt x="9800" y="2013"/>
                </a:cubicBezTo>
                <a:cubicBezTo>
                  <a:pt x="9800" y="2013"/>
                  <a:pt x="9800" y="1989"/>
                  <a:pt x="9788" y="1989"/>
                </a:cubicBezTo>
                <a:lnTo>
                  <a:pt x="9776" y="1977"/>
                </a:lnTo>
                <a:lnTo>
                  <a:pt x="7835" y="36"/>
                </a:lnTo>
                <a:lnTo>
                  <a:pt x="7823" y="24"/>
                </a:lnTo>
                <a:lnTo>
                  <a:pt x="7811" y="13"/>
                </a:lnTo>
                <a:cubicBezTo>
                  <a:pt x="7811" y="13"/>
                  <a:pt x="7799" y="13"/>
                  <a:pt x="7799" y="1"/>
                </a:cubicBezTo>
                <a:close/>
              </a:path>
            </a:pathLst>
          </a:custGeom>
          <a:solidFill>
            <a:srgbClr val="1F7444"/>
          </a:solidFill>
          <a:ln>
            <a:solidFill>
              <a:srgbClr val="1F744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9217;p65"/>
          <p:cNvGrpSpPr/>
          <p:nvPr/>
        </p:nvGrpSpPr>
        <p:grpSpPr>
          <a:xfrm>
            <a:off x="5857784" y="864486"/>
            <a:ext cx="1271515" cy="1334731"/>
            <a:chOff x="3040984" y="3681059"/>
            <a:chExt cx="356164" cy="355815"/>
          </a:xfrm>
          <a:solidFill>
            <a:srgbClr val="1F7444"/>
          </a:solidFill>
        </p:grpSpPr>
        <p:sp>
          <p:nvSpPr>
            <p:cNvPr id="18" name="Google Shape;9218;p65"/>
            <p:cNvSpPr/>
            <p:nvPr/>
          </p:nvSpPr>
          <p:spPr>
            <a:xfrm>
              <a:off x="3040984" y="3681059"/>
              <a:ext cx="356164" cy="355815"/>
            </a:xfrm>
            <a:custGeom>
              <a:avLst/>
              <a:gdLst/>
              <a:ahLst/>
              <a:cxnLst/>
              <a:rect l="l" t="t" r="r" b="b"/>
              <a:pathLst>
                <a:path w="11216" h="11205" extrusionOk="0">
                  <a:moveTo>
                    <a:pt x="5620" y="0"/>
                  </a:moveTo>
                  <a:cubicBezTo>
                    <a:pt x="4274" y="0"/>
                    <a:pt x="2965" y="488"/>
                    <a:pt x="1953" y="1369"/>
                  </a:cubicBezTo>
                  <a:cubicBezTo>
                    <a:pt x="1881" y="1429"/>
                    <a:pt x="1881" y="1536"/>
                    <a:pt x="1941" y="1608"/>
                  </a:cubicBezTo>
                  <a:cubicBezTo>
                    <a:pt x="1972" y="1645"/>
                    <a:pt x="2016" y="1663"/>
                    <a:pt x="2061" y="1663"/>
                  </a:cubicBezTo>
                  <a:cubicBezTo>
                    <a:pt x="2103" y="1663"/>
                    <a:pt x="2145" y="1648"/>
                    <a:pt x="2179" y="1620"/>
                  </a:cubicBezTo>
                  <a:cubicBezTo>
                    <a:pt x="3131" y="786"/>
                    <a:pt x="4358" y="346"/>
                    <a:pt x="5620" y="346"/>
                  </a:cubicBezTo>
                  <a:cubicBezTo>
                    <a:pt x="7013" y="346"/>
                    <a:pt x="8346" y="893"/>
                    <a:pt x="9335" y="1893"/>
                  </a:cubicBezTo>
                  <a:cubicBezTo>
                    <a:pt x="10335" y="2882"/>
                    <a:pt x="10882" y="4215"/>
                    <a:pt x="10882" y="5608"/>
                  </a:cubicBezTo>
                  <a:cubicBezTo>
                    <a:pt x="10882" y="7013"/>
                    <a:pt x="10335" y="8335"/>
                    <a:pt x="9335" y="9335"/>
                  </a:cubicBezTo>
                  <a:cubicBezTo>
                    <a:pt x="8346" y="10323"/>
                    <a:pt x="7013" y="10883"/>
                    <a:pt x="5620" y="10883"/>
                  </a:cubicBezTo>
                  <a:cubicBezTo>
                    <a:pt x="4215" y="10883"/>
                    <a:pt x="2893" y="10323"/>
                    <a:pt x="1893" y="9335"/>
                  </a:cubicBezTo>
                  <a:cubicBezTo>
                    <a:pt x="893" y="8335"/>
                    <a:pt x="345" y="7013"/>
                    <a:pt x="345" y="5608"/>
                  </a:cubicBezTo>
                  <a:cubicBezTo>
                    <a:pt x="345" y="4298"/>
                    <a:pt x="822" y="3048"/>
                    <a:pt x="1703" y="2084"/>
                  </a:cubicBezTo>
                  <a:cubicBezTo>
                    <a:pt x="1762" y="2012"/>
                    <a:pt x="1762" y="1905"/>
                    <a:pt x="1691" y="1846"/>
                  </a:cubicBezTo>
                  <a:cubicBezTo>
                    <a:pt x="1657" y="1817"/>
                    <a:pt x="1614" y="1802"/>
                    <a:pt x="1573" y="1802"/>
                  </a:cubicBezTo>
                  <a:cubicBezTo>
                    <a:pt x="1528" y="1802"/>
                    <a:pt x="1484" y="1820"/>
                    <a:pt x="1453" y="1858"/>
                  </a:cubicBezTo>
                  <a:cubicBezTo>
                    <a:pt x="512" y="2882"/>
                    <a:pt x="0" y="4227"/>
                    <a:pt x="0" y="5608"/>
                  </a:cubicBezTo>
                  <a:cubicBezTo>
                    <a:pt x="0" y="7096"/>
                    <a:pt x="583" y="8513"/>
                    <a:pt x="1643" y="9573"/>
                  </a:cubicBezTo>
                  <a:cubicBezTo>
                    <a:pt x="2703" y="10621"/>
                    <a:pt x="4096" y="11204"/>
                    <a:pt x="5608" y="11204"/>
                  </a:cubicBezTo>
                  <a:cubicBezTo>
                    <a:pt x="7108" y="11204"/>
                    <a:pt x="8501" y="10621"/>
                    <a:pt x="9561" y="9573"/>
                  </a:cubicBezTo>
                  <a:cubicBezTo>
                    <a:pt x="10620" y="8513"/>
                    <a:pt x="11204" y="7108"/>
                    <a:pt x="11204" y="5608"/>
                  </a:cubicBezTo>
                  <a:cubicBezTo>
                    <a:pt x="11216" y="4096"/>
                    <a:pt x="10632" y="2691"/>
                    <a:pt x="9573" y="1631"/>
                  </a:cubicBezTo>
                  <a:cubicBezTo>
                    <a:pt x="8525" y="572"/>
                    <a:pt x="7120" y="0"/>
                    <a:pt x="5620" y="0"/>
                  </a:cubicBezTo>
                  <a:close/>
                </a:path>
              </a:pathLst>
            </a:custGeom>
            <a:grpFill/>
            <a:ln>
              <a:solidFill>
                <a:srgbClr val="1F744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219;p65"/>
            <p:cNvSpPr/>
            <p:nvPr/>
          </p:nvSpPr>
          <p:spPr>
            <a:xfrm>
              <a:off x="3183120" y="3921508"/>
              <a:ext cx="59414" cy="59382"/>
            </a:xfrm>
            <a:custGeom>
              <a:avLst/>
              <a:gdLst/>
              <a:ahLst/>
              <a:cxnLst/>
              <a:rect l="l" t="t" r="r" b="b"/>
              <a:pathLst>
                <a:path w="1871" h="1870" extrusionOk="0">
                  <a:moveTo>
                    <a:pt x="929" y="334"/>
                  </a:moveTo>
                  <a:cubicBezTo>
                    <a:pt x="1263" y="334"/>
                    <a:pt x="1549" y="608"/>
                    <a:pt x="1549" y="941"/>
                  </a:cubicBezTo>
                  <a:cubicBezTo>
                    <a:pt x="1549" y="1263"/>
                    <a:pt x="1263" y="1548"/>
                    <a:pt x="929" y="1548"/>
                  </a:cubicBezTo>
                  <a:cubicBezTo>
                    <a:pt x="608" y="1548"/>
                    <a:pt x="334" y="1287"/>
                    <a:pt x="334" y="941"/>
                  </a:cubicBezTo>
                  <a:cubicBezTo>
                    <a:pt x="334" y="596"/>
                    <a:pt x="608" y="334"/>
                    <a:pt x="929" y="334"/>
                  </a:cubicBezTo>
                  <a:close/>
                  <a:moveTo>
                    <a:pt x="929" y="1"/>
                  </a:moveTo>
                  <a:cubicBezTo>
                    <a:pt x="429" y="1"/>
                    <a:pt x="1" y="417"/>
                    <a:pt x="1" y="941"/>
                  </a:cubicBezTo>
                  <a:cubicBezTo>
                    <a:pt x="1" y="1453"/>
                    <a:pt x="417" y="1870"/>
                    <a:pt x="929" y="1870"/>
                  </a:cubicBezTo>
                  <a:cubicBezTo>
                    <a:pt x="1191" y="1870"/>
                    <a:pt x="1430" y="1775"/>
                    <a:pt x="1608" y="1596"/>
                  </a:cubicBezTo>
                  <a:cubicBezTo>
                    <a:pt x="1787" y="1417"/>
                    <a:pt x="1870" y="1179"/>
                    <a:pt x="1870" y="941"/>
                  </a:cubicBezTo>
                  <a:cubicBezTo>
                    <a:pt x="1870" y="679"/>
                    <a:pt x="1763" y="453"/>
                    <a:pt x="1584" y="263"/>
                  </a:cubicBezTo>
                  <a:cubicBezTo>
                    <a:pt x="1406" y="108"/>
                    <a:pt x="1191" y="1"/>
                    <a:pt x="929" y="1"/>
                  </a:cubicBezTo>
                  <a:close/>
                </a:path>
              </a:pathLst>
            </a:custGeom>
            <a:grpFill/>
            <a:ln>
              <a:solidFill>
                <a:srgbClr val="1F744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220;p65"/>
            <p:cNvSpPr/>
            <p:nvPr/>
          </p:nvSpPr>
          <p:spPr>
            <a:xfrm>
              <a:off x="3149110" y="3735868"/>
              <a:ext cx="141056" cy="174716"/>
            </a:xfrm>
            <a:custGeom>
              <a:avLst/>
              <a:gdLst/>
              <a:ahLst/>
              <a:cxnLst/>
              <a:rect l="l" t="t" r="r" b="b"/>
              <a:pathLst>
                <a:path w="4442" h="5502" extrusionOk="0">
                  <a:moveTo>
                    <a:pt x="2143" y="1"/>
                  </a:moveTo>
                  <a:cubicBezTo>
                    <a:pt x="1322" y="1"/>
                    <a:pt x="810" y="286"/>
                    <a:pt x="536" y="501"/>
                  </a:cubicBezTo>
                  <a:cubicBezTo>
                    <a:pt x="191" y="786"/>
                    <a:pt x="0" y="1156"/>
                    <a:pt x="0" y="1513"/>
                  </a:cubicBezTo>
                  <a:cubicBezTo>
                    <a:pt x="0" y="1739"/>
                    <a:pt x="84" y="1941"/>
                    <a:pt x="262" y="2084"/>
                  </a:cubicBezTo>
                  <a:cubicBezTo>
                    <a:pt x="393" y="2203"/>
                    <a:pt x="596" y="2263"/>
                    <a:pt x="774" y="2263"/>
                  </a:cubicBezTo>
                  <a:cubicBezTo>
                    <a:pt x="1084" y="2263"/>
                    <a:pt x="1227" y="2049"/>
                    <a:pt x="1334" y="1894"/>
                  </a:cubicBezTo>
                  <a:cubicBezTo>
                    <a:pt x="1465" y="1679"/>
                    <a:pt x="1596" y="1489"/>
                    <a:pt x="2108" y="1489"/>
                  </a:cubicBezTo>
                  <a:cubicBezTo>
                    <a:pt x="2286" y="1489"/>
                    <a:pt x="2858" y="1525"/>
                    <a:pt x="2858" y="2001"/>
                  </a:cubicBezTo>
                  <a:cubicBezTo>
                    <a:pt x="2858" y="2358"/>
                    <a:pt x="2512" y="2632"/>
                    <a:pt x="2227" y="2858"/>
                  </a:cubicBezTo>
                  <a:cubicBezTo>
                    <a:pt x="2155" y="2918"/>
                    <a:pt x="2072" y="2965"/>
                    <a:pt x="2024" y="3025"/>
                  </a:cubicBezTo>
                  <a:cubicBezTo>
                    <a:pt x="1679" y="3323"/>
                    <a:pt x="1286" y="3763"/>
                    <a:pt x="1286" y="4668"/>
                  </a:cubicBezTo>
                  <a:cubicBezTo>
                    <a:pt x="1286" y="5180"/>
                    <a:pt x="1405" y="5501"/>
                    <a:pt x="2000" y="5501"/>
                  </a:cubicBezTo>
                  <a:cubicBezTo>
                    <a:pt x="2274" y="5501"/>
                    <a:pt x="2465" y="5442"/>
                    <a:pt x="2596" y="5323"/>
                  </a:cubicBezTo>
                  <a:cubicBezTo>
                    <a:pt x="2703" y="5216"/>
                    <a:pt x="2762" y="5085"/>
                    <a:pt x="2762" y="4918"/>
                  </a:cubicBezTo>
                  <a:cubicBezTo>
                    <a:pt x="2762" y="4430"/>
                    <a:pt x="2762" y="4192"/>
                    <a:pt x="3263" y="3787"/>
                  </a:cubicBezTo>
                  <a:lnTo>
                    <a:pt x="3286" y="3787"/>
                  </a:lnTo>
                  <a:cubicBezTo>
                    <a:pt x="3298" y="3775"/>
                    <a:pt x="3322" y="3763"/>
                    <a:pt x="3358" y="3727"/>
                  </a:cubicBezTo>
                  <a:cubicBezTo>
                    <a:pt x="3429" y="3680"/>
                    <a:pt x="3453" y="3573"/>
                    <a:pt x="3393" y="3489"/>
                  </a:cubicBezTo>
                  <a:cubicBezTo>
                    <a:pt x="3360" y="3449"/>
                    <a:pt x="3311" y="3427"/>
                    <a:pt x="3261" y="3427"/>
                  </a:cubicBezTo>
                  <a:cubicBezTo>
                    <a:pt x="3224" y="3427"/>
                    <a:pt x="3186" y="3440"/>
                    <a:pt x="3155" y="3465"/>
                  </a:cubicBezTo>
                  <a:cubicBezTo>
                    <a:pt x="3120" y="3477"/>
                    <a:pt x="3108" y="3513"/>
                    <a:pt x="3072" y="3525"/>
                  </a:cubicBezTo>
                  <a:lnTo>
                    <a:pt x="3060" y="3525"/>
                  </a:lnTo>
                  <a:cubicBezTo>
                    <a:pt x="2465" y="3989"/>
                    <a:pt x="2429" y="4346"/>
                    <a:pt x="2429" y="4906"/>
                  </a:cubicBezTo>
                  <a:cubicBezTo>
                    <a:pt x="2429" y="4977"/>
                    <a:pt x="2429" y="5156"/>
                    <a:pt x="2000" y="5156"/>
                  </a:cubicBezTo>
                  <a:cubicBezTo>
                    <a:pt x="1798" y="5156"/>
                    <a:pt x="1739" y="5120"/>
                    <a:pt x="1703" y="5085"/>
                  </a:cubicBezTo>
                  <a:cubicBezTo>
                    <a:pt x="1643" y="5025"/>
                    <a:pt x="1619" y="4882"/>
                    <a:pt x="1619" y="4656"/>
                  </a:cubicBezTo>
                  <a:cubicBezTo>
                    <a:pt x="1619" y="3882"/>
                    <a:pt x="1929" y="3513"/>
                    <a:pt x="2227" y="3251"/>
                  </a:cubicBezTo>
                  <a:cubicBezTo>
                    <a:pt x="2286" y="3215"/>
                    <a:pt x="2346" y="3156"/>
                    <a:pt x="2417" y="3108"/>
                  </a:cubicBezTo>
                  <a:cubicBezTo>
                    <a:pt x="2762" y="2858"/>
                    <a:pt x="3179" y="2525"/>
                    <a:pt x="3179" y="1989"/>
                  </a:cubicBezTo>
                  <a:cubicBezTo>
                    <a:pt x="3179" y="1465"/>
                    <a:pt x="2762" y="1144"/>
                    <a:pt x="2108" y="1144"/>
                  </a:cubicBezTo>
                  <a:cubicBezTo>
                    <a:pt x="1417" y="1144"/>
                    <a:pt x="1215" y="1453"/>
                    <a:pt x="1048" y="1691"/>
                  </a:cubicBezTo>
                  <a:cubicBezTo>
                    <a:pt x="941" y="1858"/>
                    <a:pt x="881" y="1918"/>
                    <a:pt x="750" y="1918"/>
                  </a:cubicBezTo>
                  <a:cubicBezTo>
                    <a:pt x="572" y="1918"/>
                    <a:pt x="322" y="1810"/>
                    <a:pt x="322" y="1513"/>
                  </a:cubicBezTo>
                  <a:cubicBezTo>
                    <a:pt x="322" y="1322"/>
                    <a:pt x="429" y="1025"/>
                    <a:pt x="738" y="775"/>
                  </a:cubicBezTo>
                  <a:cubicBezTo>
                    <a:pt x="977" y="572"/>
                    <a:pt x="1405" y="334"/>
                    <a:pt x="2131" y="334"/>
                  </a:cubicBezTo>
                  <a:cubicBezTo>
                    <a:pt x="3298" y="334"/>
                    <a:pt x="4120" y="953"/>
                    <a:pt x="4120" y="1822"/>
                  </a:cubicBezTo>
                  <a:cubicBezTo>
                    <a:pt x="4120" y="2227"/>
                    <a:pt x="3941" y="2644"/>
                    <a:pt x="3596" y="3037"/>
                  </a:cubicBezTo>
                  <a:cubicBezTo>
                    <a:pt x="3524" y="3096"/>
                    <a:pt x="3536" y="3203"/>
                    <a:pt x="3596" y="3263"/>
                  </a:cubicBezTo>
                  <a:cubicBezTo>
                    <a:pt x="3629" y="3290"/>
                    <a:pt x="3669" y="3305"/>
                    <a:pt x="3709" y="3305"/>
                  </a:cubicBezTo>
                  <a:cubicBezTo>
                    <a:pt x="3755" y="3305"/>
                    <a:pt x="3802" y="3284"/>
                    <a:pt x="3834" y="3239"/>
                  </a:cubicBezTo>
                  <a:cubicBezTo>
                    <a:pt x="4239" y="2787"/>
                    <a:pt x="4441" y="2310"/>
                    <a:pt x="4441" y="1810"/>
                  </a:cubicBezTo>
                  <a:cubicBezTo>
                    <a:pt x="4441" y="1287"/>
                    <a:pt x="4203" y="834"/>
                    <a:pt x="3786" y="501"/>
                  </a:cubicBezTo>
                  <a:cubicBezTo>
                    <a:pt x="3370" y="179"/>
                    <a:pt x="2798" y="1"/>
                    <a:pt x="2143" y="1"/>
                  </a:cubicBezTo>
                  <a:close/>
                </a:path>
              </a:pathLst>
            </a:custGeom>
            <a:grpFill/>
            <a:ln>
              <a:solidFill>
                <a:srgbClr val="1F744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0"/>
            <a:ext cx="2195736" cy="7780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"/>
          <p:cNvSpPr txBox="1">
            <a:spLocks noGrp="1"/>
          </p:cNvSpPr>
          <p:nvPr>
            <p:ph type="title"/>
          </p:nvPr>
        </p:nvSpPr>
        <p:spPr>
          <a:xfrm>
            <a:off x="1403648" y="974385"/>
            <a:ext cx="3247200" cy="8172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d-ID" dirty="0">
                <a:solidFill>
                  <a:schemeClr val="accent5">
                    <a:lumMod val="75000"/>
                  </a:schemeClr>
                </a:solidFill>
              </a:rPr>
              <a:t>What’s the problem?</a:t>
            </a:r>
            <a:br>
              <a:rPr lang="id-ID" dirty="0">
                <a:solidFill>
                  <a:schemeClr val="accent5">
                    <a:lumMod val="75000"/>
                  </a:schemeClr>
                </a:solidFill>
              </a:rPr>
            </a:b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6" name="Google Shape;416;p46"/>
          <p:cNvSpPr txBox="1">
            <a:spLocks noGrp="1"/>
          </p:cNvSpPr>
          <p:nvPr>
            <p:ph type="subTitle" idx="1"/>
          </p:nvPr>
        </p:nvSpPr>
        <p:spPr>
          <a:xfrm>
            <a:off x="683568" y="2355726"/>
            <a:ext cx="5040560" cy="1876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2000" b="1" dirty="0"/>
              <a:t>How </a:t>
            </a:r>
            <a:r>
              <a:rPr lang="id-ID" sz="2000" b="1"/>
              <a:t>many </a:t>
            </a:r>
            <a:r>
              <a:rPr lang="en-US" sz="2000" b="1"/>
              <a:t>people</a:t>
            </a:r>
            <a:r>
              <a:rPr lang="id-ID" sz="2000" b="1"/>
              <a:t>?</a:t>
            </a:r>
            <a:endParaRPr lang="id-ID" sz="2000" b="1" dirty="0"/>
          </a:p>
          <a:p>
            <a:r>
              <a:rPr lang="id-ID" sz="2000" b="1" dirty="0"/>
              <a:t>How </a:t>
            </a:r>
            <a:r>
              <a:rPr lang="id-ID" sz="2000" b="1"/>
              <a:t>many percent?</a:t>
            </a:r>
            <a:endParaRPr lang="id-ID" sz="2000" b="1" dirty="0"/>
          </a:p>
          <a:p>
            <a:r>
              <a:rPr lang="id-ID" sz="2000" b="1" dirty="0"/>
              <a:t>Is it public health problems ?</a:t>
            </a:r>
          </a:p>
          <a:p>
            <a:r>
              <a:rPr lang="id-ID" sz="2000" b="1" dirty="0"/>
              <a:t> </a:t>
            </a:r>
          </a:p>
          <a:p>
            <a:r>
              <a:rPr lang="id-ID" sz="2000" b="1"/>
              <a:t>Cut off: </a:t>
            </a:r>
            <a:r>
              <a:rPr lang="id-ID" sz="2000" b="1" dirty="0"/>
              <a:t>WHO, Ministry of Health</a:t>
            </a:r>
          </a:p>
          <a:p>
            <a:r>
              <a:rPr lang="id-ID" sz="2000" dirty="0"/>
              <a:t> </a:t>
            </a:r>
          </a:p>
          <a:p>
            <a:pPr marL="0" lvl="0" indent="0"/>
            <a:endParaRPr lang="id-ID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6" name="Google Shape;10392;p67"/>
          <p:cNvGrpSpPr/>
          <p:nvPr/>
        </p:nvGrpSpPr>
        <p:grpSpPr>
          <a:xfrm>
            <a:off x="6899748" y="2675130"/>
            <a:ext cx="755090" cy="1007168"/>
            <a:chOff x="6264109" y="4279432"/>
            <a:chExt cx="225498" cy="361560"/>
          </a:xfrm>
          <a:solidFill>
            <a:srgbClr val="EFEFEF"/>
          </a:solidFill>
        </p:grpSpPr>
        <p:sp>
          <p:nvSpPr>
            <p:cNvPr id="7" name="Google Shape;10393;p67"/>
            <p:cNvSpPr/>
            <p:nvPr/>
          </p:nvSpPr>
          <p:spPr>
            <a:xfrm>
              <a:off x="6264109" y="4279432"/>
              <a:ext cx="225498" cy="361560"/>
            </a:xfrm>
            <a:custGeom>
              <a:avLst/>
              <a:gdLst/>
              <a:ahLst/>
              <a:cxnLst/>
              <a:rect l="l" t="t" r="r" b="b"/>
              <a:pathLst>
                <a:path w="7085" h="11360" extrusionOk="0">
                  <a:moveTo>
                    <a:pt x="6716" y="870"/>
                  </a:moveTo>
                  <a:cubicBezTo>
                    <a:pt x="6716" y="870"/>
                    <a:pt x="6728" y="870"/>
                    <a:pt x="6728" y="882"/>
                  </a:cubicBezTo>
                  <a:lnTo>
                    <a:pt x="6728" y="1239"/>
                  </a:lnTo>
                  <a:lnTo>
                    <a:pt x="6751" y="1239"/>
                  </a:lnTo>
                  <a:lnTo>
                    <a:pt x="6192" y="1251"/>
                  </a:lnTo>
                  <a:cubicBezTo>
                    <a:pt x="6108" y="1251"/>
                    <a:pt x="6037" y="1322"/>
                    <a:pt x="6037" y="1418"/>
                  </a:cubicBezTo>
                  <a:cubicBezTo>
                    <a:pt x="6037" y="1501"/>
                    <a:pt x="6108" y="1584"/>
                    <a:pt x="6192" y="1584"/>
                  </a:cubicBezTo>
                  <a:lnTo>
                    <a:pt x="6394" y="1584"/>
                  </a:lnTo>
                  <a:lnTo>
                    <a:pt x="6394" y="7454"/>
                  </a:lnTo>
                  <a:cubicBezTo>
                    <a:pt x="6394" y="7454"/>
                    <a:pt x="6394" y="7478"/>
                    <a:pt x="6370" y="7478"/>
                  </a:cubicBezTo>
                  <a:lnTo>
                    <a:pt x="679" y="7478"/>
                  </a:lnTo>
                  <a:cubicBezTo>
                    <a:pt x="679" y="7478"/>
                    <a:pt x="655" y="7478"/>
                    <a:pt x="655" y="7454"/>
                  </a:cubicBezTo>
                  <a:lnTo>
                    <a:pt x="655" y="1584"/>
                  </a:lnTo>
                  <a:lnTo>
                    <a:pt x="5477" y="1584"/>
                  </a:lnTo>
                  <a:cubicBezTo>
                    <a:pt x="5573" y="1584"/>
                    <a:pt x="5644" y="1501"/>
                    <a:pt x="5644" y="1418"/>
                  </a:cubicBezTo>
                  <a:cubicBezTo>
                    <a:pt x="5644" y="1322"/>
                    <a:pt x="5573" y="1251"/>
                    <a:pt x="5477" y="1251"/>
                  </a:cubicBezTo>
                  <a:lnTo>
                    <a:pt x="322" y="1251"/>
                  </a:lnTo>
                  <a:cubicBezTo>
                    <a:pt x="322" y="1251"/>
                    <a:pt x="298" y="1251"/>
                    <a:pt x="298" y="1239"/>
                  </a:cubicBezTo>
                  <a:lnTo>
                    <a:pt x="298" y="882"/>
                  </a:lnTo>
                  <a:cubicBezTo>
                    <a:pt x="298" y="882"/>
                    <a:pt x="298" y="870"/>
                    <a:pt x="322" y="870"/>
                  </a:cubicBezTo>
                  <a:close/>
                  <a:moveTo>
                    <a:pt x="5358" y="7811"/>
                  </a:moveTo>
                  <a:lnTo>
                    <a:pt x="5858" y="10335"/>
                  </a:lnTo>
                  <a:lnTo>
                    <a:pt x="3691" y="10335"/>
                  </a:lnTo>
                  <a:lnTo>
                    <a:pt x="3691" y="8371"/>
                  </a:lnTo>
                  <a:cubicBezTo>
                    <a:pt x="3691" y="8276"/>
                    <a:pt x="3620" y="8204"/>
                    <a:pt x="3537" y="8204"/>
                  </a:cubicBezTo>
                  <a:cubicBezTo>
                    <a:pt x="3441" y="8204"/>
                    <a:pt x="3370" y="8276"/>
                    <a:pt x="3370" y="8371"/>
                  </a:cubicBezTo>
                  <a:lnTo>
                    <a:pt x="3370" y="10335"/>
                  </a:lnTo>
                  <a:lnTo>
                    <a:pt x="1215" y="10335"/>
                  </a:lnTo>
                  <a:lnTo>
                    <a:pt x="1715" y="7811"/>
                  </a:lnTo>
                  <a:close/>
                  <a:moveTo>
                    <a:pt x="3549" y="1"/>
                  </a:moveTo>
                  <a:cubicBezTo>
                    <a:pt x="3453" y="1"/>
                    <a:pt x="3382" y="72"/>
                    <a:pt x="3382" y="168"/>
                  </a:cubicBezTo>
                  <a:lnTo>
                    <a:pt x="3382" y="537"/>
                  </a:lnTo>
                  <a:lnTo>
                    <a:pt x="346" y="537"/>
                  </a:lnTo>
                  <a:cubicBezTo>
                    <a:pt x="155" y="537"/>
                    <a:pt x="0" y="691"/>
                    <a:pt x="0" y="882"/>
                  </a:cubicBezTo>
                  <a:lnTo>
                    <a:pt x="0" y="1239"/>
                  </a:lnTo>
                  <a:cubicBezTo>
                    <a:pt x="0" y="1430"/>
                    <a:pt x="155" y="1584"/>
                    <a:pt x="346" y="1584"/>
                  </a:cubicBezTo>
                  <a:lnTo>
                    <a:pt x="358" y="1584"/>
                  </a:lnTo>
                  <a:lnTo>
                    <a:pt x="358" y="7454"/>
                  </a:lnTo>
                  <a:cubicBezTo>
                    <a:pt x="358" y="7645"/>
                    <a:pt x="512" y="7799"/>
                    <a:pt x="703" y="7799"/>
                  </a:cubicBezTo>
                  <a:lnTo>
                    <a:pt x="1382" y="7799"/>
                  </a:lnTo>
                  <a:lnTo>
                    <a:pt x="715" y="11157"/>
                  </a:lnTo>
                  <a:cubicBezTo>
                    <a:pt x="703" y="11252"/>
                    <a:pt x="762" y="11347"/>
                    <a:pt x="858" y="11359"/>
                  </a:cubicBezTo>
                  <a:lnTo>
                    <a:pt x="882" y="11359"/>
                  </a:lnTo>
                  <a:cubicBezTo>
                    <a:pt x="953" y="11359"/>
                    <a:pt x="1036" y="11300"/>
                    <a:pt x="1048" y="11217"/>
                  </a:cubicBezTo>
                  <a:lnTo>
                    <a:pt x="1167" y="10645"/>
                  </a:lnTo>
                  <a:lnTo>
                    <a:pt x="3382" y="10645"/>
                  </a:lnTo>
                  <a:lnTo>
                    <a:pt x="3382" y="11193"/>
                  </a:lnTo>
                  <a:cubicBezTo>
                    <a:pt x="3382" y="11288"/>
                    <a:pt x="3453" y="11359"/>
                    <a:pt x="3549" y="11359"/>
                  </a:cubicBezTo>
                  <a:cubicBezTo>
                    <a:pt x="3632" y="11359"/>
                    <a:pt x="3703" y="11288"/>
                    <a:pt x="3703" y="11193"/>
                  </a:cubicBezTo>
                  <a:lnTo>
                    <a:pt x="3703" y="10645"/>
                  </a:lnTo>
                  <a:lnTo>
                    <a:pt x="5930" y="10645"/>
                  </a:lnTo>
                  <a:lnTo>
                    <a:pt x="6049" y="11217"/>
                  </a:lnTo>
                  <a:cubicBezTo>
                    <a:pt x="6061" y="11300"/>
                    <a:pt x="6132" y="11359"/>
                    <a:pt x="6204" y="11359"/>
                  </a:cubicBezTo>
                  <a:lnTo>
                    <a:pt x="6239" y="11359"/>
                  </a:lnTo>
                  <a:cubicBezTo>
                    <a:pt x="6323" y="11336"/>
                    <a:pt x="6382" y="11252"/>
                    <a:pt x="6370" y="11157"/>
                  </a:cubicBezTo>
                  <a:lnTo>
                    <a:pt x="5704" y="7799"/>
                  </a:lnTo>
                  <a:lnTo>
                    <a:pt x="6382" y="7799"/>
                  </a:lnTo>
                  <a:cubicBezTo>
                    <a:pt x="6585" y="7799"/>
                    <a:pt x="6728" y="7645"/>
                    <a:pt x="6728" y="7454"/>
                  </a:cubicBezTo>
                  <a:lnTo>
                    <a:pt x="6728" y="1584"/>
                  </a:lnTo>
                  <a:lnTo>
                    <a:pt x="6739" y="1584"/>
                  </a:lnTo>
                  <a:cubicBezTo>
                    <a:pt x="6942" y="1584"/>
                    <a:pt x="7085" y="1430"/>
                    <a:pt x="7085" y="1239"/>
                  </a:cubicBezTo>
                  <a:lnTo>
                    <a:pt x="7085" y="882"/>
                  </a:lnTo>
                  <a:cubicBezTo>
                    <a:pt x="7085" y="691"/>
                    <a:pt x="6930" y="537"/>
                    <a:pt x="6751" y="537"/>
                  </a:cubicBezTo>
                  <a:lnTo>
                    <a:pt x="3715" y="537"/>
                  </a:lnTo>
                  <a:lnTo>
                    <a:pt x="3715" y="168"/>
                  </a:lnTo>
                  <a:cubicBezTo>
                    <a:pt x="3715" y="72"/>
                    <a:pt x="3632" y="1"/>
                    <a:pt x="3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394;p67"/>
            <p:cNvSpPr/>
            <p:nvPr/>
          </p:nvSpPr>
          <p:spPr>
            <a:xfrm>
              <a:off x="6303129" y="4370395"/>
              <a:ext cx="146693" cy="106495"/>
            </a:xfrm>
            <a:custGeom>
              <a:avLst/>
              <a:gdLst/>
              <a:ahLst/>
              <a:cxnLst/>
              <a:rect l="l" t="t" r="r" b="b"/>
              <a:pathLst>
                <a:path w="4609" h="3346" extrusionOk="0">
                  <a:moveTo>
                    <a:pt x="3561" y="0"/>
                  </a:moveTo>
                  <a:cubicBezTo>
                    <a:pt x="3466" y="0"/>
                    <a:pt x="3394" y="72"/>
                    <a:pt x="3394" y="167"/>
                  </a:cubicBezTo>
                  <a:cubicBezTo>
                    <a:pt x="3394" y="250"/>
                    <a:pt x="3466" y="334"/>
                    <a:pt x="3561" y="334"/>
                  </a:cubicBezTo>
                  <a:lnTo>
                    <a:pt x="4049" y="334"/>
                  </a:lnTo>
                  <a:lnTo>
                    <a:pt x="2406" y="1965"/>
                  </a:lnTo>
                  <a:lnTo>
                    <a:pt x="2394" y="1965"/>
                  </a:lnTo>
                  <a:lnTo>
                    <a:pt x="2025" y="1596"/>
                  </a:lnTo>
                  <a:cubicBezTo>
                    <a:pt x="1959" y="1530"/>
                    <a:pt x="1870" y="1498"/>
                    <a:pt x="1781" y="1498"/>
                  </a:cubicBezTo>
                  <a:cubicBezTo>
                    <a:pt x="1692" y="1498"/>
                    <a:pt x="1602" y="1530"/>
                    <a:pt x="1537" y="1596"/>
                  </a:cubicBezTo>
                  <a:lnTo>
                    <a:pt x="60" y="3072"/>
                  </a:lnTo>
                  <a:cubicBezTo>
                    <a:pt x="1" y="3132"/>
                    <a:pt x="1" y="3227"/>
                    <a:pt x="60" y="3310"/>
                  </a:cubicBezTo>
                  <a:cubicBezTo>
                    <a:pt x="84" y="3334"/>
                    <a:pt x="132" y="3346"/>
                    <a:pt x="179" y="3346"/>
                  </a:cubicBezTo>
                  <a:cubicBezTo>
                    <a:pt x="227" y="3346"/>
                    <a:pt x="263" y="3334"/>
                    <a:pt x="298" y="3310"/>
                  </a:cubicBezTo>
                  <a:lnTo>
                    <a:pt x="1775" y="1834"/>
                  </a:lnTo>
                  <a:lnTo>
                    <a:pt x="1787" y="1834"/>
                  </a:lnTo>
                  <a:lnTo>
                    <a:pt x="2156" y="2203"/>
                  </a:lnTo>
                  <a:cubicBezTo>
                    <a:pt x="2215" y="2263"/>
                    <a:pt x="2311" y="2310"/>
                    <a:pt x="2394" y="2310"/>
                  </a:cubicBezTo>
                  <a:cubicBezTo>
                    <a:pt x="2477" y="2310"/>
                    <a:pt x="2573" y="2274"/>
                    <a:pt x="2632" y="2203"/>
                  </a:cubicBezTo>
                  <a:lnTo>
                    <a:pt x="4263" y="572"/>
                  </a:lnTo>
                  <a:lnTo>
                    <a:pt x="4263" y="1060"/>
                  </a:lnTo>
                  <a:cubicBezTo>
                    <a:pt x="4263" y="1143"/>
                    <a:pt x="4347" y="1227"/>
                    <a:pt x="4430" y="1227"/>
                  </a:cubicBezTo>
                  <a:cubicBezTo>
                    <a:pt x="4525" y="1227"/>
                    <a:pt x="4597" y="1143"/>
                    <a:pt x="4597" y="1060"/>
                  </a:cubicBezTo>
                  <a:lnTo>
                    <a:pt x="4597" y="167"/>
                  </a:lnTo>
                  <a:cubicBezTo>
                    <a:pt x="4609" y="72"/>
                    <a:pt x="4537" y="0"/>
                    <a:pt x="4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0447;p67"/>
          <p:cNvSpPr/>
          <p:nvPr/>
        </p:nvSpPr>
        <p:spPr>
          <a:xfrm>
            <a:off x="7904026" y="1419622"/>
            <a:ext cx="1060462" cy="845879"/>
          </a:xfrm>
          <a:custGeom>
            <a:avLst/>
            <a:gdLst/>
            <a:ahLst/>
            <a:cxnLst/>
            <a:rect l="l" t="t" r="r" b="b"/>
            <a:pathLst>
              <a:path w="10919" h="9109" extrusionOk="0">
                <a:moveTo>
                  <a:pt x="2917" y="310"/>
                </a:moveTo>
                <a:cubicBezTo>
                  <a:pt x="3119" y="310"/>
                  <a:pt x="3286" y="476"/>
                  <a:pt x="3286" y="679"/>
                </a:cubicBezTo>
                <a:lnTo>
                  <a:pt x="3286" y="1036"/>
                </a:lnTo>
                <a:cubicBezTo>
                  <a:pt x="3250" y="1322"/>
                  <a:pt x="3012" y="1560"/>
                  <a:pt x="2715" y="1560"/>
                </a:cubicBezTo>
                <a:cubicBezTo>
                  <a:pt x="2417" y="1560"/>
                  <a:pt x="2179" y="1322"/>
                  <a:pt x="2179" y="1024"/>
                </a:cubicBezTo>
                <a:lnTo>
                  <a:pt x="2179" y="679"/>
                </a:lnTo>
                <a:cubicBezTo>
                  <a:pt x="2179" y="476"/>
                  <a:pt x="2346" y="310"/>
                  <a:pt x="2560" y="310"/>
                </a:cubicBezTo>
                <a:close/>
                <a:moveTo>
                  <a:pt x="5715" y="310"/>
                </a:moveTo>
                <a:cubicBezTo>
                  <a:pt x="5917" y="310"/>
                  <a:pt x="6084" y="476"/>
                  <a:pt x="6084" y="679"/>
                </a:cubicBezTo>
                <a:lnTo>
                  <a:pt x="6084" y="1036"/>
                </a:lnTo>
                <a:cubicBezTo>
                  <a:pt x="6048" y="1322"/>
                  <a:pt x="5810" y="1560"/>
                  <a:pt x="5513" y="1560"/>
                </a:cubicBezTo>
                <a:cubicBezTo>
                  <a:pt x="5215" y="1560"/>
                  <a:pt x="4977" y="1322"/>
                  <a:pt x="4977" y="1024"/>
                </a:cubicBezTo>
                <a:lnTo>
                  <a:pt x="4977" y="679"/>
                </a:lnTo>
                <a:cubicBezTo>
                  <a:pt x="4977" y="476"/>
                  <a:pt x="5144" y="310"/>
                  <a:pt x="5358" y="310"/>
                </a:cubicBezTo>
                <a:close/>
                <a:moveTo>
                  <a:pt x="8513" y="310"/>
                </a:moveTo>
                <a:cubicBezTo>
                  <a:pt x="8715" y="310"/>
                  <a:pt x="8882" y="476"/>
                  <a:pt x="8882" y="679"/>
                </a:cubicBezTo>
                <a:lnTo>
                  <a:pt x="8882" y="1036"/>
                </a:lnTo>
                <a:cubicBezTo>
                  <a:pt x="8846" y="1322"/>
                  <a:pt x="8608" y="1560"/>
                  <a:pt x="8311" y="1560"/>
                </a:cubicBezTo>
                <a:cubicBezTo>
                  <a:pt x="8013" y="1560"/>
                  <a:pt x="7775" y="1322"/>
                  <a:pt x="7775" y="1024"/>
                </a:cubicBezTo>
                <a:lnTo>
                  <a:pt x="7775" y="679"/>
                </a:lnTo>
                <a:cubicBezTo>
                  <a:pt x="7775" y="476"/>
                  <a:pt x="7941" y="310"/>
                  <a:pt x="8156" y="310"/>
                </a:cubicBezTo>
                <a:close/>
                <a:moveTo>
                  <a:pt x="2893" y="1881"/>
                </a:moveTo>
                <a:lnTo>
                  <a:pt x="2893" y="1977"/>
                </a:lnTo>
                <a:cubicBezTo>
                  <a:pt x="2893" y="2036"/>
                  <a:pt x="2905" y="2096"/>
                  <a:pt x="2941" y="2143"/>
                </a:cubicBezTo>
                <a:lnTo>
                  <a:pt x="2715" y="2358"/>
                </a:lnTo>
                <a:lnTo>
                  <a:pt x="2691" y="2358"/>
                </a:lnTo>
                <a:lnTo>
                  <a:pt x="2465" y="2143"/>
                </a:lnTo>
                <a:cubicBezTo>
                  <a:pt x="2500" y="2096"/>
                  <a:pt x="2512" y="2036"/>
                  <a:pt x="2512" y="1977"/>
                </a:cubicBezTo>
                <a:lnTo>
                  <a:pt x="2512" y="1881"/>
                </a:lnTo>
                <a:close/>
                <a:moveTo>
                  <a:pt x="5715" y="1881"/>
                </a:moveTo>
                <a:lnTo>
                  <a:pt x="5715" y="1977"/>
                </a:lnTo>
                <a:cubicBezTo>
                  <a:pt x="5715" y="2036"/>
                  <a:pt x="5727" y="2096"/>
                  <a:pt x="5751" y="2143"/>
                </a:cubicBezTo>
                <a:lnTo>
                  <a:pt x="5536" y="2358"/>
                </a:lnTo>
                <a:lnTo>
                  <a:pt x="5501" y="2358"/>
                </a:lnTo>
                <a:lnTo>
                  <a:pt x="5274" y="2143"/>
                </a:lnTo>
                <a:cubicBezTo>
                  <a:pt x="5310" y="2096"/>
                  <a:pt x="5322" y="2036"/>
                  <a:pt x="5322" y="1977"/>
                </a:cubicBezTo>
                <a:lnTo>
                  <a:pt x="5322" y="1881"/>
                </a:lnTo>
                <a:close/>
                <a:moveTo>
                  <a:pt x="8501" y="1881"/>
                </a:moveTo>
                <a:lnTo>
                  <a:pt x="8501" y="1977"/>
                </a:lnTo>
                <a:cubicBezTo>
                  <a:pt x="8501" y="2036"/>
                  <a:pt x="8525" y="2096"/>
                  <a:pt x="8549" y="2143"/>
                </a:cubicBezTo>
                <a:lnTo>
                  <a:pt x="8334" y="2358"/>
                </a:lnTo>
                <a:lnTo>
                  <a:pt x="8299" y="2358"/>
                </a:lnTo>
                <a:lnTo>
                  <a:pt x="8072" y="2143"/>
                </a:lnTo>
                <a:cubicBezTo>
                  <a:pt x="8108" y="2096"/>
                  <a:pt x="8120" y="2036"/>
                  <a:pt x="8120" y="1977"/>
                </a:cubicBezTo>
                <a:lnTo>
                  <a:pt x="8120" y="1881"/>
                </a:lnTo>
                <a:close/>
                <a:moveTo>
                  <a:pt x="9906" y="3286"/>
                </a:moveTo>
                <a:cubicBezTo>
                  <a:pt x="10120" y="3286"/>
                  <a:pt x="10275" y="3453"/>
                  <a:pt x="10275" y="3655"/>
                </a:cubicBezTo>
                <a:lnTo>
                  <a:pt x="10275" y="4012"/>
                </a:lnTo>
                <a:cubicBezTo>
                  <a:pt x="10263" y="4298"/>
                  <a:pt x="10013" y="4536"/>
                  <a:pt x="9716" y="4536"/>
                </a:cubicBezTo>
                <a:cubicBezTo>
                  <a:pt x="9418" y="4536"/>
                  <a:pt x="9180" y="4298"/>
                  <a:pt x="9180" y="4001"/>
                </a:cubicBezTo>
                <a:lnTo>
                  <a:pt x="9180" y="3655"/>
                </a:lnTo>
                <a:cubicBezTo>
                  <a:pt x="9180" y="3453"/>
                  <a:pt x="9346" y="3286"/>
                  <a:pt x="9549" y="3286"/>
                </a:cubicBezTo>
                <a:close/>
                <a:moveTo>
                  <a:pt x="1512" y="3286"/>
                </a:moveTo>
                <a:cubicBezTo>
                  <a:pt x="1691" y="3286"/>
                  <a:pt x="1857" y="3453"/>
                  <a:pt x="1857" y="3655"/>
                </a:cubicBezTo>
                <a:lnTo>
                  <a:pt x="1857" y="4012"/>
                </a:lnTo>
                <a:cubicBezTo>
                  <a:pt x="1857" y="4310"/>
                  <a:pt x="1619" y="4548"/>
                  <a:pt x="1322" y="4548"/>
                </a:cubicBezTo>
                <a:cubicBezTo>
                  <a:pt x="1024" y="4548"/>
                  <a:pt x="786" y="4310"/>
                  <a:pt x="786" y="4012"/>
                </a:cubicBezTo>
                <a:lnTo>
                  <a:pt x="786" y="3655"/>
                </a:lnTo>
                <a:cubicBezTo>
                  <a:pt x="786" y="3453"/>
                  <a:pt x="953" y="3286"/>
                  <a:pt x="1155" y="3286"/>
                </a:cubicBezTo>
                <a:close/>
                <a:moveTo>
                  <a:pt x="4310" y="3286"/>
                </a:moveTo>
                <a:cubicBezTo>
                  <a:pt x="4489" y="3286"/>
                  <a:pt x="4655" y="3453"/>
                  <a:pt x="4655" y="3655"/>
                </a:cubicBezTo>
                <a:lnTo>
                  <a:pt x="4655" y="4012"/>
                </a:lnTo>
                <a:cubicBezTo>
                  <a:pt x="4655" y="4310"/>
                  <a:pt x="4417" y="4548"/>
                  <a:pt x="4120" y="4548"/>
                </a:cubicBezTo>
                <a:cubicBezTo>
                  <a:pt x="3822" y="4548"/>
                  <a:pt x="3584" y="4310"/>
                  <a:pt x="3584" y="4012"/>
                </a:cubicBezTo>
                <a:lnTo>
                  <a:pt x="3584" y="3655"/>
                </a:lnTo>
                <a:cubicBezTo>
                  <a:pt x="3584" y="3453"/>
                  <a:pt x="3750" y="3286"/>
                  <a:pt x="3953" y="3286"/>
                </a:cubicBezTo>
                <a:close/>
                <a:moveTo>
                  <a:pt x="7108" y="3286"/>
                </a:moveTo>
                <a:cubicBezTo>
                  <a:pt x="7287" y="3286"/>
                  <a:pt x="7453" y="3453"/>
                  <a:pt x="7453" y="3655"/>
                </a:cubicBezTo>
                <a:lnTo>
                  <a:pt x="7453" y="4012"/>
                </a:lnTo>
                <a:cubicBezTo>
                  <a:pt x="7453" y="4310"/>
                  <a:pt x="7215" y="4548"/>
                  <a:pt x="6918" y="4548"/>
                </a:cubicBezTo>
                <a:cubicBezTo>
                  <a:pt x="6620" y="4548"/>
                  <a:pt x="6382" y="4310"/>
                  <a:pt x="6382" y="4012"/>
                </a:cubicBezTo>
                <a:lnTo>
                  <a:pt x="6382" y="3655"/>
                </a:lnTo>
                <a:cubicBezTo>
                  <a:pt x="6382" y="3453"/>
                  <a:pt x="6548" y="3286"/>
                  <a:pt x="6751" y="3286"/>
                </a:cubicBezTo>
                <a:close/>
                <a:moveTo>
                  <a:pt x="1500" y="4858"/>
                </a:moveTo>
                <a:lnTo>
                  <a:pt x="1500" y="4953"/>
                </a:lnTo>
                <a:cubicBezTo>
                  <a:pt x="1500" y="5013"/>
                  <a:pt x="1512" y="5072"/>
                  <a:pt x="1548" y="5120"/>
                </a:cubicBezTo>
                <a:lnTo>
                  <a:pt x="1322" y="5334"/>
                </a:lnTo>
                <a:lnTo>
                  <a:pt x="1286" y="5334"/>
                </a:lnTo>
                <a:lnTo>
                  <a:pt x="1072" y="5120"/>
                </a:lnTo>
                <a:cubicBezTo>
                  <a:pt x="1095" y="5072"/>
                  <a:pt x="1107" y="5013"/>
                  <a:pt x="1107" y="4953"/>
                </a:cubicBezTo>
                <a:lnTo>
                  <a:pt x="1107" y="4858"/>
                </a:lnTo>
                <a:close/>
                <a:moveTo>
                  <a:pt x="4298" y="4858"/>
                </a:moveTo>
                <a:lnTo>
                  <a:pt x="4298" y="4953"/>
                </a:lnTo>
                <a:cubicBezTo>
                  <a:pt x="4298" y="5013"/>
                  <a:pt x="4310" y="5072"/>
                  <a:pt x="4334" y="5120"/>
                </a:cubicBezTo>
                <a:lnTo>
                  <a:pt x="4120" y="5334"/>
                </a:lnTo>
                <a:lnTo>
                  <a:pt x="4084" y="5334"/>
                </a:lnTo>
                <a:lnTo>
                  <a:pt x="3870" y="5120"/>
                </a:lnTo>
                <a:cubicBezTo>
                  <a:pt x="3893" y="5072"/>
                  <a:pt x="3905" y="5013"/>
                  <a:pt x="3905" y="4953"/>
                </a:cubicBezTo>
                <a:lnTo>
                  <a:pt x="3905" y="4858"/>
                </a:lnTo>
                <a:close/>
                <a:moveTo>
                  <a:pt x="7108" y="4858"/>
                </a:moveTo>
                <a:lnTo>
                  <a:pt x="7108" y="4953"/>
                </a:lnTo>
                <a:cubicBezTo>
                  <a:pt x="7108" y="5013"/>
                  <a:pt x="7120" y="5072"/>
                  <a:pt x="7156" y="5120"/>
                </a:cubicBezTo>
                <a:lnTo>
                  <a:pt x="6929" y="5334"/>
                </a:lnTo>
                <a:lnTo>
                  <a:pt x="6906" y="5334"/>
                </a:lnTo>
                <a:lnTo>
                  <a:pt x="6679" y="5120"/>
                </a:lnTo>
                <a:cubicBezTo>
                  <a:pt x="6703" y="5072"/>
                  <a:pt x="6715" y="5013"/>
                  <a:pt x="6715" y="4953"/>
                </a:cubicBezTo>
                <a:lnTo>
                  <a:pt x="6715" y="4858"/>
                </a:lnTo>
                <a:close/>
                <a:moveTo>
                  <a:pt x="9906" y="4858"/>
                </a:moveTo>
                <a:lnTo>
                  <a:pt x="9906" y="4953"/>
                </a:lnTo>
                <a:cubicBezTo>
                  <a:pt x="9906" y="5013"/>
                  <a:pt x="9918" y="5072"/>
                  <a:pt x="9954" y="5120"/>
                </a:cubicBezTo>
                <a:lnTo>
                  <a:pt x="9727" y="5334"/>
                </a:lnTo>
                <a:lnTo>
                  <a:pt x="9704" y="5334"/>
                </a:lnTo>
                <a:lnTo>
                  <a:pt x="9477" y="5120"/>
                </a:lnTo>
                <a:cubicBezTo>
                  <a:pt x="9501" y="5072"/>
                  <a:pt x="9525" y="5013"/>
                  <a:pt x="9525" y="4953"/>
                </a:cubicBezTo>
                <a:lnTo>
                  <a:pt x="9525" y="4858"/>
                </a:lnTo>
                <a:close/>
                <a:moveTo>
                  <a:pt x="2453" y="0"/>
                </a:moveTo>
                <a:cubicBezTo>
                  <a:pt x="2084" y="0"/>
                  <a:pt x="1762" y="310"/>
                  <a:pt x="1762" y="679"/>
                </a:cubicBezTo>
                <a:lnTo>
                  <a:pt x="1762" y="1036"/>
                </a:lnTo>
                <a:cubicBezTo>
                  <a:pt x="1762" y="1322"/>
                  <a:pt x="1905" y="1572"/>
                  <a:pt x="2119" y="1726"/>
                </a:cubicBezTo>
                <a:lnTo>
                  <a:pt x="2119" y="1977"/>
                </a:lnTo>
                <a:cubicBezTo>
                  <a:pt x="2119" y="1977"/>
                  <a:pt x="2119" y="1988"/>
                  <a:pt x="2107" y="1988"/>
                </a:cubicBezTo>
                <a:lnTo>
                  <a:pt x="1691" y="2203"/>
                </a:lnTo>
                <a:cubicBezTo>
                  <a:pt x="1512" y="2286"/>
                  <a:pt x="1405" y="2465"/>
                  <a:pt x="1405" y="2655"/>
                </a:cubicBezTo>
                <a:lnTo>
                  <a:pt x="1405" y="2989"/>
                </a:lnTo>
                <a:lnTo>
                  <a:pt x="1036" y="2989"/>
                </a:lnTo>
                <a:cubicBezTo>
                  <a:pt x="667" y="2989"/>
                  <a:pt x="357" y="3298"/>
                  <a:pt x="357" y="3667"/>
                </a:cubicBezTo>
                <a:lnTo>
                  <a:pt x="357" y="4024"/>
                </a:lnTo>
                <a:cubicBezTo>
                  <a:pt x="357" y="4310"/>
                  <a:pt x="488" y="4560"/>
                  <a:pt x="714" y="4715"/>
                </a:cubicBezTo>
                <a:lnTo>
                  <a:pt x="714" y="4965"/>
                </a:lnTo>
                <a:cubicBezTo>
                  <a:pt x="714" y="4965"/>
                  <a:pt x="714" y="4977"/>
                  <a:pt x="691" y="4977"/>
                </a:cubicBezTo>
                <a:lnTo>
                  <a:pt x="274" y="5191"/>
                </a:lnTo>
                <a:cubicBezTo>
                  <a:pt x="95" y="5275"/>
                  <a:pt x="0" y="5453"/>
                  <a:pt x="0" y="5656"/>
                </a:cubicBezTo>
                <a:lnTo>
                  <a:pt x="0" y="7382"/>
                </a:lnTo>
                <a:cubicBezTo>
                  <a:pt x="0" y="7513"/>
                  <a:pt x="36" y="7644"/>
                  <a:pt x="119" y="7751"/>
                </a:cubicBezTo>
                <a:lnTo>
                  <a:pt x="298" y="8013"/>
                </a:lnTo>
                <a:cubicBezTo>
                  <a:pt x="333" y="8073"/>
                  <a:pt x="357" y="8156"/>
                  <a:pt x="357" y="8227"/>
                </a:cubicBezTo>
                <a:lnTo>
                  <a:pt x="357" y="8942"/>
                </a:lnTo>
                <a:cubicBezTo>
                  <a:pt x="357" y="9025"/>
                  <a:pt x="429" y="9108"/>
                  <a:pt x="512" y="9108"/>
                </a:cubicBezTo>
                <a:cubicBezTo>
                  <a:pt x="607" y="9108"/>
                  <a:pt x="679" y="9025"/>
                  <a:pt x="679" y="8942"/>
                </a:cubicBezTo>
                <a:lnTo>
                  <a:pt x="679" y="8227"/>
                </a:lnTo>
                <a:cubicBezTo>
                  <a:pt x="679" y="8096"/>
                  <a:pt x="631" y="7953"/>
                  <a:pt x="560" y="7858"/>
                </a:cubicBezTo>
                <a:lnTo>
                  <a:pt x="381" y="7584"/>
                </a:lnTo>
                <a:cubicBezTo>
                  <a:pt x="333" y="7525"/>
                  <a:pt x="321" y="7453"/>
                  <a:pt x="321" y="7382"/>
                </a:cubicBezTo>
                <a:lnTo>
                  <a:pt x="321" y="5656"/>
                </a:lnTo>
                <a:cubicBezTo>
                  <a:pt x="321" y="5572"/>
                  <a:pt x="369" y="5513"/>
                  <a:pt x="429" y="5477"/>
                </a:cubicBezTo>
                <a:lnTo>
                  <a:pt x="714" y="5322"/>
                </a:lnTo>
                <a:lnTo>
                  <a:pt x="976" y="5596"/>
                </a:lnTo>
                <a:cubicBezTo>
                  <a:pt x="1036" y="5656"/>
                  <a:pt x="1131" y="5691"/>
                  <a:pt x="1214" y="5691"/>
                </a:cubicBezTo>
                <a:cubicBezTo>
                  <a:pt x="1310" y="5691"/>
                  <a:pt x="1381" y="5667"/>
                  <a:pt x="1453" y="5596"/>
                </a:cubicBezTo>
                <a:lnTo>
                  <a:pt x="1726" y="5322"/>
                </a:lnTo>
                <a:lnTo>
                  <a:pt x="2000" y="5477"/>
                </a:lnTo>
                <a:cubicBezTo>
                  <a:pt x="2060" y="5501"/>
                  <a:pt x="2107" y="5572"/>
                  <a:pt x="2107" y="5656"/>
                </a:cubicBezTo>
                <a:lnTo>
                  <a:pt x="2107" y="7382"/>
                </a:lnTo>
                <a:cubicBezTo>
                  <a:pt x="2107" y="7453"/>
                  <a:pt x="2096" y="7525"/>
                  <a:pt x="2048" y="7584"/>
                </a:cubicBezTo>
                <a:lnTo>
                  <a:pt x="1869" y="7858"/>
                </a:lnTo>
                <a:cubicBezTo>
                  <a:pt x="1798" y="7977"/>
                  <a:pt x="1750" y="8096"/>
                  <a:pt x="1750" y="8227"/>
                </a:cubicBezTo>
                <a:lnTo>
                  <a:pt x="1750" y="8942"/>
                </a:lnTo>
                <a:cubicBezTo>
                  <a:pt x="1750" y="9025"/>
                  <a:pt x="1822" y="9108"/>
                  <a:pt x="1917" y="9108"/>
                </a:cubicBezTo>
                <a:cubicBezTo>
                  <a:pt x="2000" y="9108"/>
                  <a:pt x="2084" y="9025"/>
                  <a:pt x="2084" y="8942"/>
                </a:cubicBezTo>
                <a:lnTo>
                  <a:pt x="2084" y="8227"/>
                </a:lnTo>
                <a:cubicBezTo>
                  <a:pt x="2084" y="8156"/>
                  <a:pt x="2096" y="8073"/>
                  <a:pt x="2143" y="8013"/>
                </a:cubicBezTo>
                <a:lnTo>
                  <a:pt x="2322" y="7751"/>
                </a:lnTo>
                <a:cubicBezTo>
                  <a:pt x="2393" y="7632"/>
                  <a:pt x="2441" y="7513"/>
                  <a:pt x="2441" y="7382"/>
                </a:cubicBezTo>
                <a:lnTo>
                  <a:pt x="2441" y="5656"/>
                </a:lnTo>
                <a:cubicBezTo>
                  <a:pt x="2441" y="5453"/>
                  <a:pt x="2334" y="5275"/>
                  <a:pt x="2155" y="5191"/>
                </a:cubicBezTo>
                <a:lnTo>
                  <a:pt x="1738" y="4977"/>
                </a:lnTo>
                <a:lnTo>
                  <a:pt x="1726" y="4965"/>
                </a:lnTo>
                <a:lnTo>
                  <a:pt x="1726" y="4703"/>
                </a:lnTo>
                <a:cubicBezTo>
                  <a:pt x="1929" y="4536"/>
                  <a:pt x="2084" y="4298"/>
                  <a:pt x="2084" y="4012"/>
                </a:cubicBezTo>
                <a:lnTo>
                  <a:pt x="2084" y="3655"/>
                </a:lnTo>
                <a:cubicBezTo>
                  <a:pt x="2084" y="3405"/>
                  <a:pt x="1929" y="3179"/>
                  <a:pt x="1726" y="3060"/>
                </a:cubicBezTo>
                <a:lnTo>
                  <a:pt x="1726" y="2643"/>
                </a:lnTo>
                <a:cubicBezTo>
                  <a:pt x="1726" y="2572"/>
                  <a:pt x="1762" y="2512"/>
                  <a:pt x="1822" y="2465"/>
                </a:cubicBezTo>
                <a:lnTo>
                  <a:pt x="2107" y="2322"/>
                </a:lnTo>
                <a:lnTo>
                  <a:pt x="2381" y="2584"/>
                </a:lnTo>
                <a:cubicBezTo>
                  <a:pt x="2441" y="2643"/>
                  <a:pt x="2524" y="2691"/>
                  <a:pt x="2619" y="2691"/>
                </a:cubicBezTo>
                <a:cubicBezTo>
                  <a:pt x="2703" y="2691"/>
                  <a:pt x="2774" y="2655"/>
                  <a:pt x="2858" y="2584"/>
                </a:cubicBezTo>
                <a:lnTo>
                  <a:pt x="3119" y="2322"/>
                </a:lnTo>
                <a:lnTo>
                  <a:pt x="3405" y="2465"/>
                </a:lnTo>
                <a:cubicBezTo>
                  <a:pt x="3465" y="2500"/>
                  <a:pt x="3512" y="2572"/>
                  <a:pt x="3512" y="2643"/>
                </a:cubicBezTo>
                <a:lnTo>
                  <a:pt x="3512" y="3060"/>
                </a:lnTo>
                <a:cubicBezTo>
                  <a:pt x="3298" y="3179"/>
                  <a:pt x="3155" y="3405"/>
                  <a:pt x="3155" y="3655"/>
                </a:cubicBezTo>
                <a:lnTo>
                  <a:pt x="3155" y="4012"/>
                </a:lnTo>
                <a:cubicBezTo>
                  <a:pt x="3155" y="4298"/>
                  <a:pt x="3286" y="4548"/>
                  <a:pt x="3512" y="4703"/>
                </a:cubicBezTo>
                <a:lnTo>
                  <a:pt x="3512" y="4953"/>
                </a:lnTo>
                <a:cubicBezTo>
                  <a:pt x="3512" y="4953"/>
                  <a:pt x="3512" y="4965"/>
                  <a:pt x="3489" y="4965"/>
                </a:cubicBezTo>
                <a:lnTo>
                  <a:pt x="3072" y="5179"/>
                </a:lnTo>
                <a:cubicBezTo>
                  <a:pt x="2893" y="5263"/>
                  <a:pt x="2798" y="5441"/>
                  <a:pt x="2798" y="5632"/>
                </a:cubicBezTo>
                <a:lnTo>
                  <a:pt x="2798" y="7358"/>
                </a:lnTo>
                <a:cubicBezTo>
                  <a:pt x="2798" y="7501"/>
                  <a:pt x="2834" y="7632"/>
                  <a:pt x="2917" y="7739"/>
                </a:cubicBezTo>
                <a:lnTo>
                  <a:pt x="3096" y="8001"/>
                </a:lnTo>
                <a:cubicBezTo>
                  <a:pt x="3131" y="8061"/>
                  <a:pt x="3155" y="8132"/>
                  <a:pt x="3155" y="8215"/>
                </a:cubicBezTo>
                <a:lnTo>
                  <a:pt x="3155" y="8930"/>
                </a:lnTo>
                <a:cubicBezTo>
                  <a:pt x="3155" y="9013"/>
                  <a:pt x="3227" y="9085"/>
                  <a:pt x="3310" y="9085"/>
                </a:cubicBezTo>
                <a:cubicBezTo>
                  <a:pt x="3405" y="9085"/>
                  <a:pt x="3477" y="9013"/>
                  <a:pt x="3477" y="8930"/>
                </a:cubicBezTo>
                <a:lnTo>
                  <a:pt x="3477" y="8215"/>
                </a:lnTo>
                <a:cubicBezTo>
                  <a:pt x="3477" y="8073"/>
                  <a:pt x="3429" y="7942"/>
                  <a:pt x="3358" y="7834"/>
                </a:cubicBezTo>
                <a:lnTo>
                  <a:pt x="3179" y="7572"/>
                </a:lnTo>
                <a:cubicBezTo>
                  <a:pt x="3131" y="7513"/>
                  <a:pt x="3119" y="7441"/>
                  <a:pt x="3119" y="7358"/>
                </a:cubicBezTo>
                <a:lnTo>
                  <a:pt x="3119" y="5632"/>
                </a:lnTo>
                <a:cubicBezTo>
                  <a:pt x="3119" y="5560"/>
                  <a:pt x="3167" y="5501"/>
                  <a:pt x="3227" y="5453"/>
                </a:cubicBezTo>
                <a:lnTo>
                  <a:pt x="3512" y="5310"/>
                </a:lnTo>
                <a:lnTo>
                  <a:pt x="3774" y="5572"/>
                </a:lnTo>
                <a:cubicBezTo>
                  <a:pt x="3834" y="5632"/>
                  <a:pt x="3929" y="5679"/>
                  <a:pt x="4012" y="5679"/>
                </a:cubicBezTo>
                <a:cubicBezTo>
                  <a:pt x="4108" y="5679"/>
                  <a:pt x="4179" y="5656"/>
                  <a:pt x="4251" y="5572"/>
                </a:cubicBezTo>
                <a:lnTo>
                  <a:pt x="4524" y="5310"/>
                </a:lnTo>
                <a:lnTo>
                  <a:pt x="4798" y="5453"/>
                </a:lnTo>
                <a:cubicBezTo>
                  <a:pt x="4858" y="5489"/>
                  <a:pt x="4905" y="5560"/>
                  <a:pt x="4905" y="5632"/>
                </a:cubicBezTo>
                <a:lnTo>
                  <a:pt x="4905" y="7358"/>
                </a:lnTo>
                <a:cubicBezTo>
                  <a:pt x="4905" y="7441"/>
                  <a:pt x="4893" y="7513"/>
                  <a:pt x="4846" y="7572"/>
                </a:cubicBezTo>
                <a:lnTo>
                  <a:pt x="4667" y="7834"/>
                </a:lnTo>
                <a:cubicBezTo>
                  <a:pt x="4596" y="7953"/>
                  <a:pt x="4548" y="8073"/>
                  <a:pt x="4548" y="8215"/>
                </a:cubicBezTo>
                <a:lnTo>
                  <a:pt x="4548" y="8930"/>
                </a:lnTo>
                <a:cubicBezTo>
                  <a:pt x="4548" y="9013"/>
                  <a:pt x="4620" y="9085"/>
                  <a:pt x="4715" y="9085"/>
                </a:cubicBezTo>
                <a:cubicBezTo>
                  <a:pt x="4798" y="9085"/>
                  <a:pt x="4882" y="9013"/>
                  <a:pt x="4882" y="8930"/>
                </a:cubicBezTo>
                <a:lnTo>
                  <a:pt x="4882" y="8215"/>
                </a:lnTo>
                <a:cubicBezTo>
                  <a:pt x="4882" y="8132"/>
                  <a:pt x="4893" y="8061"/>
                  <a:pt x="4941" y="8001"/>
                </a:cubicBezTo>
                <a:lnTo>
                  <a:pt x="5120" y="7739"/>
                </a:lnTo>
                <a:cubicBezTo>
                  <a:pt x="5191" y="7620"/>
                  <a:pt x="5239" y="7501"/>
                  <a:pt x="5239" y="7358"/>
                </a:cubicBezTo>
                <a:lnTo>
                  <a:pt x="5239" y="5632"/>
                </a:lnTo>
                <a:cubicBezTo>
                  <a:pt x="5239" y="5441"/>
                  <a:pt x="5132" y="5263"/>
                  <a:pt x="4953" y="5179"/>
                </a:cubicBezTo>
                <a:lnTo>
                  <a:pt x="4536" y="4965"/>
                </a:lnTo>
                <a:lnTo>
                  <a:pt x="4524" y="4953"/>
                </a:lnTo>
                <a:lnTo>
                  <a:pt x="4524" y="4703"/>
                </a:lnTo>
                <a:cubicBezTo>
                  <a:pt x="4727" y="4536"/>
                  <a:pt x="4882" y="4298"/>
                  <a:pt x="4882" y="4012"/>
                </a:cubicBezTo>
                <a:lnTo>
                  <a:pt x="4882" y="3655"/>
                </a:lnTo>
                <a:cubicBezTo>
                  <a:pt x="4882" y="3405"/>
                  <a:pt x="4727" y="3179"/>
                  <a:pt x="4524" y="3060"/>
                </a:cubicBezTo>
                <a:lnTo>
                  <a:pt x="4524" y="2643"/>
                </a:lnTo>
                <a:cubicBezTo>
                  <a:pt x="4524" y="2572"/>
                  <a:pt x="4560" y="2512"/>
                  <a:pt x="4620" y="2465"/>
                </a:cubicBezTo>
                <a:lnTo>
                  <a:pt x="4905" y="2322"/>
                </a:lnTo>
                <a:lnTo>
                  <a:pt x="5179" y="2584"/>
                </a:lnTo>
                <a:cubicBezTo>
                  <a:pt x="5239" y="2643"/>
                  <a:pt x="5322" y="2691"/>
                  <a:pt x="5417" y="2691"/>
                </a:cubicBezTo>
                <a:cubicBezTo>
                  <a:pt x="5501" y="2691"/>
                  <a:pt x="5572" y="2655"/>
                  <a:pt x="5655" y="2584"/>
                </a:cubicBezTo>
                <a:lnTo>
                  <a:pt x="5917" y="2322"/>
                </a:lnTo>
                <a:lnTo>
                  <a:pt x="6203" y="2465"/>
                </a:lnTo>
                <a:cubicBezTo>
                  <a:pt x="6263" y="2500"/>
                  <a:pt x="6310" y="2572"/>
                  <a:pt x="6310" y="2643"/>
                </a:cubicBezTo>
                <a:lnTo>
                  <a:pt x="6310" y="3060"/>
                </a:lnTo>
                <a:cubicBezTo>
                  <a:pt x="6096" y="3179"/>
                  <a:pt x="5953" y="3405"/>
                  <a:pt x="5953" y="3655"/>
                </a:cubicBezTo>
                <a:lnTo>
                  <a:pt x="5953" y="4012"/>
                </a:lnTo>
                <a:cubicBezTo>
                  <a:pt x="5953" y="4298"/>
                  <a:pt x="6084" y="4548"/>
                  <a:pt x="6310" y="4703"/>
                </a:cubicBezTo>
                <a:lnTo>
                  <a:pt x="6310" y="4953"/>
                </a:lnTo>
                <a:cubicBezTo>
                  <a:pt x="6310" y="4953"/>
                  <a:pt x="6310" y="4965"/>
                  <a:pt x="6287" y="4965"/>
                </a:cubicBezTo>
                <a:lnTo>
                  <a:pt x="5870" y="5179"/>
                </a:lnTo>
                <a:cubicBezTo>
                  <a:pt x="5691" y="5263"/>
                  <a:pt x="5596" y="5441"/>
                  <a:pt x="5596" y="5632"/>
                </a:cubicBezTo>
                <a:lnTo>
                  <a:pt x="5596" y="7358"/>
                </a:lnTo>
                <a:cubicBezTo>
                  <a:pt x="5596" y="7501"/>
                  <a:pt x="5632" y="7632"/>
                  <a:pt x="5715" y="7739"/>
                </a:cubicBezTo>
                <a:lnTo>
                  <a:pt x="5894" y="8001"/>
                </a:lnTo>
                <a:cubicBezTo>
                  <a:pt x="5929" y="8061"/>
                  <a:pt x="5953" y="8132"/>
                  <a:pt x="5953" y="8215"/>
                </a:cubicBezTo>
                <a:lnTo>
                  <a:pt x="5953" y="8930"/>
                </a:lnTo>
                <a:cubicBezTo>
                  <a:pt x="5953" y="9013"/>
                  <a:pt x="6025" y="9085"/>
                  <a:pt x="6108" y="9085"/>
                </a:cubicBezTo>
                <a:cubicBezTo>
                  <a:pt x="6203" y="9085"/>
                  <a:pt x="6275" y="9013"/>
                  <a:pt x="6275" y="8930"/>
                </a:cubicBezTo>
                <a:lnTo>
                  <a:pt x="6275" y="8215"/>
                </a:lnTo>
                <a:cubicBezTo>
                  <a:pt x="6275" y="8073"/>
                  <a:pt x="6227" y="7942"/>
                  <a:pt x="6156" y="7834"/>
                </a:cubicBezTo>
                <a:lnTo>
                  <a:pt x="5977" y="7572"/>
                </a:lnTo>
                <a:cubicBezTo>
                  <a:pt x="5929" y="7513"/>
                  <a:pt x="5917" y="7441"/>
                  <a:pt x="5917" y="7358"/>
                </a:cubicBezTo>
                <a:lnTo>
                  <a:pt x="5917" y="5632"/>
                </a:lnTo>
                <a:cubicBezTo>
                  <a:pt x="5917" y="5560"/>
                  <a:pt x="5965" y="5501"/>
                  <a:pt x="6025" y="5453"/>
                </a:cubicBezTo>
                <a:lnTo>
                  <a:pt x="6310" y="5310"/>
                </a:lnTo>
                <a:lnTo>
                  <a:pt x="6572" y="5572"/>
                </a:lnTo>
                <a:cubicBezTo>
                  <a:pt x="6632" y="5632"/>
                  <a:pt x="6727" y="5679"/>
                  <a:pt x="6810" y="5679"/>
                </a:cubicBezTo>
                <a:cubicBezTo>
                  <a:pt x="6906" y="5679"/>
                  <a:pt x="6977" y="5656"/>
                  <a:pt x="7049" y="5572"/>
                </a:cubicBezTo>
                <a:lnTo>
                  <a:pt x="7322" y="5310"/>
                </a:lnTo>
                <a:lnTo>
                  <a:pt x="7596" y="5453"/>
                </a:lnTo>
                <a:cubicBezTo>
                  <a:pt x="7656" y="5489"/>
                  <a:pt x="7703" y="5560"/>
                  <a:pt x="7703" y="5632"/>
                </a:cubicBezTo>
                <a:lnTo>
                  <a:pt x="7703" y="7358"/>
                </a:lnTo>
                <a:cubicBezTo>
                  <a:pt x="7703" y="7441"/>
                  <a:pt x="7691" y="7513"/>
                  <a:pt x="7644" y="7572"/>
                </a:cubicBezTo>
                <a:lnTo>
                  <a:pt x="7465" y="7834"/>
                </a:lnTo>
                <a:cubicBezTo>
                  <a:pt x="7394" y="7953"/>
                  <a:pt x="7346" y="8073"/>
                  <a:pt x="7346" y="8215"/>
                </a:cubicBezTo>
                <a:lnTo>
                  <a:pt x="7346" y="8930"/>
                </a:lnTo>
                <a:cubicBezTo>
                  <a:pt x="7346" y="9013"/>
                  <a:pt x="7418" y="9085"/>
                  <a:pt x="7513" y="9085"/>
                </a:cubicBezTo>
                <a:cubicBezTo>
                  <a:pt x="7596" y="9085"/>
                  <a:pt x="7680" y="9013"/>
                  <a:pt x="7680" y="8930"/>
                </a:cubicBezTo>
                <a:lnTo>
                  <a:pt x="7680" y="8215"/>
                </a:lnTo>
                <a:cubicBezTo>
                  <a:pt x="7680" y="8132"/>
                  <a:pt x="7691" y="8061"/>
                  <a:pt x="7739" y="8001"/>
                </a:cubicBezTo>
                <a:lnTo>
                  <a:pt x="7918" y="7739"/>
                </a:lnTo>
                <a:cubicBezTo>
                  <a:pt x="7989" y="7620"/>
                  <a:pt x="8037" y="7501"/>
                  <a:pt x="8037" y="7358"/>
                </a:cubicBezTo>
                <a:lnTo>
                  <a:pt x="8037" y="5632"/>
                </a:lnTo>
                <a:cubicBezTo>
                  <a:pt x="8037" y="5441"/>
                  <a:pt x="7930" y="5263"/>
                  <a:pt x="7751" y="5179"/>
                </a:cubicBezTo>
                <a:lnTo>
                  <a:pt x="7334" y="4965"/>
                </a:lnTo>
                <a:lnTo>
                  <a:pt x="7322" y="4953"/>
                </a:lnTo>
                <a:lnTo>
                  <a:pt x="7322" y="4703"/>
                </a:lnTo>
                <a:cubicBezTo>
                  <a:pt x="7525" y="4536"/>
                  <a:pt x="7680" y="4298"/>
                  <a:pt x="7680" y="4012"/>
                </a:cubicBezTo>
                <a:lnTo>
                  <a:pt x="7680" y="3655"/>
                </a:lnTo>
                <a:cubicBezTo>
                  <a:pt x="7680" y="3405"/>
                  <a:pt x="7525" y="3179"/>
                  <a:pt x="7322" y="3060"/>
                </a:cubicBezTo>
                <a:lnTo>
                  <a:pt x="7322" y="2643"/>
                </a:lnTo>
                <a:cubicBezTo>
                  <a:pt x="7322" y="2572"/>
                  <a:pt x="7358" y="2512"/>
                  <a:pt x="7418" y="2465"/>
                </a:cubicBezTo>
                <a:lnTo>
                  <a:pt x="7703" y="2322"/>
                </a:lnTo>
                <a:lnTo>
                  <a:pt x="7977" y="2584"/>
                </a:lnTo>
                <a:cubicBezTo>
                  <a:pt x="8037" y="2643"/>
                  <a:pt x="8120" y="2691"/>
                  <a:pt x="8215" y="2691"/>
                </a:cubicBezTo>
                <a:cubicBezTo>
                  <a:pt x="8299" y="2691"/>
                  <a:pt x="8370" y="2655"/>
                  <a:pt x="8453" y="2584"/>
                </a:cubicBezTo>
                <a:lnTo>
                  <a:pt x="8715" y="2322"/>
                </a:lnTo>
                <a:lnTo>
                  <a:pt x="9001" y="2465"/>
                </a:lnTo>
                <a:cubicBezTo>
                  <a:pt x="9061" y="2500"/>
                  <a:pt x="9108" y="2572"/>
                  <a:pt x="9108" y="2643"/>
                </a:cubicBezTo>
                <a:lnTo>
                  <a:pt x="9108" y="3060"/>
                </a:lnTo>
                <a:cubicBezTo>
                  <a:pt x="8894" y="3179"/>
                  <a:pt x="8751" y="3405"/>
                  <a:pt x="8751" y="3655"/>
                </a:cubicBezTo>
                <a:lnTo>
                  <a:pt x="8751" y="4012"/>
                </a:lnTo>
                <a:cubicBezTo>
                  <a:pt x="8751" y="4298"/>
                  <a:pt x="8882" y="4548"/>
                  <a:pt x="9108" y="4703"/>
                </a:cubicBezTo>
                <a:lnTo>
                  <a:pt x="9108" y="4953"/>
                </a:lnTo>
                <a:cubicBezTo>
                  <a:pt x="9108" y="4953"/>
                  <a:pt x="9108" y="4965"/>
                  <a:pt x="9084" y="4965"/>
                </a:cubicBezTo>
                <a:lnTo>
                  <a:pt x="8668" y="5179"/>
                </a:lnTo>
                <a:cubicBezTo>
                  <a:pt x="8489" y="5263"/>
                  <a:pt x="8394" y="5441"/>
                  <a:pt x="8394" y="5632"/>
                </a:cubicBezTo>
                <a:lnTo>
                  <a:pt x="8394" y="7358"/>
                </a:lnTo>
                <a:cubicBezTo>
                  <a:pt x="8394" y="7501"/>
                  <a:pt x="8430" y="7632"/>
                  <a:pt x="8513" y="7739"/>
                </a:cubicBezTo>
                <a:lnTo>
                  <a:pt x="8692" y="8001"/>
                </a:lnTo>
                <a:cubicBezTo>
                  <a:pt x="8727" y="8061"/>
                  <a:pt x="8751" y="8132"/>
                  <a:pt x="8751" y="8215"/>
                </a:cubicBezTo>
                <a:lnTo>
                  <a:pt x="8751" y="8930"/>
                </a:lnTo>
                <a:cubicBezTo>
                  <a:pt x="8751" y="9013"/>
                  <a:pt x="8823" y="9085"/>
                  <a:pt x="8906" y="9085"/>
                </a:cubicBezTo>
                <a:cubicBezTo>
                  <a:pt x="9001" y="9085"/>
                  <a:pt x="9073" y="9013"/>
                  <a:pt x="9073" y="8930"/>
                </a:cubicBezTo>
                <a:lnTo>
                  <a:pt x="9073" y="8215"/>
                </a:lnTo>
                <a:cubicBezTo>
                  <a:pt x="9073" y="8073"/>
                  <a:pt x="9025" y="7942"/>
                  <a:pt x="8954" y="7834"/>
                </a:cubicBezTo>
                <a:lnTo>
                  <a:pt x="8775" y="7572"/>
                </a:lnTo>
                <a:cubicBezTo>
                  <a:pt x="8727" y="7513"/>
                  <a:pt x="8715" y="7441"/>
                  <a:pt x="8715" y="7358"/>
                </a:cubicBezTo>
                <a:lnTo>
                  <a:pt x="8715" y="5632"/>
                </a:lnTo>
                <a:cubicBezTo>
                  <a:pt x="8715" y="5560"/>
                  <a:pt x="8763" y="5501"/>
                  <a:pt x="8823" y="5453"/>
                </a:cubicBezTo>
                <a:lnTo>
                  <a:pt x="9108" y="5310"/>
                </a:lnTo>
                <a:lnTo>
                  <a:pt x="9370" y="5572"/>
                </a:lnTo>
                <a:cubicBezTo>
                  <a:pt x="9430" y="5632"/>
                  <a:pt x="9525" y="5679"/>
                  <a:pt x="9608" y="5679"/>
                </a:cubicBezTo>
                <a:cubicBezTo>
                  <a:pt x="9704" y="5679"/>
                  <a:pt x="9775" y="5656"/>
                  <a:pt x="9846" y="5572"/>
                </a:cubicBezTo>
                <a:lnTo>
                  <a:pt x="10120" y="5310"/>
                </a:lnTo>
                <a:lnTo>
                  <a:pt x="10394" y="5453"/>
                </a:lnTo>
                <a:cubicBezTo>
                  <a:pt x="10454" y="5489"/>
                  <a:pt x="10501" y="5560"/>
                  <a:pt x="10501" y="5632"/>
                </a:cubicBezTo>
                <a:lnTo>
                  <a:pt x="10501" y="7358"/>
                </a:lnTo>
                <a:cubicBezTo>
                  <a:pt x="10501" y="7441"/>
                  <a:pt x="10489" y="7513"/>
                  <a:pt x="10442" y="7572"/>
                </a:cubicBezTo>
                <a:lnTo>
                  <a:pt x="10263" y="7834"/>
                </a:lnTo>
                <a:cubicBezTo>
                  <a:pt x="10192" y="7953"/>
                  <a:pt x="10144" y="8073"/>
                  <a:pt x="10144" y="8215"/>
                </a:cubicBezTo>
                <a:lnTo>
                  <a:pt x="10144" y="8930"/>
                </a:lnTo>
                <a:cubicBezTo>
                  <a:pt x="10144" y="9013"/>
                  <a:pt x="10216" y="9085"/>
                  <a:pt x="10311" y="9085"/>
                </a:cubicBezTo>
                <a:cubicBezTo>
                  <a:pt x="10394" y="9085"/>
                  <a:pt x="10478" y="9013"/>
                  <a:pt x="10478" y="8930"/>
                </a:cubicBezTo>
                <a:lnTo>
                  <a:pt x="10478" y="8215"/>
                </a:lnTo>
                <a:cubicBezTo>
                  <a:pt x="10478" y="8132"/>
                  <a:pt x="10489" y="8061"/>
                  <a:pt x="10537" y="8001"/>
                </a:cubicBezTo>
                <a:lnTo>
                  <a:pt x="10716" y="7739"/>
                </a:lnTo>
                <a:cubicBezTo>
                  <a:pt x="10787" y="7620"/>
                  <a:pt x="10835" y="7501"/>
                  <a:pt x="10835" y="7358"/>
                </a:cubicBezTo>
                <a:lnTo>
                  <a:pt x="10835" y="5632"/>
                </a:lnTo>
                <a:cubicBezTo>
                  <a:pt x="10918" y="5429"/>
                  <a:pt x="10811" y="5251"/>
                  <a:pt x="10632" y="5155"/>
                </a:cubicBezTo>
                <a:lnTo>
                  <a:pt x="10216" y="4953"/>
                </a:lnTo>
                <a:lnTo>
                  <a:pt x="10204" y="4941"/>
                </a:lnTo>
                <a:lnTo>
                  <a:pt x="10204" y="4703"/>
                </a:lnTo>
                <a:cubicBezTo>
                  <a:pt x="10418" y="4536"/>
                  <a:pt x="10561" y="4298"/>
                  <a:pt x="10561" y="4012"/>
                </a:cubicBezTo>
                <a:lnTo>
                  <a:pt x="10561" y="3655"/>
                </a:lnTo>
                <a:cubicBezTo>
                  <a:pt x="10561" y="3286"/>
                  <a:pt x="10251" y="2977"/>
                  <a:pt x="9882" y="2977"/>
                </a:cubicBezTo>
                <a:lnTo>
                  <a:pt x="9501" y="2977"/>
                </a:lnTo>
                <a:lnTo>
                  <a:pt x="9501" y="2643"/>
                </a:lnTo>
                <a:cubicBezTo>
                  <a:pt x="9501" y="2453"/>
                  <a:pt x="9406" y="2274"/>
                  <a:pt x="9227" y="2179"/>
                </a:cubicBezTo>
                <a:lnTo>
                  <a:pt x="8811" y="1977"/>
                </a:lnTo>
                <a:lnTo>
                  <a:pt x="8787" y="1953"/>
                </a:lnTo>
                <a:lnTo>
                  <a:pt x="8787" y="1726"/>
                </a:lnTo>
                <a:cubicBezTo>
                  <a:pt x="9001" y="1560"/>
                  <a:pt x="9144" y="1322"/>
                  <a:pt x="9144" y="1036"/>
                </a:cubicBezTo>
                <a:lnTo>
                  <a:pt x="9144" y="679"/>
                </a:lnTo>
                <a:cubicBezTo>
                  <a:pt x="9144" y="310"/>
                  <a:pt x="8834" y="0"/>
                  <a:pt x="8465" y="0"/>
                </a:cubicBezTo>
                <a:lnTo>
                  <a:pt x="8108" y="0"/>
                </a:lnTo>
                <a:cubicBezTo>
                  <a:pt x="7739" y="0"/>
                  <a:pt x="7418" y="310"/>
                  <a:pt x="7418" y="679"/>
                </a:cubicBezTo>
                <a:lnTo>
                  <a:pt x="7418" y="1036"/>
                </a:lnTo>
                <a:cubicBezTo>
                  <a:pt x="7418" y="1322"/>
                  <a:pt x="7560" y="1572"/>
                  <a:pt x="7775" y="1726"/>
                </a:cubicBezTo>
                <a:lnTo>
                  <a:pt x="7775" y="1977"/>
                </a:lnTo>
                <a:cubicBezTo>
                  <a:pt x="7775" y="1977"/>
                  <a:pt x="7775" y="1988"/>
                  <a:pt x="7763" y="1988"/>
                </a:cubicBezTo>
                <a:lnTo>
                  <a:pt x="7346" y="2203"/>
                </a:lnTo>
                <a:cubicBezTo>
                  <a:pt x="7168" y="2286"/>
                  <a:pt x="7060" y="2465"/>
                  <a:pt x="7060" y="2655"/>
                </a:cubicBezTo>
                <a:lnTo>
                  <a:pt x="7060" y="2989"/>
                </a:lnTo>
                <a:lnTo>
                  <a:pt x="6679" y="2989"/>
                </a:lnTo>
                <a:lnTo>
                  <a:pt x="6679" y="2655"/>
                </a:lnTo>
                <a:cubicBezTo>
                  <a:pt x="6679" y="2465"/>
                  <a:pt x="6572" y="2286"/>
                  <a:pt x="6394" y="2203"/>
                </a:cubicBezTo>
                <a:lnTo>
                  <a:pt x="5977" y="1988"/>
                </a:lnTo>
                <a:lnTo>
                  <a:pt x="5965" y="1977"/>
                </a:lnTo>
                <a:lnTo>
                  <a:pt x="5965" y="1726"/>
                </a:lnTo>
                <a:cubicBezTo>
                  <a:pt x="6167" y="1560"/>
                  <a:pt x="6322" y="1322"/>
                  <a:pt x="6322" y="1036"/>
                </a:cubicBezTo>
                <a:lnTo>
                  <a:pt x="6322" y="679"/>
                </a:lnTo>
                <a:cubicBezTo>
                  <a:pt x="6322" y="310"/>
                  <a:pt x="6013" y="0"/>
                  <a:pt x="5632" y="0"/>
                </a:cubicBezTo>
                <a:lnTo>
                  <a:pt x="5274" y="0"/>
                </a:lnTo>
                <a:cubicBezTo>
                  <a:pt x="4905" y="0"/>
                  <a:pt x="4596" y="310"/>
                  <a:pt x="4596" y="679"/>
                </a:cubicBezTo>
                <a:lnTo>
                  <a:pt x="4596" y="1036"/>
                </a:lnTo>
                <a:cubicBezTo>
                  <a:pt x="4596" y="1322"/>
                  <a:pt x="4727" y="1572"/>
                  <a:pt x="4953" y="1726"/>
                </a:cubicBezTo>
                <a:lnTo>
                  <a:pt x="4953" y="1977"/>
                </a:lnTo>
                <a:cubicBezTo>
                  <a:pt x="4953" y="1977"/>
                  <a:pt x="4953" y="1988"/>
                  <a:pt x="4941" y="1988"/>
                </a:cubicBezTo>
                <a:lnTo>
                  <a:pt x="4524" y="2203"/>
                </a:lnTo>
                <a:cubicBezTo>
                  <a:pt x="4346" y="2286"/>
                  <a:pt x="4239" y="2465"/>
                  <a:pt x="4239" y="2655"/>
                </a:cubicBezTo>
                <a:lnTo>
                  <a:pt x="4239" y="2989"/>
                </a:lnTo>
                <a:lnTo>
                  <a:pt x="3846" y="2989"/>
                </a:lnTo>
                <a:lnTo>
                  <a:pt x="3846" y="2655"/>
                </a:lnTo>
                <a:cubicBezTo>
                  <a:pt x="3846" y="2465"/>
                  <a:pt x="3750" y="2286"/>
                  <a:pt x="3572" y="2203"/>
                </a:cubicBezTo>
                <a:lnTo>
                  <a:pt x="3155" y="1988"/>
                </a:lnTo>
                <a:lnTo>
                  <a:pt x="3131" y="1977"/>
                </a:lnTo>
                <a:lnTo>
                  <a:pt x="3131" y="1726"/>
                </a:lnTo>
                <a:cubicBezTo>
                  <a:pt x="3346" y="1560"/>
                  <a:pt x="3489" y="1322"/>
                  <a:pt x="3489" y="1036"/>
                </a:cubicBezTo>
                <a:lnTo>
                  <a:pt x="3489" y="679"/>
                </a:lnTo>
                <a:cubicBezTo>
                  <a:pt x="3489" y="310"/>
                  <a:pt x="3179" y="0"/>
                  <a:pt x="2810" y="0"/>
                </a:cubicBezTo>
                <a:close/>
              </a:path>
            </a:pathLst>
          </a:custGeom>
          <a:solidFill>
            <a:srgbClr val="EFEFEF"/>
          </a:solidFill>
          <a:ln>
            <a:solidFill>
              <a:srgbClr val="1F744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0447;p67"/>
          <p:cNvSpPr/>
          <p:nvPr/>
        </p:nvSpPr>
        <p:spPr>
          <a:xfrm>
            <a:off x="6704217" y="1445848"/>
            <a:ext cx="1139418" cy="819654"/>
          </a:xfrm>
          <a:custGeom>
            <a:avLst/>
            <a:gdLst/>
            <a:ahLst/>
            <a:cxnLst/>
            <a:rect l="l" t="t" r="r" b="b"/>
            <a:pathLst>
              <a:path w="10919" h="9109" extrusionOk="0">
                <a:moveTo>
                  <a:pt x="2917" y="310"/>
                </a:moveTo>
                <a:cubicBezTo>
                  <a:pt x="3119" y="310"/>
                  <a:pt x="3286" y="476"/>
                  <a:pt x="3286" y="679"/>
                </a:cubicBezTo>
                <a:lnTo>
                  <a:pt x="3286" y="1036"/>
                </a:lnTo>
                <a:cubicBezTo>
                  <a:pt x="3250" y="1322"/>
                  <a:pt x="3012" y="1560"/>
                  <a:pt x="2715" y="1560"/>
                </a:cubicBezTo>
                <a:cubicBezTo>
                  <a:pt x="2417" y="1560"/>
                  <a:pt x="2179" y="1322"/>
                  <a:pt x="2179" y="1024"/>
                </a:cubicBezTo>
                <a:lnTo>
                  <a:pt x="2179" y="679"/>
                </a:lnTo>
                <a:cubicBezTo>
                  <a:pt x="2179" y="476"/>
                  <a:pt x="2346" y="310"/>
                  <a:pt x="2560" y="310"/>
                </a:cubicBezTo>
                <a:close/>
                <a:moveTo>
                  <a:pt x="5715" y="310"/>
                </a:moveTo>
                <a:cubicBezTo>
                  <a:pt x="5917" y="310"/>
                  <a:pt x="6084" y="476"/>
                  <a:pt x="6084" y="679"/>
                </a:cubicBezTo>
                <a:lnTo>
                  <a:pt x="6084" y="1036"/>
                </a:lnTo>
                <a:cubicBezTo>
                  <a:pt x="6048" y="1322"/>
                  <a:pt x="5810" y="1560"/>
                  <a:pt x="5513" y="1560"/>
                </a:cubicBezTo>
                <a:cubicBezTo>
                  <a:pt x="5215" y="1560"/>
                  <a:pt x="4977" y="1322"/>
                  <a:pt x="4977" y="1024"/>
                </a:cubicBezTo>
                <a:lnTo>
                  <a:pt x="4977" y="679"/>
                </a:lnTo>
                <a:cubicBezTo>
                  <a:pt x="4977" y="476"/>
                  <a:pt x="5144" y="310"/>
                  <a:pt x="5358" y="310"/>
                </a:cubicBezTo>
                <a:close/>
                <a:moveTo>
                  <a:pt x="8513" y="310"/>
                </a:moveTo>
                <a:cubicBezTo>
                  <a:pt x="8715" y="310"/>
                  <a:pt x="8882" y="476"/>
                  <a:pt x="8882" y="679"/>
                </a:cubicBezTo>
                <a:lnTo>
                  <a:pt x="8882" y="1036"/>
                </a:lnTo>
                <a:cubicBezTo>
                  <a:pt x="8846" y="1322"/>
                  <a:pt x="8608" y="1560"/>
                  <a:pt x="8311" y="1560"/>
                </a:cubicBezTo>
                <a:cubicBezTo>
                  <a:pt x="8013" y="1560"/>
                  <a:pt x="7775" y="1322"/>
                  <a:pt x="7775" y="1024"/>
                </a:cubicBezTo>
                <a:lnTo>
                  <a:pt x="7775" y="679"/>
                </a:lnTo>
                <a:cubicBezTo>
                  <a:pt x="7775" y="476"/>
                  <a:pt x="7941" y="310"/>
                  <a:pt x="8156" y="310"/>
                </a:cubicBezTo>
                <a:close/>
                <a:moveTo>
                  <a:pt x="2893" y="1881"/>
                </a:moveTo>
                <a:lnTo>
                  <a:pt x="2893" y="1977"/>
                </a:lnTo>
                <a:cubicBezTo>
                  <a:pt x="2893" y="2036"/>
                  <a:pt x="2905" y="2096"/>
                  <a:pt x="2941" y="2143"/>
                </a:cubicBezTo>
                <a:lnTo>
                  <a:pt x="2715" y="2358"/>
                </a:lnTo>
                <a:lnTo>
                  <a:pt x="2691" y="2358"/>
                </a:lnTo>
                <a:lnTo>
                  <a:pt x="2465" y="2143"/>
                </a:lnTo>
                <a:cubicBezTo>
                  <a:pt x="2500" y="2096"/>
                  <a:pt x="2512" y="2036"/>
                  <a:pt x="2512" y="1977"/>
                </a:cubicBezTo>
                <a:lnTo>
                  <a:pt x="2512" y="1881"/>
                </a:lnTo>
                <a:close/>
                <a:moveTo>
                  <a:pt x="5715" y="1881"/>
                </a:moveTo>
                <a:lnTo>
                  <a:pt x="5715" y="1977"/>
                </a:lnTo>
                <a:cubicBezTo>
                  <a:pt x="5715" y="2036"/>
                  <a:pt x="5727" y="2096"/>
                  <a:pt x="5751" y="2143"/>
                </a:cubicBezTo>
                <a:lnTo>
                  <a:pt x="5536" y="2358"/>
                </a:lnTo>
                <a:lnTo>
                  <a:pt x="5501" y="2358"/>
                </a:lnTo>
                <a:lnTo>
                  <a:pt x="5274" y="2143"/>
                </a:lnTo>
                <a:cubicBezTo>
                  <a:pt x="5310" y="2096"/>
                  <a:pt x="5322" y="2036"/>
                  <a:pt x="5322" y="1977"/>
                </a:cubicBezTo>
                <a:lnTo>
                  <a:pt x="5322" y="1881"/>
                </a:lnTo>
                <a:close/>
                <a:moveTo>
                  <a:pt x="8501" y="1881"/>
                </a:moveTo>
                <a:lnTo>
                  <a:pt x="8501" y="1977"/>
                </a:lnTo>
                <a:cubicBezTo>
                  <a:pt x="8501" y="2036"/>
                  <a:pt x="8525" y="2096"/>
                  <a:pt x="8549" y="2143"/>
                </a:cubicBezTo>
                <a:lnTo>
                  <a:pt x="8334" y="2358"/>
                </a:lnTo>
                <a:lnTo>
                  <a:pt x="8299" y="2358"/>
                </a:lnTo>
                <a:lnTo>
                  <a:pt x="8072" y="2143"/>
                </a:lnTo>
                <a:cubicBezTo>
                  <a:pt x="8108" y="2096"/>
                  <a:pt x="8120" y="2036"/>
                  <a:pt x="8120" y="1977"/>
                </a:cubicBezTo>
                <a:lnTo>
                  <a:pt x="8120" y="1881"/>
                </a:lnTo>
                <a:close/>
                <a:moveTo>
                  <a:pt x="9906" y="3286"/>
                </a:moveTo>
                <a:cubicBezTo>
                  <a:pt x="10120" y="3286"/>
                  <a:pt x="10275" y="3453"/>
                  <a:pt x="10275" y="3655"/>
                </a:cubicBezTo>
                <a:lnTo>
                  <a:pt x="10275" y="4012"/>
                </a:lnTo>
                <a:cubicBezTo>
                  <a:pt x="10263" y="4298"/>
                  <a:pt x="10013" y="4536"/>
                  <a:pt x="9716" y="4536"/>
                </a:cubicBezTo>
                <a:cubicBezTo>
                  <a:pt x="9418" y="4536"/>
                  <a:pt x="9180" y="4298"/>
                  <a:pt x="9180" y="4001"/>
                </a:cubicBezTo>
                <a:lnTo>
                  <a:pt x="9180" y="3655"/>
                </a:lnTo>
                <a:cubicBezTo>
                  <a:pt x="9180" y="3453"/>
                  <a:pt x="9346" y="3286"/>
                  <a:pt x="9549" y="3286"/>
                </a:cubicBezTo>
                <a:close/>
                <a:moveTo>
                  <a:pt x="1512" y="3286"/>
                </a:moveTo>
                <a:cubicBezTo>
                  <a:pt x="1691" y="3286"/>
                  <a:pt x="1857" y="3453"/>
                  <a:pt x="1857" y="3655"/>
                </a:cubicBezTo>
                <a:lnTo>
                  <a:pt x="1857" y="4012"/>
                </a:lnTo>
                <a:cubicBezTo>
                  <a:pt x="1857" y="4310"/>
                  <a:pt x="1619" y="4548"/>
                  <a:pt x="1322" y="4548"/>
                </a:cubicBezTo>
                <a:cubicBezTo>
                  <a:pt x="1024" y="4548"/>
                  <a:pt x="786" y="4310"/>
                  <a:pt x="786" y="4012"/>
                </a:cubicBezTo>
                <a:lnTo>
                  <a:pt x="786" y="3655"/>
                </a:lnTo>
                <a:cubicBezTo>
                  <a:pt x="786" y="3453"/>
                  <a:pt x="953" y="3286"/>
                  <a:pt x="1155" y="3286"/>
                </a:cubicBezTo>
                <a:close/>
                <a:moveTo>
                  <a:pt x="4310" y="3286"/>
                </a:moveTo>
                <a:cubicBezTo>
                  <a:pt x="4489" y="3286"/>
                  <a:pt x="4655" y="3453"/>
                  <a:pt x="4655" y="3655"/>
                </a:cubicBezTo>
                <a:lnTo>
                  <a:pt x="4655" y="4012"/>
                </a:lnTo>
                <a:cubicBezTo>
                  <a:pt x="4655" y="4310"/>
                  <a:pt x="4417" y="4548"/>
                  <a:pt x="4120" y="4548"/>
                </a:cubicBezTo>
                <a:cubicBezTo>
                  <a:pt x="3822" y="4548"/>
                  <a:pt x="3584" y="4310"/>
                  <a:pt x="3584" y="4012"/>
                </a:cubicBezTo>
                <a:lnTo>
                  <a:pt x="3584" y="3655"/>
                </a:lnTo>
                <a:cubicBezTo>
                  <a:pt x="3584" y="3453"/>
                  <a:pt x="3750" y="3286"/>
                  <a:pt x="3953" y="3286"/>
                </a:cubicBezTo>
                <a:close/>
                <a:moveTo>
                  <a:pt x="7108" y="3286"/>
                </a:moveTo>
                <a:cubicBezTo>
                  <a:pt x="7287" y="3286"/>
                  <a:pt x="7453" y="3453"/>
                  <a:pt x="7453" y="3655"/>
                </a:cubicBezTo>
                <a:lnTo>
                  <a:pt x="7453" y="4012"/>
                </a:lnTo>
                <a:cubicBezTo>
                  <a:pt x="7453" y="4310"/>
                  <a:pt x="7215" y="4548"/>
                  <a:pt x="6918" y="4548"/>
                </a:cubicBezTo>
                <a:cubicBezTo>
                  <a:pt x="6620" y="4548"/>
                  <a:pt x="6382" y="4310"/>
                  <a:pt x="6382" y="4012"/>
                </a:cubicBezTo>
                <a:lnTo>
                  <a:pt x="6382" y="3655"/>
                </a:lnTo>
                <a:cubicBezTo>
                  <a:pt x="6382" y="3453"/>
                  <a:pt x="6548" y="3286"/>
                  <a:pt x="6751" y="3286"/>
                </a:cubicBezTo>
                <a:close/>
                <a:moveTo>
                  <a:pt x="1500" y="4858"/>
                </a:moveTo>
                <a:lnTo>
                  <a:pt x="1500" y="4953"/>
                </a:lnTo>
                <a:cubicBezTo>
                  <a:pt x="1500" y="5013"/>
                  <a:pt x="1512" y="5072"/>
                  <a:pt x="1548" y="5120"/>
                </a:cubicBezTo>
                <a:lnTo>
                  <a:pt x="1322" y="5334"/>
                </a:lnTo>
                <a:lnTo>
                  <a:pt x="1286" y="5334"/>
                </a:lnTo>
                <a:lnTo>
                  <a:pt x="1072" y="5120"/>
                </a:lnTo>
                <a:cubicBezTo>
                  <a:pt x="1095" y="5072"/>
                  <a:pt x="1107" y="5013"/>
                  <a:pt x="1107" y="4953"/>
                </a:cubicBezTo>
                <a:lnTo>
                  <a:pt x="1107" y="4858"/>
                </a:lnTo>
                <a:close/>
                <a:moveTo>
                  <a:pt x="4298" y="4858"/>
                </a:moveTo>
                <a:lnTo>
                  <a:pt x="4298" y="4953"/>
                </a:lnTo>
                <a:cubicBezTo>
                  <a:pt x="4298" y="5013"/>
                  <a:pt x="4310" y="5072"/>
                  <a:pt x="4334" y="5120"/>
                </a:cubicBezTo>
                <a:lnTo>
                  <a:pt x="4120" y="5334"/>
                </a:lnTo>
                <a:lnTo>
                  <a:pt x="4084" y="5334"/>
                </a:lnTo>
                <a:lnTo>
                  <a:pt x="3870" y="5120"/>
                </a:lnTo>
                <a:cubicBezTo>
                  <a:pt x="3893" y="5072"/>
                  <a:pt x="3905" y="5013"/>
                  <a:pt x="3905" y="4953"/>
                </a:cubicBezTo>
                <a:lnTo>
                  <a:pt x="3905" y="4858"/>
                </a:lnTo>
                <a:close/>
                <a:moveTo>
                  <a:pt x="7108" y="4858"/>
                </a:moveTo>
                <a:lnTo>
                  <a:pt x="7108" y="4953"/>
                </a:lnTo>
                <a:cubicBezTo>
                  <a:pt x="7108" y="5013"/>
                  <a:pt x="7120" y="5072"/>
                  <a:pt x="7156" y="5120"/>
                </a:cubicBezTo>
                <a:lnTo>
                  <a:pt x="6929" y="5334"/>
                </a:lnTo>
                <a:lnTo>
                  <a:pt x="6906" y="5334"/>
                </a:lnTo>
                <a:lnTo>
                  <a:pt x="6679" y="5120"/>
                </a:lnTo>
                <a:cubicBezTo>
                  <a:pt x="6703" y="5072"/>
                  <a:pt x="6715" y="5013"/>
                  <a:pt x="6715" y="4953"/>
                </a:cubicBezTo>
                <a:lnTo>
                  <a:pt x="6715" y="4858"/>
                </a:lnTo>
                <a:close/>
                <a:moveTo>
                  <a:pt x="9906" y="4858"/>
                </a:moveTo>
                <a:lnTo>
                  <a:pt x="9906" y="4953"/>
                </a:lnTo>
                <a:cubicBezTo>
                  <a:pt x="9906" y="5013"/>
                  <a:pt x="9918" y="5072"/>
                  <a:pt x="9954" y="5120"/>
                </a:cubicBezTo>
                <a:lnTo>
                  <a:pt x="9727" y="5334"/>
                </a:lnTo>
                <a:lnTo>
                  <a:pt x="9704" y="5334"/>
                </a:lnTo>
                <a:lnTo>
                  <a:pt x="9477" y="5120"/>
                </a:lnTo>
                <a:cubicBezTo>
                  <a:pt x="9501" y="5072"/>
                  <a:pt x="9525" y="5013"/>
                  <a:pt x="9525" y="4953"/>
                </a:cubicBezTo>
                <a:lnTo>
                  <a:pt x="9525" y="4858"/>
                </a:lnTo>
                <a:close/>
                <a:moveTo>
                  <a:pt x="2453" y="0"/>
                </a:moveTo>
                <a:cubicBezTo>
                  <a:pt x="2084" y="0"/>
                  <a:pt x="1762" y="310"/>
                  <a:pt x="1762" y="679"/>
                </a:cubicBezTo>
                <a:lnTo>
                  <a:pt x="1762" y="1036"/>
                </a:lnTo>
                <a:cubicBezTo>
                  <a:pt x="1762" y="1322"/>
                  <a:pt x="1905" y="1572"/>
                  <a:pt x="2119" y="1726"/>
                </a:cubicBezTo>
                <a:lnTo>
                  <a:pt x="2119" y="1977"/>
                </a:lnTo>
                <a:cubicBezTo>
                  <a:pt x="2119" y="1977"/>
                  <a:pt x="2119" y="1988"/>
                  <a:pt x="2107" y="1988"/>
                </a:cubicBezTo>
                <a:lnTo>
                  <a:pt x="1691" y="2203"/>
                </a:lnTo>
                <a:cubicBezTo>
                  <a:pt x="1512" y="2286"/>
                  <a:pt x="1405" y="2465"/>
                  <a:pt x="1405" y="2655"/>
                </a:cubicBezTo>
                <a:lnTo>
                  <a:pt x="1405" y="2989"/>
                </a:lnTo>
                <a:lnTo>
                  <a:pt x="1036" y="2989"/>
                </a:lnTo>
                <a:cubicBezTo>
                  <a:pt x="667" y="2989"/>
                  <a:pt x="357" y="3298"/>
                  <a:pt x="357" y="3667"/>
                </a:cubicBezTo>
                <a:lnTo>
                  <a:pt x="357" y="4024"/>
                </a:lnTo>
                <a:cubicBezTo>
                  <a:pt x="357" y="4310"/>
                  <a:pt x="488" y="4560"/>
                  <a:pt x="714" y="4715"/>
                </a:cubicBezTo>
                <a:lnTo>
                  <a:pt x="714" y="4965"/>
                </a:lnTo>
                <a:cubicBezTo>
                  <a:pt x="714" y="4965"/>
                  <a:pt x="714" y="4977"/>
                  <a:pt x="691" y="4977"/>
                </a:cubicBezTo>
                <a:lnTo>
                  <a:pt x="274" y="5191"/>
                </a:lnTo>
                <a:cubicBezTo>
                  <a:pt x="95" y="5275"/>
                  <a:pt x="0" y="5453"/>
                  <a:pt x="0" y="5656"/>
                </a:cubicBezTo>
                <a:lnTo>
                  <a:pt x="0" y="7382"/>
                </a:lnTo>
                <a:cubicBezTo>
                  <a:pt x="0" y="7513"/>
                  <a:pt x="36" y="7644"/>
                  <a:pt x="119" y="7751"/>
                </a:cubicBezTo>
                <a:lnTo>
                  <a:pt x="298" y="8013"/>
                </a:lnTo>
                <a:cubicBezTo>
                  <a:pt x="333" y="8073"/>
                  <a:pt x="357" y="8156"/>
                  <a:pt x="357" y="8227"/>
                </a:cubicBezTo>
                <a:lnTo>
                  <a:pt x="357" y="8942"/>
                </a:lnTo>
                <a:cubicBezTo>
                  <a:pt x="357" y="9025"/>
                  <a:pt x="429" y="9108"/>
                  <a:pt x="512" y="9108"/>
                </a:cubicBezTo>
                <a:cubicBezTo>
                  <a:pt x="607" y="9108"/>
                  <a:pt x="679" y="9025"/>
                  <a:pt x="679" y="8942"/>
                </a:cubicBezTo>
                <a:lnTo>
                  <a:pt x="679" y="8227"/>
                </a:lnTo>
                <a:cubicBezTo>
                  <a:pt x="679" y="8096"/>
                  <a:pt x="631" y="7953"/>
                  <a:pt x="560" y="7858"/>
                </a:cubicBezTo>
                <a:lnTo>
                  <a:pt x="381" y="7584"/>
                </a:lnTo>
                <a:cubicBezTo>
                  <a:pt x="333" y="7525"/>
                  <a:pt x="321" y="7453"/>
                  <a:pt x="321" y="7382"/>
                </a:cubicBezTo>
                <a:lnTo>
                  <a:pt x="321" y="5656"/>
                </a:lnTo>
                <a:cubicBezTo>
                  <a:pt x="321" y="5572"/>
                  <a:pt x="369" y="5513"/>
                  <a:pt x="429" y="5477"/>
                </a:cubicBezTo>
                <a:lnTo>
                  <a:pt x="714" y="5322"/>
                </a:lnTo>
                <a:lnTo>
                  <a:pt x="976" y="5596"/>
                </a:lnTo>
                <a:cubicBezTo>
                  <a:pt x="1036" y="5656"/>
                  <a:pt x="1131" y="5691"/>
                  <a:pt x="1214" y="5691"/>
                </a:cubicBezTo>
                <a:cubicBezTo>
                  <a:pt x="1310" y="5691"/>
                  <a:pt x="1381" y="5667"/>
                  <a:pt x="1453" y="5596"/>
                </a:cubicBezTo>
                <a:lnTo>
                  <a:pt x="1726" y="5322"/>
                </a:lnTo>
                <a:lnTo>
                  <a:pt x="2000" y="5477"/>
                </a:lnTo>
                <a:cubicBezTo>
                  <a:pt x="2060" y="5501"/>
                  <a:pt x="2107" y="5572"/>
                  <a:pt x="2107" y="5656"/>
                </a:cubicBezTo>
                <a:lnTo>
                  <a:pt x="2107" y="7382"/>
                </a:lnTo>
                <a:cubicBezTo>
                  <a:pt x="2107" y="7453"/>
                  <a:pt x="2096" y="7525"/>
                  <a:pt x="2048" y="7584"/>
                </a:cubicBezTo>
                <a:lnTo>
                  <a:pt x="1869" y="7858"/>
                </a:lnTo>
                <a:cubicBezTo>
                  <a:pt x="1798" y="7977"/>
                  <a:pt x="1750" y="8096"/>
                  <a:pt x="1750" y="8227"/>
                </a:cubicBezTo>
                <a:lnTo>
                  <a:pt x="1750" y="8942"/>
                </a:lnTo>
                <a:cubicBezTo>
                  <a:pt x="1750" y="9025"/>
                  <a:pt x="1822" y="9108"/>
                  <a:pt x="1917" y="9108"/>
                </a:cubicBezTo>
                <a:cubicBezTo>
                  <a:pt x="2000" y="9108"/>
                  <a:pt x="2084" y="9025"/>
                  <a:pt x="2084" y="8942"/>
                </a:cubicBezTo>
                <a:lnTo>
                  <a:pt x="2084" y="8227"/>
                </a:lnTo>
                <a:cubicBezTo>
                  <a:pt x="2084" y="8156"/>
                  <a:pt x="2096" y="8073"/>
                  <a:pt x="2143" y="8013"/>
                </a:cubicBezTo>
                <a:lnTo>
                  <a:pt x="2322" y="7751"/>
                </a:lnTo>
                <a:cubicBezTo>
                  <a:pt x="2393" y="7632"/>
                  <a:pt x="2441" y="7513"/>
                  <a:pt x="2441" y="7382"/>
                </a:cubicBezTo>
                <a:lnTo>
                  <a:pt x="2441" y="5656"/>
                </a:lnTo>
                <a:cubicBezTo>
                  <a:pt x="2441" y="5453"/>
                  <a:pt x="2334" y="5275"/>
                  <a:pt x="2155" y="5191"/>
                </a:cubicBezTo>
                <a:lnTo>
                  <a:pt x="1738" y="4977"/>
                </a:lnTo>
                <a:lnTo>
                  <a:pt x="1726" y="4965"/>
                </a:lnTo>
                <a:lnTo>
                  <a:pt x="1726" y="4703"/>
                </a:lnTo>
                <a:cubicBezTo>
                  <a:pt x="1929" y="4536"/>
                  <a:pt x="2084" y="4298"/>
                  <a:pt x="2084" y="4012"/>
                </a:cubicBezTo>
                <a:lnTo>
                  <a:pt x="2084" y="3655"/>
                </a:lnTo>
                <a:cubicBezTo>
                  <a:pt x="2084" y="3405"/>
                  <a:pt x="1929" y="3179"/>
                  <a:pt x="1726" y="3060"/>
                </a:cubicBezTo>
                <a:lnTo>
                  <a:pt x="1726" y="2643"/>
                </a:lnTo>
                <a:cubicBezTo>
                  <a:pt x="1726" y="2572"/>
                  <a:pt x="1762" y="2512"/>
                  <a:pt x="1822" y="2465"/>
                </a:cubicBezTo>
                <a:lnTo>
                  <a:pt x="2107" y="2322"/>
                </a:lnTo>
                <a:lnTo>
                  <a:pt x="2381" y="2584"/>
                </a:lnTo>
                <a:cubicBezTo>
                  <a:pt x="2441" y="2643"/>
                  <a:pt x="2524" y="2691"/>
                  <a:pt x="2619" y="2691"/>
                </a:cubicBezTo>
                <a:cubicBezTo>
                  <a:pt x="2703" y="2691"/>
                  <a:pt x="2774" y="2655"/>
                  <a:pt x="2858" y="2584"/>
                </a:cubicBezTo>
                <a:lnTo>
                  <a:pt x="3119" y="2322"/>
                </a:lnTo>
                <a:lnTo>
                  <a:pt x="3405" y="2465"/>
                </a:lnTo>
                <a:cubicBezTo>
                  <a:pt x="3465" y="2500"/>
                  <a:pt x="3512" y="2572"/>
                  <a:pt x="3512" y="2643"/>
                </a:cubicBezTo>
                <a:lnTo>
                  <a:pt x="3512" y="3060"/>
                </a:lnTo>
                <a:cubicBezTo>
                  <a:pt x="3298" y="3179"/>
                  <a:pt x="3155" y="3405"/>
                  <a:pt x="3155" y="3655"/>
                </a:cubicBezTo>
                <a:lnTo>
                  <a:pt x="3155" y="4012"/>
                </a:lnTo>
                <a:cubicBezTo>
                  <a:pt x="3155" y="4298"/>
                  <a:pt x="3286" y="4548"/>
                  <a:pt x="3512" y="4703"/>
                </a:cubicBezTo>
                <a:lnTo>
                  <a:pt x="3512" y="4953"/>
                </a:lnTo>
                <a:cubicBezTo>
                  <a:pt x="3512" y="4953"/>
                  <a:pt x="3512" y="4965"/>
                  <a:pt x="3489" y="4965"/>
                </a:cubicBezTo>
                <a:lnTo>
                  <a:pt x="3072" y="5179"/>
                </a:lnTo>
                <a:cubicBezTo>
                  <a:pt x="2893" y="5263"/>
                  <a:pt x="2798" y="5441"/>
                  <a:pt x="2798" y="5632"/>
                </a:cubicBezTo>
                <a:lnTo>
                  <a:pt x="2798" y="7358"/>
                </a:lnTo>
                <a:cubicBezTo>
                  <a:pt x="2798" y="7501"/>
                  <a:pt x="2834" y="7632"/>
                  <a:pt x="2917" y="7739"/>
                </a:cubicBezTo>
                <a:lnTo>
                  <a:pt x="3096" y="8001"/>
                </a:lnTo>
                <a:cubicBezTo>
                  <a:pt x="3131" y="8061"/>
                  <a:pt x="3155" y="8132"/>
                  <a:pt x="3155" y="8215"/>
                </a:cubicBezTo>
                <a:lnTo>
                  <a:pt x="3155" y="8930"/>
                </a:lnTo>
                <a:cubicBezTo>
                  <a:pt x="3155" y="9013"/>
                  <a:pt x="3227" y="9085"/>
                  <a:pt x="3310" y="9085"/>
                </a:cubicBezTo>
                <a:cubicBezTo>
                  <a:pt x="3405" y="9085"/>
                  <a:pt x="3477" y="9013"/>
                  <a:pt x="3477" y="8930"/>
                </a:cubicBezTo>
                <a:lnTo>
                  <a:pt x="3477" y="8215"/>
                </a:lnTo>
                <a:cubicBezTo>
                  <a:pt x="3477" y="8073"/>
                  <a:pt x="3429" y="7942"/>
                  <a:pt x="3358" y="7834"/>
                </a:cubicBezTo>
                <a:lnTo>
                  <a:pt x="3179" y="7572"/>
                </a:lnTo>
                <a:cubicBezTo>
                  <a:pt x="3131" y="7513"/>
                  <a:pt x="3119" y="7441"/>
                  <a:pt x="3119" y="7358"/>
                </a:cubicBezTo>
                <a:lnTo>
                  <a:pt x="3119" y="5632"/>
                </a:lnTo>
                <a:cubicBezTo>
                  <a:pt x="3119" y="5560"/>
                  <a:pt x="3167" y="5501"/>
                  <a:pt x="3227" y="5453"/>
                </a:cubicBezTo>
                <a:lnTo>
                  <a:pt x="3512" y="5310"/>
                </a:lnTo>
                <a:lnTo>
                  <a:pt x="3774" y="5572"/>
                </a:lnTo>
                <a:cubicBezTo>
                  <a:pt x="3834" y="5632"/>
                  <a:pt x="3929" y="5679"/>
                  <a:pt x="4012" y="5679"/>
                </a:cubicBezTo>
                <a:cubicBezTo>
                  <a:pt x="4108" y="5679"/>
                  <a:pt x="4179" y="5656"/>
                  <a:pt x="4251" y="5572"/>
                </a:cubicBezTo>
                <a:lnTo>
                  <a:pt x="4524" y="5310"/>
                </a:lnTo>
                <a:lnTo>
                  <a:pt x="4798" y="5453"/>
                </a:lnTo>
                <a:cubicBezTo>
                  <a:pt x="4858" y="5489"/>
                  <a:pt x="4905" y="5560"/>
                  <a:pt x="4905" y="5632"/>
                </a:cubicBezTo>
                <a:lnTo>
                  <a:pt x="4905" y="7358"/>
                </a:lnTo>
                <a:cubicBezTo>
                  <a:pt x="4905" y="7441"/>
                  <a:pt x="4893" y="7513"/>
                  <a:pt x="4846" y="7572"/>
                </a:cubicBezTo>
                <a:lnTo>
                  <a:pt x="4667" y="7834"/>
                </a:lnTo>
                <a:cubicBezTo>
                  <a:pt x="4596" y="7953"/>
                  <a:pt x="4548" y="8073"/>
                  <a:pt x="4548" y="8215"/>
                </a:cubicBezTo>
                <a:lnTo>
                  <a:pt x="4548" y="8930"/>
                </a:lnTo>
                <a:cubicBezTo>
                  <a:pt x="4548" y="9013"/>
                  <a:pt x="4620" y="9085"/>
                  <a:pt x="4715" y="9085"/>
                </a:cubicBezTo>
                <a:cubicBezTo>
                  <a:pt x="4798" y="9085"/>
                  <a:pt x="4882" y="9013"/>
                  <a:pt x="4882" y="8930"/>
                </a:cubicBezTo>
                <a:lnTo>
                  <a:pt x="4882" y="8215"/>
                </a:lnTo>
                <a:cubicBezTo>
                  <a:pt x="4882" y="8132"/>
                  <a:pt x="4893" y="8061"/>
                  <a:pt x="4941" y="8001"/>
                </a:cubicBezTo>
                <a:lnTo>
                  <a:pt x="5120" y="7739"/>
                </a:lnTo>
                <a:cubicBezTo>
                  <a:pt x="5191" y="7620"/>
                  <a:pt x="5239" y="7501"/>
                  <a:pt x="5239" y="7358"/>
                </a:cubicBezTo>
                <a:lnTo>
                  <a:pt x="5239" y="5632"/>
                </a:lnTo>
                <a:cubicBezTo>
                  <a:pt x="5239" y="5441"/>
                  <a:pt x="5132" y="5263"/>
                  <a:pt x="4953" y="5179"/>
                </a:cubicBezTo>
                <a:lnTo>
                  <a:pt x="4536" y="4965"/>
                </a:lnTo>
                <a:lnTo>
                  <a:pt x="4524" y="4953"/>
                </a:lnTo>
                <a:lnTo>
                  <a:pt x="4524" y="4703"/>
                </a:lnTo>
                <a:cubicBezTo>
                  <a:pt x="4727" y="4536"/>
                  <a:pt x="4882" y="4298"/>
                  <a:pt x="4882" y="4012"/>
                </a:cubicBezTo>
                <a:lnTo>
                  <a:pt x="4882" y="3655"/>
                </a:lnTo>
                <a:cubicBezTo>
                  <a:pt x="4882" y="3405"/>
                  <a:pt x="4727" y="3179"/>
                  <a:pt x="4524" y="3060"/>
                </a:cubicBezTo>
                <a:lnTo>
                  <a:pt x="4524" y="2643"/>
                </a:lnTo>
                <a:cubicBezTo>
                  <a:pt x="4524" y="2572"/>
                  <a:pt x="4560" y="2512"/>
                  <a:pt x="4620" y="2465"/>
                </a:cubicBezTo>
                <a:lnTo>
                  <a:pt x="4905" y="2322"/>
                </a:lnTo>
                <a:lnTo>
                  <a:pt x="5179" y="2584"/>
                </a:lnTo>
                <a:cubicBezTo>
                  <a:pt x="5239" y="2643"/>
                  <a:pt x="5322" y="2691"/>
                  <a:pt x="5417" y="2691"/>
                </a:cubicBezTo>
                <a:cubicBezTo>
                  <a:pt x="5501" y="2691"/>
                  <a:pt x="5572" y="2655"/>
                  <a:pt x="5655" y="2584"/>
                </a:cubicBezTo>
                <a:lnTo>
                  <a:pt x="5917" y="2322"/>
                </a:lnTo>
                <a:lnTo>
                  <a:pt x="6203" y="2465"/>
                </a:lnTo>
                <a:cubicBezTo>
                  <a:pt x="6263" y="2500"/>
                  <a:pt x="6310" y="2572"/>
                  <a:pt x="6310" y="2643"/>
                </a:cubicBezTo>
                <a:lnTo>
                  <a:pt x="6310" y="3060"/>
                </a:lnTo>
                <a:cubicBezTo>
                  <a:pt x="6096" y="3179"/>
                  <a:pt x="5953" y="3405"/>
                  <a:pt x="5953" y="3655"/>
                </a:cubicBezTo>
                <a:lnTo>
                  <a:pt x="5953" y="4012"/>
                </a:lnTo>
                <a:cubicBezTo>
                  <a:pt x="5953" y="4298"/>
                  <a:pt x="6084" y="4548"/>
                  <a:pt x="6310" y="4703"/>
                </a:cubicBezTo>
                <a:lnTo>
                  <a:pt x="6310" y="4953"/>
                </a:lnTo>
                <a:cubicBezTo>
                  <a:pt x="6310" y="4953"/>
                  <a:pt x="6310" y="4965"/>
                  <a:pt x="6287" y="4965"/>
                </a:cubicBezTo>
                <a:lnTo>
                  <a:pt x="5870" y="5179"/>
                </a:lnTo>
                <a:cubicBezTo>
                  <a:pt x="5691" y="5263"/>
                  <a:pt x="5596" y="5441"/>
                  <a:pt x="5596" y="5632"/>
                </a:cubicBezTo>
                <a:lnTo>
                  <a:pt x="5596" y="7358"/>
                </a:lnTo>
                <a:cubicBezTo>
                  <a:pt x="5596" y="7501"/>
                  <a:pt x="5632" y="7632"/>
                  <a:pt x="5715" y="7739"/>
                </a:cubicBezTo>
                <a:lnTo>
                  <a:pt x="5894" y="8001"/>
                </a:lnTo>
                <a:cubicBezTo>
                  <a:pt x="5929" y="8061"/>
                  <a:pt x="5953" y="8132"/>
                  <a:pt x="5953" y="8215"/>
                </a:cubicBezTo>
                <a:lnTo>
                  <a:pt x="5953" y="8930"/>
                </a:lnTo>
                <a:cubicBezTo>
                  <a:pt x="5953" y="9013"/>
                  <a:pt x="6025" y="9085"/>
                  <a:pt x="6108" y="9085"/>
                </a:cubicBezTo>
                <a:cubicBezTo>
                  <a:pt x="6203" y="9085"/>
                  <a:pt x="6275" y="9013"/>
                  <a:pt x="6275" y="8930"/>
                </a:cubicBezTo>
                <a:lnTo>
                  <a:pt x="6275" y="8215"/>
                </a:lnTo>
                <a:cubicBezTo>
                  <a:pt x="6275" y="8073"/>
                  <a:pt x="6227" y="7942"/>
                  <a:pt x="6156" y="7834"/>
                </a:cubicBezTo>
                <a:lnTo>
                  <a:pt x="5977" y="7572"/>
                </a:lnTo>
                <a:cubicBezTo>
                  <a:pt x="5929" y="7513"/>
                  <a:pt x="5917" y="7441"/>
                  <a:pt x="5917" y="7358"/>
                </a:cubicBezTo>
                <a:lnTo>
                  <a:pt x="5917" y="5632"/>
                </a:lnTo>
                <a:cubicBezTo>
                  <a:pt x="5917" y="5560"/>
                  <a:pt x="5965" y="5501"/>
                  <a:pt x="6025" y="5453"/>
                </a:cubicBezTo>
                <a:lnTo>
                  <a:pt x="6310" y="5310"/>
                </a:lnTo>
                <a:lnTo>
                  <a:pt x="6572" y="5572"/>
                </a:lnTo>
                <a:cubicBezTo>
                  <a:pt x="6632" y="5632"/>
                  <a:pt x="6727" y="5679"/>
                  <a:pt x="6810" y="5679"/>
                </a:cubicBezTo>
                <a:cubicBezTo>
                  <a:pt x="6906" y="5679"/>
                  <a:pt x="6977" y="5656"/>
                  <a:pt x="7049" y="5572"/>
                </a:cubicBezTo>
                <a:lnTo>
                  <a:pt x="7322" y="5310"/>
                </a:lnTo>
                <a:lnTo>
                  <a:pt x="7596" y="5453"/>
                </a:lnTo>
                <a:cubicBezTo>
                  <a:pt x="7656" y="5489"/>
                  <a:pt x="7703" y="5560"/>
                  <a:pt x="7703" y="5632"/>
                </a:cubicBezTo>
                <a:lnTo>
                  <a:pt x="7703" y="7358"/>
                </a:lnTo>
                <a:cubicBezTo>
                  <a:pt x="7703" y="7441"/>
                  <a:pt x="7691" y="7513"/>
                  <a:pt x="7644" y="7572"/>
                </a:cubicBezTo>
                <a:lnTo>
                  <a:pt x="7465" y="7834"/>
                </a:lnTo>
                <a:cubicBezTo>
                  <a:pt x="7394" y="7953"/>
                  <a:pt x="7346" y="8073"/>
                  <a:pt x="7346" y="8215"/>
                </a:cubicBezTo>
                <a:lnTo>
                  <a:pt x="7346" y="8930"/>
                </a:lnTo>
                <a:cubicBezTo>
                  <a:pt x="7346" y="9013"/>
                  <a:pt x="7418" y="9085"/>
                  <a:pt x="7513" y="9085"/>
                </a:cubicBezTo>
                <a:cubicBezTo>
                  <a:pt x="7596" y="9085"/>
                  <a:pt x="7680" y="9013"/>
                  <a:pt x="7680" y="8930"/>
                </a:cubicBezTo>
                <a:lnTo>
                  <a:pt x="7680" y="8215"/>
                </a:lnTo>
                <a:cubicBezTo>
                  <a:pt x="7680" y="8132"/>
                  <a:pt x="7691" y="8061"/>
                  <a:pt x="7739" y="8001"/>
                </a:cubicBezTo>
                <a:lnTo>
                  <a:pt x="7918" y="7739"/>
                </a:lnTo>
                <a:cubicBezTo>
                  <a:pt x="7989" y="7620"/>
                  <a:pt x="8037" y="7501"/>
                  <a:pt x="8037" y="7358"/>
                </a:cubicBezTo>
                <a:lnTo>
                  <a:pt x="8037" y="5632"/>
                </a:lnTo>
                <a:cubicBezTo>
                  <a:pt x="8037" y="5441"/>
                  <a:pt x="7930" y="5263"/>
                  <a:pt x="7751" y="5179"/>
                </a:cubicBezTo>
                <a:lnTo>
                  <a:pt x="7334" y="4965"/>
                </a:lnTo>
                <a:lnTo>
                  <a:pt x="7322" y="4953"/>
                </a:lnTo>
                <a:lnTo>
                  <a:pt x="7322" y="4703"/>
                </a:lnTo>
                <a:cubicBezTo>
                  <a:pt x="7525" y="4536"/>
                  <a:pt x="7680" y="4298"/>
                  <a:pt x="7680" y="4012"/>
                </a:cubicBezTo>
                <a:lnTo>
                  <a:pt x="7680" y="3655"/>
                </a:lnTo>
                <a:cubicBezTo>
                  <a:pt x="7680" y="3405"/>
                  <a:pt x="7525" y="3179"/>
                  <a:pt x="7322" y="3060"/>
                </a:cubicBezTo>
                <a:lnTo>
                  <a:pt x="7322" y="2643"/>
                </a:lnTo>
                <a:cubicBezTo>
                  <a:pt x="7322" y="2572"/>
                  <a:pt x="7358" y="2512"/>
                  <a:pt x="7418" y="2465"/>
                </a:cubicBezTo>
                <a:lnTo>
                  <a:pt x="7703" y="2322"/>
                </a:lnTo>
                <a:lnTo>
                  <a:pt x="7977" y="2584"/>
                </a:lnTo>
                <a:cubicBezTo>
                  <a:pt x="8037" y="2643"/>
                  <a:pt x="8120" y="2691"/>
                  <a:pt x="8215" y="2691"/>
                </a:cubicBezTo>
                <a:cubicBezTo>
                  <a:pt x="8299" y="2691"/>
                  <a:pt x="8370" y="2655"/>
                  <a:pt x="8453" y="2584"/>
                </a:cubicBezTo>
                <a:lnTo>
                  <a:pt x="8715" y="2322"/>
                </a:lnTo>
                <a:lnTo>
                  <a:pt x="9001" y="2465"/>
                </a:lnTo>
                <a:cubicBezTo>
                  <a:pt x="9061" y="2500"/>
                  <a:pt x="9108" y="2572"/>
                  <a:pt x="9108" y="2643"/>
                </a:cubicBezTo>
                <a:lnTo>
                  <a:pt x="9108" y="3060"/>
                </a:lnTo>
                <a:cubicBezTo>
                  <a:pt x="8894" y="3179"/>
                  <a:pt x="8751" y="3405"/>
                  <a:pt x="8751" y="3655"/>
                </a:cubicBezTo>
                <a:lnTo>
                  <a:pt x="8751" y="4012"/>
                </a:lnTo>
                <a:cubicBezTo>
                  <a:pt x="8751" y="4298"/>
                  <a:pt x="8882" y="4548"/>
                  <a:pt x="9108" y="4703"/>
                </a:cubicBezTo>
                <a:lnTo>
                  <a:pt x="9108" y="4953"/>
                </a:lnTo>
                <a:cubicBezTo>
                  <a:pt x="9108" y="4953"/>
                  <a:pt x="9108" y="4965"/>
                  <a:pt x="9084" y="4965"/>
                </a:cubicBezTo>
                <a:lnTo>
                  <a:pt x="8668" y="5179"/>
                </a:lnTo>
                <a:cubicBezTo>
                  <a:pt x="8489" y="5263"/>
                  <a:pt x="8394" y="5441"/>
                  <a:pt x="8394" y="5632"/>
                </a:cubicBezTo>
                <a:lnTo>
                  <a:pt x="8394" y="7358"/>
                </a:lnTo>
                <a:cubicBezTo>
                  <a:pt x="8394" y="7501"/>
                  <a:pt x="8430" y="7632"/>
                  <a:pt x="8513" y="7739"/>
                </a:cubicBezTo>
                <a:lnTo>
                  <a:pt x="8692" y="8001"/>
                </a:lnTo>
                <a:cubicBezTo>
                  <a:pt x="8727" y="8061"/>
                  <a:pt x="8751" y="8132"/>
                  <a:pt x="8751" y="8215"/>
                </a:cubicBezTo>
                <a:lnTo>
                  <a:pt x="8751" y="8930"/>
                </a:lnTo>
                <a:cubicBezTo>
                  <a:pt x="8751" y="9013"/>
                  <a:pt x="8823" y="9085"/>
                  <a:pt x="8906" y="9085"/>
                </a:cubicBezTo>
                <a:cubicBezTo>
                  <a:pt x="9001" y="9085"/>
                  <a:pt x="9073" y="9013"/>
                  <a:pt x="9073" y="8930"/>
                </a:cubicBezTo>
                <a:lnTo>
                  <a:pt x="9073" y="8215"/>
                </a:lnTo>
                <a:cubicBezTo>
                  <a:pt x="9073" y="8073"/>
                  <a:pt x="9025" y="7942"/>
                  <a:pt x="8954" y="7834"/>
                </a:cubicBezTo>
                <a:lnTo>
                  <a:pt x="8775" y="7572"/>
                </a:lnTo>
                <a:cubicBezTo>
                  <a:pt x="8727" y="7513"/>
                  <a:pt x="8715" y="7441"/>
                  <a:pt x="8715" y="7358"/>
                </a:cubicBezTo>
                <a:lnTo>
                  <a:pt x="8715" y="5632"/>
                </a:lnTo>
                <a:cubicBezTo>
                  <a:pt x="8715" y="5560"/>
                  <a:pt x="8763" y="5501"/>
                  <a:pt x="8823" y="5453"/>
                </a:cubicBezTo>
                <a:lnTo>
                  <a:pt x="9108" y="5310"/>
                </a:lnTo>
                <a:lnTo>
                  <a:pt x="9370" y="5572"/>
                </a:lnTo>
                <a:cubicBezTo>
                  <a:pt x="9430" y="5632"/>
                  <a:pt x="9525" y="5679"/>
                  <a:pt x="9608" y="5679"/>
                </a:cubicBezTo>
                <a:cubicBezTo>
                  <a:pt x="9704" y="5679"/>
                  <a:pt x="9775" y="5656"/>
                  <a:pt x="9846" y="5572"/>
                </a:cubicBezTo>
                <a:lnTo>
                  <a:pt x="10120" y="5310"/>
                </a:lnTo>
                <a:lnTo>
                  <a:pt x="10394" y="5453"/>
                </a:lnTo>
                <a:cubicBezTo>
                  <a:pt x="10454" y="5489"/>
                  <a:pt x="10501" y="5560"/>
                  <a:pt x="10501" y="5632"/>
                </a:cubicBezTo>
                <a:lnTo>
                  <a:pt x="10501" y="7358"/>
                </a:lnTo>
                <a:cubicBezTo>
                  <a:pt x="10501" y="7441"/>
                  <a:pt x="10489" y="7513"/>
                  <a:pt x="10442" y="7572"/>
                </a:cubicBezTo>
                <a:lnTo>
                  <a:pt x="10263" y="7834"/>
                </a:lnTo>
                <a:cubicBezTo>
                  <a:pt x="10192" y="7953"/>
                  <a:pt x="10144" y="8073"/>
                  <a:pt x="10144" y="8215"/>
                </a:cubicBezTo>
                <a:lnTo>
                  <a:pt x="10144" y="8930"/>
                </a:lnTo>
                <a:cubicBezTo>
                  <a:pt x="10144" y="9013"/>
                  <a:pt x="10216" y="9085"/>
                  <a:pt x="10311" y="9085"/>
                </a:cubicBezTo>
                <a:cubicBezTo>
                  <a:pt x="10394" y="9085"/>
                  <a:pt x="10478" y="9013"/>
                  <a:pt x="10478" y="8930"/>
                </a:cubicBezTo>
                <a:lnTo>
                  <a:pt x="10478" y="8215"/>
                </a:lnTo>
                <a:cubicBezTo>
                  <a:pt x="10478" y="8132"/>
                  <a:pt x="10489" y="8061"/>
                  <a:pt x="10537" y="8001"/>
                </a:cubicBezTo>
                <a:lnTo>
                  <a:pt x="10716" y="7739"/>
                </a:lnTo>
                <a:cubicBezTo>
                  <a:pt x="10787" y="7620"/>
                  <a:pt x="10835" y="7501"/>
                  <a:pt x="10835" y="7358"/>
                </a:cubicBezTo>
                <a:lnTo>
                  <a:pt x="10835" y="5632"/>
                </a:lnTo>
                <a:cubicBezTo>
                  <a:pt x="10918" y="5429"/>
                  <a:pt x="10811" y="5251"/>
                  <a:pt x="10632" y="5155"/>
                </a:cubicBezTo>
                <a:lnTo>
                  <a:pt x="10216" y="4953"/>
                </a:lnTo>
                <a:lnTo>
                  <a:pt x="10204" y="4941"/>
                </a:lnTo>
                <a:lnTo>
                  <a:pt x="10204" y="4703"/>
                </a:lnTo>
                <a:cubicBezTo>
                  <a:pt x="10418" y="4536"/>
                  <a:pt x="10561" y="4298"/>
                  <a:pt x="10561" y="4012"/>
                </a:cubicBezTo>
                <a:lnTo>
                  <a:pt x="10561" y="3655"/>
                </a:lnTo>
                <a:cubicBezTo>
                  <a:pt x="10561" y="3286"/>
                  <a:pt x="10251" y="2977"/>
                  <a:pt x="9882" y="2977"/>
                </a:cubicBezTo>
                <a:lnTo>
                  <a:pt x="9501" y="2977"/>
                </a:lnTo>
                <a:lnTo>
                  <a:pt x="9501" y="2643"/>
                </a:lnTo>
                <a:cubicBezTo>
                  <a:pt x="9501" y="2453"/>
                  <a:pt x="9406" y="2274"/>
                  <a:pt x="9227" y="2179"/>
                </a:cubicBezTo>
                <a:lnTo>
                  <a:pt x="8811" y="1977"/>
                </a:lnTo>
                <a:lnTo>
                  <a:pt x="8787" y="1953"/>
                </a:lnTo>
                <a:lnTo>
                  <a:pt x="8787" y="1726"/>
                </a:lnTo>
                <a:cubicBezTo>
                  <a:pt x="9001" y="1560"/>
                  <a:pt x="9144" y="1322"/>
                  <a:pt x="9144" y="1036"/>
                </a:cubicBezTo>
                <a:lnTo>
                  <a:pt x="9144" y="679"/>
                </a:lnTo>
                <a:cubicBezTo>
                  <a:pt x="9144" y="310"/>
                  <a:pt x="8834" y="0"/>
                  <a:pt x="8465" y="0"/>
                </a:cubicBezTo>
                <a:lnTo>
                  <a:pt x="8108" y="0"/>
                </a:lnTo>
                <a:cubicBezTo>
                  <a:pt x="7739" y="0"/>
                  <a:pt x="7418" y="310"/>
                  <a:pt x="7418" y="679"/>
                </a:cubicBezTo>
                <a:lnTo>
                  <a:pt x="7418" y="1036"/>
                </a:lnTo>
                <a:cubicBezTo>
                  <a:pt x="7418" y="1322"/>
                  <a:pt x="7560" y="1572"/>
                  <a:pt x="7775" y="1726"/>
                </a:cubicBezTo>
                <a:lnTo>
                  <a:pt x="7775" y="1977"/>
                </a:lnTo>
                <a:cubicBezTo>
                  <a:pt x="7775" y="1977"/>
                  <a:pt x="7775" y="1988"/>
                  <a:pt x="7763" y="1988"/>
                </a:cubicBezTo>
                <a:lnTo>
                  <a:pt x="7346" y="2203"/>
                </a:lnTo>
                <a:cubicBezTo>
                  <a:pt x="7168" y="2286"/>
                  <a:pt x="7060" y="2465"/>
                  <a:pt x="7060" y="2655"/>
                </a:cubicBezTo>
                <a:lnTo>
                  <a:pt x="7060" y="2989"/>
                </a:lnTo>
                <a:lnTo>
                  <a:pt x="6679" y="2989"/>
                </a:lnTo>
                <a:lnTo>
                  <a:pt x="6679" y="2655"/>
                </a:lnTo>
                <a:cubicBezTo>
                  <a:pt x="6679" y="2465"/>
                  <a:pt x="6572" y="2286"/>
                  <a:pt x="6394" y="2203"/>
                </a:cubicBezTo>
                <a:lnTo>
                  <a:pt x="5977" y="1988"/>
                </a:lnTo>
                <a:lnTo>
                  <a:pt x="5965" y="1977"/>
                </a:lnTo>
                <a:lnTo>
                  <a:pt x="5965" y="1726"/>
                </a:lnTo>
                <a:cubicBezTo>
                  <a:pt x="6167" y="1560"/>
                  <a:pt x="6322" y="1322"/>
                  <a:pt x="6322" y="1036"/>
                </a:cubicBezTo>
                <a:lnTo>
                  <a:pt x="6322" y="679"/>
                </a:lnTo>
                <a:cubicBezTo>
                  <a:pt x="6322" y="310"/>
                  <a:pt x="6013" y="0"/>
                  <a:pt x="5632" y="0"/>
                </a:cubicBezTo>
                <a:lnTo>
                  <a:pt x="5274" y="0"/>
                </a:lnTo>
                <a:cubicBezTo>
                  <a:pt x="4905" y="0"/>
                  <a:pt x="4596" y="310"/>
                  <a:pt x="4596" y="679"/>
                </a:cubicBezTo>
                <a:lnTo>
                  <a:pt x="4596" y="1036"/>
                </a:lnTo>
                <a:cubicBezTo>
                  <a:pt x="4596" y="1322"/>
                  <a:pt x="4727" y="1572"/>
                  <a:pt x="4953" y="1726"/>
                </a:cubicBezTo>
                <a:lnTo>
                  <a:pt x="4953" y="1977"/>
                </a:lnTo>
                <a:cubicBezTo>
                  <a:pt x="4953" y="1977"/>
                  <a:pt x="4953" y="1988"/>
                  <a:pt x="4941" y="1988"/>
                </a:cubicBezTo>
                <a:lnTo>
                  <a:pt x="4524" y="2203"/>
                </a:lnTo>
                <a:cubicBezTo>
                  <a:pt x="4346" y="2286"/>
                  <a:pt x="4239" y="2465"/>
                  <a:pt x="4239" y="2655"/>
                </a:cubicBezTo>
                <a:lnTo>
                  <a:pt x="4239" y="2989"/>
                </a:lnTo>
                <a:lnTo>
                  <a:pt x="3846" y="2989"/>
                </a:lnTo>
                <a:lnTo>
                  <a:pt x="3846" y="2655"/>
                </a:lnTo>
                <a:cubicBezTo>
                  <a:pt x="3846" y="2465"/>
                  <a:pt x="3750" y="2286"/>
                  <a:pt x="3572" y="2203"/>
                </a:cubicBezTo>
                <a:lnTo>
                  <a:pt x="3155" y="1988"/>
                </a:lnTo>
                <a:lnTo>
                  <a:pt x="3131" y="1977"/>
                </a:lnTo>
                <a:lnTo>
                  <a:pt x="3131" y="1726"/>
                </a:lnTo>
                <a:cubicBezTo>
                  <a:pt x="3346" y="1560"/>
                  <a:pt x="3489" y="1322"/>
                  <a:pt x="3489" y="1036"/>
                </a:cubicBezTo>
                <a:lnTo>
                  <a:pt x="3489" y="679"/>
                </a:lnTo>
                <a:cubicBezTo>
                  <a:pt x="3489" y="310"/>
                  <a:pt x="3179" y="0"/>
                  <a:pt x="2810" y="0"/>
                </a:cubicBezTo>
                <a:close/>
              </a:path>
            </a:pathLst>
          </a:custGeom>
          <a:solidFill>
            <a:srgbClr val="EFEFEF"/>
          </a:solidFill>
          <a:ln>
            <a:solidFill>
              <a:srgbClr val="1F744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9992;p67"/>
          <p:cNvGrpSpPr/>
          <p:nvPr/>
        </p:nvGrpSpPr>
        <p:grpSpPr>
          <a:xfrm>
            <a:off x="7878057" y="2776791"/>
            <a:ext cx="932247" cy="905507"/>
            <a:chOff x="854261" y="2908813"/>
            <a:chExt cx="377474" cy="335748"/>
          </a:xfrm>
          <a:solidFill>
            <a:srgbClr val="EFEFEF"/>
          </a:solidFill>
        </p:grpSpPr>
        <p:sp>
          <p:nvSpPr>
            <p:cNvPr id="13" name="Google Shape;9993;p67"/>
            <p:cNvSpPr/>
            <p:nvPr/>
          </p:nvSpPr>
          <p:spPr>
            <a:xfrm>
              <a:off x="896337" y="3079695"/>
              <a:ext cx="47391" cy="17091"/>
            </a:xfrm>
            <a:custGeom>
              <a:avLst/>
              <a:gdLst/>
              <a:ahLst/>
              <a:cxnLst/>
              <a:rect l="l" t="t" r="r" b="b"/>
              <a:pathLst>
                <a:path w="1489" h="537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58"/>
                    <a:pt x="179" y="358"/>
                  </a:cubicBezTo>
                  <a:cubicBezTo>
                    <a:pt x="381" y="358"/>
                    <a:pt x="941" y="382"/>
                    <a:pt x="1227" y="525"/>
                  </a:cubicBezTo>
                  <a:cubicBezTo>
                    <a:pt x="1251" y="537"/>
                    <a:pt x="1274" y="537"/>
                    <a:pt x="1298" y="537"/>
                  </a:cubicBezTo>
                  <a:cubicBezTo>
                    <a:pt x="1358" y="537"/>
                    <a:pt x="1417" y="501"/>
                    <a:pt x="1453" y="441"/>
                  </a:cubicBezTo>
                  <a:cubicBezTo>
                    <a:pt x="1489" y="358"/>
                    <a:pt x="1465" y="251"/>
                    <a:pt x="1370" y="203"/>
                  </a:cubicBezTo>
                  <a:cubicBezTo>
                    <a:pt x="977" y="1"/>
                    <a:pt x="215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994;p67"/>
            <p:cNvSpPr/>
            <p:nvPr/>
          </p:nvSpPr>
          <p:spPr>
            <a:xfrm>
              <a:off x="878514" y="3191855"/>
              <a:ext cx="11426" cy="52706"/>
            </a:xfrm>
            <a:custGeom>
              <a:avLst/>
              <a:gdLst/>
              <a:ahLst/>
              <a:cxnLst/>
              <a:rect l="l" t="t" r="r" b="b"/>
              <a:pathLst>
                <a:path w="359" h="1656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477"/>
                  </a:lnTo>
                  <a:cubicBezTo>
                    <a:pt x="1" y="1561"/>
                    <a:pt x="72" y="1656"/>
                    <a:pt x="179" y="1656"/>
                  </a:cubicBezTo>
                  <a:cubicBezTo>
                    <a:pt x="287" y="1656"/>
                    <a:pt x="358" y="1585"/>
                    <a:pt x="358" y="1477"/>
                  </a:cubicBezTo>
                  <a:lnTo>
                    <a:pt x="358" y="180"/>
                  </a:lnTo>
                  <a:cubicBezTo>
                    <a:pt x="358" y="72"/>
                    <a:pt x="287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995;p67"/>
            <p:cNvSpPr/>
            <p:nvPr/>
          </p:nvSpPr>
          <p:spPr>
            <a:xfrm>
              <a:off x="854261" y="3050159"/>
              <a:ext cx="219451" cy="194052"/>
            </a:xfrm>
            <a:custGeom>
              <a:avLst/>
              <a:gdLst/>
              <a:ahLst/>
              <a:cxnLst/>
              <a:rect l="l" t="t" r="r" b="b"/>
              <a:pathLst>
                <a:path w="6895" h="6097" extrusionOk="0">
                  <a:moveTo>
                    <a:pt x="6406" y="679"/>
                  </a:moveTo>
                  <a:lnTo>
                    <a:pt x="6466" y="929"/>
                  </a:lnTo>
                  <a:cubicBezTo>
                    <a:pt x="6490" y="1000"/>
                    <a:pt x="6478" y="1072"/>
                    <a:pt x="6418" y="1119"/>
                  </a:cubicBezTo>
                  <a:lnTo>
                    <a:pt x="6311" y="1226"/>
                  </a:lnTo>
                  <a:lnTo>
                    <a:pt x="6073" y="988"/>
                  </a:lnTo>
                  <a:lnTo>
                    <a:pt x="6406" y="679"/>
                  </a:lnTo>
                  <a:close/>
                  <a:moveTo>
                    <a:pt x="3192" y="345"/>
                  </a:moveTo>
                  <a:lnTo>
                    <a:pt x="3192" y="1060"/>
                  </a:lnTo>
                  <a:cubicBezTo>
                    <a:pt x="3192" y="1179"/>
                    <a:pt x="3156" y="1298"/>
                    <a:pt x="3108" y="1405"/>
                  </a:cubicBezTo>
                  <a:lnTo>
                    <a:pt x="3025" y="1584"/>
                  </a:lnTo>
                  <a:cubicBezTo>
                    <a:pt x="3013" y="1607"/>
                    <a:pt x="3013" y="1619"/>
                    <a:pt x="3013" y="1655"/>
                  </a:cubicBezTo>
                  <a:lnTo>
                    <a:pt x="3013" y="2024"/>
                  </a:lnTo>
                  <a:cubicBezTo>
                    <a:pt x="2989" y="2286"/>
                    <a:pt x="2894" y="2524"/>
                    <a:pt x="2715" y="2703"/>
                  </a:cubicBezTo>
                  <a:cubicBezTo>
                    <a:pt x="2537" y="2881"/>
                    <a:pt x="2275" y="2965"/>
                    <a:pt x="2025" y="2965"/>
                  </a:cubicBezTo>
                  <a:cubicBezTo>
                    <a:pt x="1525" y="2953"/>
                    <a:pt x="1120" y="2500"/>
                    <a:pt x="1120" y="1988"/>
                  </a:cubicBezTo>
                  <a:lnTo>
                    <a:pt x="1120" y="1655"/>
                  </a:lnTo>
                  <a:cubicBezTo>
                    <a:pt x="1120" y="1619"/>
                    <a:pt x="1120" y="1596"/>
                    <a:pt x="1108" y="1584"/>
                  </a:cubicBezTo>
                  <a:lnTo>
                    <a:pt x="1001" y="1369"/>
                  </a:lnTo>
                  <a:cubicBezTo>
                    <a:pt x="953" y="1298"/>
                    <a:pt x="941" y="1203"/>
                    <a:pt x="941" y="1119"/>
                  </a:cubicBezTo>
                  <a:lnTo>
                    <a:pt x="941" y="1107"/>
                  </a:lnTo>
                  <a:cubicBezTo>
                    <a:pt x="941" y="691"/>
                    <a:pt x="1287" y="345"/>
                    <a:pt x="1703" y="345"/>
                  </a:cubicBezTo>
                  <a:close/>
                  <a:moveTo>
                    <a:pt x="2442" y="3227"/>
                  </a:moveTo>
                  <a:cubicBezTo>
                    <a:pt x="2454" y="3298"/>
                    <a:pt x="2477" y="3334"/>
                    <a:pt x="2489" y="3381"/>
                  </a:cubicBezTo>
                  <a:lnTo>
                    <a:pt x="2323" y="3548"/>
                  </a:lnTo>
                  <a:cubicBezTo>
                    <a:pt x="2251" y="3620"/>
                    <a:pt x="2156" y="3655"/>
                    <a:pt x="2059" y="3655"/>
                  </a:cubicBezTo>
                  <a:cubicBezTo>
                    <a:pt x="1962" y="3655"/>
                    <a:pt x="1864" y="3620"/>
                    <a:pt x="1787" y="3548"/>
                  </a:cubicBezTo>
                  <a:lnTo>
                    <a:pt x="1644" y="3393"/>
                  </a:lnTo>
                  <a:cubicBezTo>
                    <a:pt x="1656" y="3358"/>
                    <a:pt x="1668" y="3286"/>
                    <a:pt x="1668" y="3227"/>
                  </a:cubicBezTo>
                  <a:cubicBezTo>
                    <a:pt x="1775" y="3262"/>
                    <a:pt x="1894" y="3286"/>
                    <a:pt x="2013" y="3286"/>
                  </a:cubicBezTo>
                  <a:lnTo>
                    <a:pt x="2061" y="3286"/>
                  </a:lnTo>
                  <a:cubicBezTo>
                    <a:pt x="2192" y="3286"/>
                    <a:pt x="2323" y="3274"/>
                    <a:pt x="2442" y="3227"/>
                  </a:cubicBezTo>
                  <a:close/>
                  <a:moveTo>
                    <a:pt x="1680" y="0"/>
                  </a:moveTo>
                  <a:cubicBezTo>
                    <a:pt x="1072" y="0"/>
                    <a:pt x="584" y="500"/>
                    <a:pt x="584" y="1107"/>
                  </a:cubicBezTo>
                  <a:lnTo>
                    <a:pt x="584" y="1119"/>
                  </a:lnTo>
                  <a:cubicBezTo>
                    <a:pt x="584" y="1250"/>
                    <a:pt x="608" y="1405"/>
                    <a:pt x="668" y="1524"/>
                  </a:cubicBezTo>
                  <a:lnTo>
                    <a:pt x="763" y="1703"/>
                  </a:lnTo>
                  <a:lnTo>
                    <a:pt x="763" y="1988"/>
                  </a:lnTo>
                  <a:cubicBezTo>
                    <a:pt x="763" y="2429"/>
                    <a:pt x="977" y="2834"/>
                    <a:pt x="1311" y="3072"/>
                  </a:cubicBezTo>
                  <a:lnTo>
                    <a:pt x="1311" y="3215"/>
                  </a:lnTo>
                  <a:cubicBezTo>
                    <a:pt x="1311" y="3310"/>
                    <a:pt x="1251" y="3381"/>
                    <a:pt x="1156" y="3417"/>
                  </a:cubicBezTo>
                  <a:lnTo>
                    <a:pt x="537" y="3596"/>
                  </a:lnTo>
                  <a:cubicBezTo>
                    <a:pt x="227" y="3679"/>
                    <a:pt x="1" y="3965"/>
                    <a:pt x="1" y="4286"/>
                  </a:cubicBezTo>
                  <a:lnTo>
                    <a:pt x="1" y="5917"/>
                  </a:lnTo>
                  <a:cubicBezTo>
                    <a:pt x="1" y="6001"/>
                    <a:pt x="72" y="6096"/>
                    <a:pt x="179" y="6096"/>
                  </a:cubicBezTo>
                  <a:cubicBezTo>
                    <a:pt x="287" y="6096"/>
                    <a:pt x="358" y="6013"/>
                    <a:pt x="358" y="5917"/>
                  </a:cubicBezTo>
                  <a:lnTo>
                    <a:pt x="358" y="4310"/>
                  </a:lnTo>
                  <a:cubicBezTo>
                    <a:pt x="358" y="4143"/>
                    <a:pt x="477" y="3977"/>
                    <a:pt x="644" y="3929"/>
                  </a:cubicBezTo>
                  <a:lnTo>
                    <a:pt x="1263" y="3751"/>
                  </a:lnTo>
                  <a:cubicBezTo>
                    <a:pt x="1322" y="3739"/>
                    <a:pt x="1370" y="3715"/>
                    <a:pt x="1418" y="3679"/>
                  </a:cubicBezTo>
                  <a:lnTo>
                    <a:pt x="1513" y="3786"/>
                  </a:lnTo>
                  <a:cubicBezTo>
                    <a:pt x="1668" y="3929"/>
                    <a:pt x="1846" y="3989"/>
                    <a:pt x="2037" y="3989"/>
                  </a:cubicBezTo>
                  <a:cubicBezTo>
                    <a:pt x="2227" y="3989"/>
                    <a:pt x="2406" y="3917"/>
                    <a:pt x="2561" y="3786"/>
                  </a:cubicBezTo>
                  <a:lnTo>
                    <a:pt x="2727" y="3620"/>
                  </a:lnTo>
                  <a:cubicBezTo>
                    <a:pt x="2799" y="3655"/>
                    <a:pt x="2870" y="3679"/>
                    <a:pt x="2966" y="3679"/>
                  </a:cubicBezTo>
                  <a:lnTo>
                    <a:pt x="3001" y="3679"/>
                  </a:lnTo>
                  <a:cubicBezTo>
                    <a:pt x="3144" y="3679"/>
                    <a:pt x="3275" y="3620"/>
                    <a:pt x="3382" y="3524"/>
                  </a:cubicBezTo>
                  <a:lnTo>
                    <a:pt x="5823" y="1226"/>
                  </a:lnTo>
                  <a:lnTo>
                    <a:pt x="6061" y="1465"/>
                  </a:lnTo>
                  <a:lnTo>
                    <a:pt x="3239" y="4274"/>
                  </a:lnTo>
                  <a:cubicBezTo>
                    <a:pt x="3061" y="4453"/>
                    <a:pt x="2977" y="4679"/>
                    <a:pt x="2977" y="4917"/>
                  </a:cubicBezTo>
                  <a:lnTo>
                    <a:pt x="2977" y="5906"/>
                  </a:lnTo>
                  <a:cubicBezTo>
                    <a:pt x="2977" y="6001"/>
                    <a:pt x="3049" y="6096"/>
                    <a:pt x="3156" y="6096"/>
                  </a:cubicBezTo>
                  <a:cubicBezTo>
                    <a:pt x="3239" y="6096"/>
                    <a:pt x="3335" y="6013"/>
                    <a:pt x="3335" y="5906"/>
                  </a:cubicBezTo>
                  <a:lnTo>
                    <a:pt x="3335" y="4917"/>
                  </a:lnTo>
                  <a:cubicBezTo>
                    <a:pt x="3335" y="4763"/>
                    <a:pt x="3394" y="4620"/>
                    <a:pt x="3501" y="4513"/>
                  </a:cubicBezTo>
                  <a:lnTo>
                    <a:pt x="6656" y="1357"/>
                  </a:lnTo>
                  <a:cubicBezTo>
                    <a:pt x="6787" y="1226"/>
                    <a:pt x="6847" y="1024"/>
                    <a:pt x="6799" y="834"/>
                  </a:cubicBezTo>
                  <a:lnTo>
                    <a:pt x="6704" y="405"/>
                  </a:lnTo>
                  <a:lnTo>
                    <a:pt x="6823" y="298"/>
                  </a:lnTo>
                  <a:cubicBezTo>
                    <a:pt x="6895" y="238"/>
                    <a:pt x="6895" y="119"/>
                    <a:pt x="6823" y="60"/>
                  </a:cubicBezTo>
                  <a:cubicBezTo>
                    <a:pt x="6793" y="24"/>
                    <a:pt x="6749" y="6"/>
                    <a:pt x="6704" y="6"/>
                  </a:cubicBezTo>
                  <a:cubicBezTo>
                    <a:pt x="6659" y="6"/>
                    <a:pt x="6615" y="24"/>
                    <a:pt x="6585" y="60"/>
                  </a:cubicBezTo>
                  <a:lnTo>
                    <a:pt x="3156" y="3274"/>
                  </a:lnTo>
                  <a:cubicBezTo>
                    <a:pt x="3132" y="3310"/>
                    <a:pt x="3073" y="3334"/>
                    <a:pt x="3025" y="3334"/>
                  </a:cubicBezTo>
                  <a:lnTo>
                    <a:pt x="2977" y="3334"/>
                  </a:lnTo>
                  <a:cubicBezTo>
                    <a:pt x="2870" y="3334"/>
                    <a:pt x="2787" y="3250"/>
                    <a:pt x="2787" y="3143"/>
                  </a:cubicBezTo>
                  <a:lnTo>
                    <a:pt x="2787" y="3084"/>
                  </a:lnTo>
                  <a:cubicBezTo>
                    <a:pt x="2846" y="3036"/>
                    <a:pt x="2906" y="3000"/>
                    <a:pt x="2942" y="2953"/>
                  </a:cubicBezTo>
                  <a:cubicBezTo>
                    <a:pt x="3204" y="2715"/>
                    <a:pt x="3335" y="2381"/>
                    <a:pt x="3335" y="2024"/>
                  </a:cubicBezTo>
                  <a:lnTo>
                    <a:pt x="3335" y="1703"/>
                  </a:lnTo>
                  <a:lnTo>
                    <a:pt x="3406" y="1572"/>
                  </a:lnTo>
                  <a:cubicBezTo>
                    <a:pt x="3477" y="1417"/>
                    <a:pt x="3525" y="1238"/>
                    <a:pt x="3525" y="1072"/>
                  </a:cubicBezTo>
                  <a:lnTo>
                    <a:pt x="3525" y="179"/>
                  </a:lnTo>
                  <a:cubicBezTo>
                    <a:pt x="3525" y="95"/>
                    <a:pt x="3454" y="0"/>
                    <a:pt x="3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996;p67"/>
            <p:cNvSpPr/>
            <p:nvPr/>
          </p:nvSpPr>
          <p:spPr>
            <a:xfrm>
              <a:off x="1008115" y="2908813"/>
              <a:ext cx="223620" cy="188355"/>
            </a:xfrm>
            <a:custGeom>
              <a:avLst/>
              <a:gdLst/>
              <a:ahLst/>
              <a:cxnLst/>
              <a:rect l="l" t="t" r="r" b="b"/>
              <a:pathLst>
                <a:path w="7026" h="5918" extrusionOk="0">
                  <a:moveTo>
                    <a:pt x="560" y="0"/>
                  </a:moveTo>
                  <a:cubicBezTo>
                    <a:pt x="263" y="0"/>
                    <a:pt x="1" y="238"/>
                    <a:pt x="1" y="548"/>
                  </a:cubicBezTo>
                  <a:lnTo>
                    <a:pt x="1" y="5251"/>
                  </a:lnTo>
                  <a:cubicBezTo>
                    <a:pt x="1" y="5334"/>
                    <a:pt x="84" y="5429"/>
                    <a:pt x="179" y="5429"/>
                  </a:cubicBezTo>
                  <a:cubicBezTo>
                    <a:pt x="287" y="5429"/>
                    <a:pt x="358" y="5358"/>
                    <a:pt x="358" y="5251"/>
                  </a:cubicBezTo>
                  <a:lnTo>
                    <a:pt x="358" y="548"/>
                  </a:lnTo>
                  <a:cubicBezTo>
                    <a:pt x="358" y="441"/>
                    <a:pt x="453" y="357"/>
                    <a:pt x="560" y="357"/>
                  </a:cubicBezTo>
                  <a:lnTo>
                    <a:pt x="6478" y="357"/>
                  </a:lnTo>
                  <a:cubicBezTo>
                    <a:pt x="6585" y="357"/>
                    <a:pt x="6668" y="441"/>
                    <a:pt x="6668" y="548"/>
                  </a:cubicBezTo>
                  <a:lnTo>
                    <a:pt x="6668" y="5370"/>
                  </a:lnTo>
                  <a:cubicBezTo>
                    <a:pt x="6668" y="5477"/>
                    <a:pt x="6585" y="5560"/>
                    <a:pt x="6478" y="5560"/>
                  </a:cubicBezTo>
                  <a:lnTo>
                    <a:pt x="2525" y="5560"/>
                  </a:lnTo>
                  <a:cubicBezTo>
                    <a:pt x="2430" y="5560"/>
                    <a:pt x="2346" y="5632"/>
                    <a:pt x="2346" y="5739"/>
                  </a:cubicBezTo>
                  <a:cubicBezTo>
                    <a:pt x="2346" y="5846"/>
                    <a:pt x="2418" y="5917"/>
                    <a:pt x="2525" y="5917"/>
                  </a:cubicBezTo>
                  <a:lnTo>
                    <a:pt x="6478" y="5917"/>
                  </a:lnTo>
                  <a:cubicBezTo>
                    <a:pt x="6775" y="5917"/>
                    <a:pt x="7025" y="5679"/>
                    <a:pt x="7025" y="5370"/>
                  </a:cubicBezTo>
                  <a:lnTo>
                    <a:pt x="7025" y="548"/>
                  </a:lnTo>
                  <a:cubicBezTo>
                    <a:pt x="7025" y="226"/>
                    <a:pt x="6787" y="0"/>
                    <a:pt x="64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997;p67"/>
            <p:cNvSpPr/>
            <p:nvPr/>
          </p:nvSpPr>
          <p:spPr>
            <a:xfrm>
              <a:off x="1037301" y="2944046"/>
              <a:ext cx="165248" cy="105763"/>
            </a:xfrm>
            <a:custGeom>
              <a:avLst/>
              <a:gdLst/>
              <a:ahLst/>
              <a:cxnLst/>
              <a:rect l="l" t="t" r="r" b="b"/>
              <a:pathLst>
                <a:path w="5192" h="3323" extrusionOk="0">
                  <a:moveTo>
                    <a:pt x="4084" y="0"/>
                  </a:moveTo>
                  <a:cubicBezTo>
                    <a:pt x="4001" y="0"/>
                    <a:pt x="3906" y="84"/>
                    <a:pt x="3906" y="179"/>
                  </a:cubicBezTo>
                  <a:cubicBezTo>
                    <a:pt x="3906" y="286"/>
                    <a:pt x="3989" y="358"/>
                    <a:pt x="4084" y="358"/>
                  </a:cubicBezTo>
                  <a:lnTo>
                    <a:pt x="4596" y="358"/>
                  </a:lnTo>
                  <a:lnTo>
                    <a:pt x="2691" y="2263"/>
                  </a:lnTo>
                  <a:lnTo>
                    <a:pt x="1882" y="1465"/>
                  </a:lnTo>
                  <a:cubicBezTo>
                    <a:pt x="1846" y="1429"/>
                    <a:pt x="1801" y="1411"/>
                    <a:pt x="1758" y="1411"/>
                  </a:cubicBezTo>
                  <a:cubicBezTo>
                    <a:pt x="1715" y="1411"/>
                    <a:pt x="1673" y="1429"/>
                    <a:pt x="1644" y="1465"/>
                  </a:cubicBezTo>
                  <a:lnTo>
                    <a:pt x="72" y="3036"/>
                  </a:lnTo>
                  <a:cubicBezTo>
                    <a:pt x="1" y="3120"/>
                    <a:pt x="1" y="3215"/>
                    <a:pt x="72" y="3275"/>
                  </a:cubicBezTo>
                  <a:cubicBezTo>
                    <a:pt x="96" y="3310"/>
                    <a:pt x="143" y="3322"/>
                    <a:pt x="191" y="3322"/>
                  </a:cubicBezTo>
                  <a:cubicBezTo>
                    <a:pt x="239" y="3322"/>
                    <a:pt x="274" y="3310"/>
                    <a:pt x="310" y="3275"/>
                  </a:cubicBezTo>
                  <a:lnTo>
                    <a:pt x="1763" y="1822"/>
                  </a:lnTo>
                  <a:lnTo>
                    <a:pt x="2572" y="2620"/>
                  </a:lnTo>
                  <a:cubicBezTo>
                    <a:pt x="2608" y="2661"/>
                    <a:pt x="2653" y="2682"/>
                    <a:pt x="2696" y="2682"/>
                  </a:cubicBezTo>
                  <a:cubicBezTo>
                    <a:pt x="2739" y="2682"/>
                    <a:pt x="2781" y="2661"/>
                    <a:pt x="2810" y="2620"/>
                  </a:cubicBezTo>
                  <a:lnTo>
                    <a:pt x="4835" y="596"/>
                  </a:lnTo>
                  <a:lnTo>
                    <a:pt x="4835" y="1108"/>
                  </a:lnTo>
                  <a:cubicBezTo>
                    <a:pt x="4835" y="1191"/>
                    <a:pt x="4906" y="1286"/>
                    <a:pt x="5013" y="1286"/>
                  </a:cubicBezTo>
                  <a:cubicBezTo>
                    <a:pt x="5120" y="1286"/>
                    <a:pt x="5192" y="1215"/>
                    <a:pt x="5192" y="1108"/>
                  </a:cubicBezTo>
                  <a:lnTo>
                    <a:pt x="5192" y="179"/>
                  </a:lnTo>
                  <a:cubicBezTo>
                    <a:pt x="5192" y="84"/>
                    <a:pt x="5120" y="0"/>
                    <a:pt x="5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585" y="0"/>
            <a:ext cx="2649415" cy="9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"/>
          <p:cNvSpPr txBox="1">
            <a:spLocks noGrp="1"/>
          </p:cNvSpPr>
          <p:nvPr>
            <p:ph type="title"/>
          </p:nvPr>
        </p:nvSpPr>
        <p:spPr>
          <a:xfrm>
            <a:off x="539552" y="1190495"/>
            <a:ext cx="5544616" cy="8172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42900" lvl="0"/>
            <a:r>
              <a:rPr lang="id-ID" sz="2800" dirty="0">
                <a:solidFill>
                  <a:schemeClr val="accent5">
                    <a:lumMod val="75000"/>
                  </a:schemeClr>
                </a:solidFill>
              </a:rPr>
              <a:t>Why the nutritional problems must be high?</a:t>
            </a:r>
          </a:p>
        </p:txBody>
      </p:sp>
      <p:sp>
        <p:nvSpPr>
          <p:cNvPr id="416" name="Google Shape;416;p46"/>
          <p:cNvSpPr txBox="1">
            <a:spLocks noGrp="1"/>
          </p:cNvSpPr>
          <p:nvPr>
            <p:ph type="subTitle" idx="1"/>
          </p:nvPr>
        </p:nvSpPr>
        <p:spPr>
          <a:xfrm>
            <a:off x="611560" y="3154872"/>
            <a:ext cx="5328592" cy="1876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id-ID" sz="2400" b="1" dirty="0"/>
              <a:t>The community </a:t>
            </a:r>
            <a:endParaRPr lang="en-US" sz="2400" b="1" dirty="0"/>
          </a:p>
          <a:p>
            <a:pPr marL="0" indent="0"/>
            <a:r>
              <a:rPr lang="id-ID" sz="2400" b="1" dirty="0"/>
              <a:t>will be involved in solving the problem</a:t>
            </a:r>
          </a:p>
          <a:p>
            <a:pPr marL="0" lvl="0" indent="0"/>
            <a:endParaRPr lang="id-ID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5" name="Google Shape;9217;p65"/>
          <p:cNvGrpSpPr/>
          <p:nvPr/>
        </p:nvGrpSpPr>
        <p:grpSpPr>
          <a:xfrm>
            <a:off x="6975305" y="915566"/>
            <a:ext cx="1379628" cy="1296143"/>
            <a:chOff x="3040984" y="3681059"/>
            <a:chExt cx="356164" cy="355815"/>
          </a:xfrm>
          <a:solidFill>
            <a:srgbClr val="EFEFEF"/>
          </a:solidFill>
        </p:grpSpPr>
        <p:sp>
          <p:nvSpPr>
            <p:cNvPr id="6" name="Google Shape;9218;p65"/>
            <p:cNvSpPr/>
            <p:nvPr/>
          </p:nvSpPr>
          <p:spPr>
            <a:xfrm>
              <a:off x="3040984" y="3681059"/>
              <a:ext cx="356164" cy="355815"/>
            </a:xfrm>
            <a:custGeom>
              <a:avLst/>
              <a:gdLst/>
              <a:ahLst/>
              <a:cxnLst/>
              <a:rect l="l" t="t" r="r" b="b"/>
              <a:pathLst>
                <a:path w="11216" h="11205" extrusionOk="0">
                  <a:moveTo>
                    <a:pt x="5620" y="0"/>
                  </a:moveTo>
                  <a:cubicBezTo>
                    <a:pt x="4274" y="0"/>
                    <a:pt x="2965" y="488"/>
                    <a:pt x="1953" y="1369"/>
                  </a:cubicBezTo>
                  <a:cubicBezTo>
                    <a:pt x="1881" y="1429"/>
                    <a:pt x="1881" y="1536"/>
                    <a:pt x="1941" y="1608"/>
                  </a:cubicBezTo>
                  <a:cubicBezTo>
                    <a:pt x="1972" y="1645"/>
                    <a:pt x="2016" y="1663"/>
                    <a:pt x="2061" y="1663"/>
                  </a:cubicBezTo>
                  <a:cubicBezTo>
                    <a:pt x="2103" y="1663"/>
                    <a:pt x="2145" y="1648"/>
                    <a:pt x="2179" y="1620"/>
                  </a:cubicBezTo>
                  <a:cubicBezTo>
                    <a:pt x="3131" y="786"/>
                    <a:pt x="4358" y="346"/>
                    <a:pt x="5620" y="346"/>
                  </a:cubicBezTo>
                  <a:cubicBezTo>
                    <a:pt x="7013" y="346"/>
                    <a:pt x="8346" y="893"/>
                    <a:pt x="9335" y="1893"/>
                  </a:cubicBezTo>
                  <a:cubicBezTo>
                    <a:pt x="10335" y="2882"/>
                    <a:pt x="10882" y="4215"/>
                    <a:pt x="10882" y="5608"/>
                  </a:cubicBezTo>
                  <a:cubicBezTo>
                    <a:pt x="10882" y="7013"/>
                    <a:pt x="10335" y="8335"/>
                    <a:pt x="9335" y="9335"/>
                  </a:cubicBezTo>
                  <a:cubicBezTo>
                    <a:pt x="8346" y="10323"/>
                    <a:pt x="7013" y="10883"/>
                    <a:pt x="5620" y="10883"/>
                  </a:cubicBezTo>
                  <a:cubicBezTo>
                    <a:pt x="4215" y="10883"/>
                    <a:pt x="2893" y="10323"/>
                    <a:pt x="1893" y="9335"/>
                  </a:cubicBezTo>
                  <a:cubicBezTo>
                    <a:pt x="893" y="8335"/>
                    <a:pt x="345" y="7013"/>
                    <a:pt x="345" y="5608"/>
                  </a:cubicBezTo>
                  <a:cubicBezTo>
                    <a:pt x="345" y="4298"/>
                    <a:pt x="822" y="3048"/>
                    <a:pt x="1703" y="2084"/>
                  </a:cubicBezTo>
                  <a:cubicBezTo>
                    <a:pt x="1762" y="2012"/>
                    <a:pt x="1762" y="1905"/>
                    <a:pt x="1691" y="1846"/>
                  </a:cubicBezTo>
                  <a:cubicBezTo>
                    <a:pt x="1657" y="1817"/>
                    <a:pt x="1614" y="1802"/>
                    <a:pt x="1573" y="1802"/>
                  </a:cubicBezTo>
                  <a:cubicBezTo>
                    <a:pt x="1528" y="1802"/>
                    <a:pt x="1484" y="1820"/>
                    <a:pt x="1453" y="1858"/>
                  </a:cubicBezTo>
                  <a:cubicBezTo>
                    <a:pt x="512" y="2882"/>
                    <a:pt x="0" y="4227"/>
                    <a:pt x="0" y="5608"/>
                  </a:cubicBezTo>
                  <a:cubicBezTo>
                    <a:pt x="0" y="7096"/>
                    <a:pt x="583" y="8513"/>
                    <a:pt x="1643" y="9573"/>
                  </a:cubicBezTo>
                  <a:cubicBezTo>
                    <a:pt x="2703" y="10621"/>
                    <a:pt x="4096" y="11204"/>
                    <a:pt x="5608" y="11204"/>
                  </a:cubicBezTo>
                  <a:cubicBezTo>
                    <a:pt x="7108" y="11204"/>
                    <a:pt x="8501" y="10621"/>
                    <a:pt x="9561" y="9573"/>
                  </a:cubicBezTo>
                  <a:cubicBezTo>
                    <a:pt x="10620" y="8513"/>
                    <a:pt x="11204" y="7108"/>
                    <a:pt x="11204" y="5608"/>
                  </a:cubicBezTo>
                  <a:cubicBezTo>
                    <a:pt x="11216" y="4096"/>
                    <a:pt x="10632" y="2691"/>
                    <a:pt x="9573" y="1631"/>
                  </a:cubicBezTo>
                  <a:cubicBezTo>
                    <a:pt x="8525" y="572"/>
                    <a:pt x="7120" y="0"/>
                    <a:pt x="5620" y="0"/>
                  </a:cubicBezTo>
                  <a:close/>
                </a:path>
              </a:pathLst>
            </a:custGeom>
            <a:grpFill/>
            <a:ln>
              <a:solidFill>
                <a:srgbClr val="1F744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219;p65"/>
            <p:cNvSpPr/>
            <p:nvPr/>
          </p:nvSpPr>
          <p:spPr>
            <a:xfrm>
              <a:off x="3183120" y="3921508"/>
              <a:ext cx="59414" cy="59382"/>
            </a:xfrm>
            <a:custGeom>
              <a:avLst/>
              <a:gdLst/>
              <a:ahLst/>
              <a:cxnLst/>
              <a:rect l="l" t="t" r="r" b="b"/>
              <a:pathLst>
                <a:path w="1871" h="1870" extrusionOk="0">
                  <a:moveTo>
                    <a:pt x="929" y="334"/>
                  </a:moveTo>
                  <a:cubicBezTo>
                    <a:pt x="1263" y="334"/>
                    <a:pt x="1549" y="608"/>
                    <a:pt x="1549" y="941"/>
                  </a:cubicBezTo>
                  <a:cubicBezTo>
                    <a:pt x="1549" y="1263"/>
                    <a:pt x="1263" y="1548"/>
                    <a:pt x="929" y="1548"/>
                  </a:cubicBezTo>
                  <a:cubicBezTo>
                    <a:pt x="608" y="1548"/>
                    <a:pt x="334" y="1287"/>
                    <a:pt x="334" y="941"/>
                  </a:cubicBezTo>
                  <a:cubicBezTo>
                    <a:pt x="334" y="596"/>
                    <a:pt x="608" y="334"/>
                    <a:pt x="929" y="334"/>
                  </a:cubicBezTo>
                  <a:close/>
                  <a:moveTo>
                    <a:pt x="929" y="1"/>
                  </a:moveTo>
                  <a:cubicBezTo>
                    <a:pt x="429" y="1"/>
                    <a:pt x="1" y="417"/>
                    <a:pt x="1" y="941"/>
                  </a:cubicBezTo>
                  <a:cubicBezTo>
                    <a:pt x="1" y="1453"/>
                    <a:pt x="417" y="1870"/>
                    <a:pt x="929" y="1870"/>
                  </a:cubicBezTo>
                  <a:cubicBezTo>
                    <a:pt x="1191" y="1870"/>
                    <a:pt x="1430" y="1775"/>
                    <a:pt x="1608" y="1596"/>
                  </a:cubicBezTo>
                  <a:cubicBezTo>
                    <a:pt x="1787" y="1417"/>
                    <a:pt x="1870" y="1179"/>
                    <a:pt x="1870" y="941"/>
                  </a:cubicBezTo>
                  <a:cubicBezTo>
                    <a:pt x="1870" y="679"/>
                    <a:pt x="1763" y="453"/>
                    <a:pt x="1584" y="263"/>
                  </a:cubicBezTo>
                  <a:cubicBezTo>
                    <a:pt x="1406" y="108"/>
                    <a:pt x="1191" y="1"/>
                    <a:pt x="929" y="1"/>
                  </a:cubicBezTo>
                  <a:close/>
                </a:path>
              </a:pathLst>
            </a:custGeom>
            <a:grpFill/>
            <a:ln>
              <a:solidFill>
                <a:srgbClr val="1F744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220;p65"/>
            <p:cNvSpPr/>
            <p:nvPr/>
          </p:nvSpPr>
          <p:spPr>
            <a:xfrm>
              <a:off x="3149110" y="3735868"/>
              <a:ext cx="141056" cy="174716"/>
            </a:xfrm>
            <a:custGeom>
              <a:avLst/>
              <a:gdLst/>
              <a:ahLst/>
              <a:cxnLst/>
              <a:rect l="l" t="t" r="r" b="b"/>
              <a:pathLst>
                <a:path w="4442" h="5502" extrusionOk="0">
                  <a:moveTo>
                    <a:pt x="2143" y="1"/>
                  </a:moveTo>
                  <a:cubicBezTo>
                    <a:pt x="1322" y="1"/>
                    <a:pt x="810" y="286"/>
                    <a:pt x="536" y="501"/>
                  </a:cubicBezTo>
                  <a:cubicBezTo>
                    <a:pt x="191" y="786"/>
                    <a:pt x="0" y="1156"/>
                    <a:pt x="0" y="1513"/>
                  </a:cubicBezTo>
                  <a:cubicBezTo>
                    <a:pt x="0" y="1739"/>
                    <a:pt x="84" y="1941"/>
                    <a:pt x="262" y="2084"/>
                  </a:cubicBezTo>
                  <a:cubicBezTo>
                    <a:pt x="393" y="2203"/>
                    <a:pt x="596" y="2263"/>
                    <a:pt x="774" y="2263"/>
                  </a:cubicBezTo>
                  <a:cubicBezTo>
                    <a:pt x="1084" y="2263"/>
                    <a:pt x="1227" y="2049"/>
                    <a:pt x="1334" y="1894"/>
                  </a:cubicBezTo>
                  <a:cubicBezTo>
                    <a:pt x="1465" y="1679"/>
                    <a:pt x="1596" y="1489"/>
                    <a:pt x="2108" y="1489"/>
                  </a:cubicBezTo>
                  <a:cubicBezTo>
                    <a:pt x="2286" y="1489"/>
                    <a:pt x="2858" y="1525"/>
                    <a:pt x="2858" y="2001"/>
                  </a:cubicBezTo>
                  <a:cubicBezTo>
                    <a:pt x="2858" y="2358"/>
                    <a:pt x="2512" y="2632"/>
                    <a:pt x="2227" y="2858"/>
                  </a:cubicBezTo>
                  <a:cubicBezTo>
                    <a:pt x="2155" y="2918"/>
                    <a:pt x="2072" y="2965"/>
                    <a:pt x="2024" y="3025"/>
                  </a:cubicBezTo>
                  <a:cubicBezTo>
                    <a:pt x="1679" y="3323"/>
                    <a:pt x="1286" y="3763"/>
                    <a:pt x="1286" y="4668"/>
                  </a:cubicBezTo>
                  <a:cubicBezTo>
                    <a:pt x="1286" y="5180"/>
                    <a:pt x="1405" y="5501"/>
                    <a:pt x="2000" y="5501"/>
                  </a:cubicBezTo>
                  <a:cubicBezTo>
                    <a:pt x="2274" y="5501"/>
                    <a:pt x="2465" y="5442"/>
                    <a:pt x="2596" y="5323"/>
                  </a:cubicBezTo>
                  <a:cubicBezTo>
                    <a:pt x="2703" y="5216"/>
                    <a:pt x="2762" y="5085"/>
                    <a:pt x="2762" y="4918"/>
                  </a:cubicBezTo>
                  <a:cubicBezTo>
                    <a:pt x="2762" y="4430"/>
                    <a:pt x="2762" y="4192"/>
                    <a:pt x="3263" y="3787"/>
                  </a:cubicBezTo>
                  <a:lnTo>
                    <a:pt x="3286" y="3787"/>
                  </a:lnTo>
                  <a:cubicBezTo>
                    <a:pt x="3298" y="3775"/>
                    <a:pt x="3322" y="3763"/>
                    <a:pt x="3358" y="3727"/>
                  </a:cubicBezTo>
                  <a:cubicBezTo>
                    <a:pt x="3429" y="3680"/>
                    <a:pt x="3453" y="3573"/>
                    <a:pt x="3393" y="3489"/>
                  </a:cubicBezTo>
                  <a:cubicBezTo>
                    <a:pt x="3360" y="3449"/>
                    <a:pt x="3311" y="3427"/>
                    <a:pt x="3261" y="3427"/>
                  </a:cubicBezTo>
                  <a:cubicBezTo>
                    <a:pt x="3224" y="3427"/>
                    <a:pt x="3186" y="3440"/>
                    <a:pt x="3155" y="3465"/>
                  </a:cubicBezTo>
                  <a:cubicBezTo>
                    <a:pt x="3120" y="3477"/>
                    <a:pt x="3108" y="3513"/>
                    <a:pt x="3072" y="3525"/>
                  </a:cubicBezTo>
                  <a:lnTo>
                    <a:pt x="3060" y="3525"/>
                  </a:lnTo>
                  <a:cubicBezTo>
                    <a:pt x="2465" y="3989"/>
                    <a:pt x="2429" y="4346"/>
                    <a:pt x="2429" y="4906"/>
                  </a:cubicBezTo>
                  <a:cubicBezTo>
                    <a:pt x="2429" y="4977"/>
                    <a:pt x="2429" y="5156"/>
                    <a:pt x="2000" y="5156"/>
                  </a:cubicBezTo>
                  <a:cubicBezTo>
                    <a:pt x="1798" y="5156"/>
                    <a:pt x="1739" y="5120"/>
                    <a:pt x="1703" y="5085"/>
                  </a:cubicBezTo>
                  <a:cubicBezTo>
                    <a:pt x="1643" y="5025"/>
                    <a:pt x="1619" y="4882"/>
                    <a:pt x="1619" y="4656"/>
                  </a:cubicBezTo>
                  <a:cubicBezTo>
                    <a:pt x="1619" y="3882"/>
                    <a:pt x="1929" y="3513"/>
                    <a:pt x="2227" y="3251"/>
                  </a:cubicBezTo>
                  <a:cubicBezTo>
                    <a:pt x="2286" y="3215"/>
                    <a:pt x="2346" y="3156"/>
                    <a:pt x="2417" y="3108"/>
                  </a:cubicBezTo>
                  <a:cubicBezTo>
                    <a:pt x="2762" y="2858"/>
                    <a:pt x="3179" y="2525"/>
                    <a:pt x="3179" y="1989"/>
                  </a:cubicBezTo>
                  <a:cubicBezTo>
                    <a:pt x="3179" y="1465"/>
                    <a:pt x="2762" y="1144"/>
                    <a:pt x="2108" y="1144"/>
                  </a:cubicBezTo>
                  <a:cubicBezTo>
                    <a:pt x="1417" y="1144"/>
                    <a:pt x="1215" y="1453"/>
                    <a:pt x="1048" y="1691"/>
                  </a:cubicBezTo>
                  <a:cubicBezTo>
                    <a:pt x="941" y="1858"/>
                    <a:pt x="881" y="1918"/>
                    <a:pt x="750" y="1918"/>
                  </a:cubicBezTo>
                  <a:cubicBezTo>
                    <a:pt x="572" y="1918"/>
                    <a:pt x="322" y="1810"/>
                    <a:pt x="322" y="1513"/>
                  </a:cubicBezTo>
                  <a:cubicBezTo>
                    <a:pt x="322" y="1322"/>
                    <a:pt x="429" y="1025"/>
                    <a:pt x="738" y="775"/>
                  </a:cubicBezTo>
                  <a:cubicBezTo>
                    <a:pt x="977" y="572"/>
                    <a:pt x="1405" y="334"/>
                    <a:pt x="2131" y="334"/>
                  </a:cubicBezTo>
                  <a:cubicBezTo>
                    <a:pt x="3298" y="334"/>
                    <a:pt x="4120" y="953"/>
                    <a:pt x="4120" y="1822"/>
                  </a:cubicBezTo>
                  <a:cubicBezTo>
                    <a:pt x="4120" y="2227"/>
                    <a:pt x="3941" y="2644"/>
                    <a:pt x="3596" y="3037"/>
                  </a:cubicBezTo>
                  <a:cubicBezTo>
                    <a:pt x="3524" y="3096"/>
                    <a:pt x="3536" y="3203"/>
                    <a:pt x="3596" y="3263"/>
                  </a:cubicBezTo>
                  <a:cubicBezTo>
                    <a:pt x="3629" y="3290"/>
                    <a:pt x="3669" y="3305"/>
                    <a:pt x="3709" y="3305"/>
                  </a:cubicBezTo>
                  <a:cubicBezTo>
                    <a:pt x="3755" y="3305"/>
                    <a:pt x="3802" y="3284"/>
                    <a:pt x="3834" y="3239"/>
                  </a:cubicBezTo>
                  <a:cubicBezTo>
                    <a:pt x="4239" y="2787"/>
                    <a:pt x="4441" y="2310"/>
                    <a:pt x="4441" y="1810"/>
                  </a:cubicBezTo>
                  <a:cubicBezTo>
                    <a:pt x="4441" y="1287"/>
                    <a:pt x="4203" y="834"/>
                    <a:pt x="3786" y="501"/>
                  </a:cubicBezTo>
                  <a:cubicBezTo>
                    <a:pt x="3370" y="179"/>
                    <a:pt x="2798" y="1"/>
                    <a:pt x="2143" y="1"/>
                  </a:cubicBezTo>
                  <a:close/>
                </a:path>
              </a:pathLst>
            </a:custGeom>
            <a:grpFill/>
            <a:ln>
              <a:solidFill>
                <a:srgbClr val="1F744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10054;p67"/>
          <p:cNvGrpSpPr/>
          <p:nvPr/>
        </p:nvGrpSpPr>
        <p:grpSpPr>
          <a:xfrm>
            <a:off x="6975305" y="2984928"/>
            <a:ext cx="1732825" cy="1660876"/>
            <a:chOff x="2656907" y="2439293"/>
            <a:chExt cx="332757" cy="332343"/>
          </a:xfrm>
          <a:solidFill>
            <a:srgbClr val="EFEFEF"/>
          </a:solidFill>
        </p:grpSpPr>
        <p:sp>
          <p:nvSpPr>
            <p:cNvPr id="11" name="Google Shape;10055;p67"/>
            <p:cNvSpPr/>
            <p:nvPr/>
          </p:nvSpPr>
          <p:spPr>
            <a:xfrm>
              <a:off x="2868751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20" y="334"/>
                    <a:pt x="1346" y="548"/>
                    <a:pt x="1346" y="834"/>
                  </a:cubicBezTo>
                  <a:cubicBezTo>
                    <a:pt x="1346" y="1120"/>
                    <a:pt x="1120" y="1334"/>
                    <a:pt x="834" y="1334"/>
                  </a:cubicBezTo>
                  <a:cubicBezTo>
                    <a:pt x="560" y="1334"/>
                    <a:pt x="334" y="1120"/>
                    <a:pt x="334" y="834"/>
                  </a:cubicBezTo>
                  <a:cubicBezTo>
                    <a:pt x="334" y="548"/>
                    <a:pt x="572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81" y="0"/>
                    <a:pt x="0" y="370"/>
                    <a:pt x="0" y="834"/>
                  </a:cubicBezTo>
                  <a:cubicBezTo>
                    <a:pt x="0" y="1298"/>
                    <a:pt x="381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grpFill/>
            <a:ln>
              <a:solidFill>
                <a:srgbClr val="1F744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056;p67"/>
            <p:cNvSpPr/>
            <p:nvPr/>
          </p:nvSpPr>
          <p:spPr>
            <a:xfrm>
              <a:off x="2870661" y="2611703"/>
              <a:ext cx="68970" cy="49301"/>
            </a:xfrm>
            <a:custGeom>
              <a:avLst/>
              <a:gdLst/>
              <a:ahLst/>
              <a:cxnLst/>
              <a:rect l="l" t="t" r="r" b="b"/>
              <a:pathLst>
                <a:path w="2167" h="1549" extrusionOk="0">
                  <a:moveTo>
                    <a:pt x="774" y="1"/>
                  </a:moveTo>
                  <a:cubicBezTo>
                    <a:pt x="560" y="1"/>
                    <a:pt x="333" y="60"/>
                    <a:pt x="119" y="167"/>
                  </a:cubicBezTo>
                  <a:cubicBezTo>
                    <a:pt x="48" y="203"/>
                    <a:pt x="0" y="310"/>
                    <a:pt x="48" y="382"/>
                  </a:cubicBezTo>
                  <a:cubicBezTo>
                    <a:pt x="83" y="443"/>
                    <a:pt x="150" y="479"/>
                    <a:pt x="212" y="479"/>
                  </a:cubicBezTo>
                  <a:cubicBezTo>
                    <a:pt x="234" y="479"/>
                    <a:pt x="255" y="474"/>
                    <a:pt x="274" y="465"/>
                  </a:cubicBezTo>
                  <a:cubicBezTo>
                    <a:pt x="417" y="382"/>
                    <a:pt x="595" y="346"/>
                    <a:pt x="762" y="346"/>
                  </a:cubicBezTo>
                  <a:cubicBezTo>
                    <a:pt x="1286" y="346"/>
                    <a:pt x="1715" y="727"/>
                    <a:pt x="1786" y="1215"/>
                  </a:cubicBezTo>
                  <a:lnTo>
                    <a:pt x="762" y="1215"/>
                  </a:lnTo>
                  <a:cubicBezTo>
                    <a:pt x="679" y="1215"/>
                    <a:pt x="595" y="1298"/>
                    <a:pt x="595" y="1382"/>
                  </a:cubicBezTo>
                  <a:cubicBezTo>
                    <a:pt x="595" y="1477"/>
                    <a:pt x="679" y="1548"/>
                    <a:pt x="762" y="1548"/>
                  </a:cubicBezTo>
                  <a:lnTo>
                    <a:pt x="1988" y="1548"/>
                  </a:lnTo>
                  <a:cubicBezTo>
                    <a:pt x="2072" y="1548"/>
                    <a:pt x="2143" y="1477"/>
                    <a:pt x="2143" y="1382"/>
                  </a:cubicBezTo>
                  <a:cubicBezTo>
                    <a:pt x="2167" y="608"/>
                    <a:pt x="1536" y="1"/>
                    <a:pt x="774" y="1"/>
                  </a:cubicBezTo>
                  <a:close/>
                </a:path>
              </a:pathLst>
            </a:custGeom>
            <a:grpFill/>
            <a:ln>
              <a:solidFill>
                <a:srgbClr val="1F744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057;p67"/>
            <p:cNvSpPr/>
            <p:nvPr/>
          </p:nvSpPr>
          <p:spPr>
            <a:xfrm>
              <a:off x="2705794" y="2611321"/>
              <a:ext cx="68620" cy="49301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1394" y="1"/>
                  </a:moveTo>
                  <a:cubicBezTo>
                    <a:pt x="632" y="1"/>
                    <a:pt x="1" y="620"/>
                    <a:pt x="1" y="1382"/>
                  </a:cubicBezTo>
                  <a:cubicBezTo>
                    <a:pt x="1" y="1465"/>
                    <a:pt x="84" y="1548"/>
                    <a:pt x="167" y="1548"/>
                  </a:cubicBezTo>
                  <a:lnTo>
                    <a:pt x="1406" y="1548"/>
                  </a:lnTo>
                  <a:cubicBezTo>
                    <a:pt x="1489" y="1548"/>
                    <a:pt x="1572" y="1465"/>
                    <a:pt x="1572" y="1382"/>
                  </a:cubicBezTo>
                  <a:cubicBezTo>
                    <a:pt x="1572" y="1287"/>
                    <a:pt x="1501" y="1215"/>
                    <a:pt x="1418" y="1215"/>
                  </a:cubicBezTo>
                  <a:lnTo>
                    <a:pt x="382" y="1215"/>
                  </a:lnTo>
                  <a:cubicBezTo>
                    <a:pt x="453" y="727"/>
                    <a:pt x="882" y="334"/>
                    <a:pt x="1406" y="334"/>
                  </a:cubicBezTo>
                  <a:cubicBezTo>
                    <a:pt x="1584" y="334"/>
                    <a:pt x="1751" y="382"/>
                    <a:pt x="1894" y="453"/>
                  </a:cubicBezTo>
                  <a:cubicBezTo>
                    <a:pt x="1918" y="469"/>
                    <a:pt x="1945" y="477"/>
                    <a:pt x="1974" y="477"/>
                  </a:cubicBezTo>
                  <a:cubicBezTo>
                    <a:pt x="2030" y="477"/>
                    <a:pt x="2088" y="445"/>
                    <a:pt x="2120" y="382"/>
                  </a:cubicBezTo>
                  <a:cubicBezTo>
                    <a:pt x="2156" y="310"/>
                    <a:pt x="2132" y="203"/>
                    <a:pt x="2049" y="155"/>
                  </a:cubicBezTo>
                  <a:cubicBezTo>
                    <a:pt x="1846" y="60"/>
                    <a:pt x="1632" y="1"/>
                    <a:pt x="1394" y="1"/>
                  </a:cubicBezTo>
                  <a:close/>
                </a:path>
              </a:pathLst>
            </a:custGeom>
            <a:grpFill/>
            <a:ln>
              <a:solidFill>
                <a:srgbClr val="1F744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058;p67"/>
            <p:cNvSpPr/>
            <p:nvPr/>
          </p:nvSpPr>
          <p:spPr>
            <a:xfrm>
              <a:off x="2724000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19" y="334"/>
                    <a:pt x="1334" y="548"/>
                    <a:pt x="1334" y="834"/>
                  </a:cubicBezTo>
                  <a:cubicBezTo>
                    <a:pt x="1334" y="1120"/>
                    <a:pt x="1119" y="1334"/>
                    <a:pt x="834" y="1334"/>
                  </a:cubicBezTo>
                  <a:cubicBezTo>
                    <a:pt x="548" y="1334"/>
                    <a:pt x="322" y="1120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69" y="0"/>
                    <a:pt x="0" y="370"/>
                    <a:pt x="0" y="834"/>
                  </a:cubicBezTo>
                  <a:cubicBezTo>
                    <a:pt x="0" y="1298"/>
                    <a:pt x="369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grpFill/>
            <a:ln>
              <a:solidFill>
                <a:srgbClr val="1F744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059;p67"/>
            <p:cNvSpPr/>
            <p:nvPr/>
          </p:nvSpPr>
          <p:spPr>
            <a:xfrm>
              <a:off x="2788800" y="2534394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34"/>
                  </a:moveTo>
                  <a:cubicBezTo>
                    <a:pt x="1489" y="334"/>
                    <a:pt x="1822" y="656"/>
                    <a:pt x="1822" y="1072"/>
                  </a:cubicBezTo>
                  <a:cubicBezTo>
                    <a:pt x="1822" y="1489"/>
                    <a:pt x="1489" y="1822"/>
                    <a:pt x="1072" y="1822"/>
                  </a:cubicBezTo>
                  <a:cubicBezTo>
                    <a:pt x="655" y="1822"/>
                    <a:pt x="334" y="1489"/>
                    <a:pt x="334" y="1072"/>
                  </a:cubicBezTo>
                  <a:cubicBezTo>
                    <a:pt x="334" y="656"/>
                    <a:pt x="667" y="334"/>
                    <a:pt x="1072" y="334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rgbClr val="1F744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060;p67"/>
            <p:cNvSpPr/>
            <p:nvPr/>
          </p:nvSpPr>
          <p:spPr>
            <a:xfrm>
              <a:off x="2764930" y="2613613"/>
              <a:ext cx="115979" cy="62923"/>
            </a:xfrm>
            <a:custGeom>
              <a:avLst/>
              <a:gdLst/>
              <a:ahLst/>
              <a:cxnLst/>
              <a:rect l="l" t="t" r="r" b="b"/>
              <a:pathLst>
                <a:path w="3644" h="1977" extrusionOk="0">
                  <a:moveTo>
                    <a:pt x="1822" y="345"/>
                  </a:moveTo>
                  <a:cubicBezTo>
                    <a:pt x="2584" y="345"/>
                    <a:pt x="3203" y="917"/>
                    <a:pt x="3298" y="1655"/>
                  </a:cubicBezTo>
                  <a:lnTo>
                    <a:pt x="345" y="1655"/>
                  </a:lnTo>
                  <a:cubicBezTo>
                    <a:pt x="441" y="905"/>
                    <a:pt x="1060" y="345"/>
                    <a:pt x="1822" y="345"/>
                  </a:cubicBezTo>
                  <a:close/>
                  <a:moveTo>
                    <a:pt x="1822" y="0"/>
                  </a:moveTo>
                  <a:cubicBezTo>
                    <a:pt x="822" y="0"/>
                    <a:pt x="0" y="822"/>
                    <a:pt x="0" y="1810"/>
                  </a:cubicBezTo>
                  <a:cubicBezTo>
                    <a:pt x="0" y="1905"/>
                    <a:pt x="84" y="1977"/>
                    <a:pt x="167" y="1977"/>
                  </a:cubicBezTo>
                  <a:lnTo>
                    <a:pt x="3477" y="1977"/>
                  </a:lnTo>
                  <a:cubicBezTo>
                    <a:pt x="3560" y="1977"/>
                    <a:pt x="3643" y="1905"/>
                    <a:pt x="3643" y="1810"/>
                  </a:cubicBezTo>
                  <a:cubicBezTo>
                    <a:pt x="3643" y="798"/>
                    <a:pt x="2822" y="0"/>
                    <a:pt x="1822" y="0"/>
                  </a:cubicBezTo>
                  <a:close/>
                </a:path>
              </a:pathLst>
            </a:custGeom>
            <a:grpFill/>
            <a:ln>
              <a:solidFill>
                <a:srgbClr val="1F744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061;p67"/>
            <p:cNvSpPr/>
            <p:nvPr/>
          </p:nvSpPr>
          <p:spPr>
            <a:xfrm>
              <a:off x="2656907" y="2439293"/>
              <a:ext cx="332757" cy="332343"/>
            </a:xfrm>
            <a:custGeom>
              <a:avLst/>
              <a:gdLst/>
              <a:ahLst/>
              <a:cxnLst/>
              <a:rect l="l" t="t" r="r" b="b"/>
              <a:pathLst>
                <a:path w="10455" h="10442" extrusionOk="0">
                  <a:moveTo>
                    <a:pt x="5383" y="893"/>
                  </a:moveTo>
                  <a:cubicBezTo>
                    <a:pt x="7645" y="977"/>
                    <a:pt x="9454" y="2798"/>
                    <a:pt x="9550" y="5060"/>
                  </a:cubicBezTo>
                  <a:lnTo>
                    <a:pt x="9145" y="5060"/>
                  </a:lnTo>
                  <a:cubicBezTo>
                    <a:pt x="9050" y="5060"/>
                    <a:pt x="8978" y="5132"/>
                    <a:pt x="8978" y="5227"/>
                  </a:cubicBezTo>
                  <a:cubicBezTo>
                    <a:pt x="8978" y="5310"/>
                    <a:pt x="9050" y="5382"/>
                    <a:pt x="9145" y="5382"/>
                  </a:cubicBezTo>
                  <a:lnTo>
                    <a:pt x="9550" y="5382"/>
                  </a:lnTo>
                  <a:cubicBezTo>
                    <a:pt x="9454" y="7644"/>
                    <a:pt x="7645" y="9466"/>
                    <a:pt x="5383" y="9549"/>
                  </a:cubicBezTo>
                  <a:lnTo>
                    <a:pt x="5383" y="9156"/>
                  </a:lnTo>
                  <a:cubicBezTo>
                    <a:pt x="5383" y="9061"/>
                    <a:pt x="5311" y="8989"/>
                    <a:pt x="5216" y="8989"/>
                  </a:cubicBezTo>
                  <a:cubicBezTo>
                    <a:pt x="5121" y="8989"/>
                    <a:pt x="5049" y="9061"/>
                    <a:pt x="5049" y="9156"/>
                  </a:cubicBezTo>
                  <a:lnTo>
                    <a:pt x="5049" y="9549"/>
                  </a:lnTo>
                  <a:cubicBezTo>
                    <a:pt x="2787" y="9466"/>
                    <a:pt x="977" y="7644"/>
                    <a:pt x="882" y="5382"/>
                  </a:cubicBezTo>
                  <a:lnTo>
                    <a:pt x="1287" y="5382"/>
                  </a:lnTo>
                  <a:cubicBezTo>
                    <a:pt x="1382" y="5382"/>
                    <a:pt x="1453" y="5310"/>
                    <a:pt x="1453" y="5227"/>
                  </a:cubicBezTo>
                  <a:cubicBezTo>
                    <a:pt x="1453" y="5132"/>
                    <a:pt x="1382" y="5060"/>
                    <a:pt x="1287" y="5060"/>
                  </a:cubicBezTo>
                  <a:lnTo>
                    <a:pt x="882" y="5060"/>
                  </a:lnTo>
                  <a:cubicBezTo>
                    <a:pt x="977" y="2798"/>
                    <a:pt x="2787" y="977"/>
                    <a:pt x="5049" y="893"/>
                  </a:cubicBezTo>
                  <a:lnTo>
                    <a:pt x="5049" y="1286"/>
                  </a:lnTo>
                  <a:cubicBezTo>
                    <a:pt x="5049" y="1381"/>
                    <a:pt x="5121" y="1453"/>
                    <a:pt x="5216" y="1453"/>
                  </a:cubicBezTo>
                  <a:cubicBezTo>
                    <a:pt x="5311" y="1453"/>
                    <a:pt x="5383" y="1381"/>
                    <a:pt x="5383" y="1286"/>
                  </a:cubicBezTo>
                  <a:lnTo>
                    <a:pt x="5383" y="893"/>
                  </a:lnTo>
                  <a:close/>
                  <a:moveTo>
                    <a:pt x="5228" y="0"/>
                  </a:moveTo>
                  <a:cubicBezTo>
                    <a:pt x="5144" y="0"/>
                    <a:pt x="5061" y="72"/>
                    <a:pt x="5061" y="167"/>
                  </a:cubicBezTo>
                  <a:lnTo>
                    <a:pt x="5061" y="560"/>
                  </a:lnTo>
                  <a:cubicBezTo>
                    <a:pt x="2620" y="655"/>
                    <a:pt x="656" y="2620"/>
                    <a:pt x="572" y="5060"/>
                  </a:cubicBezTo>
                  <a:lnTo>
                    <a:pt x="168" y="5060"/>
                  </a:lnTo>
                  <a:cubicBezTo>
                    <a:pt x="84" y="5060"/>
                    <a:pt x="1" y="5132"/>
                    <a:pt x="1" y="5227"/>
                  </a:cubicBezTo>
                  <a:cubicBezTo>
                    <a:pt x="1" y="5310"/>
                    <a:pt x="84" y="5382"/>
                    <a:pt x="168" y="5382"/>
                  </a:cubicBezTo>
                  <a:lnTo>
                    <a:pt x="572" y="5382"/>
                  </a:lnTo>
                  <a:cubicBezTo>
                    <a:pt x="656" y="7823"/>
                    <a:pt x="2620" y="9787"/>
                    <a:pt x="5061" y="9882"/>
                  </a:cubicBezTo>
                  <a:lnTo>
                    <a:pt x="5061" y="10287"/>
                  </a:lnTo>
                  <a:cubicBezTo>
                    <a:pt x="5061" y="10371"/>
                    <a:pt x="5144" y="10442"/>
                    <a:pt x="5228" y="10442"/>
                  </a:cubicBezTo>
                  <a:cubicBezTo>
                    <a:pt x="5323" y="10442"/>
                    <a:pt x="5394" y="10371"/>
                    <a:pt x="5394" y="10287"/>
                  </a:cubicBezTo>
                  <a:lnTo>
                    <a:pt x="5394" y="9882"/>
                  </a:lnTo>
                  <a:cubicBezTo>
                    <a:pt x="7835" y="9787"/>
                    <a:pt x="9800" y="7823"/>
                    <a:pt x="9883" y="5382"/>
                  </a:cubicBezTo>
                  <a:lnTo>
                    <a:pt x="10288" y="5382"/>
                  </a:lnTo>
                  <a:cubicBezTo>
                    <a:pt x="10383" y="5382"/>
                    <a:pt x="10455" y="5310"/>
                    <a:pt x="10455" y="5227"/>
                  </a:cubicBezTo>
                  <a:cubicBezTo>
                    <a:pt x="10455" y="5132"/>
                    <a:pt x="10383" y="5060"/>
                    <a:pt x="10288" y="5060"/>
                  </a:cubicBezTo>
                  <a:lnTo>
                    <a:pt x="9883" y="5060"/>
                  </a:lnTo>
                  <a:cubicBezTo>
                    <a:pt x="9800" y="2620"/>
                    <a:pt x="7835" y="655"/>
                    <a:pt x="5394" y="560"/>
                  </a:cubicBezTo>
                  <a:lnTo>
                    <a:pt x="5394" y="167"/>
                  </a:lnTo>
                  <a:cubicBezTo>
                    <a:pt x="5394" y="72"/>
                    <a:pt x="5323" y="0"/>
                    <a:pt x="5228" y="0"/>
                  </a:cubicBezTo>
                  <a:close/>
                </a:path>
              </a:pathLst>
            </a:custGeom>
            <a:grpFill/>
            <a:ln>
              <a:solidFill>
                <a:srgbClr val="1F744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83931" cy="9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69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"/>
          <p:cNvSpPr txBox="1">
            <a:spLocks noGrp="1"/>
          </p:cNvSpPr>
          <p:nvPr>
            <p:ph type="title"/>
          </p:nvPr>
        </p:nvSpPr>
        <p:spPr>
          <a:xfrm>
            <a:off x="539552" y="948224"/>
            <a:ext cx="4248472" cy="13933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d-ID" sz="2800" dirty="0"/>
              <a:t>What’s the expected result</a:t>
            </a:r>
            <a:r>
              <a:rPr lang="en-US" sz="2800" dirty="0"/>
              <a:t>?</a:t>
            </a:r>
            <a:br>
              <a:rPr lang="id-ID" sz="2800" dirty="0"/>
            </a:br>
            <a:endParaRPr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6" name="Google Shape;416;p46"/>
          <p:cNvSpPr txBox="1">
            <a:spLocks noGrp="1"/>
          </p:cNvSpPr>
          <p:nvPr>
            <p:ph type="subTitle" idx="1"/>
          </p:nvPr>
        </p:nvSpPr>
        <p:spPr>
          <a:xfrm>
            <a:off x="107504" y="2335464"/>
            <a:ext cx="4752528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2000" b="1" dirty="0"/>
              <a:t>The cases will significantly reduce to 0% after implementing PD approach </a:t>
            </a:r>
          </a:p>
          <a:p>
            <a:endParaRPr lang="id-ID" sz="2000" b="1" dirty="0"/>
          </a:p>
          <a:p>
            <a:r>
              <a:rPr lang="id-ID" sz="2000" b="1" dirty="0"/>
              <a:t>    This is to encourage the community to persistently solve the problem</a:t>
            </a:r>
            <a:endParaRPr lang="id-ID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36689" r="22372"/>
          <a:stretch/>
        </p:blipFill>
        <p:spPr>
          <a:xfrm>
            <a:off x="5220072" y="0"/>
            <a:ext cx="3816718" cy="46831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60497" y="4876586"/>
            <a:ext cx="19875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Montserrat" panose="020B0604020202020204" charset="0"/>
              </a:rPr>
              <a:t>Dokumentasi oleh PDRC FKM UI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15569" cy="71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96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55"/>
          <p:cNvSpPr txBox="1">
            <a:spLocks noGrp="1"/>
          </p:cNvSpPr>
          <p:nvPr>
            <p:ph type="body" idx="1"/>
          </p:nvPr>
        </p:nvSpPr>
        <p:spPr>
          <a:xfrm>
            <a:off x="827584" y="1491630"/>
            <a:ext cx="3957339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sz="1800" dirty="0" err="1"/>
              <a:t>Kurikulum</a:t>
            </a:r>
            <a:r>
              <a:rPr sz="1800" dirty="0"/>
              <a:t> </a:t>
            </a:r>
            <a:r>
              <a:rPr sz="1800" dirty="0" err="1"/>
              <a:t>dan</a:t>
            </a:r>
            <a:r>
              <a:rPr sz="1800" dirty="0"/>
              <a:t> </a:t>
            </a:r>
            <a:r>
              <a:rPr sz="1800" dirty="0" err="1"/>
              <a:t>Modul</a:t>
            </a:r>
            <a:endParaRPr sz="18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x-none" sz="1800"/>
              <a:t>Kegiatan Praktik Perilaku dan Pemulihan Gizi Melalui Pendekatan Positive Deviance</a:t>
            </a:r>
            <a:endParaRPr sz="1800" dirty="0"/>
          </a:p>
        </p:txBody>
      </p:sp>
      <p:sp>
        <p:nvSpPr>
          <p:cNvPr id="935" name="Google Shape;935;p55"/>
          <p:cNvSpPr txBox="1">
            <a:spLocks noGrp="1"/>
          </p:cNvSpPr>
          <p:nvPr>
            <p:ph type="title"/>
          </p:nvPr>
        </p:nvSpPr>
        <p:spPr>
          <a:xfrm>
            <a:off x="916600" y="337147"/>
            <a:ext cx="239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Reference</a:t>
            </a:r>
            <a:endParaRPr dirty="0"/>
          </a:p>
        </p:txBody>
      </p:sp>
      <p:cxnSp>
        <p:nvCxnSpPr>
          <p:cNvPr id="936" name="Google Shape;936;p55"/>
          <p:cNvCxnSpPr/>
          <p:nvPr/>
        </p:nvCxnSpPr>
        <p:spPr>
          <a:xfrm>
            <a:off x="916600" y="962050"/>
            <a:ext cx="4596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5999" r="15334" b="13000"/>
          <a:stretch>
            <a:fillRect/>
          </a:stretch>
        </p:blipFill>
        <p:spPr bwMode="auto">
          <a:xfrm>
            <a:off x="6121262" y="1131590"/>
            <a:ext cx="2992598" cy="375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445" y="23281"/>
            <a:ext cx="2649415" cy="9387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45830" y="926229"/>
            <a:ext cx="3366900" cy="2826210"/>
          </a:xfrm>
        </p:spPr>
        <p:txBody>
          <a:bodyPr/>
          <a:lstStyle/>
          <a:p>
            <a:pPr marL="139700" indent="0">
              <a:buNone/>
            </a:pPr>
            <a:r>
              <a:rPr lang="id-ID" dirty="0"/>
              <a:t>    </a:t>
            </a:r>
          </a:p>
          <a:p>
            <a:pPr marL="139700" indent="0">
              <a:buNone/>
            </a:pPr>
            <a:r>
              <a:rPr lang="id-ID" b="1" dirty="0">
                <a:solidFill>
                  <a:srgbClr val="00B050"/>
                </a:solidFill>
              </a:rPr>
              <a:t> </a:t>
            </a:r>
            <a:r>
              <a:rPr lang="id-ID" sz="1800" b="1" dirty="0">
                <a:solidFill>
                  <a:srgbClr val="00B050"/>
                </a:solidFill>
              </a:rPr>
              <a:t>What’s the problem</a:t>
            </a:r>
          </a:p>
          <a:p>
            <a:pPr marL="139700" indent="0">
              <a:buNone/>
            </a:pPr>
            <a:endParaRPr lang="id-ID" dirty="0"/>
          </a:p>
          <a:p>
            <a:pPr marL="139700" indent="0">
              <a:buNone/>
            </a:pPr>
            <a:endParaRPr lang="id-ID" dirty="0"/>
          </a:p>
          <a:p>
            <a:pPr marL="139700" indent="0">
              <a:buNone/>
            </a:pPr>
            <a:r>
              <a:rPr lang="id-ID" sz="1600" b="1" dirty="0">
                <a:solidFill>
                  <a:srgbClr val="00B050"/>
                </a:solidFill>
              </a:rPr>
              <a:t> </a:t>
            </a:r>
            <a:r>
              <a:rPr lang="id-ID" sz="1800" b="1" dirty="0">
                <a:solidFill>
                  <a:srgbClr val="00B050"/>
                </a:solidFill>
              </a:rPr>
              <a:t>Quantitative problem</a:t>
            </a:r>
          </a:p>
          <a:p>
            <a:endParaRPr lang="id-ID" dirty="0"/>
          </a:p>
          <a:p>
            <a:endParaRPr lang="id-ID" dirty="0"/>
          </a:p>
          <a:p>
            <a:pPr marL="139700" indent="0">
              <a:buNone/>
            </a:pPr>
            <a:r>
              <a:rPr lang="id-ID" sz="1800" dirty="0"/>
              <a:t> </a:t>
            </a:r>
            <a:r>
              <a:rPr lang="id-ID" sz="1800" b="1" dirty="0">
                <a:solidFill>
                  <a:srgbClr val="00B050"/>
                </a:solidFill>
              </a:rPr>
              <a:t>Expected outcome</a:t>
            </a:r>
          </a:p>
          <a:p>
            <a:endParaRPr lang="id-ID" dirty="0"/>
          </a:p>
          <a:p>
            <a:pPr marL="139700" indent="0">
              <a:buNone/>
            </a:pPr>
            <a:endParaRPr lang="id-ID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3747" y="381721"/>
            <a:ext cx="7282142" cy="572700"/>
          </a:xfrm>
        </p:spPr>
        <p:txBody>
          <a:bodyPr/>
          <a:lstStyle/>
          <a:p>
            <a:r>
              <a:rPr lang="id-ID" dirty="0"/>
              <a:t> Review</a:t>
            </a:r>
          </a:p>
        </p:txBody>
      </p:sp>
      <p:grpSp>
        <p:nvGrpSpPr>
          <p:cNvPr id="5" name="Google Shape;9217;p65"/>
          <p:cNvGrpSpPr/>
          <p:nvPr/>
        </p:nvGrpSpPr>
        <p:grpSpPr>
          <a:xfrm>
            <a:off x="540485" y="1119329"/>
            <a:ext cx="580706" cy="599981"/>
            <a:chOff x="3040984" y="3681059"/>
            <a:chExt cx="356164" cy="355815"/>
          </a:xfrm>
        </p:grpSpPr>
        <p:sp>
          <p:nvSpPr>
            <p:cNvPr id="6" name="Google Shape;9218;p65"/>
            <p:cNvSpPr/>
            <p:nvPr/>
          </p:nvSpPr>
          <p:spPr>
            <a:xfrm>
              <a:off x="3040984" y="3681059"/>
              <a:ext cx="356164" cy="355815"/>
            </a:xfrm>
            <a:custGeom>
              <a:avLst/>
              <a:gdLst/>
              <a:ahLst/>
              <a:cxnLst/>
              <a:rect l="l" t="t" r="r" b="b"/>
              <a:pathLst>
                <a:path w="11216" h="11205" extrusionOk="0">
                  <a:moveTo>
                    <a:pt x="5620" y="0"/>
                  </a:moveTo>
                  <a:cubicBezTo>
                    <a:pt x="4274" y="0"/>
                    <a:pt x="2965" y="488"/>
                    <a:pt x="1953" y="1369"/>
                  </a:cubicBezTo>
                  <a:cubicBezTo>
                    <a:pt x="1881" y="1429"/>
                    <a:pt x="1881" y="1536"/>
                    <a:pt x="1941" y="1608"/>
                  </a:cubicBezTo>
                  <a:cubicBezTo>
                    <a:pt x="1972" y="1645"/>
                    <a:pt x="2016" y="1663"/>
                    <a:pt x="2061" y="1663"/>
                  </a:cubicBezTo>
                  <a:cubicBezTo>
                    <a:pt x="2103" y="1663"/>
                    <a:pt x="2145" y="1648"/>
                    <a:pt x="2179" y="1620"/>
                  </a:cubicBezTo>
                  <a:cubicBezTo>
                    <a:pt x="3131" y="786"/>
                    <a:pt x="4358" y="346"/>
                    <a:pt x="5620" y="346"/>
                  </a:cubicBezTo>
                  <a:cubicBezTo>
                    <a:pt x="7013" y="346"/>
                    <a:pt x="8346" y="893"/>
                    <a:pt x="9335" y="1893"/>
                  </a:cubicBezTo>
                  <a:cubicBezTo>
                    <a:pt x="10335" y="2882"/>
                    <a:pt x="10882" y="4215"/>
                    <a:pt x="10882" y="5608"/>
                  </a:cubicBezTo>
                  <a:cubicBezTo>
                    <a:pt x="10882" y="7013"/>
                    <a:pt x="10335" y="8335"/>
                    <a:pt x="9335" y="9335"/>
                  </a:cubicBezTo>
                  <a:cubicBezTo>
                    <a:pt x="8346" y="10323"/>
                    <a:pt x="7013" y="10883"/>
                    <a:pt x="5620" y="10883"/>
                  </a:cubicBezTo>
                  <a:cubicBezTo>
                    <a:pt x="4215" y="10883"/>
                    <a:pt x="2893" y="10323"/>
                    <a:pt x="1893" y="9335"/>
                  </a:cubicBezTo>
                  <a:cubicBezTo>
                    <a:pt x="893" y="8335"/>
                    <a:pt x="345" y="7013"/>
                    <a:pt x="345" y="5608"/>
                  </a:cubicBezTo>
                  <a:cubicBezTo>
                    <a:pt x="345" y="4298"/>
                    <a:pt x="822" y="3048"/>
                    <a:pt x="1703" y="2084"/>
                  </a:cubicBezTo>
                  <a:cubicBezTo>
                    <a:pt x="1762" y="2012"/>
                    <a:pt x="1762" y="1905"/>
                    <a:pt x="1691" y="1846"/>
                  </a:cubicBezTo>
                  <a:cubicBezTo>
                    <a:pt x="1657" y="1817"/>
                    <a:pt x="1614" y="1802"/>
                    <a:pt x="1573" y="1802"/>
                  </a:cubicBezTo>
                  <a:cubicBezTo>
                    <a:pt x="1528" y="1802"/>
                    <a:pt x="1484" y="1820"/>
                    <a:pt x="1453" y="1858"/>
                  </a:cubicBezTo>
                  <a:cubicBezTo>
                    <a:pt x="512" y="2882"/>
                    <a:pt x="0" y="4227"/>
                    <a:pt x="0" y="5608"/>
                  </a:cubicBezTo>
                  <a:cubicBezTo>
                    <a:pt x="0" y="7096"/>
                    <a:pt x="583" y="8513"/>
                    <a:pt x="1643" y="9573"/>
                  </a:cubicBezTo>
                  <a:cubicBezTo>
                    <a:pt x="2703" y="10621"/>
                    <a:pt x="4096" y="11204"/>
                    <a:pt x="5608" y="11204"/>
                  </a:cubicBezTo>
                  <a:cubicBezTo>
                    <a:pt x="7108" y="11204"/>
                    <a:pt x="8501" y="10621"/>
                    <a:pt x="9561" y="9573"/>
                  </a:cubicBezTo>
                  <a:cubicBezTo>
                    <a:pt x="10620" y="8513"/>
                    <a:pt x="11204" y="7108"/>
                    <a:pt x="11204" y="5608"/>
                  </a:cubicBezTo>
                  <a:cubicBezTo>
                    <a:pt x="11216" y="4096"/>
                    <a:pt x="10632" y="2691"/>
                    <a:pt x="9573" y="1631"/>
                  </a:cubicBezTo>
                  <a:cubicBezTo>
                    <a:pt x="8525" y="572"/>
                    <a:pt x="7120" y="0"/>
                    <a:pt x="5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7" name="Google Shape;9219;p65"/>
            <p:cNvSpPr/>
            <p:nvPr/>
          </p:nvSpPr>
          <p:spPr>
            <a:xfrm>
              <a:off x="3183120" y="3921508"/>
              <a:ext cx="59414" cy="59382"/>
            </a:xfrm>
            <a:custGeom>
              <a:avLst/>
              <a:gdLst/>
              <a:ahLst/>
              <a:cxnLst/>
              <a:rect l="l" t="t" r="r" b="b"/>
              <a:pathLst>
                <a:path w="1871" h="1870" extrusionOk="0">
                  <a:moveTo>
                    <a:pt x="929" y="334"/>
                  </a:moveTo>
                  <a:cubicBezTo>
                    <a:pt x="1263" y="334"/>
                    <a:pt x="1549" y="608"/>
                    <a:pt x="1549" y="941"/>
                  </a:cubicBezTo>
                  <a:cubicBezTo>
                    <a:pt x="1549" y="1263"/>
                    <a:pt x="1263" y="1548"/>
                    <a:pt x="929" y="1548"/>
                  </a:cubicBezTo>
                  <a:cubicBezTo>
                    <a:pt x="608" y="1548"/>
                    <a:pt x="334" y="1287"/>
                    <a:pt x="334" y="941"/>
                  </a:cubicBezTo>
                  <a:cubicBezTo>
                    <a:pt x="334" y="596"/>
                    <a:pt x="608" y="334"/>
                    <a:pt x="929" y="334"/>
                  </a:cubicBezTo>
                  <a:close/>
                  <a:moveTo>
                    <a:pt x="929" y="1"/>
                  </a:moveTo>
                  <a:cubicBezTo>
                    <a:pt x="429" y="1"/>
                    <a:pt x="1" y="417"/>
                    <a:pt x="1" y="941"/>
                  </a:cubicBezTo>
                  <a:cubicBezTo>
                    <a:pt x="1" y="1453"/>
                    <a:pt x="417" y="1870"/>
                    <a:pt x="929" y="1870"/>
                  </a:cubicBezTo>
                  <a:cubicBezTo>
                    <a:pt x="1191" y="1870"/>
                    <a:pt x="1430" y="1775"/>
                    <a:pt x="1608" y="1596"/>
                  </a:cubicBezTo>
                  <a:cubicBezTo>
                    <a:pt x="1787" y="1417"/>
                    <a:pt x="1870" y="1179"/>
                    <a:pt x="1870" y="941"/>
                  </a:cubicBezTo>
                  <a:cubicBezTo>
                    <a:pt x="1870" y="679"/>
                    <a:pt x="1763" y="453"/>
                    <a:pt x="1584" y="263"/>
                  </a:cubicBezTo>
                  <a:cubicBezTo>
                    <a:pt x="1406" y="108"/>
                    <a:pt x="119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220;p65"/>
            <p:cNvSpPr/>
            <p:nvPr/>
          </p:nvSpPr>
          <p:spPr>
            <a:xfrm>
              <a:off x="3149110" y="3735868"/>
              <a:ext cx="141056" cy="174716"/>
            </a:xfrm>
            <a:custGeom>
              <a:avLst/>
              <a:gdLst/>
              <a:ahLst/>
              <a:cxnLst/>
              <a:rect l="l" t="t" r="r" b="b"/>
              <a:pathLst>
                <a:path w="4442" h="5502" extrusionOk="0">
                  <a:moveTo>
                    <a:pt x="2143" y="1"/>
                  </a:moveTo>
                  <a:cubicBezTo>
                    <a:pt x="1322" y="1"/>
                    <a:pt x="810" y="286"/>
                    <a:pt x="536" y="501"/>
                  </a:cubicBezTo>
                  <a:cubicBezTo>
                    <a:pt x="191" y="786"/>
                    <a:pt x="0" y="1156"/>
                    <a:pt x="0" y="1513"/>
                  </a:cubicBezTo>
                  <a:cubicBezTo>
                    <a:pt x="0" y="1739"/>
                    <a:pt x="84" y="1941"/>
                    <a:pt x="262" y="2084"/>
                  </a:cubicBezTo>
                  <a:cubicBezTo>
                    <a:pt x="393" y="2203"/>
                    <a:pt x="596" y="2263"/>
                    <a:pt x="774" y="2263"/>
                  </a:cubicBezTo>
                  <a:cubicBezTo>
                    <a:pt x="1084" y="2263"/>
                    <a:pt x="1227" y="2049"/>
                    <a:pt x="1334" y="1894"/>
                  </a:cubicBezTo>
                  <a:cubicBezTo>
                    <a:pt x="1465" y="1679"/>
                    <a:pt x="1596" y="1489"/>
                    <a:pt x="2108" y="1489"/>
                  </a:cubicBezTo>
                  <a:cubicBezTo>
                    <a:pt x="2286" y="1489"/>
                    <a:pt x="2858" y="1525"/>
                    <a:pt x="2858" y="2001"/>
                  </a:cubicBezTo>
                  <a:cubicBezTo>
                    <a:pt x="2858" y="2358"/>
                    <a:pt x="2512" y="2632"/>
                    <a:pt x="2227" y="2858"/>
                  </a:cubicBezTo>
                  <a:cubicBezTo>
                    <a:pt x="2155" y="2918"/>
                    <a:pt x="2072" y="2965"/>
                    <a:pt x="2024" y="3025"/>
                  </a:cubicBezTo>
                  <a:cubicBezTo>
                    <a:pt x="1679" y="3323"/>
                    <a:pt x="1286" y="3763"/>
                    <a:pt x="1286" y="4668"/>
                  </a:cubicBezTo>
                  <a:cubicBezTo>
                    <a:pt x="1286" y="5180"/>
                    <a:pt x="1405" y="5501"/>
                    <a:pt x="2000" y="5501"/>
                  </a:cubicBezTo>
                  <a:cubicBezTo>
                    <a:pt x="2274" y="5501"/>
                    <a:pt x="2465" y="5442"/>
                    <a:pt x="2596" y="5323"/>
                  </a:cubicBezTo>
                  <a:cubicBezTo>
                    <a:pt x="2703" y="5216"/>
                    <a:pt x="2762" y="5085"/>
                    <a:pt x="2762" y="4918"/>
                  </a:cubicBezTo>
                  <a:cubicBezTo>
                    <a:pt x="2762" y="4430"/>
                    <a:pt x="2762" y="4192"/>
                    <a:pt x="3263" y="3787"/>
                  </a:cubicBezTo>
                  <a:lnTo>
                    <a:pt x="3286" y="3787"/>
                  </a:lnTo>
                  <a:cubicBezTo>
                    <a:pt x="3298" y="3775"/>
                    <a:pt x="3322" y="3763"/>
                    <a:pt x="3358" y="3727"/>
                  </a:cubicBezTo>
                  <a:cubicBezTo>
                    <a:pt x="3429" y="3680"/>
                    <a:pt x="3453" y="3573"/>
                    <a:pt x="3393" y="3489"/>
                  </a:cubicBezTo>
                  <a:cubicBezTo>
                    <a:pt x="3360" y="3449"/>
                    <a:pt x="3311" y="3427"/>
                    <a:pt x="3261" y="3427"/>
                  </a:cubicBezTo>
                  <a:cubicBezTo>
                    <a:pt x="3224" y="3427"/>
                    <a:pt x="3186" y="3440"/>
                    <a:pt x="3155" y="3465"/>
                  </a:cubicBezTo>
                  <a:cubicBezTo>
                    <a:pt x="3120" y="3477"/>
                    <a:pt x="3108" y="3513"/>
                    <a:pt x="3072" y="3525"/>
                  </a:cubicBezTo>
                  <a:lnTo>
                    <a:pt x="3060" y="3525"/>
                  </a:lnTo>
                  <a:cubicBezTo>
                    <a:pt x="2465" y="3989"/>
                    <a:pt x="2429" y="4346"/>
                    <a:pt x="2429" y="4906"/>
                  </a:cubicBezTo>
                  <a:cubicBezTo>
                    <a:pt x="2429" y="4977"/>
                    <a:pt x="2429" y="5156"/>
                    <a:pt x="2000" y="5156"/>
                  </a:cubicBezTo>
                  <a:cubicBezTo>
                    <a:pt x="1798" y="5156"/>
                    <a:pt x="1739" y="5120"/>
                    <a:pt x="1703" y="5085"/>
                  </a:cubicBezTo>
                  <a:cubicBezTo>
                    <a:pt x="1643" y="5025"/>
                    <a:pt x="1619" y="4882"/>
                    <a:pt x="1619" y="4656"/>
                  </a:cubicBezTo>
                  <a:cubicBezTo>
                    <a:pt x="1619" y="3882"/>
                    <a:pt x="1929" y="3513"/>
                    <a:pt x="2227" y="3251"/>
                  </a:cubicBezTo>
                  <a:cubicBezTo>
                    <a:pt x="2286" y="3215"/>
                    <a:pt x="2346" y="3156"/>
                    <a:pt x="2417" y="3108"/>
                  </a:cubicBezTo>
                  <a:cubicBezTo>
                    <a:pt x="2762" y="2858"/>
                    <a:pt x="3179" y="2525"/>
                    <a:pt x="3179" y="1989"/>
                  </a:cubicBezTo>
                  <a:cubicBezTo>
                    <a:pt x="3179" y="1465"/>
                    <a:pt x="2762" y="1144"/>
                    <a:pt x="2108" y="1144"/>
                  </a:cubicBezTo>
                  <a:cubicBezTo>
                    <a:pt x="1417" y="1144"/>
                    <a:pt x="1215" y="1453"/>
                    <a:pt x="1048" y="1691"/>
                  </a:cubicBezTo>
                  <a:cubicBezTo>
                    <a:pt x="941" y="1858"/>
                    <a:pt x="881" y="1918"/>
                    <a:pt x="750" y="1918"/>
                  </a:cubicBezTo>
                  <a:cubicBezTo>
                    <a:pt x="572" y="1918"/>
                    <a:pt x="322" y="1810"/>
                    <a:pt x="322" y="1513"/>
                  </a:cubicBezTo>
                  <a:cubicBezTo>
                    <a:pt x="322" y="1322"/>
                    <a:pt x="429" y="1025"/>
                    <a:pt x="738" y="775"/>
                  </a:cubicBezTo>
                  <a:cubicBezTo>
                    <a:pt x="977" y="572"/>
                    <a:pt x="1405" y="334"/>
                    <a:pt x="2131" y="334"/>
                  </a:cubicBezTo>
                  <a:cubicBezTo>
                    <a:pt x="3298" y="334"/>
                    <a:pt x="4120" y="953"/>
                    <a:pt x="4120" y="1822"/>
                  </a:cubicBezTo>
                  <a:cubicBezTo>
                    <a:pt x="4120" y="2227"/>
                    <a:pt x="3941" y="2644"/>
                    <a:pt x="3596" y="3037"/>
                  </a:cubicBezTo>
                  <a:cubicBezTo>
                    <a:pt x="3524" y="3096"/>
                    <a:pt x="3536" y="3203"/>
                    <a:pt x="3596" y="3263"/>
                  </a:cubicBezTo>
                  <a:cubicBezTo>
                    <a:pt x="3629" y="3290"/>
                    <a:pt x="3669" y="3305"/>
                    <a:pt x="3709" y="3305"/>
                  </a:cubicBezTo>
                  <a:cubicBezTo>
                    <a:pt x="3755" y="3305"/>
                    <a:pt x="3802" y="3284"/>
                    <a:pt x="3834" y="3239"/>
                  </a:cubicBezTo>
                  <a:cubicBezTo>
                    <a:pt x="4239" y="2787"/>
                    <a:pt x="4441" y="2310"/>
                    <a:pt x="4441" y="1810"/>
                  </a:cubicBezTo>
                  <a:cubicBezTo>
                    <a:pt x="4441" y="1287"/>
                    <a:pt x="4203" y="834"/>
                    <a:pt x="3786" y="501"/>
                  </a:cubicBezTo>
                  <a:cubicBezTo>
                    <a:pt x="3370" y="179"/>
                    <a:pt x="2798" y="1"/>
                    <a:pt x="2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10447;p67"/>
          <p:cNvSpPr/>
          <p:nvPr/>
        </p:nvSpPr>
        <p:spPr>
          <a:xfrm>
            <a:off x="529799" y="1976536"/>
            <a:ext cx="572066" cy="492820"/>
          </a:xfrm>
          <a:custGeom>
            <a:avLst/>
            <a:gdLst/>
            <a:ahLst/>
            <a:cxnLst/>
            <a:rect l="l" t="t" r="r" b="b"/>
            <a:pathLst>
              <a:path w="10919" h="9109" extrusionOk="0">
                <a:moveTo>
                  <a:pt x="2917" y="310"/>
                </a:moveTo>
                <a:cubicBezTo>
                  <a:pt x="3119" y="310"/>
                  <a:pt x="3286" y="476"/>
                  <a:pt x="3286" y="679"/>
                </a:cubicBezTo>
                <a:lnTo>
                  <a:pt x="3286" y="1036"/>
                </a:lnTo>
                <a:cubicBezTo>
                  <a:pt x="3250" y="1322"/>
                  <a:pt x="3012" y="1560"/>
                  <a:pt x="2715" y="1560"/>
                </a:cubicBezTo>
                <a:cubicBezTo>
                  <a:pt x="2417" y="1560"/>
                  <a:pt x="2179" y="1322"/>
                  <a:pt x="2179" y="1024"/>
                </a:cubicBezTo>
                <a:lnTo>
                  <a:pt x="2179" y="679"/>
                </a:lnTo>
                <a:cubicBezTo>
                  <a:pt x="2179" y="476"/>
                  <a:pt x="2346" y="310"/>
                  <a:pt x="2560" y="310"/>
                </a:cubicBezTo>
                <a:close/>
                <a:moveTo>
                  <a:pt x="5715" y="310"/>
                </a:moveTo>
                <a:cubicBezTo>
                  <a:pt x="5917" y="310"/>
                  <a:pt x="6084" y="476"/>
                  <a:pt x="6084" y="679"/>
                </a:cubicBezTo>
                <a:lnTo>
                  <a:pt x="6084" y="1036"/>
                </a:lnTo>
                <a:cubicBezTo>
                  <a:pt x="6048" y="1322"/>
                  <a:pt x="5810" y="1560"/>
                  <a:pt x="5513" y="1560"/>
                </a:cubicBezTo>
                <a:cubicBezTo>
                  <a:pt x="5215" y="1560"/>
                  <a:pt x="4977" y="1322"/>
                  <a:pt x="4977" y="1024"/>
                </a:cubicBezTo>
                <a:lnTo>
                  <a:pt x="4977" y="679"/>
                </a:lnTo>
                <a:cubicBezTo>
                  <a:pt x="4977" y="476"/>
                  <a:pt x="5144" y="310"/>
                  <a:pt x="5358" y="310"/>
                </a:cubicBezTo>
                <a:close/>
                <a:moveTo>
                  <a:pt x="8513" y="310"/>
                </a:moveTo>
                <a:cubicBezTo>
                  <a:pt x="8715" y="310"/>
                  <a:pt x="8882" y="476"/>
                  <a:pt x="8882" y="679"/>
                </a:cubicBezTo>
                <a:lnTo>
                  <a:pt x="8882" y="1036"/>
                </a:lnTo>
                <a:cubicBezTo>
                  <a:pt x="8846" y="1322"/>
                  <a:pt x="8608" y="1560"/>
                  <a:pt x="8311" y="1560"/>
                </a:cubicBezTo>
                <a:cubicBezTo>
                  <a:pt x="8013" y="1560"/>
                  <a:pt x="7775" y="1322"/>
                  <a:pt x="7775" y="1024"/>
                </a:cubicBezTo>
                <a:lnTo>
                  <a:pt x="7775" y="679"/>
                </a:lnTo>
                <a:cubicBezTo>
                  <a:pt x="7775" y="476"/>
                  <a:pt x="7941" y="310"/>
                  <a:pt x="8156" y="310"/>
                </a:cubicBezTo>
                <a:close/>
                <a:moveTo>
                  <a:pt x="2893" y="1881"/>
                </a:moveTo>
                <a:lnTo>
                  <a:pt x="2893" y="1977"/>
                </a:lnTo>
                <a:cubicBezTo>
                  <a:pt x="2893" y="2036"/>
                  <a:pt x="2905" y="2096"/>
                  <a:pt x="2941" y="2143"/>
                </a:cubicBezTo>
                <a:lnTo>
                  <a:pt x="2715" y="2358"/>
                </a:lnTo>
                <a:lnTo>
                  <a:pt x="2691" y="2358"/>
                </a:lnTo>
                <a:lnTo>
                  <a:pt x="2465" y="2143"/>
                </a:lnTo>
                <a:cubicBezTo>
                  <a:pt x="2500" y="2096"/>
                  <a:pt x="2512" y="2036"/>
                  <a:pt x="2512" y="1977"/>
                </a:cubicBezTo>
                <a:lnTo>
                  <a:pt x="2512" y="1881"/>
                </a:lnTo>
                <a:close/>
                <a:moveTo>
                  <a:pt x="5715" y="1881"/>
                </a:moveTo>
                <a:lnTo>
                  <a:pt x="5715" y="1977"/>
                </a:lnTo>
                <a:cubicBezTo>
                  <a:pt x="5715" y="2036"/>
                  <a:pt x="5727" y="2096"/>
                  <a:pt x="5751" y="2143"/>
                </a:cubicBezTo>
                <a:lnTo>
                  <a:pt x="5536" y="2358"/>
                </a:lnTo>
                <a:lnTo>
                  <a:pt x="5501" y="2358"/>
                </a:lnTo>
                <a:lnTo>
                  <a:pt x="5274" y="2143"/>
                </a:lnTo>
                <a:cubicBezTo>
                  <a:pt x="5310" y="2096"/>
                  <a:pt x="5322" y="2036"/>
                  <a:pt x="5322" y="1977"/>
                </a:cubicBezTo>
                <a:lnTo>
                  <a:pt x="5322" y="1881"/>
                </a:lnTo>
                <a:close/>
                <a:moveTo>
                  <a:pt x="8501" y="1881"/>
                </a:moveTo>
                <a:lnTo>
                  <a:pt x="8501" y="1977"/>
                </a:lnTo>
                <a:cubicBezTo>
                  <a:pt x="8501" y="2036"/>
                  <a:pt x="8525" y="2096"/>
                  <a:pt x="8549" y="2143"/>
                </a:cubicBezTo>
                <a:lnTo>
                  <a:pt x="8334" y="2358"/>
                </a:lnTo>
                <a:lnTo>
                  <a:pt x="8299" y="2358"/>
                </a:lnTo>
                <a:lnTo>
                  <a:pt x="8072" y="2143"/>
                </a:lnTo>
                <a:cubicBezTo>
                  <a:pt x="8108" y="2096"/>
                  <a:pt x="8120" y="2036"/>
                  <a:pt x="8120" y="1977"/>
                </a:cubicBezTo>
                <a:lnTo>
                  <a:pt x="8120" y="1881"/>
                </a:lnTo>
                <a:close/>
                <a:moveTo>
                  <a:pt x="9906" y="3286"/>
                </a:moveTo>
                <a:cubicBezTo>
                  <a:pt x="10120" y="3286"/>
                  <a:pt x="10275" y="3453"/>
                  <a:pt x="10275" y="3655"/>
                </a:cubicBezTo>
                <a:lnTo>
                  <a:pt x="10275" y="4012"/>
                </a:lnTo>
                <a:cubicBezTo>
                  <a:pt x="10263" y="4298"/>
                  <a:pt x="10013" y="4536"/>
                  <a:pt x="9716" y="4536"/>
                </a:cubicBezTo>
                <a:cubicBezTo>
                  <a:pt x="9418" y="4536"/>
                  <a:pt x="9180" y="4298"/>
                  <a:pt x="9180" y="4001"/>
                </a:cubicBezTo>
                <a:lnTo>
                  <a:pt x="9180" y="3655"/>
                </a:lnTo>
                <a:cubicBezTo>
                  <a:pt x="9180" y="3453"/>
                  <a:pt x="9346" y="3286"/>
                  <a:pt x="9549" y="3286"/>
                </a:cubicBezTo>
                <a:close/>
                <a:moveTo>
                  <a:pt x="1512" y="3286"/>
                </a:moveTo>
                <a:cubicBezTo>
                  <a:pt x="1691" y="3286"/>
                  <a:pt x="1857" y="3453"/>
                  <a:pt x="1857" y="3655"/>
                </a:cubicBezTo>
                <a:lnTo>
                  <a:pt x="1857" y="4012"/>
                </a:lnTo>
                <a:cubicBezTo>
                  <a:pt x="1857" y="4310"/>
                  <a:pt x="1619" y="4548"/>
                  <a:pt x="1322" y="4548"/>
                </a:cubicBezTo>
                <a:cubicBezTo>
                  <a:pt x="1024" y="4548"/>
                  <a:pt x="786" y="4310"/>
                  <a:pt x="786" y="4012"/>
                </a:cubicBezTo>
                <a:lnTo>
                  <a:pt x="786" y="3655"/>
                </a:lnTo>
                <a:cubicBezTo>
                  <a:pt x="786" y="3453"/>
                  <a:pt x="953" y="3286"/>
                  <a:pt x="1155" y="3286"/>
                </a:cubicBezTo>
                <a:close/>
                <a:moveTo>
                  <a:pt x="4310" y="3286"/>
                </a:moveTo>
                <a:cubicBezTo>
                  <a:pt x="4489" y="3286"/>
                  <a:pt x="4655" y="3453"/>
                  <a:pt x="4655" y="3655"/>
                </a:cubicBezTo>
                <a:lnTo>
                  <a:pt x="4655" y="4012"/>
                </a:lnTo>
                <a:cubicBezTo>
                  <a:pt x="4655" y="4310"/>
                  <a:pt x="4417" y="4548"/>
                  <a:pt x="4120" y="4548"/>
                </a:cubicBezTo>
                <a:cubicBezTo>
                  <a:pt x="3822" y="4548"/>
                  <a:pt x="3584" y="4310"/>
                  <a:pt x="3584" y="4012"/>
                </a:cubicBezTo>
                <a:lnTo>
                  <a:pt x="3584" y="3655"/>
                </a:lnTo>
                <a:cubicBezTo>
                  <a:pt x="3584" y="3453"/>
                  <a:pt x="3750" y="3286"/>
                  <a:pt x="3953" y="3286"/>
                </a:cubicBezTo>
                <a:close/>
                <a:moveTo>
                  <a:pt x="7108" y="3286"/>
                </a:moveTo>
                <a:cubicBezTo>
                  <a:pt x="7287" y="3286"/>
                  <a:pt x="7453" y="3453"/>
                  <a:pt x="7453" y="3655"/>
                </a:cubicBezTo>
                <a:lnTo>
                  <a:pt x="7453" y="4012"/>
                </a:lnTo>
                <a:cubicBezTo>
                  <a:pt x="7453" y="4310"/>
                  <a:pt x="7215" y="4548"/>
                  <a:pt x="6918" y="4548"/>
                </a:cubicBezTo>
                <a:cubicBezTo>
                  <a:pt x="6620" y="4548"/>
                  <a:pt x="6382" y="4310"/>
                  <a:pt x="6382" y="4012"/>
                </a:cubicBezTo>
                <a:lnTo>
                  <a:pt x="6382" y="3655"/>
                </a:lnTo>
                <a:cubicBezTo>
                  <a:pt x="6382" y="3453"/>
                  <a:pt x="6548" y="3286"/>
                  <a:pt x="6751" y="3286"/>
                </a:cubicBezTo>
                <a:close/>
                <a:moveTo>
                  <a:pt x="1500" y="4858"/>
                </a:moveTo>
                <a:lnTo>
                  <a:pt x="1500" y="4953"/>
                </a:lnTo>
                <a:cubicBezTo>
                  <a:pt x="1500" y="5013"/>
                  <a:pt x="1512" y="5072"/>
                  <a:pt x="1548" y="5120"/>
                </a:cubicBezTo>
                <a:lnTo>
                  <a:pt x="1322" y="5334"/>
                </a:lnTo>
                <a:lnTo>
                  <a:pt x="1286" y="5334"/>
                </a:lnTo>
                <a:lnTo>
                  <a:pt x="1072" y="5120"/>
                </a:lnTo>
                <a:cubicBezTo>
                  <a:pt x="1095" y="5072"/>
                  <a:pt x="1107" y="5013"/>
                  <a:pt x="1107" y="4953"/>
                </a:cubicBezTo>
                <a:lnTo>
                  <a:pt x="1107" y="4858"/>
                </a:lnTo>
                <a:close/>
                <a:moveTo>
                  <a:pt x="4298" y="4858"/>
                </a:moveTo>
                <a:lnTo>
                  <a:pt x="4298" y="4953"/>
                </a:lnTo>
                <a:cubicBezTo>
                  <a:pt x="4298" y="5013"/>
                  <a:pt x="4310" y="5072"/>
                  <a:pt x="4334" y="5120"/>
                </a:cubicBezTo>
                <a:lnTo>
                  <a:pt x="4120" y="5334"/>
                </a:lnTo>
                <a:lnTo>
                  <a:pt x="4084" y="5334"/>
                </a:lnTo>
                <a:lnTo>
                  <a:pt x="3870" y="5120"/>
                </a:lnTo>
                <a:cubicBezTo>
                  <a:pt x="3893" y="5072"/>
                  <a:pt x="3905" y="5013"/>
                  <a:pt x="3905" y="4953"/>
                </a:cubicBezTo>
                <a:lnTo>
                  <a:pt x="3905" y="4858"/>
                </a:lnTo>
                <a:close/>
                <a:moveTo>
                  <a:pt x="7108" y="4858"/>
                </a:moveTo>
                <a:lnTo>
                  <a:pt x="7108" y="4953"/>
                </a:lnTo>
                <a:cubicBezTo>
                  <a:pt x="7108" y="5013"/>
                  <a:pt x="7120" y="5072"/>
                  <a:pt x="7156" y="5120"/>
                </a:cubicBezTo>
                <a:lnTo>
                  <a:pt x="6929" y="5334"/>
                </a:lnTo>
                <a:lnTo>
                  <a:pt x="6906" y="5334"/>
                </a:lnTo>
                <a:lnTo>
                  <a:pt x="6679" y="5120"/>
                </a:lnTo>
                <a:cubicBezTo>
                  <a:pt x="6703" y="5072"/>
                  <a:pt x="6715" y="5013"/>
                  <a:pt x="6715" y="4953"/>
                </a:cubicBezTo>
                <a:lnTo>
                  <a:pt x="6715" y="4858"/>
                </a:lnTo>
                <a:close/>
                <a:moveTo>
                  <a:pt x="9906" y="4858"/>
                </a:moveTo>
                <a:lnTo>
                  <a:pt x="9906" y="4953"/>
                </a:lnTo>
                <a:cubicBezTo>
                  <a:pt x="9906" y="5013"/>
                  <a:pt x="9918" y="5072"/>
                  <a:pt x="9954" y="5120"/>
                </a:cubicBezTo>
                <a:lnTo>
                  <a:pt x="9727" y="5334"/>
                </a:lnTo>
                <a:lnTo>
                  <a:pt x="9704" y="5334"/>
                </a:lnTo>
                <a:lnTo>
                  <a:pt x="9477" y="5120"/>
                </a:lnTo>
                <a:cubicBezTo>
                  <a:pt x="9501" y="5072"/>
                  <a:pt x="9525" y="5013"/>
                  <a:pt x="9525" y="4953"/>
                </a:cubicBezTo>
                <a:lnTo>
                  <a:pt x="9525" y="4858"/>
                </a:lnTo>
                <a:close/>
                <a:moveTo>
                  <a:pt x="2453" y="0"/>
                </a:moveTo>
                <a:cubicBezTo>
                  <a:pt x="2084" y="0"/>
                  <a:pt x="1762" y="310"/>
                  <a:pt x="1762" y="679"/>
                </a:cubicBezTo>
                <a:lnTo>
                  <a:pt x="1762" y="1036"/>
                </a:lnTo>
                <a:cubicBezTo>
                  <a:pt x="1762" y="1322"/>
                  <a:pt x="1905" y="1572"/>
                  <a:pt x="2119" y="1726"/>
                </a:cubicBezTo>
                <a:lnTo>
                  <a:pt x="2119" y="1977"/>
                </a:lnTo>
                <a:cubicBezTo>
                  <a:pt x="2119" y="1977"/>
                  <a:pt x="2119" y="1988"/>
                  <a:pt x="2107" y="1988"/>
                </a:cubicBezTo>
                <a:lnTo>
                  <a:pt x="1691" y="2203"/>
                </a:lnTo>
                <a:cubicBezTo>
                  <a:pt x="1512" y="2286"/>
                  <a:pt x="1405" y="2465"/>
                  <a:pt x="1405" y="2655"/>
                </a:cubicBezTo>
                <a:lnTo>
                  <a:pt x="1405" y="2989"/>
                </a:lnTo>
                <a:lnTo>
                  <a:pt x="1036" y="2989"/>
                </a:lnTo>
                <a:cubicBezTo>
                  <a:pt x="667" y="2989"/>
                  <a:pt x="357" y="3298"/>
                  <a:pt x="357" y="3667"/>
                </a:cubicBezTo>
                <a:lnTo>
                  <a:pt x="357" y="4024"/>
                </a:lnTo>
                <a:cubicBezTo>
                  <a:pt x="357" y="4310"/>
                  <a:pt x="488" y="4560"/>
                  <a:pt x="714" y="4715"/>
                </a:cubicBezTo>
                <a:lnTo>
                  <a:pt x="714" y="4965"/>
                </a:lnTo>
                <a:cubicBezTo>
                  <a:pt x="714" y="4965"/>
                  <a:pt x="714" y="4977"/>
                  <a:pt x="691" y="4977"/>
                </a:cubicBezTo>
                <a:lnTo>
                  <a:pt x="274" y="5191"/>
                </a:lnTo>
                <a:cubicBezTo>
                  <a:pt x="95" y="5275"/>
                  <a:pt x="0" y="5453"/>
                  <a:pt x="0" y="5656"/>
                </a:cubicBezTo>
                <a:lnTo>
                  <a:pt x="0" y="7382"/>
                </a:lnTo>
                <a:cubicBezTo>
                  <a:pt x="0" y="7513"/>
                  <a:pt x="36" y="7644"/>
                  <a:pt x="119" y="7751"/>
                </a:cubicBezTo>
                <a:lnTo>
                  <a:pt x="298" y="8013"/>
                </a:lnTo>
                <a:cubicBezTo>
                  <a:pt x="333" y="8073"/>
                  <a:pt x="357" y="8156"/>
                  <a:pt x="357" y="8227"/>
                </a:cubicBezTo>
                <a:lnTo>
                  <a:pt x="357" y="8942"/>
                </a:lnTo>
                <a:cubicBezTo>
                  <a:pt x="357" y="9025"/>
                  <a:pt x="429" y="9108"/>
                  <a:pt x="512" y="9108"/>
                </a:cubicBezTo>
                <a:cubicBezTo>
                  <a:pt x="607" y="9108"/>
                  <a:pt x="679" y="9025"/>
                  <a:pt x="679" y="8942"/>
                </a:cubicBezTo>
                <a:lnTo>
                  <a:pt x="679" y="8227"/>
                </a:lnTo>
                <a:cubicBezTo>
                  <a:pt x="679" y="8096"/>
                  <a:pt x="631" y="7953"/>
                  <a:pt x="560" y="7858"/>
                </a:cubicBezTo>
                <a:lnTo>
                  <a:pt x="381" y="7584"/>
                </a:lnTo>
                <a:cubicBezTo>
                  <a:pt x="333" y="7525"/>
                  <a:pt x="321" y="7453"/>
                  <a:pt x="321" y="7382"/>
                </a:cubicBezTo>
                <a:lnTo>
                  <a:pt x="321" y="5656"/>
                </a:lnTo>
                <a:cubicBezTo>
                  <a:pt x="321" y="5572"/>
                  <a:pt x="369" y="5513"/>
                  <a:pt x="429" y="5477"/>
                </a:cubicBezTo>
                <a:lnTo>
                  <a:pt x="714" y="5322"/>
                </a:lnTo>
                <a:lnTo>
                  <a:pt x="976" y="5596"/>
                </a:lnTo>
                <a:cubicBezTo>
                  <a:pt x="1036" y="5656"/>
                  <a:pt x="1131" y="5691"/>
                  <a:pt x="1214" y="5691"/>
                </a:cubicBezTo>
                <a:cubicBezTo>
                  <a:pt x="1310" y="5691"/>
                  <a:pt x="1381" y="5667"/>
                  <a:pt x="1453" y="5596"/>
                </a:cubicBezTo>
                <a:lnTo>
                  <a:pt x="1726" y="5322"/>
                </a:lnTo>
                <a:lnTo>
                  <a:pt x="2000" y="5477"/>
                </a:lnTo>
                <a:cubicBezTo>
                  <a:pt x="2060" y="5501"/>
                  <a:pt x="2107" y="5572"/>
                  <a:pt x="2107" y="5656"/>
                </a:cubicBezTo>
                <a:lnTo>
                  <a:pt x="2107" y="7382"/>
                </a:lnTo>
                <a:cubicBezTo>
                  <a:pt x="2107" y="7453"/>
                  <a:pt x="2096" y="7525"/>
                  <a:pt x="2048" y="7584"/>
                </a:cubicBezTo>
                <a:lnTo>
                  <a:pt x="1869" y="7858"/>
                </a:lnTo>
                <a:cubicBezTo>
                  <a:pt x="1798" y="7977"/>
                  <a:pt x="1750" y="8096"/>
                  <a:pt x="1750" y="8227"/>
                </a:cubicBezTo>
                <a:lnTo>
                  <a:pt x="1750" y="8942"/>
                </a:lnTo>
                <a:cubicBezTo>
                  <a:pt x="1750" y="9025"/>
                  <a:pt x="1822" y="9108"/>
                  <a:pt x="1917" y="9108"/>
                </a:cubicBezTo>
                <a:cubicBezTo>
                  <a:pt x="2000" y="9108"/>
                  <a:pt x="2084" y="9025"/>
                  <a:pt x="2084" y="8942"/>
                </a:cubicBezTo>
                <a:lnTo>
                  <a:pt x="2084" y="8227"/>
                </a:lnTo>
                <a:cubicBezTo>
                  <a:pt x="2084" y="8156"/>
                  <a:pt x="2096" y="8073"/>
                  <a:pt x="2143" y="8013"/>
                </a:cubicBezTo>
                <a:lnTo>
                  <a:pt x="2322" y="7751"/>
                </a:lnTo>
                <a:cubicBezTo>
                  <a:pt x="2393" y="7632"/>
                  <a:pt x="2441" y="7513"/>
                  <a:pt x="2441" y="7382"/>
                </a:cubicBezTo>
                <a:lnTo>
                  <a:pt x="2441" y="5656"/>
                </a:lnTo>
                <a:cubicBezTo>
                  <a:pt x="2441" y="5453"/>
                  <a:pt x="2334" y="5275"/>
                  <a:pt x="2155" y="5191"/>
                </a:cubicBezTo>
                <a:lnTo>
                  <a:pt x="1738" y="4977"/>
                </a:lnTo>
                <a:lnTo>
                  <a:pt x="1726" y="4965"/>
                </a:lnTo>
                <a:lnTo>
                  <a:pt x="1726" y="4703"/>
                </a:lnTo>
                <a:cubicBezTo>
                  <a:pt x="1929" y="4536"/>
                  <a:pt x="2084" y="4298"/>
                  <a:pt x="2084" y="4012"/>
                </a:cubicBezTo>
                <a:lnTo>
                  <a:pt x="2084" y="3655"/>
                </a:lnTo>
                <a:cubicBezTo>
                  <a:pt x="2084" y="3405"/>
                  <a:pt x="1929" y="3179"/>
                  <a:pt x="1726" y="3060"/>
                </a:cubicBezTo>
                <a:lnTo>
                  <a:pt x="1726" y="2643"/>
                </a:lnTo>
                <a:cubicBezTo>
                  <a:pt x="1726" y="2572"/>
                  <a:pt x="1762" y="2512"/>
                  <a:pt x="1822" y="2465"/>
                </a:cubicBezTo>
                <a:lnTo>
                  <a:pt x="2107" y="2322"/>
                </a:lnTo>
                <a:lnTo>
                  <a:pt x="2381" y="2584"/>
                </a:lnTo>
                <a:cubicBezTo>
                  <a:pt x="2441" y="2643"/>
                  <a:pt x="2524" y="2691"/>
                  <a:pt x="2619" y="2691"/>
                </a:cubicBezTo>
                <a:cubicBezTo>
                  <a:pt x="2703" y="2691"/>
                  <a:pt x="2774" y="2655"/>
                  <a:pt x="2858" y="2584"/>
                </a:cubicBezTo>
                <a:lnTo>
                  <a:pt x="3119" y="2322"/>
                </a:lnTo>
                <a:lnTo>
                  <a:pt x="3405" y="2465"/>
                </a:lnTo>
                <a:cubicBezTo>
                  <a:pt x="3465" y="2500"/>
                  <a:pt x="3512" y="2572"/>
                  <a:pt x="3512" y="2643"/>
                </a:cubicBezTo>
                <a:lnTo>
                  <a:pt x="3512" y="3060"/>
                </a:lnTo>
                <a:cubicBezTo>
                  <a:pt x="3298" y="3179"/>
                  <a:pt x="3155" y="3405"/>
                  <a:pt x="3155" y="3655"/>
                </a:cubicBezTo>
                <a:lnTo>
                  <a:pt x="3155" y="4012"/>
                </a:lnTo>
                <a:cubicBezTo>
                  <a:pt x="3155" y="4298"/>
                  <a:pt x="3286" y="4548"/>
                  <a:pt x="3512" y="4703"/>
                </a:cubicBezTo>
                <a:lnTo>
                  <a:pt x="3512" y="4953"/>
                </a:lnTo>
                <a:cubicBezTo>
                  <a:pt x="3512" y="4953"/>
                  <a:pt x="3512" y="4965"/>
                  <a:pt x="3489" y="4965"/>
                </a:cubicBezTo>
                <a:lnTo>
                  <a:pt x="3072" y="5179"/>
                </a:lnTo>
                <a:cubicBezTo>
                  <a:pt x="2893" y="5263"/>
                  <a:pt x="2798" y="5441"/>
                  <a:pt x="2798" y="5632"/>
                </a:cubicBezTo>
                <a:lnTo>
                  <a:pt x="2798" y="7358"/>
                </a:lnTo>
                <a:cubicBezTo>
                  <a:pt x="2798" y="7501"/>
                  <a:pt x="2834" y="7632"/>
                  <a:pt x="2917" y="7739"/>
                </a:cubicBezTo>
                <a:lnTo>
                  <a:pt x="3096" y="8001"/>
                </a:lnTo>
                <a:cubicBezTo>
                  <a:pt x="3131" y="8061"/>
                  <a:pt x="3155" y="8132"/>
                  <a:pt x="3155" y="8215"/>
                </a:cubicBezTo>
                <a:lnTo>
                  <a:pt x="3155" y="8930"/>
                </a:lnTo>
                <a:cubicBezTo>
                  <a:pt x="3155" y="9013"/>
                  <a:pt x="3227" y="9085"/>
                  <a:pt x="3310" y="9085"/>
                </a:cubicBezTo>
                <a:cubicBezTo>
                  <a:pt x="3405" y="9085"/>
                  <a:pt x="3477" y="9013"/>
                  <a:pt x="3477" y="8930"/>
                </a:cubicBezTo>
                <a:lnTo>
                  <a:pt x="3477" y="8215"/>
                </a:lnTo>
                <a:cubicBezTo>
                  <a:pt x="3477" y="8073"/>
                  <a:pt x="3429" y="7942"/>
                  <a:pt x="3358" y="7834"/>
                </a:cubicBezTo>
                <a:lnTo>
                  <a:pt x="3179" y="7572"/>
                </a:lnTo>
                <a:cubicBezTo>
                  <a:pt x="3131" y="7513"/>
                  <a:pt x="3119" y="7441"/>
                  <a:pt x="3119" y="7358"/>
                </a:cubicBezTo>
                <a:lnTo>
                  <a:pt x="3119" y="5632"/>
                </a:lnTo>
                <a:cubicBezTo>
                  <a:pt x="3119" y="5560"/>
                  <a:pt x="3167" y="5501"/>
                  <a:pt x="3227" y="5453"/>
                </a:cubicBezTo>
                <a:lnTo>
                  <a:pt x="3512" y="5310"/>
                </a:lnTo>
                <a:lnTo>
                  <a:pt x="3774" y="5572"/>
                </a:lnTo>
                <a:cubicBezTo>
                  <a:pt x="3834" y="5632"/>
                  <a:pt x="3929" y="5679"/>
                  <a:pt x="4012" y="5679"/>
                </a:cubicBezTo>
                <a:cubicBezTo>
                  <a:pt x="4108" y="5679"/>
                  <a:pt x="4179" y="5656"/>
                  <a:pt x="4251" y="5572"/>
                </a:cubicBezTo>
                <a:lnTo>
                  <a:pt x="4524" y="5310"/>
                </a:lnTo>
                <a:lnTo>
                  <a:pt x="4798" y="5453"/>
                </a:lnTo>
                <a:cubicBezTo>
                  <a:pt x="4858" y="5489"/>
                  <a:pt x="4905" y="5560"/>
                  <a:pt x="4905" y="5632"/>
                </a:cubicBezTo>
                <a:lnTo>
                  <a:pt x="4905" y="7358"/>
                </a:lnTo>
                <a:cubicBezTo>
                  <a:pt x="4905" y="7441"/>
                  <a:pt x="4893" y="7513"/>
                  <a:pt x="4846" y="7572"/>
                </a:cubicBezTo>
                <a:lnTo>
                  <a:pt x="4667" y="7834"/>
                </a:lnTo>
                <a:cubicBezTo>
                  <a:pt x="4596" y="7953"/>
                  <a:pt x="4548" y="8073"/>
                  <a:pt x="4548" y="8215"/>
                </a:cubicBezTo>
                <a:lnTo>
                  <a:pt x="4548" y="8930"/>
                </a:lnTo>
                <a:cubicBezTo>
                  <a:pt x="4548" y="9013"/>
                  <a:pt x="4620" y="9085"/>
                  <a:pt x="4715" y="9085"/>
                </a:cubicBezTo>
                <a:cubicBezTo>
                  <a:pt x="4798" y="9085"/>
                  <a:pt x="4882" y="9013"/>
                  <a:pt x="4882" y="8930"/>
                </a:cubicBezTo>
                <a:lnTo>
                  <a:pt x="4882" y="8215"/>
                </a:lnTo>
                <a:cubicBezTo>
                  <a:pt x="4882" y="8132"/>
                  <a:pt x="4893" y="8061"/>
                  <a:pt x="4941" y="8001"/>
                </a:cubicBezTo>
                <a:lnTo>
                  <a:pt x="5120" y="7739"/>
                </a:lnTo>
                <a:cubicBezTo>
                  <a:pt x="5191" y="7620"/>
                  <a:pt x="5239" y="7501"/>
                  <a:pt x="5239" y="7358"/>
                </a:cubicBezTo>
                <a:lnTo>
                  <a:pt x="5239" y="5632"/>
                </a:lnTo>
                <a:cubicBezTo>
                  <a:pt x="5239" y="5441"/>
                  <a:pt x="5132" y="5263"/>
                  <a:pt x="4953" y="5179"/>
                </a:cubicBezTo>
                <a:lnTo>
                  <a:pt x="4536" y="4965"/>
                </a:lnTo>
                <a:lnTo>
                  <a:pt x="4524" y="4953"/>
                </a:lnTo>
                <a:lnTo>
                  <a:pt x="4524" y="4703"/>
                </a:lnTo>
                <a:cubicBezTo>
                  <a:pt x="4727" y="4536"/>
                  <a:pt x="4882" y="4298"/>
                  <a:pt x="4882" y="4012"/>
                </a:cubicBezTo>
                <a:lnTo>
                  <a:pt x="4882" y="3655"/>
                </a:lnTo>
                <a:cubicBezTo>
                  <a:pt x="4882" y="3405"/>
                  <a:pt x="4727" y="3179"/>
                  <a:pt x="4524" y="3060"/>
                </a:cubicBezTo>
                <a:lnTo>
                  <a:pt x="4524" y="2643"/>
                </a:lnTo>
                <a:cubicBezTo>
                  <a:pt x="4524" y="2572"/>
                  <a:pt x="4560" y="2512"/>
                  <a:pt x="4620" y="2465"/>
                </a:cubicBezTo>
                <a:lnTo>
                  <a:pt x="4905" y="2322"/>
                </a:lnTo>
                <a:lnTo>
                  <a:pt x="5179" y="2584"/>
                </a:lnTo>
                <a:cubicBezTo>
                  <a:pt x="5239" y="2643"/>
                  <a:pt x="5322" y="2691"/>
                  <a:pt x="5417" y="2691"/>
                </a:cubicBezTo>
                <a:cubicBezTo>
                  <a:pt x="5501" y="2691"/>
                  <a:pt x="5572" y="2655"/>
                  <a:pt x="5655" y="2584"/>
                </a:cubicBezTo>
                <a:lnTo>
                  <a:pt x="5917" y="2322"/>
                </a:lnTo>
                <a:lnTo>
                  <a:pt x="6203" y="2465"/>
                </a:lnTo>
                <a:cubicBezTo>
                  <a:pt x="6263" y="2500"/>
                  <a:pt x="6310" y="2572"/>
                  <a:pt x="6310" y="2643"/>
                </a:cubicBezTo>
                <a:lnTo>
                  <a:pt x="6310" y="3060"/>
                </a:lnTo>
                <a:cubicBezTo>
                  <a:pt x="6096" y="3179"/>
                  <a:pt x="5953" y="3405"/>
                  <a:pt x="5953" y="3655"/>
                </a:cubicBezTo>
                <a:lnTo>
                  <a:pt x="5953" y="4012"/>
                </a:lnTo>
                <a:cubicBezTo>
                  <a:pt x="5953" y="4298"/>
                  <a:pt x="6084" y="4548"/>
                  <a:pt x="6310" y="4703"/>
                </a:cubicBezTo>
                <a:lnTo>
                  <a:pt x="6310" y="4953"/>
                </a:lnTo>
                <a:cubicBezTo>
                  <a:pt x="6310" y="4953"/>
                  <a:pt x="6310" y="4965"/>
                  <a:pt x="6287" y="4965"/>
                </a:cubicBezTo>
                <a:lnTo>
                  <a:pt x="5870" y="5179"/>
                </a:lnTo>
                <a:cubicBezTo>
                  <a:pt x="5691" y="5263"/>
                  <a:pt x="5596" y="5441"/>
                  <a:pt x="5596" y="5632"/>
                </a:cubicBezTo>
                <a:lnTo>
                  <a:pt x="5596" y="7358"/>
                </a:lnTo>
                <a:cubicBezTo>
                  <a:pt x="5596" y="7501"/>
                  <a:pt x="5632" y="7632"/>
                  <a:pt x="5715" y="7739"/>
                </a:cubicBezTo>
                <a:lnTo>
                  <a:pt x="5894" y="8001"/>
                </a:lnTo>
                <a:cubicBezTo>
                  <a:pt x="5929" y="8061"/>
                  <a:pt x="5953" y="8132"/>
                  <a:pt x="5953" y="8215"/>
                </a:cubicBezTo>
                <a:lnTo>
                  <a:pt x="5953" y="8930"/>
                </a:lnTo>
                <a:cubicBezTo>
                  <a:pt x="5953" y="9013"/>
                  <a:pt x="6025" y="9085"/>
                  <a:pt x="6108" y="9085"/>
                </a:cubicBezTo>
                <a:cubicBezTo>
                  <a:pt x="6203" y="9085"/>
                  <a:pt x="6275" y="9013"/>
                  <a:pt x="6275" y="8930"/>
                </a:cubicBezTo>
                <a:lnTo>
                  <a:pt x="6275" y="8215"/>
                </a:lnTo>
                <a:cubicBezTo>
                  <a:pt x="6275" y="8073"/>
                  <a:pt x="6227" y="7942"/>
                  <a:pt x="6156" y="7834"/>
                </a:cubicBezTo>
                <a:lnTo>
                  <a:pt x="5977" y="7572"/>
                </a:lnTo>
                <a:cubicBezTo>
                  <a:pt x="5929" y="7513"/>
                  <a:pt x="5917" y="7441"/>
                  <a:pt x="5917" y="7358"/>
                </a:cubicBezTo>
                <a:lnTo>
                  <a:pt x="5917" y="5632"/>
                </a:lnTo>
                <a:cubicBezTo>
                  <a:pt x="5917" y="5560"/>
                  <a:pt x="5965" y="5501"/>
                  <a:pt x="6025" y="5453"/>
                </a:cubicBezTo>
                <a:lnTo>
                  <a:pt x="6310" y="5310"/>
                </a:lnTo>
                <a:lnTo>
                  <a:pt x="6572" y="5572"/>
                </a:lnTo>
                <a:cubicBezTo>
                  <a:pt x="6632" y="5632"/>
                  <a:pt x="6727" y="5679"/>
                  <a:pt x="6810" y="5679"/>
                </a:cubicBezTo>
                <a:cubicBezTo>
                  <a:pt x="6906" y="5679"/>
                  <a:pt x="6977" y="5656"/>
                  <a:pt x="7049" y="5572"/>
                </a:cubicBezTo>
                <a:lnTo>
                  <a:pt x="7322" y="5310"/>
                </a:lnTo>
                <a:lnTo>
                  <a:pt x="7596" y="5453"/>
                </a:lnTo>
                <a:cubicBezTo>
                  <a:pt x="7656" y="5489"/>
                  <a:pt x="7703" y="5560"/>
                  <a:pt x="7703" y="5632"/>
                </a:cubicBezTo>
                <a:lnTo>
                  <a:pt x="7703" y="7358"/>
                </a:lnTo>
                <a:cubicBezTo>
                  <a:pt x="7703" y="7441"/>
                  <a:pt x="7691" y="7513"/>
                  <a:pt x="7644" y="7572"/>
                </a:cubicBezTo>
                <a:lnTo>
                  <a:pt x="7465" y="7834"/>
                </a:lnTo>
                <a:cubicBezTo>
                  <a:pt x="7394" y="7953"/>
                  <a:pt x="7346" y="8073"/>
                  <a:pt x="7346" y="8215"/>
                </a:cubicBezTo>
                <a:lnTo>
                  <a:pt x="7346" y="8930"/>
                </a:lnTo>
                <a:cubicBezTo>
                  <a:pt x="7346" y="9013"/>
                  <a:pt x="7418" y="9085"/>
                  <a:pt x="7513" y="9085"/>
                </a:cubicBezTo>
                <a:cubicBezTo>
                  <a:pt x="7596" y="9085"/>
                  <a:pt x="7680" y="9013"/>
                  <a:pt x="7680" y="8930"/>
                </a:cubicBezTo>
                <a:lnTo>
                  <a:pt x="7680" y="8215"/>
                </a:lnTo>
                <a:cubicBezTo>
                  <a:pt x="7680" y="8132"/>
                  <a:pt x="7691" y="8061"/>
                  <a:pt x="7739" y="8001"/>
                </a:cubicBezTo>
                <a:lnTo>
                  <a:pt x="7918" y="7739"/>
                </a:lnTo>
                <a:cubicBezTo>
                  <a:pt x="7989" y="7620"/>
                  <a:pt x="8037" y="7501"/>
                  <a:pt x="8037" y="7358"/>
                </a:cubicBezTo>
                <a:lnTo>
                  <a:pt x="8037" y="5632"/>
                </a:lnTo>
                <a:cubicBezTo>
                  <a:pt x="8037" y="5441"/>
                  <a:pt x="7930" y="5263"/>
                  <a:pt x="7751" y="5179"/>
                </a:cubicBezTo>
                <a:lnTo>
                  <a:pt x="7334" y="4965"/>
                </a:lnTo>
                <a:lnTo>
                  <a:pt x="7322" y="4953"/>
                </a:lnTo>
                <a:lnTo>
                  <a:pt x="7322" y="4703"/>
                </a:lnTo>
                <a:cubicBezTo>
                  <a:pt x="7525" y="4536"/>
                  <a:pt x="7680" y="4298"/>
                  <a:pt x="7680" y="4012"/>
                </a:cubicBezTo>
                <a:lnTo>
                  <a:pt x="7680" y="3655"/>
                </a:lnTo>
                <a:cubicBezTo>
                  <a:pt x="7680" y="3405"/>
                  <a:pt x="7525" y="3179"/>
                  <a:pt x="7322" y="3060"/>
                </a:cubicBezTo>
                <a:lnTo>
                  <a:pt x="7322" y="2643"/>
                </a:lnTo>
                <a:cubicBezTo>
                  <a:pt x="7322" y="2572"/>
                  <a:pt x="7358" y="2512"/>
                  <a:pt x="7418" y="2465"/>
                </a:cubicBezTo>
                <a:lnTo>
                  <a:pt x="7703" y="2322"/>
                </a:lnTo>
                <a:lnTo>
                  <a:pt x="7977" y="2584"/>
                </a:lnTo>
                <a:cubicBezTo>
                  <a:pt x="8037" y="2643"/>
                  <a:pt x="8120" y="2691"/>
                  <a:pt x="8215" y="2691"/>
                </a:cubicBezTo>
                <a:cubicBezTo>
                  <a:pt x="8299" y="2691"/>
                  <a:pt x="8370" y="2655"/>
                  <a:pt x="8453" y="2584"/>
                </a:cubicBezTo>
                <a:lnTo>
                  <a:pt x="8715" y="2322"/>
                </a:lnTo>
                <a:lnTo>
                  <a:pt x="9001" y="2465"/>
                </a:lnTo>
                <a:cubicBezTo>
                  <a:pt x="9061" y="2500"/>
                  <a:pt x="9108" y="2572"/>
                  <a:pt x="9108" y="2643"/>
                </a:cubicBezTo>
                <a:lnTo>
                  <a:pt x="9108" y="3060"/>
                </a:lnTo>
                <a:cubicBezTo>
                  <a:pt x="8894" y="3179"/>
                  <a:pt x="8751" y="3405"/>
                  <a:pt x="8751" y="3655"/>
                </a:cubicBezTo>
                <a:lnTo>
                  <a:pt x="8751" y="4012"/>
                </a:lnTo>
                <a:cubicBezTo>
                  <a:pt x="8751" y="4298"/>
                  <a:pt x="8882" y="4548"/>
                  <a:pt x="9108" y="4703"/>
                </a:cubicBezTo>
                <a:lnTo>
                  <a:pt x="9108" y="4953"/>
                </a:lnTo>
                <a:cubicBezTo>
                  <a:pt x="9108" y="4953"/>
                  <a:pt x="9108" y="4965"/>
                  <a:pt x="9084" y="4965"/>
                </a:cubicBezTo>
                <a:lnTo>
                  <a:pt x="8668" y="5179"/>
                </a:lnTo>
                <a:cubicBezTo>
                  <a:pt x="8489" y="5263"/>
                  <a:pt x="8394" y="5441"/>
                  <a:pt x="8394" y="5632"/>
                </a:cubicBezTo>
                <a:lnTo>
                  <a:pt x="8394" y="7358"/>
                </a:lnTo>
                <a:cubicBezTo>
                  <a:pt x="8394" y="7501"/>
                  <a:pt x="8430" y="7632"/>
                  <a:pt x="8513" y="7739"/>
                </a:cubicBezTo>
                <a:lnTo>
                  <a:pt x="8692" y="8001"/>
                </a:lnTo>
                <a:cubicBezTo>
                  <a:pt x="8727" y="8061"/>
                  <a:pt x="8751" y="8132"/>
                  <a:pt x="8751" y="8215"/>
                </a:cubicBezTo>
                <a:lnTo>
                  <a:pt x="8751" y="8930"/>
                </a:lnTo>
                <a:cubicBezTo>
                  <a:pt x="8751" y="9013"/>
                  <a:pt x="8823" y="9085"/>
                  <a:pt x="8906" y="9085"/>
                </a:cubicBezTo>
                <a:cubicBezTo>
                  <a:pt x="9001" y="9085"/>
                  <a:pt x="9073" y="9013"/>
                  <a:pt x="9073" y="8930"/>
                </a:cubicBezTo>
                <a:lnTo>
                  <a:pt x="9073" y="8215"/>
                </a:lnTo>
                <a:cubicBezTo>
                  <a:pt x="9073" y="8073"/>
                  <a:pt x="9025" y="7942"/>
                  <a:pt x="8954" y="7834"/>
                </a:cubicBezTo>
                <a:lnTo>
                  <a:pt x="8775" y="7572"/>
                </a:lnTo>
                <a:cubicBezTo>
                  <a:pt x="8727" y="7513"/>
                  <a:pt x="8715" y="7441"/>
                  <a:pt x="8715" y="7358"/>
                </a:cubicBezTo>
                <a:lnTo>
                  <a:pt x="8715" y="5632"/>
                </a:lnTo>
                <a:cubicBezTo>
                  <a:pt x="8715" y="5560"/>
                  <a:pt x="8763" y="5501"/>
                  <a:pt x="8823" y="5453"/>
                </a:cubicBezTo>
                <a:lnTo>
                  <a:pt x="9108" y="5310"/>
                </a:lnTo>
                <a:lnTo>
                  <a:pt x="9370" y="5572"/>
                </a:lnTo>
                <a:cubicBezTo>
                  <a:pt x="9430" y="5632"/>
                  <a:pt x="9525" y="5679"/>
                  <a:pt x="9608" y="5679"/>
                </a:cubicBezTo>
                <a:cubicBezTo>
                  <a:pt x="9704" y="5679"/>
                  <a:pt x="9775" y="5656"/>
                  <a:pt x="9846" y="5572"/>
                </a:cubicBezTo>
                <a:lnTo>
                  <a:pt x="10120" y="5310"/>
                </a:lnTo>
                <a:lnTo>
                  <a:pt x="10394" y="5453"/>
                </a:lnTo>
                <a:cubicBezTo>
                  <a:pt x="10454" y="5489"/>
                  <a:pt x="10501" y="5560"/>
                  <a:pt x="10501" y="5632"/>
                </a:cubicBezTo>
                <a:lnTo>
                  <a:pt x="10501" y="7358"/>
                </a:lnTo>
                <a:cubicBezTo>
                  <a:pt x="10501" y="7441"/>
                  <a:pt x="10489" y="7513"/>
                  <a:pt x="10442" y="7572"/>
                </a:cubicBezTo>
                <a:lnTo>
                  <a:pt x="10263" y="7834"/>
                </a:lnTo>
                <a:cubicBezTo>
                  <a:pt x="10192" y="7953"/>
                  <a:pt x="10144" y="8073"/>
                  <a:pt x="10144" y="8215"/>
                </a:cubicBezTo>
                <a:lnTo>
                  <a:pt x="10144" y="8930"/>
                </a:lnTo>
                <a:cubicBezTo>
                  <a:pt x="10144" y="9013"/>
                  <a:pt x="10216" y="9085"/>
                  <a:pt x="10311" y="9085"/>
                </a:cubicBezTo>
                <a:cubicBezTo>
                  <a:pt x="10394" y="9085"/>
                  <a:pt x="10478" y="9013"/>
                  <a:pt x="10478" y="8930"/>
                </a:cubicBezTo>
                <a:lnTo>
                  <a:pt x="10478" y="8215"/>
                </a:lnTo>
                <a:cubicBezTo>
                  <a:pt x="10478" y="8132"/>
                  <a:pt x="10489" y="8061"/>
                  <a:pt x="10537" y="8001"/>
                </a:cubicBezTo>
                <a:lnTo>
                  <a:pt x="10716" y="7739"/>
                </a:lnTo>
                <a:cubicBezTo>
                  <a:pt x="10787" y="7620"/>
                  <a:pt x="10835" y="7501"/>
                  <a:pt x="10835" y="7358"/>
                </a:cubicBezTo>
                <a:lnTo>
                  <a:pt x="10835" y="5632"/>
                </a:lnTo>
                <a:cubicBezTo>
                  <a:pt x="10918" y="5429"/>
                  <a:pt x="10811" y="5251"/>
                  <a:pt x="10632" y="5155"/>
                </a:cubicBezTo>
                <a:lnTo>
                  <a:pt x="10216" y="4953"/>
                </a:lnTo>
                <a:lnTo>
                  <a:pt x="10204" y="4941"/>
                </a:lnTo>
                <a:lnTo>
                  <a:pt x="10204" y="4703"/>
                </a:lnTo>
                <a:cubicBezTo>
                  <a:pt x="10418" y="4536"/>
                  <a:pt x="10561" y="4298"/>
                  <a:pt x="10561" y="4012"/>
                </a:cubicBezTo>
                <a:lnTo>
                  <a:pt x="10561" y="3655"/>
                </a:lnTo>
                <a:cubicBezTo>
                  <a:pt x="10561" y="3286"/>
                  <a:pt x="10251" y="2977"/>
                  <a:pt x="9882" y="2977"/>
                </a:cubicBezTo>
                <a:lnTo>
                  <a:pt x="9501" y="2977"/>
                </a:lnTo>
                <a:lnTo>
                  <a:pt x="9501" y="2643"/>
                </a:lnTo>
                <a:cubicBezTo>
                  <a:pt x="9501" y="2453"/>
                  <a:pt x="9406" y="2274"/>
                  <a:pt x="9227" y="2179"/>
                </a:cubicBezTo>
                <a:lnTo>
                  <a:pt x="8811" y="1977"/>
                </a:lnTo>
                <a:lnTo>
                  <a:pt x="8787" y="1953"/>
                </a:lnTo>
                <a:lnTo>
                  <a:pt x="8787" y="1726"/>
                </a:lnTo>
                <a:cubicBezTo>
                  <a:pt x="9001" y="1560"/>
                  <a:pt x="9144" y="1322"/>
                  <a:pt x="9144" y="1036"/>
                </a:cubicBezTo>
                <a:lnTo>
                  <a:pt x="9144" y="679"/>
                </a:lnTo>
                <a:cubicBezTo>
                  <a:pt x="9144" y="310"/>
                  <a:pt x="8834" y="0"/>
                  <a:pt x="8465" y="0"/>
                </a:cubicBezTo>
                <a:lnTo>
                  <a:pt x="8108" y="0"/>
                </a:lnTo>
                <a:cubicBezTo>
                  <a:pt x="7739" y="0"/>
                  <a:pt x="7418" y="310"/>
                  <a:pt x="7418" y="679"/>
                </a:cubicBezTo>
                <a:lnTo>
                  <a:pt x="7418" y="1036"/>
                </a:lnTo>
                <a:cubicBezTo>
                  <a:pt x="7418" y="1322"/>
                  <a:pt x="7560" y="1572"/>
                  <a:pt x="7775" y="1726"/>
                </a:cubicBezTo>
                <a:lnTo>
                  <a:pt x="7775" y="1977"/>
                </a:lnTo>
                <a:cubicBezTo>
                  <a:pt x="7775" y="1977"/>
                  <a:pt x="7775" y="1988"/>
                  <a:pt x="7763" y="1988"/>
                </a:cubicBezTo>
                <a:lnTo>
                  <a:pt x="7346" y="2203"/>
                </a:lnTo>
                <a:cubicBezTo>
                  <a:pt x="7168" y="2286"/>
                  <a:pt x="7060" y="2465"/>
                  <a:pt x="7060" y="2655"/>
                </a:cubicBezTo>
                <a:lnTo>
                  <a:pt x="7060" y="2989"/>
                </a:lnTo>
                <a:lnTo>
                  <a:pt x="6679" y="2989"/>
                </a:lnTo>
                <a:lnTo>
                  <a:pt x="6679" y="2655"/>
                </a:lnTo>
                <a:cubicBezTo>
                  <a:pt x="6679" y="2465"/>
                  <a:pt x="6572" y="2286"/>
                  <a:pt x="6394" y="2203"/>
                </a:cubicBezTo>
                <a:lnTo>
                  <a:pt x="5977" y="1988"/>
                </a:lnTo>
                <a:lnTo>
                  <a:pt x="5965" y="1977"/>
                </a:lnTo>
                <a:lnTo>
                  <a:pt x="5965" y="1726"/>
                </a:lnTo>
                <a:cubicBezTo>
                  <a:pt x="6167" y="1560"/>
                  <a:pt x="6322" y="1322"/>
                  <a:pt x="6322" y="1036"/>
                </a:cubicBezTo>
                <a:lnTo>
                  <a:pt x="6322" y="679"/>
                </a:lnTo>
                <a:cubicBezTo>
                  <a:pt x="6322" y="310"/>
                  <a:pt x="6013" y="0"/>
                  <a:pt x="5632" y="0"/>
                </a:cubicBezTo>
                <a:lnTo>
                  <a:pt x="5274" y="0"/>
                </a:lnTo>
                <a:cubicBezTo>
                  <a:pt x="4905" y="0"/>
                  <a:pt x="4596" y="310"/>
                  <a:pt x="4596" y="679"/>
                </a:cubicBezTo>
                <a:lnTo>
                  <a:pt x="4596" y="1036"/>
                </a:lnTo>
                <a:cubicBezTo>
                  <a:pt x="4596" y="1322"/>
                  <a:pt x="4727" y="1572"/>
                  <a:pt x="4953" y="1726"/>
                </a:cubicBezTo>
                <a:lnTo>
                  <a:pt x="4953" y="1977"/>
                </a:lnTo>
                <a:cubicBezTo>
                  <a:pt x="4953" y="1977"/>
                  <a:pt x="4953" y="1988"/>
                  <a:pt x="4941" y="1988"/>
                </a:cubicBezTo>
                <a:lnTo>
                  <a:pt x="4524" y="2203"/>
                </a:lnTo>
                <a:cubicBezTo>
                  <a:pt x="4346" y="2286"/>
                  <a:pt x="4239" y="2465"/>
                  <a:pt x="4239" y="2655"/>
                </a:cubicBezTo>
                <a:lnTo>
                  <a:pt x="4239" y="2989"/>
                </a:lnTo>
                <a:lnTo>
                  <a:pt x="3846" y="2989"/>
                </a:lnTo>
                <a:lnTo>
                  <a:pt x="3846" y="2655"/>
                </a:lnTo>
                <a:cubicBezTo>
                  <a:pt x="3846" y="2465"/>
                  <a:pt x="3750" y="2286"/>
                  <a:pt x="3572" y="2203"/>
                </a:cubicBezTo>
                <a:lnTo>
                  <a:pt x="3155" y="1988"/>
                </a:lnTo>
                <a:lnTo>
                  <a:pt x="3131" y="1977"/>
                </a:lnTo>
                <a:lnTo>
                  <a:pt x="3131" y="1726"/>
                </a:lnTo>
                <a:cubicBezTo>
                  <a:pt x="3346" y="1560"/>
                  <a:pt x="3489" y="1322"/>
                  <a:pt x="3489" y="1036"/>
                </a:cubicBezTo>
                <a:lnTo>
                  <a:pt x="3489" y="679"/>
                </a:lnTo>
                <a:cubicBezTo>
                  <a:pt x="3489" y="310"/>
                  <a:pt x="3179" y="0"/>
                  <a:pt x="281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9991;p67"/>
          <p:cNvSpPr/>
          <p:nvPr/>
        </p:nvSpPr>
        <p:spPr>
          <a:xfrm>
            <a:off x="539552" y="2804768"/>
            <a:ext cx="562313" cy="553507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585" y="0"/>
            <a:ext cx="2649415" cy="938769"/>
          </a:xfrm>
          <a:prstGeom prst="rect">
            <a:avLst/>
          </a:prstGeom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540484" y="3537486"/>
            <a:ext cx="518364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2400" dirty="0"/>
              <a:t>Home work </a:t>
            </a:r>
          </a:p>
          <a:p>
            <a:endParaRPr lang="id-ID" sz="1800" dirty="0"/>
          </a:p>
          <a:p>
            <a:r>
              <a:rPr lang="id-ID" sz="1800" dirty="0"/>
              <a:t>        What’s the define in the scenario?</a:t>
            </a:r>
          </a:p>
        </p:txBody>
      </p:sp>
      <p:grpSp>
        <p:nvGrpSpPr>
          <p:cNvPr id="13" name="Google Shape;9217;p65"/>
          <p:cNvGrpSpPr/>
          <p:nvPr/>
        </p:nvGrpSpPr>
        <p:grpSpPr>
          <a:xfrm>
            <a:off x="426426" y="4105565"/>
            <a:ext cx="580706" cy="599981"/>
            <a:chOff x="3040984" y="3681059"/>
            <a:chExt cx="356164" cy="355815"/>
          </a:xfrm>
        </p:grpSpPr>
        <p:sp>
          <p:nvSpPr>
            <p:cNvPr id="14" name="Google Shape;9218;p65"/>
            <p:cNvSpPr/>
            <p:nvPr/>
          </p:nvSpPr>
          <p:spPr>
            <a:xfrm>
              <a:off x="3040984" y="3681059"/>
              <a:ext cx="356164" cy="355815"/>
            </a:xfrm>
            <a:custGeom>
              <a:avLst/>
              <a:gdLst/>
              <a:ahLst/>
              <a:cxnLst/>
              <a:rect l="l" t="t" r="r" b="b"/>
              <a:pathLst>
                <a:path w="11216" h="11205" extrusionOk="0">
                  <a:moveTo>
                    <a:pt x="5620" y="0"/>
                  </a:moveTo>
                  <a:cubicBezTo>
                    <a:pt x="4274" y="0"/>
                    <a:pt x="2965" y="488"/>
                    <a:pt x="1953" y="1369"/>
                  </a:cubicBezTo>
                  <a:cubicBezTo>
                    <a:pt x="1881" y="1429"/>
                    <a:pt x="1881" y="1536"/>
                    <a:pt x="1941" y="1608"/>
                  </a:cubicBezTo>
                  <a:cubicBezTo>
                    <a:pt x="1972" y="1645"/>
                    <a:pt x="2016" y="1663"/>
                    <a:pt x="2061" y="1663"/>
                  </a:cubicBezTo>
                  <a:cubicBezTo>
                    <a:pt x="2103" y="1663"/>
                    <a:pt x="2145" y="1648"/>
                    <a:pt x="2179" y="1620"/>
                  </a:cubicBezTo>
                  <a:cubicBezTo>
                    <a:pt x="3131" y="786"/>
                    <a:pt x="4358" y="346"/>
                    <a:pt x="5620" y="346"/>
                  </a:cubicBezTo>
                  <a:cubicBezTo>
                    <a:pt x="7013" y="346"/>
                    <a:pt x="8346" y="893"/>
                    <a:pt x="9335" y="1893"/>
                  </a:cubicBezTo>
                  <a:cubicBezTo>
                    <a:pt x="10335" y="2882"/>
                    <a:pt x="10882" y="4215"/>
                    <a:pt x="10882" y="5608"/>
                  </a:cubicBezTo>
                  <a:cubicBezTo>
                    <a:pt x="10882" y="7013"/>
                    <a:pt x="10335" y="8335"/>
                    <a:pt x="9335" y="9335"/>
                  </a:cubicBezTo>
                  <a:cubicBezTo>
                    <a:pt x="8346" y="10323"/>
                    <a:pt x="7013" y="10883"/>
                    <a:pt x="5620" y="10883"/>
                  </a:cubicBezTo>
                  <a:cubicBezTo>
                    <a:pt x="4215" y="10883"/>
                    <a:pt x="2893" y="10323"/>
                    <a:pt x="1893" y="9335"/>
                  </a:cubicBezTo>
                  <a:cubicBezTo>
                    <a:pt x="893" y="8335"/>
                    <a:pt x="345" y="7013"/>
                    <a:pt x="345" y="5608"/>
                  </a:cubicBezTo>
                  <a:cubicBezTo>
                    <a:pt x="345" y="4298"/>
                    <a:pt x="822" y="3048"/>
                    <a:pt x="1703" y="2084"/>
                  </a:cubicBezTo>
                  <a:cubicBezTo>
                    <a:pt x="1762" y="2012"/>
                    <a:pt x="1762" y="1905"/>
                    <a:pt x="1691" y="1846"/>
                  </a:cubicBezTo>
                  <a:cubicBezTo>
                    <a:pt x="1657" y="1817"/>
                    <a:pt x="1614" y="1802"/>
                    <a:pt x="1573" y="1802"/>
                  </a:cubicBezTo>
                  <a:cubicBezTo>
                    <a:pt x="1528" y="1802"/>
                    <a:pt x="1484" y="1820"/>
                    <a:pt x="1453" y="1858"/>
                  </a:cubicBezTo>
                  <a:cubicBezTo>
                    <a:pt x="512" y="2882"/>
                    <a:pt x="0" y="4227"/>
                    <a:pt x="0" y="5608"/>
                  </a:cubicBezTo>
                  <a:cubicBezTo>
                    <a:pt x="0" y="7096"/>
                    <a:pt x="583" y="8513"/>
                    <a:pt x="1643" y="9573"/>
                  </a:cubicBezTo>
                  <a:cubicBezTo>
                    <a:pt x="2703" y="10621"/>
                    <a:pt x="4096" y="11204"/>
                    <a:pt x="5608" y="11204"/>
                  </a:cubicBezTo>
                  <a:cubicBezTo>
                    <a:pt x="7108" y="11204"/>
                    <a:pt x="8501" y="10621"/>
                    <a:pt x="9561" y="9573"/>
                  </a:cubicBezTo>
                  <a:cubicBezTo>
                    <a:pt x="10620" y="8513"/>
                    <a:pt x="11204" y="7108"/>
                    <a:pt x="11204" y="5608"/>
                  </a:cubicBezTo>
                  <a:cubicBezTo>
                    <a:pt x="11216" y="4096"/>
                    <a:pt x="10632" y="2691"/>
                    <a:pt x="9573" y="1631"/>
                  </a:cubicBezTo>
                  <a:cubicBezTo>
                    <a:pt x="8525" y="572"/>
                    <a:pt x="7120" y="0"/>
                    <a:pt x="5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15" name="Google Shape;9219;p65"/>
            <p:cNvSpPr/>
            <p:nvPr/>
          </p:nvSpPr>
          <p:spPr>
            <a:xfrm>
              <a:off x="3183120" y="3921508"/>
              <a:ext cx="59414" cy="59382"/>
            </a:xfrm>
            <a:custGeom>
              <a:avLst/>
              <a:gdLst/>
              <a:ahLst/>
              <a:cxnLst/>
              <a:rect l="l" t="t" r="r" b="b"/>
              <a:pathLst>
                <a:path w="1871" h="1870" extrusionOk="0">
                  <a:moveTo>
                    <a:pt x="929" y="334"/>
                  </a:moveTo>
                  <a:cubicBezTo>
                    <a:pt x="1263" y="334"/>
                    <a:pt x="1549" y="608"/>
                    <a:pt x="1549" y="941"/>
                  </a:cubicBezTo>
                  <a:cubicBezTo>
                    <a:pt x="1549" y="1263"/>
                    <a:pt x="1263" y="1548"/>
                    <a:pt x="929" y="1548"/>
                  </a:cubicBezTo>
                  <a:cubicBezTo>
                    <a:pt x="608" y="1548"/>
                    <a:pt x="334" y="1287"/>
                    <a:pt x="334" y="941"/>
                  </a:cubicBezTo>
                  <a:cubicBezTo>
                    <a:pt x="334" y="596"/>
                    <a:pt x="608" y="334"/>
                    <a:pt x="929" y="334"/>
                  </a:cubicBezTo>
                  <a:close/>
                  <a:moveTo>
                    <a:pt x="929" y="1"/>
                  </a:moveTo>
                  <a:cubicBezTo>
                    <a:pt x="429" y="1"/>
                    <a:pt x="1" y="417"/>
                    <a:pt x="1" y="941"/>
                  </a:cubicBezTo>
                  <a:cubicBezTo>
                    <a:pt x="1" y="1453"/>
                    <a:pt x="417" y="1870"/>
                    <a:pt x="929" y="1870"/>
                  </a:cubicBezTo>
                  <a:cubicBezTo>
                    <a:pt x="1191" y="1870"/>
                    <a:pt x="1430" y="1775"/>
                    <a:pt x="1608" y="1596"/>
                  </a:cubicBezTo>
                  <a:cubicBezTo>
                    <a:pt x="1787" y="1417"/>
                    <a:pt x="1870" y="1179"/>
                    <a:pt x="1870" y="941"/>
                  </a:cubicBezTo>
                  <a:cubicBezTo>
                    <a:pt x="1870" y="679"/>
                    <a:pt x="1763" y="453"/>
                    <a:pt x="1584" y="263"/>
                  </a:cubicBezTo>
                  <a:cubicBezTo>
                    <a:pt x="1406" y="108"/>
                    <a:pt x="119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220;p65"/>
            <p:cNvSpPr/>
            <p:nvPr/>
          </p:nvSpPr>
          <p:spPr>
            <a:xfrm>
              <a:off x="3149110" y="3735868"/>
              <a:ext cx="141056" cy="174716"/>
            </a:xfrm>
            <a:custGeom>
              <a:avLst/>
              <a:gdLst/>
              <a:ahLst/>
              <a:cxnLst/>
              <a:rect l="l" t="t" r="r" b="b"/>
              <a:pathLst>
                <a:path w="4442" h="5502" extrusionOk="0">
                  <a:moveTo>
                    <a:pt x="2143" y="1"/>
                  </a:moveTo>
                  <a:cubicBezTo>
                    <a:pt x="1322" y="1"/>
                    <a:pt x="810" y="286"/>
                    <a:pt x="536" y="501"/>
                  </a:cubicBezTo>
                  <a:cubicBezTo>
                    <a:pt x="191" y="786"/>
                    <a:pt x="0" y="1156"/>
                    <a:pt x="0" y="1513"/>
                  </a:cubicBezTo>
                  <a:cubicBezTo>
                    <a:pt x="0" y="1739"/>
                    <a:pt x="84" y="1941"/>
                    <a:pt x="262" y="2084"/>
                  </a:cubicBezTo>
                  <a:cubicBezTo>
                    <a:pt x="393" y="2203"/>
                    <a:pt x="596" y="2263"/>
                    <a:pt x="774" y="2263"/>
                  </a:cubicBezTo>
                  <a:cubicBezTo>
                    <a:pt x="1084" y="2263"/>
                    <a:pt x="1227" y="2049"/>
                    <a:pt x="1334" y="1894"/>
                  </a:cubicBezTo>
                  <a:cubicBezTo>
                    <a:pt x="1465" y="1679"/>
                    <a:pt x="1596" y="1489"/>
                    <a:pt x="2108" y="1489"/>
                  </a:cubicBezTo>
                  <a:cubicBezTo>
                    <a:pt x="2286" y="1489"/>
                    <a:pt x="2858" y="1525"/>
                    <a:pt x="2858" y="2001"/>
                  </a:cubicBezTo>
                  <a:cubicBezTo>
                    <a:pt x="2858" y="2358"/>
                    <a:pt x="2512" y="2632"/>
                    <a:pt x="2227" y="2858"/>
                  </a:cubicBezTo>
                  <a:cubicBezTo>
                    <a:pt x="2155" y="2918"/>
                    <a:pt x="2072" y="2965"/>
                    <a:pt x="2024" y="3025"/>
                  </a:cubicBezTo>
                  <a:cubicBezTo>
                    <a:pt x="1679" y="3323"/>
                    <a:pt x="1286" y="3763"/>
                    <a:pt x="1286" y="4668"/>
                  </a:cubicBezTo>
                  <a:cubicBezTo>
                    <a:pt x="1286" y="5180"/>
                    <a:pt x="1405" y="5501"/>
                    <a:pt x="2000" y="5501"/>
                  </a:cubicBezTo>
                  <a:cubicBezTo>
                    <a:pt x="2274" y="5501"/>
                    <a:pt x="2465" y="5442"/>
                    <a:pt x="2596" y="5323"/>
                  </a:cubicBezTo>
                  <a:cubicBezTo>
                    <a:pt x="2703" y="5216"/>
                    <a:pt x="2762" y="5085"/>
                    <a:pt x="2762" y="4918"/>
                  </a:cubicBezTo>
                  <a:cubicBezTo>
                    <a:pt x="2762" y="4430"/>
                    <a:pt x="2762" y="4192"/>
                    <a:pt x="3263" y="3787"/>
                  </a:cubicBezTo>
                  <a:lnTo>
                    <a:pt x="3286" y="3787"/>
                  </a:lnTo>
                  <a:cubicBezTo>
                    <a:pt x="3298" y="3775"/>
                    <a:pt x="3322" y="3763"/>
                    <a:pt x="3358" y="3727"/>
                  </a:cubicBezTo>
                  <a:cubicBezTo>
                    <a:pt x="3429" y="3680"/>
                    <a:pt x="3453" y="3573"/>
                    <a:pt x="3393" y="3489"/>
                  </a:cubicBezTo>
                  <a:cubicBezTo>
                    <a:pt x="3360" y="3449"/>
                    <a:pt x="3311" y="3427"/>
                    <a:pt x="3261" y="3427"/>
                  </a:cubicBezTo>
                  <a:cubicBezTo>
                    <a:pt x="3224" y="3427"/>
                    <a:pt x="3186" y="3440"/>
                    <a:pt x="3155" y="3465"/>
                  </a:cubicBezTo>
                  <a:cubicBezTo>
                    <a:pt x="3120" y="3477"/>
                    <a:pt x="3108" y="3513"/>
                    <a:pt x="3072" y="3525"/>
                  </a:cubicBezTo>
                  <a:lnTo>
                    <a:pt x="3060" y="3525"/>
                  </a:lnTo>
                  <a:cubicBezTo>
                    <a:pt x="2465" y="3989"/>
                    <a:pt x="2429" y="4346"/>
                    <a:pt x="2429" y="4906"/>
                  </a:cubicBezTo>
                  <a:cubicBezTo>
                    <a:pt x="2429" y="4977"/>
                    <a:pt x="2429" y="5156"/>
                    <a:pt x="2000" y="5156"/>
                  </a:cubicBezTo>
                  <a:cubicBezTo>
                    <a:pt x="1798" y="5156"/>
                    <a:pt x="1739" y="5120"/>
                    <a:pt x="1703" y="5085"/>
                  </a:cubicBezTo>
                  <a:cubicBezTo>
                    <a:pt x="1643" y="5025"/>
                    <a:pt x="1619" y="4882"/>
                    <a:pt x="1619" y="4656"/>
                  </a:cubicBezTo>
                  <a:cubicBezTo>
                    <a:pt x="1619" y="3882"/>
                    <a:pt x="1929" y="3513"/>
                    <a:pt x="2227" y="3251"/>
                  </a:cubicBezTo>
                  <a:cubicBezTo>
                    <a:pt x="2286" y="3215"/>
                    <a:pt x="2346" y="3156"/>
                    <a:pt x="2417" y="3108"/>
                  </a:cubicBezTo>
                  <a:cubicBezTo>
                    <a:pt x="2762" y="2858"/>
                    <a:pt x="3179" y="2525"/>
                    <a:pt x="3179" y="1989"/>
                  </a:cubicBezTo>
                  <a:cubicBezTo>
                    <a:pt x="3179" y="1465"/>
                    <a:pt x="2762" y="1144"/>
                    <a:pt x="2108" y="1144"/>
                  </a:cubicBezTo>
                  <a:cubicBezTo>
                    <a:pt x="1417" y="1144"/>
                    <a:pt x="1215" y="1453"/>
                    <a:pt x="1048" y="1691"/>
                  </a:cubicBezTo>
                  <a:cubicBezTo>
                    <a:pt x="941" y="1858"/>
                    <a:pt x="881" y="1918"/>
                    <a:pt x="750" y="1918"/>
                  </a:cubicBezTo>
                  <a:cubicBezTo>
                    <a:pt x="572" y="1918"/>
                    <a:pt x="322" y="1810"/>
                    <a:pt x="322" y="1513"/>
                  </a:cubicBezTo>
                  <a:cubicBezTo>
                    <a:pt x="322" y="1322"/>
                    <a:pt x="429" y="1025"/>
                    <a:pt x="738" y="775"/>
                  </a:cubicBezTo>
                  <a:cubicBezTo>
                    <a:pt x="977" y="572"/>
                    <a:pt x="1405" y="334"/>
                    <a:pt x="2131" y="334"/>
                  </a:cubicBezTo>
                  <a:cubicBezTo>
                    <a:pt x="3298" y="334"/>
                    <a:pt x="4120" y="953"/>
                    <a:pt x="4120" y="1822"/>
                  </a:cubicBezTo>
                  <a:cubicBezTo>
                    <a:pt x="4120" y="2227"/>
                    <a:pt x="3941" y="2644"/>
                    <a:pt x="3596" y="3037"/>
                  </a:cubicBezTo>
                  <a:cubicBezTo>
                    <a:pt x="3524" y="3096"/>
                    <a:pt x="3536" y="3203"/>
                    <a:pt x="3596" y="3263"/>
                  </a:cubicBezTo>
                  <a:cubicBezTo>
                    <a:pt x="3629" y="3290"/>
                    <a:pt x="3669" y="3305"/>
                    <a:pt x="3709" y="3305"/>
                  </a:cubicBezTo>
                  <a:cubicBezTo>
                    <a:pt x="3755" y="3305"/>
                    <a:pt x="3802" y="3284"/>
                    <a:pt x="3834" y="3239"/>
                  </a:cubicBezTo>
                  <a:cubicBezTo>
                    <a:pt x="4239" y="2787"/>
                    <a:pt x="4441" y="2310"/>
                    <a:pt x="4441" y="1810"/>
                  </a:cubicBezTo>
                  <a:cubicBezTo>
                    <a:pt x="4441" y="1287"/>
                    <a:pt x="4203" y="834"/>
                    <a:pt x="3786" y="501"/>
                  </a:cubicBezTo>
                  <a:cubicBezTo>
                    <a:pt x="3370" y="179"/>
                    <a:pt x="2798" y="1"/>
                    <a:pt x="2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16403086"/>
      </p:ext>
    </p:extLst>
  </p:cSld>
  <p:clrMapOvr>
    <a:masterClrMapping/>
  </p:clrMapOvr>
</p:sld>
</file>

<file path=ppt/theme/theme1.xml><?xml version="1.0" encoding="utf-8"?>
<a:theme xmlns:a="http://schemas.openxmlformats.org/drawingml/2006/main" name="Nursing Capston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F7444"/>
      </a:accent1>
      <a:accent2>
        <a:srgbClr val="434343"/>
      </a:accent2>
      <a:accent3>
        <a:srgbClr val="FBD76D"/>
      </a:accent3>
      <a:accent4>
        <a:srgbClr val="DA3030"/>
      </a:accent4>
      <a:accent5>
        <a:srgbClr val="52AC79"/>
      </a:accent5>
      <a:accent6>
        <a:srgbClr val="E0B945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207</Words>
  <Application>Microsoft Office PowerPoint</Application>
  <PresentationFormat>On-screen Show (16:9)</PresentationFormat>
  <Paragraphs>66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Montserrat</vt:lpstr>
      <vt:lpstr>Arial</vt:lpstr>
      <vt:lpstr>Corbel</vt:lpstr>
      <vt:lpstr>Nursing Capstone</vt:lpstr>
      <vt:lpstr>PowerPoint Presentation</vt:lpstr>
      <vt:lpstr>PowerPoint Presentation</vt:lpstr>
      <vt:lpstr>01</vt:lpstr>
      <vt:lpstr>Concepts</vt:lpstr>
      <vt:lpstr>What’s the problem? </vt:lpstr>
      <vt:lpstr>Why the nutritional problems must be high?</vt:lpstr>
      <vt:lpstr>What’s the expected result? </vt:lpstr>
      <vt:lpstr>Reference</vt:lpstr>
      <vt:lpstr> Review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ecs</dc:creator>
  <cp:lastModifiedBy>Septi Lidya</cp:lastModifiedBy>
  <cp:revision>67</cp:revision>
  <dcterms:modified xsi:type="dcterms:W3CDTF">2020-12-20T07:31:08Z</dcterms:modified>
</cp:coreProperties>
</file>