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434" r:id="rId4"/>
    <p:sldId id="431" r:id="rId5"/>
    <p:sldId id="432" r:id="rId6"/>
    <p:sldId id="257" r:id="rId7"/>
    <p:sldId id="264" r:id="rId8"/>
    <p:sldId id="263" r:id="rId9"/>
    <p:sldId id="433" r:id="rId10"/>
    <p:sldId id="262" r:id="rId11"/>
    <p:sldId id="266" r:id="rId12"/>
    <p:sldId id="258" r:id="rId13"/>
    <p:sldId id="259" r:id="rId14"/>
    <p:sldId id="261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BC430-A368-4953-A520-5A9F4B792B83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344389A5-D096-45FB-A671-433CA0ED3AC5}">
      <dgm:prSet phldrT="[Teks]"/>
      <dgm:spPr/>
      <dgm:t>
        <a:bodyPr/>
        <a:lstStyle/>
        <a:p>
          <a:r>
            <a:rPr lang="en-ID" b="1" dirty="0" err="1"/>
            <a:t>Masalah</a:t>
          </a:r>
          <a:r>
            <a:rPr lang="en-ID" b="1" dirty="0"/>
            <a:t> </a:t>
          </a:r>
          <a:r>
            <a:rPr lang="en-ID" b="1" dirty="0" err="1"/>
            <a:t>baru</a:t>
          </a:r>
          <a:r>
            <a:rPr lang="en-ID" b="1" dirty="0"/>
            <a:t>?</a:t>
          </a:r>
          <a:r>
            <a:rPr lang="en-ID" dirty="0"/>
            <a:t> </a:t>
          </a:r>
          <a:r>
            <a:rPr lang="en-ID" dirty="0" err="1"/>
            <a:t>Validasi</a:t>
          </a:r>
          <a:r>
            <a:rPr lang="en-ID" dirty="0"/>
            <a:t> dan </a:t>
          </a:r>
          <a:r>
            <a:rPr lang="en-ID" dirty="0" err="1"/>
            <a:t>akurasi</a:t>
          </a:r>
          <a:r>
            <a:rPr lang="en-ID" dirty="0"/>
            <a:t> </a:t>
          </a:r>
          <a:r>
            <a:rPr lang="en-ID" dirty="0" err="1"/>
            <a:t>Alat</a:t>
          </a:r>
          <a:r>
            <a:rPr lang="en-ID" dirty="0"/>
            <a:t> </a:t>
          </a:r>
          <a:r>
            <a:rPr lang="en-ID" dirty="0" err="1"/>
            <a:t>ukur</a:t>
          </a:r>
          <a:r>
            <a:rPr lang="en-ID" dirty="0"/>
            <a:t> </a:t>
          </a:r>
          <a:r>
            <a:rPr lang="en-ID" dirty="0" err="1"/>
            <a:t>masalah</a:t>
          </a:r>
          <a:endParaRPr lang="en-ID" dirty="0"/>
        </a:p>
      </dgm:t>
    </dgm:pt>
    <dgm:pt modelId="{1E346B46-285B-46F1-A692-5FA10060A5FD}" type="parTrans" cxnId="{40F6BF0E-CC50-4008-9763-10ACC098DD0B}">
      <dgm:prSet/>
      <dgm:spPr/>
      <dgm:t>
        <a:bodyPr/>
        <a:lstStyle/>
        <a:p>
          <a:endParaRPr lang="en-ID"/>
        </a:p>
      </dgm:t>
    </dgm:pt>
    <dgm:pt modelId="{F2113E13-EBE5-47DC-922B-FA15B7B09CAF}" type="sibTrans" cxnId="{40F6BF0E-CC50-4008-9763-10ACC098DD0B}">
      <dgm:prSet/>
      <dgm:spPr/>
      <dgm:t>
        <a:bodyPr/>
        <a:lstStyle/>
        <a:p>
          <a:endParaRPr lang="en-ID"/>
        </a:p>
      </dgm:t>
    </dgm:pt>
    <dgm:pt modelId="{02139256-FEF5-4FB0-87E2-AD3BC64BE033}">
      <dgm:prSet/>
      <dgm:spPr/>
      <dgm:t>
        <a:bodyPr/>
        <a:lstStyle/>
        <a:p>
          <a:r>
            <a:rPr lang="en-ID" b="1" dirty="0" err="1"/>
            <a:t>Besaran</a:t>
          </a:r>
          <a:r>
            <a:rPr lang="en-ID" b="1" dirty="0"/>
            <a:t> </a:t>
          </a:r>
          <a:r>
            <a:rPr lang="en-ID" b="1" dirty="0" err="1"/>
            <a:t>masalah</a:t>
          </a:r>
          <a:r>
            <a:rPr lang="en-ID" b="1" dirty="0"/>
            <a:t> </a:t>
          </a:r>
        </a:p>
      </dgm:t>
    </dgm:pt>
    <dgm:pt modelId="{3EE9B592-6F79-4054-AA1E-C7CC904CA0AC}" type="parTrans" cxnId="{93E7D7CD-BC19-4DC5-8AF6-22AA0A29E311}">
      <dgm:prSet/>
      <dgm:spPr/>
      <dgm:t>
        <a:bodyPr/>
        <a:lstStyle/>
        <a:p>
          <a:endParaRPr lang="en-ID"/>
        </a:p>
      </dgm:t>
    </dgm:pt>
    <dgm:pt modelId="{84C579E1-A298-477C-A4DF-B2E5D2C83CC3}" type="sibTrans" cxnId="{93E7D7CD-BC19-4DC5-8AF6-22AA0A29E311}">
      <dgm:prSet/>
      <dgm:spPr/>
      <dgm:t>
        <a:bodyPr/>
        <a:lstStyle/>
        <a:p>
          <a:endParaRPr lang="en-ID"/>
        </a:p>
      </dgm:t>
    </dgm:pt>
    <dgm:pt modelId="{D46A2549-9088-4AF5-83E1-A004ED214599}">
      <dgm:prSet/>
      <dgm:spPr/>
      <dgm:t>
        <a:bodyPr/>
        <a:lstStyle/>
        <a:p>
          <a:r>
            <a:rPr lang="en-ID" b="1" dirty="0" err="1"/>
            <a:t>Penyebab</a:t>
          </a:r>
          <a:r>
            <a:rPr lang="en-ID" b="1" dirty="0"/>
            <a:t> </a:t>
          </a:r>
          <a:r>
            <a:rPr lang="en-ID" b="1" dirty="0" err="1"/>
            <a:t>Masalah</a:t>
          </a:r>
          <a:r>
            <a:rPr lang="en-ID" b="1" dirty="0"/>
            <a:t> </a:t>
          </a:r>
          <a:r>
            <a:rPr lang="en-ID" dirty="0"/>
            <a:t>(</a:t>
          </a:r>
          <a:r>
            <a:rPr lang="en-ID" dirty="0" err="1"/>
            <a:t>etiologi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prognosis)</a:t>
          </a:r>
        </a:p>
      </dgm:t>
    </dgm:pt>
    <dgm:pt modelId="{8DDE966D-A056-49B7-8C91-C766A0CE6A1E}" type="parTrans" cxnId="{AE493AE6-19A3-4552-BCE8-0D66B9073839}">
      <dgm:prSet/>
      <dgm:spPr/>
      <dgm:t>
        <a:bodyPr/>
        <a:lstStyle/>
        <a:p>
          <a:endParaRPr lang="en-ID"/>
        </a:p>
      </dgm:t>
    </dgm:pt>
    <dgm:pt modelId="{CF23B4E6-064C-48A5-83FF-8EC915D9EFF7}" type="sibTrans" cxnId="{AE493AE6-19A3-4552-BCE8-0D66B9073839}">
      <dgm:prSet/>
      <dgm:spPr/>
      <dgm:t>
        <a:bodyPr/>
        <a:lstStyle/>
        <a:p>
          <a:endParaRPr lang="en-ID"/>
        </a:p>
      </dgm:t>
    </dgm:pt>
    <dgm:pt modelId="{27B40160-441A-4A8B-9676-4505300907CC}">
      <dgm:prSet/>
      <dgm:spPr/>
      <dgm:t>
        <a:bodyPr/>
        <a:lstStyle/>
        <a:p>
          <a:r>
            <a:rPr lang="en-ID" dirty="0" err="1"/>
            <a:t>Intervensi</a:t>
          </a:r>
          <a:r>
            <a:rPr lang="en-ID" dirty="0"/>
            <a:t> / </a:t>
          </a:r>
          <a:r>
            <a:rPr lang="en-ID" b="1" dirty="0" err="1"/>
            <a:t>Eksperimental</a:t>
          </a:r>
          <a:r>
            <a:rPr lang="en-ID" b="1" dirty="0"/>
            <a:t> </a:t>
          </a:r>
          <a:r>
            <a:rPr lang="en-ID" b="1" dirty="0" err="1"/>
            <a:t>untuk</a:t>
          </a:r>
          <a:r>
            <a:rPr lang="en-ID" b="1" dirty="0"/>
            <a:t> </a:t>
          </a:r>
          <a:r>
            <a:rPr lang="en-ID" b="1" dirty="0" err="1"/>
            <a:t>solusi</a:t>
          </a:r>
          <a:r>
            <a:rPr lang="en-ID" b="1" dirty="0"/>
            <a:t> </a:t>
          </a:r>
          <a:r>
            <a:rPr lang="en-ID" b="1" dirty="0" err="1"/>
            <a:t>perbaikan</a:t>
          </a:r>
          <a:r>
            <a:rPr lang="en-ID" b="1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</a:p>
      </dgm:t>
    </dgm:pt>
    <dgm:pt modelId="{87ED10D0-3C22-43BF-9F02-69176BE25CF4}" type="parTrans" cxnId="{8DB06B5C-1993-4B9C-8E11-96A5336D9C9F}">
      <dgm:prSet/>
      <dgm:spPr/>
      <dgm:t>
        <a:bodyPr/>
        <a:lstStyle/>
        <a:p>
          <a:endParaRPr lang="en-ID"/>
        </a:p>
      </dgm:t>
    </dgm:pt>
    <dgm:pt modelId="{3799828C-6698-4F02-8C07-57D3E3757E29}" type="sibTrans" cxnId="{8DB06B5C-1993-4B9C-8E11-96A5336D9C9F}">
      <dgm:prSet/>
      <dgm:spPr/>
      <dgm:t>
        <a:bodyPr/>
        <a:lstStyle/>
        <a:p>
          <a:endParaRPr lang="en-ID"/>
        </a:p>
      </dgm:t>
    </dgm:pt>
    <dgm:pt modelId="{81AAB29E-A8CE-4DF3-98C2-76BCCD449F35}">
      <dgm:prSet/>
      <dgm:spPr/>
      <dgm:t>
        <a:bodyPr/>
        <a:lstStyle/>
        <a:p>
          <a:r>
            <a:rPr lang="en-ID" b="1" dirty="0" err="1"/>
            <a:t>Kompilasi</a:t>
          </a:r>
          <a:r>
            <a:rPr lang="en-ID" b="1" dirty="0"/>
            <a:t> </a:t>
          </a:r>
          <a:r>
            <a:rPr lang="en-ID" b="1" dirty="0" err="1"/>
            <a:t>bukti</a:t>
          </a:r>
          <a:r>
            <a:rPr lang="en-ID" b="1" dirty="0"/>
            <a:t> </a:t>
          </a:r>
          <a:r>
            <a:rPr lang="en-ID" dirty="0" err="1"/>
            <a:t>solusi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berbagai</a:t>
          </a:r>
          <a:r>
            <a:rPr lang="en-ID" dirty="0"/>
            <a:t> </a:t>
          </a:r>
          <a:r>
            <a:rPr lang="en-ID" dirty="0" err="1"/>
            <a:t>studi</a:t>
          </a:r>
          <a:r>
            <a:rPr lang="en-ID" dirty="0"/>
            <a:t> </a:t>
          </a:r>
          <a:r>
            <a:rPr lang="en-ID" dirty="0" err="1"/>
            <a:t>eksperimental</a:t>
          </a:r>
          <a:r>
            <a:rPr lang="en-ID" dirty="0"/>
            <a:t> </a:t>
          </a:r>
        </a:p>
      </dgm:t>
    </dgm:pt>
    <dgm:pt modelId="{55A3A5BA-EA46-4AE0-AD02-73D42AA1FC0F}" type="parTrans" cxnId="{B5DF9E2F-2DDE-4E53-B5B5-069588986984}">
      <dgm:prSet/>
      <dgm:spPr/>
      <dgm:t>
        <a:bodyPr/>
        <a:lstStyle/>
        <a:p>
          <a:endParaRPr lang="en-ID"/>
        </a:p>
      </dgm:t>
    </dgm:pt>
    <dgm:pt modelId="{2D66F318-B567-4B17-8A96-14121FC2CCD7}" type="sibTrans" cxnId="{B5DF9E2F-2DDE-4E53-B5B5-069588986984}">
      <dgm:prSet/>
      <dgm:spPr/>
      <dgm:t>
        <a:bodyPr/>
        <a:lstStyle/>
        <a:p>
          <a:endParaRPr lang="en-ID"/>
        </a:p>
      </dgm:t>
    </dgm:pt>
    <dgm:pt modelId="{A0B73E4F-52E0-408C-BF82-DDD68BA40A24}" type="pres">
      <dgm:prSet presAssocID="{E09BC430-A368-4953-A520-5A9F4B792B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E3FFE-161D-4367-9A77-76E7160D19A0}" type="pres">
      <dgm:prSet presAssocID="{344389A5-D096-45FB-A671-433CA0ED3A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C62B1-B66F-4E0C-8138-5CA0C81B7D41}" type="pres">
      <dgm:prSet presAssocID="{F2113E13-EBE5-47DC-922B-FA15B7B09CA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32625D4-FAFB-4011-A357-0BE52B14F4F9}" type="pres">
      <dgm:prSet presAssocID="{F2113E13-EBE5-47DC-922B-FA15B7B09C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7C4978E-A93E-4057-BA6F-04A3315B9D8B}" type="pres">
      <dgm:prSet presAssocID="{02139256-FEF5-4FB0-87E2-AD3BC64BE0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E77A3-0A95-48C6-A083-49842831565F}" type="pres">
      <dgm:prSet presAssocID="{84C579E1-A298-477C-A4DF-B2E5D2C83CC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0435C95-A909-439E-9F59-638BBDDD96EA}" type="pres">
      <dgm:prSet presAssocID="{84C579E1-A298-477C-A4DF-B2E5D2C83CC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B851970-9890-4F37-B071-992C29BC170A}" type="pres">
      <dgm:prSet presAssocID="{D46A2549-9088-4AF5-83E1-A004ED2145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E1631-9D43-4F6B-81E1-555D4C8AF045}" type="pres">
      <dgm:prSet presAssocID="{CF23B4E6-064C-48A5-83FF-8EC915D9EFF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46BEA34-E8E9-44DD-9B1A-4E8C017A7A24}" type="pres">
      <dgm:prSet presAssocID="{CF23B4E6-064C-48A5-83FF-8EC915D9EFF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A2EDC8C-83C9-4F62-848C-BC2E71C51592}" type="pres">
      <dgm:prSet presAssocID="{27B40160-441A-4A8B-9676-4505300907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DF594-EB34-4381-B1EC-6DF89D07688D}" type="pres">
      <dgm:prSet presAssocID="{3799828C-6698-4F02-8C07-57D3E3757E2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8A5F54D-8D76-4C9A-8590-B302C40A4574}" type="pres">
      <dgm:prSet presAssocID="{3799828C-6698-4F02-8C07-57D3E3757E2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C76BE4-A37C-40DD-AF94-4CB5DF9B3DED}" type="pres">
      <dgm:prSet presAssocID="{81AAB29E-A8CE-4DF3-98C2-76BCCD449F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0796B-79C5-4BDA-A05C-C1500E3637C3}" type="pres">
      <dgm:prSet presAssocID="{2D66F318-B567-4B17-8A96-14121FC2CCD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444BBEE-FB93-495A-82A0-62E7729D1B75}" type="pres">
      <dgm:prSet presAssocID="{2D66F318-B567-4B17-8A96-14121FC2CCD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E493AE6-19A3-4552-BCE8-0D66B9073839}" srcId="{E09BC430-A368-4953-A520-5A9F4B792B83}" destId="{D46A2549-9088-4AF5-83E1-A004ED214599}" srcOrd="2" destOrd="0" parTransId="{8DDE966D-A056-49B7-8C91-C766A0CE6A1E}" sibTransId="{CF23B4E6-064C-48A5-83FF-8EC915D9EFF7}"/>
    <dgm:cxn modelId="{2AE2460B-D146-4FDB-8F5B-0A99E099015C}" type="presOf" srcId="{02139256-FEF5-4FB0-87E2-AD3BC64BE033}" destId="{97C4978E-A93E-4057-BA6F-04A3315B9D8B}" srcOrd="0" destOrd="0" presId="urn:microsoft.com/office/officeart/2005/8/layout/cycle2"/>
    <dgm:cxn modelId="{4DBC0539-C4BA-48FA-A48C-11098A62FA2F}" type="presOf" srcId="{F2113E13-EBE5-47DC-922B-FA15B7B09CAF}" destId="{632625D4-FAFB-4011-A357-0BE52B14F4F9}" srcOrd="1" destOrd="0" presId="urn:microsoft.com/office/officeart/2005/8/layout/cycle2"/>
    <dgm:cxn modelId="{EEC9C6D9-9BF3-42B4-8260-0A801C518DF4}" type="presOf" srcId="{84C579E1-A298-477C-A4DF-B2E5D2C83CC3}" destId="{314E77A3-0A95-48C6-A083-49842831565F}" srcOrd="0" destOrd="0" presId="urn:microsoft.com/office/officeart/2005/8/layout/cycle2"/>
    <dgm:cxn modelId="{8DB06B5C-1993-4B9C-8E11-96A5336D9C9F}" srcId="{E09BC430-A368-4953-A520-5A9F4B792B83}" destId="{27B40160-441A-4A8B-9676-4505300907CC}" srcOrd="3" destOrd="0" parTransId="{87ED10D0-3C22-43BF-9F02-69176BE25CF4}" sibTransId="{3799828C-6698-4F02-8C07-57D3E3757E29}"/>
    <dgm:cxn modelId="{CFE2B5E2-D5F5-4405-A2ED-8F01892C1CAE}" type="presOf" srcId="{27B40160-441A-4A8B-9676-4505300907CC}" destId="{2A2EDC8C-83C9-4F62-848C-BC2E71C51592}" srcOrd="0" destOrd="0" presId="urn:microsoft.com/office/officeart/2005/8/layout/cycle2"/>
    <dgm:cxn modelId="{880E0E84-37F4-453D-8D5A-DCB88E3FA1B4}" type="presOf" srcId="{CF23B4E6-064C-48A5-83FF-8EC915D9EFF7}" destId="{5EDE1631-9D43-4F6B-81E1-555D4C8AF045}" srcOrd="0" destOrd="0" presId="urn:microsoft.com/office/officeart/2005/8/layout/cycle2"/>
    <dgm:cxn modelId="{40F6BF0E-CC50-4008-9763-10ACC098DD0B}" srcId="{E09BC430-A368-4953-A520-5A9F4B792B83}" destId="{344389A5-D096-45FB-A671-433CA0ED3AC5}" srcOrd="0" destOrd="0" parTransId="{1E346B46-285B-46F1-A692-5FA10060A5FD}" sibTransId="{F2113E13-EBE5-47DC-922B-FA15B7B09CAF}"/>
    <dgm:cxn modelId="{690E8D0B-9C90-45A6-976C-6A1C0FB4B966}" type="presOf" srcId="{3799828C-6698-4F02-8C07-57D3E3757E29}" destId="{4A7DF594-EB34-4381-B1EC-6DF89D07688D}" srcOrd="0" destOrd="0" presId="urn:microsoft.com/office/officeart/2005/8/layout/cycle2"/>
    <dgm:cxn modelId="{56A236FF-9353-477C-A1B6-AD3DB057BB9A}" type="presOf" srcId="{2D66F318-B567-4B17-8A96-14121FC2CCD7}" destId="{61D0796B-79C5-4BDA-A05C-C1500E3637C3}" srcOrd="0" destOrd="0" presId="urn:microsoft.com/office/officeart/2005/8/layout/cycle2"/>
    <dgm:cxn modelId="{F7E6860D-A67A-4BFD-8FEC-4DE86DE2148B}" type="presOf" srcId="{D46A2549-9088-4AF5-83E1-A004ED214599}" destId="{6B851970-9890-4F37-B071-992C29BC170A}" srcOrd="0" destOrd="0" presId="urn:microsoft.com/office/officeart/2005/8/layout/cycle2"/>
    <dgm:cxn modelId="{9FC4E9CC-F410-4C42-95B6-EAFB353ABD09}" type="presOf" srcId="{3799828C-6698-4F02-8C07-57D3E3757E29}" destId="{C8A5F54D-8D76-4C9A-8590-B302C40A4574}" srcOrd="1" destOrd="0" presId="urn:microsoft.com/office/officeart/2005/8/layout/cycle2"/>
    <dgm:cxn modelId="{5269B139-8A65-447D-80C0-527C54EF4069}" type="presOf" srcId="{CF23B4E6-064C-48A5-83FF-8EC915D9EFF7}" destId="{946BEA34-E8E9-44DD-9B1A-4E8C017A7A24}" srcOrd="1" destOrd="0" presId="urn:microsoft.com/office/officeart/2005/8/layout/cycle2"/>
    <dgm:cxn modelId="{945D88FA-3B74-4E7D-8088-2222EC056593}" type="presOf" srcId="{2D66F318-B567-4B17-8A96-14121FC2CCD7}" destId="{F444BBEE-FB93-495A-82A0-62E7729D1B75}" srcOrd="1" destOrd="0" presId="urn:microsoft.com/office/officeart/2005/8/layout/cycle2"/>
    <dgm:cxn modelId="{22850320-EA10-4B39-BC91-3465BFCCDFDB}" type="presOf" srcId="{84C579E1-A298-477C-A4DF-B2E5D2C83CC3}" destId="{E0435C95-A909-439E-9F59-638BBDDD96EA}" srcOrd="1" destOrd="0" presId="urn:microsoft.com/office/officeart/2005/8/layout/cycle2"/>
    <dgm:cxn modelId="{9E28097A-EC52-4147-8478-82DBB6065D59}" type="presOf" srcId="{E09BC430-A368-4953-A520-5A9F4B792B83}" destId="{A0B73E4F-52E0-408C-BF82-DDD68BA40A24}" srcOrd="0" destOrd="0" presId="urn:microsoft.com/office/officeart/2005/8/layout/cycle2"/>
    <dgm:cxn modelId="{9DBCD566-3D8A-43E4-9C3D-4AABFA697A74}" type="presOf" srcId="{344389A5-D096-45FB-A671-433CA0ED3AC5}" destId="{9CFE3FFE-161D-4367-9A77-76E7160D19A0}" srcOrd="0" destOrd="0" presId="urn:microsoft.com/office/officeart/2005/8/layout/cycle2"/>
    <dgm:cxn modelId="{2DE71D01-9F75-44F8-9E44-3AB70749B6AC}" type="presOf" srcId="{81AAB29E-A8CE-4DF3-98C2-76BCCD449F35}" destId="{73C76BE4-A37C-40DD-AF94-4CB5DF9B3DED}" srcOrd="0" destOrd="0" presId="urn:microsoft.com/office/officeart/2005/8/layout/cycle2"/>
    <dgm:cxn modelId="{B5DF9E2F-2DDE-4E53-B5B5-069588986984}" srcId="{E09BC430-A368-4953-A520-5A9F4B792B83}" destId="{81AAB29E-A8CE-4DF3-98C2-76BCCD449F35}" srcOrd="4" destOrd="0" parTransId="{55A3A5BA-EA46-4AE0-AD02-73D42AA1FC0F}" sibTransId="{2D66F318-B567-4B17-8A96-14121FC2CCD7}"/>
    <dgm:cxn modelId="{0EA54940-6C61-40F4-A70E-7F7C8B908CEC}" type="presOf" srcId="{F2113E13-EBE5-47DC-922B-FA15B7B09CAF}" destId="{F1AC62B1-B66F-4E0C-8138-5CA0C81B7D41}" srcOrd="0" destOrd="0" presId="urn:microsoft.com/office/officeart/2005/8/layout/cycle2"/>
    <dgm:cxn modelId="{93E7D7CD-BC19-4DC5-8AF6-22AA0A29E311}" srcId="{E09BC430-A368-4953-A520-5A9F4B792B83}" destId="{02139256-FEF5-4FB0-87E2-AD3BC64BE033}" srcOrd="1" destOrd="0" parTransId="{3EE9B592-6F79-4054-AA1E-C7CC904CA0AC}" sibTransId="{84C579E1-A298-477C-A4DF-B2E5D2C83CC3}"/>
    <dgm:cxn modelId="{6C93B321-DCB9-4239-86E5-B06C1318818B}" type="presParOf" srcId="{A0B73E4F-52E0-408C-BF82-DDD68BA40A24}" destId="{9CFE3FFE-161D-4367-9A77-76E7160D19A0}" srcOrd="0" destOrd="0" presId="urn:microsoft.com/office/officeart/2005/8/layout/cycle2"/>
    <dgm:cxn modelId="{01F4AC93-E669-41C0-BE38-6893984AC1A7}" type="presParOf" srcId="{A0B73E4F-52E0-408C-BF82-DDD68BA40A24}" destId="{F1AC62B1-B66F-4E0C-8138-5CA0C81B7D41}" srcOrd="1" destOrd="0" presId="urn:microsoft.com/office/officeart/2005/8/layout/cycle2"/>
    <dgm:cxn modelId="{38397D1F-F045-4965-9C60-2F69400ACE01}" type="presParOf" srcId="{F1AC62B1-B66F-4E0C-8138-5CA0C81B7D41}" destId="{632625D4-FAFB-4011-A357-0BE52B14F4F9}" srcOrd="0" destOrd="0" presId="urn:microsoft.com/office/officeart/2005/8/layout/cycle2"/>
    <dgm:cxn modelId="{A7828421-2FC5-4D13-B0C0-4AA33F36CDB5}" type="presParOf" srcId="{A0B73E4F-52E0-408C-BF82-DDD68BA40A24}" destId="{97C4978E-A93E-4057-BA6F-04A3315B9D8B}" srcOrd="2" destOrd="0" presId="urn:microsoft.com/office/officeart/2005/8/layout/cycle2"/>
    <dgm:cxn modelId="{9F87FC66-ED97-460E-B9EB-82F2E0C6E706}" type="presParOf" srcId="{A0B73E4F-52E0-408C-BF82-DDD68BA40A24}" destId="{314E77A3-0A95-48C6-A083-49842831565F}" srcOrd="3" destOrd="0" presId="urn:microsoft.com/office/officeart/2005/8/layout/cycle2"/>
    <dgm:cxn modelId="{870DE4E0-40C2-4438-B465-1747A92889BA}" type="presParOf" srcId="{314E77A3-0A95-48C6-A083-49842831565F}" destId="{E0435C95-A909-439E-9F59-638BBDDD96EA}" srcOrd="0" destOrd="0" presId="urn:microsoft.com/office/officeart/2005/8/layout/cycle2"/>
    <dgm:cxn modelId="{1EA728AA-8F61-4550-98A4-748A66F91A2B}" type="presParOf" srcId="{A0B73E4F-52E0-408C-BF82-DDD68BA40A24}" destId="{6B851970-9890-4F37-B071-992C29BC170A}" srcOrd="4" destOrd="0" presId="urn:microsoft.com/office/officeart/2005/8/layout/cycle2"/>
    <dgm:cxn modelId="{FA84D54C-647F-466E-A61C-F9A50EA3350F}" type="presParOf" srcId="{A0B73E4F-52E0-408C-BF82-DDD68BA40A24}" destId="{5EDE1631-9D43-4F6B-81E1-555D4C8AF045}" srcOrd="5" destOrd="0" presId="urn:microsoft.com/office/officeart/2005/8/layout/cycle2"/>
    <dgm:cxn modelId="{EB116994-8D82-4A64-BE57-1088F1999FCC}" type="presParOf" srcId="{5EDE1631-9D43-4F6B-81E1-555D4C8AF045}" destId="{946BEA34-E8E9-44DD-9B1A-4E8C017A7A24}" srcOrd="0" destOrd="0" presId="urn:microsoft.com/office/officeart/2005/8/layout/cycle2"/>
    <dgm:cxn modelId="{DD43CFEB-AC7F-460F-BDF3-E46972B4E6FC}" type="presParOf" srcId="{A0B73E4F-52E0-408C-BF82-DDD68BA40A24}" destId="{2A2EDC8C-83C9-4F62-848C-BC2E71C51592}" srcOrd="6" destOrd="0" presId="urn:microsoft.com/office/officeart/2005/8/layout/cycle2"/>
    <dgm:cxn modelId="{5E25982A-E98F-470C-9000-54533B1BAA38}" type="presParOf" srcId="{A0B73E4F-52E0-408C-BF82-DDD68BA40A24}" destId="{4A7DF594-EB34-4381-B1EC-6DF89D07688D}" srcOrd="7" destOrd="0" presId="urn:microsoft.com/office/officeart/2005/8/layout/cycle2"/>
    <dgm:cxn modelId="{C0D4813A-8719-4783-B62A-0C14F16E6F03}" type="presParOf" srcId="{4A7DF594-EB34-4381-B1EC-6DF89D07688D}" destId="{C8A5F54D-8D76-4C9A-8590-B302C40A4574}" srcOrd="0" destOrd="0" presId="urn:microsoft.com/office/officeart/2005/8/layout/cycle2"/>
    <dgm:cxn modelId="{A9106FA2-7664-4A1A-88AF-E5B4E942A3F3}" type="presParOf" srcId="{A0B73E4F-52E0-408C-BF82-DDD68BA40A24}" destId="{73C76BE4-A37C-40DD-AF94-4CB5DF9B3DED}" srcOrd="8" destOrd="0" presId="urn:microsoft.com/office/officeart/2005/8/layout/cycle2"/>
    <dgm:cxn modelId="{A5529050-BCF9-4F8A-A4BE-447BB9BCF530}" type="presParOf" srcId="{A0B73E4F-52E0-408C-BF82-DDD68BA40A24}" destId="{61D0796B-79C5-4BDA-A05C-C1500E3637C3}" srcOrd="9" destOrd="0" presId="urn:microsoft.com/office/officeart/2005/8/layout/cycle2"/>
    <dgm:cxn modelId="{A9609D67-117A-44B5-8692-C51F70B13CB6}" type="presParOf" srcId="{61D0796B-79C5-4BDA-A05C-C1500E3637C3}" destId="{F444BBEE-FB93-495A-82A0-62E7729D1B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34194-0FAD-4106-8452-99A2D0A418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5D654-EA0B-4F5D-A1D0-441A7C07677C}">
      <dgm:prSet phldrT="[Text]" custT="1"/>
      <dgm:spPr/>
      <dgm:t>
        <a:bodyPr/>
        <a:lstStyle/>
        <a:p>
          <a:r>
            <a:rPr lang="en-US" sz="2400" dirty="0" err="1"/>
            <a:t>Deskriptif</a:t>
          </a:r>
          <a:endParaRPr lang="en-US" sz="2400" dirty="0"/>
        </a:p>
      </dgm:t>
    </dgm:pt>
    <dgm:pt modelId="{4BD96B6D-AE46-43EF-9FEE-557D7F6F7196}" type="parTrans" cxnId="{5F84AD14-B21C-452A-BE24-E259FC7DC232}">
      <dgm:prSet/>
      <dgm:spPr/>
      <dgm:t>
        <a:bodyPr/>
        <a:lstStyle/>
        <a:p>
          <a:endParaRPr lang="en-US"/>
        </a:p>
      </dgm:t>
    </dgm:pt>
    <dgm:pt modelId="{5E803D4B-4EB6-4E51-85A2-DAA18F4AF1DA}" type="sibTrans" cxnId="{5F84AD14-B21C-452A-BE24-E259FC7DC232}">
      <dgm:prSet/>
      <dgm:spPr/>
      <dgm:t>
        <a:bodyPr/>
        <a:lstStyle/>
        <a:p>
          <a:endParaRPr lang="en-US"/>
        </a:p>
      </dgm:t>
    </dgm:pt>
    <dgm:pt modelId="{40A0C0F4-0F86-4FA8-959E-C42D3200F3BB}">
      <dgm:prSet phldrT="[Text]" custT="1"/>
      <dgm:spPr/>
      <dgm:t>
        <a:bodyPr/>
        <a:lstStyle/>
        <a:p>
          <a:r>
            <a:rPr lang="en-US" sz="1200" dirty="0" err="1"/>
            <a:t>Alat</a:t>
          </a:r>
          <a:r>
            <a:rPr lang="en-US" sz="1200" dirty="0"/>
            <a:t> </a:t>
          </a:r>
          <a:r>
            <a:rPr lang="en-US" sz="1200" dirty="0" err="1"/>
            <a:t>ukur</a:t>
          </a:r>
          <a:r>
            <a:rPr lang="en-US" sz="1200" dirty="0"/>
            <a:t> </a:t>
          </a:r>
          <a:r>
            <a:rPr lang="en-US" sz="1200" dirty="0" err="1"/>
            <a:t>penilaian</a:t>
          </a:r>
          <a:r>
            <a:rPr lang="en-US" sz="1200" dirty="0"/>
            <a:t> </a:t>
          </a:r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ada</a:t>
          </a:r>
          <a:r>
            <a:rPr lang="en-US" sz="1200" dirty="0"/>
            <a:t>: </a:t>
          </a:r>
          <a:r>
            <a:rPr lang="en-US" sz="1200" b="1" dirty="0"/>
            <a:t>Uji </a:t>
          </a:r>
          <a:r>
            <a:rPr lang="en-US" sz="1200" b="1" dirty="0" err="1"/>
            <a:t>Validasi</a:t>
          </a:r>
          <a:r>
            <a:rPr lang="en-US" sz="1200" b="1" dirty="0"/>
            <a:t> dan </a:t>
          </a:r>
          <a:r>
            <a:rPr lang="en-US" sz="1200" b="1" dirty="0" err="1"/>
            <a:t>Reliabilitas</a:t>
          </a:r>
          <a:endParaRPr lang="en-US" sz="1200" b="1" dirty="0"/>
        </a:p>
      </dgm:t>
    </dgm:pt>
    <dgm:pt modelId="{33F3087E-A29C-4D9C-B6E3-E9BF9C9C6141}" type="parTrans" cxnId="{898BADD9-F734-4140-A693-5244DBF899AF}">
      <dgm:prSet/>
      <dgm:spPr/>
      <dgm:t>
        <a:bodyPr/>
        <a:lstStyle/>
        <a:p>
          <a:endParaRPr lang="en-US"/>
        </a:p>
      </dgm:t>
    </dgm:pt>
    <dgm:pt modelId="{D95F2EDD-1B52-4E38-A49A-B981C9A7737F}" type="sibTrans" cxnId="{898BADD9-F734-4140-A693-5244DBF899AF}">
      <dgm:prSet/>
      <dgm:spPr/>
      <dgm:t>
        <a:bodyPr/>
        <a:lstStyle/>
        <a:p>
          <a:endParaRPr lang="en-US"/>
        </a:p>
      </dgm:t>
    </dgm:pt>
    <dgm:pt modelId="{743C792F-0EA0-4643-923B-8AEE1B8A7BE6}">
      <dgm:prSet phldrT="[Text]" custT="1"/>
      <dgm:spPr/>
      <dgm:t>
        <a:bodyPr/>
        <a:lstStyle/>
        <a:p>
          <a:r>
            <a:rPr lang="en-US" sz="1200" dirty="0" err="1"/>
            <a:t>Besarnya</a:t>
          </a:r>
          <a:r>
            <a:rPr lang="en-US" sz="1200" dirty="0"/>
            <a:t> </a:t>
          </a:r>
          <a:r>
            <a:rPr lang="en-US" sz="1200" dirty="0" err="1"/>
            <a:t>masalah</a:t>
          </a:r>
          <a:r>
            <a:rPr lang="en-US" sz="1200" dirty="0"/>
            <a:t> </a:t>
          </a:r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diketahui</a:t>
          </a:r>
          <a:r>
            <a:rPr lang="en-US" sz="1200" dirty="0"/>
            <a:t> : </a:t>
          </a:r>
          <a:r>
            <a:rPr lang="en-US" sz="1200" b="1" dirty="0" err="1"/>
            <a:t>Studi</a:t>
          </a:r>
          <a:r>
            <a:rPr lang="en-US" sz="1200" b="1" dirty="0"/>
            <a:t> </a:t>
          </a:r>
          <a:r>
            <a:rPr lang="en-US" sz="1200" b="1" dirty="0" err="1"/>
            <a:t>prevalensi</a:t>
          </a:r>
          <a:r>
            <a:rPr lang="en-US" sz="1200" b="1" dirty="0"/>
            <a:t>/</a:t>
          </a:r>
          <a:r>
            <a:rPr lang="en-US" sz="1200" b="1" dirty="0" err="1"/>
            <a:t>potong</a:t>
          </a:r>
          <a:r>
            <a:rPr lang="en-US" sz="1200" b="1" dirty="0"/>
            <a:t> </a:t>
          </a:r>
          <a:r>
            <a:rPr lang="en-US" sz="1200" b="1" dirty="0" err="1"/>
            <a:t>lintang</a:t>
          </a:r>
          <a:r>
            <a:rPr lang="en-US" sz="1200" b="1" dirty="0"/>
            <a:t> </a:t>
          </a:r>
          <a:r>
            <a:rPr lang="en-US" sz="1200" b="1" dirty="0" err="1"/>
            <a:t>deskriptif</a:t>
          </a:r>
          <a:endParaRPr lang="en-US" sz="1200" b="1" dirty="0"/>
        </a:p>
      </dgm:t>
    </dgm:pt>
    <dgm:pt modelId="{9002907B-E7E3-4FC9-9CE3-C1A6C2F3A471}" type="parTrans" cxnId="{1A7F965A-1021-4CAC-8B3F-B3B475982E82}">
      <dgm:prSet/>
      <dgm:spPr/>
      <dgm:t>
        <a:bodyPr/>
        <a:lstStyle/>
        <a:p>
          <a:endParaRPr lang="en-US"/>
        </a:p>
      </dgm:t>
    </dgm:pt>
    <dgm:pt modelId="{3BD432CC-4544-44DF-AE01-F731ECC42FA9}" type="sibTrans" cxnId="{1A7F965A-1021-4CAC-8B3F-B3B475982E82}">
      <dgm:prSet/>
      <dgm:spPr/>
      <dgm:t>
        <a:bodyPr/>
        <a:lstStyle/>
        <a:p>
          <a:endParaRPr lang="en-US"/>
        </a:p>
      </dgm:t>
    </dgm:pt>
    <dgm:pt modelId="{B7FD5694-2501-4D9F-84A8-1662F94253E8}">
      <dgm:prSet phldrT="[Text]" custT="1"/>
      <dgm:spPr/>
      <dgm:t>
        <a:bodyPr/>
        <a:lstStyle/>
        <a:p>
          <a:r>
            <a:rPr lang="en-US" sz="2400" dirty="0" err="1"/>
            <a:t>Analitik</a:t>
          </a:r>
          <a:r>
            <a:rPr lang="en-US" sz="2400" dirty="0"/>
            <a:t> </a:t>
          </a:r>
          <a:r>
            <a:rPr lang="en-US" sz="2400" dirty="0" err="1"/>
            <a:t>observasional</a:t>
          </a:r>
          <a:endParaRPr lang="en-US" sz="2400" dirty="0"/>
        </a:p>
      </dgm:t>
    </dgm:pt>
    <dgm:pt modelId="{FDB0E74E-2D9A-4DAA-8824-4F11A0B04D26}" type="parTrans" cxnId="{94815589-7A36-441C-902D-03BACC09E258}">
      <dgm:prSet/>
      <dgm:spPr/>
      <dgm:t>
        <a:bodyPr/>
        <a:lstStyle/>
        <a:p>
          <a:endParaRPr lang="en-US"/>
        </a:p>
      </dgm:t>
    </dgm:pt>
    <dgm:pt modelId="{42050097-5769-464E-827E-7EFAFD55E530}" type="sibTrans" cxnId="{94815589-7A36-441C-902D-03BACC09E258}">
      <dgm:prSet/>
      <dgm:spPr/>
      <dgm:t>
        <a:bodyPr/>
        <a:lstStyle/>
        <a:p>
          <a:endParaRPr lang="en-US"/>
        </a:p>
      </dgm:t>
    </dgm:pt>
    <dgm:pt modelId="{BDBAB792-FE33-4F78-98C7-EA9A4487263E}">
      <dgm:prSet phldrT="[Text]" custT="1"/>
      <dgm:spPr/>
      <dgm:t>
        <a:bodyPr/>
        <a:lstStyle/>
        <a:p>
          <a:r>
            <a:rPr lang="en-US" sz="1200" dirty="0" err="1"/>
            <a:t>Penyebab</a:t>
          </a:r>
          <a:r>
            <a:rPr lang="en-US" sz="1200" dirty="0"/>
            <a:t> </a:t>
          </a:r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diketahui</a:t>
          </a:r>
          <a:r>
            <a:rPr lang="en-US" sz="1200" dirty="0"/>
            <a:t>: </a:t>
          </a:r>
          <a:r>
            <a:rPr lang="en-US" sz="1200" dirty="0" err="1"/>
            <a:t>jumlah</a:t>
          </a:r>
          <a:r>
            <a:rPr lang="en-US" sz="1200" dirty="0"/>
            <a:t> </a:t>
          </a:r>
          <a:r>
            <a:rPr lang="en-US" sz="1200" dirty="0" err="1"/>
            <a:t>kasus</a:t>
          </a:r>
          <a:r>
            <a:rPr lang="en-US" sz="1200" dirty="0"/>
            <a:t> </a:t>
          </a:r>
          <a:r>
            <a:rPr lang="en-US" sz="1200" dirty="0" err="1"/>
            <a:t>sedikit</a:t>
          </a:r>
          <a:r>
            <a:rPr lang="en-US" sz="1200" dirty="0"/>
            <a:t> : </a:t>
          </a:r>
          <a:r>
            <a:rPr lang="en-US" sz="1200" b="1" dirty="0" err="1"/>
            <a:t>Kasus</a:t>
          </a:r>
          <a:r>
            <a:rPr lang="en-US" sz="1200" b="1" dirty="0"/>
            <a:t> </a:t>
          </a:r>
          <a:r>
            <a:rPr lang="en-US" sz="1200" b="1" dirty="0" err="1"/>
            <a:t>Kontrol</a:t>
          </a:r>
          <a:r>
            <a:rPr lang="en-US" sz="1200" dirty="0"/>
            <a:t> </a:t>
          </a:r>
        </a:p>
      </dgm:t>
    </dgm:pt>
    <dgm:pt modelId="{06087742-8BEB-4BAA-A37F-9840B3C844A0}" type="parTrans" cxnId="{D765667A-2E47-44AD-89DF-DEEC90ABC224}">
      <dgm:prSet/>
      <dgm:spPr/>
      <dgm:t>
        <a:bodyPr/>
        <a:lstStyle/>
        <a:p>
          <a:endParaRPr lang="en-US"/>
        </a:p>
      </dgm:t>
    </dgm:pt>
    <dgm:pt modelId="{A124F83C-0CB1-45DC-83B8-3A9B1C36EA10}" type="sibTrans" cxnId="{D765667A-2E47-44AD-89DF-DEEC90ABC224}">
      <dgm:prSet/>
      <dgm:spPr/>
      <dgm:t>
        <a:bodyPr/>
        <a:lstStyle/>
        <a:p>
          <a:endParaRPr lang="en-US"/>
        </a:p>
      </dgm:t>
    </dgm:pt>
    <dgm:pt modelId="{7266E4B3-38A0-45A3-AD8D-BC403AD94B85}">
      <dgm:prSet phldrT="[Text]" custT="1"/>
      <dgm:spPr/>
      <dgm:t>
        <a:bodyPr/>
        <a:lstStyle/>
        <a:p>
          <a:r>
            <a:rPr lang="en-US" sz="2400" dirty="0" err="1"/>
            <a:t>Eksperimental</a:t>
          </a:r>
          <a:endParaRPr lang="en-US" sz="2400" dirty="0"/>
        </a:p>
      </dgm:t>
    </dgm:pt>
    <dgm:pt modelId="{808E2493-D709-4CA5-B299-6E5EDE160C32}" type="parTrans" cxnId="{14D49192-C252-42DE-AF2F-FDA97B53C772}">
      <dgm:prSet/>
      <dgm:spPr/>
      <dgm:t>
        <a:bodyPr/>
        <a:lstStyle/>
        <a:p>
          <a:endParaRPr lang="en-ID"/>
        </a:p>
      </dgm:t>
    </dgm:pt>
    <dgm:pt modelId="{D564946B-4F0F-4420-B155-EE227C9848B2}" type="sibTrans" cxnId="{14D49192-C252-42DE-AF2F-FDA97B53C772}">
      <dgm:prSet/>
      <dgm:spPr/>
      <dgm:t>
        <a:bodyPr/>
        <a:lstStyle/>
        <a:p>
          <a:endParaRPr lang="en-ID"/>
        </a:p>
      </dgm:t>
    </dgm:pt>
    <dgm:pt modelId="{6BA65C07-5C84-4783-9F5B-EC3876AA010D}">
      <dgm:prSet phldrT="[Text]" custT="1"/>
      <dgm:spPr/>
      <dgm:t>
        <a:bodyPr/>
        <a:lstStyle/>
        <a:p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ada</a:t>
          </a:r>
          <a:r>
            <a:rPr lang="en-US" sz="1200" dirty="0"/>
            <a:t> di </a:t>
          </a:r>
          <a:r>
            <a:rPr lang="en-US" sz="1200" dirty="0" err="1"/>
            <a:t>manusia</a:t>
          </a:r>
          <a:r>
            <a:rPr lang="en-US" sz="1200" dirty="0"/>
            <a:t> : </a:t>
          </a:r>
          <a:r>
            <a:rPr lang="en-US" sz="1200" b="1" dirty="0" err="1"/>
            <a:t>Penelitian</a:t>
          </a:r>
          <a:r>
            <a:rPr lang="en-US" sz="1200" b="1" dirty="0"/>
            <a:t> </a:t>
          </a:r>
          <a:r>
            <a:rPr lang="en-US" sz="1200" b="1" dirty="0" err="1"/>
            <a:t>eksperimental</a:t>
          </a:r>
          <a:r>
            <a:rPr lang="en-US" sz="1200" b="1" dirty="0"/>
            <a:t> </a:t>
          </a:r>
          <a:r>
            <a:rPr lang="en-US" sz="1200" b="1" dirty="0" err="1"/>
            <a:t>hewan</a:t>
          </a:r>
          <a:r>
            <a:rPr lang="en-US" sz="1200" dirty="0"/>
            <a:t> </a:t>
          </a:r>
        </a:p>
      </dgm:t>
    </dgm:pt>
    <dgm:pt modelId="{948DCCF1-C6A0-451A-B316-724738CD0186}" type="parTrans" cxnId="{A5541E08-A1E9-43D3-AA29-545AF56D8B03}">
      <dgm:prSet/>
      <dgm:spPr/>
      <dgm:t>
        <a:bodyPr/>
        <a:lstStyle/>
        <a:p>
          <a:endParaRPr lang="en-ID"/>
        </a:p>
      </dgm:t>
    </dgm:pt>
    <dgm:pt modelId="{D6CA0B1B-3247-46D7-AA8A-748DFEF5BDC4}" type="sibTrans" cxnId="{A5541E08-A1E9-43D3-AA29-545AF56D8B03}">
      <dgm:prSet/>
      <dgm:spPr/>
      <dgm:t>
        <a:bodyPr/>
        <a:lstStyle/>
        <a:p>
          <a:endParaRPr lang="en-ID"/>
        </a:p>
      </dgm:t>
    </dgm:pt>
    <dgm:pt modelId="{768B0732-0605-4622-95CF-064AC7F667CC}">
      <dgm:prSet phldrT="[Text]" custT="1"/>
      <dgm:spPr/>
      <dgm:t>
        <a:bodyPr/>
        <a:lstStyle/>
        <a:p>
          <a:r>
            <a:rPr lang="en-US" sz="1200" dirty="0"/>
            <a:t>Uji </a:t>
          </a:r>
          <a:r>
            <a:rPr lang="en-US" sz="1200" dirty="0" err="1"/>
            <a:t>Klinis</a:t>
          </a:r>
          <a:r>
            <a:rPr lang="en-US" sz="1200" dirty="0"/>
            <a:t> </a:t>
          </a:r>
          <a:r>
            <a:rPr lang="en-US" sz="1200" dirty="0" err="1"/>
            <a:t>untuk</a:t>
          </a:r>
          <a:r>
            <a:rPr lang="en-US" sz="1200" dirty="0"/>
            <a:t> </a:t>
          </a:r>
          <a:r>
            <a:rPr lang="en-US" sz="1200" dirty="0" err="1"/>
            <a:t>obat</a:t>
          </a:r>
          <a:r>
            <a:rPr lang="en-US" sz="1200" dirty="0"/>
            <a:t> dan </a:t>
          </a:r>
          <a:r>
            <a:rPr lang="en-US" sz="1200" dirty="0" err="1"/>
            <a:t>terapi</a:t>
          </a:r>
          <a:r>
            <a:rPr lang="en-US" sz="1200" dirty="0"/>
            <a:t>: </a:t>
          </a:r>
          <a:r>
            <a:rPr lang="en-US" sz="1200" b="1" dirty="0" err="1"/>
            <a:t>fase</a:t>
          </a:r>
          <a:r>
            <a:rPr lang="en-US" sz="1200" b="1" dirty="0"/>
            <a:t> 1-4</a:t>
          </a:r>
        </a:p>
      </dgm:t>
    </dgm:pt>
    <dgm:pt modelId="{78BE946F-CDA1-40B8-A67F-B27FCF7AA79D}" type="parTrans" cxnId="{2DF55E8C-8987-4B1C-AA2D-17B43EADC64C}">
      <dgm:prSet/>
      <dgm:spPr/>
      <dgm:t>
        <a:bodyPr/>
        <a:lstStyle/>
        <a:p>
          <a:endParaRPr lang="en-ID"/>
        </a:p>
      </dgm:t>
    </dgm:pt>
    <dgm:pt modelId="{55828D36-A0CD-43F5-847A-3BBE5800C110}" type="sibTrans" cxnId="{2DF55E8C-8987-4B1C-AA2D-17B43EADC64C}">
      <dgm:prSet/>
      <dgm:spPr/>
      <dgm:t>
        <a:bodyPr/>
        <a:lstStyle/>
        <a:p>
          <a:endParaRPr lang="en-ID"/>
        </a:p>
      </dgm:t>
    </dgm:pt>
    <dgm:pt modelId="{E1A970C5-4CDE-42C5-9A7D-18FD82E94754}">
      <dgm:prSet phldrT="[Text]" custT="1"/>
      <dgm:spPr/>
      <dgm:t>
        <a:bodyPr/>
        <a:lstStyle/>
        <a:p>
          <a:r>
            <a:rPr lang="en-US" sz="1200" dirty="0" err="1"/>
            <a:t>Akurasi</a:t>
          </a:r>
          <a:r>
            <a:rPr lang="en-US" sz="1200" dirty="0"/>
            <a:t> </a:t>
          </a:r>
          <a:r>
            <a:rPr lang="en-US" sz="1200" dirty="0" err="1"/>
            <a:t>alat</a:t>
          </a:r>
          <a:r>
            <a:rPr lang="en-US" sz="1200" dirty="0"/>
            <a:t> </a:t>
          </a:r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dibandingkan</a:t>
          </a:r>
          <a:r>
            <a:rPr lang="en-US" sz="1200" dirty="0"/>
            <a:t> gold standard: </a:t>
          </a:r>
          <a:r>
            <a:rPr lang="en-US" sz="1200" b="1" dirty="0"/>
            <a:t>Uji Diagnosis</a:t>
          </a:r>
        </a:p>
      </dgm:t>
    </dgm:pt>
    <dgm:pt modelId="{58819070-480D-4224-A84B-9FC764E2EFF0}" type="parTrans" cxnId="{8AB69C24-962C-41E8-B4F6-1BA225476B47}">
      <dgm:prSet/>
      <dgm:spPr/>
      <dgm:t>
        <a:bodyPr/>
        <a:lstStyle/>
        <a:p>
          <a:endParaRPr lang="en-ID"/>
        </a:p>
      </dgm:t>
    </dgm:pt>
    <dgm:pt modelId="{EED1E820-CDF5-43BA-891B-525D81FB8148}" type="sibTrans" cxnId="{8AB69C24-962C-41E8-B4F6-1BA225476B47}">
      <dgm:prSet/>
      <dgm:spPr/>
      <dgm:t>
        <a:bodyPr/>
        <a:lstStyle/>
        <a:p>
          <a:endParaRPr lang="en-ID"/>
        </a:p>
      </dgm:t>
    </dgm:pt>
    <dgm:pt modelId="{9B07DD70-036B-48AC-B5E0-25C092FC5339}">
      <dgm:prSet phldrT="[Text]" custT="1"/>
      <dgm:spPr/>
      <dgm:t>
        <a:bodyPr/>
        <a:lstStyle/>
        <a:p>
          <a:r>
            <a:rPr lang="en-US" sz="1200" dirty="0" err="1"/>
            <a:t>Mulai</a:t>
          </a:r>
          <a:r>
            <a:rPr lang="en-US" sz="1200" dirty="0"/>
            <a:t> </a:t>
          </a:r>
          <a:r>
            <a:rPr lang="en-US" sz="1200" dirty="0" err="1"/>
            <a:t>dari</a:t>
          </a:r>
          <a:r>
            <a:rPr lang="en-US" sz="1200" dirty="0"/>
            <a:t> </a:t>
          </a:r>
          <a:r>
            <a:rPr lang="en-US" sz="1200" dirty="0" err="1"/>
            <a:t>faktor</a:t>
          </a:r>
          <a:r>
            <a:rPr lang="en-US" sz="1200" dirty="0"/>
            <a:t> </a:t>
          </a:r>
          <a:r>
            <a:rPr lang="en-US" sz="1200" dirty="0" err="1"/>
            <a:t>risiko</a:t>
          </a:r>
          <a:r>
            <a:rPr lang="en-US" sz="1200" dirty="0"/>
            <a:t>: </a:t>
          </a:r>
          <a:r>
            <a:rPr lang="en-US" sz="1200" b="1" dirty="0" err="1"/>
            <a:t>Kohort</a:t>
          </a:r>
          <a:r>
            <a:rPr lang="en-US" sz="1200" b="1" dirty="0"/>
            <a:t> </a:t>
          </a:r>
          <a:r>
            <a:rPr lang="en-US" sz="1200" b="1" dirty="0" err="1"/>
            <a:t>atau</a:t>
          </a:r>
          <a:r>
            <a:rPr lang="en-US" sz="1200" b="1" dirty="0"/>
            <a:t> Prognosis </a:t>
          </a:r>
        </a:p>
      </dgm:t>
    </dgm:pt>
    <dgm:pt modelId="{2A6A0394-9A7C-474E-94A7-AB8852BB9D87}" type="parTrans" cxnId="{3FE56B10-EC50-4B4E-A1A6-54098FAACD33}">
      <dgm:prSet/>
      <dgm:spPr/>
      <dgm:t>
        <a:bodyPr/>
        <a:lstStyle/>
        <a:p>
          <a:endParaRPr lang="en-ID"/>
        </a:p>
      </dgm:t>
    </dgm:pt>
    <dgm:pt modelId="{3A6CEE13-6653-41AC-9C8E-778D3FB5797D}" type="sibTrans" cxnId="{3FE56B10-EC50-4B4E-A1A6-54098FAACD33}">
      <dgm:prSet/>
      <dgm:spPr/>
      <dgm:t>
        <a:bodyPr/>
        <a:lstStyle/>
        <a:p>
          <a:endParaRPr lang="en-ID"/>
        </a:p>
      </dgm:t>
    </dgm:pt>
    <dgm:pt modelId="{7C3028AF-F9DF-48D8-B1A9-E2396885E150}">
      <dgm:prSet phldrT="[Text]" custT="1"/>
      <dgm:spPr/>
      <dgm:t>
        <a:bodyPr/>
        <a:lstStyle/>
        <a:p>
          <a:r>
            <a:rPr lang="en-US" sz="1200" dirty="0" err="1"/>
            <a:t>Penyebab</a:t>
          </a:r>
          <a:r>
            <a:rPr lang="en-US" sz="1200" dirty="0"/>
            <a:t> </a:t>
          </a:r>
          <a:r>
            <a:rPr lang="en-US" sz="1200" dirty="0" err="1"/>
            <a:t>belum</a:t>
          </a:r>
          <a:r>
            <a:rPr lang="en-US" sz="1200" dirty="0"/>
            <a:t> </a:t>
          </a:r>
          <a:r>
            <a:rPr lang="en-US" sz="1200" dirty="0" err="1"/>
            <a:t>diketahui</a:t>
          </a:r>
          <a:r>
            <a:rPr lang="en-US" sz="1200" dirty="0"/>
            <a:t> </a:t>
          </a:r>
          <a:r>
            <a:rPr lang="en-US" sz="1200" dirty="0" err="1"/>
            <a:t>jumlah</a:t>
          </a:r>
          <a:r>
            <a:rPr lang="en-US" sz="1200" dirty="0"/>
            <a:t> </a:t>
          </a:r>
          <a:r>
            <a:rPr lang="en-US" sz="1200" dirty="0" err="1"/>
            <a:t>kasus</a:t>
          </a:r>
          <a:r>
            <a:rPr lang="en-US" sz="1200" dirty="0"/>
            <a:t> dan </a:t>
          </a:r>
          <a:r>
            <a:rPr lang="en-US" sz="1200" dirty="0" err="1"/>
            <a:t>penyebab</a:t>
          </a:r>
          <a:r>
            <a:rPr lang="en-US" sz="1200" dirty="0"/>
            <a:t> </a:t>
          </a:r>
          <a:r>
            <a:rPr lang="en-US" sz="1200" dirty="0" err="1"/>
            <a:t>banyak</a:t>
          </a:r>
          <a:r>
            <a:rPr lang="en-US" sz="1200" dirty="0"/>
            <a:t>: </a:t>
          </a:r>
          <a:r>
            <a:rPr lang="en-US" sz="1200" b="1" dirty="0" err="1"/>
            <a:t>Potong</a:t>
          </a:r>
          <a:r>
            <a:rPr lang="en-US" sz="1200" b="1" dirty="0"/>
            <a:t> </a:t>
          </a:r>
          <a:r>
            <a:rPr lang="en-US" sz="1200" b="1" dirty="0" err="1"/>
            <a:t>lintang</a:t>
          </a:r>
          <a:endParaRPr lang="en-US" sz="1200" b="1" dirty="0"/>
        </a:p>
      </dgm:t>
    </dgm:pt>
    <dgm:pt modelId="{28FB0352-4B8B-46AB-B526-D9184EAF041A}" type="parTrans" cxnId="{E6A8BB1C-CF60-4CCF-9C13-D11923B86396}">
      <dgm:prSet/>
      <dgm:spPr/>
      <dgm:t>
        <a:bodyPr/>
        <a:lstStyle/>
        <a:p>
          <a:endParaRPr lang="en-ID"/>
        </a:p>
      </dgm:t>
    </dgm:pt>
    <dgm:pt modelId="{2B01D4C7-5FEE-43FA-B7B2-B54FB08E27B5}" type="sibTrans" cxnId="{E6A8BB1C-CF60-4CCF-9C13-D11923B86396}">
      <dgm:prSet/>
      <dgm:spPr/>
      <dgm:t>
        <a:bodyPr/>
        <a:lstStyle/>
        <a:p>
          <a:endParaRPr lang="en-ID"/>
        </a:p>
      </dgm:t>
    </dgm:pt>
    <dgm:pt modelId="{23DAB290-64EC-4812-BD47-898549765AF0}">
      <dgm:prSet phldrT="[Text]" custT="1"/>
      <dgm:spPr/>
      <dgm:t>
        <a:bodyPr/>
        <a:lstStyle/>
        <a:p>
          <a:r>
            <a:rPr lang="en-US" sz="1200" dirty="0"/>
            <a:t>Uji </a:t>
          </a:r>
          <a:r>
            <a:rPr lang="en-US" sz="1200" dirty="0" err="1"/>
            <a:t>Klinis</a:t>
          </a:r>
          <a:r>
            <a:rPr lang="en-US" sz="1200" dirty="0"/>
            <a:t>: </a:t>
          </a:r>
          <a:r>
            <a:rPr lang="en-US" sz="1200" dirty="0" err="1"/>
            <a:t>dengan</a:t>
          </a:r>
          <a:r>
            <a:rPr lang="en-US" sz="1200" dirty="0"/>
            <a:t> control </a:t>
          </a:r>
          <a:r>
            <a:rPr lang="en-US" sz="1200" b="1" dirty="0"/>
            <a:t>(RCT)</a:t>
          </a:r>
          <a:r>
            <a:rPr lang="en-US" sz="1200" dirty="0"/>
            <a:t> </a:t>
          </a:r>
          <a:r>
            <a:rPr lang="en-US" sz="1200" dirty="0" err="1"/>
            <a:t>atau</a:t>
          </a:r>
          <a:r>
            <a:rPr lang="en-US" sz="1200" dirty="0"/>
            <a:t> </a:t>
          </a:r>
          <a:r>
            <a:rPr lang="en-US" sz="1200" dirty="0" err="1"/>
            <a:t>tidak</a:t>
          </a:r>
          <a:r>
            <a:rPr lang="en-US" sz="1200" dirty="0"/>
            <a:t> </a:t>
          </a:r>
          <a:r>
            <a:rPr lang="en-US" sz="1200" b="1" dirty="0"/>
            <a:t>(pre-post intervention study) </a:t>
          </a:r>
        </a:p>
      </dgm:t>
    </dgm:pt>
    <dgm:pt modelId="{341126EA-FDAA-494B-BC3B-4ACD54B30D5C}" type="parTrans" cxnId="{90DDE446-8484-49BC-98EC-AA955CBEBAC9}">
      <dgm:prSet/>
      <dgm:spPr/>
      <dgm:t>
        <a:bodyPr/>
        <a:lstStyle/>
        <a:p>
          <a:endParaRPr lang="en-ID"/>
        </a:p>
      </dgm:t>
    </dgm:pt>
    <dgm:pt modelId="{E01085D0-D557-421D-9D39-16FCA25B7082}" type="sibTrans" cxnId="{90DDE446-8484-49BC-98EC-AA955CBEBAC9}">
      <dgm:prSet/>
      <dgm:spPr/>
      <dgm:t>
        <a:bodyPr/>
        <a:lstStyle/>
        <a:p>
          <a:endParaRPr lang="en-ID"/>
        </a:p>
      </dgm:t>
    </dgm:pt>
    <dgm:pt modelId="{473D6F21-092E-45C2-BBF6-A91A6F3C10E4}" type="pres">
      <dgm:prSet presAssocID="{E3D34194-0FAD-4106-8452-99A2D0A418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71D664-8F26-430D-B8B9-DCD871C6B6A0}" type="pres">
      <dgm:prSet presAssocID="{9845D654-EA0B-4F5D-A1D0-441A7C07677C}" presName="root" presStyleCnt="0"/>
      <dgm:spPr/>
    </dgm:pt>
    <dgm:pt modelId="{45D1A989-4A8C-4539-9537-70CAE9340403}" type="pres">
      <dgm:prSet presAssocID="{9845D654-EA0B-4F5D-A1D0-441A7C07677C}" presName="rootComposite" presStyleCnt="0"/>
      <dgm:spPr/>
    </dgm:pt>
    <dgm:pt modelId="{6F231585-B581-499C-99DF-257D6D956FA2}" type="pres">
      <dgm:prSet presAssocID="{9845D654-EA0B-4F5D-A1D0-441A7C07677C}" presName="rootText" presStyleLbl="node1" presStyleIdx="0" presStyleCnt="3" custScaleX="153787"/>
      <dgm:spPr/>
      <dgm:t>
        <a:bodyPr/>
        <a:lstStyle/>
        <a:p>
          <a:endParaRPr lang="en-US"/>
        </a:p>
      </dgm:t>
    </dgm:pt>
    <dgm:pt modelId="{4340E27E-DA07-4C02-9E13-41E5BEF0AFAB}" type="pres">
      <dgm:prSet presAssocID="{9845D654-EA0B-4F5D-A1D0-441A7C07677C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638D10-BEE3-4F6C-9A7B-C2E71300A9A0}" type="pres">
      <dgm:prSet presAssocID="{9845D654-EA0B-4F5D-A1D0-441A7C07677C}" presName="childShape" presStyleCnt="0"/>
      <dgm:spPr/>
    </dgm:pt>
    <dgm:pt modelId="{BBBC487F-DB98-43A0-B836-51138706267E}" type="pres">
      <dgm:prSet presAssocID="{33F3087E-A29C-4D9C-B6E3-E9BF9C9C6141}" presName="Name13" presStyleLbl="parChTrans1D2" presStyleIdx="0" presStyleCnt="9"/>
      <dgm:spPr/>
      <dgm:t>
        <a:bodyPr/>
        <a:lstStyle/>
        <a:p>
          <a:endParaRPr lang="en-US"/>
        </a:p>
      </dgm:t>
    </dgm:pt>
    <dgm:pt modelId="{418807B9-2F8C-43A6-8414-83804CE3B513}" type="pres">
      <dgm:prSet presAssocID="{40A0C0F4-0F86-4FA8-959E-C42D3200F3BB}" presName="childText" presStyleLbl="bgAcc1" presStyleIdx="0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8C95B-25AC-4B95-B6FA-F6E3932BDBF2}" type="pres">
      <dgm:prSet presAssocID="{58819070-480D-4224-A84B-9FC764E2EFF0}" presName="Name13" presStyleLbl="parChTrans1D2" presStyleIdx="1" presStyleCnt="9"/>
      <dgm:spPr/>
      <dgm:t>
        <a:bodyPr/>
        <a:lstStyle/>
        <a:p>
          <a:endParaRPr lang="en-US"/>
        </a:p>
      </dgm:t>
    </dgm:pt>
    <dgm:pt modelId="{F3AD9C0A-3694-45DF-BF2F-078E28965718}" type="pres">
      <dgm:prSet presAssocID="{E1A970C5-4CDE-42C5-9A7D-18FD82E94754}" presName="childText" presStyleLbl="bgAcc1" presStyleIdx="1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27201-4D76-405B-BEEF-8A3FA08E8634}" type="pres">
      <dgm:prSet presAssocID="{9002907B-E7E3-4FC9-9CE3-C1A6C2F3A471}" presName="Name13" presStyleLbl="parChTrans1D2" presStyleIdx="2" presStyleCnt="9"/>
      <dgm:spPr/>
      <dgm:t>
        <a:bodyPr/>
        <a:lstStyle/>
        <a:p>
          <a:endParaRPr lang="en-US"/>
        </a:p>
      </dgm:t>
    </dgm:pt>
    <dgm:pt modelId="{D38198D9-5BBE-4A07-AC3A-E4DCB695C414}" type="pres">
      <dgm:prSet presAssocID="{743C792F-0EA0-4643-923B-8AEE1B8A7BE6}" presName="childText" presStyleLbl="bgAcc1" presStyleIdx="2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A6F16-B239-43D5-B7CB-E09C9627BE74}" type="pres">
      <dgm:prSet presAssocID="{B7FD5694-2501-4D9F-84A8-1662F94253E8}" presName="root" presStyleCnt="0"/>
      <dgm:spPr/>
    </dgm:pt>
    <dgm:pt modelId="{DD40EC54-3724-41AC-ADD8-8209B5572087}" type="pres">
      <dgm:prSet presAssocID="{B7FD5694-2501-4D9F-84A8-1662F94253E8}" presName="rootComposite" presStyleCnt="0"/>
      <dgm:spPr/>
    </dgm:pt>
    <dgm:pt modelId="{E6FED4A5-BD77-42AB-9867-101B1DDC0103}" type="pres">
      <dgm:prSet presAssocID="{B7FD5694-2501-4D9F-84A8-1662F94253E8}" presName="rootText" presStyleLbl="node1" presStyleIdx="1" presStyleCnt="3" custScaleX="153787"/>
      <dgm:spPr/>
      <dgm:t>
        <a:bodyPr/>
        <a:lstStyle/>
        <a:p>
          <a:endParaRPr lang="en-US"/>
        </a:p>
      </dgm:t>
    </dgm:pt>
    <dgm:pt modelId="{A9207C06-44D6-479E-B523-F889A78AEF61}" type="pres">
      <dgm:prSet presAssocID="{B7FD5694-2501-4D9F-84A8-1662F94253E8}" presName="rootConnector" presStyleLbl="node1" presStyleIdx="1" presStyleCnt="3"/>
      <dgm:spPr/>
      <dgm:t>
        <a:bodyPr/>
        <a:lstStyle/>
        <a:p>
          <a:endParaRPr lang="en-US"/>
        </a:p>
      </dgm:t>
    </dgm:pt>
    <dgm:pt modelId="{708DCE87-39AD-48E6-AB4F-E5BDA2DB7EAD}" type="pres">
      <dgm:prSet presAssocID="{B7FD5694-2501-4D9F-84A8-1662F94253E8}" presName="childShape" presStyleCnt="0"/>
      <dgm:spPr/>
    </dgm:pt>
    <dgm:pt modelId="{97DCFAD2-FDC4-4EAA-9F56-094A108948F7}" type="pres">
      <dgm:prSet presAssocID="{06087742-8BEB-4BAA-A37F-9840B3C844A0}" presName="Name13" presStyleLbl="parChTrans1D2" presStyleIdx="3" presStyleCnt="9"/>
      <dgm:spPr/>
      <dgm:t>
        <a:bodyPr/>
        <a:lstStyle/>
        <a:p>
          <a:endParaRPr lang="en-US"/>
        </a:p>
      </dgm:t>
    </dgm:pt>
    <dgm:pt modelId="{08A4FC6E-32FE-4604-B726-E92E1EFB3D18}" type="pres">
      <dgm:prSet presAssocID="{BDBAB792-FE33-4F78-98C7-EA9A4487263E}" presName="childText" presStyleLbl="bgAcc1" presStyleIdx="3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4704-062A-4934-AC31-A4328D6BCB01}" type="pres">
      <dgm:prSet presAssocID="{28FB0352-4B8B-46AB-B526-D9184EAF041A}" presName="Name13" presStyleLbl="parChTrans1D2" presStyleIdx="4" presStyleCnt="9"/>
      <dgm:spPr/>
      <dgm:t>
        <a:bodyPr/>
        <a:lstStyle/>
        <a:p>
          <a:endParaRPr lang="en-US"/>
        </a:p>
      </dgm:t>
    </dgm:pt>
    <dgm:pt modelId="{262DDFD3-4731-4D1C-90ED-A9A02DD0A18F}" type="pres">
      <dgm:prSet presAssocID="{7C3028AF-F9DF-48D8-B1A9-E2396885E150}" presName="childText" presStyleLbl="bgAcc1" presStyleIdx="4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68BE6-373C-41AF-970A-7F00F0F478BB}" type="pres">
      <dgm:prSet presAssocID="{2A6A0394-9A7C-474E-94A7-AB8852BB9D87}" presName="Name13" presStyleLbl="parChTrans1D2" presStyleIdx="5" presStyleCnt="9"/>
      <dgm:spPr/>
      <dgm:t>
        <a:bodyPr/>
        <a:lstStyle/>
        <a:p>
          <a:endParaRPr lang="en-US"/>
        </a:p>
      </dgm:t>
    </dgm:pt>
    <dgm:pt modelId="{9EAE904D-D818-4117-BB60-6E7D2442E238}" type="pres">
      <dgm:prSet presAssocID="{9B07DD70-036B-48AC-B5E0-25C092FC5339}" presName="childText" presStyleLbl="bgAcc1" presStyleIdx="5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B2F7F-63C2-44EA-8833-3E490168E00A}" type="pres">
      <dgm:prSet presAssocID="{7266E4B3-38A0-45A3-AD8D-BC403AD94B85}" presName="root" presStyleCnt="0"/>
      <dgm:spPr/>
    </dgm:pt>
    <dgm:pt modelId="{99CD1F0B-4088-4E64-A7B0-8BED09D9DC53}" type="pres">
      <dgm:prSet presAssocID="{7266E4B3-38A0-45A3-AD8D-BC403AD94B85}" presName="rootComposite" presStyleCnt="0"/>
      <dgm:spPr/>
    </dgm:pt>
    <dgm:pt modelId="{F31ED802-59E8-49CF-81FD-223FCC8A1BA1}" type="pres">
      <dgm:prSet presAssocID="{7266E4B3-38A0-45A3-AD8D-BC403AD94B85}" presName="rootText" presStyleLbl="node1" presStyleIdx="2" presStyleCnt="3" custScaleX="153787"/>
      <dgm:spPr/>
      <dgm:t>
        <a:bodyPr/>
        <a:lstStyle/>
        <a:p>
          <a:endParaRPr lang="en-US"/>
        </a:p>
      </dgm:t>
    </dgm:pt>
    <dgm:pt modelId="{B16975CC-485A-4CF5-A6DB-E780E079F716}" type="pres">
      <dgm:prSet presAssocID="{7266E4B3-38A0-45A3-AD8D-BC403AD94B85}" presName="rootConnector" presStyleLbl="node1" presStyleIdx="2" presStyleCnt="3"/>
      <dgm:spPr/>
      <dgm:t>
        <a:bodyPr/>
        <a:lstStyle/>
        <a:p>
          <a:endParaRPr lang="en-US"/>
        </a:p>
      </dgm:t>
    </dgm:pt>
    <dgm:pt modelId="{850E293C-F268-4E7F-A4EA-D7BE3C1B28A4}" type="pres">
      <dgm:prSet presAssocID="{7266E4B3-38A0-45A3-AD8D-BC403AD94B85}" presName="childShape" presStyleCnt="0"/>
      <dgm:spPr/>
    </dgm:pt>
    <dgm:pt modelId="{D3E595B1-9D11-419A-B0A0-09EE5E13B3E2}" type="pres">
      <dgm:prSet presAssocID="{948DCCF1-C6A0-451A-B316-724738CD018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1F4E9F2C-078B-446E-9A49-3FB3E5B744E4}" type="pres">
      <dgm:prSet presAssocID="{6BA65C07-5C84-4783-9F5B-EC3876AA010D}" presName="childText" presStyleLbl="bgAcc1" presStyleIdx="6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FAE39-AC7D-4416-937B-8E17A9016D3A}" type="pres">
      <dgm:prSet presAssocID="{78BE946F-CDA1-40B8-A67F-B27FCF7AA79D}" presName="Name13" presStyleLbl="parChTrans1D2" presStyleIdx="7" presStyleCnt="9"/>
      <dgm:spPr/>
      <dgm:t>
        <a:bodyPr/>
        <a:lstStyle/>
        <a:p>
          <a:endParaRPr lang="en-US"/>
        </a:p>
      </dgm:t>
    </dgm:pt>
    <dgm:pt modelId="{FC049DC0-475C-4718-A7AC-3AF0F5773AC0}" type="pres">
      <dgm:prSet presAssocID="{768B0732-0605-4622-95CF-064AC7F667CC}" presName="childText" presStyleLbl="bgAcc1" presStyleIdx="7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E4F1F-5F52-4405-A4E1-DA691FE2B5B4}" type="pres">
      <dgm:prSet presAssocID="{341126EA-FDAA-494B-BC3B-4ACD54B30D5C}" presName="Name13" presStyleLbl="parChTrans1D2" presStyleIdx="8" presStyleCnt="9"/>
      <dgm:spPr/>
      <dgm:t>
        <a:bodyPr/>
        <a:lstStyle/>
        <a:p>
          <a:endParaRPr lang="en-US"/>
        </a:p>
      </dgm:t>
    </dgm:pt>
    <dgm:pt modelId="{A442585D-6FFB-49AD-A4FB-32CB8C5BFA0D}" type="pres">
      <dgm:prSet presAssocID="{23DAB290-64EC-4812-BD47-898549765AF0}" presName="childText" presStyleLbl="bgAcc1" presStyleIdx="8" presStyleCnt="9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A5107-C5E5-4299-A882-6D00ED7792BA}" type="presOf" srcId="{341126EA-FDAA-494B-BC3B-4ACD54B30D5C}" destId="{DAFE4F1F-5F52-4405-A4E1-DA691FE2B5B4}" srcOrd="0" destOrd="0" presId="urn:microsoft.com/office/officeart/2005/8/layout/hierarchy3"/>
    <dgm:cxn modelId="{E4999BE2-D44E-4FC5-857B-7398DC0E960A}" type="presOf" srcId="{40A0C0F4-0F86-4FA8-959E-C42D3200F3BB}" destId="{418807B9-2F8C-43A6-8414-83804CE3B513}" srcOrd="0" destOrd="0" presId="urn:microsoft.com/office/officeart/2005/8/layout/hierarchy3"/>
    <dgm:cxn modelId="{E305668B-F298-4E5C-88D3-694F19F3821E}" type="presOf" srcId="{E1A970C5-4CDE-42C5-9A7D-18FD82E94754}" destId="{F3AD9C0A-3694-45DF-BF2F-078E28965718}" srcOrd="0" destOrd="0" presId="urn:microsoft.com/office/officeart/2005/8/layout/hierarchy3"/>
    <dgm:cxn modelId="{1A7F965A-1021-4CAC-8B3F-B3B475982E82}" srcId="{9845D654-EA0B-4F5D-A1D0-441A7C07677C}" destId="{743C792F-0EA0-4643-923B-8AEE1B8A7BE6}" srcOrd="2" destOrd="0" parTransId="{9002907B-E7E3-4FC9-9CE3-C1A6C2F3A471}" sibTransId="{3BD432CC-4544-44DF-AE01-F731ECC42FA9}"/>
    <dgm:cxn modelId="{94815589-7A36-441C-902D-03BACC09E258}" srcId="{E3D34194-0FAD-4106-8452-99A2D0A41829}" destId="{B7FD5694-2501-4D9F-84A8-1662F94253E8}" srcOrd="1" destOrd="0" parTransId="{FDB0E74E-2D9A-4DAA-8824-4F11A0B04D26}" sibTransId="{42050097-5769-464E-827E-7EFAFD55E530}"/>
    <dgm:cxn modelId="{AD98505C-FDEF-4B2A-A23F-43E884F9781F}" type="presOf" srcId="{9845D654-EA0B-4F5D-A1D0-441A7C07677C}" destId="{6F231585-B581-499C-99DF-257D6D956FA2}" srcOrd="0" destOrd="0" presId="urn:microsoft.com/office/officeart/2005/8/layout/hierarchy3"/>
    <dgm:cxn modelId="{A4C1126B-B569-426A-8107-20D72CCC80BE}" type="presOf" srcId="{7C3028AF-F9DF-48D8-B1A9-E2396885E150}" destId="{262DDFD3-4731-4D1C-90ED-A9A02DD0A18F}" srcOrd="0" destOrd="0" presId="urn:microsoft.com/office/officeart/2005/8/layout/hierarchy3"/>
    <dgm:cxn modelId="{5F84AD14-B21C-452A-BE24-E259FC7DC232}" srcId="{E3D34194-0FAD-4106-8452-99A2D0A41829}" destId="{9845D654-EA0B-4F5D-A1D0-441A7C07677C}" srcOrd="0" destOrd="0" parTransId="{4BD96B6D-AE46-43EF-9FEE-557D7F6F7196}" sibTransId="{5E803D4B-4EB6-4E51-85A2-DAA18F4AF1DA}"/>
    <dgm:cxn modelId="{3FE56B10-EC50-4B4E-A1A6-54098FAACD33}" srcId="{B7FD5694-2501-4D9F-84A8-1662F94253E8}" destId="{9B07DD70-036B-48AC-B5E0-25C092FC5339}" srcOrd="2" destOrd="0" parTransId="{2A6A0394-9A7C-474E-94A7-AB8852BB9D87}" sibTransId="{3A6CEE13-6653-41AC-9C8E-778D3FB5797D}"/>
    <dgm:cxn modelId="{8D81EB31-CF5B-4E75-8E1A-737820107E7D}" type="presOf" srcId="{768B0732-0605-4622-95CF-064AC7F667CC}" destId="{FC049DC0-475C-4718-A7AC-3AF0F5773AC0}" srcOrd="0" destOrd="0" presId="urn:microsoft.com/office/officeart/2005/8/layout/hierarchy3"/>
    <dgm:cxn modelId="{C201F3BF-67FF-489A-AF96-2DFFC80C448A}" type="presOf" srcId="{6BA65C07-5C84-4783-9F5B-EC3876AA010D}" destId="{1F4E9F2C-078B-446E-9A49-3FB3E5B744E4}" srcOrd="0" destOrd="0" presId="urn:microsoft.com/office/officeart/2005/8/layout/hierarchy3"/>
    <dgm:cxn modelId="{803E7A56-977D-4839-A8A8-DF2243CD6E64}" type="presOf" srcId="{7266E4B3-38A0-45A3-AD8D-BC403AD94B85}" destId="{B16975CC-485A-4CF5-A6DB-E780E079F716}" srcOrd="1" destOrd="0" presId="urn:microsoft.com/office/officeart/2005/8/layout/hierarchy3"/>
    <dgm:cxn modelId="{463C5A14-F813-4432-AEF0-974B78773711}" type="presOf" srcId="{E3D34194-0FAD-4106-8452-99A2D0A41829}" destId="{473D6F21-092E-45C2-BBF6-A91A6F3C10E4}" srcOrd="0" destOrd="0" presId="urn:microsoft.com/office/officeart/2005/8/layout/hierarchy3"/>
    <dgm:cxn modelId="{6BAD7D8E-7869-48DA-B17D-315C07802456}" type="presOf" srcId="{B7FD5694-2501-4D9F-84A8-1662F94253E8}" destId="{E6FED4A5-BD77-42AB-9867-101B1DDC0103}" srcOrd="0" destOrd="0" presId="urn:microsoft.com/office/officeart/2005/8/layout/hierarchy3"/>
    <dgm:cxn modelId="{92EB3A9D-6539-4D9D-980E-6D393FAD72C2}" type="presOf" srcId="{28FB0352-4B8B-46AB-B526-D9184EAF041A}" destId="{565A4704-062A-4934-AC31-A4328D6BCB01}" srcOrd="0" destOrd="0" presId="urn:microsoft.com/office/officeart/2005/8/layout/hierarchy3"/>
    <dgm:cxn modelId="{E952DC32-8D2F-4534-9686-0C21A9510C64}" type="presOf" srcId="{9002907B-E7E3-4FC9-9CE3-C1A6C2F3A471}" destId="{44127201-4D76-405B-BEEF-8A3FA08E8634}" srcOrd="0" destOrd="0" presId="urn:microsoft.com/office/officeart/2005/8/layout/hierarchy3"/>
    <dgm:cxn modelId="{072BB0B1-A9E4-4648-BD36-43261F17E57C}" type="presOf" srcId="{58819070-480D-4224-A84B-9FC764E2EFF0}" destId="{E808C95B-25AC-4B95-B6FA-F6E3932BDBF2}" srcOrd="0" destOrd="0" presId="urn:microsoft.com/office/officeart/2005/8/layout/hierarchy3"/>
    <dgm:cxn modelId="{A5541E08-A1E9-43D3-AA29-545AF56D8B03}" srcId="{7266E4B3-38A0-45A3-AD8D-BC403AD94B85}" destId="{6BA65C07-5C84-4783-9F5B-EC3876AA010D}" srcOrd="0" destOrd="0" parTransId="{948DCCF1-C6A0-451A-B316-724738CD0186}" sibTransId="{D6CA0B1B-3247-46D7-AA8A-748DFEF5BDC4}"/>
    <dgm:cxn modelId="{14D49192-C252-42DE-AF2F-FDA97B53C772}" srcId="{E3D34194-0FAD-4106-8452-99A2D0A41829}" destId="{7266E4B3-38A0-45A3-AD8D-BC403AD94B85}" srcOrd="2" destOrd="0" parTransId="{808E2493-D709-4CA5-B299-6E5EDE160C32}" sibTransId="{D564946B-4F0F-4420-B155-EE227C9848B2}"/>
    <dgm:cxn modelId="{E8266A06-D528-4FEE-91C1-95A3102B4039}" type="presOf" srcId="{BDBAB792-FE33-4F78-98C7-EA9A4487263E}" destId="{08A4FC6E-32FE-4604-B726-E92E1EFB3D18}" srcOrd="0" destOrd="0" presId="urn:microsoft.com/office/officeart/2005/8/layout/hierarchy3"/>
    <dgm:cxn modelId="{C46B1E13-30FB-4DB0-845D-3E0C3C7075F1}" type="presOf" srcId="{06087742-8BEB-4BAA-A37F-9840B3C844A0}" destId="{97DCFAD2-FDC4-4EAA-9F56-094A108948F7}" srcOrd="0" destOrd="0" presId="urn:microsoft.com/office/officeart/2005/8/layout/hierarchy3"/>
    <dgm:cxn modelId="{14535E0D-73D8-4817-8846-1C401545BBD0}" type="presOf" srcId="{9845D654-EA0B-4F5D-A1D0-441A7C07677C}" destId="{4340E27E-DA07-4C02-9E13-41E5BEF0AFAB}" srcOrd="1" destOrd="0" presId="urn:microsoft.com/office/officeart/2005/8/layout/hierarchy3"/>
    <dgm:cxn modelId="{3314A5E5-140A-4DA5-A192-423785604549}" type="presOf" srcId="{33F3087E-A29C-4D9C-B6E3-E9BF9C9C6141}" destId="{BBBC487F-DB98-43A0-B836-51138706267E}" srcOrd="0" destOrd="0" presId="urn:microsoft.com/office/officeart/2005/8/layout/hierarchy3"/>
    <dgm:cxn modelId="{D765667A-2E47-44AD-89DF-DEEC90ABC224}" srcId="{B7FD5694-2501-4D9F-84A8-1662F94253E8}" destId="{BDBAB792-FE33-4F78-98C7-EA9A4487263E}" srcOrd="0" destOrd="0" parTransId="{06087742-8BEB-4BAA-A37F-9840B3C844A0}" sibTransId="{A124F83C-0CB1-45DC-83B8-3A9B1C36EA10}"/>
    <dgm:cxn modelId="{49740666-688A-4260-8C65-08B54356DEF8}" type="presOf" srcId="{7266E4B3-38A0-45A3-AD8D-BC403AD94B85}" destId="{F31ED802-59E8-49CF-81FD-223FCC8A1BA1}" srcOrd="0" destOrd="0" presId="urn:microsoft.com/office/officeart/2005/8/layout/hierarchy3"/>
    <dgm:cxn modelId="{B5FFEA3B-59A5-445A-B07B-52056B787478}" type="presOf" srcId="{9B07DD70-036B-48AC-B5E0-25C092FC5339}" destId="{9EAE904D-D818-4117-BB60-6E7D2442E238}" srcOrd="0" destOrd="0" presId="urn:microsoft.com/office/officeart/2005/8/layout/hierarchy3"/>
    <dgm:cxn modelId="{90DDE446-8484-49BC-98EC-AA955CBEBAC9}" srcId="{7266E4B3-38A0-45A3-AD8D-BC403AD94B85}" destId="{23DAB290-64EC-4812-BD47-898549765AF0}" srcOrd="2" destOrd="0" parTransId="{341126EA-FDAA-494B-BC3B-4ACD54B30D5C}" sibTransId="{E01085D0-D557-421D-9D39-16FCA25B7082}"/>
    <dgm:cxn modelId="{8AB69C24-962C-41E8-B4F6-1BA225476B47}" srcId="{9845D654-EA0B-4F5D-A1D0-441A7C07677C}" destId="{E1A970C5-4CDE-42C5-9A7D-18FD82E94754}" srcOrd="1" destOrd="0" parTransId="{58819070-480D-4224-A84B-9FC764E2EFF0}" sibTransId="{EED1E820-CDF5-43BA-891B-525D81FB8148}"/>
    <dgm:cxn modelId="{2DF55E8C-8987-4B1C-AA2D-17B43EADC64C}" srcId="{7266E4B3-38A0-45A3-AD8D-BC403AD94B85}" destId="{768B0732-0605-4622-95CF-064AC7F667CC}" srcOrd="1" destOrd="0" parTransId="{78BE946F-CDA1-40B8-A67F-B27FCF7AA79D}" sibTransId="{55828D36-A0CD-43F5-847A-3BBE5800C110}"/>
    <dgm:cxn modelId="{DC3D98D7-8F96-4768-BDC0-AEB73BBCC773}" type="presOf" srcId="{743C792F-0EA0-4643-923B-8AEE1B8A7BE6}" destId="{D38198D9-5BBE-4A07-AC3A-E4DCB695C414}" srcOrd="0" destOrd="0" presId="urn:microsoft.com/office/officeart/2005/8/layout/hierarchy3"/>
    <dgm:cxn modelId="{8BE111AE-094A-47A5-ACD8-585A3BC7F6C9}" type="presOf" srcId="{B7FD5694-2501-4D9F-84A8-1662F94253E8}" destId="{A9207C06-44D6-479E-B523-F889A78AEF61}" srcOrd="1" destOrd="0" presId="urn:microsoft.com/office/officeart/2005/8/layout/hierarchy3"/>
    <dgm:cxn modelId="{898BADD9-F734-4140-A693-5244DBF899AF}" srcId="{9845D654-EA0B-4F5D-A1D0-441A7C07677C}" destId="{40A0C0F4-0F86-4FA8-959E-C42D3200F3BB}" srcOrd="0" destOrd="0" parTransId="{33F3087E-A29C-4D9C-B6E3-E9BF9C9C6141}" sibTransId="{D95F2EDD-1B52-4E38-A49A-B981C9A7737F}"/>
    <dgm:cxn modelId="{4E8226B3-DDF9-47C0-8657-896853D9C580}" type="presOf" srcId="{2A6A0394-9A7C-474E-94A7-AB8852BB9D87}" destId="{50368BE6-373C-41AF-970A-7F00F0F478BB}" srcOrd="0" destOrd="0" presId="urn:microsoft.com/office/officeart/2005/8/layout/hierarchy3"/>
    <dgm:cxn modelId="{E6A8BB1C-CF60-4CCF-9C13-D11923B86396}" srcId="{B7FD5694-2501-4D9F-84A8-1662F94253E8}" destId="{7C3028AF-F9DF-48D8-B1A9-E2396885E150}" srcOrd="1" destOrd="0" parTransId="{28FB0352-4B8B-46AB-B526-D9184EAF041A}" sibTransId="{2B01D4C7-5FEE-43FA-B7B2-B54FB08E27B5}"/>
    <dgm:cxn modelId="{5A4B60C1-50BC-489B-B122-A3B7A12C3961}" type="presOf" srcId="{78BE946F-CDA1-40B8-A67F-B27FCF7AA79D}" destId="{0A7FAE39-AC7D-4416-937B-8E17A9016D3A}" srcOrd="0" destOrd="0" presId="urn:microsoft.com/office/officeart/2005/8/layout/hierarchy3"/>
    <dgm:cxn modelId="{D60F3631-6D63-4EA4-8BE9-F6DD7F360402}" type="presOf" srcId="{948DCCF1-C6A0-451A-B316-724738CD0186}" destId="{D3E595B1-9D11-419A-B0A0-09EE5E13B3E2}" srcOrd="0" destOrd="0" presId="urn:microsoft.com/office/officeart/2005/8/layout/hierarchy3"/>
    <dgm:cxn modelId="{656B0DFA-6126-4A4E-9DF2-6B1240CEBACF}" type="presOf" srcId="{23DAB290-64EC-4812-BD47-898549765AF0}" destId="{A442585D-6FFB-49AD-A4FB-32CB8C5BFA0D}" srcOrd="0" destOrd="0" presId="urn:microsoft.com/office/officeart/2005/8/layout/hierarchy3"/>
    <dgm:cxn modelId="{8C24B8EA-5DB5-472C-B688-FB288E0D5A9D}" type="presParOf" srcId="{473D6F21-092E-45C2-BBF6-A91A6F3C10E4}" destId="{EE71D664-8F26-430D-B8B9-DCD871C6B6A0}" srcOrd="0" destOrd="0" presId="urn:microsoft.com/office/officeart/2005/8/layout/hierarchy3"/>
    <dgm:cxn modelId="{6C5FD3D4-C35F-4C3E-98F4-EC2B31A419B9}" type="presParOf" srcId="{EE71D664-8F26-430D-B8B9-DCD871C6B6A0}" destId="{45D1A989-4A8C-4539-9537-70CAE9340403}" srcOrd="0" destOrd="0" presId="urn:microsoft.com/office/officeart/2005/8/layout/hierarchy3"/>
    <dgm:cxn modelId="{BC5095DF-E642-4501-A01A-14AF5F67B8D5}" type="presParOf" srcId="{45D1A989-4A8C-4539-9537-70CAE9340403}" destId="{6F231585-B581-499C-99DF-257D6D956FA2}" srcOrd="0" destOrd="0" presId="urn:microsoft.com/office/officeart/2005/8/layout/hierarchy3"/>
    <dgm:cxn modelId="{4C0F16B5-64F4-4A0A-8DFE-0D57BA280913}" type="presParOf" srcId="{45D1A989-4A8C-4539-9537-70CAE9340403}" destId="{4340E27E-DA07-4C02-9E13-41E5BEF0AFAB}" srcOrd="1" destOrd="0" presId="urn:microsoft.com/office/officeart/2005/8/layout/hierarchy3"/>
    <dgm:cxn modelId="{A3CBFAB7-6C20-4DC7-965A-27737963A3A8}" type="presParOf" srcId="{EE71D664-8F26-430D-B8B9-DCD871C6B6A0}" destId="{BF638D10-BEE3-4F6C-9A7B-C2E71300A9A0}" srcOrd="1" destOrd="0" presId="urn:microsoft.com/office/officeart/2005/8/layout/hierarchy3"/>
    <dgm:cxn modelId="{FFE8870F-8E06-47AB-B6DE-B7256C428CEE}" type="presParOf" srcId="{BF638D10-BEE3-4F6C-9A7B-C2E71300A9A0}" destId="{BBBC487F-DB98-43A0-B836-51138706267E}" srcOrd="0" destOrd="0" presId="urn:microsoft.com/office/officeart/2005/8/layout/hierarchy3"/>
    <dgm:cxn modelId="{37198D6D-478E-4672-BE5E-DE78243B3E26}" type="presParOf" srcId="{BF638D10-BEE3-4F6C-9A7B-C2E71300A9A0}" destId="{418807B9-2F8C-43A6-8414-83804CE3B513}" srcOrd="1" destOrd="0" presId="urn:microsoft.com/office/officeart/2005/8/layout/hierarchy3"/>
    <dgm:cxn modelId="{996AF7A1-4C0B-4900-9E47-885E032FC4C3}" type="presParOf" srcId="{BF638D10-BEE3-4F6C-9A7B-C2E71300A9A0}" destId="{E808C95B-25AC-4B95-B6FA-F6E3932BDBF2}" srcOrd="2" destOrd="0" presId="urn:microsoft.com/office/officeart/2005/8/layout/hierarchy3"/>
    <dgm:cxn modelId="{EC6A551C-E1B2-4531-AE21-2BD3A0790E13}" type="presParOf" srcId="{BF638D10-BEE3-4F6C-9A7B-C2E71300A9A0}" destId="{F3AD9C0A-3694-45DF-BF2F-078E28965718}" srcOrd="3" destOrd="0" presId="urn:microsoft.com/office/officeart/2005/8/layout/hierarchy3"/>
    <dgm:cxn modelId="{F58682FE-1B70-4495-A275-4CFF9EBFAB57}" type="presParOf" srcId="{BF638D10-BEE3-4F6C-9A7B-C2E71300A9A0}" destId="{44127201-4D76-405B-BEEF-8A3FA08E8634}" srcOrd="4" destOrd="0" presId="urn:microsoft.com/office/officeart/2005/8/layout/hierarchy3"/>
    <dgm:cxn modelId="{829C014C-5A89-4840-97C2-6F22C337C5D5}" type="presParOf" srcId="{BF638D10-BEE3-4F6C-9A7B-C2E71300A9A0}" destId="{D38198D9-5BBE-4A07-AC3A-E4DCB695C414}" srcOrd="5" destOrd="0" presId="urn:microsoft.com/office/officeart/2005/8/layout/hierarchy3"/>
    <dgm:cxn modelId="{249883B4-2EB4-4FD3-BA72-5EB99502FCB6}" type="presParOf" srcId="{473D6F21-092E-45C2-BBF6-A91A6F3C10E4}" destId="{86AA6F16-B239-43D5-B7CB-E09C9627BE74}" srcOrd="1" destOrd="0" presId="urn:microsoft.com/office/officeart/2005/8/layout/hierarchy3"/>
    <dgm:cxn modelId="{E4523ECE-F089-4664-9849-0F7114BA7C5D}" type="presParOf" srcId="{86AA6F16-B239-43D5-B7CB-E09C9627BE74}" destId="{DD40EC54-3724-41AC-ADD8-8209B5572087}" srcOrd="0" destOrd="0" presId="urn:microsoft.com/office/officeart/2005/8/layout/hierarchy3"/>
    <dgm:cxn modelId="{AD75C4F6-2DFF-4470-B965-CC9BA67EB7C4}" type="presParOf" srcId="{DD40EC54-3724-41AC-ADD8-8209B5572087}" destId="{E6FED4A5-BD77-42AB-9867-101B1DDC0103}" srcOrd="0" destOrd="0" presId="urn:microsoft.com/office/officeart/2005/8/layout/hierarchy3"/>
    <dgm:cxn modelId="{2579A8F8-CDE6-4DCC-BCBE-F2F7FF232187}" type="presParOf" srcId="{DD40EC54-3724-41AC-ADD8-8209B5572087}" destId="{A9207C06-44D6-479E-B523-F889A78AEF61}" srcOrd="1" destOrd="0" presId="urn:microsoft.com/office/officeart/2005/8/layout/hierarchy3"/>
    <dgm:cxn modelId="{CF5ED947-134F-4F86-A2C7-0C83DAE92B57}" type="presParOf" srcId="{86AA6F16-B239-43D5-B7CB-E09C9627BE74}" destId="{708DCE87-39AD-48E6-AB4F-E5BDA2DB7EAD}" srcOrd="1" destOrd="0" presId="urn:microsoft.com/office/officeart/2005/8/layout/hierarchy3"/>
    <dgm:cxn modelId="{725FC7CF-47E3-48C7-B421-EF3DBFC8C1B8}" type="presParOf" srcId="{708DCE87-39AD-48E6-AB4F-E5BDA2DB7EAD}" destId="{97DCFAD2-FDC4-4EAA-9F56-094A108948F7}" srcOrd="0" destOrd="0" presId="urn:microsoft.com/office/officeart/2005/8/layout/hierarchy3"/>
    <dgm:cxn modelId="{E0EA5256-DB45-4CC7-8291-7758BAE5B185}" type="presParOf" srcId="{708DCE87-39AD-48E6-AB4F-E5BDA2DB7EAD}" destId="{08A4FC6E-32FE-4604-B726-E92E1EFB3D18}" srcOrd="1" destOrd="0" presId="urn:microsoft.com/office/officeart/2005/8/layout/hierarchy3"/>
    <dgm:cxn modelId="{C6DA1B0B-684A-488B-9222-13F34BACC98F}" type="presParOf" srcId="{708DCE87-39AD-48E6-AB4F-E5BDA2DB7EAD}" destId="{565A4704-062A-4934-AC31-A4328D6BCB01}" srcOrd="2" destOrd="0" presId="urn:microsoft.com/office/officeart/2005/8/layout/hierarchy3"/>
    <dgm:cxn modelId="{909A488D-5F86-402B-8415-3B49F04A864E}" type="presParOf" srcId="{708DCE87-39AD-48E6-AB4F-E5BDA2DB7EAD}" destId="{262DDFD3-4731-4D1C-90ED-A9A02DD0A18F}" srcOrd="3" destOrd="0" presId="urn:microsoft.com/office/officeart/2005/8/layout/hierarchy3"/>
    <dgm:cxn modelId="{B3BB2428-C10D-4D91-B0BE-C30BE159CDC2}" type="presParOf" srcId="{708DCE87-39AD-48E6-AB4F-E5BDA2DB7EAD}" destId="{50368BE6-373C-41AF-970A-7F00F0F478BB}" srcOrd="4" destOrd="0" presId="urn:microsoft.com/office/officeart/2005/8/layout/hierarchy3"/>
    <dgm:cxn modelId="{AC315C66-7CCA-42A8-B177-7358F01A1729}" type="presParOf" srcId="{708DCE87-39AD-48E6-AB4F-E5BDA2DB7EAD}" destId="{9EAE904D-D818-4117-BB60-6E7D2442E238}" srcOrd="5" destOrd="0" presId="urn:microsoft.com/office/officeart/2005/8/layout/hierarchy3"/>
    <dgm:cxn modelId="{7AC302DF-2AF5-4897-B406-EAC854FE71AA}" type="presParOf" srcId="{473D6F21-092E-45C2-BBF6-A91A6F3C10E4}" destId="{203B2F7F-63C2-44EA-8833-3E490168E00A}" srcOrd="2" destOrd="0" presId="urn:microsoft.com/office/officeart/2005/8/layout/hierarchy3"/>
    <dgm:cxn modelId="{796F310D-571D-48F4-996D-F33D7F346F81}" type="presParOf" srcId="{203B2F7F-63C2-44EA-8833-3E490168E00A}" destId="{99CD1F0B-4088-4E64-A7B0-8BED09D9DC53}" srcOrd="0" destOrd="0" presId="urn:microsoft.com/office/officeart/2005/8/layout/hierarchy3"/>
    <dgm:cxn modelId="{5DA7B9D4-4854-499A-8F90-A555F9F2AB9E}" type="presParOf" srcId="{99CD1F0B-4088-4E64-A7B0-8BED09D9DC53}" destId="{F31ED802-59E8-49CF-81FD-223FCC8A1BA1}" srcOrd="0" destOrd="0" presId="urn:microsoft.com/office/officeart/2005/8/layout/hierarchy3"/>
    <dgm:cxn modelId="{65272A81-2699-4C07-9636-B8A8F9087987}" type="presParOf" srcId="{99CD1F0B-4088-4E64-A7B0-8BED09D9DC53}" destId="{B16975CC-485A-4CF5-A6DB-E780E079F716}" srcOrd="1" destOrd="0" presId="urn:microsoft.com/office/officeart/2005/8/layout/hierarchy3"/>
    <dgm:cxn modelId="{0735DF6B-6617-4517-A672-EF5D14864969}" type="presParOf" srcId="{203B2F7F-63C2-44EA-8833-3E490168E00A}" destId="{850E293C-F268-4E7F-A4EA-D7BE3C1B28A4}" srcOrd="1" destOrd="0" presId="urn:microsoft.com/office/officeart/2005/8/layout/hierarchy3"/>
    <dgm:cxn modelId="{86B4C1F3-EF97-44B3-A240-B8A22273A388}" type="presParOf" srcId="{850E293C-F268-4E7F-A4EA-D7BE3C1B28A4}" destId="{D3E595B1-9D11-419A-B0A0-09EE5E13B3E2}" srcOrd="0" destOrd="0" presId="urn:microsoft.com/office/officeart/2005/8/layout/hierarchy3"/>
    <dgm:cxn modelId="{5DE6016A-1AFD-4E69-AAB2-811C2964172D}" type="presParOf" srcId="{850E293C-F268-4E7F-A4EA-D7BE3C1B28A4}" destId="{1F4E9F2C-078B-446E-9A49-3FB3E5B744E4}" srcOrd="1" destOrd="0" presId="urn:microsoft.com/office/officeart/2005/8/layout/hierarchy3"/>
    <dgm:cxn modelId="{F51A0AC4-2C67-4E9E-8287-4DE73CC838DF}" type="presParOf" srcId="{850E293C-F268-4E7F-A4EA-D7BE3C1B28A4}" destId="{0A7FAE39-AC7D-4416-937B-8E17A9016D3A}" srcOrd="2" destOrd="0" presId="urn:microsoft.com/office/officeart/2005/8/layout/hierarchy3"/>
    <dgm:cxn modelId="{0161778E-9550-4B6A-B196-5F8FD21FC236}" type="presParOf" srcId="{850E293C-F268-4E7F-A4EA-D7BE3C1B28A4}" destId="{FC049DC0-475C-4718-A7AC-3AF0F5773AC0}" srcOrd="3" destOrd="0" presId="urn:microsoft.com/office/officeart/2005/8/layout/hierarchy3"/>
    <dgm:cxn modelId="{F88013E9-3832-4475-B992-9CE6512FBE9A}" type="presParOf" srcId="{850E293C-F268-4E7F-A4EA-D7BE3C1B28A4}" destId="{DAFE4F1F-5F52-4405-A4E1-DA691FE2B5B4}" srcOrd="4" destOrd="0" presId="urn:microsoft.com/office/officeart/2005/8/layout/hierarchy3"/>
    <dgm:cxn modelId="{5E6EF43C-7F05-4E57-9818-C0DF5A3A0A71}" type="presParOf" srcId="{850E293C-F268-4E7F-A4EA-D7BE3C1B28A4}" destId="{A442585D-6FFB-49AD-A4FB-32CB8C5BFA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34194-0FAD-4106-8452-99A2D0A418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5D654-EA0B-4F5D-A1D0-441A7C07677C}">
      <dgm:prSet phldrT="[Text]" custT="1"/>
      <dgm:spPr/>
      <dgm:t>
        <a:bodyPr/>
        <a:lstStyle/>
        <a:p>
          <a:r>
            <a:rPr lang="en-US" sz="1800" dirty="0" err="1"/>
            <a:t>Deskriptif</a:t>
          </a:r>
          <a:endParaRPr lang="en-US" sz="1800" dirty="0"/>
        </a:p>
      </dgm:t>
    </dgm:pt>
    <dgm:pt modelId="{4BD96B6D-AE46-43EF-9FEE-557D7F6F7196}" type="parTrans" cxnId="{5F84AD14-B21C-452A-BE24-E259FC7DC232}">
      <dgm:prSet/>
      <dgm:spPr/>
      <dgm:t>
        <a:bodyPr/>
        <a:lstStyle/>
        <a:p>
          <a:endParaRPr lang="en-US"/>
        </a:p>
      </dgm:t>
    </dgm:pt>
    <dgm:pt modelId="{5E803D4B-4EB6-4E51-85A2-DAA18F4AF1DA}" type="sibTrans" cxnId="{5F84AD14-B21C-452A-BE24-E259FC7DC232}">
      <dgm:prSet/>
      <dgm:spPr/>
      <dgm:t>
        <a:bodyPr/>
        <a:lstStyle/>
        <a:p>
          <a:endParaRPr lang="en-US"/>
        </a:p>
      </dgm:t>
    </dgm:pt>
    <dgm:pt modelId="{40A0C0F4-0F86-4FA8-959E-C42D3200F3BB}">
      <dgm:prSet phldrT="[Text]" custT="1"/>
      <dgm:spPr/>
      <dgm:t>
        <a:bodyPr/>
        <a:lstStyle/>
        <a:p>
          <a:r>
            <a:rPr lang="en-US" sz="1100" b="1" dirty="0"/>
            <a:t>Uji </a:t>
          </a:r>
          <a:r>
            <a:rPr lang="en-US" sz="1100" b="1" dirty="0" err="1"/>
            <a:t>Validasi</a:t>
          </a:r>
          <a:r>
            <a:rPr lang="en-US" sz="1100" b="1" dirty="0"/>
            <a:t> dan </a:t>
          </a:r>
          <a:r>
            <a:rPr lang="en-US" sz="1100" b="1" dirty="0" err="1"/>
            <a:t>Reliabilitas</a:t>
          </a:r>
          <a:endParaRPr lang="en-US" sz="1100" b="1" dirty="0"/>
        </a:p>
      </dgm:t>
    </dgm:pt>
    <dgm:pt modelId="{33F3087E-A29C-4D9C-B6E3-E9BF9C9C6141}" type="parTrans" cxnId="{898BADD9-F734-4140-A693-5244DBF899AF}">
      <dgm:prSet/>
      <dgm:spPr/>
      <dgm:t>
        <a:bodyPr/>
        <a:lstStyle/>
        <a:p>
          <a:endParaRPr lang="en-US"/>
        </a:p>
      </dgm:t>
    </dgm:pt>
    <dgm:pt modelId="{D95F2EDD-1B52-4E38-A49A-B981C9A7737F}" type="sibTrans" cxnId="{898BADD9-F734-4140-A693-5244DBF899AF}">
      <dgm:prSet/>
      <dgm:spPr/>
      <dgm:t>
        <a:bodyPr/>
        <a:lstStyle/>
        <a:p>
          <a:endParaRPr lang="en-US"/>
        </a:p>
      </dgm:t>
    </dgm:pt>
    <dgm:pt modelId="{743C792F-0EA0-4643-923B-8AEE1B8A7BE6}">
      <dgm:prSet phldrT="[Text]" custT="1"/>
      <dgm:spPr/>
      <dgm:t>
        <a:bodyPr/>
        <a:lstStyle/>
        <a:p>
          <a:r>
            <a:rPr lang="en-US" sz="1100" b="1" dirty="0" err="1"/>
            <a:t>Studi</a:t>
          </a:r>
          <a:r>
            <a:rPr lang="en-US" sz="1100" b="1" dirty="0"/>
            <a:t> </a:t>
          </a:r>
          <a:r>
            <a:rPr lang="en-US" sz="1100" b="1" dirty="0" err="1"/>
            <a:t>prevalensi</a:t>
          </a:r>
          <a:endParaRPr lang="en-US" sz="1100" b="1" dirty="0"/>
        </a:p>
      </dgm:t>
    </dgm:pt>
    <dgm:pt modelId="{9002907B-E7E3-4FC9-9CE3-C1A6C2F3A471}" type="parTrans" cxnId="{1A7F965A-1021-4CAC-8B3F-B3B475982E82}">
      <dgm:prSet/>
      <dgm:spPr/>
      <dgm:t>
        <a:bodyPr/>
        <a:lstStyle/>
        <a:p>
          <a:endParaRPr lang="en-US"/>
        </a:p>
      </dgm:t>
    </dgm:pt>
    <dgm:pt modelId="{3BD432CC-4544-44DF-AE01-F731ECC42FA9}" type="sibTrans" cxnId="{1A7F965A-1021-4CAC-8B3F-B3B475982E82}">
      <dgm:prSet/>
      <dgm:spPr/>
      <dgm:t>
        <a:bodyPr/>
        <a:lstStyle/>
        <a:p>
          <a:endParaRPr lang="en-US"/>
        </a:p>
      </dgm:t>
    </dgm:pt>
    <dgm:pt modelId="{B7FD5694-2501-4D9F-84A8-1662F94253E8}">
      <dgm:prSet phldrT="[Text]" custT="1"/>
      <dgm:spPr/>
      <dgm:t>
        <a:bodyPr/>
        <a:lstStyle/>
        <a:p>
          <a:r>
            <a:rPr lang="en-US" sz="1600" dirty="0" err="1"/>
            <a:t>Analitik</a:t>
          </a:r>
          <a:r>
            <a:rPr lang="en-US" sz="1600" dirty="0"/>
            <a:t> </a:t>
          </a:r>
          <a:r>
            <a:rPr lang="en-US" sz="1600" dirty="0" err="1"/>
            <a:t>observasional</a:t>
          </a:r>
          <a:endParaRPr lang="en-US" sz="1600" dirty="0"/>
        </a:p>
      </dgm:t>
    </dgm:pt>
    <dgm:pt modelId="{FDB0E74E-2D9A-4DAA-8824-4F11A0B04D26}" type="parTrans" cxnId="{94815589-7A36-441C-902D-03BACC09E258}">
      <dgm:prSet/>
      <dgm:spPr/>
      <dgm:t>
        <a:bodyPr/>
        <a:lstStyle/>
        <a:p>
          <a:endParaRPr lang="en-US"/>
        </a:p>
      </dgm:t>
    </dgm:pt>
    <dgm:pt modelId="{42050097-5769-464E-827E-7EFAFD55E530}" type="sibTrans" cxnId="{94815589-7A36-441C-902D-03BACC09E258}">
      <dgm:prSet/>
      <dgm:spPr/>
      <dgm:t>
        <a:bodyPr/>
        <a:lstStyle/>
        <a:p>
          <a:endParaRPr lang="en-US"/>
        </a:p>
      </dgm:t>
    </dgm:pt>
    <dgm:pt modelId="{BDBAB792-FE33-4F78-98C7-EA9A4487263E}">
      <dgm:prSet phldrT="[Text]" custT="1"/>
      <dgm:spPr/>
      <dgm:t>
        <a:bodyPr/>
        <a:lstStyle/>
        <a:p>
          <a:r>
            <a:rPr lang="en-US" sz="1100" b="1" dirty="0" err="1"/>
            <a:t>Kasus</a:t>
          </a:r>
          <a:r>
            <a:rPr lang="en-US" sz="1100" b="1" dirty="0"/>
            <a:t> </a:t>
          </a:r>
          <a:r>
            <a:rPr lang="en-US" sz="1100" b="1" dirty="0" err="1"/>
            <a:t>Kontrol</a:t>
          </a:r>
          <a:r>
            <a:rPr lang="en-US" sz="1100" dirty="0"/>
            <a:t> </a:t>
          </a:r>
        </a:p>
      </dgm:t>
    </dgm:pt>
    <dgm:pt modelId="{06087742-8BEB-4BAA-A37F-9840B3C844A0}" type="parTrans" cxnId="{D765667A-2E47-44AD-89DF-DEEC90ABC224}">
      <dgm:prSet/>
      <dgm:spPr/>
      <dgm:t>
        <a:bodyPr/>
        <a:lstStyle/>
        <a:p>
          <a:endParaRPr lang="en-US"/>
        </a:p>
      </dgm:t>
    </dgm:pt>
    <dgm:pt modelId="{A124F83C-0CB1-45DC-83B8-3A9B1C36EA10}" type="sibTrans" cxnId="{D765667A-2E47-44AD-89DF-DEEC90ABC224}">
      <dgm:prSet/>
      <dgm:spPr/>
      <dgm:t>
        <a:bodyPr/>
        <a:lstStyle/>
        <a:p>
          <a:endParaRPr lang="en-US"/>
        </a:p>
      </dgm:t>
    </dgm:pt>
    <dgm:pt modelId="{7266E4B3-38A0-45A3-AD8D-BC403AD94B85}">
      <dgm:prSet phldrT="[Text]" custT="1"/>
      <dgm:spPr/>
      <dgm:t>
        <a:bodyPr/>
        <a:lstStyle/>
        <a:p>
          <a:r>
            <a:rPr lang="en-US" sz="1600" dirty="0" err="1"/>
            <a:t>Eksperimental</a:t>
          </a:r>
          <a:endParaRPr lang="en-US" sz="1600" dirty="0"/>
        </a:p>
      </dgm:t>
    </dgm:pt>
    <dgm:pt modelId="{808E2493-D709-4CA5-B299-6E5EDE160C32}" type="parTrans" cxnId="{14D49192-C252-42DE-AF2F-FDA97B53C772}">
      <dgm:prSet/>
      <dgm:spPr/>
      <dgm:t>
        <a:bodyPr/>
        <a:lstStyle/>
        <a:p>
          <a:endParaRPr lang="en-ID"/>
        </a:p>
      </dgm:t>
    </dgm:pt>
    <dgm:pt modelId="{D564946B-4F0F-4420-B155-EE227C9848B2}" type="sibTrans" cxnId="{14D49192-C252-42DE-AF2F-FDA97B53C772}">
      <dgm:prSet/>
      <dgm:spPr/>
      <dgm:t>
        <a:bodyPr/>
        <a:lstStyle/>
        <a:p>
          <a:endParaRPr lang="en-ID"/>
        </a:p>
      </dgm:t>
    </dgm:pt>
    <dgm:pt modelId="{6BA65C07-5C84-4783-9F5B-EC3876AA010D}">
      <dgm:prSet phldrT="[Text]" custT="1"/>
      <dgm:spPr/>
      <dgm:t>
        <a:bodyPr/>
        <a:lstStyle/>
        <a:p>
          <a:r>
            <a:rPr lang="en-US" sz="1100" b="1" dirty="0" err="1"/>
            <a:t>Penelitian</a:t>
          </a:r>
          <a:r>
            <a:rPr lang="en-US" sz="1100" b="1" dirty="0"/>
            <a:t> </a:t>
          </a:r>
          <a:r>
            <a:rPr lang="en-US" sz="1100" b="1" dirty="0" err="1"/>
            <a:t>eksperimental</a:t>
          </a:r>
          <a:r>
            <a:rPr lang="en-US" sz="1100" b="1" dirty="0"/>
            <a:t> </a:t>
          </a:r>
          <a:r>
            <a:rPr lang="en-US" sz="1100" b="1" dirty="0" err="1"/>
            <a:t>hewan</a:t>
          </a:r>
          <a:r>
            <a:rPr lang="en-US" sz="1100" dirty="0"/>
            <a:t> </a:t>
          </a:r>
        </a:p>
      </dgm:t>
    </dgm:pt>
    <dgm:pt modelId="{948DCCF1-C6A0-451A-B316-724738CD0186}" type="parTrans" cxnId="{A5541E08-A1E9-43D3-AA29-545AF56D8B03}">
      <dgm:prSet/>
      <dgm:spPr/>
      <dgm:t>
        <a:bodyPr/>
        <a:lstStyle/>
        <a:p>
          <a:endParaRPr lang="en-ID"/>
        </a:p>
      </dgm:t>
    </dgm:pt>
    <dgm:pt modelId="{D6CA0B1B-3247-46D7-AA8A-748DFEF5BDC4}" type="sibTrans" cxnId="{A5541E08-A1E9-43D3-AA29-545AF56D8B03}">
      <dgm:prSet/>
      <dgm:spPr/>
      <dgm:t>
        <a:bodyPr/>
        <a:lstStyle/>
        <a:p>
          <a:endParaRPr lang="en-ID"/>
        </a:p>
      </dgm:t>
    </dgm:pt>
    <dgm:pt modelId="{768B0732-0605-4622-95CF-064AC7F667CC}">
      <dgm:prSet phldrT="[Text]" custT="1"/>
      <dgm:spPr/>
      <dgm:t>
        <a:bodyPr/>
        <a:lstStyle/>
        <a:p>
          <a:r>
            <a:rPr lang="en-US" sz="1100" b="1" dirty="0"/>
            <a:t>Uji </a:t>
          </a:r>
          <a:r>
            <a:rPr lang="en-US" sz="1100" b="1" dirty="0" err="1"/>
            <a:t>Klinis</a:t>
          </a:r>
          <a:r>
            <a:rPr lang="en-US" sz="1100" b="1" dirty="0"/>
            <a:t> </a:t>
          </a:r>
          <a:r>
            <a:rPr lang="en-US" sz="1100" b="1" dirty="0" err="1"/>
            <a:t>fase</a:t>
          </a:r>
          <a:r>
            <a:rPr lang="en-US" sz="1100" b="1" dirty="0"/>
            <a:t> 1-4</a:t>
          </a:r>
        </a:p>
      </dgm:t>
    </dgm:pt>
    <dgm:pt modelId="{78BE946F-CDA1-40B8-A67F-B27FCF7AA79D}" type="parTrans" cxnId="{2DF55E8C-8987-4B1C-AA2D-17B43EADC64C}">
      <dgm:prSet/>
      <dgm:spPr/>
      <dgm:t>
        <a:bodyPr/>
        <a:lstStyle/>
        <a:p>
          <a:endParaRPr lang="en-ID"/>
        </a:p>
      </dgm:t>
    </dgm:pt>
    <dgm:pt modelId="{55828D36-A0CD-43F5-847A-3BBE5800C110}" type="sibTrans" cxnId="{2DF55E8C-8987-4B1C-AA2D-17B43EADC64C}">
      <dgm:prSet/>
      <dgm:spPr/>
      <dgm:t>
        <a:bodyPr/>
        <a:lstStyle/>
        <a:p>
          <a:endParaRPr lang="en-ID"/>
        </a:p>
      </dgm:t>
    </dgm:pt>
    <dgm:pt modelId="{E1A970C5-4CDE-42C5-9A7D-18FD82E94754}">
      <dgm:prSet phldrT="[Text]" custT="1"/>
      <dgm:spPr/>
      <dgm:t>
        <a:bodyPr/>
        <a:lstStyle/>
        <a:p>
          <a:r>
            <a:rPr lang="en-US" sz="1100" b="1" dirty="0"/>
            <a:t>Uji Diagnosis</a:t>
          </a:r>
        </a:p>
      </dgm:t>
    </dgm:pt>
    <dgm:pt modelId="{58819070-480D-4224-A84B-9FC764E2EFF0}" type="parTrans" cxnId="{8AB69C24-962C-41E8-B4F6-1BA225476B47}">
      <dgm:prSet/>
      <dgm:spPr/>
      <dgm:t>
        <a:bodyPr/>
        <a:lstStyle/>
        <a:p>
          <a:endParaRPr lang="en-ID"/>
        </a:p>
      </dgm:t>
    </dgm:pt>
    <dgm:pt modelId="{EED1E820-CDF5-43BA-891B-525D81FB8148}" type="sibTrans" cxnId="{8AB69C24-962C-41E8-B4F6-1BA225476B47}">
      <dgm:prSet/>
      <dgm:spPr/>
      <dgm:t>
        <a:bodyPr/>
        <a:lstStyle/>
        <a:p>
          <a:endParaRPr lang="en-ID"/>
        </a:p>
      </dgm:t>
    </dgm:pt>
    <dgm:pt modelId="{9B07DD70-036B-48AC-B5E0-25C092FC5339}">
      <dgm:prSet phldrT="[Text]" custT="1"/>
      <dgm:spPr/>
      <dgm:t>
        <a:bodyPr/>
        <a:lstStyle/>
        <a:p>
          <a:r>
            <a:rPr lang="en-US" sz="1100" b="1" dirty="0" err="1"/>
            <a:t>Kohort</a:t>
          </a:r>
          <a:r>
            <a:rPr lang="en-US" sz="1100" b="1" dirty="0"/>
            <a:t> </a:t>
          </a:r>
          <a:r>
            <a:rPr lang="en-US" sz="1100" b="1" dirty="0" err="1"/>
            <a:t>atau</a:t>
          </a:r>
          <a:r>
            <a:rPr lang="en-US" sz="1100" b="1" dirty="0"/>
            <a:t> Prognosis </a:t>
          </a:r>
        </a:p>
      </dgm:t>
    </dgm:pt>
    <dgm:pt modelId="{2A6A0394-9A7C-474E-94A7-AB8852BB9D87}" type="parTrans" cxnId="{3FE56B10-EC50-4B4E-A1A6-54098FAACD33}">
      <dgm:prSet/>
      <dgm:spPr/>
      <dgm:t>
        <a:bodyPr/>
        <a:lstStyle/>
        <a:p>
          <a:endParaRPr lang="en-ID"/>
        </a:p>
      </dgm:t>
    </dgm:pt>
    <dgm:pt modelId="{3A6CEE13-6653-41AC-9C8E-778D3FB5797D}" type="sibTrans" cxnId="{3FE56B10-EC50-4B4E-A1A6-54098FAACD33}">
      <dgm:prSet/>
      <dgm:spPr/>
      <dgm:t>
        <a:bodyPr/>
        <a:lstStyle/>
        <a:p>
          <a:endParaRPr lang="en-ID"/>
        </a:p>
      </dgm:t>
    </dgm:pt>
    <dgm:pt modelId="{7C3028AF-F9DF-48D8-B1A9-E2396885E150}">
      <dgm:prSet phldrT="[Text]" custT="1"/>
      <dgm:spPr/>
      <dgm:t>
        <a:bodyPr/>
        <a:lstStyle/>
        <a:p>
          <a:r>
            <a:rPr lang="en-US" sz="1100" b="1" dirty="0" err="1"/>
            <a:t>Potong</a:t>
          </a:r>
          <a:r>
            <a:rPr lang="en-US" sz="1100" b="1" dirty="0"/>
            <a:t> </a:t>
          </a:r>
          <a:r>
            <a:rPr lang="en-US" sz="1100" b="1" dirty="0" err="1"/>
            <a:t>lintang</a:t>
          </a:r>
          <a:endParaRPr lang="en-US" sz="1100" b="1" dirty="0"/>
        </a:p>
      </dgm:t>
    </dgm:pt>
    <dgm:pt modelId="{28FB0352-4B8B-46AB-B526-D9184EAF041A}" type="parTrans" cxnId="{E6A8BB1C-CF60-4CCF-9C13-D11923B86396}">
      <dgm:prSet/>
      <dgm:spPr/>
      <dgm:t>
        <a:bodyPr/>
        <a:lstStyle/>
        <a:p>
          <a:endParaRPr lang="en-ID"/>
        </a:p>
      </dgm:t>
    </dgm:pt>
    <dgm:pt modelId="{2B01D4C7-5FEE-43FA-B7B2-B54FB08E27B5}" type="sibTrans" cxnId="{E6A8BB1C-CF60-4CCF-9C13-D11923B86396}">
      <dgm:prSet/>
      <dgm:spPr/>
      <dgm:t>
        <a:bodyPr/>
        <a:lstStyle/>
        <a:p>
          <a:endParaRPr lang="en-ID"/>
        </a:p>
      </dgm:t>
    </dgm:pt>
    <dgm:pt modelId="{23DAB290-64EC-4812-BD47-898549765AF0}">
      <dgm:prSet phldrT="[Text]" custT="1"/>
      <dgm:spPr/>
      <dgm:t>
        <a:bodyPr/>
        <a:lstStyle/>
        <a:p>
          <a:r>
            <a:rPr lang="en-US" sz="1100" b="1" dirty="0"/>
            <a:t>RCT </a:t>
          </a:r>
          <a:r>
            <a:rPr lang="en-US" sz="1100" b="1" dirty="0" err="1"/>
            <a:t>atau</a:t>
          </a:r>
          <a:r>
            <a:rPr lang="en-US" sz="1100" b="1" dirty="0"/>
            <a:t> pre-post intervention study</a:t>
          </a:r>
        </a:p>
      </dgm:t>
    </dgm:pt>
    <dgm:pt modelId="{341126EA-FDAA-494B-BC3B-4ACD54B30D5C}" type="parTrans" cxnId="{90DDE446-8484-49BC-98EC-AA955CBEBAC9}">
      <dgm:prSet/>
      <dgm:spPr/>
      <dgm:t>
        <a:bodyPr/>
        <a:lstStyle/>
        <a:p>
          <a:endParaRPr lang="en-ID"/>
        </a:p>
      </dgm:t>
    </dgm:pt>
    <dgm:pt modelId="{E01085D0-D557-421D-9D39-16FCA25B7082}" type="sibTrans" cxnId="{90DDE446-8484-49BC-98EC-AA955CBEBAC9}">
      <dgm:prSet/>
      <dgm:spPr/>
      <dgm:t>
        <a:bodyPr/>
        <a:lstStyle/>
        <a:p>
          <a:endParaRPr lang="en-ID"/>
        </a:p>
      </dgm:t>
    </dgm:pt>
    <dgm:pt modelId="{135CE529-7080-4F4D-AF58-D8223DF9C879}">
      <dgm:prSet phldrT="[Text]" custT="1"/>
      <dgm:spPr/>
      <dgm:t>
        <a:bodyPr/>
        <a:lstStyle/>
        <a:p>
          <a:r>
            <a:rPr lang="en-US" sz="2000" dirty="0" err="1"/>
            <a:t>Studi</a:t>
          </a:r>
          <a:r>
            <a:rPr lang="en-US" sz="2000" dirty="0"/>
            <a:t> EBM </a:t>
          </a:r>
        </a:p>
      </dgm:t>
    </dgm:pt>
    <dgm:pt modelId="{9353DE72-B93D-4047-A620-B1D54CA5A781}" type="parTrans" cxnId="{9B9814CF-B7B4-4582-9656-4CEF120F0181}">
      <dgm:prSet/>
      <dgm:spPr/>
      <dgm:t>
        <a:bodyPr/>
        <a:lstStyle/>
        <a:p>
          <a:endParaRPr lang="en-ID"/>
        </a:p>
      </dgm:t>
    </dgm:pt>
    <dgm:pt modelId="{99F36205-9CAA-4289-9E28-498979AAEB0F}" type="sibTrans" cxnId="{9B9814CF-B7B4-4582-9656-4CEF120F0181}">
      <dgm:prSet/>
      <dgm:spPr/>
      <dgm:t>
        <a:bodyPr/>
        <a:lstStyle/>
        <a:p>
          <a:endParaRPr lang="en-ID"/>
        </a:p>
      </dgm:t>
    </dgm:pt>
    <dgm:pt modelId="{7C3CA4CF-143A-4CA7-A471-0973F32DB531}">
      <dgm:prSet phldrT="[Text]" custT="1"/>
      <dgm:spPr/>
      <dgm:t>
        <a:bodyPr/>
        <a:lstStyle/>
        <a:p>
          <a:r>
            <a:rPr lang="en-US" sz="1100" b="0" dirty="0" err="1"/>
            <a:t>Untuk</a:t>
          </a:r>
          <a:r>
            <a:rPr lang="en-US" sz="1100" b="0" dirty="0"/>
            <a:t> </a:t>
          </a:r>
          <a:r>
            <a:rPr lang="en-US" sz="1100" b="0" dirty="0" err="1"/>
            <a:t>menentukan</a:t>
          </a:r>
          <a:r>
            <a:rPr lang="en-US" sz="1100" b="0" dirty="0"/>
            <a:t> </a:t>
          </a:r>
          <a:r>
            <a:rPr lang="en-US" sz="1100" b="0" dirty="0" err="1"/>
            <a:t>dasar</a:t>
          </a:r>
          <a:r>
            <a:rPr lang="en-US" sz="1100" b="0" dirty="0"/>
            <a:t> evidence </a:t>
          </a:r>
          <a:r>
            <a:rPr lang="en-US" sz="1100" b="0" dirty="0" err="1"/>
            <a:t>suatu</a:t>
          </a:r>
          <a:r>
            <a:rPr lang="en-US" sz="1100" b="0" dirty="0"/>
            <a:t> </a:t>
          </a:r>
          <a:r>
            <a:rPr lang="en-US" sz="1100" b="0" dirty="0" err="1"/>
            <a:t>tindakan</a:t>
          </a:r>
          <a:r>
            <a:rPr lang="en-US" sz="1100" b="0" dirty="0"/>
            <a:t> yang novel: </a:t>
          </a:r>
          <a:r>
            <a:rPr lang="en-US" sz="1100" b="1" dirty="0"/>
            <a:t>EBCR</a:t>
          </a:r>
        </a:p>
      </dgm:t>
    </dgm:pt>
    <dgm:pt modelId="{24A253E2-D35F-423F-9E9A-5948D9E392F3}" type="parTrans" cxnId="{B5EA5B6B-90A7-49F4-B4DF-AE3A60A56249}">
      <dgm:prSet/>
      <dgm:spPr/>
      <dgm:t>
        <a:bodyPr/>
        <a:lstStyle/>
        <a:p>
          <a:endParaRPr lang="en-ID"/>
        </a:p>
      </dgm:t>
    </dgm:pt>
    <dgm:pt modelId="{C1D030D6-54CA-49AF-A8C2-A355B5E8BF57}" type="sibTrans" cxnId="{B5EA5B6B-90A7-49F4-B4DF-AE3A60A56249}">
      <dgm:prSet/>
      <dgm:spPr/>
      <dgm:t>
        <a:bodyPr/>
        <a:lstStyle/>
        <a:p>
          <a:endParaRPr lang="en-ID"/>
        </a:p>
      </dgm:t>
    </dgm:pt>
    <dgm:pt modelId="{133A7566-6756-406F-B863-C32878D1AC6D}">
      <dgm:prSet phldrT="[Text]" custT="1"/>
      <dgm:spPr/>
      <dgm:t>
        <a:bodyPr/>
        <a:lstStyle/>
        <a:p>
          <a:r>
            <a:rPr lang="en-US" sz="1100" b="0" dirty="0" err="1"/>
            <a:t>Untuk</a:t>
          </a:r>
          <a:r>
            <a:rPr lang="en-US" sz="1100" b="0" dirty="0"/>
            <a:t> </a:t>
          </a:r>
          <a:r>
            <a:rPr lang="en-US" sz="1100" b="0" dirty="0" err="1"/>
            <a:t>memetakan</a:t>
          </a:r>
          <a:r>
            <a:rPr lang="en-US" sz="1100" b="0" dirty="0"/>
            <a:t> </a:t>
          </a:r>
          <a:r>
            <a:rPr lang="en-US" sz="1100" b="0" dirty="0" err="1"/>
            <a:t>efektifitas</a:t>
          </a:r>
          <a:r>
            <a:rPr lang="en-US" sz="1100" b="0" dirty="0"/>
            <a:t> </a:t>
          </a:r>
          <a:r>
            <a:rPr lang="en-US" sz="1100" b="0" dirty="0" err="1"/>
            <a:t>suatu</a:t>
          </a:r>
          <a:r>
            <a:rPr lang="en-US" sz="1100" b="0" dirty="0"/>
            <a:t> </a:t>
          </a:r>
          <a:r>
            <a:rPr lang="en-US" sz="1100" b="0" dirty="0" err="1"/>
            <a:t>tindakan</a:t>
          </a:r>
          <a:r>
            <a:rPr lang="en-US" sz="1100" b="0" dirty="0"/>
            <a:t> </a:t>
          </a:r>
          <a:r>
            <a:rPr lang="en-US" sz="1100" b="0" dirty="0" err="1"/>
            <a:t>atau</a:t>
          </a:r>
          <a:r>
            <a:rPr lang="en-US" sz="1100" b="0" dirty="0"/>
            <a:t> </a:t>
          </a:r>
          <a:r>
            <a:rPr lang="en-US" sz="1100" b="0" dirty="0" err="1"/>
            <a:t>obat</a:t>
          </a:r>
          <a:r>
            <a:rPr lang="en-US" sz="1100" b="0" dirty="0"/>
            <a:t>: </a:t>
          </a:r>
          <a:r>
            <a:rPr lang="en-US" sz="1100" b="1" dirty="0"/>
            <a:t>Systematic-Review</a:t>
          </a:r>
        </a:p>
      </dgm:t>
    </dgm:pt>
    <dgm:pt modelId="{C3212B74-887A-4F74-B45E-A08A248BBC26}" type="parTrans" cxnId="{BFD172D9-CBDB-4B28-8172-525009E2B286}">
      <dgm:prSet/>
      <dgm:spPr/>
      <dgm:t>
        <a:bodyPr/>
        <a:lstStyle/>
        <a:p>
          <a:endParaRPr lang="en-ID"/>
        </a:p>
      </dgm:t>
    </dgm:pt>
    <dgm:pt modelId="{052E92AE-4859-4EEB-BD44-75B73DE80978}" type="sibTrans" cxnId="{BFD172D9-CBDB-4B28-8172-525009E2B286}">
      <dgm:prSet/>
      <dgm:spPr/>
      <dgm:t>
        <a:bodyPr/>
        <a:lstStyle/>
        <a:p>
          <a:endParaRPr lang="en-ID"/>
        </a:p>
      </dgm:t>
    </dgm:pt>
    <dgm:pt modelId="{BF206055-68B4-4FBA-93CC-066EA6F27BAE}">
      <dgm:prSet phldrT="[Text]" custT="1"/>
      <dgm:spPr/>
      <dgm:t>
        <a:bodyPr/>
        <a:lstStyle/>
        <a:p>
          <a:r>
            <a:rPr lang="en-US" sz="1100" b="0" dirty="0" err="1"/>
            <a:t>Untuk</a:t>
          </a:r>
          <a:r>
            <a:rPr lang="en-US" sz="1100" b="0" dirty="0"/>
            <a:t> </a:t>
          </a:r>
          <a:r>
            <a:rPr lang="en-US" sz="1100" b="0" dirty="0" err="1"/>
            <a:t>membuat</a:t>
          </a:r>
          <a:r>
            <a:rPr lang="en-US" sz="1100" b="0" dirty="0"/>
            <a:t> </a:t>
          </a:r>
          <a:r>
            <a:rPr lang="en-US" sz="1100" b="0" dirty="0" err="1"/>
            <a:t>ringkasan</a:t>
          </a:r>
          <a:r>
            <a:rPr lang="en-US" sz="1100" b="0" dirty="0"/>
            <a:t> </a:t>
          </a:r>
          <a:r>
            <a:rPr lang="en-US" sz="1100" b="0" dirty="0" err="1"/>
            <a:t>dari</a:t>
          </a:r>
          <a:r>
            <a:rPr lang="en-US" sz="1100" b="0" dirty="0"/>
            <a:t> </a:t>
          </a:r>
          <a:r>
            <a:rPr lang="en-US" sz="1100" b="0" dirty="0" err="1"/>
            <a:t>hasil</a:t>
          </a:r>
          <a:r>
            <a:rPr lang="en-US" sz="1100" b="0" dirty="0"/>
            <a:t> </a:t>
          </a:r>
          <a:r>
            <a:rPr lang="en-US" sz="1100" b="0" dirty="0" err="1"/>
            <a:t>penelitian</a:t>
          </a:r>
          <a:r>
            <a:rPr lang="en-US" sz="1100" b="0" dirty="0"/>
            <a:t> </a:t>
          </a:r>
          <a:r>
            <a:rPr lang="en-US" sz="1100" b="0" dirty="0" err="1"/>
            <a:t>analitik</a:t>
          </a:r>
          <a:r>
            <a:rPr lang="en-US" sz="1100" b="0" dirty="0"/>
            <a:t> : </a:t>
          </a:r>
          <a:r>
            <a:rPr lang="en-US" sz="1100" b="1" dirty="0"/>
            <a:t>Meta-</a:t>
          </a:r>
          <a:r>
            <a:rPr lang="en-US" sz="1100" b="1" dirty="0" err="1"/>
            <a:t>analisis</a:t>
          </a:r>
          <a:endParaRPr lang="en-US" sz="1100" b="1" dirty="0"/>
        </a:p>
      </dgm:t>
    </dgm:pt>
    <dgm:pt modelId="{8C0B3275-1FB6-4C91-95F7-6E6EA6101CCB}" type="parTrans" cxnId="{7198C4D7-B60D-401A-80AE-031DCADA4B4C}">
      <dgm:prSet/>
      <dgm:spPr/>
      <dgm:t>
        <a:bodyPr/>
        <a:lstStyle/>
        <a:p>
          <a:endParaRPr lang="en-ID"/>
        </a:p>
      </dgm:t>
    </dgm:pt>
    <dgm:pt modelId="{72564DE4-EDD4-4930-83A6-7D81C69F4F48}" type="sibTrans" cxnId="{7198C4D7-B60D-401A-80AE-031DCADA4B4C}">
      <dgm:prSet/>
      <dgm:spPr/>
      <dgm:t>
        <a:bodyPr/>
        <a:lstStyle/>
        <a:p>
          <a:endParaRPr lang="en-ID"/>
        </a:p>
      </dgm:t>
    </dgm:pt>
    <dgm:pt modelId="{473D6F21-092E-45C2-BBF6-A91A6F3C10E4}" type="pres">
      <dgm:prSet presAssocID="{E3D34194-0FAD-4106-8452-99A2D0A418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589461-7CFA-47F5-97BD-BAAF831A11BF}" type="pres">
      <dgm:prSet presAssocID="{135CE529-7080-4F4D-AF58-D8223DF9C879}" presName="root" presStyleCnt="0"/>
      <dgm:spPr/>
    </dgm:pt>
    <dgm:pt modelId="{9E59792B-308D-4A2C-A1B9-E52368980F45}" type="pres">
      <dgm:prSet presAssocID="{135CE529-7080-4F4D-AF58-D8223DF9C879}" presName="rootComposite" presStyleCnt="0"/>
      <dgm:spPr/>
    </dgm:pt>
    <dgm:pt modelId="{F4578CDF-4968-4133-9629-BAF2EDDA882C}" type="pres">
      <dgm:prSet presAssocID="{135CE529-7080-4F4D-AF58-D8223DF9C879}" presName="rootText" presStyleLbl="node1" presStyleIdx="0" presStyleCnt="4" custScaleX="259975"/>
      <dgm:spPr/>
      <dgm:t>
        <a:bodyPr/>
        <a:lstStyle/>
        <a:p>
          <a:endParaRPr lang="en-US"/>
        </a:p>
      </dgm:t>
    </dgm:pt>
    <dgm:pt modelId="{87E80CA6-9EB4-4DF6-B6FF-F19CB7D5A55F}" type="pres">
      <dgm:prSet presAssocID="{135CE529-7080-4F4D-AF58-D8223DF9C879}" presName="rootConnector" presStyleLbl="node1" presStyleIdx="0" presStyleCnt="4"/>
      <dgm:spPr/>
      <dgm:t>
        <a:bodyPr/>
        <a:lstStyle/>
        <a:p>
          <a:endParaRPr lang="en-US"/>
        </a:p>
      </dgm:t>
    </dgm:pt>
    <dgm:pt modelId="{D233E7FE-C027-4C16-A723-375EDA920973}" type="pres">
      <dgm:prSet presAssocID="{135CE529-7080-4F4D-AF58-D8223DF9C879}" presName="childShape" presStyleCnt="0"/>
      <dgm:spPr/>
    </dgm:pt>
    <dgm:pt modelId="{9FA533BF-6918-4C78-9EA0-72056B493F45}" type="pres">
      <dgm:prSet presAssocID="{24A253E2-D35F-423F-9E9A-5948D9E392F3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75F3C92A-48FB-4ABB-A4C8-459943851BB1}" type="pres">
      <dgm:prSet presAssocID="{7C3CA4CF-143A-4CA7-A471-0973F32DB531}" presName="childText" presStyleLbl="bgAcc1" presStyleIdx="0" presStyleCnt="12" custScaleX="240365" custScaleY="175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AE253-3AF8-4D88-9748-D62BA60F9A0F}" type="pres">
      <dgm:prSet presAssocID="{C3212B74-887A-4F74-B45E-A08A248BBC26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4F5FF6E7-4582-4EE8-97D1-F26E03FC2659}" type="pres">
      <dgm:prSet presAssocID="{133A7566-6756-406F-B863-C32878D1AC6D}" presName="childText" presStyleLbl="bgAcc1" presStyleIdx="1" presStyleCnt="12" custScaleX="230471" custScaleY="18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5F665-CCD8-4A0F-B5BB-9549CC56568F}" type="pres">
      <dgm:prSet presAssocID="{8C0B3275-1FB6-4C91-95F7-6E6EA6101CCB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64BDAD6D-B132-4C3C-B538-868D6572D9DD}" type="pres">
      <dgm:prSet presAssocID="{BF206055-68B4-4FBA-93CC-066EA6F27BAE}" presName="childText" presStyleLbl="bgAcc1" presStyleIdx="2" presStyleCnt="12" custScaleX="248546" custScaleY="211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1D664-8F26-430D-B8B9-DCD871C6B6A0}" type="pres">
      <dgm:prSet presAssocID="{9845D654-EA0B-4F5D-A1D0-441A7C07677C}" presName="root" presStyleCnt="0"/>
      <dgm:spPr/>
    </dgm:pt>
    <dgm:pt modelId="{45D1A989-4A8C-4539-9537-70CAE9340403}" type="pres">
      <dgm:prSet presAssocID="{9845D654-EA0B-4F5D-A1D0-441A7C07677C}" presName="rootComposite" presStyleCnt="0"/>
      <dgm:spPr/>
    </dgm:pt>
    <dgm:pt modelId="{6F231585-B581-499C-99DF-257D6D956FA2}" type="pres">
      <dgm:prSet presAssocID="{9845D654-EA0B-4F5D-A1D0-441A7C07677C}" presName="rootText" presStyleLbl="node1" presStyleIdx="1" presStyleCnt="4" custScaleX="153787" custScaleY="142000"/>
      <dgm:spPr/>
      <dgm:t>
        <a:bodyPr/>
        <a:lstStyle/>
        <a:p>
          <a:endParaRPr lang="en-US"/>
        </a:p>
      </dgm:t>
    </dgm:pt>
    <dgm:pt modelId="{4340E27E-DA07-4C02-9E13-41E5BEF0AFAB}" type="pres">
      <dgm:prSet presAssocID="{9845D654-EA0B-4F5D-A1D0-441A7C07677C}" presName="rootConnector" presStyleLbl="node1" presStyleIdx="1" presStyleCnt="4"/>
      <dgm:spPr/>
      <dgm:t>
        <a:bodyPr/>
        <a:lstStyle/>
        <a:p>
          <a:endParaRPr lang="en-US"/>
        </a:p>
      </dgm:t>
    </dgm:pt>
    <dgm:pt modelId="{BF638D10-BEE3-4F6C-9A7B-C2E71300A9A0}" type="pres">
      <dgm:prSet presAssocID="{9845D654-EA0B-4F5D-A1D0-441A7C07677C}" presName="childShape" presStyleCnt="0"/>
      <dgm:spPr/>
    </dgm:pt>
    <dgm:pt modelId="{BBBC487F-DB98-43A0-B836-51138706267E}" type="pres">
      <dgm:prSet presAssocID="{33F3087E-A29C-4D9C-B6E3-E9BF9C9C6141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418807B9-2F8C-43A6-8414-83804CE3B513}" type="pres">
      <dgm:prSet presAssocID="{40A0C0F4-0F86-4FA8-959E-C42D3200F3BB}" presName="childText" presStyleLbl="bgAcc1" presStyleIdx="3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8C95B-25AC-4B95-B6FA-F6E3932BDBF2}" type="pres">
      <dgm:prSet presAssocID="{58819070-480D-4224-A84B-9FC764E2EFF0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F3AD9C0A-3694-45DF-BF2F-078E28965718}" type="pres">
      <dgm:prSet presAssocID="{E1A970C5-4CDE-42C5-9A7D-18FD82E94754}" presName="childText" presStyleLbl="bgAcc1" presStyleIdx="4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27201-4D76-405B-BEEF-8A3FA08E8634}" type="pres">
      <dgm:prSet presAssocID="{9002907B-E7E3-4FC9-9CE3-C1A6C2F3A471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D38198D9-5BBE-4A07-AC3A-E4DCB695C414}" type="pres">
      <dgm:prSet presAssocID="{743C792F-0EA0-4643-923B-8AEE1B8A7BE6}" presName="childText" presStyleLbl="bgAcc1" presStyleIdx="5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A6F16-B239-43D5-B7CB-E09C9627BE74}" type="pres">
      <dgm:prSet presAssocID="{B7FD5694-2501-4D9F-84A8-1662F94253E8}" presName="root" presStyleCnt="0"/>
      <dgm:spPr/>
    </dgm:pt>
    <dgm:pt modelId="{DD40EC54-3724-41AC-ADD8-8209B5572087}" type="pres">
      <dgm:prSet presAssocID="{B7FD5694-2501-4D9F-84A8-1662F94253E8}" presName="rootComposite" presStyleCnt="0"/>
      <dgm:spPr/>
    </dgm:pt>
    <dgm:pt modelId="{E6FED4A5-BD77-42AB-9867-101B1DDC0103}" type="pres">
      <dgm:prSet presAssocID="{B7FD5694-2501-4D9F-84A8-1662F94253E8}" presName="rootText" presStyleLbl="node1" presStyleIdx="2" presStyleCnt="4" custScaleX="153787" custScaleY="166229"/>
      <dgm:spPr/>
      <dgm:t>
        <a:bodyPr/>
        <a:lstStyle/>
        <a:p>
          <a:endParaRPr lang="en-US"/>
        </a:p>
      </dgm:t>
    </dgm:pt>
    <dgm:pt modelId="{A9207C06-44D6-479E-B523-F889A78AEF61}" type="pres">
      <dgm:prSet presAssocID="{B7FD5694-2501-4D9F-84A8-1662F94253E8}" presName="rootConnector" presStyleLbl="node1" presStyleIdx="2" presStyleCnt="4"/>
      <dgm:spPr/>
      <dgm:t>
        <a:bodyPr/>
        <a:lstStyle/>
        <a:p>
          <a:endParaRPr lang="en-US"/>
        </a:p>
      </dgm:t>
    </dgm:pt>
    <dgm:pt modelId="{708DCE87-39AD-48E6-AB4F-E5BDA2DB7EAD}" type="pres">
      <dgm:prSet presAssocID="{B7FD5694-2501-4D9F-84A8-1662F94253E8}" presName="childShape" presStyleCnt="0"/>
      <dgm:spPr/>
    </dgm:pt>
    <dgm:pt modelId="{97DCFAD2-FDC4-4EAA-9F56-094A108948F7}" type="pres">
      <dgm:prSet presAssocID="{06087742-8BEB-4BAA-A37F-9840B3C844A0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08A4FC6E-32FE-4604-B726-E92E1EFB3D18}" type="pres">
      <dgm:prSet presAssocID="{BDBAB792-FE33-4F78-98C7-EA9A4487263E}" presName="childText" presStyleLbl="bgAcc1" presStyleIdx="6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4704-062A-4934-AC31-A4328D6BCB01}" type="pres">
      <dgm:prSet presAssocID="{28FB0352-4B8B-46AB-B526-D9184EAF041A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262DDFD3-4731-4D1C-90ED-A9A02DD0A18F}" type="pres">
      <dgm:prSet presAssocID="{7C3028AF-F9DF-48D8-B1A9-E2396885E150}" presName="childText" presStyleLbl="bgAcc1" presStyleIdx="7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68BE6-373C-41AF-970A-7F00F0F478BB}" type="pres">
      <dgm:prSet presAssocID="{2A6A0394-9A7C-474E-94A7-AB8852BB9D87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9EAE904D-D818-4117-BB60-6E7D2442E238}" type="pres">
      <dgm:prSet presAssocID="{9B07DD70-036B-48AC-B5E0-25C092FC5339}" presName="childText" presStyleLbl="bgAcc1" presStyleIdx="8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B2F7F-63C2-44EA-8833-3E490168E00A}" type="pres">
      <dgm:prSet presAssocID="{7266E4B3-38A0-45A3-AD8D-BC403AD94B85}" presName="root" presStyleCnt="0"/>
      <dgm:spPr/>
    </dgm:pt>
    <dgm:pt modelId="{99CD1F0B-4088-4E64-A7B0-8BED09D9DC53}" type="pres">
      <dgm:prSet presAssocID="{7266E4B3-38A0-45A3-AD8D-BC403AD94B85}" presName="rootComposite" presStyleCnt="0"/>
      <dgm:spPr/>
    </dgm:pt>
    <dgm:pt modelId="{F31ED802-59E8-49CF-81FD-223FCC8A1BA1}" type="pres">
      <dgm:prSet presAssocID="{7266E4B3-38A0-45A3-AD8D-BC403AD94B85}" presName="rootText" presStyleLbl="node1" presStyleIdx="3" presStyleCnt="4" custScaleX="153787" custScaleY="166228"/>
      <dgm:spPr/>
      <dgm:t>
        <a:bodyPr/>
        <a:lstStyle/>
        <a:p>
          <a:endParaRPr lang="en-US"/>
        </a:p>
      </dgm:t>
    </dgm:pt>
    <dgm:pt modelId="{B16975CC-485A-4CF5-A6DB-E780E079F716}" type="pres">
      <dgm:prSet presAssocID="{7266E4B3-38A0-45A3-AD8D-BC403AD94B85}" presName="rootConnector" presStyleLbl="node1" presStyleIdx="3" presStyleCnt="4"/>
      <dgm:spPr/>
      <dgm:t>
        <a:bodyPr/>
        <a:lstStyle/>
        <a:p>
          <a:endParaRPr lang="en-US"/>
        </a:p>
      </dgm:t>
    </dgm:pt>
    <dgm:pt modelId="{850E293C-F268-4E7F-A4EA-D7BE3C1B28A4}" type="pres">
      <dgm:prSet presAssocID="{7266E4B3-38A0-45A3-AD8D-BC403AD94B85}" presName="childShape" presStyleCnt="0"/>
      <dgm:spPr/>
    </dgm:pt>
    <dgm:pt modelId="{D3E595B1-9D11-419A-B0A0-09EE5E13B3E2}" type="pres">
      <dgm:prSet presAssocID="{948DCCF1-C6A0-451A-B316-724738CD0186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1F4E9F2C-078B-446E-9A49-3FB3E5B744E4}" type="pres">
      <dgm:prSet presAssocID="{6BA65C07-5C84-4783-9F5B-EC3876AA010D}" presName="childText" presStyleLbl="bgAcc1" presStyleIdx="9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FAE39-AC7D-4416-937B-8E17A9016D3A}" type="pres">
      <dgm:prSet presAssocID="{78BE946F-CDA1-40B8-A67F-B27FCF7AA79D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FC049DC0-475C-4718-A7AC-3AF0F5773AC0}" type="pres">
      <dgm:prSet presAssocID="{768B0732-0605-4622-95CF-064AC7F667CC}" presName="childText" presStyleLbl="bgAcc1" presStyleIdx="10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E4F1F-5F52-4405-A4E1-DA691FE2B5B4}" type="pres">
      <dgm:prSet presAssocID="{341126EA-FDAA-494B-BC3B-4ACD54B30D5C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A442585D-6FFB-49AD-A4FB-32CB8C5BFA0D}" type="pres">
      <dgm:prSet presAssocID="{23DAB290-64EC-4812-BD47-898549765AF0}" presName="childText" presStyleLbl="bgAcc1" presStyleIdx="11" presStyleCnt="12" custScaleX="15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A5107-C5E5-4299-A882-6D00ED7792BA}" type="presOf" srcId="{341126EA-FDAA-494B-BC3B-4ACD54B30D5C}" destId="{DAFE4F1F-5F52-4405-A4E1-DA691FE2B5B4}" srcOrd="0" destOrd="0" presId="urn:microsoft.com/office/officeart/2005/8/layout/hierarchy3"/>
    <dgm:cxn modelId="{E4999BE2-D44E-4FC5-857B-7398DC0E960A}" type="presOf" srcId="{40A0C0F4-0F86-4FA8-959E-C42D3200F3BB}" destId="{418807B9-2F8C-43A6-8414-83804CE3B513}" srcOrd="0" destOrd="0" presId="urn:microsoft.com/office/officeart/2005/8/layout/hierarchy3"/>
    <dgm:cxn modelId="{E305668B-F298-4E5C-88D3-694F19F3821E}" type="presOf" srcId="{E1A970C5-4CDE-42C5-9A7D-18FD82E94754}" destId="{F3AD9C0A-3694-45DF-BF2F-078E28965718}" srcOrd="0" destOrd="0" presId="urn:microsoft.com/office/officeart/2005/8/layout/hierarchy3"/>
    <dgm:cxn modelId="{1A7F965A-1021-4CAC-8B3F-B3B475982E82}" srcId="{9845D654-EA0B-4F5D-A1D0-441A7C07677C}" destId="{743C792F-0EA0-4643-923B-8AEE1B8A7BE6}" srcOrd="2" destOrd="0" parTransId="{9002907B-E7E3-4FC9-9CE3-C1A6C2F3A471}" sibTransId="{3BD432CC-4544-44DF-AE01-F731ECC42FA9}"/>
    <dgm:cxn modelId="{94815589-7A36-441C-902D-03BACC09E258}" srcId="{E3D34194-0FAD-4106-8452-99A2D0A41829}" destId="{B7FD5694-2501-4D9F-84A8-1662F94253E8}" srcOrd="2" destOrd="0" parTransId="{FDB0E74E-2D9A-4DAA-8824-4F11A0B04D26}" sibTransId="{42050097-5769-464E-827E-7EFAFD55E530}"/>
    <dgm:cxn modelId="{A0107EEC-C29A-4025-901C-8FF36BB5297A}" type="presOf" srcId="{135CE529-7080-4F4D-AF58-D8223DF9C879}" destId="{F4578CDF-4968-4133-9629-BAF2EDDA882C}" srcOrd="0" destOrd="0" presId="urn:microsoft.com/office/officeart/2005/8/layout/hierarchy3"/>
    <dgm:cxn modelId="{AD98505C-FDEF-4B2A-A23F-43E884F9781F}" type="presOf" srcId="{9845D654-EA0B-4F5D-A1D0-441A7C07677C}" destId="{6F231585-B581-499C-99DF-257D6D956FA2}" srcOrd="0" destOrd="0" presId="urn:microsoft.com/office/officeart/2005/8/layout/hierarchy3"/>
    <dgm:cxn modelId="{7198C4D7-B60D-401A-80AE-031DCADA4B4C}" srcId="{135CE529-7080-4F4D-AF58-D8223DF9C879}" destId="{BF206055-68B4-4FBA-93CC-066EA6F27BAE}" srcOrd="2" destOrd="0" parTransId="{8C0B3275-1FB6-4C91-95F7-6E6EA6101CCB}" sibTransId="{72564DE4-EDD4-4930-83A6-7D81C69F4F48}"/>
    <dgm:cxn modelId="{A4C1126B-B569-426A-8107-20D72CCC80BE}" type="presOf" srcId="{7C3028AF-F9DF-48D8-B1A9-E2396885E150}" destId="{262DDFD3-4731-4D1C-90ED-A9A02DD0A18F}" srcOrd="0" destOrd="0" presId="urn:microsoft.com/office/officeart/2005/8/layout/hierarchy3"/>
    <dgm:cxn modelId="{5F84AD14-B21C-452A-BE24-E259FC7DC232}" srcId="{E3D34194-0FAD-4106-8452-99A2D0A41829}" destId="{9845D654-EA0B-4F5D-A1D0-441A7C07677C}" srcOrd="1" destOrd="0" parTransId="{4BD96B6D-AE46-43EF-9FEE-557D7F6F7196}" sibTransId="{5E803D4B-4EB6-4E51-85A2-DAA18F4AF1DA}"/>
    <dgm:cxn modelId="{E3389B62-D132-465A-B3EB-6FA95CDBBFD2}" type="presOf" srcId="{24A253E2-D35F-423F-9E9A-5948D9E392F3}" destId="{9FA533BF-6918-4C78-9EA0-72056B493F45}" srcOrd="0" destOrd="0" presId="urn:microsoft.com/office/officeart/2005/8/layout/hierarchy3"/>
    <dgm:cxn modelId="{3FE56B10-EC50-4B4E-A1A6-54098FAACD33}" srcId="{B7FD5694-2501-4D9F-84A8-1662F94253E8}" destId="{9B07DD70-036B-48AC-B5E0-25C092FC5339}" srcOrd="2" destOrd="0" parTransId="{2A6A0394-9A7C-474E-94A7-AB8852BB9D87}" sibTransId="{3A6CEE13-6653-41AC-9C8E-778D3FB5797D}"/>
    <dgm:cxn modelId="{8D81EB31-CF5B-4E75-8E1A-737820107E7D}" type="presOf" srcId="{768B0732-0605-4622-95CF-064AC7F667CC}" destId="{FC049DC0-475C-4718-A7AC-3AF0F5773AC0}" srcOrd="0" destOrd="0" presId="urn:microsoft.com/office/officeart/2005/8/layout/hierarchy3"/>
    <dgm:cxn modelId="{5A7C540F-E19B-4A56-BF65-8F40C41F27A3}" type="presOf" srcId="{135CE529-7080-4F4D-AF58-D8223DF9C879}" destId="{87E80CA6-9EB4-4DF6-B6FF-F19CB7D5A55F}" srcOrd="1" destOrd="0" presId="urn:microsoft.com/office/officeart/2005/8/layout/hierarchy3"/>
    <dgm:cxn modelId="{9B9814CF-B7B4-4582-9656-4CEF120F0181}" srcId="{E3D34194-0FAD-4106-8452-99A2D0A41829}" destId="{135CE529-7080-4F4D-AF58-D8223DF9C879}" srcOrd="0" destOrd="0" parTransId="{9353DE72-B93D-4047-A620-B1D54CA5A781}" sibTransId="{99F36205-9CAA-4289-9E28-498979AAEB0F}"/>
    <dgm:cxn modelId="{C201F3BF-67FF-489A-AF96-2DFFC80C448A}" type="presOf" srcId="{6BA65C07-5C84-4783-9F5B-EC3876AA010D}" destId="{1F4E9F2C-078B-446E-9A49-3FB3E5B744E4}" srcOrd="0" destOrd="0" presId="urn:microsoft.com/office/officeart/2005/8/layout/hierarchy3"/>
    <dgm:cxn modelId="{803E7A56-977D-4839-A8A8-DF2243CD6E64}" type="presOf" srcId="{7266E4B3-38A0-45A3-AD8D-BC403AD94B85}" destId="{B16975CC-485A-4CF5-A6DB-E780E079F716}" srcOrd="1" destOrd="0" presId="urn:microsoft.com/office/officeart/2005/8/layout/hierarchy3"/>
    <dgm:cxn modelId="{463C5A14-F813-4432-AEF0-974B78773711}" type="presOf" srcId="{E3D34194-0FAD-4106-8452-99A2D0A41829}" destId="{473D6F21-092E-45C2-BBF6-A91A6F3C10E4}" srcOrd="0" destOrd="0" presId="urn:microsoft.com/office/officeart/2005/8/layout/hierarchy3"/>
    <dgm:cxn modelId="{6BAD7D8E-7869-48DA-B17D-315C07802456}" type="presOf" srcId="{B7FD5694-2501-4D9F-84A8-1662F94253E8}" destId="{E6FED4A5-BD77-42AB-9867-101B1DDC0103}" srcOrd="0" destOrd="0" presId="urn:microsoft.com/office/officeart/2005/8/layout/hierarchy3"/>
    <dgm:cxn modelId="{FD70D455-CC87-4053-A2D7-3A7B0B92D9F0}" type="presOf" srcId="{133A7566-6756-406F-B863-C32878D1AC6D}" destId="{4F5FF6E7-4582-4EE8-97D1-F26E03FC2659}" srcOrd="0" destOrd="0" presId="urn:microsoft.com/office/officeart/2005/8/layout/hierarchy3"/>
    <dgm:cxn modelId="{92EB3A9D-6539-4D9D-980E-6D393FAD72C2}" type="presOf" srcId="{28FB0352-4B8B-46AB-B526-D9184EAF041A}" destId="{565A4704-062A-4934-AC31-A4328D6BCB01}" srcOrd="0" destOrd="0" presId="urn:microsoft.com/office/officeart/2005/8/layout/hierarchy3"/>
    <dgm:cxn modelId="{E952DC32-8D2F-4534-9686-0C21A9510C64}" type="presOf" srcId="{9002907B-E7E3-4FC9-9CE3-C1A6C2F3A471}" destId="{44127201-4D76-405B-BEEF-8A3FA08E8634}" srcOrd="0" destOrd="0" presId="urn:microsoft.com/office/officeart/2005/8/layout/hierarchy3"/>
    <dgm:cxn modelId="{072BB0B1-A9E4-4648-BD36-43261F17E57C}" type="presOf" srcId="{58819070-480D-4224-A84B-9FC764E2EFF0}" destId="{E808C95B-25AC-4B95-B6FA-F6E3932BDBF2}" srcOrd="0" destOrd="0" presId="urn:microsoft.com/office/officeart/2005/8/layout/hierarchy3"/>
    <dgm:cxn modelId="{A5541E08-A1E9-43D3-AA29-545AF56D8B03}" srcId="{7266E4B3-38A0-45A3-AD8D-BC403AD94B85}" destId="{6BA65C07-5C84-4783-9F5B-EC3876AA010D}" srcOrd="0" destOrd="0" parTransId="{948DCCF1-C6A0-451A-B316-724738CD0186}" sibTransId="{D6CA0B1B-3247-46D7-AA8A-748DFEF5BDC4}"/>
    <dgm:cxn modelId="{14D49192-C252-42DE-AF2F-FDA97B53C772}" srcId="{E3D34194-0FAD-4106-8452-99A2D0A41829}" destId="{7266E4B3-38A0-45A3-AD8D-BC403AD94B85}" srcOrd="3" destOrd="0" parTransId="{808E2493-D709-4CA5-B299-6E5EDE160C32}" sibTransId="{D564946B-4F0F-4420-B155-EE227C9848B2}"/>
    <dgm:cxn modelId="{E8266A06-D528-4FEE-91C1-95A3102B4039}" type="presOf" srcId="{BDBAB792-FE33-4F78-98C7-EA9A4487263E}" destId="{08A4FC6E-32FE-4604-B726-E92E1EFB3D18}" srcOrd="0" destOrd="0" presId="urn:microsoft.com/office/officeart/2005/8/layout/hierarchy3"/>
    <dgm:cxn modelId="{C46B1E13-30FB-4DB0-845D-3E0C3C7075F1}" type="presOf" srcId="{06087742-8BEB-4BAA-A37F-9840B3C844A0}" destId="{97DCFAD2-FDC4-4EAA-9F56-094A108948F7}" srcOrd="0" destOrd="0" presId="urn:microsoft.com/office/officeart/2005/8/layout/hierarchy3"/>
    <dgm:cxn modelId="{14535E0D-73D8-4817-8846-1C401545BBD0}" type="presOf" srcId="{9845D654-EA0B-4F5D-A1D0-441A7C07677C}" destId="{4340E27E-DA07-4C02-9E13-41E5BEF0AFAB}" srcOrd="1" destOrd="0" presId="urn:microsoft.com/office/officeart/2005/8/layout/hierarchy3"/>
    <dgm:cxn modelId="{3314A5E5-140A-4DA5-A192-423785604549}" type="presOf" srcId="{33F3087E-A29C-4D9C-B6E3-E9BF9C9C6141}" destId="{BBBC487F-DB98-43A0-B836-51138706267E}" srcOrd="0" destOrd="0" presId="urn:microsoft.com/office/officeart/2005/8/layout/hierarchy3"/>
    <dgm:cxn modelId="{D765667A-2E47-44AD-89DF-DEEC90ABC224}" srcId="{B7FD5694-2501-4D9F-84A8-1662F94253E8}" destId="{BDBAB792-FE33-4F78-98C7-EA9A4487263E}" srcOrd="0" destOrd="0" parTransId="{06087742-8BEB-4BAA-A37F-9840B3C844A0}" sibTransId="{A124F83C-0CB1-45DC-83B8-3A9B1C36EA10}"/>
    <dgm:cxn modelId="{67A470B2-A4EB-4E1F-8DDA-06674B4A9AF3}" type="presOf" srcId="{8C0B3275-1FB6-4C91-95F7-6E6EA6101CCB}" destId="{ACA5F665-CCD8-4A0F-B5BB-9549CC56568F}" srcOrd="0" destOrd="0" presId="urn:microsoft.com/office/officeart/2005/8/layout/hierarchy3"/>
    <dgm:cxn modelId="{49740666-688A-4260-8C65-08B54356DEF8}" type="presOf" srcId="{7266E4B3-38A0-45A3-AD8D-BC403AD94B85}" destId="{F31ED802-59E8-49CF-81FD-223FCC8A1BA1}" srcOrd="0" destOrd="0" presId="urn:microsoft.com/office/officeart/2005/8/layout/hierarchy3"/>
    <dgm:cxn modelId="{B5FFEA3B-59A5-445A-B07B-52056B787478}" type="presOf" srcId="{9B07DD70-036B-48AC-B5E0-25C092FC5339}" destId="{9EAE904D-D818-4117-BB60-6E7D2442E238}" srcOrd="0" destOrd="0" presId="urn:microsoft.com/office/officeart/2005/8/layout/hierarchy3"/>
    <dgm:cxn modelId="{90DDE446-8484-49BC-98EC-AA955CBEBAC9}" srcId="{7266E4B3-38A0-45A3-AD8D-BC403AD94B85}" destId="{23DAB290-64EC-4812-BD47-898549765AF0}" srcOrd="2" destOrd="0" parTransId="{341126EA-FDAA-494B-BC3B-4ACD54B30D5C}" sibTransId="{E01085D0-D557-421D-9D39-16FCA25B7082}"/>
    <dgm:cxn modelId="{8AB69C24-962C-41E8-B4F6-1BA225476B47}" srcId="{9845D654-EA0B-4F5D-A1D0-441A7C07677C}" destId="{E1A970C5-4CDE-42C5-9A7D-18FD82E94754}" srcOrd="1" destOrd="0" parTransId="{58819070-480D-4224-A84B-9FC764E2EFF0}" sibTransId="{EED1E820-CDF5-43BA-891B-525D81FB8148}"/>
    <dgm:cxn modelId="{2DF55E8C-8987-4B1C-AA2D-17B43EADC64C}" srcId="{7266E4B3-38A0-45A3-AD8D-BC403AD94B85}" destId="{768B0732-0605-4622-95CF-064AC7F667CC}" srcOrd="1" destOrd="0" parTransId="{78BE946F-CDA1-40B8-A67F-B27FCF7AA79D}" sibTransId="{55828D36-A0CD-43F5-847A-3BBE5800C110}"/>
    <dgm:cxn modelId="{25B05043-4FFB-4C4E-9984-609B94030FB3}" type="presOf" srcId="{C3212B74-887A-4F74-B45E-A08A248BBC26}" destId="{060AE253-3AF8-4D88-9748-D62BA60F9A0F}" srcOrd="0" destOrd="0" presId="urn:microsoft.com/office/officeart/2005/8/layout/hierarchy3"/>
    <dgm:cxn modelId="{DC3D98D7-8F96-4768-BDC0-AEB73BBCC773}" type="presOf" srcId="{743C792F-0EA0-4643-923B-8AEE1B8A7BE6}" destId="{D38198D9-5BBE-4A07-AC3A-E4DCB695C414}" srcOrd="0" destOrd="0" presId="urn:microsoft.com/office/officeart/2005/8/layout/hierarchy3"/>
    <dgm:cxn modelId="{8BE111AE-094A-47A5-ACD8-585A3BC7F6C9}" type="presOf" srcId="{B7FD5694-2501-4D9F-84A8-1662F94253E8}" destId="{A9207C06-44D6-479E-B523-F889A78AEF61}" srcOrd="1" destOrd="0" presId="urn:microsoft.com/office/officeart/2005/8/layout/hierarchy3"/>
    <dgm:cxn modelId="{898BADD9-F734-4140-A693-5244DBF899AF}" srcId="{9845D654-EA0B-4F5D-A1D0-441A7C07677C}" destId="{40A0C0F4-0F86-4FA8-959E-C42D3200F3BB}" srcOrd="0" destOrd="0" parTransId="{33F3087E-A29C-4D9C-B6E3-E9BF9C9C6141}" sibTransId="{D95F2EDD-1B52-4E38-A49A-B981C9A7737F}"/>
    <dgm:cxn modelId="{4E8226B3-DDF9-47C0-8657-896853D9C580}" type="presOf" srcId="{2A6A0394-9A7C-474E-94A7-AB8852BB9D87}" destId="{50368BE6-373C-41AF-970A-7F00F0F478BB}" srcOrd="0" destOrd="0" presId="urn:microsoft.com/office/officeart/2005/8/layout/hierarchy3"/>
    <dgm:cxn modelId="{DA4714C7-B3FA-4D35-9689-7113E1BC7B97}" type="presOf" srcId="{BF206055-68B4-4FBA-93CC-066EA6F27BAE}" destId="{64BDAD6D-B132-4C3C-B538-868D6572D9DD}" srcOrd="0" destOrd="0" presId="urn:microsoft.com/office/officeart/2005/8/layout/hierarchy3"/>
    <dgm:cxn modelId="{B5EA5B6B-90A7-49F4-B4DF-AE3A60A56249}" srcId="{135CE529-7080-4F4D-AF58-D8223DF9C879}" destId="{7C3CA4CF-143A-4CA7-A471-0973F32DB531}" srcOrd="0" destOrd="0" parTransId="{24A253E2-D35F-423F-9E9A-5948D9E392F3}" sibTransId="{C1D030D6-54CA-49AF-A8C2-A355B5E8BF57}"/>
    <dgm:cxn modelId="{E6A8BB1C-CF60-4CCF-9C13-D11923B86396}" srcId="{B7FD5694-2501-4D9F-84A8-1662F94253E8}" destId="{7C3028AF-F9DF-48D8-B1A9-E2396885E150}" srcOrd="1" destOrd="0" parTransId="{28FB0352-4B8B-46AB-B526-D9184EAF041A}" sibTransId="{2B01D4C7-5FEE-43FA-B7B2-B54FB08E27B5}"/>
    <dgm:cxn modelId="{BFD172D9-CBDB-4B28-8172-525009E2B286}" srcId="{135CE529-7080-4F4D-AF58-D8223DF9C879}" destId="{133A7566-6756-406F-B863-C32878D1AC6D}" srcOrd="1" destOrd="0" parTransId="{C3212B74-887A-4F74-B45E-A08A248BBC26}" sibTransId="{052E92AE-4859-4EEB-BD44-75B73DE80978}"/>
    <dgm:cxn modelId="{2E7BA9C7-A0A3-45B6-9283-F5D4AA21DDFA}" type="presOf" srcId="{7C3CA4CF-143A-4CA7-A471-0973F32DB531}" destId="{75F3C92A-48FB-4ABB-A4C8-459943851BB1}" srcOrd="0" destOrd="0" presId="urn:microsoft.com/office/officeart/2005/8/layout/hierarchy3"/>
    <dgm:cxn modelId="{5A4B60C1-50BC-489B-B122-A3B7A12C3961}" type="presOf" srcId="{78BE946F-CDA1-40B8-A67F-B27FCF7AA79D}" destId="{0A7FAE39-AC7D-4416-937B-8E17A9016D3A}" srcOrd="0" destOrd="0" presId="urn:microsoft.com/office/officeart/2005/8/layout/hierarchy3"/>
    <dgm:cxn modelId="{D60F3631-6D63-4EA4-8BE9-F6DD7F360402}" type="presOf" srcId="{948DCCF1-C6A0-451A-B316-724738CD0186}" destId="{D3E595B1-9D11-419A-B0A0-09EE5E13B3E2}" srcOrd="0" destOrd="0" presId="urn:microsoft.com/office/officeart/2005/8/layout/hierarchy3"/>
    <dgm:cxn modelId="{656B0DFA-6126-4A4E-9DF2-6B1240CEBACF}" type="presOf" srcId="{23DAB290-64EC-4812-BD47-898549765AF0}" destId="{A442585D-6FFB-49AD-A4FB-32CB8C5BFA0D}" srcOrd="0" destOrd="0" presId="urn:microsoft.com/office/officeart/2005/8/layout/hierarchy3"/>
    <dgm:cxn modelId="{17CB7465-6DA4-4C05-BF2A-D1FE057D6F2A}" type="presParOf" srcId="{473D6F21-092E-45C2-BBF6-A91A6F3C10E4}" destId="{FB589461-7CFA-47F5-97BD-BAAF831A11BF}" srcOrd="0" destOrd="0" presId="urn:microsoft.com/office/officeart/2005/8/layout/hierarchy3"/>
    <dgm:cxn modelId="{C0B5F942-FD76-43EA-91FD-991A50BE8D33}" type="presParOf" srcId="{FB589461-7CFA-47F5-97BD-BAAF831A11BF}" destId="{9E59792B-308D-4A2C-A1B9-E52368980F45}" srcOrd="0" destOrd="0" presId="urn:microsoft.com/office/officeart/2005/8/layout/hierarchy3"/>
    <dgm:cxn modelId="{96558926-BD5A-444B-A0A6-1FD6180BA057}" type="presParOf" srcId="{9E59792B-308D-4A2C-A1B9-E52368980F45}" destId="{F4578CDF-4968-4133-9629-BAF2EDDA882C}" srcOrd="0" destOrd="0" presId="urn:microsoft.com/office/officeart/2005/8/layout/hierarchy3"/>
    <dgm:cxn modelId="{25B53A8D-B32F-4ED9-9A90-75DE6264B549}" type="presParOf" srcId="{9E59792B-308D-4A2C-A1B9-E52368980F45}" destId="{87E80CA6-9EB4-4DF6-B6FF-F19CB7D5A55F}" srcOrd="1" destOrd="0" presId="urn:microsoft.com/office/officeart/2005/8/layout/hierarchy3"/>
    <dgm:cxn modelId="{2D980774-98AE-47D7-AD4B-24DACE67729A}" type="presParOf" srcId="{FB589461-7CFA-47F5-97BD-BAAF831A11BF}" destId="{D233E7FE-C027-4C16-A723-375EDA920973}" srcOrd="1" destOrd="0" presId="urn:microsoft.com/office/officeart/2005/8/layout/hierarchy3"/>
    <dgm:cxn modelId="{78279305-E636-489A-9636-0C81BF14AF0F}" type="presParOf" srcId="{D233E7FE-C027-4C16-A723-375EDA920973}" destId="{9FA533BF-6918-4C78-9EA0-72056B493F45}" srcOrd="0" destOrd="0" presId="urn:microsoft.com/office/officeart/2005/8/layout/hierarchy3"/>
    <dgm:cxn modelId="{4F1CE015-45DD-4BDD-813B-07FBA582D3F8}" type="presParOf" srcId="{D233E7FE-C027-4C16-A723-375EDA920973}" destId="{75F3C92A-48FB-4ABB-A4C8-459943851BB1}" srcOrd="1" destOrd="0" presId="urn:microsoft.com/office/officeart/2005/8/layout/hierarchy3"/>
    <dgm:cxn modelId="{92CCA489-F001-4315-A3D6-59A90021B5D7}" type="presParOf" srcId="{D233E7FE-C027-4C16-A723-375EDA920973}" destId="{060AE253-3AF8-4D88-9748-D62BA60F9A0F}" srcOrd="2" destOrd="0" presId="urn:microsoft.com/office/officeart/2005/8/layout/hierarchy3"/>
    <dgm:cxn modelId="{DDADAF03-6469-4AAF-99E6-400F1184B0A5}" type="presParOf" srcId="{D233E7FE-C027-4C16-A723-375EDA920973}" destId="{4F5FF6E7-4582-4EE8-97D1-F26E03FC2659}" srcOrd="3" destOrd="0" presId="urn:microsoft.com/office/officeart/2005/8/layout/hierarchy3"/>
    <dgm:cxn modelId="{310E6480-F406-4C9D-9E48-D7D543287AF9}" type="presParOf" srcId="{D233E7FE-C027-4C16-A723-375EDA920973}" destId="{ACA5F665-CCD8-4A0F-B5BB-9549CC56568F}" srcOrd="4" destOrd="0" presId="urn:microsoft.com/office/officeart/2005/8/layout/hierarchy3"/>
    <dgm:cxn modelId="{8BF42283-077B-476D-9D3F-0B4CF1DEA73B}" type="presParOf" srcId="{D233E7FE-C027-4C16-A723-375EDA920973}" destId="{64BDAD6D-B132-4C3C-B538-868D6572D9DD}" srcOrd="5" destOrd="0" presId="urn:microsoft.com/office/officeart/2005/8/layout/hierarchy3"/>
    <dgm:cxn modelId="{8C24B8EA-5DB5-472C-B688-FB288E0D5A9D}" type="presParOf" srcId="{473D6F21-092E-45C2-BBF6-A91A6F3C10E4}" destId="{EE71D664-8F26-430D-B8B9-DCD871C6B6A0}" srcOrd="1" destOrd="0" presId="urn:microsoft.com/office/officeart/2005/8/layout/hierarchy3"/>
    <dgm:cxn modelId="{6C5FD3D4-C35F-4C3E-98F4-EC2B31A419B9}" type="presParOf" srcId="{EE71D664-8F26-430D-B8B9-DCD871C6B6A0}" destId="{45D1A989-4A8C-4539-9537-70CAE9340403}" srcOrd="0" destOrd="0" presId="urn:microsoft.com/office/officeart/2005/8/layout/hierarchy3"/>
    <dgm:cxn modelId="{BC5095DF-E642-4501-A01A-14AF5F67B8D5}" type="presParOf" srcId="{45D1A989-4A8C-4539-9537-70CAE9340403}" destId="{6F231585-B581-499C-99DF-257D6D956FA2}" srcOrd="0" destOrd="0" presId="urn:microsoft.com/office/officeart/2005/8/layout/hierarchy3"/>
    <dgm:cxn modelId="{4C0F16B5-64F4-4A0A-8DFE-0D57BA280913}" type="presParOf" srcId="{45D1A989-4A8C-4539-9537-70CAE9340403}" destId="{4340E27E-DA07-4C02-9E13-41E5BEF0AFAB}" srcOrd="1" destOrd="0" presId="urn:microsoft.com/office/officeart/2005/8/layout/hierarchy3"/>
    <dgm:cxn modelId="{A3CBFAB7-6C20-4DC7-965A-27737963A3A8}" type="presParOf" srcId="{EE71D664-8F26-430D-B8B9-DCD871C6B6A0}" destId="{BF638D10-BEE3-4F6C-9A7B-C2E71300A9A0}" srcOrd="1" destOrd="0" presId="urn:microsoft.com/office/officeart/2005/8/layout/hierarchy3"/>
    <dgm:cxn modelId="{FFE8870F-8E06-47AB-B6DE-B7256C428CEE}" type="presParOf" srcId="{BF638D10-BEE3-4F6C-9A7B-C2E71300A9A0}" destId="{BBBC487F-DB98-43A0-B836-51138706267E}" srcOrd="0" destOrd="0" presId="urn:microsoft.com/office/officeart/2005/8/layout/hierarchy3"/>
    <dgm:cxn modelId="{37198D6D-478E-4672-BE5E-DE78243B3E26}" type="presParOf" srcId="{BF638D10-BEE3-4F6C-9A7B-C2E71300A9A0}" destId="{418807B9-2F8C-43A6-8414-83804CE3B513}" srcOrd="1" destOrd="0" presId="urn:microsoft.com/office/officeart/2005/8/layout/hierarchy3"/>
    <dgm:cxn modelId="{996AF7A1-4C0B-4900-9E47-885E032FC4C3}" type="presParOf" srcId="{BF638D10-BEE3-4F6C-9A7B-C2E71300A9A0}" destId="{E808C95B-25AC-4B95-B6FA-F6E3932BDBF2}" srcOrd="2" destOrd="0" presId="urn:microsoft.com/office/officeart/2005/8/layout/hierarchy3"/>
    <dgm:cxn modelId="{EC6A551C-E1B2-4531-AE21-2BD3A0790E13}" type="presParOf" srcId="{BF638D10-BEE3-4F6C-9A7B-C2E71300A9A0}" destId="{F3AD9C0A-3694-45DF-BF2F-078E28965718}" srcOrd="3" destOrd="0" presId="urn:microsoft.com/office/officeart/2005/8/layout/hierarchy3"/>
    <dgm:cxn modelId="{F58682FE-1B70-4495-A275-4CFF9EBFAB57}" type="presParOf" srcId="{BF638D10-BEE3-4F6C-9A7B-C2E71300A9A0}" destId="{44127201-4D76-405B-BEEF-8A3FA08E8634}" srcOrd="4" destOrd="0" presId="urn:microsoft.com/office/officeart/2005/8/layout/hierarchy3"/>
    <dgm:cxn modelId="{829C014C-5A89-4840-97C2-6F22C337C5D5}" type="presParOf" srcId="{BF638D10-BEE3-4F6C-9A7B-C2E71300A9A0}" destId="{D38198D9-5BBE-4A07-AC3A-E4DCB695C414}" srcOrd="5" destOrd="0" presId="urn:microsoft.com/office/officeart/2005/8/layout/hierarchy3"/>
    <dgm:cxn modelId="{249883B4-2EB4-4FD3-BA72-5EB99502FCB6}" type="presParOf" srcId="{473D6F21-092E-45C2-BBF6-A91A6F3C10E4}" destId="{86AA6F16-B239-43D5-B7CB-E09C9627BE74}" srcOrd="2" destOrd="0" presId="urn:microsoft.com/office/officeart/2005/8/layout/hierarchy3"/>
    <dgm:cxn modelId="{E4523ECE-F089-4664-9849-0F7114BA7C5D}" type="presParOf" srcId="{86AA6F16-B239-43D5-B7CB-E09C9627BE74}" destId="{DD40EC54-3724-41AC-ADD8-8209B5572087}" srcOrd="0" destOrd="0" presId="urn:microsoft.com/office/officeart/2005/8/layout/hierarchy3"/>
    <dgm:cxn modelId="{AD75C4F6-2DFF-4470-B965-CC9BA67EB7C4}" type="presParOf" srcId="{DD40EC54-3724-41AC-ADD8-8209B5572087}" destId="{E6FED4A5-BD77-42AB-9867-101B1DDC0103}" srcOrd="0" destOrd="0" presId="urn:microsoft.com/office/officeart/2005/8/layout/hierarchy3"/>
    <dgm:cxn modelId="{2579A8F8-CDE6-4DCC-BCBE-F2F7FF232187}" type="presParOf" srcId="{DD40EC54-3724-41AC-ADD8-8209B5572087}" destId="{A9207C06-44D6-479E-B523-F889A78AEF61}" srcOrd="1" destOrd="0" presId="urn:microsoft.com/office/officeart/2005/8/layout/hierarchy3"/>
    <dgm:cxn modelId="{CF5ED947-134F-4F86-A2C7-0C83DAE92B57}" type="presParOf" srcId="{86AA6F16-B239-43D5-B7CB-E09C9627BE74}" destId="{708DCE87-39AD-48E6-AB4F-E5BDA2DB7EAD}" srcOrd="1" destOrd="0" presId="urn:microsoft.com/office/officeart/2005/8/layout/hierarchy3"/>
    <dgm:cxn modelId="{725FC7CF-47E3-48C7-B421-EF3DBFC8C1B8}" type="presParOf" srcId="{708DCE87-39AD-48E6-AB4F-E5BDA2DB7EAD}" destId="{97DCFAD2-FDC4-4EAA-9F56-094A108948F7}" srcOrd="0" destOrd="0" presId="urn:microsoft.com/office/officeart/2005/8/layout/hierarchy3"/>
    <dgm:cxn modelId="{E0EA5256-DB45-4CC7-8291-7758BAE5B185}" type="presParOf" srcId="{708DCE87-39AD-48E6-AB4F-E5BDA2DB7EAD}" destId="{08A4FC6E-32FE-4604-B726-E92E1EFB3D18}" srcOrd="1" destOrd="0" presId="urn:microsoft.com/office/officeart/2005/8/layout/hierarchy3"/>
    <dgm:cxn modelId="{C6DA1B0B-684A-488B-9222-13F34BACC98F}" type="presParOf" srcId="{708DCE87-39AD-48E6-AB4F-E5BDA2DB7EAD}" destId="{565A4704-062A-4934-AC31-A4328D6BCB01}" srcOrd="2" destOrd="0" presId="urn:microsoft.com/office/officeart/2005/8/layout/hierarchy3"/>
    <dgm:cxn modelId="{909A488D-5F86-402B-8415-3B49F04A864E}" type="presParOf" srcId="{708DCE87-39AD-48E6-AB4F-E5BDA2DB7EAD}" destId="{262DDFD3-4731-4D1C-90ED-A9A02DD0A18F}" srcOrd="3" destOrd="0" presId="urn:microsoft.com/office/officeart/2005/8/layout/hierarchy3"/>
    <dgm:cxn modelId="{B3BB2428-C10D-4D91-B0BE-C30BE159CDC2}" type="presParOf" srcId="{708DCE87-39AD-48E6-AB4F-E5BDA2DB7EAD}" destId="{50368BE6-373C-41AF-970A-7F00F0F478BB}" srcOrd="4" destOrd="0" presId="urn:microsoft.com/office/officeart/2005/8/layout/hierarchy3"/>
    <dgm:cxn modelId="{AC315C66-7CCA-42A8-B177-7358F01A1729}" type="presParOf" srcId="{708DCE87-39AD-48E6-AB4F-E5BDA2DB7EAD}" destId="{9EAE904D-D818-4117-BB60-6E7D2442E238}" srcOrd="5" destOrd="0" presId="urn:microsoft.com/office/officeart/2005/8/layout/hierarchy3"/>
    <dgm:cxn modelId="{7AC302DF-2AF5-4897-B406-EAC854FE71AA}" type="presParOf" srcId="{473D6F21-092E-45C2-BBF6-A91A6F3C10E4}" destId="{203B2F7F-63C2-44EA-8833-3E490168E00A}" srcOrd="3" destOrd="0" presId="urn:microsoft.com/office/officeart/2005/8/layout/hierarchy3"/>
    <dgm:cxn modelId="{796F310D-571D-48F4-996D-F33D7F346F81}" type="presParOf" srcId="{203B2F7F-63C2-44EA-8833-3E490168E00A}" destId="{99CD1F0B-4088-4E64-A7B0-8BED09D9DC53}" srcOrd="0" destOrd="0" presId="urn:microsoft.com/office/officeart/2005/8/layout/hierarchy3"/>
    <dgm:cxn modelId="{5DA7B9D4-4854-499A-8F90-A555F9F2AB9E}" type="presParOf" srcId="{99CD1F0B-4088-4E64-A7B0-8BED09D9DC53}" destId="{F31ED802-59E8-49CF-81FD-223FCC8A1BA1}" srcOrd="0" destOrd="0" presId="urn:microsoft.com/office/officeart/2005/8/layout/hierarchy3"/>
    <dgm:cxn modelId="{65272A81-2699-4C07-9636-B8A8F9087987}" type="presParOf" srcId="{99CD1F0B-4088-4E64-A7B0-8BED09D9DC53}" destId="{B16975CC-485A-4CF5-A6DB-E780E079F716}" srcOrd="1" destOrd="0" presId="urn:microsoft.com/office/officeart/2005/8/layout/hierarchy3"/>
    <dgm:cxn modelId="{0735DF6B-6617-4517-A672-EF5D14864969}" type="presParOf" srcId="{203B2F7F-63C2-44EA-8833-3E490168E00A}" destId="{850E293C-F268-4E7F-A4EA-D7BE3C1B28A4}" srcOrd="1" destOrd="0" presId="urn:microsoft.com/office/officeart/2005/8/layout/hierarchy3"/>
    <dgm:cxn modelId="{86B4C1F3-EF97-44B3-A240-B8A22273A388}" type="presParOf" srcId="{850E293C-F268-4E7F-A4EA-D7BE3C1B28A4}" destId="{D3E595B1-9D11-419A-B0A0-09EE5E13B3E2}" srcOrd="0" destOrd="0" presId="urn:microsoft.com/office/officeart/2005/8/layout/hierarchy3"/>
    <dgm:cxn modelId="{5DE6016A-1AFD-4E69-AAB2-811C2964172D}" type="presParOf" srcId="{850E293C-F268-4E7F-A4EA-D7BE3C1B28A4}" destId="{1F4E9F2C-078B-446E-9A49-3FB3E5B744E4}" srcOrd="1" destOrd="0" presId="urn:microsoft.com/office/officeart/2005/8/layout/hierarchy3"/>
    <dgm:cxn modelId="{F51A0AC4-2C67-4E9E-8287-4DE73CC838DF}" type="presParOf" srcId="{850E293C-F268-4E7F-A4EA-D7BE3C1B28A4}" destId="{0A7FAE39-AC7D-4416-937B-8E17A9016D3A}" srcOrd="2" destOrd="0" presId="urn:microsoft.com/office/officeart/2005/8/layout/hierarchy3"/>
    <dgm:cxn modelId="{0161778E-9550-4B6A-B196-5F8FD21FC236}" type="presParOf" srcId="{850E293C-F268-4E7F-A4EA-D7BE3C1B28A4}" destId="{FC049DC0-475C-4718-A7AC-3AF0F5773AC0}" srcOrd="3" destOrd="0" presId="urn:microsoft.com/office/officeart/2005/8/layout/hierarchy3"/>
    <dgm:cxn modelId="{F88013E9-3832-4475-B992-9CE6512FBE9A}" type="presParOf" srcId="{850E293C-F268-4E7F-A4EA-D7BE3C1B28A4}" destId="{DAFE4F1F-5F52-4405-A4E1-DA691FE2B5B4}" srcOrd="4" destOrd="0" presId="urn:microsoft.com/office/officeart/2005/8/layout/hierarchy3"/>
    <dgm:cxn modelId="{5E6EF43C-7F05-4E57-9818-C0DF5A3A0A71}" type="presParOf" srcId="{850E293C-F268-4E7F-A4EA-D7BE3C1B28A4}" destId="{A442585D-6FFB-49AD-A4FB-32CB8C5BFA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E3FFE-161D-4367-9A77-76E7160D19A0}">
      <dsp:nvSpPr>
        <dsp:cNvPr id="0" name=""/>
        <dsp:cNvSpPr/>
      </dsp:nvSpPr>
      <dsp:spPr>
        <a:xfrm>
          <a:off x="2655159" y="1341"/>
          <a:ext cx="1603561" cy="16035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/>
            <a:t>Masalah</a:t>
          </a:r>
          <a:r>
            <a:rPr lang="en-ID" sz="1400" b="1" kern="1200" dirty="0"/>
            <a:t> </a:t>
          </a:r>
          <a:r>
            <a:rPr lang="en-ID" sz="1400" b="1" kern="1200" dirty="0" err="1"/>
            <a:t>baru</a:t>
          </a:r>
          <a:r>
            <a:rPr lang="en-ID" sz="1400" b="1" kern="1200" dirty="0"/>
            <a:t>?</a:t>
          </a:r>
          <a:r>
            <a:rPr lang="en-ID" sz="1400" kern="1200" dirty="0"/>
            <a:t> </a:t>
          </a:r>
          <a:r>
            <a:rPr lang="en-ID" sz="1400" kern="1200" dirty="0" err="1"/>
            <a:t>Validasi</a:t>
          </a:r>
          <a:r>
            <a:rPr lang="en-ID" sz="1400" kern="1200" dirty="0"/>
            <a:t> dan </a:t>
          </a:r>
          <a:r>
            <a:rPr lang="en-ID" sz="1400" kern="1200" dirty="0" err="1"/>
            <a:t>akurasi</a:t>
          </a:r>
          <a:r>
            <a:rPr lang="en-ID" sz="1400" kern="1200" dirty="0"/>
            <a:t> </a:t>
          </a:r>
          <a:r>
            <a:rPr lang="en-ID" sz="1400" kern="1200" dirty="0" err="1"/>
            <a:t>Alat</a:t>
          </a:r>
          <a:r>
            <a:rPr lang="en-ID" sz="1400" kern="1200" dirty="0"/>
            <a:t> </a:t>
          </a:r>
          <a:r>
            <a:rPr lang="en-ID" sz="1400" kern="1200" dirty="0" err="1"/>
            <a:t>ukur</a:t>
          </a:r>
          <a:r>
            <a:rPr lang="en-ID" sz="1400" kern="1200" dirty="0"/>
            <a:t> </a:t>
          </a:r>
          <a:r>
            <a:rPr lang="en-ID" sz="1400" kern="1200" dirty="0" err="1"/>
            <a:t>masalah</a:t>
          </a:r>
          <a:endParaRPr lang="en-ID" sz="1400" kern="1200" dirty="0"/>
        </a:p>
      </dsp:txBody>
      <dsp:txXfrm>
        <a:off x="2889995" y="236177"/>
        <a:ext cx="1133889" cy="1133889"/>
      </dsp:txXfrm>
    </dsp:sp>
    <dsp:sp modelId="{F1AC62B1-B66F-4E0C-8138-5CA0C81B7D41}">
      <dsp:nvSpPr>
        <dsp:cNvPr id="0" name=""/>
        <dsp:cNvSpPr/>
      </dsp:nvSpPr>
      <dsp:spPr>
        <a:xfrm rot="2160000">
          <a:off x="4208189" y="1233416"/>
          <a:ext cx="426899" cy="54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kern="1200"/>
        </a:p>
      </dsp:txBody>
      <dsp:txXfrm>
        <a:off x="4220419" y="1304017"/>
        <a:ext cx="298829" cy="324721"/>
      </dsp:txXfrm>
    </dsp:sp>
    <dsp:sp modelId="{97C4978E-A93E-4057-BA6F-04A3315B9D8B}">
      <dsp:nvSpPr>
        <dsp:cNvPr id="0" name=""/>
        <dsp:cNvSpPr/>
      </dsp:nvSpPr>
      <dsp:spPr>
        <a:xfrm>
          <a:off x="4604107" y="1417334"/>
          <a:ext cx="1603561" cy="1603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/>
            <a:t>Besaran</a:t>
          </a:r>
          <a:r>
            <a:rPr lang="en-ID" sz="1400" b="1" kern="1200" dirty="0"/>
            <a:t> </a:t>
          </a:r>
          <a:r>
            <a:rPr lang="en-ID" sz="1400" b="1" kern="1200" dirty="0" err="1"/>
            <a:t>masalah</a:t>
          </a:r>
          <a:r>
            <a:rPr lang="en-ID" sz="1400" b="1" kern="1200" dirty="0"/>
            <a:t> </a:t>
          </a:r>
        </a:p>
      </dsp:txBody>
      <dsp:txXfrm>
        <a:off x="4838943" y="1652170"/>
        <a:ext cx="1133889" cy="1133889"/>
      </dsp:txXfrm>
    </dsp:sp>
    <dsp:sp modelId="{314E77A3-0A95-48C6-A083-49842831565F}">
      <dsp:nvSpPr>
        <dsp:cNvPr id="0" name=""/>
        <dsp:cNvSpPr/>
      </dsp:nvSpPr>
      <dsp:spPr>
        <a:xfrm rot="6480000">
          <a:off x="4823955" y="3082586"/>
          <a:ext cx="426899" cy="54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kern="1200"/>
        </a:p>
      </dsp:txBody>
      <dsp:txXfrm rot="10800000">
        <a:off x="4907778" y="3129925"/>
        <a:ext cx="298829" cy="324721"/>
      </dsp:txXfrm>
    </dsp:sp>
    <dsp:sp modelId="{6B851970-9890-4F37-B071-992C29BC170A}">
      <dsp:nvSpPr>
        <dsp:cNvPr id="0" name=""/>
        <dsp:cNvSpPr/>
      </dsp:nvSpPr>
      <dsp:spPr>
        <a:xfrm>
          <a:off x="3859675" y="3708460"/>
          <a:ext cx="1603561" cy="1603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/>
            <a:t>Penyebab</a:t>
          </a:r>
          <a:r>
            <a:rPr lang="en-ID" sz="1400" b="1" kern="1200" dirty="0"/>
            <a:t> </a:t>
          </a:r>
          <a:r>
            <a:rPr lang="en-ID" sz="1400" b="1" kern="1200" dirty="0" err="1"/>
            <a:t>Masalah</a:t>
          </a:r>
          <a:r>
            <a:rPr lang="en-ID" sz="1400" b="1" kern="1200" dirty="0"/>
            <a:t> </a:t>
          </a:r>
          <a:r>
            <a:rPr lang="en-ID" sz="1400" kern="1200" dirty="0"/>
            <a:t>(</a:t>
          </a:r>
          <a:r>
            <a:rPr lang="en-ID" sz="1400" kern="1200" dirty="0" err="1"/>
            <a:t>etiologi</a:t>
          </a:r>
          <a:r>
            <a:rPr lang="en-ID" sz="1400" kern="1200" dirty="0"/>
            <a:t> </a:t>
          </a:r>
          <a:r>
            <a:rPr lang="en-ID" sz="1400" kern="1200" dirty="0" err="1"/>
            <a:t>atau</a:t>
          </a:r>
          <a:r>
            <a:rPr lang="en-ID" sz="1400" kern="1200" dirty="0"/>
            <a:t> prognosis)</a:t>
          </a:r>
        </a:p>
      </dsp:txBody>
      <dsp:txXfrm>
        <a:off x="4094511" y="3943296"/>
        <a:ext cx="1133889" cy="1133889"/>
      </dsp:txXfrm>
    </dsp:sp>
    <dsp:sp modelId="{5EDE1631-9D43-4F6B-81E1-555D4C8AF045}">
      <dsp:nvSpPr>
        <dsp:cNvPr id="0" name=""/>
        <dsp:cNvSpPr/>
      </dsp:nvSpPr>
      <dsp:spPr>
        <a:xfrm rot="10800000">
          <a:off x="3255572" y="4239640"/>
          <a:ext cx="426899" cy="54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kern="1200"/>
        </a:p>
      </dsp:txBody>
      <dsp:txXfrm rot="10800000">
        <a:off x="3383642" y="4347880"/>
        <a:ext cx="298829" cy="324721"/>
      </dsp:txXfrm>
    </dsp:sp>
    <dsp:sp modelId="{2A2EDC8C-83C9-4F62-848C-BC2E71C51592}">
      <dsp:nvSpPr>
        <dsp:cNvPr id="0" name=""/>
        <dsp:cNvSpPr/>
      </dsp:nvSpPr>
      <dsp:spPr>
        <a:xfrm>
          <a:off x="1450643" y="3708460"/>
          <a:ext cx="1603561" cy="16035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Intervensi</a:t>
          </a:r>
          <a:r>
            <a:rPr lang="en-ID" sz="1400" kern="1200" dirty="0"/>
            <a:t> / </a:t>
          </a:r>
          <a:r>
            <a:rPr lang="en-ID" sz="1400" b="1" kern="1200" dirty="0" err="1"/>
            <a:t>Eksperimental</a:t>
          </a:r>
          <a:r>
            <a:rPr lang="en-ID" sz="1400" b="1" kern="1200" dirty="0"/>
            <a:t> </a:t>
          </a:r>
          <a:r>
            <a:rPr lang="en-ID" sz="1400" b="1" kern="1200" dirty="0" err="1"/>
            <a:t>untuk</a:t>
          </a:r>
          <a:r>
            <a:rPr lang="en-ID" sz="1400" b="1" kern="1200" dirty="0"/>
            <a:t> </a:t>
          </a:r>
          <a:r>
            <a:rPr lang="en-ID" sz="1400" b="1" kern="1200" dirty="0" err="1"/>
            <a:t>solusi</a:t>
          </a:r>
          <a:r>
            <a:rPr lang="en-ID" sz="1400" b="1" kern="1200" dirty="0"/>
            <a:t> </a:t>
          </a:r>
          <a:r>
            <a:rPr lang="en-ID" sz="1400" b="1" kern="1200" dirty="0" err="1"/>
            <a:t>perbaikan</a:t>
          </a:r>
          <a:r>
            <a:rPr lang="en-ID" sz="1400" b="1" kern="1200" dirty="0"/>
            <a:t> </a:t>
          </a:r>
          <a:r>
            <a:rPr lang="en-ID" sz="1400" kern="1200" dirty="0" err="1"/>
            <a:t>masalah</a:t>
          </a:r>
          <a:r>
            <a:rPr lang="en-ID" sz="1400" kern="1200" dirty="0"/>
            <a:t> </a:t>
          </a:r>
        </a:p>
      </dsp:txBody>
      <dsp:txXfrm>
        <a:off x="1685479" y="3943296"/>
        <a:ext cx="1133889" cy="1133889"/>
      </dsp:txXfrm>
    </dsp:sp>
    <dsp:sp modelId="{4A7DF594-EB34-4381-B1EC-6DF89D07688D}">
      <dsp:nvSpPr>
        <dsp:cNvPr id="0" name=""/>
        <dsp:cNvSpPr/>
      </dsp:nvSpPr>
      <dsp:spPr>
        <a:xfrm rot="15120000">
          <a:off x="1670491" y="3105568"/>
          <a:ext cx="426899" cy="54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kern="1200"/>
        </a:p>
      </dsp:txBody>
      <dsp:txXfrm rot="10800000">
        <a:off x="1754314" y="3274709"/>
        <a:ext cx="298829" cy="324721"/>
      </dsp:txXfrm>
    </dsp:sp>
    <dsp:sp modelId="{73C76BE4-A37C-40DD-AF94-4CB5DF9B3DED}">
      <dsp:nvSpPr>
        <dsp:cNvPr id="0" name=""/>
        <dsp:cNvSpPr/>
      </dsp:nvSpPr>
      <dsp:spPr>
        <a:xfrm>
          <a:off x="706211" y="1417334"/>
          <a:ext cx="1603561" cy="1603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/>
            <a:t>Kompilasi</a:t>
          </a:r>
          <a:r>
            <a:rPr lang="en-ID" sz="1400" b="1" kern="1200" dirty="0"/>
            <a:t> </a:t>
          </a:r>
          <a:r>
            <a:rPr lang="en-ID" sz="1400" b="1" kern="1200" dirty="0" err="1"/>
            <a:t>bukti</a:t>
          </a:r>
          <a:r>
            <a:rPr lang="en-ID" sz="1400" b="1" kern="1200" dirty="0"/>
            <a:t> </a:t>
          </a:r>
          <a:r>
            <a:rPr lang="en-ID" sz="1400" kern="1200" dirty="0" err="1"/>
            <a:t>solusi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berbagai</a:t>
          </a:r>
          <a:r>
            <a:rPr lang="en-ID" sz="1400" kern="1200" dirty="0"/>
            <a:t> </a:t>
          </a:r>
          <a:r>
            <a:rPr lang="en-ID" sz="1400" kern="1200" dirty="0" err="1"/>
            <a:t>studi</a:t>
          </a:r>
          <a:r>
            <a:rPr lang="en-ID" sz="1400" kern="1200" dirty="0"/>
            <a:t> </a:t>
          </a:r>
          <a:r>
            <a:rPr lang="en-ID" sz="1400" kern="1200" dirty="0" err="1"/>
            <a:t>eksperimental</a:t>
          </a:r>
          <a:r>
            <a:rPr lang="en-ID" sz="1400" kern="1200" dirty="0"/>
            <a:t> </a:t>
          </a:r>
        </a:p>
      </dsp:txBody>
      <dsp:txXfrm>
        <a:off x="941047" y="1652170"/>
        <a:ext cx="1133889" cy="1133889"/>
      </dsp:txXfrm>
    </dsp:sp>
    <dsp:sp modelId="{61D0796B-79C5-4BDA-A05C-C1500E3637C3}">
      <dsp:nvSpPr>
        <dsp:cNvPr id="0" name=""/>
        <dsp:cNvSpPr/>
      </dsp:nvSpPr>
      <dsp:spPr>
        <a:xfrm rot="19440000">
          <a:off x="2259241" y="1247619"/>
          <a:ext cx="426899" cy="54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kern="1200"/>
        </a:p>
      </dsp:txBody>
      <dsp:txXfrm>
        <a:off x="2271471" y="1393498"/>
        <a:ext cx="298829" cy="324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1585-B581-499C-99DF-257D6D956FA2}">
      <dsp:nvSpPr>
        <dsp:cNvPr id="0" name=""/>
        <dsp:cNvSpPr/>
      </dsp:nvSpPr>
      <dsp:spPr>
        <a:xfrm>
          <a:off x="587299" y="647"/>
          <a:ext cx="2656896" cy="86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Deskriptif</a:t>
          </a:r>
          <a:endParaRPr lang="en-US" sz="2400" kern="1200" dirty="0"/>
        </a:p>
      </dsp:txBody>
      <dsp:txXfrm>
        <a:off x="612600" y="25948"/>
        <a:ext cx="2606294" cy="813221"/>
      </dsp:txXfrm>
    </dsp:sp>
    <dsp:sp modelId="{BBBC487F-DB98-43A0-B836-51138706267E}">
      <dsp:nvSpPr>
        <dsp:cNvPr id="0" name=""/>
        <dsp:cNvSpPr/>
      </dsp:nvSpPr>
      <dsp:spPr>
        <a:xfrm>
          <a:off x="852989" y="864470"/>
          <a:ext cx="265689" cy="6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67"/>
              </a:lnTo>
              <a:lnTo>
                <a:pt x="265689" y="647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07B9-2F8C-43A6-8414-83804CE3B513}">
      <dsp:nvSpPr>
        <dsp:cNvPr id="0" name=""/>
        <dsp:cNvSpPr/>
      </dsp:nvSpPr>
      <dsp:spPr>
        <a:xfrm>
          <a:off x="1118678" y="1080426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Alat</a:t>
          </a:r>
          <a:r>
            <a:rPr lang="en-US" sz="1200" kern="1200" dirty="0"/>
            <a:t> </a:t>
          </a:r>
          <a:r>
            <a:rPr lang="en-US" sz="1200" kern="1200" dirty="0" err="1"/>
            <a:t>ukur</a:t>
          </a:r>
          <a:r>
            <a:rPr lang="en-US" sz="1200" kern="1200" dirty="0"/>
            <a:t> </a:t>
          </a:r>
          <a:r>
            <a:rPr lang="en-US" sz="1200" kern="1200" dirty="0" err="1"/>
            <a:t>penilaian</a:t>
          </a:r>
          <a:r>
            <a:rPr lang="en-US" sz="1200" kern="1200" dirty="0"/>
            <a:t> </a:t>
          </a: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ada</a:t>
          </a:r>
          <a:r>
            <a:rPr lang="en-US" sz="1200" kern="1200" dirty="0"/>
            <a:t>: </a:t>
          </a:r>
          <a:r>
            <a:rPr lang="en-US" sz="1200" b="1" kern="1200" dirty="0"/>
            <a:t>Uji </a:t>
          </a:r>
          <a:r>
            <a:rPr lang="en-US" sz="1200" b="1" kern="1200" dirty="0" err="1"/>
            <a:t>Validasi</a:t>
          </a:r>
          <a:r>
            <a:rPr lang="en-US" sz="1200" b="1" kern="1200" dirty="0"/>
            <a:t> dan </a:t>
          </a:r>
          <a:r>
            <a:rPr lang="en-US" sz="1200" b="1" kern="1200" dirty="0" err="1"/>
            <a:t>Reliabilitas</a:t>
          </a:r>
          <a:endParaRPr lang="en-US" sz="1200" b="1" kern="1200" dirty="0"/>
        </a:p>
      </dsp:txBody>
      <dsp:txXfrm>
        <a:off x="1143979" y="1105727"/>
        <a:ext cx="2074915" cy="813221"/>
      </dsp:txXfrm>
    </dsp:sp>
    <dsp:sp modelId="{E808C95B-25AC-4B95-B6FA-F6E3932BDBF2}">
      <dsp:nvSpPr>
        <dsp:cNvPr id="0" name=""/>
        <dsp:cNvSpPr/>
      </dsp:nvSpPr>
      <dsp:spPr>
        <a:xfrm>
          <a:off x="852989" y="864470"/>
          <a:ext cx="265689" cy="172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647"/>
              </a:lnTo>
              <a:lnTo>
                <a:pt x="265689" y="1727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D9C0A-3694-45DF-BF2F-078E28965718}">
      <dsp:nvSpPr>
        <dsp:cNvPr id="0" name=""/>
        <dsp:cNvSpPr/>
      </dsp:nvSpPr>
      <dsp:spPr>
        <a:xfrm>
          <a:off x="1118678" y="216020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Akurasi</a:t>
          </a:r>
          <a:r>
            <a:rPr lang="en-US" sz="1200" kern="1200" dirty="0"/>
            <a:t> </a:t>
          </a:r>
          <a:r>
            <a:rPr lang="en-US" sz="1200" kern="1200" dirty="0" err="1"/>
            <a:t>alat</a:t>
          </a:r>
          <a:r>
            <a:rPr lang="en-US" sz="1200" kern="1200" dirty="0"/>
            <a:t> </a:t>
          </a: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dibandingkan</a:t>
          </a:r>
          <a:r>
            <a:rPr lang="en-US" sz="1200" kern="1200" dirty="0"/>
            <a:t> gold standard: </a:t>
          </a:r>
          <a:r>
            <a:rPr lang="en-US" sz="1200" b="1" kern="1200" dirty="0"/>
            <a:t>Uji Diagnosis</a:t>
          </a:r>
        </a:p>
      </dsp:txBody>
      <dsp:txXfrm>
        <a:off x="1143979" y="2185506"/>
        <a:ext cx="2074915" cy="813221"/>
      </dsp:txXfrm>
    </dsp:sp>
    <dsp:sp modelId="{44127201-4D76-405B-BEEF-8A3FA08E8634}">
      <dsp:nvSpPr>
        <dsp:cNvPr id="0" name=""/>
        <dsp:cNvSpPr/>
      </dsp:nvSpPr>
      <dsp:spPr>
        <a:xfrm>
          <a:off x="852989" y="864470"/>
          <a:ext cx="265689" cy="280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426"/>
              </a:lnTo>
              <a:lnTo>
                <a:pt x="265689" y="2807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198D9-5BBE-4A07-AC3A-E4DCB695C414}">
      <dsp:nvSpPr>
        <dsp:cNvPr id="0" name=""/>
        <dsp:cNvSpPr/>
      </dsp:nvSpPr>
      <dsp:spPr>
        <a:xfrm>
          <a:off x="1118678" y="323998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Besarnya</a:t>
          </a:r>
          <a:r>
            <a:rPr lang="en-US" sz="1200" kern="1200" dirty="0"/>
            <a:t> </a:t>
          </a:r>
          <a:r>
            <a:rPr lang="en-US" sz="1200" kern="1200" dirty="0" err="1"/>
            <a:t>masalah</a:t>
          </a:r>
          <a:r>
            <a:rPr lang="en-US" sz="1200" kern="1200" dirty="0"/>
            <a:t> </a:t>
          </a: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diketahui</a:t>
          </a:r>
          <a:r>
            <a:rPr lang="en-US" sz="1200" kern="1200" dirty="0"/>
            <a:t> : </a:t>
          </a:r>
          <a:r>
            <a:rPr lang="en-US" sz="1200" b="1" kern="1200" dirty="0" err="1"/>
            <a:t>Studi</a:t>
          </a:r>
          <a:r>
            <a:rPr lang="en-US" sz="1200" b="1" kern="1200" dirty="0"/>
            <a:t> </a:t>
          </a:r>
          <a:r>
            <a:rPr lang="en-US" sz="1200" b="1" kern="1200" dirty="0" err="1"/>
            <a:t>prevalensi</a:t>
          </a:r>
          <a:r>
            <a:rPr lang="en-US" sz="1200" b="1" kern="1200" dirty="0"/>
            <a:t>/</a:t>
          </a:r>
          <a:r>
            <a:rPr lang="en-US" sz="1200" b="1" kern="1200" dirty="0" err="1"/>
            <a:t>potong</a:t>
          </a:r>
          <a:r>
            <a:rPr lang="en-US" sz="1200" b="1" kern="1200" dirty="0"/>
            <a:t> </a:t>
          </a:r>
          <a:r>
            <a:rPr lang="en-US" sz="1200" b="1" kern="1200" dirty="0" err="1"/>
            <a:t>lintang</a:t>
          </a:r>
          <a:r>
            <a:rPr lang="en-US" sz="1200" b="1" kern="1200" dirty="0"/>
            <a:t> </a:t>
          </a:r>
          <a:r>
            <a:rPr lang="en-US" sz="1200" b="1" kern="1200" dirty="0" err="1"/>
            <a:t>deskriptif</a:t>
          </a:r>
          <a:endParaRPr lang="en-US" sz="1200" b="1" kern="1200" dirty="0"/>
        </a:p>
      </dsp:txBody>
      <dsp:txXfrm>
        <a:off x="1143979" y="3265286"/>
        <a:ext cx="2074915" cy="813221"/>
      </dsp:txXfrm>
    </dsp:sp>
    <dsp:sp modelId="{E6FED4A5-BD77-42AB-9867-101B1DDC0103}">
      <dsp:nvSpPr>
        <dsp:cNvPr id="0" name=""/>
        <dsp:cNvSpPr/>
      </dsp:nvSpPr>
      <dsp:spPr>
        <a:xfrm>
          <a:off x="3676107" y="647"/>
          <a:ext cx="2656896" cy="86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Analitik</a:t>
          </a:r>
          <a:r>
            <a:rPr lang="en-US" sz="2400" kern="1200" dirty="0"/>
            <a:t> </a:t>
          </a:r>
          <a:r>
            <a:rPr lang="en-US" sz="2400" kern="1200" dirty="0" err="1"/>
            <a:t>observasional</a:t>
          </a:r>
          <a:endParaRPr lang="en-US" sz="2400" kern="1200" dirty="0"/>
        </a:p>
      </dsp:txBody>
      <dsp:txXfrm>
        <a:off x="3701408" y="25948"/>
        <a:ext cx="2606294" cy="813221"/>
      </dsp:txXfrm>
    </dsp:sp>
    <dsp:sp modelId="{97DCFAD2-FDC4-4EAA-9F56-094A108948F7}">
      <dsp:nvSpPr>
        <dsp:cNvPr id="0" name=""/>
        <dsp:cNvSpPr/>
      </dsp:nvSpPr>
      <dsp:spPr>
        <a:xfrm>
          <a:off x="3941797" y="864470"/>
          <a:ext cx="265689" cy="6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67"/>
              </a:lnTo>
              <a:lnTo>
                <a:pt x="265689" y="647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4FC6E-32FE-4604-B726-E92E1EFB3D18}">
      <dsp:nvSpPr>
        <dsp:cNvPr id="0" name=""/>
        <dsp:cNvSpPr/>
      </dsp:nvSpPr>
      <dsp:spPr>
        <a:xfrm>
          <a:off x="4207487" y="1080426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Penyebab</a:t>
          </a:r>
          <a:r>
            <a:rPr lang="en-US" sz="1200" kern="1200" dirty="0"/>
            <a:t> </a:t>
          </a: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diketahui</a:t>
          </a:r>
          <a:r>
            <a:rPr lang="en-US" sz="1200" kern="1200" dirty="0"/>
            <a:t>: </a:t>
          </a:r>
          <a:r>
            <a:rPr lang="en-US" sz="1200" kern="1200" dirty="0" err="1"/>
            <a:t>jumlah</a:t>
          </a:r>
          <a:r>
            <a:rPr lang="en-US" sz="1200" kern="1200" dirty="0"/>
            <a:t> </a:t>
          </a:r>
          <a:r>
            <a:rPr lang="en-US" sz="1200" kern="1200" dirty="0" err="1"/>
            <a:t>kasus</a:t>
          </a:r>
          <a:r>
            <a:rPr lang="en-US" sz="1200" kern="1200" dirty="0"/>
            <a:t> </a:t>
          </a:r>
          <a:r>
            <a:rPr lang="en-US" sz="1200" kern="1200" dirty="0" err="1"/>
            <a:t>sedikit</a:t>
          </a:r>
          <a:r>
            <a:rPr lang="en-US" sz="1200" kern="1200" dirty="0"/>
            <a:t> : </a:t>
          </a:r>
          <a:r>
            <a:rPr lang="en-US" sz="1200" b="1" kern="1200" dirty="0" err="1"/>
            <a:t>Kasus</a:t>
          </a:r>
          <a:r>
            <a:rPr lang="en-US" sz="1200" b="1" kern="1200" dirty="0"/>
            <a:t> </a:t>
          </a:r>
          <a:r>
            <a:rPr lang="en-US" sz="1200" b="1" kern="1200" dirty="0" err="1"/>
            <a:t>Kontrol</a:t>
          </a:r>
          <a:r>
            <a:rPr lang="en-US" sz="1200" kern="1200" dirty="0"/>
            <a:t> </a:t>
          </a:r>
        </a:p>
      </dsp:txBody>
      <dsp:txXfrm>
        <a:off x="4232788" y="1105727"/>
        <a:ext cx="2074915" cy="813221"/>
      </dsp:txXfrm>
    </dsp:sp>
    <dsp:sp modelId="{565A4704-062A-4934-AC31-A4328D6BCB01}">
      <dsp:nvSpPr>
        <dsp:cNvPr id="0" name=""/>
        <dsp:cNvSpPr/>
      </dsp:nvSpPr>
      <dsp:spPr>
        <a:xfrm>
          <a:off x="3941797" y="864470"/>
          <a:ext cx="265689" cy="172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647"/>
              </a:lnTo>
              <a:lnTo>
                <a:pt x="265689" y="1727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DDFD3-4731-4D1C-90ED-A9A02DD0A18F}">
      <dsp:nvSpPr>
        <dsp:cNvPr id="0" name=""/>
        <dsp:cNvSpPr/>
      </dsp:nvSpPr>
      <dsp:spPr>
        <a:xfrm>
          <a:off x="4207487" y="216020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Penyebab</a:t>
          </a:r>
          <a:r>
            <a:rPr lang="en-US" sz="1200" kern="1200" dirty="0"/>
            <a:t> </a:t>
          </a: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diketahui</a:t>
          </a:r>
          <a:r>
            <a:rPr lang="en-US" sz="1200" kern="1200" dirty="0"/>
            <a:t> </a:t>
          </a:r>
          <a:r>
            <a:rPr lang="en-US" sz="1200" kern="1200" dirty="0" err="1"/>
            <a:t>jumlah</a:t>
          </a:r>
          <a:r>
            <a:rPr lang="en-US" sz="1200" kern="1200" dirty="0"/>
            <a:t> </a:t>
          </a:r>
          <a:r>
            <a:rPr lang="en-US" sz="1200" kern="1200" dirty="0" err="1"/>
            <a:t>kasus</a:t>
          </a:r>
          <a:r>
            <a:rPr lang="en-US" sz="1200" kern="1200" dirty="0"/>
            <a:t> dan </a:t>
          </a:r>
          <a:r>
            <a:rPr lang="en-US" sz="1200" kern="1200" dirty="0" err="1"/>
            <a:t>penyebab</a:t>
          </a:r>
          <a:r>
            <a:rPr lang="en-US" sz="1200" kern="1200" dirty="0"/>
            <a:t> </a:t>
          </a:r>
          <a:r>
            <a:rPr lang="en-US" sz="1200" kern="1200" dirty="0" err="1"/>
            <a:t>banyak</a:t>
          </a:r>
          <a:r>
            <a:rPr lang="en-US" sz="1200" kern="1200" dirty="0"/>
            <a:t>: </a:t>
          </a:r>
          <a:r>
            <a:rPr lang="en-US" sz="1200" b="1" kern="1200" dirty="0" err="1"/>
            <a:t>Potong</a:t>
          </a:r>
          <a:r>
            <a:rPr lang="en-US" sz="1200" b="1" kern="1200" dirty="0"/>
            <a:t> </a:t>
          </a:r>
          <a:r>
            <a:rPr lang="en-US" sz="1200" b="1" kern="1200" dirty="0" err="1"/>
            <a:t>lintang</a:t>
          </a:r>
          <a:endParaRPr lang="en-US" sz="1200" b="1" kern="1200" dirty="0"/>
        </a:p>
      </dsp:txBody>
      <dsp:txXfrm>
        <a:off x="4232788" y="2185506"/>
        <a:ext cx="2074915" cy="813221"/>
      </dsp:txXfrm>
    </dsp:sp>
    <dsp:sp modelId="{50368BE6-373C-41AF-970A-7F00F0F478BB}">
      <dsp:nvSpPr>
        <dsp:cNvPr id="0" name=""/>
        <dsp:cNvSpPr/>
      </dsp:nvSpPr>
      <dsp:spPr>
        <a:xfrm>
          <a:off x="3941797" y="864470"/>
          <a:ext cx="265689" cy="280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426"/>
              </a:lnTo>
              <a:lnTo>
                <a:pt x="265689" y="2807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904D-D818-4117-BB60-6E7D2442E238}">
      <dsp:nvSpPr>
        <dsp:cNvPr id="0" name=""/>
        <dsp:cNvSpPr/>
      </dsp:nvSpPr>
      <dsp:spPr>
        <a:xfrm>
          <a:off x="4207487" y="323998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Mulai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faktor</a:t>
          </a:r>
          <a:r>
            <a:rPr lang="en-US" sz="1200" kern="1200" dirty="0"/>
            <a:t> </a:t>
          </a:r>
          <a:r>
            <a:rPr lang="en-US" sz="1200" kern="1200" dirty="0" err="1"/>
            <a:t>risiko</a:t>
          </a:r>
          <a:r>
            <a:rPr lang="en-US" sz="1200" kern="1200" dirty="0"/>
            <a:t>: </a:t>
          </a:r>
          <a:r>
            <a:rPr lang="en-US" sz="1200" b="1" kern="1200" dirty="0" err="1"/>
            <a:t>Kohort</a:t>
          </a:r>
          <a:r>
            <a:rPr lang="en-US" sz="1200" b="1" kern="1200" dirty="0"/>
            <a:t> </a:t>
          </a:r>
          <a:r>
            <a:rPr lang="en-US" sz="1200" b="1" kern="1200" dirty="0" err="1"/>
            <a:t>atau</a:t>
          </a:r>
          <a:r>
            <a:rPr lang="en-US" sz="1200" b="1" kern="1200" dirty="0"/>
            <a:t> Prognosis </a:t>
          </a:r>
        </a:p>
      </dsp:txBody>
      <dsp:txXfrm>
        <a:off x="4232788" y="3265286"/>
        <a:ext cx="2074915" cy="813221"/>
      </dsp:txXfrm>
    </dsp:sp>
    <dsp:sp modelId="{F31ED802-59E8-49CF-81FD-223FCC8A1BA1}">
      <dsp:nvSpPr>
        <dsp:cNvPr id="0" name=""/>
        <dsp:cNvSpPr/>
      </dsp:nvSpPr>
      <dsp:spPr>
        <a:xfrm>
          <a:off x="6764916" y="647"/>
          <a:ext cx="2656896" cy="86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Eksperimental</a:t>
          </a:r>
          <a:endParaRPr lang="en-US" sz="2400" kern="1200" dirty="0"/>
        </a:p>
      </dsp:txBody>
      <dsp:txXfrm>
        <a:off x="6790217" y="25948"/>
        <a:ext cx="2606294" cy="813221"/>
      </dsp:txXfrm>
    </dsp:sp>
    <dsp:sp modelId="{D3E595B1-9D11-419A-B0A0-09EE5E13B3E2}">
      <dsp:nvSpPr>
        <dsp:cNvPr id="0" name=""/>
        <dsp:cNvSpPr/>
      </dsp:nvSpPr>
      <dsp:spPr>
        <a:xfrm>
          <a:off x="7030605" y="864470"/>
          <a:ext cx="265689" cy="6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67"/>
              </a:lnTo>
              <a:lnTo>
                <a:pt x="265689" y="647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E9F2C-078B-446E-9A49-3FB3E5B744E4}">
      <dsp:nvSpPr>
        <dsp:cNvPr id="0" name=""/>
        <dsp:cNvSpPr/>
      </dsp:nvSpPr>
      <dsp:spPr>
        <a:xfrm>
          <a:off x="7296295" y="1080426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Belum</a:t>
          </a:r>
          <a:r>
            <a:rPr lang="en-US" sz="1200" kern="1200" dirty="0"/>
            <a:t> </a:t>
          </a:r>
          <a:r>
            <a:rPr lang="en-US" sz="1200" kern="1200" dirty="0" err="1"/>
            <a:t>ada</a:t>
          </a:r>
          <a:r>
            <a:rPr lang="en-US" sz="1200" kern="1200" dirty="0"/>
            <a:t> di </a:t>
          </a:r>
          <a:r>
            <a:rPr lang="en-US" sz="1200" kern="1200" dirty="0" err="1"/>
            <a:t>manusia</a:t>
          </a:r>
          <a:r>
            <a:rPr lang="en-US" sz="1200" kern="1200" dirty="0"/>
            <a:t> : </a:t>
          </a:r>
          <a:r>
            <a:rPr lang="en-US" sz="1200" b="1" kern="1200" dirty="0" err="1"/>
            <a:t>Penelitian</a:t>
          </a:r>
          <a:r>
            <a:rPr lang="en-US" sz="1200" b="1" kern="1200" dirty="0"/>
            <a:t> </a:t>
          </a:r>
          <a:r>
            <a:rPr lang="en-US" sz="1200" b="1" kern="1200" dirty="0" err="1"/>
            <a:t>eksperimental</a:t>
          </a:r>
          <a:r>
            <a:rPr lang="en-US" sz="1200" b="1" kern="1200" dirty="0"/>
            <a:t> </a:t>
          </a:r>
          <a:r>
            <a:rPr lang="en-US" sz="1200" b="1" kern="1200" dirty="0" err="1"/>
            <a:t>hewan</a:t>
          </a:r>
          <a:r>
            <a:rPr lang="en-US" sz="1200" kern="1200" dirty="0"/>
            <a:t> </a:t>
          </a:r>
        </a:p>
      </dsp:txBody>
      <dsp:txXfrm>
        <a:off x="7321596" y="1105727"/>
        <a:ext cx="2074915" cy="813221"/>
      </dsp:txXfrm>
    </dsp:sp>
    <dsp:sp modelId="{0A7FAE39-AC7D-4416-937B-8E17A9016D3A}">
      <dsp:nvSpPr>
        <dsp:cNvPr id="0" name=""/>
        <dsp:cNvSpPr/>
      </dsp:nvSpPr>
      <dsp:spPr>
        <a:xfrm>
          <a:off x="7030605" y="864470"/>
          <a:ext cx="265689" cy="172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647"/>
              </a:lnTo>
              <a:lnTo>
                <a:pt x="265689" y="1727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49DC0-475C-4718-A7AC-3AF0F5773AC0}">
      <dsp:nvSpPr>
        <dsp:cNvPr id="0" name=""/>
        <dsp:cNvSpPr/>
      </dsp:nvSpPr>
      <dsp:spPr>
        <a:xfrm>
          <a:off x="7296295" y="216020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Uji </a:t>
          </a:r>
          <a:r>
            <a:rPr lang="en-US" sz="1200" kern="1200" dirty="0" err="1"/>
            <a:t>Klinis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obat</a:t>
          </a:r>
          <a:r>
            <a:rPr lang="en-US" sz="1200" kern="1200" dirty="0"/>
            <a:t> dan </a:t>
          </a:r>
          <a:r>
            <a:rPr lang="en-US" sz="1200" kern="1200" dirty="0" err="1"/>
            <a:t>terapi</a:t>
          </a:r>
          <a:r>
            <a:rPr lang="en-US" sz="1200" kern="1200" dirty="0"/>
            <a:t>: </a:t>
          </a:r>
          <a:r>
            <a:rPr lang="en-US" sz="1200" b="1" kern="1200" dirty="0" err="1"/>
            <a:t>fase</a:t>
          </a:r>
          <a:r>
            <a:rPr lang="en-US" sz="1200" b="1" kern="1200" dirty="0"/>
            <a:t> 1-4</a:t>
          </a:r>
        </a:p>
      </dsp:txBody>
      <dsp:txXfrm>
        <a:off x="7321596" y="2185506"/>
        <a:ext cx="2074915" cy="813221"/>
      </dsp:txXfrm>
    </dsp:sp>
    <dsp:sp modelId="{DAFE4F1F-5F52-4405-A4E1-DA691FE2B5B4}">
      <dsp:nvSpPr>
        <dsp:cNvPr id="0" name=""/>
        <dsp:cNvSpPr/>
      </dsp:nvSpPr>
      <dsp:spPr>
        <a:xfrm>
          <a:off x="7030605" y="864470"/>
          <a:ext cx="265689" cy="280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426"/>
              </a:lnTo>
              <a:lnTo>
                <a:pt x="265689" y="2807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2585D-6FFB-49AD-A4FB-32CB8C5BFA0D}">
      <dsp:nvSpPr>
        <dsp:cNvPr id="0" name=""/>
        <dsp:cNvSpPr/>
      </dsp:nvSpPr>
      <dsp:spPr>
        <a:xfrm>
          <a:off x="7296295" y="3239985"/>
          <a:ext cx="2125517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Uji </a:t>
          </a:r>
          <a:r>
            <a:rPr lang="en-US" sz="1200" kern="1200" dirty="0" err="1"/>
            <a:t>Klinis</a:t>
          </a:r>
          <a:r>
            <a:rPr lang="en-US" sz="1200" kern="1200" dirty="0"/>
            <a:t>: </a:t>
          </a:r>
          <a:r>
            <a:rPr lang="en-US" sz="1200" kern="1200" dirty="0" err="1"/>
            <a:t>dengan</a:t>
          </a:r>
          <a:r>
            <a:rPr lang="en-US" sz="1200" kern="1200" dirty="0"/>
            <a:t> control </a:t>
          </a:r>
          <a:r>
            <a:rPr lang="en-US" sz="1200" b="1" kern="1200" dirty="0"/>
            <a:t>(RCT)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b="1" kern="1200" dirty="0"/>
            <a:t>(pre-post intervention study) </a:t>
          </a:r>
        </a:p>
      </dsp:txBody>
      <dsp:txXfrm>
        <a:off x="7321596" y="3265286"/>
        <a:ext cx="2074915" cy="813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78CDF-4968-4133-9629-BAF2EDDA882C}">
      <dsp:nvSpPr>
        <dsp:cNvPr id="0" name=""/>
        <dsp:cNvSpPr/>
      </dsp:nvSpPr>
      <dsp:spPr>
        <a:xfrm>
          <a:off x="2795" y="145257"/>
          <a:ext cx="2636814" cy="507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Studi</a:t>
          </a:r>
          <a:r>
            <a:rPr lang="en-US" sz="2000" kern="1200" dirty="0"/>
            <a:t> EBM </a:t>
          </a:r>
        </a:p>
      </dsp:txBody>
      <dsp:txXfrm>
        <a:off x="17648" y="160110"/>
        <a:ext cx="2607108" cy="477422"/>
      </dsp:txXfrm>
    </dsp:sp>
    <dsp:sp modelId="{9FA533BF-6918-4C78-9EA0-72056B493F45}">
      <dsp:nvSpPr>
        <dsp:cNvPr id="0" name=""/>
        <dsp:cNvSpPr/>
      </dsp:nvSpPr>
      <dsp:spPr>
        <a:xfrm>
          <a:off x="266476" y="652385"/>
          <a:ext cx="263681" cy="57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012"/>
              </a:lnTo>
              <a:lnTo>
                <a:pt x="263681" y="573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3C92A-48FB-4ABB-A4C8-459943851BB1}">
      <dsp:nvSpPr>
        <dsp:cNvPr id="0" name=""/>
        <dsp:cNvSpPr/>
      </dsp:nvSpPr>
      <dsp:spPr>
        <a:xfrm>
          <a:off x="530157" y="779167"/>
          <a:ext cx="1950334" cy="89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/>
            <a:t>Untuk</a:t>
          </a:r>
          <a:r>
            <a:rPr lang="en-US" sz="1100" b="0" kern="1200" dirty="0"/>
            <a:t> </a:t>
          </a:r>
          <a:r>
            <a:rPr lang="en-US" sz="1100" b="0" kern="1200" dirty="0" err="1"/>
            <a:t>menentukan</a:t>
          </a:r>
          <a:r>
            <a:rPr lang="en-US" sz="1100" b="0" kern="1200" dirty="0"/>
            <a:t> </a:t>
          </a:r>
          <a:r>
            <a:rPr lang="en-US" sz="1100" b="0" kern="1200" dirty="0" err="1"/>
            <a:t>dasar</a:t>
          </a:r>
          <a:r>
            <a:rPr lang="en-US" sz="1100" b="0" kern="1200" dirty="0"/>
            <a:t> evidence </a:t>
          </a:r>
          <a:r>
            <a:rPr lang="en-US" sz="1100" b="0" kern="1200" dirty="0" err="1"/>
            <a:t>suatu</a:t>
          </a:r>
          <a:r>
            <a:rPr lang="en-US" sz="1100" b="0" kern="1200" dirty="0"/>
            <a:t> </a:t>
          </a:r>
          <a:r>
            <a:rPr lang="en-US" sz="1100" b="0" kern="1200" dirty="0" err="1"/>
            <a:t>tindakan</a:t>
          </a:r>
          <a:r>
            <a:rPr lang="en-US" sz="1100" b="0" kern="1200" dirty="0"/>
            <a:t> yang novel: </a:t>
          </a:r>
          <a:r>
            <a:rPr lang="en-US" sz="1100" b="1" kern="1200" dirty="0"/>
            <a:t>EBCR</a:t>
          </a:r>
        </a:p>
      </dsp:txBody>
      <dsp:txXfrm>
        <a:off x="556296" y="805306"/>
        <a:ext cx="1898056" cy="840181"/>
      </dsp:txXfrm>
    </dsp:sp>
    <dsp:sp modelId="{060AE253-3AF8-4D88-9748-D62BA60F9A0F}">
      <dsp:nvSpPr>
        <dsp:cNvPr id="0" name=""/>
        <dsp:cNvSpPr/>
      </dsp:nvSpPr>
      <dsp:spPr>
        <a:xfrm>
          <a:off x="266476" y="652385"/>
          <a:ext cx="263681" cy="1606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415"/>
              </a:lnTo>
              <a:lnTo>
                <a:pt x="263681" y="1606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FF6E7-4582-4EE8-97D1-F26E03FC2659}">
      <dsp:nvSpPr>
        <dsp:cNvPr id="0" name=""/>
        <dsp:cNvSpPr/>
      </dsp:nvSpPr>
      <dsp:spPr>
        <a:xfrm>
          <a:off x="530157" y="1798409"/>
          <a:ext cx="1870054" cy="920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/>
            <a:t>Untuk</a:t>
          </a:r>
          <a:r>
            <a:rPr lang="en-US" sz="1100" b="0" kern="1200" dirty="0"/>
            <a:t> </a:t>
          </a:r>
          <a:r>
            <a:rPr lang="en-US" sz="1100" b="0" kern="1200" dirty="0" err="1"/>
            <a:t>memetakan</a:t>
          </a:r>
          <a:r>
            <a:rPr lang="en-US" sz="1100" b="0" kern="1200" dirty="0"/>
            <a:t> </a:t>
          </a:r>
          <a:r>
            <a:rPr lang="en-US" sz="1100" b="0" kern="1200" dirty="0" err="1"/>
            <a:t>efektifitas</a:t>
          </a:r>
          <a:r>
            <a:rPr lang="en-US" sz="1100" b="0" kern="1200" dirty="0"/>
            <a:t> </a:t>
          </a:r>
          <a:r>
            <a:rPr lang="en-US" sz="1100" b="0" kern="1200" dirty="0" err="1"/>
            <a:t>suatu</a:t>
          </a:r>
          <a:r>
            <a:rPr lang="en-US" sz="1100" b="0" kern="1200" dirty="0"/>
            <a:t> </a:t>
          </a:r>
          <a:r>
            <a:rPr lang="en-US" sz="1100" b="0" kern="1200" dirty="0" err="1"/>
            <a:t>tindakan</a:t>
          </a:r>
          <a:r>
            <a:rPr lang="en-US" sz="1100" b="0" kern="1200" dirty="0"/>
            <a:t> </a:t>
          </a:r>
          <a:r>
            <a:rPr lang="en-US" sz="1100" b="0" kern="1200" dirty="0" err="1"/>
            <a:t>atau</a:t>
          </a:r>
          <a:r>
            <a:rPr lang="en-US" sz="1100" b="0" kern="1200" dirty="0"/>
            <a:t> </a:t>
          </a:r>
          <a:r>
            <a:rPr lang="en-US" sz="1100" b="0" kern="1200" dirty="0" err="1"/>
            <a:t>obat</a:t>
          </a:r>
          <a:r>
            <a:rPr lang="en-US" sz="1100" b="0" kern="1200" dirty="0"/>
            <a:t>: </a:t>
          </a:r>
          <a:r>
            <a:rPr lang="en-US" sz="1100" b="1" kern="1200" dirty="0"/>
            <a:t>Systematic-Review</a:t>
          </a:r>
        </a:p>
      </dsp:txBody>
      <dsp:txXfrm>
        <a:off x="557126" y="1825378"/>
        <a:ext cx="1816116" cy="866844"/>
      </dsp:txXfrm>
    </dsp:sp>
    <dsp:sp modelId="{ACA5F665-CCD8-4A0F-B5BB-9549CC56568F}">
      <dsp:nvSpPr>
        <dsp:cNvPr id="0" name=""/>
        <dsp:cNvSpPr/>
      </dsp:nvSpPr>
      <dsp:spPr>
        <a:xfrm>
          <a:off x="266476" y="652385"/>
          <a:ext cx="263681" cy="272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939"/>
              </a:lnTo>
              <a:lnTo>
                <a:pt x="263681" y="2728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DAD6D-B132-4C3C-B538-868D6572D9DD}">
      <dsp:nvSpPr>
        <dsp:cNvPr id="0" name=""/>
        <dsp:cNvSpPr/>
      </dsp:nvSpPr>
      <dsp:spPr>
        <a:xfrm>
          <a:off x="530157" y="2845974"/>
          <a:ext cx="2016715" cy="107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/>
            <a:t>Untuk</a:t>
          </a:r>
          <a:r>
            <a:rPr lang="en-US" sz="1100" b="0" kern="1200" dirty="0"/>
            <a:t> </a:t>
          </a:r>
          <a:r>
            <a:rPr lang="en-US" sz="1100" b="0" kern="1200" dirty="0" err="1"/>
            <a:t>membuat</a:t>
          </a:r>
          <a:r>
            <a:rPr lang="en-US" sz="1100" b="0" kern="1200" dirty="0"/>
            <a:t> </a:t>
          </a:r>
          <a:r>
            <a:rPr lang="en-US" sz="1100" b="0" kern="1200" dirty="0" err="1"/>
            <a:t>ringkasan</a:t>
          </a:r>
          <a:r>
            <a:rPr lang="en-US" sz="1100" b="0" kern="1200" dirty="0"/>
            <a:t> </a:t>
          </a:r>
          <a:r>
            <a:rPr lang="en-US" sz="1100" b="0" kern="1200" dirty="0" err="1"/>
            <a:t>dari</a:t>
          </a:r>
          <a:r>
            <a:rPr lang="en-US" sz="1100" b="0" kern="1200" dirty="0"/>
            <a:t> </a:t>
          </a:r>
          <a:r>
            <a:rPr lang="en-US" sz="1100" b="0" kern="1200" dirty="0" err="1"/>
            <a:t>hasil</a:t>
          </a:r>
          <a:r>
            <a:rPr lang="en-US" sz="1100" b="0" kern="1200" dirty="0"/>
            <a:t> </a:t>
          </a:r>
          <a:r>
            <a:rPr lang="en-US" sz="1100" b="0" kern="1200" dirty="0" err="1"/>
            <a:t>penelitian</a:t>
          </a:r>
          <a:r>
            <a:rPr lang="en-US" sz="1100" b="0" kern="1200" dirty="0"/>
            <a:t> </a:t>
          </a:r>
          <a:r>
            <a:rPr lang="en-US" sz="1100" b="0" kern="1200" dirty="0" err="1"/>
            <a:t>analitik</a:t>
          </a:r>
          <a:r>
            <a:rPr lang="en-US" sz="1100" b="0" kern="1200" dirty="0"/>
            <a:t> : </a:t>
          </a:r>
          <a:r>
            <a:rPr lang="en-US" sz="1100" b="1" kern="1200" dirty="0"/>
            <a:t>Meta-</a:t>
          </a:r>
          <a:r>
            <a:rPr lang="en-US" sz="1100" b="1" kern="1200" dirty="0" err="1"/>
            <a:t>analisis</a:t>
          </a:r>
          <a:endParaRPr lang="en-US" sz="1100" b="1" kern="1200" dirty="0"/>
        </a:p>
      </dsp:txBody>
      <dsp:txXfrm>
        <a:off x="561517" y="2877334"/>
        <a:ext cx="1953995" cy="1007980"/>
      </dsp:txXfrm>
    </dsp:sp>
    <dsp:sp modelId="{6F231585-B581-499C-99DF-257D6D956FA2}">
      <dsp:nvSpPr>
        <dsp:cNvPr id="0" name=""/>
        <dsp:cNvSpPr/>
      </dsp:nvSpPr>
      <dsp:spPr>
        <a:xfrm>
          <a:off x="2893173" y="145257"/>
          <a:ext cx="1559795" cy="72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Deskriptif</a:t>
          </a:r>
          <a:endParaRPr lang="en-US" sz="1800" kern="1200" dirty="0"/>
        </a:p>
      </dsp:txBody>
      <dsp:txXfrm>
        <a:off x="2914265" y="166349"/>
        <a:ext cx="1517611" cy="677938"/>
      </dsp:txXfrm>
    </dsp:sp>
    <dsp:sp modelId="{BBBC487F-DB98-43A0-B836-51138706267E}">
      <dsp:nvSpPr>
        <dsp:cNvPr id="0" name=""/>
        <dsp:cNvSpPr/>
      </dsp:nvSpPr>
      <dsp:spPr>
        <a:xfrm>
          <a:off x="3049153" y="865379"/>
          <a:ext cx="155979" cy="38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46"/>
              </a:lnTo>
              <a:lnTo>
                <a:pt x="155979" y="380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07B9-2F8C-43A6-8414-83804CE3B513}">
      <dsp:nvSpPr>
        <dsp:cNvPr id="0" name=""/>
        <dsp:cNvSpPr/>
      </dsp:nvSpPr>
      <dsp:spPr>
        <a:xfrm>
          <a:off x="3205132" y="992161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Uji </a:t>
          </a:r>
          <a:r>
            <a:rPr lang="en-US" sz="1100" b="1" kern="1200" dirty="0" err="1"/>
            <a:t>Validasi</a:t>
          </a:r>
          <a:r>
            <a:rPr lang="en-US" sz="1100" b="1" kern="1200" dirty="0"/>
            <a:t> dan </a:t>
          </a:r>
          <a:r>
            <a:rPr lang="en-US" sz="1100" b="1" kern="1200" dirty="0" err="1"/>
            <a:t>Reliabilitas</a:t>
          </a:r>
          <a:endParaRPr lang="en-US" sz="1100" b="1" kern="1200" dirty="0"/>
        </a:p>
      </dsp:txBody>
      <dsp:txXfrm>
        <a:off x="3219985" y="1007014"/>
        <a:ext cx="1218130" cy="477422"/>
      </dsp:txXfrm>
    </dsp:sp>
    <dsp:sp modelId="{E808C95B-25AC-4B95-B6FA-F6E3932BDBF2}">
      <dsp:nvSpPr>
        <dsp:cNvPr id="0" name=""/>
        <dsp:cNvSpPr/>
      </dsp:nvSpPr>
      <dsp:spPr>
        <a:xfrm>
          <a:off x="3049153" y="865379"/>
          <a:ext cx="155979" cy="101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256"/>
              </a:lnTo>
              <a:lnTo>
                <a:pt x="155979" y="1014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D9C0A-3694-45DF-BF2F-078E28965718}">
      <dsp:nvSpPr>
        <dsp:cNvPr id="0" name=""/>
        <dsp:cNvSpPr/>
      </dsp:nvSpPr>
      <dsp:spPr>
        <a:xfrm>
          <a:off x="3205132" y="1626072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Uji Diagnosis</a:t>
          </a:r>
        </a:p>
      </dsp:txBody>
      <dsp:txXfrm>
        <a:off x="3219985" y="1640925"/>
        <a:ext cx="1218130" cy="477422"/>
      </dsp:txXfrm>
    </dsp:sp>
    <dsp:sp modelId="{44127201-4D76-405B-BEEF-8A3FA08E8634}">
      <dsp:nvSpPr>
        <dsp:cNvPr id="0" name=""/>
        <dsp:cNvSpPr/>
      </dsp:nvSpPr>
      <dsp:spPr>
        <a:xfrm>
          <a:off x="3049153" y="865379"/>
          <a:ext cx="155979" cy="164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167"/>
              </a:lnTo>
              <a:lnTo>
                <a:pt x="155979" y="164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198D9-5BBE-4A07-AC3A-E4DCB695C414}">
      <dsp:nvSpPr>
        <dsp:cNvPr id="0" name=""/>
        <dsp:cNvSpPr/>
      </dsp:nvSpPr>
      <dsp:spPr>
        <a:xfrm>
          <a:off x="3205132" y="2259982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Studi</a:t>
          </a:r>
          <a:r>
            <a:rPr lang="en-US" sz="1100" b="1" kern="1200" dirty="0"/>
            <a:t> </a:t>
          </a:r>
          <a:r>
            <a:rPr lang="en-US" sz="1100" b="1" kern="1200" dirty="0" err="1"/>
            <a:t>prevalensi</a:t>
          </a:r>
          <a:endParaRPr lang="en-US" sz="1100" b="1" kern="1200" dirty="0"/>
        </a:p>
      </dsp:txBody>
      <dsp:txXfrm>
        <a:off x="3219985" y="2274835"/>
        <a:ext cx="1218130" cy="477422"/>
      </dsp:txXfrm>
    </dsp:sp>
    <dsp:sp modelId="{E6FED4A5-BD77-42AB-9867-101B1DDC0103}">
      <dsp:nvSpPr>
        <dsp:cNvPr id="0" name=""/>
        <dsp:cNvSpPr/>
      </dsp:nvSpPr>
      <dsp:spPr>
        <a:xfrm>
          <a:off x="4706533" y="145257"/>
          <a:ext cx="1559795" cy="842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Analitik</a:t>
          </a:r>
          <a:r>
            <a:rPr lang="en-US" sz="1600" kern="1200" dirty="0"/>
            <a:t> </a:t>
          </a:r>
          <a:r>
            <a:rPr lang="en-US" sz="1600" kern="1200" dirty="0" err="1"/>
            <a:t>observasional</a:t>
          </a:r>
          <a:endParaRPr lang="en-US" sz="1600" kern="1200" dirty="0"/>
        </a:p>
      </dsp:txBody>
      <dsp:txXfrm>
        <a:off x="4731223" y="169947"/>
        <a:ext cx="1510415" cy="793614"/>
      </dsp:txXfrm>
    </dsp:sp>
    <dsp:sp modelId="{97DCFAD2-FDC4-4EAA-9F56-094A108948F7}">
      <dsp:nvSpPr>
        <dsp:cNvPr id="0" name=""/>
        <dsp:cNvSpPr/>
      </dsp:nvSpPr>
      <dsp:spPr>
        <a:xfrm>
          <a:off x="4862512" y="988251"/>
          <a:ext cx="155979" cy="38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46"/>
              </a:lnTo>
              <a:lnTo>
                <a:pt x="155979" y="380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4FC6E-32FE-4604-B726-E92E1EFB3D18}">
      <dsp:nvSpPr>
        <dsp:cNvPr id="0" name=""/>
        <dsp:cNvSpPr/>
      </dsp:nvSpPr>
      <dsp:spPr>
        <a:xfrm>
          <a:off x="5018492" y="1115033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Kasus</a:t>
          </a:r>
          <a:r>
            <a:rPr lang="en-US" sz="1100" b="1" kern="1200" dirty="0"/>
            <a:t> </a:t>
          </a:r>
          <a:r>
            <a:rPr lang="en-US" sz="1100" b="1" kern="1200" dirty="0" err="1"/>
            <a:t>Kontrol</a:t>
          </a:r>
          <a:r>
            <a:rPr lang="en-US" sz="1100" kern="1200" dirty="0"/>
            <a:t> </a:t>
          </a:r>
        </a:p>
      </dsp:txBody>
      <dsp:txXfrm>
        <a:off x="5033345" y="1129886"/>
        <a:ext cx="1218130" cy="477422"/>
      </dsp:txXfrm>
    </dsp:sp>
    <dsp:sp modelId="{565A4704-062A-4934-AC31-A4328D6BCB01}">
      <dsp:nvSpPr>
        <dsp:cNvPr id="0" name=""/>
        <dsp:cNvSpPr/>
      </dsp:nvSpPr>
      <dsp:spPr>
        <a:xfrm>
          <a:off x="4862512" y="988251"/>
          <a:ext cx="155979" cy="101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256"/>
              </a:lnTo>
              <a:lnTo>
                <a:pt x="155979" y="1014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DDFD3-4731-4D1C-90ED-A9A02DD0A18F}">
      <dsp:nvSpPr>
        <dsp:cNvPr id="0" name=""/>
        <dsp:cNvSpPr/>
      </dsp:nvSpPr>
      <dsp:spPr>
        <a:xfrm>
          <a:off x="5018492" y="1748944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Potong</a:t>
          </a:r>
          <a:r>
            <a:rPr lang="en-US" sz="1100" b="1" kern="1200" dirty="0"/>
            <a:t> </a:t>
          </a:r>
          <a:r>
            <a:rPr lang="en-US" sz="1100" b="1" kern="1200" dirty="0" err="1"/>
            <a:t>lintang</a:t>
          </a:r>
          <a:endParaRPr lang="en-US" sz="1100" b="1" kern="1200" dirty="0"/>
        </a:p>
      </dsp:txBody>
      <dsp:txXfrm>
        <a:off x="5033345" y="1763797"/>
        <a:ext cx="1218130" cy="477422"/>
      </dsp:txXfrm>
    </dsp:sp>
    <dsp:sp modelId="{50368BE6-373C-41AF-970A-7F00F0F478BB}">
      <dsp:nvSpPr>
        <dsp:cNvPr id="0" name=""/>
        <dsp:cNvSpPr/>
      </dsp:nvSpPr>
      <dsp:spPr>
        <a:xfrm>
          <a:off x="4862512" y="988251"/>
          <a:ext cx="155979" cy="164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167"/>
              </a:lnTo>
              <a:lnTo>
                <a:pt x="155979" y="164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904D-D818-4117-BB60-6E7D2442E238}">
      <dsp:nvSpPr>
        <dsp:cNvPr id="0" name=""/>
        <dsp:cNvSpPr/>
      </dsp:nvSpPr>
      <dsp:spPr>
        <a:xfrm>
          <a:off x="5018492" y="2382854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Kohort</a:t>
          </a:r>
          <a:r>
            <a:rPr lang="en-US" sz="1100" b="1" kern="1200" dirty="0"/>
            <a:t> </a:t>
          </a:r>
          <a:r>
            <a:rPr lang="en-US" sz="1100" b="1" kern="1200" dirty="0" err="1"/>
            <a:t>atau</a:t>
          </a:r>
          <a:r>
            <a:rPr lang="en-US" sz="1100" b="1" kern="1200" dirty="0"/>
            <a:t> Prognosis </a:t>
          </a:r>
        </a:p>
      </dsp:txBody>
      <dsp:txXfrm>
        <a:off x="5033345" y="2397707"/>
        <a:ext cx="1218130" cy="477422"/>
      </dsp:txXfrm>
    </dsp:sp>
    <dsp:sp modelId="{F31ED802-59E8-49CF-81FD-223FCC8A1BA1}">
      <dsp:nvSpPr>
        <dsp:cNvPr id="0" name=""/>
        <dsp:cNvSpPr/>
      </dsp:nvSpPr>
      <dsp:spPr>
        <a:xfrm>
          <a:off x="6519892" y="145257"/>
          <a:ext cx="1559795" cy="84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Eksperimental</a:t>
          </a:r>
          <a:endParaRPr lang="en-US" sz="1600" kern="1200" dirty="0"/>
        </a:p>
      </dsp:txBody>
      <dsp:txXfrm>
        <a:off x="6544582" y="169947"/>
        <a:ext cx="1510415" cy="793609"/>
      </dsp:txXfrm>
    </dsp:sp>
    <dsp:sp modelId="{D3E595B1-9D11-419A-B0A0-09EE5E13B3E2}">
      <dsp:nvSpPr>
        <dsp:cNvPr id="0" name=""/>
        <dsp:cNvSpPr/>
      </dsp:nvSpPr>
      <dsp:spPr>
        <a:xfrm>
          <a:off x="6675872" y="988246"/>
          <a:ext cx="155979" cy="38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46"/>
              </a:lnTo>
              <a:lnTo>
                <a:pt x="155979" y="380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E9F2C-078B-446E-9A49-3FB3E5B744E4}">
      <dsp:nvSpPr>
        <dsp:cNvPr id="0" name=""/>
        <dsp:cNvSpPr/>
      </dsp:nvSpPr>
      <dsp:spPr>
        <a:xfrm>
          <a:off x="6831851" y="1115028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Penelitian</a:t>
          </a:r>
          <a:r>
            <a:rPr lang="en-US" sz="1100" b="1" kern="1200" dirty="0"/>
            <a:t> </a:t>
          </a:r>
          <a:r>
            <a:rPr lang="en-US" sz="1100" b="1" kern="1200" dirty="0" err="1"/>
            <a:t>eksperimental</a:t>
          </a:r>
          <a:r>
            <a:rPr lang="en-US" sz="1100" b="1" kern="1200" dirty="0"/>
            <a:t> </a:t>
          </a:r>
          <a:r>
            <a:rPr lang="en-US" sz="1100" b="1" kern="1200" dirty="0" err="1"/>
            <a:t>hewan</a:t>
          </a:r>
          <a:r>
            <a:rPr lang="en-US" sz="1100" kern="1200" dirty="0"/>
            <a:t> </a:t>
          </a:r>
        </a:p>
      </dsp:txBody>
      <dsp:txXfrm>
        <a:off x="6846704" y="1129881"/>
        <a:ext cx="1218130" cy="477422"/>
      </dsp:txXfrm>
    </dsp:sp>
    <dsp:sp modelId="{0A7FAE39-AC7D-4416-937B-8E17A9016D3A}">
      <dsp:nvSpPr>
        <dsp:cNvPr id="0" name=""/>
        <dsp:cNvSpPr/>
      </dsp:nvSpPr>
      <dsp:spPr>
        <a:xfrm>
          <a:off x="6675872" y="988246"/>
          <a:ext cx="155979" cy="1014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256"/>
              </a:lnTo>
              <a:lnTo>
                <a:pt x="155979" y="1014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49DC0-475C-4718-A7AC-3AF0F5773AC0}">
      <dsp:nvSpPr>
        <dsp:cNvPr id="0" name=""/>
        <dsp:cNvSpPr/>
      </dsp:nvSpPr>
      <dsp:spPr>
        <a:xfrm>
          <a:off x="6831851" y="1748939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Uji </a:t>
          </a:r>
          <a:r>
            <a:rPr lang="en-US" sz="1100" b="1" kern="1200" dirty="0" err="1"/>
            <a:t>Klinis</a:t>
          </a:r>
          <a:r>
            <a:rPr lang="en-US" sz="1100" b="1" kern="1200" dirty="0"/>
            <a:t> </a:t>
          </a:r>
          <a:r>
            <a:rPr lang="en-US" sz="1100" b="1" kern="1200" dirty="0" err="1"/>
            <a:t>fase</a:t>
          </a:r>
          <a:r>
            <a:rPr lang="en-US" sz="1100" b="1" kern="1200" dirty="0"/>
            <a:t> 1-4</a:t>
          </a:r>
        </a:p>
      </dsp:txBody>
      <dsp:txXfrm>
        <a:off x="6846704" y="1763792"/>
        <a:ext cx="1218130" cy="477422"/>
      </dsp:txXfrm>
    </dsp:sp>
    <dsp:sp modelId="{DAFE4F1F-5F52-4405-A4E1-DA691FE2B5B4}">
      <dsp:nvSpPr>
        <dsp:cNvPr id="0" name=""/>
        <dsp:cNvSpPr/>
      </dsp:nvSpPr>
      <dsp:spPr>
        <a:xfrm>
          <a:off x="6675872" y="988246"/>
          <a:ext cx="155979" cy="164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167"/>
              </a:lnTo>
              <a:lnTo>
                <a:pt x="155979" y="164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2585D-6FFB-49AD-A4FB-32CB8C5BFA0D}">
      <dsp:nvSpPr>
        <dsp:cNvPr id="0" name=""/>
        <dsp:cNvSpPr/>
      </dsp:nvSpPr>
      <dsp:spPr>
        <a:xfrm>
          <a:off x="6831851" y="2382849"/>
          <a:ext cx="1247836" cy="5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RCT </a:t>
          </a:r>
          <a:r>
            <a:rPr lang="en-US" sz="1100" b="1" kern="1200" dirty="0" err="1"/>
            <a:t>atau</a:t>
          </a:r>
          <a:r>
            <a:rPr lang="en-US" sz="1100" b="1" kern="1200" dirty="0"/>
            <a:t> pre-post intervention study</a:t>
          </a:r>
        </a:p>
      </dsp:txBody>
      <dsp:txXfrm>
        <a:off x="6846704" y="2397702"/>
        <a:ext cx="1218130" cy="47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1C2BE-6146-40C3-AEEF-72BA9142EC72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3CC8-98F5-4227-8654-EC1D6AEE184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50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Koreksi</a:t>
            </a:r>
            <a:r>
              <a:rPr lang="en-ID" dirty="0"/>
              <a:t> Hasil </a:t>
            </a:r>
            <a:r>
              <a:rPr lang="en-ID" dirty="0" err="1"/>
              <a:t>Tugas</a:t>
            </a:r>
            <a:r>
              <a:rPr lang="en-ID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8DFF-9209-4B83-9B33-C4DBF70F7D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3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Koreksi</a:t>
            </a:r>
            <a:r>
              <a:rPr lang="en-ID" dirty="0"/>
              <a:t> Hasil </a:t>
            </a:r>
            <a:r>
              <a:rPr lang="en-ID" dirty="0" err="1"/>
              <a:t>Tugas</a:t>
            </a:r>
            <a:r>
              <a:rPr lang="en-ID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8DFF-9209-4B83-9B33-C4DBF70F7DE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0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63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78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32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973" y="1709740"/>
            <a:ext cx="101574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973" y="4589465"/>
            <a:ext cx="101574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63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972" y="1825625"/>
            <a:ext cx="48298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76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34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306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306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175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555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972" y="365127"/>
            <a:ext cx="101638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972" y="1825625"/>
            <a:ext cx="10163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E3CA-F464-432E-85EA-8B19647D3BAD}" type="datetimeFigureOut">
              <a:rPr lang="en-ID" smtClean="0"/>
              <a:t>06/11/2020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61B6-DC38-48BF-A967-7CE4A7634F54}" type="slidenum">
              <a:rPr lang="en-ID" smtClean="0"/>
              <a:t>‹#›</a:t>
            </a:fld>
            <a:endParaRPr lang="en-ID"/>
          </a:p>
        </p:txBody>
      </p:sp>
      <p:sp>
        <p:nvSpPr>
          <p:cNvPr id="7" name="TextBox 6"/>
          <p:cNvSpPr txBox="1"/>
          <p:nvPr/>
        </p:nvSpPr>
        <p:spPr>
          <a:xfrm>
            <a:off x="4524039" y="6356350"/>
            <a:ext cx="744353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75" b="0" i="0" dirty="0" smtClean="0"/>
              <a:t>Program</a:t>
            </a:r>
            <a:r>
              <a:rPr lang="en-US" sz="975" b="0" i="0" baseline="0" dirty="0" smtClean="0"/>
              <a:t> </a:t>
            </a:r>
            <a:r>
              <a:rPr lang="en-US" sz="975" b="0" i="0" baseline="0" dirty="0" err="1" smtClean="0"/>
              <a:t>Studi</a:t>
            </a:r>
            <a:r>
              <a:rPr lang="en-US" sz="975" b="0" i="0" baseline="0" dirty="0" smtClean="0"/>
              <a:t> Magister </a:t>
            </a:r>
            <a:r>
              <a:rPr lang="en-US" sz="975" b="0" i="0" baseline="0" dirty="0" err="1" smtClean="0"/>
              <a:t>Kedokteran</a:t>
            </a:r>
            <a:r>
              <a:rPr lang="en-US" sz="975" b="0" i="0" baseline="0" dirty="0" smtClean="0"/>
              <a:t> </a:t>
            </a:r>
            <a:r>
              <a:rPr lang="en-US" sz="975" b="0" i="0" baseline="0" dirty="0" err="1" smtClean="0"/>
              <a:t>Kerja</a:t>
            </a:r>
            <a:endParaRPr lang="en-US" sz="975" b="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356350"/>
            <a:ext cx="520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MASSIVE</a:t>
            </a:r>
            <a:r>
              <a:rPr lang="en-US" sz="900" baseline="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OPEN ONLINE COURSES (MOOCs)</a:t>
            </a:r>
            <a:endParaRPr lang="en-US" sz="9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9879" r="18448" b="5547"/>
          <a:stretch/>
        </p:blipFill>
        <p:spPr>
          <a:xfrm>
            <a:off x="99164" y="47954"/>
            <a:ext cx="932245" cy="1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chyutrajpandey?utm_campaign=profiletracking&amp;utm_medium=sssite&amp;utm_source=ssslidevi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AF35EA8-DB18-4F4B-AC07-6AB0DA869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err="1"/>
              <a:t>Desain</a:t>
            </a:r>
            <a:r>
              <a:rPr lang="en-ID" b="1" dirty="0"/>
              <a:t> </a:t>
            </a:r>
            <a:r>
              <a:rPr lang="en-ID" b="1" dirty="0" err="1"/>
              <a:t>Penelitian</a:t>
            </a:r>
            <a:r>
              <a:rPr lang="en-ID" b="1" dirty="0"/>
              <a:t> 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07D0CE23-E90B-415B-A02C-1CADD26CB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017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960131E-F50D-47CC-9991-43C59FDD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34D87D29-9040-40B9-BE2D-62E0F9B0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09B11C5F-6DF0-4D6B-97D4-3202CD30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57162"/>
            <a:ext cx="86391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xmlns="" id="{923CA36D-B5FB-4D21-9B47-B0526575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Eksperimental</a:t>
            </a:r>
            <a:endParaRPr lang="en-ID" dirty="0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xmlns="" id="{4919C671-631B-40A1-9FDF-601DE514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625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ABA46C9-F682-4B88-AC20-39695C0F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2B2C933-CCE9-44A7-95BA-2B69F6E56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5F434B99-E4A2-44A0-AA13-D3DBB169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90500"/>
            <a:ext cx="8658225" cy="6477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6C44A70-8630-46EE-BF23-6A071C71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6401732"/>
            <a:ext cx="4735142" cy="46166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linkClick r:id="rId3" tooltip="achyutrajpan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linkClick r:id="rId3" tooltip="achyutrajpan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linkClick r:id="rId3" tooltip="achyutrajpan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Achyut Raj Pandey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, Research Associate at Nepal Health Research Council </a:t>
            </a:r>
          </a:p>
        </p:txBody>
      </p:sp>
    </p:spTree>
    <p:extLst>
      <p:ext uri="{BB962C8B-B14F-4D97-AF65-F5344CB8AC3E}">
        <p14:creationId xmlns:p14="http://schemas.microsoft.com/office/powerpoint/2010/main" val="244572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434B14A2-84DA-4DFB-A0CC-7864670D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482DEA3A-7C0A-4A62-92EA-AE8D921DC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B7FB4239-D817-453C-802C-6FCE3427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47637"/>
            <a:ext cx="86772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E3A0CFF-4D8D-45C0-BCAC-8795AD57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5C7CCBF3-40D5-4514-B53D-F5BE0BD2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3354C399-4561-4FD5-B047-E13B95C1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76212"/>
            <a:ext cx="8677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3A9A1A9-E229-4EA5-8E41-3A7E5263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A856697-6DC7-4C73-AB58-4196B395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B53DFA83-60D3-4078-85AC-24369011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"/>
            <a:ext cx="8534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418299C-9AD3-4A40-A09A-8B06E98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E4F5BA3-BF4F-437F-A016-963F5B3D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088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DEC9E36-B372-4CA7-8CF0-95B2662B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Topografi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C45C5E64-8B4E-4FA7-BDFF-E26741474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843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xmlns="" id="{13C4E226-4BD1-41E3-82B0-17A1E5E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Topografi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</p:txBody>
      </p:sp>
      <p:sp>
        <p:nvSpPr>
          <p:cNvPr id="5" name="Tampungan Konten 4">
            <a:extLst>
              <a:ext uri="{FF2B5EF4-FFF2-40B4-BE49-F238E27FC236}">
                <a16:creationId xmlns:a16="http://schemas.microsoft.com/office/drawing/2014/main" xmlns="" id="{7926094F-A450-4985-A9CD-B5D43F42A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27960" cy="4351338"/>
          </a:xfrm>
        </p:spPr>
        <p:txBody>
          <a:bodyPr/>
          <a:lstStyle/>
          <a:p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dan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terjawab</a:t>
            </a:r>
            <a:endParaRPr lang="en-ID" dirty="0"/>
          </a:p>
          <a:p>
            <a:endParaRPr lang="en-ID" dirty="0"/>
          </a:p>
        </p:txBody>
      </p:sp>
      <p:graphicFrame>
        <p:nvGraphicFramePr>
          <p:cNvPr id="7" name="Tampungan Konten 6">
            <a:extLst>
              <a:ext uri="{FF2B5EF4-FFF2-40B4-BE49-F238E27FC236}">
                <a16:creationId xmlns:a16="http://schemas.microsoft.com/office/drawing/2014/main" xmlns="" id="{815191E2-EDBF-4B27-8A9F-F2BF12BD9A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3255902"/>
              </p:ext>
            </p:extLst>
          </p:nvPr>
        </p:nvGraphicFramePr>
        <p:xfrm>
          <a:off x="4363720" y="1344612"/>
          <a:ext cx="6913880" cy="531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8" y="447188"/>
            <a:ext cx="8082483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Spektrum </a:t>
            </a:r>
            <a:r>
              <a:rPr lang="en-ID" dirty="0" err="1"/>
              <a:t>masalah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83432" y="2306356"/>
          <a:ext cx="100091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FDDBE62C-BAD4-49B7-8BC6-7866CD951FE4}"/>
              </a:ext>
            </a:extLst>
          </p:cNvPr>
          <p:cNvSpPr/>
          <p:nvPr/>
        </p:nvSpPr>
        <p:spPr>
          <a:xfrm>
            <a:off x="4151784" y="2564904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F70010B8-B88D-4142-9634-F048A57006E0}"/>
              </a:ext>
            </a:extLst>
          </p:cNvPr>
          <p:cNvSpPr/>
          <p:nvPr/>
        </p:nvSpPr>
        <p:spPr>
          <a:xfrm>
            <a:off x="7239746" y="2561591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39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8" y="447188"/>
            <a:ext cx="8082483" cy="970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Spektrum </a:t>
            </a:r>
            <a:r>
              <a:rPr lang="en-ID" dirty="0" err="1"/>
              <a:t>masalah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19537" y="2348880"/>
          <a:ext cx="8082483" cy="406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FDDBE62C-BAD4-49B7-8BC6-7866CD951FE4}"/>
              </a:ext>
            </a:extLst>
          </p:cNvPr>
          <p:cNvSpPr/>
          <p:nvPr/>
        </p:nvSpPr>
        <p:spPr>
          <a:xfrm>
            <a:off x="6240017" y="2515155"/>
            <a:ext cx="440841" cy="258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F70010B8-B88D-4142-9634-F048A57006E0}"/>
              </a:ext>
            </a:extLst>
          </p:cNvPr>
          <p:cNvSpPr/>
          <p:nvPr/>
        </p:nvSpPr>
        <p:spPr>
          <a:xfrm>
            <a:off x="8054083" y="2532214"/>
            <a:ext cx="440841" cy="291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C9B11FE6-21E7-4274-890A-5BA12F88F7CF}"/>
              </a:ext>
            </a:extLst>
          </p:cNvPr>
          <p:cNvSpPr/>
          <p:nvPr/>
        </p:nvSpPr>
        <p:spPr>
          <a:xfrm>
            <a:off x="4511825" y="2564904"/>
            <a:ext cx="440841" cy="258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681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>
            <a:extLst>
              <a:ext uri="{FF2B5EF4-FFF2-40B4-BE49-F238E27FC236}">
                <a16:creationId xmlns:a16="http://schemas.microsoft.com/office/drawing/2014/main" xmlns="" id="{5E0C68B0-E82C-46C3-BB2B-B20C6FA75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BC8368F-44EE-42EB-9D8B-7B5EBC22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24A61522-0EEB-426C-AD0B-FD12EF11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8F3A121C-668D-433E-8F52-BE8B9A8F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95262"/>
            <a:ext cx="85629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BDCDFB2-FB84-44B4-8BFD-9BC86F86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DE035AC7-739C-4E29-B422-F9D62655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92C15638-E69D-4DF3-924D-AFA918C9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85737"/>
            <a:ext cx="86201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566B8450-D274-44DA-9FC4-81CBA2F8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Observasional</a:t>
            </a:r>
            <a:endParaRPr lang="en-ID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1318B774-D8F1-4968-8923-3A9DE9967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29943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en MOOCs MKK revisi logo U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ten MOOCs MKK revisi logo UI" id="{3E02BE36-552B-446E-9E54-6F9DB478F4A2}" vid="{BC7068CE-4713-41B0-847F-431D67242488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Konten MOOCs MKK revisi logo UI</Template>
  <TotalTime>197</TotalTime>
  <Words>226</Words>
  <Application>Microsoft Office PowerPoint</Application>
  <PresentationFormat>Widescreen</PresentationFormat>
  <Paragraphs>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Medium</vt:lpstr>
      <vt:lpstr>Konten MOOCs MKK revisi logo UI</vt:lpstr>
      <vt:lpstr>Desain Penelitian </vt:lpstr>
      <vt:lpstr>Topografi desain penelitian</vt:lpstr>
      <vt:lpstr>Topografi Desain Penelitian</vt:lpstr>
      <vt:lpstr>Desain penelitian berdasarkan Spektrum masalah</vt:lpstr>
      <vt:lpstr>Desain penelitian berdasarkan Spektrum masalah</vt:lpstr>
      <vt:lpstr>PowerPoint Presentation</vt:lpstr>
      <vt:lpstr>PowerPoint Presentation</vt:lpstr>
      <vt:lpstr>PowerPoint Presentation</vt:lpstr>
      <vt:lpstr>Observasional</vt:lpstr>
      <vt:lpstr>PowerPoint Presentation</vt:lpstr>
      <vt:lpstr>Eksperimental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Penelitian </dc:title>
  <dc:creator>AK</dc:creator>
  <cp:lastModifiedBy>Blanc et Noir</cp:lastModifiedBy>
  <cp:revision>4</cp:revision>
  <dcterms:created xsi:type="dcterms:W3CDTF">2020-09-21T01:51:02Z</dcterms:created>
  <dcterms:modified xsi:type="dcterms:W3CDTF">2020-11-06T11:48:21Z</dcterms:modified>
</cp:coreProperties>
</file>