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61" r:id="rId3"/>
    <p:sldId id="264" r:id="rId4"/>
    <p:sldId id="265" r:id="rId5"/>
    <p:sldId id="266" r:id="rId6"/>
    <p:sldId id="269" r:id="rId7"/>
    <p:sldId id="271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Arus Listrik, Resistansi dan Arus Searah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Medan Magnet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Sumber Medan Magnet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en-US" smtClean="0"/>
            <a:t>Induktansi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dan Medan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id-ID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4C698D3-A544-4256-B085-84E96C44A5B6}">
      <dgm:prSet phldrT="[Text]"/>
      <dgm:spPr/>
      <dgm:t>
        <a:bodyPr/>
        <a:lstStyle/>
        <a:p>
          <a:r>
            <a:rPr lang="id-ID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6FC52B2B-46C7-4F6C-A145-0FE79BF8C32C}" type="parTrans" cxnId="{A7BD691C-BFA3-4100-916E-210C8D36FBDA}">
      <dgm:prSet/>
      <dgm:spPr/>
      <dgm:t>
        <a:bodyPr/>
        <a:lstStyle/>
        <a:p>
          <a:endParaRPr lang="en-US"/>
        </a:p>
      </dgm:t>
    </dgm:pt>
    <dgm:pt modelId="{C61E72EE-1A58-41A8-8EE6-C88E4F547186}" type="sibTrans" cxnId="{A7BD691C-BFA3-4100-916E-210C8D36FBDA}">
      <dgm:prSet/>
      <dgm:spPr/>
      <dgm:t>
        <a:bodyPr/>
        <a:lstStyle/>
        <a:p>
          <a:endParaRPr lang="en-US"/>
        </a:p>
      </dgm:t>
    </dgm:pt>
    <dgm:pt modelId="{5E1541D2-AD82-4D9B-9035-22B5896DE770}">
      <dgm:prSet/>
      <dgm:spPr/>
      <dgm:t>
        <a:bodyPr/>
        <a:lstStyle/>
        <a:p>
          <a:r>
            <a:rPr lang="en-US" smtClean="0"/>
            <a:t>Kapasitansi dan Dielektrik</a:t>
          </a:r>
          <a:endParaRPr lang="en-US" dirty="0">
            <a:latin typeface="Calibri" pitchFamily="34" charset="0"/>
          </a:endParaRPr>
        </a:p>
      </dgm:t>
    </dgm:pt>
    <dgm:pt modelId="{31B46BAD-3946-4727-B2BE-A56C7F7A2E78}" type="parTrans" cxnId="{C4C174FE-A2F7-4364-AB9B-5C057F18AFCA}">
      <dgm:prSet/>
      <dgm:spPr/>
      <dgm:t>
        <a:bodyPr/>
        <a:lstStyle/>
        <a:p>
          <a:endParaRPr lang="en-US"/>
        </a:p>
      </dgm:t>
    </dgm:pt>
    <dgm:pt modelId="{021D261B-A081-413E-91CF-BA2142D4400B}" type="sibTrans" cxnId="{C4C174FE-A2F7-4364-AB9B-5C057F18AFCA}">
      <dgm:prSet/>
      <dgm:spPr/>
      <dgm:t>
        <a:bodyPr/>
        <a:lstStyle/>
        <a:p>
          <a:endParaRPr lang="en-US"/>
        </a:p>
      </dgm:t>
    </dgm:pt>
    <dgm:pt modelId="{F73ABD79-51A6-48AE-A581-AA4FF78CFD46}">
      <dgm:prSet/>
      <dgm:spPr/>
      <dgm:t>
        <a:bodyPr/>
        <a:lstStyle/>
        <a:p>
          <a:r>
            <a:rPr lang="en-US" smtClean="0"/>
            <a:t>Gaya Magnet</a:t>
          </a:r>
          <a:endParaRPr lang="en-US" dirty="0">
            <a:latin typeface="Calibri" pitchFamily="34" charset="0"/>
          </a:endParaRPr>
        </a:p>
      </dgm:t>
    </dgm:pt>
    <dgm:pt modelId="{FF4BD233-4FF9-4B35-8344-5D7BB667C819}" type="parTrans" cxnId="{C7BBA347-C979-4DAF-897B-31CEEB8DD28F}">
      <dgm:prSet/>
      <dgm:spPr/>
      <dgm:t>
        <a:bodyPr/>
        <a:lstStyle/>
        <a:p>
          <a:endParaRPr lang="en-US"/>
        </a:p>
      </dgm:t>
    </dgm:pt>
    <dgm:pt modelId="{12981BC6-2561-4434-B111-23B5F9A1D2AD}" type="sibTrans" cxnId="{C7BBA347-C979-4DAF-897B-31CEEB8DD28F}">
      <dgm:prSet/>
      <dgm:spPr/>
      <dgm:t>
        <a:bodyPr/>
        <a:lstStyle/>
        <a:p>
          <a:endParaRPr lang="en-US"/>
        </a:p>
      </dgm:t>
    </dgm:pt>
    <dgm:pt modelId="{F17F786A-2C3B-4058-810A-45F4F9FA97F8}">
      <dgm:prSet/>
      <dgm:spPr/>
      <dgm:t>
        <a:bodyPr/>
        <a:lstStyle/>
        <a:p>
          <a:r>
            <a:rPr lang="en-US" smtClean="0"/>
            <a:t>Induksi Elektro-magnetik</a:t>
          </a:r>
          <a:endParaRPr lang="en-US" dirty="0">
            <a:latin typeface="Calibri" pitchFamily="34" charset="0"/>
          </a:endParaRPr>
        </a:p>
      </dgm:t>
    </dgm:pt>
    <dgm:pt modelId="{51419419-7926-47A7-A0A7-A9672E93ED36}" type="parTrans" cxnId="{DF8CF9A4-8357-4CA8-B20B-E52EC027FA12}">
      <dgm:prSet/>
      <dgm:spPr/>
      <dgm:t>
        <a:bodyPr/>
        <a:lstStyle/>
        <a:p>
          <a:endParaRPr lang="en-US"/>
        </a:p>
      </dgm:t>
    </dgm:pt>
    <dgm:pt modelId="{671D4E23-9D9C-42C1-8C5B-6EF45CFCF5EC}" type="sibTrans" cxnId="{DF8CF9A4-8357-4CA8-B20B-E52EC027FA12}">
      <dgm:prSet/>
      <dgm:spPr/>
      <dgm:t>
        <a:bodyPr/>
        <a:lstStyle/>
        <a:p>
          <a:endParaRPr lang="en-US"/>
        </a:p>
      </dgm:t>
    </dgm:pt>
    <dgm:pt modelId="{1107F268-9428-496C-80B2-E7D3FF8549B2}">
      <dgm:prSet/>
      <dgm:spPr/>
      <dgm:t>
        <a:bodyPr/>
        <a:lstStyle/>
        <a:p>
          <a:r>
            <a:rPr lang="en-US" smtClean="0"/>
            <a:t>Arus Bolak-Balik</a:t>
          </a:r>
          <a:endParaRPr lang="en-US" dirty="0">
            <a:latin typeface="Calibri" pitchFamily="34" charset="0"/>
          </a:endParaRPr>
        </a:p>
      </dgm:t>
    </dgm:pt>
    <dgm:pt modelId="{EF7D1BFF-0BFC-4C43-AB52-DFEE5D6B526B}" type="parTrans" cxnId="{0F797D31-7EB6-4C89-9D12-FEAFEF8CE0CC}">
      <dgm:prSet/>
      <dgm:spPr/>
      <dgm:t>
        <a:bodyPr/>
        <a:lstStyle/>
        <a:p>
          <a:endParaRPr lang="en-US"/>
        </a:p>
      </dgm:t>
    </dgm:pt>
    <dgm:pt modelId="{2B8317B3-EABB-4927-9F75-CB79AA78B341}" type="sibTrans" cxnId="{0F797D31-7EB6-4C89-9D12-FEAFEF8CE0C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446DA4-E604-41F5-B3AD-414791A79420}" type="presOf" srcId="{A97324D4-9B99-4C7D-B3DF-80AF741EFC4A}" destId="{41F2985F-06DA-4C1D-843C-BDA1E372A194}" srcOrd="0" destOrd="0" presId="urn:microsoft.com/office/officeart/2005/8/layout/vList5"/>
    <dgm:cxn modelId="{8B113EA4-14DB-4F14-941E-20B45473E2AC}" type="presOf" srcId="{7DA31674-2577-416C-8B87-5E390D8F516B}" destId="{E88F25B0-9CA7-4AEB-A5AB-1874B38EDDC6}" srcOrd="0" destOrd="0" presId="urn:microsoft.com/office/officeart/2005/8/layout/vList5"/>
    <dgm:cxn modelId="{A598B2E4-68EF-4F9A-ABE7-38C26497BE45}" type="presOf" srcId="{101B7685-BAE3-425F-9F54-A1F98BA881E8}" destId="{4B43496D-7723-4303-A141-E27633D214E7}" srcOrd="0" destOrd="0" presId="urn:microsoft.com/office/officeart/2005/8/layout/vList5"/>
    <dgm:cxn modelId="{72782817-B87B-4F00-8D75-FB93F1E85E8D}" type="presOf" srcId="{D1CC31A9-809B-4E85-9DF8-402DD459CBC8}" destId="{37A0ECB6-5D81-4B0D-9BCA-90A8A52E6A8A}" srcOrd="0" destOrd="0" presId="urn:microsoft.com/office/officeart/2005/8/layout/vList5"/>
    <dgm:cxn modelId="{E00CD499-44D4-431A-8132-F12097F317AE}" type="presOf" srcId="{A455CDF9-35DE-418D-A7EC-D4D7495F37E4}" destId="{587569C8-54FC-48A7-B1FD-B192ADFA24B3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286435C6-1F85-4F89-ADDD-79988CE30CE1}" type="presOf" srcId="{65AC6880-B174-46C3-86BC-C9A25E12283B}" destId="{0CA7C948-4AE6-4A0E-8C4E-6EA1FD1095B1}" srcOrd="0" destOrd="0" presId="urn:microsoft.com/office/officeart/2005/8/layout/vList5"/>
    <dgm:cxn modelId="{42F57E4D-2515-4B1C-A0D9-D9043F7C19A1}" type="presOf" srcId="{3E3B07A3-7194-4323-97E4-FA01BB16F89E}" destId="{3E6DB9B2-5929-4DCD-A4E3-0729DE344D32}" srcOrd="0" destOrd="0" presId="urn:microsoft.com/office/officeart/2005/8/layout/vList5"/>
    <dgm:cxn modelId="{DF8CF9A4-8357-4CA8-B20B-E52EC027FA12}" srcId="{7DA31674-2577-416C-8B87-5E390D8F516B}" destId="{F17F786A-2C3B-4058-810A-45F4F9FA97F8}" srcOrd="1" destOrd="0" parTransId="{51419419-7926-47A7-A0A7-A9672E93ED36}" sibTransId="{671D4E23-9D9C-42C1-8C5B-6EF45CFCF5EC}"/>
    <dgm:cxn modelId="{D455C59C-D04B-4CF6-9651-1700D5EDE72F}" type="presOf" srcId="{4B3C4F58-B56A-435C-9F2B-3251927E60BC}" destId="{ACDB5D70-7F4E-4E51-A844-87AB597A0F77}" srcOrd="0" destOrd="0" presId="urn:microsoft.com/office/officeart/2005/8/layout/vList5"/>
    <dgm:cxn modelId="{C9125CC4-0998-42F0-833A-B8411D4723A9}" type="presOf" srcId="{F73ABD79-51A6-48AE-A581-AA4FF78CFD46}" destId="{B6980840-7B2F-4D20-8568-DBE96DDF4E6D}" srcOrd="0" destOrd="1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06114D59-9995-4611-8DCE-BEF8973AFEAC}" type="presOf" srcId="{6E6ED3DC-EF2F-4932-B409-D2910DC7F941}" destId="{34377E5E-F1FD-46B0-B2AF-F0D7C84D5A56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C4C174FE-A2F7-4364-AB9B-5C057F18AFCA}" srcId="{95ECB323-489A-4EB7-932F-3E9D7C2C196A}" destId="{5E1541D2-AD82-4D9B-9035-22B5896DE770}" srcOrd="1" destOrd="0" parTransId="{31B46BAD-3946-4727-B2BE-A56C7F7A2E78}" sibTransId="{021D261B-A081-413E-91CF-BA2142D4400B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C7BBA347-C979-4DAF-897B-31CEEB8DD28F}" srcId="{101B7685-BAE3-425F-9F54-A1F98BA881E8}" destId="{F73ABD79-51A6-48AE-A581-AA4FF78CFD46}" srcOrd="1" destOrd="0" parTransId="{FF4BD233-4FF9-4B35-8344-5D7BB667C819}" sibTransId="{12981BC6-2561-4434-B111-23B5F9A1D2AD}"/>
    <dgm:cxn modelId="{3D43B6B5-1BC3-4FDA-A32E-824BA592E1E2}" type="presOf" srcId="{1107F268-9428-496C-80B2-E7D3FF8549B2}" destId="{3E6DB9B2-5929-4DCD-A4E3-0729DE344D32}" srcOrd="0" destOrd="1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84AFC36A-1EBC-4BBA-B64B-E9F2132BE8F1}" type="presOf" srcId="{19CC8CE8-1040-41E9-8F08-67BE7F791BC5}" destId="{BA089AD1-FD51-44EF-A9C9-E4555A5DF0BA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DB660106-7026-4BD2-8D8D-0EC815A6F8A4}" type="presOf" srcId="{9BA32040-0DE3-4AD2-B6EB-1C7A76CBB411}" destId="{C32B95E3-D776-4138-A054-ACE0069A7851}" srcOrd="0" destOrd="0" presId="urn:microsoft.com/office/officeart/2005/8/layout/vList5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A7BD691C-BFA3-4100-916E-210C8D36FBDA}" srcId="{65AC6880-B174-46C3-86BC-C9A25E12283B}" destId="{A4C698D3-A544-4256-B085-84E96C44A5B6}" srcOrd="1" destOrd="0" parTransId="{6FC52B2B-46C7-4F6C-A145-0FE79BF8C32C}" sibTransId="{C61E72EE-1A58-41A8-8EE6-C88E4F547186}"/>
    <dgm:cxn modelId="{8AC68256-105C-4C2E-98B6-9BC195A498A9}" type="presOf" srcId="{95ECB323-489A-4EB7-932F-3E9D7C2C196A}" destId="{83071D6C-3261-4DB0-B44C-35C0FA83A203}" srcOrd="0" destOrd="0" presId="urn:microsoft.com/office/officeart/2005/8/layout/vList5"/>
    <dgm:cxn modelId="{CFF5FD00-E1E1-4D1F-B409-F34ADF363FF7}" type="presOf" srcId="{F17F786A-2C3B-4058-810A-45F4F9FA97F8}" destId="{34377E5E-F1FD-46B0-B2AF-F0D7C84D5A56}" srcOrd="0" destOrd="1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A15ACB67-497C-415B-AA43-281253987DCB}" type="presOf" srcId="{5E1541D2-AD82-4D9B-9035-22B5896DE770}" destId="{C32B95E3-D776-4138-A054-ACE0069A7851}" srcOrd="0" destOrd="1" presId="urn:microsoft.com/office/officeart/2005/8/layout/vList5"/>
    <dgm:cxn modelId="{1F862787-DA5E-4774-97B7-2777968F3E64}" type="presOf" srcId="{0FF6D450-B006-4620-85C4-099C24D27103}" destId="{B6980840-7B2F-4D20-8568-DBE96DDF4E6D}" srcOrd="0" destOrd="0" presId="urn:microsoft.com/office/officeart/2005/8/layout/vList5"/>
    <dgm:cxn modelId="{0F797D31-7EB6-4C89-9D12-FEAFEF8CE0CC}" srcId="{D1CC31A9-809B-4E85-9DF8-402DD459CBC8}" destId="{1107F268-9428-496C-80B2-E7D3FF8549B2}" srcOrd="1" destOrd="0" parTransId="{EF7D1BFF-0BFC-4C43-AB52-DFEE5D6B526B}" sibTransId="{2B8317B3-EABB-4927-9F75-CB79AA78B341}"/>
    <dgm:cxn modelId="{E1554D48-A8DB-43A0-9FA2-E3C39E7DB416}" type="presOf" srcId="{A4C698D3-A544-4256-B085-84E96C44A5B6}" destId="{ACDB5D70-7F4E-4E51-A844-87AB597A0F77}" srcOrd="0" destOrd="1" presId="urn:microsoft.com/office/officeart/2005/8/layout/vList5"/>
    <dgm:cxn modelId="{CFB89984-2DD8-447A-89B9-06DCAEB177ED}" type="presParOf" srcId="{587569C8-54FC-48A7-B1FD-B192ADFA24B3}" destId="{F14D1870-7709-45E4-8069-FE2A260A5C90}" srcOrd="0" destOrd="0" presId="urn:microsoft.com/office/officeart/2005/8/layout/vList5"/>
    <dgm:cxn modelId="{C27F1686-E6F7-4747-B185-B1FF97FBCD23}" type="presParOf" srcId="{F14D1870-7709-45E4-8069-FE2A260A5C90}" destId="{0CA7C948-4AE6-4A0E-8C4E-6EA1FD1095B1}" srcOrd="0" destOrd="0" presId="urn:microsoft.com/office/officeart/2005/8/layout/vList5"/>
    <dgm:cxn modelId="{0D40BB33-EAA3-4530-8537-18CDEDE86F32}" type="presParOf" srcId="{F14D1870-7709-45E4-8069-FE2A260A5C90}" destId="{ACDB5D70-7F4E-4E51-A844-87AB597A0F77}" srcOrd="1" destOrd="0" presId="urn:microsoft.com/office/officeart/2005/8/layout/vList5"/>
    <dgm:cxn modelId="{C64962EE-F965-4065-88ED-CDB1A2593C21}" type="presParOf" srcId="{587569C8-54FC-48A7-B1FD-B192ADFA24B3}" destId="{DF0F342A-2D98-49EB-B01E-2D793AC4E51D}" srcOrd="1" destOrd="0" presId="urn:microsoft.com/office/officeart/2005/8/layout/vList5"/>
    <dgm:cxn modelId="{82B31E04-9860-4B75-8762-5A0783DB0BB8}" type="presParOf" srcId="{587569C8-54FC-48A7-B1FD-B192ADFA24B3}" destId="{ED72023A-9675-4D4C-BB8C-D931A9754E7F}" srcOrd="2" destOrd="0" presId="urn:microsoft.com/office/officeart/2005/8/layout/vList5"/>
    <dgm:cxn modelId="{3BB7CCA8-0F21-40F8-B384-017F82CEE1DA}" type="presParOf" srcId="{ED72023A-9675-4D4C-BB8C-D931A9754E7F}" destId="{83071D6C-3261-4DB0-B44C-35C0FA83A203}" srcOrd="0" destOrd="0" presId="urn:microsoft.com/office/officeart/2005/8/layout/vList5"/>
    <dgm:cxn modelId="{00F5FF59-73F0-4AD4-828D-4F2AAA96C1B2}" type="presParOf" srcId="{ED72023A-9675-4D4C-BB8C-D931A9754E7F}" destId="{C32B95E3-D776-4138-A054-ACE0069A7851}" srcOrd="1" destOrd="0" presId="urn:microsoft.com/office/officeart/2005/8/layout/vList5"/>
    <dgm:cxn modelId="{AEC8FFFB-2D4A-4CF5-A772-F09A0EAC9D22}" type="presParOf" srcId="{587569C8-54FC-48A7-B1FD-B192ADFA24B3}" destId="{2A9B02BF-BC8B-4281-80D7-7A0634D30948}" srcOrd="3" destOrd="0" presId="urn:microsoft.com/office/officeart/2005/8/layout/vList5"/>
    <dgm:cxn modelId="{9D842D08-9D34-4E3E-8C44-83B8E0AD5B98}" type="presParOf" srcId="{587569C8-54FC-48A7-B1FD-B192ADFA24B3}" destId="{B69F19AE-B49C-4EB2-9719-0A4D2B0D25D2}" srcOrd="4" destOrd="0" presId="urn:microsoft.com/office/officeart/2005/8/layout/vList5"/>
    <dgm:cxn modelId="{3DC6A2C4-E531-4989-AF8A-49E64A6C9959}" type="presParOf" srcId="{B69F19AE-B49C-4EB2-9719-0A4D2B0D25D2}" destId="{41F2985F-06DA-4C1D-843C-BDA1E372A194}" srcOrd="0" destOrd="0" presId="urn:microsoft.com/office/officeart/2005/8/layout/vList5"/>
    <dgm:cxn modelId="{FFCDFEC5-9CCC-4A6C-A875-0F204CB52849}" type="presParOf" srcId="{B69F19AE-B49C-4EB2-9719-0A4D2B0D25D2}" destId="{BA089AD1-FD51-44EF-A9C9-E4555A5DF0BA}" srcOrd="1" destOrd="0" presId="urn:microsoft.com/office/officeart/2005/8/layout/vList5"/>
    <dgm:cxn modelId="{6FED52E9-8912-4993-ADBC-25CCF94BC89E}" type="presParOf" srcId="{587569C8-54FC-48A7-B1FD-B192ADFA24B3}" destId="{F1E32D24-D5F4-43FD-8C8E-44590107C4DE}" srcOrd="5" destOrd="0" presId="urn:microsoft.com/office/officeart/2005/8/layout/vList5"/>
    <dgm:cxn modelId="{D077A58C-D1B4-4E0E-9882-38E4636CEDAC}" type="presParOf" srcId="{587569C8-54FC-48A7-B1FD-B192ADFA24B3}" destId="{79638ECC-ABBD-41B6-9E7E-164904585CB2}" srcOrd="6" destOrd="0" presId="urn:microsoft.com/office/officeart/2005/8/layout/vList5"/>
    <dgm:cxn modelId="{A8E64FAA-FEEE-4E44-8D3B-EF010E814665}" type="presParOf" srcId="{79638ECC-ABBD-41B6-9E7E-164904585CB2}" destId="{4B43496D-7723-4303-A141-E27633D214E7}" srcOrd="0" destOrd="0" presId="urn:microsoft.com/office/officeart/2005/8/layout/vList5"/>
    <dgm:cxn modelId="{8BA231FD-7365-4572-BA52-F35A9ED6A631}" type="presParOf" srcId="{79638ECC-ABBD-41B6-9E7E-164904585CB2}" destId="{B6980840-7B2F-4D20-8568-DBE96DDF4E6D}" srcOrd="1" destOrd="0" presId="urn:microsoft.com/office/officeart/2005/8/layout/vList5"/>
    <dgm:cxn modelId="{516F666C-759B-43F9-A00A-574382DAF26E}" type="presParOf" srcId="{587569C8-54FC-48A7-B1FD-B192ADFA24B3}" destId="{F5454932-5A68-4191-A04C-5A7478DFFE9B}" srcOrd="7" destOrd="0" presId="urn:microsoft.com/office/officeart/2005/8/layout/vList5"/>
    <dgm:cxn modelId="{EE22F2E2-48F0-4113-904F-02DF306990CE}" type="presParOf" srcId="{587569C8-54FC-48A7-B1FD-B192ADFA24B3}" destId="{CEA831C4-942F-4912-9C56-39F78AE5B07E}" srcOrd="8" destOrd="0" presId="urn:microsoft.com/office/officeart/2005/8/layout/vList5"/>
    <dgm:cxn modelId="{236A4BC4-347C-405C-A26D-EE5D29B4EDBF}" type="presParOf" srcId="{CEA831C4-942F-4912-9C56-39F78AE5B07E}" destId="{E88F25B0-9CA7-4AEB-A5AB-1874B38EDDC6}" srcOrd="0" destOrd="0" presId="urn:microsoft.com/office/officeart/2005/8/layout/vList5"/>
    <dgm:cxn modelId="{310CD048-6320-4360-9D62-32551D8DE1C4}" type="presParOf" srcId="{CEA831C4-942F-4912-9C56-39F78AE5B07E}" destId="{34377E5E-F1FD-46B0-B2AF-F0D7C84D5A56}" srcOrd="1" destOrd="0" presId="urn:microsoft.com/office/officeart/2005/8/layout/vList5"/>
    <dgm:cxn modelId="{C8A74D44-6F80-46B6-98A3-C54634496885}" type="presParOf" srcId="{587569C8-54FC-48A7-B1FD-B192ADFA24B3}" destId="{D8AF36D9-28AE-42DD-9152-759F3D9E3498}" srcOrd="9" destOrd="0" presId="urn:microsoft.com/office/officeart/2005/8/layout/vList5"/>
    <dgm:cxn modelId="{8C252BED-6AA5-4100-A548-0363EF93FD45}" type="presParOf" srcId="{587569C8-54FC-48A7-B1FD-B192ADFA24B3}" destId="{FAF0CE69-BF39-4FD3-8E4B-F3F57A122172}" srcOrd="10" destOrd="0" presId="urn:microsoft.com/office/officeart/2005/8/layout/vList5"/>
    <dgm:cxn modelId="{BBF4E674-3462-4FA4-9C24-57CAA017AD8B}" type="presParOf" srcId="{FAF0CE69-BF39-4FD3-8E4B-F3F57A122172}" destId="{37A0ECB6-5D81-4B0D-9BCA-90A8A52E6A8A}" srcOrd="0" destOrd="0" presId="urn:microsoft.com/office/officeart/2005/8/layout/vList5"/>
    <dgm:cxn modelId="{C001F7E7-C2A2-4DD9-9179-6E9E608FB77E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Menghitung Potensial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id-ID" smtClean="0"/>
            <a:t>Permukaan Ekipotensial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Gradien Potensial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Energi Potensial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B62BE196-C76B-4A3B-B7AA-E82189CCC4C9}" type="presOf" srcId="{65AC6880-B174-46C3-86BC-C9A25E12283B}" destId="{0CA7C948-4AE6-4A0E-8C4E-6EA1FD1095B1}" srcOrd="0" destOrd="0" presId="urn:microsoft.com/office/officeart/2005/8/layout/vList5"/>
    <dgm:cxn modelId="{6518004C-E253-49FF-B694-B2BE0A7DA6D6}" type="presOf" srcId="{9BA32040-0DE3-4AD2-B6EB-1C7A76CBB411}" destId="{C32B95E3-D776-4138-A054-ACE0069A7851}" srcOrd="0" destOrd="0" presId="urn:microsoft.com/office/officeart/2005/8/layout/vList5"/>
    <dgm:cxn modelId="{C43CBE54-D612-433F-81EF-CA84F494B173}" type="presOf" srcId="{0FF6D450-B006-4620-85C4-099C24D27103}" destId="{B6980840-7B2F-4D20-8568-DBE96DDF4E6D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ED654283-3CF4-447A-A9C2-04CCF27E2F44}" type="presOf" srcId="{6E6ED3DC-EF2F-4932-B409-D2910DC7F941}" destId="{34377E5E-F1FD-46B0-B2AF-F0D7C84D5A56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D35A49F3-D848-4264-AF25-FA406AFC5B5C}" type="presOf" srcId="{95ECB323-489A-4EB7-932F-3E9D7C2C196A}" destId="{83071D6C-3261-4DB0-B44C-35C0FA83A203}" srcOrd="0" destOrd="0" presId="urn:microsoft.com/office/officeart/2005/8/layout/vList5"/>
    <dgm:cxn modelId="{488A10CB-BD67-402E-A0DD-0C5CDDCC7A78}" type="presOf" srcId="{101B7685-BAE3-425F-9F54-A1F98BA881E8}" destId="{4B43496D-7723-4303-A141-E27633D214E7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05DC3699-C93B-4271-9ABA-FC0AD4104F2F}" type="presOf" srcId="{A97324D4-9B99-4C7D-B3DF-80AF741EFC4A}" destId="{41F2985F-06DA-4C1D-843C-BDA1E372A194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F665CA3B-C7C8-494C-A5A1-6162EE3D9EDD}" type="presOf" srcId="{19CC8CE8-1040-41E9-8F08-67BE7F791BC5}" destId="{BA089AD1-FD51-44EF-A9C9-E4555A5DF0BA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62D857FA-6362-411F-9182-9AECD57F8258}" type="presOf" srcId="{4B3C4F58-B56A-435C-9F2B-3251927E60BC}" destId="{ACDB5D70-7F4E-4E51-A844-87AB597A0F77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D16235AB-5340-4A45-9357-B41145427B95}" type="presOf" srcId="{A455CDF9-35DE-418D-A7EC-D4D7495F37E4}" destId="{587569C8-54FC-48A7-B1FD-B192ADFA24B3}" srcOrd="0" destOrd="0" presId="urn:microsoft.com/office/officeart/2005/8/layout/vList5"/>
    <dgm:cxn modelId="{E9A28309-04C0-4941-AA7C-57152FD6C06B}" type="presOf" srcId="{7DA31674-2577-416C-8B87-5E390D8F516B}" destId="{E88F25B0-9CA7-4AEB-A5AB-1874B38EDDC6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C5322EF8-FB17-4073-90CC-E5F1AA468332}" type="presParOf" srcId="{587569C8-54FC-48A7-B1FD-B192ADFA24B3}" destId="{F14D1870-7709-45E4-8069-FE2A260A5C90}" srcOrd="0" destOrd="0" presId="urn:microsoft.com/office/officeart/2005/8/layout/vList5"/>
    <dgm:cxn modelId="{49E4A25C-2FD1-44D3-9E9D-5E5709CEE8AE}" type="presParOf" srcId="{F14D1870-7709-45E4-8069-FE2A260A5C90}" destId="{0CA7C948-4AE6-4A0E-8C4E-6EA1FD1095B1}" srcOrd="0" destOrd="0" presId="urn:microsoft.com/office/officeart/2005/8/layout/vList5"/>
    <dgm:cxn modelId="{C4C84163-1D39-44DB-B01A-70724234BD1F}" type="presParOf" srcId="{F14D1870-7709-45E4-8069-FE2A260A5C90}" destId="{ACDB5D70-7F4E-4E51-A844-87AB597A0F77}" srcOrd="1" destOrd="0" presId="urn:microsoft.com/office/officeart/2005/8/layout/vList5"/>
    <dgm:cxn modelId="{E7764D24-EB1B-44FD-B845-9EB88A866B75}" type="presParOf" srcId="{587569C8-54FC-48A7-B1FD-B192ADFA24B3}" destId="{DF0F342A-2D98-49EB-B01E-2D793AC4E51D}" srcOrd="1" destOrd="0" presId="urn:microsoft.com/office/officeart/2005/8/layout/vList5"/>
    <dgm:cxn modelId="{0F2F6DF0-785E-4C2B-A02D-4DFA04ABA9E7}" type="presParOf" srcId="{587569C8-54FC-48A7-B1FD-B192ADFA24B3}" destId="{ED72023A-9675-4D4C-BB8C-D931A9754E7F}" srcOrd="2" destOrd="0" presId="urn:microsoft.com/office/officeart/2005/8/layout/vList5"/>
    <dgm:cxn modelId="{6459461B-2AA8-4207-977D-7072F05EB9C1}" type="presParOf" srcId="{ED72023A-9675-4D4C-BB8C-D931A9754E7F}" destId="{83071D6C-3261-4DB0-B44C-35C0FA83A203}" srcOrd="0" destOrd="0" presId="urn:microsoft.com/office/officeart/2005/8/layout/vList5"/>
    <dgm:cxn modelId="{9D7DF2CB-4CBA-45F7-B9E2-2E9188E6CB29}" type="presParOf" srcId="{ED72023A-9675-4D4C-BB8C-D931A9754E7F}" destId="{C32B95E3-D776-4138-A054-ACE0069A7851}" srcOrd="1" destOrd="0" presId="urn:microsoft.com/office/officeart/2005/8/layout/vList5"/>
    <dgm:cxn modelId="{CB6782AE-8645-4FA8-81F2-E6E6DC148E35}" type="presParOf" srcId="{587569C8-54FC-48A7-B1FD-B192ADFA24B3}" destId="{2A9B02BF-BC8B-4281-80D7-7A0634D30948}" srcOrd="3" destOrd="0" presId="urn:microsoft.com/office/officeart/2005/8/layout/vList5"/>
    <dgm:cxn modelId="{EAC3788B-0AA2-491B-AFB4-4B509065A332}" type="presParOf" srcId="{587569C8-54FC-48A7-B1FD-B192ADFA24B3}" destId="{B69F19AE-B49C-4EB2-9719-0A4D2B0D25D2}" srcOrd="4" destOrd="0" presId="urn:microsoft.com/office/officeart/2005/8/layout/vList5"/>
    <dgm:cxn modelId="{07535D09-9B36-4490-A8F1-A0E4C7DB0452}" type="presParOf" srcId="{B69F19AE-B49C-4EB2-9719-0A4D2B0D25D2}" destId="{41F2985F-06DA-4C1D-843C-BDA1E372A194}" srcOrd="0" destOrd="0" presId="urn:microsoft.com/office/officeart/2005/8/layout/vList5"/>
    <dgm:cxn modelId="{DCF01ACE-C525-43D1-9077-5DE680AC4D67}" type="presParOf" srcId="{B69F19AE-B49C-4EB2-9719-0A4D2B0D25D2}" destId="{BA089AD1-FD51-44EF-A9C9-E4555A5DF0BA}" srcOrd="1" destOrd="0" presId="urn:microsoft.com/office/officeart/2005/8/layout/vList5"/>
    <dgm:cxn modelId="{4AA014F4-472C-4065-83E8-A4D9542AAF9F}" type="presParOf" srcId="{587569C8-54FC-48A7-B1FD-B192ADFA24B3}" destId="{F1E32D24-D5F4-43FD-8C8E-44590107C4DE}" srcOrd="5" destOrd="0" presId="urn:microsoft.com/office/officeart/2005/8/layout/vList5"/>
    <dgm:cxn modelId="{C31090DD-1901-4320-BAED-0C860A812B08}" type="presParOf" srcId="{587569C8-54FC-48A7-B1FD-B192ADFA24B3}" destId="{79638ECC-ABBD-41B6-9E7E-164904585CB2}" srcOrd="6" destOrd="0" presId="urn:microsoft.com/office/officeart/2005/8/layout/vList5"/>
    <dgm:cxn modelId="{915E64A6-F937-4E42-A6FA-5698335089A8}" type="presParOf" srcId="{79638ECC-ABBD-41B6-9E7E-164904585CB2}" destId="{4B43496D-7723-4303-A141-E27633D214E7}" srcOrd="0" destOrd="0" presId="urn:microsoft.com/office/officeart/2005/8/layout/vList5"/>
    <dgm:cxn modelId="{00782721-81FE-4631-8C4F-DD7FD3E23DC2}" type="presParOf" srcId="{79638ECC-ABBD-41B6-9E7E-164904585CB2}" destId="{B6980840-7B2F-4D20-8568-DBE96DDF4E6D}" srcOrd="1" destOrd="0" presId="urn:microsoft.com/office/officeart/2005/8/layout/vList5"/>
    <dgm:cxn modelId="{22BF03F4-819E-48BF-B8C1-458063C850F7}" type="presParOf" srcId="{587569C8-54FC-48A7-B1FD-B192ADFA24B3}" destId="{F5454932-5A68-4191-A04C-5A7478DFFE9B}" srcOrd="7" destOrd="0" presId="urn:microsoft.com/office/officeart/2005/8/layout/vList5"/>
    <dgm:cxn modelId="{0CD008B9-FB53-49B2-9E1E-9FC4AE616F2F}" type="presParOf" srcId="{587569C8-54FC-48A7-B1FD-B192ADFA24B3}" destId="{CEA831C4-942F-4912-9C56-39F78AE5B07E}" srcOrd="8" destOrd="0" presId="urn:microsoft.com/office/officeart/2005/8/layout/vList5"/>
    <dgm:cxn modelId="{A9FE8E32-4B2E-4D81-BDF8-4624C86EF85F}" type="presParOf" srcId="{CEA831C4-942F-4912-9C56-39F78AE5B07E}" destId="{E88F25B0-9CA7-4AEB-A5AB-1874B38EDDC6}" srcOrd="0" destOrd="0" presId="urn:microsoft.com/office/officeart/2005/8/layout/vList5"/>
    <dgm:cxn modelId="{9A2E4D00-F609-477A-AD3C-88893E9D410D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Menghitung Potensial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id-ID" smtClean="0"/>
            <a:t>Permukaan Ekipotensial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Gradien Potensial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Energi Potensial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4924F095-4C72-4DBA-B896-EEE5ADE19B5B}" type="presOf" srcId="{6E6ED3DC-EF2F-4932-B409-D2910DC7F941}" destId="{34377E5E-F1FD-46B0-B2AF-F0D7C84D5A56}" srcOrd="0" destOrd="0" presId="urn:microsoft.com/office/officeart/2005/8/layout/vList5"/>
    <dgm:cxn modelId="{482F7F83-0EAD-4A16-A415-A9CDD38B10C9}" type="presOf" srcId="{101B7685-BAE3-425F-9F54-A1F98BA881E8}" destId="{4B43496D-7723-4303-A141-E27633D214E7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608503AA-6B70-4D4E-944F-223D1315A4E0}" type="presOf" srcId="{A97324D4-9B99-4C7D-B3DF-80AF741EFC4A}" destId="{41F2985F-06DA-4C1D-843C-BDA1E372A194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25E4C0AF-0C17-4ED9-B9DD-D3D6E6FF3B7F}" type="presOf" srcId="{65AC6880-B174-46C3-86BC-C9A25E12283B}" destId="{0CA7C948-4AE6-4A0E-8C4E-6EA1FD1095B1}" srcOrd="0" destOrd="0" presId="urn:microsoft.com/office/officeart/2005/8/layout/vList5"/>
    <dgm:cxn modelId="{4B4E6275-E557-4E14-9072-71237969C706}" type="presOf" srcId="{95ECB323-489A-4EB7-932F-3E9D7C2C196A}" destId="{83071D6C-3261-4DB0-B44C-35C0FA83A203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1596FD34-55D5-4251-8CCF-5422D1473858}" type="presOf" srcId="{0FF6D450-B006-4620-85C4-099C24D27103}" destId="{B6980840-7B2F-4D20-8568-DBE96DDF4E6D}" srcOrd="0" destOrd="0" presId="urn:microsoft.com/office/officeart/2005/8/layout/vList5"/>
    <dgm:cxn modelId="{C6756C6C-5FD5-4FB1-BA76-0EF188937C83}" type="presOf" srcId="{7DA31674-2577-416C-8B87-5E390D8F516B}" destId="{E88F25B0-9CA7-4AEB-A5AB-1874B38EDDC6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BCAC6D1E-A1F6-4B01-9FFC-73D2D873504C}" type="presOf" srcId="{A455CDF9-35DE-418D-A7EC-D4D7495F37E4}" destId="{587569C8-54FC-48A7-B1FD-B192ADFA24B3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2CE0DB8A-D171-4942-86DE-008EF698F410}" type="presOf" srcId="{19CC8CE8-1040-41E9-8F08-67BE7F791BC5}" destId="{BA089AD1-FD51-44EF-A9C9-E4555A5DF0BA}" srcOrd="0" destOrd="0" presId="urn:microsoft.com/office/officeart/2005/8/layout/vList5"/>
    <dgm:cxn modelId="{57B60331-C26A-4DC3-82A9-756E6C2872A2}" type="presOf" srcId="{9BA32040-0DE3-4AD2-B6EB-1C7A76CBB411}" destId="{C32B95E3-D776-4138-A054-ACE0069A7851}" srcOrd="0" destOrd="0" presId="urn:microsoft.com/office/officeart/2005/8/layout/vList5"/>
    <dgm:cxn modelId="{F55733F5-F98C-4239-A6B4-968BE218E1B8}" type="presOf" srcId="{4B3C4F58-B56A-435C-9F2B-3251927E60BC}" destId="{ACDB5D70-7F4E-4E51-A844-87AB597A0F77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F88862FB-407E-4F1A-8AB6-60E4EC477FE4}" type="presParOf" srcId="{587569C8-54FC-48A7-B1FD-B192ADFA24B3}" destId="{F14D1870-7709-45E4-8069-FE2A260A5C90}" srcOrd="0" destOrd="0" presId="urn:microsoft.com/office/officeart/2005/8/layout/vList5"/>
    <dgm:cxn modelId="{296AD473-39FD-4F92-90A4-DE5BB263AAF9}" type="presParOf" srcId="{F14D1870-7709-45E4-8069-FE2A260A5C90}" destId="{0CA7C948-4AE6-4A0E-8C4E-6EA1FD1095B1}" srcOrd="0" destOrd="0" presId="urn:microsoft.com/office/officeart/2005/8/layout/vList5"/>
    <dgm:cxn modelId="{5C141099-3A30-453F-95BB-AED7DBDA7A8C}" type="presParOf" srcId="{F14D1870-7709-45E4-8069-FE2A260A5C90}" destId="{ACDB5D70-7F4E-4E51-A844-87AB597A0F77}" srcOrd="1" destOrd="0" presId="urn:microsoft.com/office/officeart/2005/8/layout/vList5"/>
    <dgm:cxn modelId="{E62A51BF-1469-41FD-88BE-88F5200F55C8}" type="presParOf" srcId="{587569C8-54FC-48A7-B1FD-B192ADFA24B3}" destId="{DF0F342A-2D98-49EB-B01E-2D793AC4E51D}" srcOrd="1" destOrd="0" presId="urn:microsoft.com/office/officeart/2005/8/layout/vList5"/>
    <dgm:cxn modelId="{CB1412BF-0722-4705-95D2-884049DB0F75}" type="presParOf" srcId="{587569C8-54FC-48A7-B1FD-B192ADFA24B3}" destId="{ED72023A-9675-4D4C-BB8C-D931A9754E7F}" srcOrd="2" destOrd="0" presId="urn:microsoft.com/office/officeart/2005/8/layout/vList5"/>
    <dgm:cxn modelId="{5BD11F10-3FA0-4951-BCF0-36779C588384}" type="presParOf" srcId="{ED72023A-9675-4D4C-BB8C-D931A9754E7F}" destId="{83071D6C-3261-4DB0-B44C-35C0FA83A203}" srcOrd="0" destOrd="0" presId="urn:microsoft.com/office/officeart/2005/8/layout/vList5"/>
    <dgm:cxn modelId="{978ADD56-D288-4440-84D0-4CD1018C8683}" type="presParOf" srcId="{ED72023A-9675-4D4C-BB8C-D931A9754E7F}" destId="{C32B95E3-D776-4138-A054-ACE0069A7851}" srcOrd="1" destOrd="0" presId="urn:microsoft.com/office/officeart/2005/8/layout/vList5"/>
    <dgm:cxn modelId="{175DBB03-DB9B-4CC1-8AEF-B802A61B3343}" type="presParOf" srcId="{587569C8-54FC-48A7-B1FD-B192ADFA24B3}" destId="{2A9B02BF-BC8B-4281-80D7-7A0634D30948}" srcOrd="3" destOrd="0" presId="urn:microsoft.com/office/officeart/2005/8/layout/vList5"/>
    <dgm:cxn modelId="{3DB470EF-67D8-474F-AE8A-D05809723A65}" type="presParOf" srcId="{587569C8-54FC-48A7-B1FD-B192ADFA24B3}" destId="{B69F19AE-B49C-4EB2-9719-0A4D2B0D25D2}" srcOrd="4" destOrd="0" presId="urn:microsoft.com/office/officeart/2005/8/layout/vList5"/>
    <dgm:cxn modelId="{F4CDDB49-C41E-4CFA-B2FF-23D55D90CD50}" type="presParOf" srcId="{B69F19AE-B49C-4EB2-9719-0A4D2B0D25D2}" destId="{41F2985F-06DA-4C1D-843C-BDA1E372A194}" srcOrd="0" destOrd="0" presId="urn:microsoft.com/office/officeart/2005/8/layout/vList5"/>
    <dgm:cxn modelId="{2F284A81-A018-43DF-9ED1-D3CDE1354C6B}" type="presParOf" srcId="{B69F19AE-B49C-4EB2-9719-0A4D2B0D25D2}" destId="{BA089AD1-FD51-44EF-A9C9-E4555A5DF0BA}" srcOrd="1" destOrd="0" presId="urn:microsoft.com/office/officeart/2005/8/layout/vList5"/>
    <dgm:cxn modelId="{ED0C4EEE-8B54-48F4-80EB-6AD7C5EDA19E}" type="presParOf" srcId="{587569C8-54FC-48A7-B1FD-B192ADFA24B3}" destId="{F1E32D24-D5F4-43FD-8C8E-44590107C4DE}" srcOrd="5" destOrd="0" presId="urn:microsoft.com/office/officeart/2005/8/layout/vList5"/>
    <dgm:cxn modelId="{42FA9C48-52B2-4937-BF07-FC418A9AAB85}" type="presParOf" srcId="{587569C8-54FC-48A7-B1FD-B192ADFA24B3}" destId="{79638ECC-ABBD-41B6-9E7E-164904585CB2}" srcOrd="6" destOrd="0" presId="urn:microsoft.com/office/officeart/2005/8/layout/vList5"/>
    <dgm:cxn modelId="{9A0FD39B-F288-4F2B-B13C-2E4C5397C767}" type="presParOf" srcId="{79638ECC-ABBD-41B6-9E7E-164904585CB2}" destId="{4B43496D-7723-4303-A141-E27633D214E7}" srcOrd="0" destOrd="0" presId="urn:microsoft.com/office/officeart/2005/8/layout/vList5"/>
    <dgm:cxn modelId="{2690B12A-1649-47A8-B024-C3013B08FA1B}" type="presParOf" srcId="{79638ECC-ABBD-41B6-9E7E-164904585CB2}" destId="{B6980840-7B2F-4D20-8568-DBE96DDF4E6D}" srcOrd="1" destOrd="0" presId="urn:microsoft.com/office/officeart/2005/8/layout/vList5"/>
    <dgm:cxn modelId="{5DD053B6-D0B1-4DC9-8394-241D7900BC10}" type="presParOf" srcId="{587569C8-54FC-48A7-B1FD-B192ADFA24B3}" destId="{F5454932-5A68-4191-A04C-5A7478DFFE9B}" srcOrd="7" destOrd="0" presId="urn:microsoft.com/office/officeart/2005/8/layout/vList5"/>
    <dgm:cxn modelId="{425EF4CA-5D22-40A3-9CCD-71E476CCABD2}" type="presParOf" srcId="{587569C8-54FC-48A7-B1FD-B192ADFA24B3}" destId="{CEA831C4-942F-4912-9C56-39F78AE5B07E}" srcOrd="8" destOrd="0" presId="urn:microsoft.com/office/officeart/2005/8/layout/vList5"/>
    <dgm:cxn modelId="{FF87DE89-C6A3-4B7E-8F94-F722B0F57F21}" type="presParOf" srcId="{CEA831C4-942F-4912-9C56-39F78AE5B07E}" destId="{E88F25B0-9CA7-4AEB-A5AB-1874B38EDDC6}" srcOrd="0" destOrd="0" presId="urn:microsoft.com/office/officeart/2005/8/layout/vList5"/>
    <dgm:cxn modelId="{6DFDD209-7CE5-4B1D-9C48-F4A8158F0BEB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Menghitung Potensial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id-ID" smtClean="0"/>
            <a:t>Permukaan Ekipotensial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Gradien Potensial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Energi Potensial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6EC323D8-4D12-47C2-A426-0F7646D41ED5}" type="presOf" srcId="{0FF6D450-B006-4620-85C4-099C24D27103}" destId="{B6980840-7B2F-4D20-8568-DBE96DDF4E6D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6AFA2262-76DA-452E-B5DE-5DAB1B63A509}" type="presOf" srcId="{A97324D4-9B99-4C7D-B3DF-80AF741EFC4A}" destId="{41F2985F-06DA-4C1D-843C-BDA1E372A194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71DE765B-175D-4869-BEE1-83FFB754AB22}" type="presOf" srcId="{A455CDF9-35DE-418D-A7EC-D4D7495F37E4}" destId="{587569C8-54FC-48A7-B1FD-B192ADFA24B3}" srcOrd="0" destOrd="0" presId="urn:microsoft.com/office/officeart/2005/8/layout/vList5"/>
    <dgm:cxn modelId="{CBEB7343-7385-4802-9C80-3F9428718004}" type="presOf" srcId="{95ECB323-489A-4EB7-932F-3E9D7C2C196A}" destId="{83071D6C-3261-4DB0-B44C-35C0FA83A203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E03A1821-A8A1-4B7B-8148-82174AE612B5}" type="presOf" srcId="{4B3C4F58-B56A-435C-9F2B-3251927E60BC}" destId="{ACDB5D70-7F4E-4E51-A844-87AB597A0F77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12D8E494-32F1-4147-9F87-F428E4FEDA76}" type="presOf" srcId="{101B7685-BAE3-425F-9F54-A1F98BA881E8}" destId="{4B43496D-7723-4303-A141-E27633D214E7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8B37792A-7557-4B9C-B809-F405920B6BCD}" type="presOf" srcId="{19CC8CE8-1040-41E9-8F08-67BE7F791BC5}" destId="{BA089AD1-FD51-44EF-A9C9-E4555A5DF0BA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F40C8356-98E8-442C-A628-4153A7A566BE}" type="presOf" srcId="{65AC6880-B174-46C3-86BC-C9A25E12283B}" destId="{0CA7C948-4AE6-4A0E-8C4E-6EA1FD1095B1}" srcOrd="0" destOrd="0" presId="urn:microsoft.com/office/officeart/2005/8/layout/vList5"/>
    <dgm:cxn modelId="{9A2719FA-EB41-41B1-A344-14A51232A21A}" type="presOf" srcId="{7DA31674-2577-416C-8B87-5E390D8F516B}" destId="{E88F25B0-9CA7-4AEB-A5AB-1874B38EDDC6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673416DB-9CAE-40AE-961A-F42E1F356BD2}" type="presOf" srcId="{6E6ED3DC-EF2F-4932-B409-D2910DC7F941}" destId="{34377E5E-F1FD-46B0-B2AF-F0D7C84D5A56}" srcOrd="0" destOrd="0" presId="urn:microsoft.com/office/officeart/2005/8/layout/vList5"/>
    <dgm:cxn modelId="{390ACC59-0BE4-4585-9E0A-7814B9EA870B}" type="presOf" srcId="{9BA32040-0DE3-4AD2-B6EB-1C7A76CBB411}" destId="{C32B95E3-D776-4138-A054-ACE0069A7851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052CBD2C-CD61-4963-B2DB-3F11E9F377CF}" type="presParOf" srcId="{587569C8-54FC-48A7-B1FD-B192ADFA24B3}" destId="{F14D1870-7709-45E4-8069-FE2A260A5C90}" srcOrd="0" destOrd="0" presId="urn:microsoft.com/office/officeart/2005/8/layout/vList5"/>
    <dgm:cxn modelId="{1FD332D1-10D9-453C-886F-3568BB0DD44F}" type="presParOf" srcId="{F14D1870-7709-45E4-8069-FE2A260A5C90}" destId="{0CA7C948-4AE6-4A0E-8C4E-6EA1FD1095B1}" srcOrd="0" destOrd="0" presId="urn:microsoft.com/office/officeart/2005/8/layout/vList5"/>
    <dgm:cxn modelId="{BF8A827A-0B5F-40BF-B013-CF2B2466BABF}" type="presParOf" srcId="{F14D1870-7709-45E4-8069-FE2A260A5C90}" destId="{ACDB5D70-7F4E-4E51-A844-87AB597A0F77}" srcOrd="1" destOrd="0" presId="urn:microsoft.com/office/officeart/2005/8/layout/vList5"/>
    <dgm:cxn modelId="{A92C165E-7F2A-4E51-B5D8-3FF3BC4F0F73}" type="presParOf" srcId="{587569C8-54FC-48A7-B1FD-B192ADFA24B3}" destId="{DF0F342A-2D98-49EB-B01E-2D793AC4E51D}" srcOrd="1" destOrd="0" presId="urn:microsoft.com/office/officeart/2005/8/layout/vList5"/>
    <dgm:cxn modelId="{B325A6F6-1A53-4B1D-8004-9AD68F77DB54}" type="presParOf" srcId="{587569C8-54FC-48A7-B1FD-B192ADFA24B3}" destId="{ED72023A-9675-4D4C-BB8C-D931A9754E7F}" srcOrd="2" destOrd="0" presId="urn:microsoft.com/office/officeart/2005/8/layout/vList5"/>
    <dgm:cxn modelId="{836EEC96-EE26-4004-8750-CE449A3D3873}" type="presParOf" srcId="{ED72023A-9675-4D4C-BB8C-D931A9754E7F}" destId="{83071D6C-3261-4DB0-B44C-35C0FA83A203}" srcOrd="0" destOrd="0" presId="urn:microsoft.com/office/officeart/2005/8/layout/vList5"/>
    <dgm:cxn modelId="{719BA877-476C-422A-B6C0-DE2F527284EB}" type="presParOf" srcId="{ED72023A-9675-4D4C-BB8C-D931A9754E7F}" destId="{C32B95E3-D776-4138-A054-ACE0069A7851}" srcOrd="1" destOrd="0" presId="urn:microsoft.com/office/officeart/2005/8/layout/vList5"/>
    <dgm:cxn modelId="{8CE1C11F-60BE-4E08-9FFD-C8A7DCD500DE}" type="presParOf" srcId="{587569C8-54FC-48A7-B1FD-B192ADFA24B3}" destId="{2A9B02BF-BC8B-4281-80D7-7A0634D30948}" srcOrd="3" destOrd="0" presId="urn:microsoft.com/office/officeart/2005/8/layout/vList5"/>
    <dgm:cxn modelId="{B2AFC7E6-6A52-42BA-8B49-AC50FE2D3E8E}" type="presParOf" srcId="{587569C8-54FC-48A7-B1FD-B192ADFA24B3}" destId="{B69F19AE-B49C-4EB2-9719-0A4D2B0D25D2}" srcOrd="4" destOrd="0" presId="urn:microsoft.com/office/officeart/2005/8/layout/vList5"/>
    <dgm:cxn modelId="{C68CA481-75F7-41DF-9810-19CFF7469246}" type="presParOf" srcId="{B69F19AE-B49C-4EB2-9719-0A4D2B0D25D2}" destId="{41F2985F-06DA-4C1D-843C-BDA1E372A194}" srcOrd="0" destOrd="0" presId="urn:microsoft.com/office/officeart/2005/8/layout/vList5"/>
    <dgm:cxn modelId="{1E4BE968-C04B-4689-85CA-FB3E79E32AE7}" type="presParOf" srcId="{B69F19AE-B49C-4EB2-9719-0A4D2B0D25D2}" destId="{BA089AD1-FD51-44EF-A9C9-E4555A5DF0BA}" srcOrd="1" destOrd="0" presId="urn:microsoft.com/office/officeart/2005/8/layout/vList5"/>
    <dgm:cxn modelId="{F63B6624-33DA-4C40-B82C-BE4222347F3C}" type="presParOf" srcId="{587569C8-54FC-48A7-B1FD-B192ADFA24B3}" destId="{F1E32D24-D5F4-43FD-8C8E-44590107C4DE}" srcOrd="5" destOrd="0" presId="urn:microsoft.com/office/officeart/2005/8/layout/vList5"/>
    <dgm:cxn modelId="{C3FB9F24-F8FF-46D6-B761-2761E46322E9}" type="presParOf" srcId="{587569C8-54FC-48A7-B1FD-B192ADFA24B3}" destId="{79638ECC-ABBD-41B6-9E7E-164904585CB2}" srcOrd="6" destOrd="0" presId="urn:microsoft.com/office/officeart/2005/8/layout/vList5"/>
    <dgm:cxn modelId="{7AFE0B6D-52E1-46E5-A115-917183336A77}" type="presParOf" srcId="{79638ECC-ABBD-41B6-9E7E-164904585CB2}" destId="{4B43496D-7723-4303-A141-E27633D214E7}" srcOrd="0" destOrd="0" presId="urn:microsoft.com/office/officeart/2005/8/layout/vList5"/>
    <dgm:cxn modelId="{314724B5-876B-45B3-9690-CE99187CC3DF}" type="presParOf" srcId="{79638ECC-ABBD-41B6-9E7E-164904585CB2}" destId="{B6980840-7B2F-4D20-8568-DBE96DDF4E6D}" srcOrd="1" destOrd="0" presId="urn:microsoft.com/office/officeart/2005/8/layout/vList5"/>
    <dgm:cxn modelId="{926A9031-1776-4626-8CEE-871757B5AAE1}" type="presParOf" srcId="{587569C8-54FC-48A7-B1FD-B192ADFA24B3}" destId="{F5454932-5A68-4191-A04C-5A7478DFFE9B}" srcOrd="7" destOrd="0" presId="urn:microsoft.com/office/officeart/2005/8/layout/vList5"/>
    <dgm:cxn modelId="{1B351972-1A8F-4967-AD06-4CD41B7FCEC1}" type="presParOf" srcId="{587569C8-54FC-48A7-B1FD-B192ADFA24B3}" destId="{CEA831C4-942F-4912-9C56-39F78AE5B07E}" srcOrd="8" destOrd="0" presId="urn:microsoft.com/office/officeart/2005/8/layout/vList5"/>
    <dgm:cxn modelId="{F74A6A02-6B7C-42EA-A74C-5A4D8589E6DD}" type="presParOf" srcId="{CEA831C4-942F-4912-9C56-39F78AE5B07E}" destId="{E88F25B0-9CA7-4AEB-A5AB-1874B38EDDC6}" srcOrd="0" destOrd="0" presId="urn:microsoft.com/office/officeart/2005/8/layout/vList5"/>
    <dgm:cxn modelId="{5610ADCE-32DA-4C74-B8A8-B2CC9C2DFEF5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Menghitung Potensial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id-ID" smtClean="0"/>
            <a:t>Permukaan Ekipotensial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Gradien Potensial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Energi Potensial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C9D91D72-4BD9-4698-BC7E-CDA3A0777198}" type="presOf" srcId="{0FF6D450-B006-4620-85C4-099C24D27103}" destId="{B6980840-7B2F-4D20-8568-DBE96DDF4E6D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A784DD38-16E8-4080-B152-025C12D95294}" type="presOf" srcId="{A455CDF9-35DE-418D-A7EC-D4D7495F37E4}" destId="{587569C8-54FC-48A7-B1FD-B192ADFA24B3}" srcOrd="0" destOrd="0" presId="urn:microsoft.com/office/officeart/2005/8/layout/vList5"/>
    <dgm:cxn modelId="{0BC69070-5F3D-468A-9946-66D6BD32C5A9}" type="presOf" srcId="{65AC6880-B174-46C3-86BC-C9A25E12283B}" destId="{0CA7C948-4AE6-4A0E-8C4E-6EA1FD1095B1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2F05B558-48DC-4155-BEF9-AD9C9EB77BB6}" type="presOf" srcId="{7DA31674-2577-416C-8B87-5E390D8F516B}" destId="{E88F25B0-9CA7-4AEB-A5AB-1874B38EDDC6}" srcOrd="0" destOrd="0" presId="urn:microsoft.com/office/officeart/2005/8/layout/vList5"/>
    <dgm:cxn modelId="{D0DC4EB8-F4D0-440A-A165-DE30B2B2F53F}" type="presOf" srcId="{101B7685-BAE3-425F-9F54-A1F98BA881E8}" destId="{4B43496D-7723-4303-A141-E27633D214E7}" srcOrd="0" destOrd="0" presId="urn:microsoft.com/office/officeart/2005/8/layout/vList5"/>
    <dgm:cxn modelId="{5A24AA4D-3293-437D-B48A-FB1675E9DF19}" type="presOf" srcId="{4B3C4F58-B56A-435C-9F2B-3251927E60BC}" destId="{ACDB5D70-7F4E-4E51-A844-87AB597A0F77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4F811F9C-5BD5-4C96-8E8C-0699895A7717}" type="presOf" srcId="{A97324D4-9B99-4C7D-B3DF-80AF741EFC4A}" destId="{41F2985F-06DA-4C1D-843C-BDA1E372A194}" srcOrd="0" destOrd="0" presId="urn:microsoft.com/office/officeart/2005/8/layout/vList5"/>
    <dgm:cxn modelId="{01CEEDEE-9A48-41BE-8593-4A88AA447525}" type="presOf" srcId="{6E6ED3DC-EF2F-4932-B409-D2910DC7F941}" destId="{34377E5E-F1FD-46B0-B2AF-F0D7C84D5A56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7F7E2161-2828-4D7B-90A0-9EF20FCD44CD}" type="presOf" srcId="{95ECB323-489A-4EB7-932F-3E9D7C2C196A}" destId="{83071D6C-3261-4DB0-B44C-35C0FA83A203}" srcOrd="0" destOrd="0" presId="urn:microsoft.com/office/officeart/2005/8/layout/vList5"/>
    <dgm:cxn modelId="{FE590AE2-2DEC-4917-9B28-B3A9063A192E}" type="presOf" srcId="{19CC8CE8-1040-41E9-8F08-67BE7F791BC5}" destId="{BA089AD1-FD51-44EF-A9C9-E4555A5DF0BA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DE241A05-5765-47B4-B766-C0058FF214C9}" type="presOf" srcId="{9BA32040-0DE3-4AD2-B6EB-1C7A76CBB411}" destId="{C32B95E3-D776-4138-A054-ACE0069A7851}" srcOrd="0" destOrd="0" presId="urn:microsoft.com/office/officeart/2005/8/layout/vList5"/>
    <dgm:cxn modelId="{54965CC5-A8DA-41E9-8A9B-AE281381E41D}" type="presParOf" srcId="{587569C8-54FC-48A7-B1FD-B192ADFA24B3}" destId="{F14D1870-7709-45E4-8069-FE2A260A5C90}" srcOrd="0" destOrd="0" presId="urn:microsoft.com/office/officeart/2005/8/layout/vList5"/>
    <dgm:cxn modelId="{EE7BED7D-AA05-4588-BB85-C9D4B6C5952A}" type="presParOf" srcId="{F14D1870-7709-45E4-8069-FE2A260A5C90}" destId="{0CA7C948-4AE6-4A0E-8C4E-6EA1FD1095B1}" srcOrd="0" destOrd="0" presId="urn:microsoft.com/office/officeart/2005/8/layout/vList5"/>
    <dgm:cxn modelId="{2E7A6FE3-45F2-43BD-B1AC-0FF2A0DB17C0}" type="presParOf" srcId="{F14D1870-7709-45E4-8069-FE2A260A5C90}" destId="{ACDB5D70-7F4E-4E51-A844-87AB597A0F77}" srcOrd="1" destOrd="0" presId="urn:microsoft.com/office/officeart/2005/8/layout/vList5"/>
    <dgm:cxn modelId="{62CC6CBC-B3E1-475B-A698-BCCAF6D5C2DE}" type="presParOf" srcId="{587569C8-54FC-48A7-B1FD-B192ADFA24B3}" destId="{DF0F342A-2D98-49EB-B01E-2D793AC4E51D}" srcOrd="1" destOrd="0" presId="urn:microsoft.com/office/officeart/2005/8/layout/vList5"/>
    <dgm:cxn modelId="{17A3155A-C6D0-4270-A6C9-5B476372E2AE}" type="presParOf" srcId="{587569C8-54FC-48A7-B1FD-B192ADFA24B3}" destId="{ED72023A-9675-4D4C-BB8C-D931A9754E7F}" srcOrd="2" destOrd="0" presId="urn:microsoft.com/office/officeart/2005/8/layout/vList5"/>
    <dgm:cxn modelId="{545750C6-F678-4160-A2D7-C121C9F7F99E}" type="presParOf" srcId="{ED72023A-9675-4D4C-BB8C-D931A9754E7F}" destId="{83071D6C-3261-4DB0-B44C-35C0FA83A203}" srcOrd="0" destOrd="0" presId="urn:microsoft.com/office/officeart/2005/8/layout/vList5"/>
    <dgm:cxn modelId="{25D6A6A1-4E47-4D2D-A474-027B8492766C}" type="presParOf" srcId="{ED72023A-9675-4D4C-BB8C-D931A9754E7F}" destId="{C32B95E3-D776-4138-A054-ACE0069A7851}" srcOrd="1" destOrd="0" presId="urn:microsoft.com/office/officeart/2005/8/layout/vList5"/>
    <dgm:cxn modelId="{1A144222-E5A0-4E36-A801-1A4971E2ABF0}" type="presParOf" srcId="{587569C8-54FC-48A7-B1FD-B192ADFA24B3}" destId="{2A9B02BF-BC8B-4281-80D7-7A0634D30948}" srcOrd="3" destOrd="0" presId="urn:microsoft.com/office/officeart/2005/8/layout/vList5"/>
    <dgm:cxn modelId="{73561D94-E2C5-4753-B376-4A2F5497AD9E}" type="presParOf" srcId="{587569C8-54FC-48A7-B1FD-B192ADFA24B3}" destId="{B69F19AE-B49C-4EB2-9719-0A4D2B0D25D2}" srcOrd="4" destOrd="0" presId="urn:microsoft.com/office/officeart/2005/8/layout/vList5"/>
    <dgm:cxn modelId="{D28131F9-1B18-4B3E-9610-EEC2FFA71970}" type="presParOf" srcId="{B69F19AE-B49C-4EB2-9719-0A4D2B0D25D2}" destId="{41F2985F-06DA-4C1D-843C-BDA1E372A194}" srcOrd="0" destOrd="0" presId="urn:microsoft.com/office/officeart/2005/8/layout/vList5"/>
    <dgm:cxn modelId="{ABC93263-AA1E-4490-B24F-1F2959C40375}" type="presParOf" srcId="{B69F19AE-B49C-4EB2-9719-0A4D2B0D25D2}" destId="{BA089AD1-FD51-44EF-A9C9-E4555A5DF0BA}" srcOrd="1" destOrd="0" presId="urn:microsoft.com/office/officeart/2005/8/layout/vList5"/>
    <dgm:cxn modelId="{59B9FEBC-8B47-4506-92F2-2638291FB724}" type="presParOf" srcId="{587569C8-54FC-48A7-B1FD-B192ADFA24B3}" destId="{F1E32D24-D5F4-43FD-8C8E-44590107C4DE}" srcOrd="5" destOrd="0" presId="urn:microsoft.com/office/officeart/2005/8/layout/vList5"/>
    <dgm:cxn modelId="{E5120190-7B07-4FE3-9633-6206570624E2}" type="presParOf" srcId="{587569C8-54FC-48A7-B1FD-B192ADFA24B3}" destId="{79638ECC-ABBD-41B6-9E7E-164904585CB2}" srcOrd="6" destOrd="0" presId="urn:microsoft.com/office/officeart/2005/8/layout/vList5"/>
    <dgm:cxn modelId="{6F1CAFAE-A04D-4F0E-B244-97BCA87D432D}" type="presParOf" srcId="{79638ECC-ABBD-41B6-9E7E-164904585CB2}" destId="{4B43496D-7723-4303-A141-E27633D214E7}" srcOrd="0" destOrd="0" presId="urn:microsoft.com/office/officeart/2005/8/layout/vList5"/>
    <dgm:cxn modelId="{D9420C7C-E00E-4152-8180-0359DE598D4C}" type="presParOf" srcId="{79638ECC-ABBD-41B6-9E7E-164904585CB2}" destId="{B6980840-7B2F-4D20-8568-DBE96DDF4E6D}" srcOrd="1" destOrd="0" presId="urn:microsoft.com/office/officeart/2005/8/layout/vList5"/>
    <dgm:cxn modelId="{7EF34D21-C903-49D5-815E-069620B36C6C}" type="presParOf" srcId="{587569C8-54FC-48A7-B1FD-B192ADFA24B3}" destId="{F5454932-5A68-4191-A04C-5A7478DFFE9B}" srcOrd="7" destOrd="0" presId="urn:microsoft.com/office/officeart/2005/8/layout/vList5"/>
    <dgm:cxn modelId="{8A8CC6B6-CA84-4247-8E63-803EDF31CEFB}" type="presParOf" srcId="{587569C8-54FC-48A7-B1FD-B192ADFA24B3}" destId="{CEA831C4-942F-4912-9C56-39F78AE5B07E}" srcOrd="8" destOrd="0" presId="urn:microsoft.com/office/officeart/2005/8/layout/vList5"/>
    <dgm:cxn modelId="{0AB68BA6-F559-4A62-8471-E619336987E5}" type="presParOf" srcId="{CEA831C4-942F-4912-9C56-39F78AE5B07E}" destId="{E88F25B0-9CA7-4AEB-A5AB-1874B38EDDC6}" srcOrd="0" destOrd="0" presId="urn:microsoft.com/office/officeart/2005/8/layout/vList5"/>
    <dgm:cxn modelId="{C9B60FA6-36CE-4D5E-A4A1-B5A4769AA9F5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Menghitung Potensial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id-ID" smtClean="0"/>
            <a:t>Permukaan Ekipotensial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Gradien Potensial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Energi Potensial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EB7BDE-EA2C-467F-913C-BDF452B62FF8}" type="presOf" srcId="{6E6ED3DC-EF2F-4932-B409-D2910DC7F941}" destId="{34377E5E-F1FD-46B0-B2AF-F0D7C84D5A56}" srcOrd="0" destOrd="0" presId="urn:microsoft.com/office/officeart/2005/8/layout/vList5"/>
    <dgm:cxn modelId="{966534D5-23D7-48EF-9154-6F859198928D}" type="presOf" srcId="{A455CDF9-35DE-418D-A7EC-D4D7495F37E4}" destId="{587569C8-54FC-48A7-B1FD-B192ADFA24B3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16B7A34B-7D25-4B9C-8BC0-E07734CA6F6B}" type="presOf" srcId="{65AC6880-B174-46C3-86BC-C9A25E12283B}" destId="{0CA7C948-4AE6-4A0E-8C4E-6EA1FD1095B1}" srcOrd="0" destOrd="0" presId="urn:microsoft.com/office/officeart/2005/8/layout/vList5"/>
    <dgm:cxn modelId="{44A91DBE-802A-4B18-AE04-FC3194374714}" type="presOf" srcId="{19CC8CE8-1040-41E9-8F08-67BE7F791BC5}" destId="{BA089AD1-FD51-44EF-A9C9-E4555A5DF0BA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94AC2467-1E92-424C-B6E7-F70F38D87932}" type="presOf" srcId="{95ECB323-489A-4EB7-932F-3E9D7C2C196A}" destId="{83071D6C-3261-4DB0-B44C-35C0FA83A203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B2F7CB7B-9ACE-4786-BE73-DBC25AFDF44B}" type="presOf" srcId="{4B3C4F58-B56A-435C-9F2B-3251927E60BC}" destId="{ACDB5D70-7F4E-4E51-A844-87AB597A0F77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1BDAE782-7221-46BE-A778-F4EA802CC728}" type="presOf" srcId="{0FF6D450-B006-4620-85C4-099C24D27103}" destId="{B6980840-7B2F-4D20-8568-DBE96DDF4E6D}" srcOrd="0" destOrd="0" presId="urn:microsoft.com/office/officeart/2005/8/layout/vList5"/>
    <dgm:cxn modelId="{15484B0D-D5FD-4877-A75A-60A0B06710BE}" type="presOf" srcId="{7DA31674-2577-416C-8B87-5E390D8F516B}" destId="{E88F25B0-9CA7-4AEB-A5AB-1874B38EDDC6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78F6BDA8-575D-4E04-B4EF-714D79D2F5D2}" type="presOf" srcId="{101B7685-BAE3-425F-9F54-A1F98BA881E8}" destId="{4B43496D-7723-4303-A141-E27633D214E7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C783E534-6249-44DF-80FF-C04B8548B327}" type="presOf" srcId="{A97324D4-9B99-4C7D-B3DF-80AF741EFC4A}" destId="{41F2985F-06DA-4C1D-843C-BDA1E372A194}" srcOrd="0" destOrd="0" presId="urn:microsoft.com/office/officeart/2005/8/layout/vList5"/>
    <dgm:cxn modelId="{EAB16924-B87C-4DDB-A8A3-B8DD9483101D}" type="presOf" srcId="{9BA32040-0DE3-4AD2-B6EB-1C7A76CBB411}" destId="{C32B95E3-D776-4138-A054-ACE0069A7851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A552CA62-98AA-42C6-B2FC-C491283D4257}" type="presParOf" srcId="{587569C8-54FC-48A7-B1FD-B192ADFA24B3}" destId="{F14D1870-7709-45E4-8069-FE2A260A5C90}" srcOrd="0" destOrd="0" presId="urn:microsoft.com/office/officeart/2005/8/layout/vList5"/>
    <dgm:cxn modelId="{B33FC636-F63D-4725-9E21-4B22843B7D50}" type="presParOf" srcId="{F14D1870-7709-45E4-8069-FE2A260A5C90}" destId="{0CA7C948-4AE6-4A0E-8C4E-6EA1FD1095B1}" srcOrd="0" destOrd="0" presId="urn:microsoft.com/office/officeart/2005/8/layout/vList5"/>
    <dgm:cxn modelId="{497AC018-ECA5-4A4B-93B2-FF63F6214EA5}" type="presParOf" srcId="{F14D1870-7709-45E4-8069-FE2A260A5C90}" destId="{ACDB5D70-7F4E-4E51-A844-87AB597A0F77}" srcOrd="1" destOrd="0" presId="urn:microsoft.com/office/officeart/2005/8/layout/vList5"/>
    <dgm:cxn modelId="{D61F8780-E15F-4EED-B1FC-633B02630BC4}" type="presParOf" srcId="{587569C8-54FC-48A7-B1FD-B192ADFA24B3}" destId="{DF0F342A-2D98-49EB-B01E-2D793AC4E51D}" srcOrd="1" destOrd="0" presId="urn:microsoft.com/office/officeart/2005/8/layout/vList5"/>
    <dgm:cxn modelId="{E8DAC793-CD67-4281-931E-E797671FB610}" type="presParOf" srcId="{587569C8-54FC-48A7-B1FD-B192ADFA24B3}" destId="{ED72023A-9675-4D4C-BB8C-D931A9754E7F}" srcOrd="2" destOrd="0" presId="urn:microsoft.com/office/officeart/2005/8/layout/vList5"/>
    <dgm:cxn modelId="{9D1F0674-4FE0-4BCD-B0B7-3AD822E9B756}" type="presParOf" srcId="{ED72023A-9675-4D4C-BB8C-D931A9754E7F}" destId="{83071D6C-3261-4DB0-B44C-35C0FA83A203}" srcOrd="0" destOrd="0" presId="urn:microsoft.com/office/officeart/2005/8/layout/vList5"/>
    <dgm:cxn modelId="{632132AC-71DB-4742-811D-E90FC5279841}" type="presParOf" srcId="{ED72023A-9675-4D4C-BB8C-D931A9754E7F}" destId="{C32B95E3-D776-4138-A054-ACE0069A7851}" srcOrd="1" destOrd="0" presId="urn:microsoft.com/office/officeart/2005/8/layout/vList5"/>
    <dgm:cxn modelId="{5B99F5E7-4F6A-462F-BB22-E4895758FA7F}" type="presParOf" srcId="{587569C8-54FC-48A7-B1FD-B192ADFA24B3}" destId="{2A9B02BF-BC8B-4281-80D7-7A0634D30948}" srcOrd="3" destOrd="0" presId="urn:microsoft.com/office/officeart/2005/8/layout/vList5"/>
    <dgm:cxn modelId="{A5E3051D-17A3-4C5B-81B5-827DAB781E2C}" type="presParOf" srcId="{587569C8-54FC-48A7-B1FD-B192ADFA24B3}" destId="{B69F19AE-B49C-4EB2-9719-0A4D2B0D25D2}" srcOrd="4" destOrd="0" presId="urn:microsoft.com/office/officeart/2005/8/layout/vList5"/>
    <dgm:cxn modelId="{3FB5C6E3-06D6-484C-8B1C-73FB852776C0}" type="presParOf" srcId="{B69F19AE-B49C-4EB2-9719-0A4D2B0D25D2}" destId="{41F2985F-06DA-4C1D-843C-BDA1E372A194}" srcOrd="0" destOrd="0" presId="urn:microsoft.com/office/officeart/2005/8/layout/vList5"/>
    <dgm:cxn modelId="{83BCB556-82A2-40E4-87F5-1E6553A7DBCB}" type="presParOf" srcId="{B69F19AE-B49C-4EB2-9719-0A4D2B0D25D2}" destId="{BA089AD1-FD51-44EF-A9C9-E4555A5DF0BA}" srcOrd="1" destOrd="0" presId="urn:microsoft.com/office/officeart/2005/8/layout/vList5"/>
    <dgm:cxn modelId="{372ACF94-3535-4A87-B2A0-9E6FA80421AC}" type="presParOf" srcId="{587569C8-54FC-48A7-B1FD-B192ADFA24B3}" destId="{F1E32D24-D5F4-43FD-8C8E-44590107C4DE}" srcOrd="5" destOrd="0" presId="urn:microsoft.com/office/officeart/2005/8/layout/vList5"/>
    <dgm:cxn modelId="{D4076892-AFED-4184-994F-BFAE44D1521C}" type="presParOf" srcId="{587569C8-54FC-48A7-B1FD-B192ADFA24B3}" destId="{79638ECC-ABBD-41B6-9E7E-164904585CB2}" srcOrd="6" destOrd="0" presId="urn:microsoft.com/office/officeart/2005/8/layout/vList5"/>
    <dgm:cxn modelId="{3B8394D6-6A13-4048-9A91-50D3A82023D6}" type="presParOf" srcId="{79638ECC-ABBD-41B6-9E7E-164904585CB2}" destId="{4B43496D-7723-4303-A141-E27633D214E7}" srcOrd="0" destOrd="0" presId="urn:microsoft.com/office/officeart/2005/8/layout/vList5"/>
    <dgm:cxn modelId="{AF41EE09-CD91-4EB8-8B1A-E1D30B7E63E7}" type="presParOf" srcId="{79638ECC-ABBD-41B6-9E7E-164904585CB2}" destId="{B6980840-7B2F-4D20-8568-DBE96DDF4E6D}" srcOrd="1" destOrd="0" presId="urn:microsoft.com/office/officeart/2005/8/layout/vList5"/>
    <dgm:cxn modelId="{4C9C6DA0-5BD3-4469-A434-D9E6E69D8462}" type="presParOf" srcId="{587569C8-54FC-48A7-B1FD-B192ADFA24B3}" destId="{F5454932-5A68-4191-A04C-5A7478DFFE9B}" srcOrd="7" destOrd="0" presId="urn:microsoft.com/office/officeart/2005/8/layout/vList5"/>
    <dgm:cxn modelId="{D304F21A-77DB-488E-972A-B47CBAB45DA8}" type="presParOf" srcId="{587569C8-54FC-48A7-B1FD-B192ADFA24B3}" destId="{CEA831C4-942F-4912-9C56-39F78AE5B07E}" srcOrd="8" destOrd="0" presId="urn:microsoft.com/office/officeart/2005/8/layout/vList5"/>
    <dgm:cxn modelId="{E556FBD0-DD9E-4465-8470-ED247A715D6C}" type="presParOf" srcId="{CEA831C4-942F-4912-9C56-39F78AE5B07E}" destId="{E88F25B0-9CA7-4AEB-A5AB-1874B38EDDC6}" srcOrd="0" destOrd="0" presId="urn:microsoft.com/office/officeart/2005/8/layout/vList5"/>
    <dgm:cxn modelId="{CA5D482C-D654-4E8D-9E12-766DC31E7D90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Menghitung Potensial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id-ID" smtClean="0"/>
            <a:t>Permukaan Ekipotensial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Gradien Potensial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Energi Potensial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2D8326-ADC8-44B0-A23A-C7BCAE9955DF}" type="presOf" srcId="{A455CDF9-35DE-418D-A7EC-D4D7495F37E4}" destId="{587569C8-54FC-48A7-B1FD-B192ADFA24B3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62836990-1A50-42C7-839F-2F2D3176A20C}" type="presOf" srcId="{9BA32040-0DE3-4AD2-B6EB-1C7A76CBB411}" destId="{C32B95E3-D776-4138-A054-ACE0069A7851}" srcOrd="0" destOrd="0" presId="urn:microsoft.com/office/officeart/2005/8/layout/vList5"/>
    <dgm:cxn modelId="{6D1E8436-E8A9-4232-B65F-58F5F4871BE3}" type="presOf" srcId="{0FF6D450-B006-4620-85C4-099C24D27103}" destId="{B6980840-7B2F-4D20-8568-DBE96DDF4E6D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9937595F-D3DC-47F4-A496-82006E20F302}" type="presOf" srcId="{65AC6880-B174-46C3-86BC-C9A25E12283B}" destId="{0CA7C948-4AE6-4A0E-8C4E-6EA1FD1095B1}" srcOrd="0" destOrd="0" presId="urn:microsoft.com/office/officeart/2005/8/layout/vList5"/>
    <dgm:cxn modelId="{B962C806-C334-475D-9C8B-E1B80090FD1C}" type="presOf" srcId="{19CC8CE8-1040-41E9-8F08-67BE7F791BC5}" destId="{BA089AD1-FD51-44EF-A9C9-E4555A5DF0BA}" srcOrd="0" destOrd="0" presId="urn:microsoft.com/office/officeart/2005/8/layout/vList5"/>
    <dgm:cxn modelId="{4810E328-493B-4E50-9A00-5948CA0F3E39}" type="presOf" srcId="{7DA31674-2577-416C-8B87-5E390D8F516B}" destId="{E88F25B0-9CA7-4AEB-A5AB-1874B38EDDC6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9D819D4A-8F9C-4F10-A4B9-1396FB61EC9B}" type="presOf" srcId="{4B3C4F58-B56A-435C-9F2B-3251927E60BC}" destId="{ACDB5D70-7F4E-4E51-A844-87AB597A0F77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D7B2D48F-7383-4639-A4D6-B0213DDBD311}" type="presOf" srcId="{101B7685-BAE3-425F-9F54-A1F98BA881E8}" destId="{4B43496D-7723-4303-A141-E27633D214E7}" srcOrd="0" destOrd="0" presId="urn:microsoft.com/office/officeart/2005/8/layout/vList5"/>
    <dgm:cxn modelId="{6E4C4CE3-D07D-4F38-A530-3C3E1CECCF63}" type="presOf" srcId="{95ECB323-489A-4EB7-932F-3E9D7C2C196A}" destId="{83071D6C-3261-4DB0-B44C-35C0FA83A203}" srcOrd="0" destOrd="0" presId="urn:microsoft.com/office/officeart/2005/8/layout/vList5"/>
    <dgm:cxn modelId="{9B54C37C-FDD6-435C-93E3-90E0DAB04740}" type="presOf" srcId="{A97324D4-9B99-4C7D-B3DF-80AF741EFC4A}" destId="{41F2985F-06DA-4C1D-843C-BDA1E372A194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77957527-71E2-400A-9D7C-E99437F33AD3}" type="presOf" srcId="{6E6ED3DC-EF2F-4932-B409-D2910DC7F941}" destId="{34377E5E-F1FD-46B0-B2AF-F0D7C84D5A56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9A2DFA63-1AC0-4D5F-A59C-5DA9F5EDAE11}" type="presParOf" srcId="{587569C8-54FC-48A7-B1FD-B192ADFA24B3}" destId="{F14D1870-7709-45E4-8069-FE2A260A5C90}" srcOrd="0" destOrd="0" presId="urn:microsoft.com/office/officeart/2005/8/layout/vList5"/>
    <dgm:cxn modelId="{C036CE14-3351-4A21-B4D7-ADB74C073949}" type="presParOf" srcId="{F14D1870-7709-45E4-8069-FE2A260A5C90}" destId="{0CA7C948-4AE6-4A0E-8C4E-6EA1FD1095B1}" srcOrd="0" destOrd="0" presId="urn:microsoft.com/office/officeart/2005/8/layout/vList5"/>
    <dgm:cxn modelId="{594517E9-3880-4E83-8AF0-2D182C344861}" type="presParOf" srcId="{F14D1870-7709-45E4-8069-FE2A260A5C90}" destId="{ACDB5D70-7F4E-4E51-A844-87AB597A0F77}" srcOrd="1" destOrd="0" presId="urn:microsoft.com/office/officeart/2005/8/layout/vList5"/>
    <dgm:cxn modelId="{34F1CFF6-03F9-4832-A35E-021074637FFC}" type="presParOf" srcId="{587569C8-54FC-48A7-B1FD-B192ADFA24B3}" destId="{DF0F342A-2D98-49EB-B01E-2D793AC4E51D}" srcOrd="1" destOrd="0" presId="urn:microsoft.com/office/officeart/2005/8/layout/vList5"/>
    <dgm:cxn modelId="{1E148CBC-5603-4BED-84DB-D3EB20F8E0E5}" type="presParOf" srcId="{587569C8-54FC-48A7-B1FD-B192ADFA24B3}" destId="{ED72023A-9675-4D4C-BB8C-D931A9754E7F}" srcOrd="2" destOrd="0" presId="urn:microsoft.com/office/officeart/2005/8/layout/vList5"/>
    <dgm:cxn modelId="{15F7C3C7-19C3-49C8-8D2A-9F70E12F4F45}" type="presParOf" srcId="{ED72023A-9675-4D4C-BB8C-D931A9754E7F}" destId="{83071D6C-3261-4DB0-B44C-35C0FA83A203}" srcOrd="0" destOrd="0" presId="urn:microsoft.com/office/officeart/2005/8/layout/vList5"/>
    <dgm:cxn modelId="{95B8E557-12B7-4933-ADD7-508CF250BE7E}" type="presParOf" srcId="{ED72023A-9675-4D4C-BB8C-D931A9754E7F}" destId="{C32B95E3-D776-4138-A054-ACE0069A7851}" srcOrd="1" destOrd="0" presId="urn:microsoft.com/office/officeart/2005/8/layout/vList5"/>
    <dgm:cxn modelId="{15A99B8A-0340-488E-913C-2A724DFED64F}" type="presParOf" srcId="{587569C8-54FC-48A7-B1FD-B192ADFA24B3}" destId="{2A9B02BF-BC8B-4281-80D7-7A0634D30948}" srcOrd="3" destOrd="0" presId="urn:microsoft.com/office/officeart/2005/8/layout/vList5"/>
    <dgm:cxn modelId="{583CF2A7-186A-4BAB-965D-46C7F2E4E154}" type="presParOf" srcId="{587569C8-54FC-48A7-B1FD-B192ADFA24B3}" destId="{B69F19AE-B49C-4EB2-9719-0A4D2B0D25D2}" srcOrd="4" destOrd="0" presId="urn:microsoft.com/office/officeart/2005/8/layout/vList5"/>
    <dgm:cxn modelId="{350FFD31-20AE-4D90-8BFA-AA6BD8B6B995}" type="presParOf" srcId="{B69F19AE-B49C-4EB2-9719-0A4D2B0D25D2}" destId="{41F2985F-06DA-4C1D-843C-BDA1E372A194}" srcOrd="0" destOrd="0" presId="urn:microsoft.com/office/officeart/2005/8/layout/vList5"/>
    <dgm:cxn modelId="{513F5B2B-D594-4CC0-8221-CF0804CD3F0E}" type="presParOf" srcId="{B69F19AE-B49C-4EB2-9719-0A4D2B0D25D2}" destId="{BA089AD1-FD51-44EF-A9C9-E4555A5DF0BA}" srcOrd="1" destOrd="0" presId="urn:microsoft.com/office/officeart/2005/8/layout/vList5"/>
    <dgm:cxn modelId="{0308FEBC-4DCA-4C55-B73B-7ACA4960F23E}" type="presParOf" srcId="{587569C8-54FC-48A7-B1FD-B192ADFA24B3}" destId="{F1E32D24-D5F4-43FD-8C8E-44590107C4DE}" srcOrd="5" destOrd="0" presId="urn:microsoft.com/office/officeart/2005/8/layout/vList5"/>
    <dgm:cxn modelId="{07857548-DBD5-4EAF-9AD7-12CA7EAE86C7}" type="presParOf" srcId="{587569C8-54FC-48A7-B1FD-B192ADFA24B3}" destId="{79638ECC-ABBD-41B6-9E7E-164904585CB2}" srcOrd="6" destOrd="0" presId="urn:microsoft.com/office/officeart/2005/8/layout/vList5"/>
    <dgm:cxn modelId="{2C1768E0-3E4C-4D27-9C10-A03998E40229}" type="presParOf" srcId="{79638ECC-ABBD-41B6-9E7E-164904585CB2}" destId="{4B43496D-7723-4303-A141-E27633D214E7}" srcOrd="0" destOrd="0" presId="urn:microsoft.com/office/officeart/2005/8/layout/vList5"/>
    <dgm:cxn modelId="{6F6CDBF2-6199-4F6F-95CE-4A984AED5510}" type="presParOf" srcId="{79638ECC-ABBD-41B6-9E7E-164904585CB2}" destId="{B6980840-7B2F-4D20-8568-DBE96DDF4E6D}" srcOrd="1" destOrd="0" presId="urn:microsoft.com/office/officeart/2005/8/layout/vList5"/>
    <dgm:cxn modelId="{00E7D1EC-A3BB-4B84-AE30-5B684FAC3688}" type="presParOf" srcId="{587569C8-54FC-48A7-B1FD-B192ADFA24B3}" destId="{F5454932-5A68-4191-A04C-5A7478DFFE9B}" srcOrd="7" destOrd="0" presId="urn:microsoft.com/office/officeart/2005/8/layout/vList5"/>
    <dgm:cxn modelId="{58BF665C-38ED-47D5-8DC6-1955DF914CFC}" type="presParOf" srcId="{587569C8-54FC-48A7-B1FD-B192ADFA24B3}" destId="{CEA831C4-942F-4912-9C56-39F78AE5B07E}" srcOrd="8" destOrd="0" presId="urn:microsoft.com/office/officeart/2005/8/layout/vList5"/>
    <dgm:cxn modelId="{E4F2B90D-5266-4538-9172-EBAE8A6B15C0}" type="presParOf" srcId="{CEA831C4-942F-4912-9C56-39F78AE5B07E}" destId="{E88F25B0-9CA7-4AEB-A5AB-1874B38EDDC6}" srcOrd="0" destOrd="0" presId="urn:microsoft.com/office/officeart/2005/8/layout/vList5"/>
    <dgm:cxn modelId="{CF34E0C3-0C96-429C-9EE8-735224ED4A1B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Menghitung Potensial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id-ID" smtClean="0"/>
            <a:t>Permukaan Ekipotensial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Gradien Potensial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Energi Potensial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E5BF59B-F608-46A7-85CD-ABD8147F9930}" type="presOf" srcId="{101B7685-BAE3-425F-9F54-A1F98BA881E8}" destId="{4B43496D-7723-4303-A141-E27633D214E7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C5D18A78-C898-48FA-BC67-19902E880948}" type="presOf" srcId="{4B3C4F58-B56A-435C-9F2B-3251927E60BC}" destId="{ACDB5D70-7F4E-4E51-A844-87AB597A0F77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F8C8EAF5-F081-43FB-BB5C-7ADA7EABA8EE}" type="presOf" srcId="{19CC8CE8-1040-41E9-8F08-67BE7F791BC5}" destId="{BA089AD1-FD51-44EF-A9C9-E4555A5DF0BA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4FF0D3EE-A49B-4FBF-B937-08862E36D0FB}" type="presOf" srcId="{A455CDF9-35DE-418D-A7EC-D4D7495F37E4}" destId="{587569C8-54FC-48A7-B1FD-B192ADFA24B3}" srcOrd="0" destOrd="0" presId="urn:microsoft.com/office/officeart/2005/8/layout/vList5"/>
    <dgm:cxn modelId="{79FC76D7-5E7D-4468-9396-AC7DDB7E6C29}" type="presOf" srcId="{7DA31674-2577-416C-8B87-5E390D8F516B}" destId="{E88F25B0-9CA7-4AEB-A5AB-1874B38EDDC6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46C7555A-99D0-40DA-984A-862DDC66934D}" type="presOf" srcId="{A97324D4-9B99-4C7D-B3DF-80AF741EFC4A}" destId="{41F2985F-06DA-4C1D-843C-BDA1E372A194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A5C7D372-B15E-4B53-87F4-E77021114089}" type="presOf" srcId="{9BA32040-0DE3-4AD2-B6EB-1C7A76CBB411}" destId="{C32B95E3-D776-4138-A054-ACE0069A7851}" srcOrd="0" destOrd="0" presId="urn:microsoft.com/office/officeart/2005/8/layout/vList5"/>
    <dgm:cxn modelId="{CA38B05F-BC43-46DD-80C6-4C5542986880}" type="presOf" srcId="{95ECB323-489A-4EB7-932F-3E9D7C2C196A}" destId="{83071D6C-3261-4DB0-B44C-35C0FA83A203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9CC85BBB-360D-43F3-888C-E55652847087}" type="presOf" srcId="{6E6ED3DC-EF2F-4932-B409-D2910DC7F941}" destId="{34377E5E-F1FD-46B0-B2AF-F0D7C84D5A56}" srcOrd="0" destOrd="0" presId="urn:microsoft.com/office/officeart/2005/8/layout/vList5"/>
    <dgm:cxn modelId="{B4A1C946-FEF7-4B70-92C0-E99A7F247EE7}" type="presOf" srcId="{65AC6880-B174-46C3-86BC-C9A25E12283B}" destId="{0CA7C948-4AE6-4A0E-8C4E-6EA1FD1095B1}" srcOrd="0" destOrd="0" presId="urn:microsoft.com/office/officeart/2005/8/layout/vList5"/>
    <dgm:cxn modelId="{4F61FEE8-D0D6-4012-933D-F72A29332951}" type="presOf" srcId="{0FF6D450-B006-4620-85C4-099C24D27103}" destId="{B6980840-7B2F-4D20-8568-DBE96DDF4E6D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2E839B36-3A92-4288-ACD1-AF369493EF9D}" type="presParOf" srcId="{587569C8-54FC-48A7-B1FD-B192ADFA24B3}" destId="{F14D1870-7709-45E4-8069-FE2A260A5C90}" srcOrd="0" destOrd="0" presId="urn:microsoft.com/office/officeart/2005/8/layout/vList5"/>
    <dgm:cxn modelId="{D052372F-BBA4-469E-9C6D-365F3F6D114B}" type="presParOf" srcId="{F14D1870-7709-45E4-8069-FE2A260A5C90}" destId="{0CA7C948-4AE6-4A0E-8C4E-6EA1FD1095B1}" srcOrd="0" destOrd="0" presId="urn:microsoft.com/office/officeart/2005/8/layout/vList5"/>
    <dgm:cxn modelId="{44A88FBD-CE62-49C7-815F-CD54F932FC3F}" type="presParOf" srcId="{F14D1870-7709-45E4-8069-FE2A260A5C90}" destId="{ACDB5D70-7F4E-4E51-A844-87AB597A0F77}" srcOrd="1" destOrd="0" presId="urn:microsoft.com/office/officeart/2005/8/layout/vList5"/>
    <dgm:cxn modelId="{C66B2F15-777B-43FD-92E1-04C038335AD1}" type="presParOf" srcId="{587569C8-54FC-48A7-B1FD-B192ADFA24B3}" destId="{DF0F342A-2D98-49EB-B01E-2D793AC4E51D}" srcOrd="1" destOrd="0" presId="urn:microsoft.com/office/officeart/2005/8/layout/vList5"/>
    <dgm:cxn modelId="{B548219C-3A09-4EE2-BFED-4281950ECCAB}" type="presParOf" srcId="{587569C8-54FC-48A7-B1FD-B192ADFA24B3}" destId="{ED72023A-9675-4D4C-BB8C-D931A9754E7F}" srcOrd="2" destOrd="0" presId="urn:microsoft.com/office/officeart/2005/8/layout/vList5"/>
    <dgm:cxn modelId="{19AC3A75-34FE-4DEF-8B83-58634AEC9ABA}" type="presParOf" srcId="{ED72023A-9675-4D4C-BB8C-D931A9754E7F}" destId="{83071D6C-3261-4DB0-B44C-35C0FA83A203}" srcOrd="0" destOrd="0" presId="urn:microsoft.com/office/officeart/2005/8/layout/vList5"/>
    <dgm:cxn modelId="{B0BAFF07-6D08-4558-8309-021579FE8101}" type="presParOf" srcId="{ED72023A-9675-4D4C-BB8C-D931A9754E7F}" destId="{C32B95E3-D776-4138-A054-ACE0069A7851}" srcOrd="1" destOrd="0" presId="urn:microsoft.com/office/officeart/2005/8/layout/vList5"/>
    <dgm:cxn modelId="{296B4699-8A48-40E1-B09D-D6BD5B525F1E}" type="presParOf" srcId="{587569C8-54FC-48A7-B1FD-B192ADFA24B3}" destId="{2A9B02BF-BC8B-4281-80D7-7A0634D30948}" srcOrd="3" destOrd="0" presId="urn:microsoft.com/office/officeart/2005/8/layout/vList5"/>
    <dgm:cxn modelId="{1526A180-B5AE-40B3-BD03-2128AB9818C6}" type="presParOf" srcId="{587569C8-54FC-48A7-B1FD-B192ADFA24B3}" destId="{B69F19AE-B49C-4EB2-9719-0A4D2B0D25D2}" srcOrd="4" destOrd="0" presId="urn:microsoft.com/office/officeart/2005/8/layout/vList5"/>
    <dgm:cxn modelId="{A2A6860F-1C14-46E1-B064-F3CE58311E41}" type="presParOf" srcId="{B69F19AE-B49C-4EB2-9719-0A4D2B0D25D2}" destId="{41F2985F-06DA-4C1D-843C-BDA1E372A194}" srcOrd="0" destOrd="0" presId="urn:microsoft.com/office/officeart/2005/8/layout/vList5"/>
    <dgm:cxn modelId="{E404864A-35A9-4AB4-A8B2-AEACC754608E}" type="presParOf" srcId="{B69F19AE-B49C-4EB2-9719-0A4D2B0D25D2}" destId="{BA089AD1-FD51-44EF-A9C9-E4555A5DF0BA}" srcOrd="1" destOrd="0" presId="urn:microsoft.com/office/officeart/2005/8/layout/vList5"/>
    <dgm:cxn modelId="{32350A54-BB63-4F7D-87FE-1031139D7EFE}" type="presParOf" srcId="{587569C8-54FC-48A7-B1FD-B192ADFA24B3}" destId="{F1E32D24-D5F4-43FD-8C8E-44590107C4DE}" srcOrd="5" destOrd="0" presId="urn:microsoft.com/office/officeart/2005/8/layout/vList5"/>
    <dgm:cxn modelId="{0E0985B8-4572-4F5A-B823-101218CDB195}" type="presParOf" srcId="{587569C8-54FC-48A7-B1FD-B192ADFA24B3}" destId="{79638ECC-ABBD-41B6-9E7E-164904585CB2}" srcOrd="6" destOrd="0" presId="urn:microsoft.com/office/officeart/2005/8/layout/vList5"/>
    <dgm:cxn modelId="{F2547169-B769-4660-BDA7-84EBBBA1FBCD}" type="presParOf" srcId="{79638ECC-ABBD-41B6-9E7E-164904585CB2}" destId="{4B43496D-7723-4303-A141-E27633D214E7}" srcOrd="0" destOrd="0" presId="urn:microsoft.com/office/officeart/2005/8/layout/vList5"/>
    <dgm:cxn modelId="{4A5B66EB-0D8F-41CA-B801-3EDB498D7098}" type="presParOf" srcId="{79638ECC-ABBD-41B6-9E7E-164904585CB2}" destId="{B6980840-7B2F-4D20-8568-DBE96DDF4E6D}" srcOrd="1" destOrd="0" presId="urn:microsoft.com/office/officeart/2005/8/layout/vList5"/>
    <dgm:cxn modelId="{3EF4F532-4200-4C3D-B38E-16DBCDBC9DB1}" type="presParOf" srcId="{587569C8-54FC-48A7-B1FD-B192ADFA24B3}" destId="{F5454932-5A68-4191-A04C-5A7478DFFE9B}" srcOrd="7" destOrd="0" presId="urn:microsoft.com/office/officeart/2005/8/layout/vList5"/>
    <dgm:cxn modelId="{1AE34E5C-DF90-448C-950E-08480D2BFC4E}" type="presParOf" srcId="{587569C8-54FC-48A7-B1FD-B192ADFA24B3}" destId="{CEA831C4-942F-4912-9C56-39F78AE5B07E}" srcOrd="8" destOrd="0" presId="urn:microsoft.com/office/officeart/2005/8/layout/vList5"/>
    <dgm:cxn modelId="{8D5E0582-FAC0-4E67-A424-5A98F302C82D}" type="presParOf" srcId="{CEA831C4-942F-4912-9C56-39F78AE5B07E}" destId="{E88F25B0-9CA7-4AEB-A5AB-1874B38EDDC6}" srcOrd="0" destOrd="0" presId="urn:microsoft.com/office/officeart/2005/8/layout/vList5"/>
    <dgm:cxn modelId="{0D04AD60-85B0-46C6-9D96-C49A938F0469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Menghitung Potensial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id-ID" smtClean="0"/>
            <a:t>Permukaan Ekipotensial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Gradien Potensial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Energi Potensial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71999E-5923-42DD-BC0C-E9181EACAF01}" type="presOf" srcId="{6E6ED3DC-EF2F-4932-B409-D2910DC7F941}" destId="{34377E5E-F1FD-46B0-B2AF-F0D7C84D5A56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E3AC2D76-77F9-484E-A7F5-F4AD043FA428}" type="presOf" srcId="{A455CDF9-35DE-418D-A7EC-D4D7495F37E4}" destId="{587569C8-54FC-48A7-B1FD-B192ADFA24B3}" srcOrd="0" destOrd="0" presId="urn:microsoft.com/office/officeart/2005/8/layout/vList5"/>
    <dgm:cxn modelId="{520AFFD7-A4A6-4313-92E7-235206DBFAE2}" type="presOf" srcId="{65AC6880-B174-46C3-86BC-C9A25E12283B}" destId="{0CA7C948-4AE6-4A0E-8C4E-6EA1FD1095B1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C59AFE60-94E9-48DF-8A45-6EB7BB7EF4FE}" type="presOf" srcId="{101B7685-BAE3-425F-9F54-A1F98BA881E8}" destId="{4B43496D-7723-4303-A141-E27633D214E7}" srcOrd="0" destOrd="0" presId="urn:microsoft.com/office/officeart/2005/8/layout/vList5"/>
    <dgm:cxn modelId="{92E2989F-B9C5-47D2-B363-32A7777BA6BC}" type="presOf" srcId="{4B3C4F58-B56A-435C-9F2B-3251927E60BC}" destId="{ACDB5D70-7F4E-4E51-A844-87AB597A0F77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4B006AD8-43FB-4069-A97B-A70A7F739F09}" type="presOf" srcId="{7DA31674-2577-416C-8B87-5E390D8F516B}" destId="{E88F25B0-9CA7-4AEB-A5AB-1874B38EDDC6}" srcOrd="0" destOrd="0" presId="urn:microsoft.com/office/officeart/2005/8/layout/vList5"/>
    <dgm:cxn modelId="{CC25E639-7153-4CD8-8B25-BE50ACD259DF}" type="presOf" srcId="{9BA32040-0DE3-4AD2-B6EB-1C7A76CBB411}" destId="{C32B95E3-D776-4138-A054-ACE0069A7851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DBF4A3C9-CA06-4F41-8A2D-19F997E556EA}" type="presOf" srcId="{95ECB323-489A-4EB7-932F-3E9D7C2C196A}" destId="{83071D6C-3261-4DB0-B44C-35C0FA83A203}" srcOrd="0" destOrd="0" presId="urn:microsoft.com/office/officeart/2005/8/layout/vList5"/>
    <dgm:cxn modelId="{39CDFFCD-12B5-4BB2-BC29-AFA92DCE1C33}" type="presOf" srcId="{A97324D4-9B99-4C7D-B3DF-80AF741EFC4A}" destId="{41F2985F-06DA-4C1D-843C-BDA1E372A194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9BC29661-7D1D-44E9-930A-95EBEF79A654}" type="presOf" srcId="{0FF6D450-B006-4620-85C4-099C24D27103}" destId="{B6980840-7B2F-4D20-8568-DBE96DDF4E6D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9C81EBEA-51AB-46C7-92D0-62D8B74DED70}" type="presOf" srcId="{19CC8CE8-1040-41E9-8F08-67BE7F791BC5}" destId="{BA089AD1-FD51-44EF-A9C9-E4555A5DF0BA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8E275C24-EBEF-4258-95B7-F8DF7DBB2CC1}" type="presParOf" srcId="{587569C8-54FC-48A7-B1FD-B192ADFA24B3}" destId="{F14D1870-7709-45E4-8069-FE2A260A5C90}" srcOrd="0" destOrd="0" presId="urn:microsoft.com/office/officeart/2005/8/layout/vList5"/>
    <dgm:cxn modelId="{FEE2E175-13F5-4BB3-8B01-A4F0A615E6FF}" type="presParOf" srcId="{F14D1870-7709-45E4-8069-FE2A260A5C90}" destId="{0CA7C948-4AE6-4A0E-8C4E-6EA1FD1095B1}" srcOrd="0" destOrd="0" presId="urn:microsoft.com/office/officeart/2005/8/layout/vList5"/>
    <dgm:cxn modelId="{B086D248-E0DB-41FF-B00B-FFEA7CC7F36C}" type="presParOf" srcId="{F14D1870-7709-45E4-8069-FE2A260A5C90}" destId="{ACDB5D70-7F4E-4E51-A844-87AB597A0F77}" srcOrd="1" destOrd="0" presId="urn:microsoft.com/office/officeart/2005/8/layout/vList5"/>
    <dgm:cxn modelId="{2C259BF9-4472-4E78-8CC5-6A3F4DED7454}" type="presParOf" srcId="{587569C8-54FC-48A7-B1FD-B192ADFA24B3}" destId="{DF0F342A-2D98-49EB-B01E-2D793AC4E51D}" srcOrd="1" destOrd="0" presId="urn:microsoft.com/office/officeart/2005/8/layout/vList5"/>
    <dgm:cxn modelId="{513A7425-FA54-427A-9BB2-423A005D0102}" type="presParOf" srcId="{587569C8-54FC-48A7-B1FD-B192ADFA24B3}" destId="{ED72023A-9675-4D4C-BB8C-D931A9754E7F}" srcOrd="2" destOrd="0" presId="urn:microsoft.com/office/officeart/2005/8/layout/vList5"/>
    <dgm:cxn modelId="{60D48D22-F204-46A1-B52F-611DB6956E8B}" type="presParOf" srcId="{ED72023A-9675-4D4C-BB8C-D931A9754E7F}" destId="{83071D6C-3261-4DB0-B44C-35C0FA83A203}" srcOrd="0" destOrd="0" presId="urn:microsoft.com/office/officeart/2005/8/layout/vList5"/>
    <dgm:cxn modelId="{352EE364-6F83-489B-9E3F-970D7939BFB9}" type="presParOf" srcId="{ED72023A-9675-4D4C-BB8C-D931A9754E7F}" destId="{C32B95E3-D776-4138-A054-ACE0069A7851}" srcOrd="1" destOrd="0" presId="urn:microsoft.com/office/officeart/2005/8/layout/vList5"/>
    <dgm:cxn modelId="{C907BA42-B547-4FEE-863E-BC1E669E92EB}" type="presParOf" srcId="{587569C8-54FC-48A7-B1FD-B192ADFA24B3}" destId="{2A9B02BF-BC8B-4281-80D7-7A0634D30948}" srcOrd="3" destOrd="0" presId="urn:microsoft.com/office/officeart/2005/8/layout/vList5"/>
    <dgm:cxn modelId="{0677B227-2015-4B4E-AF24-AD712324272F}" type="presParOf" srcId="{587569C8-54FC-48A7-B1FD-B192ADFA24B3}" destId="{B69F19AE-B49C-4EB2-9719-0A4D2B0D25D2}" srcOrd="4" destOrd="0" presId="urn:microsoft.com/office/officeart/2005/8/layout/vList5"/>
    <dgm:cxn modelId="{3FEB83F2-7E0D-4FC7-9FFA-B6E791BC5E2F}" type="presParOf" srcId="{B69F19AE-B49C-4EB2-9719-0A4D2B0D25D2}" destId="{41F2985F-06DA-4C1D-843C-BDA1E372A194}" srcOrd="0" destOrd="0" presId="urn:microsoft.com/office/officeart/2005/8/layout/vList5"/>
    <dgm:cxn modelId="{D9FDF821-4F1E-40BD-9170-5E110027F3B6}" type="presParOf" srcId="{B69F19AE-B49C-4EB2-9719-0A4D2B0D25D2}" destId="{BA089AD1-FD51-44EF-A9C9-E4555A5DF0BA}" srcOrd="1" destOrd="0" presId="urn:microsoft.com/office/officeart/2005/8/layout/vList5"/>
    <dgm:cxn modelId="{755274D6-9490-4053-91FD-9EB9DFD4F765}" type="presParOf" srcId="{587569C8-54FC-48A7-B1FD-B192ADFA24B3}" destId="{F1E32D24-D5F4-43FD-8C8E-44590107C4DE}" srcOrd="5" destOrd="0" presId="urn:microsoft.com/office/officeart/2005/8/layout/vList5"/>
    <dgm:cxn modelId="{01CC3C46-A412-4540-B9A3-0E01FF71DA9E}" type="presParOf" srcId="{587569C8-54FC-48A7-B1FD-B192ADFA24B3}" destId="{79638ECC-ABBD-41B6-9E7E-164904585CB2}" srcOrd="6" destOrd="0" presId="urn:microsoft.com/office/officeart/2005/8/layout/vList5"/>
    <dgm:cxn modelId="{F5DB8AF2-856D-40AE-9EA0-27DC96B427BB}" type="presParOf" srcId="{79638ECC-ABBD-41B6-9E7E-164904585CB2}" destId="{4B43496D-7723-4303-A141-E27633D214E7}" srcOrd="0" destOrd="0" presId="urn:microsoft.com/office/officeart/2005/8/layout/vList5"/>
    <dgm:cxn modelId="{A5678E92-1954-485D-973C-70C069C214DF}" type="presParOf" srcId="{79638ECC-ABBD-41B6-9E7E-164904585CB2}" destId="{B6980840-7B2F-4D20-8568-DBE96DDF4E6D}" srcOrd="1" destOrd="0" presId="urn:microsoft.com/office/officeart/2005/8/layout/vList5"/>
    <dgm:cxn modelId="{BB2F5BE6-778B-43D6-BCEA-A67F81B34629}" type="presParOf" srcId="{587569C8-54FC-48A7-B1FD-B192ADFA24B3}" destId="{F5454932-5A68-4191-A04C-5A7478DFFE9B}" srcOrd="7" destOrd="0" presId="urn:microsoft.com/office/officeart/2005/8/layout/vList5"/>
    <dgm:cxn modelId="{A23123ED-F56C-4B8C-8F30-BF8A867D3414}" type="presParOf" srcId="{587569C8-54FC-48A7-B1FD-B192ADFA24B3}" destId="{CEA831C4-942F-4912-9C56-39F78AE5B07E}" srcOrd="8" destOrd="0" presId="urn:microsoft.com/office/officeart/2005/8/layout/vList5"/>
    <dgm:cxn modelId="{F0091E78-1180-4B87-8BAF-73A1DFE480E3}" type="presParOf" srcId="{CEA831C4-942F-4912-9C56-39F78AE5B07E}" destId="{E88F25B0-9CA7-4AEB-A5AB-1874B38EDDC6}" srcOrd="0" destOrd="0" presId="urn:microsoft.com/office/officeart/2005/8/layout/vList5"/>
    <dgm:cxn modelId="{19BD420F-A429-4750-84B2-DD06D264642F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Menghitung Potensial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id-ID" smtClean="0"/>
            <a:t>Permukaan Ekipotensial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Gradien Potensial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Energi Potensial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75C1B8-3176-44F9-9227-0C90F3B1C6F5}" type="presOf" srcId="{4B3C4F58-B56A-435C-9F2B-3251927E60BC}" destId="{ACDB5D70-7F4E-4E51-A844-87AB597A0F77}" srcOrd="0" destOrd="0" presId="urn:microsoft.com/office/officeart/2005/8/layout/vList5"/>
    <dgm:cxn modelId="{02A4F23C-5296-42CD-8379-E028F97DF9E8}" type="presOf" srcId="{A97324D4-9B99-4C7D-B3DF-80AF741EFC4A}" destId="{41F2985F-06DA-4C1D-843C-BDA1E372A194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D045A3AA-A2CE-4B87-B73D-18DB9AB3AB97}" type="presOf" srcId="{7DA31674-2577-416C-8B87-5E390D8F516B}" destId="{E88F25B0-9CA7-4AEB-A5AB-1874B38EDDC6}" srcOrd="0" destOrd="0" presId="urn:microsoft.com/office/officeart/2005/8/layout/vList5"/>
    <dgm:cxn modelId="{97644CC0-8EFF-476B-A37C-BC38962FAB23}" type="presOf" srcId="{65AC6880-B174-46C3-86BC-C9A25E12283B}" destId="{0CA7C948-4AE6-4A0E-8C4E-6EA1FD1095B1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B56E7E6B-4624-46A4-AEE4-027B521D5146}" type="presOf" srcId="{19CC8CE8-1040-41E9-8F08-67BE7F791BC5}" destId="{BA089AD1-FD51-44EF-A9C9-E4555A5DF0BA}" srcOrd="0" destOrd="0" presId="urn:microsoft.com/office/officeart/2005/8/layout/vList5"/>
    <dgm:cxn modelId="{CEEC7683-F2A6-49BE-A90E-9BCB0FB2A7AF}" type="presOf" srcId="{6E6ED3DC-EF2F-4932-B409-D2910DC7F941}" destId="{34377E5E-F1FD-46B0-B2AF-F0D7C84D5A56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809B2F7B-CFBC-4D14-A82B-102BDCF37785}" type="presOf" srcId="{0FF6D450-B006-4620-85C4-099C24D27103}" destId="{B6980840-7B2F-4D20-8568-DBE96DDF4E6D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DF925157-B21D-4817-89A2-2850FA45FF89}" type="presOf" srcId="{A455CDF9-35DE-418D-A7EC-D4D7495F37E4}" destId="{587569C8-54FC-48A7-B1FD-B192ADFA24B3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761E19D2-248D-4939-94F1-3BFDD0ADF4EA}" type="presOf" srcId="{101B7685-BAE3-425F-9F54-A1F98BA881E8}" destId="{4B43496D-7723-4303-A141-E27633D214E7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4B281D09-A0EE-4384-BCE9-8894A25C2E82}" type="presOf" srcId="{9BA32040-0DE3-4AD2-B6EB-1C7A76CBB411}" destId="{C32B95E3-D776-4138-A054-ACE0069A7851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1651C38D-19CC-4E9B-A0BB-B532F4C74450}" type="presOf" srcId="{95ECB323-489A-4EB7-932F-3E9D7C2C196A}" destId="{83071D6C-3261-4DB0-B44C-35C0FA83A203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235CD9B-1CD7-4C4B-ACD1-367E2CC4612B}" type="presParOf" srcId="{587569C8-54FC-48A7-B1FD-B192ADFA24B3}" destId="{F14D1870-7709-45E4-8069-FE2A260A5C90}" srcOrd="0" destOrd="0" presId="urn:microsoft.com/office/officeart/2005/8/layout/vList5"/>
    <dgm:cxn modelId="{8B508A23-5BBF-41DC-84C0-FFDA76E2DFCF}" type="presParOf" srcId="{F14D1870-7709-45E4-8069-FE2A260A5C90}" destId="{0CA7C948-4AE6-4A0E-8C4E-6EA1FD1095B1}" srcOrd="0" destOrd="0" presId="urn:microsoft.com/office/officeart/2005/8/layout/vList5"/>
    <dgm:cxn modelId="{5B7359F4-1ACE-4854-A634-84D9F9E722BD}" type="presParOf" srcId="{F14D1870-7709-45E4-8069-FE2A260A5C90}" destId="{ACDB5D70-7F4E-4E51-A844-87AB597A0F77}" srcOrd="1" destOrd="0" presId="urn:microsoft.com/office/officeart/2005/8/layout/vList5"/>
    <dgm:cxn modelId="{B4C4D35F-C33F-4D21-9BF7-0E7E385BDBBC}" type="presParOf" srcId="{587569C8-54FC-48A7-B1FD-B192ADFA24B3}" destId="{DF0F342A-2D98-49EB-B01E-2D793AC4E51D}" srcOrd="1" destOrd="0" presId="urn:microsoft.com/office/officeart/2005/8/layout/vList5"/>
    <dgm:cxn modelId="{4D610B08-6AC8-4EB2-BA45-E453E5929D1E}" type="presParOf" srcId="{587569C8-54FC-48A7-B1FD-B192ADFA24B3}" destId="{ED72023A-9675-4D4C-BB8C-D931A9754E7F}" srcOrd="2" destOrd="0" presId="urn:microsoft.com/office/officeart/2005/8/layout/vList5"/>
    <dgm:cxn modelId="{F7C461DA-8B8D-4757-AF40-436516F44A67}" type="presParOf" srcId="{ED72023A-9675-4D4C-BB8C-D931A9754E7F}" destId="{83071D6C-3261-4DB0-B44C-35C0FA83A203}" srcOrd="0" destOrd="0" presId="urn:microsoft.com/office/officeart/2005/8/layout/vList5"/>
    <dgm:cxn modelId="{BE46A3C5-16CD-429E-A7E3-1E77D3A7571B}" type="presParOf" srcId="{ED72023A-9675-4D4C-BB8C-D931A9754E7F}" destId="{C32B95E3-D776-4138-A054-ACE0069A7851}" srcOrd="1" destOrd="0" presId="urn:microsoft.com/office/officeart/2005/8/layout/vList5"/>
    <dgm:cxn modelId="{3A5D4695-85D4-4138-AF36-74AAD162C8D9}" type="presParOf" srcId="{587569C8-54FC-48A7-B1FD-B192ADFA24B3}" destId="{2A9B02BF-BC8B-4281-80D7-7A0634D30948}" srcOrd="3" destOrd="0" presId="urn:microsoft.com/office/officeart/2005/8/layout/vList5"/>
    <dgm:cxn modelId="{0540FA98-77E9-412B-A915-D3F7BBA4AF49}" type="presParOf" srcId="{587569C8-54FC-48A7-B1FD-B192ADFA24B3}" destId="{B69F19AE-B49C-4EB2-9719-0A4D2B0D25D2}" srcOrd="4" destOrd="0" presId="urn:microsoft.com/office/officeart/2005/8/layout/vList5"/>
    <dgm:cxn modelId="{267AD036-5255-4F98-8EB1-B58AE696E075}" type="presParOf" srcId="{B69F19AE-B49C-4EB2-9719-0A4D2B0D25D2}" destId="{41F2985F-06DA-4C1D-843C-BDA1E372A194}" srcOrd="0" destOrd="0" presId="urn:microsoft.com/office/officeart/2005/8/layout/vList5"/>
    <dgm:cxn modelId="{3188F910-AD3E-487B-BE21-7462F46F4528}" type="presParOf" srcId="{B69F19AE-B49C-4EB2-9719-0A4D2B0D25D2}" destId="{BA089AD1-FD51-44EF-A9C9-E4555A5DF0BA}" srcOrd="1" destOrd="0" presId="urn:microsoft.com/office/officeart/2005/8/layout/vList5"/>
    <dgm:cxn modelId="{AE5E5B88-55B5-4C3A-9C90-B1BB3A76638D}" type="presParOf" srcId="{587569C8-54FC-48A7-B1FD-B192ADFA24B3}" destId="{F1E32D24-D5F4-43FD-8C8E-44590107C4DE}" srcOrd="5" destOrd="0" presId="urn:microsoft.com/office/officeart/2005/8/layout/vList5"/>
    <dgm:cxn modelId="{1C67CD05-8428-4EA3-BF65-4C97A454FBF1}" type="presParOf" srcId="{587569C8-54FC-48A7-B1FD-B192ADFA24B3}" destId="{79638ECC-ABBD-41B6-9E7E-164904585CB2}" srcOrd="6" destOrd="0" presId="urn:microsoft.com/office/officeart/2005/8/layout/vList5"/>
    <dgm:cxn modelId="{0B7A3E7B-9025-42BB-89B7-7882659589EE}" type="presParOf" srcId="{79638ECC-ABBD-41B6-9E7E-164904585CB2}" destId="{4B43496D-7723-4303-A141-E27633D214E7}" srcOrd="0" destOrd="0" presId="urn:microsoft.com/office/officeart/2005/8/layout/vList5"/>
    <dgm:cxn modelId="{04160A42-BD00-4D5B-A5DE-C5C0A938C1C0}" type="presParOf" srcId="{79638ECC-ABBD-41B6-9E7E-164904585CB2}" destId="{B6980840-7B2F-4D20-8568-DBE96DDF4E6D}" srcOrd="1" destOrd="0" presId="urn:microsoft.com/office/officeart/2005/8/layout/vList5"/>
    <dgm:cxn modelId="{F4A5845E-7654-4EAC-820F-70293DC9A801}" type="presParOf" srcId="{587569C8-54FC-48A7-B1FD-B192ADFA24B3}" destId="{F5454932-5A68-4191-A04C-5A7478DFFE9B}" srcOrd="7" destOrd="0" presId="urn:microsoft.com/office/officeart/2005/8/layout/vList5"/>
    <dgm:cxn modelId="{BD3BD547-B958-46DD-B44E-2E4D9529ACFC}" type="presParOf" srcId="{587569C8-54FC-48A7-B1FD-B192ADFA24B3}" destId="{CEA831C4-942F-4912-9C56-39F78AE5B07E}" srcOrd="8" destOrd="0" presId="urn:microsoft.com/office/officeart/2005/8/layout/vList5"/>
    <dgm:cxn modelId="{2AB56D23-6762-4D14-BFBF-3154853E1DE0}" type="presParOf" srcId="{CEA831C4-942F-4912-9C56-39F78AE5B07E}" destId="{E88F25B0-9CA7-4AEB-A5AB-1874B38EDDC6}" srcOrd="0" destOrd="0" presId="urn:microsoft.com/office/officeart/2005/8/layout/vList5"/>
    <dgm:cxn modelId="{5CBC2AA9-5629-4C52-9924-E0FB58DF58EA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Menghitung Potensial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id-ID" smtClean="0"/>
            <a:t>Permukaan Ekipotensial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Gradien Potensial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Energi Potensial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6C65F93D-D8A5-47B1-A726-5298290C2361}" type="presOf" srcId="{65AC6880-B174-46C3-86BC-C9A25E12283B}" destId="{0CA7C948-4AE6-4A0E-8C4E-6EA1FD1095B1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2A840E0F-4A46-46E9-99F1-C83D05756F5C}" type="presOf" srcId="{0FF6D450-B006-4620-85C4-099C24D27103}" destId="{B6980840-7B2F-4D20-8568-DBE96DDF4E6D}" srcOrd="0" destOrd="0" presId="urn:microsoft.com/office/officeart/2005/8/layout/vList5"/>
    <dgm:cxn modelId="{38877413-12C8-4E3D-A901-9E58A9C77457}" type="presOf" srcId="{A97324D4-9B99-4C7D-B3DF-80AF741EFC4A}" destId="{41F2985F-06DA-4C1D-843C-BDA1E372A194}" srcOrd="0" destOrd="0" presId="urn:microsoft.com/office/officeart/2005/8/layout/vList5"/>
    <dgm:cxn modelId="{C7E2CB72-6606-42B9-94D3-40C2BA2EF283}" type="presOf" srcId="{9BA32040-0DE3-4AD2-B6EB-1C7A76CBB411}" destId="{C32B95E3-D776-4138-A054-ACE0069A7851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A1FF199D-62BF-46D9-B514-A0BDB7023891}" type="presOf" srcId="{19CC8CE8-1040-41E9-8F08-67BE7F791BC5}" destId="{BA089AD1-FD51-44EF-A9C9-E4555A5DF0BA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D615089E-FFFF-4469-8299-38E4F120FFFC}" type="presOf" srcId="{A455CDF9-35DE-418D-A7EC-D4D7495F37E4}" destId="{587569C8-54FC-48A7-B1FD-B192ADFA24B3}" srcOrd="0" destOrd="0" presId="urn:microsoft.com/office/officeart/2005/8/layout/vList5"/>
    <dgm:cxn modelId="{EAFA0B35-A295-460E-9ED1-546D8E2D0086}" type="presOf" srcId="{6E6ED3DC-EF2F-4932-B409-D2910DC7F941}" destId="{34377E5E-F1FD-46B0-B2AF-F0D7C84D5A56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6D56052B-B0B9-422E-A420-25B424C458A8}" type="presOf" srcId="{101B7685-BAE3-425F-9F54-A1F98BA881E8}" destId="{4B43496D-7723-4303-A141-E27633D214E7}" srcOrd="0" destOrd="0" presId="urn:microsoft.com/office/officeart/2005/8/layout/vList5"/>
    <dgm:cxn modelId="{2539D52D-E10E-46FE-8237-747C4244D25A}" type="presOf" srcId="{95ECB323-489A-4EB7-932F-3E9D7C2C196A}" destId="{83071D6C-3261-4DB0-B44C-35C0FA83A203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636038CE-3B54-4F31-AE48-100FC5870C6E}" type="presOf" srcId="{7DA31674-2577-416C-8B87-5E390D8F516B}" destId="{E88F25B0-9CA7-4AEB-A5AB-1874B38EDDC6}" srcOrd="0" destOrd="0" presId="urn:microsoft.com/office/officeart/2005/8/layout/vList5"/>
    <dgm:cxn modelId="{9A11B10A-79B5-47F0-B65F-012CE3EBE452}" type="presOf" srcId="{4B3C4F58-B56A-435C-9F2B-3251927E60BC}" destId="{ACDB5D70-7F4E-4E51-A844-87AB597A0F77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77049CD2-F7ED-4372-A24C-0D24E49408C2}" type="presParOf" srcId="{587569C8-54FC-48A7-B1FD-B192ADFA24B3}" destId="{F14D1870-7709-45E4-8069-FE2A260A5C90}" srcOrd="0" destOrd="0" presId="urn:microsoft.com/office/officeart/2005/8/layout/vList5"/>
    <dgm:cxn modelId="{5DD8D498-CFA6-460A-B8A5-6D9FA086CB77}" type="presParOf" srcId="{F14D1870-7709-45E4-8069-FE2A260A5C90}" destId="{0CA7C948-4AE6-4A0E-8C4E-6EA1FD1095B1}" srcOrd="0" destOrd="0" presId="urn:microsoft.com/office/officeart/2005/8/layout/vList5"/>
    <dgm:cxn modelId="{DEB659F6-C003-4DFB-B9A0-5393FF9CBC8A}" type="presParOf" srcId="{F14D1870-7709-45E4-8069-FE2A260A5C90}" destId="{ACDB5D70-7F4E-4E51-A844-87AB597A0F77}" srcOrd="1" destOrd="0" presId="urn:microsoft.com/office/officeart/2005/8/layout/vList5"/>
    <dgm:cxn modelId="{09628A41-A7CD-4ED5-B767-6CB61F0C6B8B}" type="presParOf" srcId="{587569C8-54FC-48A7-B1FD-B192ADFA24B3}" destId="{DF0F342A-2D98-49EB-B01E-2D793AC4E51D}" srcOrd="1" destOrd="0" presId="urn:microsoft.com/office/officeart/2005/8/layout/vList5"/>
    <dgm:cxn modelId="{7C7115CE-E86A-47C2-85FC-94BBBBA57C55}" type="presParOf" srcId="{587569C8-54FC-48A7-B1FD-B192ADFA24B3}" destId="{ED72023A-9675-4D4C-BB8C-D931A9754E7F}" srcOrd="2" destOrd="0" presId="urn:microsoft.com/office/officeart/2005/8/layout/vList5"/>
    <dgm:cxn modelId="{91BBC509-3AB3-4705-BA40-E5870907DB14}" type="presParOf" srcId="{ED72023A-9675-4D4C-BB8C-D931A9754E7F}" destId="{83071D6C-3261-4DB0-B44C-35C0FA83A203}" srcOrd="0" destOrd="0" presId="urn:microsoft.com/office/officeart/2005/8/layout/vList5"/>
    <dgm:cxn modelId="{8711D997-A3D4-41CE-B037-B4328891A395}" type="presParOf" srcId="{ED72023A-9675-4D4C-BB8C-D931A9754E7F}" destId="{C32B95E3-D776-4138-A054-ACE0069A7851}" srcOrd="1" destOrd="0" presId="urn:microsoft.com/office/officeart/2005/8/layout/vList5"/>
    <dgm:cxn modelId="{73AEDA2D-5386-4959-8F9D-4DA6F0207C40}" type="presParOf" srcId="{587569C8-54FC-48A7-B1FD-B192ADFA24B3}" destId="{2A9B02BF-BC8B-4281-80D7-7A0634D30948}" srcOrd="3" destOrd="0" presId="urn:microsoft.com/office/officeart/2005/8/layout/vList5"/>
    <dgm:cxn modelId="{E9FA6257-17B5-43E1-ABDE-1C87C4CC1CA7}" type="presParOf" srcId="{587569C8-54FC-48A7-B1FD-B192ADFA24B3}" destId="{B69F19AE-B49C-4EB2-9719-0A4D2B0D25D2}" srcOrd="4" destOrd="0" presId="urn:microsoft.com/office/officeart/2005/8/layout/vList5"/>
    <dgm:cxn modelId="{771F3627-678A-4148-B182-1BA1E4F7258E}" type="presParOf" srcId="{B69F19AE-B49C-4EB2-9719-0A4D2B0D25D2}" destId="{41F2985F-06DA-4C1D-843C-BDA1E372A194}" srcOrd="0" destOrd="0" presId="urn:microsoft.com/office/officeart/2005/8/layout/vList5"/>
    <dgm:cxn modelId="{02ED0366-E0EE-4538-A1C9-9EC145FCAB20}" type="presParOf" srcId="{B69F19AE-B49C-4EB2-9719-0A4D2B0D25D2}" destId="{BA089AD1-FD51-44EF-A9C9-E4555A5DF0BA}" srcOrd="1" destOrd="0" presId="urn:microsoft.com/office/officeart/2005/8/layout/vList5"/>
    <dgm:cxn modelId="{321F89B5-2531-40C8-9FEE-C0021D8B4EFF}" type="presParOf" srcId="{587569C8-54FC-48A7-B1FD-B192ADFA24B3}" destId="{F1E32D24-D5F4-43FD-8C8E-44590107C4DE}" srcOrd="5" destOrd="0" presId="urn:microsoft.com/office/officeart/2005/8/layout/vList5"/>
    <dgm:cxn modelId="{89A5BB3A-BF3C-4855-A69B-337156C41234}" type="presParOf" srcId="{587569C8-54FC-48A7-B1FD-B192ADFA24B3}" destId="{79638ECC-ABBD-41B6-9E7E-164904585CB2}" srcOrd="6" destOrd="0" presId="urn:microsoft.com/office/officeart/2005/8/layout/vList5"/>
    <dgm:cxn modelId="{3312E72A-1E90-4D34-A975-5F38829A2A7D}" type="presParOf" srcId="{79638ECC-ABBD-41B6-9E7E-164904585CB2}" destId="{4B43496D-7723-4303-A141-E27633D214E7}" srcOrd="0" destOrd="0" presId="urn:microsoft.com/office/officeart/2005/8/layout/vList5"/>
    <dgm:cxn modelId="{3D2855D8-CC57-4937-923B-AB13519B69EB}" type="presParOf" srcId="{79638ECC-ABBD-41B6-9E7E-164904585CB2}" destId="{B6980840-7B2F-4D20-8568-DBE96DDF4E6D}" srcOrd="1" destOrd="0" presId="urn:microsoft.com/office/officeart/2005/8/layout/vList5"/>
    <dgm:cxn modelId="{7BED6772-A4E4-440E-986F-E655F486DAE0}" type="presParOf" srcId="{587569C8-54FC-48A7-B1FD-B192ADFA24B3}" destId="{F5454932-5A68-4191-A04C-5A7478DFFE9B}" srcOrd="7" destOrd="0" presId="urn:microsoft.com/office/officeart/2005/8/layout/vList5"/>
    <dgm:cxn modelId="{5138B854-B8EF-4EC9-86E4-C0980E620235}" type="presParOf" srcId="{587569C8-54FC-48A7-B1FD-B192ADFA24B3}" destId="{CEA831C4-942F-4912-9C56-39F78AE5B07E}" srcOrd="8" destOrd="0" presId="urn:microsoft.com/office/officeart/2005/8/layout/vList5"/>
    <dgm:cxn modelId="{81E921B9-E24E-4AB0-BCF4-4CD43CB24C41}" type="presParOf" srcId="{CEA831C4-942F-4912-9C56-39F78AE5B07E}" destId="{E88F25B0-9CA7-4AEB-A5AB-1874B38EDDC6}" srcOrd="0" destOrd="0" presId="urn:microsoft.com/office/officeart/2005/8/layout/vList5"/>
    <dgm:cxn modelId="{CD44C744-509C-4A30-90E7-7C94DD8EE942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Menghitung Potensial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id-ID" smtClean="0"/>
            <a:t>Permukaan Ekipotensial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Gradien Potensial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Energi Potensial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FA169CD0-A860-4EF4-BB0A-908DC3E1208F}" type="presOf" srcId="{6E6ED3DC-EF2F-4932-B409-D2910DC7F941}" destId="{34377E5E-F1FD-46B0-B2AF-F0D7C84D5A56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6C638001-06C4-4B9F-9F0B-6207C5A4524A}" type="presOf" srcId="{9BA32040-0DE3-4AD2-B6EB-1C7A76CBB411}" destId="{C32B95E3-D776-4138-A054-ACE0069A7851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5B305C2C-F765-4CF2-AC78-F13C7BE35724}" type="presOf" srcId="{101B7685-BAE3-425F-9F54-A1F98BA881E8}" destId="{4B43496D-7723-4303-A141-E27633D214E7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10BF1214-F9BC-4C6B-9FDA-11AF81F82A23}" type="presOf" srcId="{A455CDF9-35DE-418D-A7EC-D4D7495F37E4}" destId="{587569C8-54FC-48A7-B1FD-B192ADFA24B3}" srcOrd="0" destOrd="0" presId="urn:microsoft.com/office/officeart/2005/8/layout/vList5"/>
    <dgm:cxn modelId="{28992A72-453E-4BA8-A6A3-24748E6A0471}" type="presOf" srcId="{7DA31674-2577-416C-8B87-5E390D8F516B}" destId="{E88F25B0-9CA7-4AEB-A5AB-1874B38EDDC6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B842FF15-5640-4B63-A25B-729D06A95301}" type="presOf" srcId="{19CC8CE8-1040-41E9-8F08-67BE7F791BC5}" destId="{BA089AD1-FD51-44EF-A9C9-E4555A5DF0BA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52B6AF5A-E3CB-4DA0-BC65-2B056C7AAF5B}" type="presOf" srcId="{A97324D4-9B99-4C7D-B3DF-80AF741EFC4A}" destId="{41F2985F-06DA-4C1D-843C-BDA1E372A194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258B0E90-64E2-4183-B24B-B31F8631B71C}" type="presOf" srcId="{65AC6880-B174-46C3-86BC-C9A25E12283B}" destId="{0CA7C948-4AE6-4A0E-8C4E-6EA1FD1095B1}" srcOrd="0" destOrd="0" presId="urn:microsoft.com/office/officeart/2005/8/layout/vList5"/>
    <dgm:cxn modelId="{B8C186BE-9FC2-4C18-B6E7-4C79B51A1909}" type="presOf" srcId="{0FF6D450-B006-4620-85C4-099C24D27103}" destId="{B6980840-7B2F-4D20-8568-DBE96DDF4E6D}" srcOrd="0" destOrd="0" presId="urn:microsoft.com/office/officeart/2005/8/layout/vList5"/>
    <dgm:cxn modelId="{54EFCF54-FD8F-488E-AFFA-A858C599E751}" type="presOf" srcId="{95ECB323-489A-4EB7-932F-3E9D7C2C196A}" destId="{83071D6C-3261-4DB0-B44C-35C0FA83A203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5479196B-6134-4BE8-8019-9BFD808D3E7D}" type="presOf" srcId="{4B3C4F58-B56A-435C-9F2B-3251927E60BC}" destId="{ACDB5D70-7F4E-4E51-A844-87AB597A0F77}" srcOrd="0" destOrd="0" presId="urn:microsoft.com/office/officeart/2005/8/layout/vList5"/>
    <dgm:cxn modelId="{A39745CD-9E20-42B7-B515-9BF4C7881FA6}" type="presParOf" srcId="{587569C8-54FC-48A7-B1FD-B192ADFA24B3}" destId="{F14D1870-7709-45E4-8069-FE2A260A5C90}" srcOrd="0" destOrd="0" presId="urn:microsoft.com/office/officeart/2005/8/layout/vList5"/>
    <dgm:cxn modelId="{90BEE0F9-704E-4AAA-BEB8-0379266E5491}" type="presParOf" srcId="{F14D1870-7709-45E4-8069-FE2A260A5C90}" destId="{0CA7C948-4AE6-4A0E-8C4E-6EA1FD1095B1}" srcOrd="0" destOrd="0" presId="urn:microsoft.com/office/officeart/2005/8/layout/vList5"/>
    <dgm:cxn modelId="{CBC56694-BE8F-466A-B284-6A427779709B}" type="presParOf" srcId="{F14D1870-7709-45E4-8069-FE2A260A5C90}" destId="{ACDB5D70-7F4E-4E51-A844-87AB597A0F77}" srcOrd="1" destOrd="0" presId="urn:microsoft.com/office/officeart/2005/8/layout/vList5"/>
    <dgm:cxn modelId="{7BE8F4CC-BF9F-46C1-A4F5-8431B4B9C201}" type="presParOf" srcId="{587569C8-54FC-48A7-B1FD-B192ADFA24B3}" destId="{DF0F342A-2D98-49EB-B01E-2D793AC4E51D}" srcOrd="1" destOrd="0" presId="urn:microsoft.com/office/officeart/2005/8/layout/vList5"/>
    <dgm:cxn modelId="{A7248E50-3F14-46E3-93A5-EE91D88FD2DF}" type="presParOf" srcId="{587569C8-54FC-48A7-B1FD-B192ADFA24B3}" destId="{ED72023A-9675-4D4C-BB8C-D931A9754E7F}" srcOrd="2" destOrd="0" presId="urn:microsoft.com/office/officeart/2005/8/layout/vList5"/>
    <dgm:cxn modelId="{29D0AFB7-DA7A-45A2-AB62-77B95267227E}" type="presParOf" srcId="{ED72023A-9675-4D4C-BB8C-D931A9754E7F}" destId="{83071D6C-3261-4DB0-B44C-35C0FA83A203}" srcOrd="0" destOrd="0" presId="urn:microsoft.com/office/officeart/2005/8/layout/vList5"/>
    <dgm:cxn modelId="{639B036A-AB8D-403F-B06C-28D15383FC43}" type="presParOf" srcId="{ED72023A-9675-4D4C-BB8C-D931A9754E7F}" destId="{C32B95E3-D776-4138-A054-ACE0069A7851}" srcOrd="1" destOrd="0" presId="urn:microsoft.com/office/officeart/2005/8/layout/vList5"/>
    <dgm:cxn modelId="{7B96989B-C4FE-470B-9F6B-E4CF0B3ADFD7}" type="presParOf" srcId="{587569C8-54FC-48A7-B1FD-B192ADFA24B3}" destId="{2A9B02BF-BC8B-4281-80D7-7A0634D30948}" srcOrd="3" destOrd="0" presId="urn:microsoft.com/office/officeart/2005/8/layout/vList5"/>
    <dgm:cxn modelId="{6C212033-F47D-4EE6-9593-B48A8742BD91}" type="presParOf" srcId="{587569C8-54FC-48A7-B1FD-B192ADFA24B3}" destId="{B69F19AE-B49C-4EB2-9719-0A4D2B0D25D2}" srcOrd="4" destOrd="0" presId="urn:microsoft.com/office/officeart/2005/8/layout/vList5"/>
    <dgm:cxn modelId="{3005EEB6-D0DE-4D96-919C-9AA09A5C94EF}" type="presParOf" srcId="{B69F19AE-B49C-4EB2-9719-0A4D2B0D25D2}" destId="{41F2985F-06DA-4C1D-843C-BDA1E372A194}" srcOrd="0" destOrd="0" presId="urn:microsoft.com/office/officeart/2005/8/layout/vList5"/>
    <dgm:cxn modelId="{8824EA68-A9E2-4CFB-96A8-06FBC095B091}" type="presParOf" srcId="{B69F19AE-B49C-4EB2-9719-0A4D2B0D25D2}" destId="{BA089AD1-FD51-44EF-A9C9-E4555A5DF0BA}" srcOrd="1" destOrd="0" presId="urn:microsoft.com/office/officeart/2005/8/layout/vList5"/>
    <dgm:cxn modelId="{FD5FA57D-525C-4F25-8E3A-B717B3A44B84}" type="presParOf" srcId="{587569C8-54FC-48A7-B1FD-B192ADFA24B3}" destId="{F1E32D24-D5F4-43FD-8C8E-44590107C4DE}" srcOrd="5" destOrd="0" presId="urn:microsoft.com/office/officeart/2005/8/layout/vList5"/>
    <dgm:cxn modelId="{0D7279D9-C796-494E-948E-957332EA7F0E}" type="presParOf" srcId="{587569C8-54FC-48A7-B1FD-B192ADFA24B3}" destId="{79638ECC-ABBD-41B6-9E7E-164904585CB2}" srcOrd="6" destOrd="0" presId="urn:microsoft.com/office/officeart/2005/8/layout/vList5"/>
    <dgm:cxn modelId="{9EE9346D-FB8E-464B-8AC5-56F8F802E4F0}" type="presParOf" srcId="{79638ECC-ABBD-41B6-9E7E-164904585CB2}" destId="{4B43496D-7723-4303-A141-E27633D214E7}" srcOrd="0" destOrd="0" presId="urn:microsoft.com/office/officeart/2005/8/layout/vList5"/>
    <dgm:cxn modelId="{EC3ACC36-0EC3-4C9D-99E8-78830A0A5519}" type="presParOf" srcId="{79638ECC-ABBD-41B6-9E7E-164904585CB2}" destId="{B6980840-7B2F-4D20-8568-DBE96DDF4E6D}" srcOrd="1" destOrd="0" presId="urn:microsoft.com/office/officeart/2005/8/layout/vList5"/>
    <dgm:cxn modelId="{1EC6E848-799F-4575-A2CE-0822494D39FB}" type="presParOf" srcId="{587569C8-54FC-48A7-B1FD-B192ADFA24B3}" destId="{F5454932-5A68-4191-A04C-5A7478DFFE9B}" srcOrd="7" destOrd="0" presId="urn:microsoft.com/office/officeart/2005/8/layout/vList5"/>
    <dgm:cxn modelId="{3075BD13-2ECB-4C63-9832-68027EBD4691}" type="presParOf" srcId="{587569C8-54FC-48A7-B1FD-B192ADFA24B3}" destId="{CEA831C4-942F-4912-9C56-39F78AE5B07E}" srcOrd="8" destOrd="0" presId="urn:microsoft.com/office/officeart/2005/8/layout/vList5"/>
    <dgm:cxn modelId="{F0FAF48B-241D-4863-BBE0-280B45319C18}" type="presParOf" srcId="{CEA831C4-942F-4912-9C56-39F78AE5B07E}" destId="{E88F25B0-9CA7-4AEB-A5AB-1874B38EDDC6}" srcOrd="0" destOrd="0" presId="urn:microsoft.com/office/officeart/2005/8/layout/vList5"/>
    <dgm:cxn modelId="{C0697FBC-901F-49E5-AA87-764CF20B1F7F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Menghitung Potensial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id-ID" smtClean="0"/>
            <a:t>Permukaan Ekipotensial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Gradien Potensial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Energi Potensial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36C6F7-9972-461A-ACAF-B6BA9862FECD}" type="presOf" srcId="{65AC6880-B174-46C3-86BC-C9A25E12283B}" destId="{0CA7C948-4AE6-4A0E-8C4E-6EA1FD1095B1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D61FC258-DE74-4109-B699-E90C0144CBE7}" type="presOf" srcId="{9BA32040-0DE3-4AD2-B6EB-1C7A76CBB411}" destId="{C32B95E3-D776-4138-A054-ACE0069A7851}" srcOrd="0" destOrd="0" presId="urn:microsoft.com/office/officeart/2005/8/layout/vList5"/>
    <dgm:cxn modelId="{692E7FE2-A2A4-4DB4-A0BE-22969302C2F4}" type="presOf" srcId="{101B7685-BAE3-425F-9F54-A1F98BA881E8}" destId="{4B43496D-7723-4303-A141-E27633D214E7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06607753-A7F0-425B-9692-7F339E1742B7}" type="presOf" srcId="{95ECB323-489A-4EB7-932F-3E9D7C2C196A}" destId="{83071D6C-3261-4DB0-B44C-35C0FA83A203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DC92F886-2438-4960-8E29-F8DF4B79016F}" type="presOf" srcId="{A455CDF9-35DE-418D-A7EC-D4D7495F37E4}" destId="{587569C8-54FC-48A7-B1FD-B192ADFA24B3}" srcOrd="0" destOrd="0" presId="urn:microsoft.com/office/officeart/2005/8/layout/vList5"/>
    <dgm:cxn modelId="{2506C374-8D04-404E-95A1-E0D90739CEC0}" type="presOf" srcId="{6E6ED3DC-EF2F-4932-B409-D2910DC7F941}" destId="{34377E5E-F1FD-46B0-B2AF-F0D7C84D5A56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B7F657A0-EFF1-4789-B578-5ECE18F69425}" type="presOf" srcId="{A97324D4-9B99-4C7D-B3DF-80AF741EFC4A}" destId="{41F2985F-06DA-4C1D-843C-BDA1E372A194}" srcOrd="0" destOrd="0" presId="urn:microsoft.com/office/officeart/2005/8/layout/vList5"/>
    <dgm:cxn modelId="{3F92307E-DF36-4D6A-8095-C80BD1E40A44}" type="presOf" srcId="{4B3C4F58-B56A-435C-9F2B-3251927E60BC}" destId="{ACDB5D70-7F4E-4E51-A844-87AB597A0F77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1DA98743-1389-4824-8AD7-E4862379BC2C}" type="presOf" srcId="{0FF6D450-B006-4620-85C4-099C24D27103}" destId="{B6980840-7B2F-4D20-8568-DBE96DDF4E6D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4D8EC9B4-430A-45D9-BDCD-CD46294BD42A}" type="presOf" srcId="{19CC8CE8-1040-41E9-8F08-67BE7F791BC5}" destId="{BA089AD1-FD51-44EF-A9C9-E4555A5DF0BA}" srcOrd="0" destOrd="0" presId="urn:microsoft.com/office/officeart/2005/8/layout/vList5"/>
    <dgm:cxn modelId="{E8167FF7-89BE-4932-BFDD-428D68BF9F4A}" type="presOf" srcId="{7DA31674-2577-416C-8B87-5E390D8F516B}" destId="{E88F25B0-9CA7-4AEB-A5AB-1874B38EDDC6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506445A8-4F24-4878-AA7A-71C94702D854}" type="presParOf" srcId="{587569C8-54FC-48A7-B1FD-B192ADFA24B3}" destId="{F14D1870-7709-45E4-8069-FE2A260A5C90}" srcOrd="0" destOrd="0" presId="urn:microsoft.com/office/officeart/2005/8/layout/vList5"/>
    <dgm:cxn modelId="{AD2F3D11-A2DA-4373-AEE8-2CBCFE6A6A43}" type="presParOf" srcId="{F14D1870-7709-45E4-8069-FE2A260A5C90}" destId="{0CA7C948-4AE6-4A0E-8C4E-6EA1FD1095B1}" srcOrd="0" destOrd="0" presId="urn:microsoft.com/office/officeart/2005/8/layout/vList5"/>
    <dgm:cxn modelId="{6AA8C23D-5920-47DE-9664-9860EC8E64D5}" type="presParOf" srcId="{F14D1870-7709-45E4-8069-FE2A260A5C90}" destId="{ACDB5D70-7F4E-4E51-A844-87AB597A0F77}" srcOrd="1" destOrd="0" presId="urn:microsoft.com/office/officeart/2005/8/layout/vList5"/>
    <dgm:cxn modelId="{0A222B64-35CB-45A4-BB10-C564442A9AE1}" type="presParOf" srcId="{587569C8-54FC-48A7-B1FD-B192ADFA24B3}" destId="{DF0F342A-2D98-49EB-B01E-2D793AC4E51D}" srcOrd="1" destOrd="0" presId="urn:microsoft.com/office/officeart/2005/8/layout/vList5"/>
    <dgm:cxn modelId="{037E8CB2-3CAD-4B99-B92B-DC49084D2F7A}" type="presParOf" srcId="{587569C8-54FC-48A7-B1FD-B192ADFA24B3}" destId="{ED72023A-9675-4D4C-BB8C-D931A9754E7F}" srcOrd="2" destOrd="0" presId="urn:microsoft.com/office/officeart/2005/8/layout/vList5"/>
    <dgm:cxn modelId="{9B526C6F-EC05-447F-8FAE-396FD080A36E}" type="presParOf" srcId="{ED72023A-9675-4D4C-BB8C-D931A9754E7F}" destId="{83071D6C-3261-4DB0-B44C-35C0FA83A203}" srcOrd="0" destOrd="0" presId="urn:microsoft.com/office/officeart/2005/8/layout/vList5"/>
    <dgm:cxn modelId="{C9C8829E-4240-4666-A88C-C956F6AD8C78}" type="presParOf" srcId="{ED72023A-9675-4D4C-BB8C-D931A9754E7F}" destId="{C32B95E3-D776-4138-A054-ACE0069A7851}" srcOrd="1" destOrd="0" presId="urn:microsoft.com/office/officeart/2005/8/layout/vList5"/>
    <dgm:cxn modelId="{0E25BD20-C65A-4167-940D-12B55E76EED3}" type="presParOf" srcId="{587569C8-54FC-48A7-B1FD-B192ADFA24B3}" destId="{2A9B02BF-BC8B-4281-80D7-7A0634D30948}" srcOrd="3" destOrd="0" presId="urn:microsoft.com/office/officeart/2005/8/layout/vList5"/>
    <dgm:cxn modelId="{EEB6F74A-D3DF-4662-8EB2-ABC1B601B2EF}" type="presParOf" srcId="{587569C8-54FC-48A7-B1FD-B192ADFA24B3}" destId="{B69F19AE-B49C-4EB2-9719-0A4D2B0D25D2}" srcOrd="4" destOrd="0" presId="urn:microsoft.com/office/officeart/2005/8/layout/vList5"/>
    <dgm:cxn modelId="{1856B6C1-3C61-463D-9545-5CA963D05298}" type="presParOf" srcId="{B69F19AE-B49C-4EB2-9719-0A4D2B0D25D2}" destId="{41F2985F-06DA-4C1D-843C-BDA1E372A194}" srcOrd="0" destOrd="0" presId="urn:microsoft.com/office/officeart/2005/8/layout/vList5"/>
    <dgm:cxn modelId="{83FC285B-90FA-4566-A5F6-88910EF147C9}" type="presParOf" srcId="{B69F19AE-B49C-4EB2-9719-0A4D2B0D25D2}" destId="{BA089AD1-FD51-44EF-A9C9-E4555A5DF0BA}" srcOrd="1" destOrd="0" presId="urn:microsoft.com/office/officeart/2005/8/layout/vList5"/>
    <dgm:cxn modelId="{DD18972C-0023-4416-90D8-2720E5B4B7FD}" type="presParOf" srcId="{587569C8-54FC-48A7-B1FD-B192ADFA24B3}" destId="{F1E32D24-D5F4-43FD-8C8E-44590107C4DE}" srcOrd="5" destOrd="0" presId="urn:microsoft.com/office/officeart/2005/8/layout/vList5"/>
    <dgm:cxn modelId="{E768F39F-3F16-43A6-9422-B7BDF1A4C959}" type="presParOf" srcId="{587569C8-54FC-48A7-B1FD-B192ADFA24B3}" destId="{79638ECC-ABBD-41B6-9E7E-164904585CB2}" srcOrd="6" destOrd="0" presId="urn:microsoft.com/office/officeart/2005/8/layout/vList5"/>
    <dgm:cxn modelId="{26E5F16A-2A38-4D5F-8D35-4371BA56C76B}" type="presParOf" srcId="{79638ECC-ABBD-41B6-9E7E-164904585CB2}" destId="{4B43496D-7723-4303-A141-E27633D214E7}" srcOrd="0" destOrd="0" presId="urn:microsoft.com/office/officeart/2005/8/layout/vList5"/>
    <dgm:cxn modelId="{27189814-3879-4610-84B6-F8A25153D26D}" type="presParOf" srcId="{79638ECC-ABBD-41B6-9E7E-164904585CB2}" destId="{B6980840-7B2F-4D20-8568-DBE96DDF4E6D}" srcOrd="1" destOrd="0" presId="urn:microsoft.com/office/officeart/2005/8/layout/vList5"/>
    <dgm:cxn modelId="{C2705657-DD9F-4B72-A249-8E146D41F46A}" type="presParOf" srcId="{587569C8-54FC-48A7-B1FD-B192ADFA24B3}" destId="{F5454932-5A68-4191-A04C-5A7478DFFE9B}" srcOrd="7" destOrd="0" presId="urn:microsoft.com/office/officeart/2005/8/layout/vList5"/>
    <dgm:cxn modelId="{986FCEFD-9C9C-4F44-B933-E49677F25724}" type="presParOf" srcId="{587569C8-54FC-48A7-B1FD-B192ADFA24B3}" destId="{CEA831C4-942F-4912-9C56-39F78AE5B07E}" srcOrd="8" destOrd="0" presId="urn:microsoft.com/office/officeart/2005/8/layout/vList5"/>
    <dgm:cxn modelId="{7A92B140-CE44-4433-ABEB-34459798896A}" type="presParOf" srcId="{CEA831C4-942F-4912-9C56-39F78AE5B07E}" destId="{E88F25B0-9CA7-4AEB-A5AB-1874B38EDDC6}" srcOrd="0" destOrd="0" presId="urn:microsoft.com/office/officeart/2005/8/layout/vList5"/>
    <dgm:cxn modelId="{F68581E3-0447-46C2-BABA-6428C01ECA82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Menghitung Potensial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id-ID" smtClean="0"/>
            <a:t>Permukaan Ekipotensial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Gradien Potensial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Energi Potensial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C685C5-B9CD-4CA6-88BA-C5C9BA3CCADE}" type="presOf" srcId="{4B3C4F58-B56A-435C-9F2B-3251927E60BC}" destId="{ACDB5D70-7F4E-4E51-A844-87AB597A0F77}" srcOrd="0" destOrd="0" presId="urn:microsoft.com/office/officeart/2005/8/layout/vList5"/>
    <dgm:cxn modelId="{8AD07F78-0651-4B87-9385-877C088E60DF}" type="presOf" srcId="{9BA32040-0DE3-4AD2-B6EB-1C7A76CBB411}" destId="{C32B95E3-D776-4138-A054-ACE0069A7851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B3C309D4-8D11-4527-9BA8-65C5B05A1B9C}" type="presOf" srcId="{A455CDF9-35DE-418D-A7EC-D4D7495F37E4}" destId="{587569C8-54FC-48A7-B1FD-B192ADFA24B3}" srcOrd="0" destOrd="0" presId="urn:microsoft.com/office/officeart/2005/8/layout/vList5"/>
    <dgm:cxn modelId="{11885D21-92EF-4DE3-8B24-CAB0C0131DD9}" type="presOf" srcId="{65AC6880-B174-46C3-86BC-C9A25E12283B}" destId="{0CA7C948-4AE6-4A0E-8C4E-6EA1FD1095B1}" srcOrd="0" destOrd="0" presId="urn:microsoft.com/office/officeart/2005/8/layout/vList5"/>
    <dgm:cxn modelId="{F4046B74-2E1A-4302-A145-36F1FF857B72}" type="presOf" srcId="{7DA31674-2577-416C-8B87-5E390D8F516B}" destId="{E88F25B0-9CA7-4AEB-A5AB-1874B38EDDC6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AC72ED98-288C-46E2-AF1F-C6F715CFE766}" type="presOf" srcId="{95ECB323-489A-4EB7-932F-3E9D7C2C196A}" destId="{83071D6C-3261-4DB0-B44C-35C0FA83A203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97972C3A-114C-4D93-B5FD-A45D16D8EA44}" type="presOf" srcId="{101B7685-BAE3-425F-9F54-A1F98BA881E8}" destId="{4B43496D-7723-4303-A141-E27633D214E7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FD006F4D-6722-40FE-8F5E-F7B04553920C}" type="presOf" srcId="{19CC8CE8-1040-41E9-8F08-67BE7F791BC5}" destId="{BA089AD1-FD51-44EF-A9C9-E4555A5DF0BA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F44DD9A1-B045-49EA-AD16-C5A17381DD7C}" type="presOf" srcId="{0FF6D450-B006-4620-85C4-099C24D27103}" destId="{B6980840-7B2F-4D20-8568-DBE96DDF4E6D}" srcOrd="0" destOrd="0" presId="urn:microsoft.com/office/officeart/2005/8/layout/vList5"/>
    <dgm:cxn modelId="{7E1DFA2C-B603-4753-9E58-5EB55D16CF03}" type="presOf" srcId="{6E6ED3DC-EF2F-4932-B409-D2910DC7F941}" destId="{34377E5E-F1FD-46B0-B2AF-F0D7C84D5A56}" srcOrd="0" destOrd="0" presId="urn:microsoft.com/office/officeart/2005/8/layout/vList5"/>
    <dgm:cxn modelId="{E23F5131-BD02-4544-B602-E3D4A51F48DB}" type="presOf" srcId="{A97324D4-9B99-4C7D-B3DF-80AF741EFC4A}" destId="{41F2985F-06DA-4C1D-843C-BDA1E372A194}" srcOrd="0" destOrd="0" presId="urn:microsoft.com/office/officeart/2005/8/layout/vList5"/>
    <dgm:cxn modelId="{30D3FB4B-1EDD-4F63-8D47-C78C72C0F23B}" type="presParOf" srcId="{587569C8-54FC-48A7-B1FD-B192ADFA24B3}" destId="{F14D1870-7709-45E4-8069-FE2A260A5C90}" srcOrd="0" destOrd="0" presId="urn:microsoft.com/office/officeart/2005/8/layout/vList5"/>
    <dgm:cxn modelId="{759395D7-B2A2-4E38-A6D2-B55928E113EB}" type="presParOf" srcId="{F14D1870-7709-45E4-8069-FE2A260A5C90}" destId="{0CA7C948-4AE6-4A0E-8C4E-6EA1FD1095B1}" srcOrd="0" destOrd="0" presId="urn:microsoft.com/office/officeart/2005/8/layout/vList5"/>
    <dgm:cxn modelId="{F9327A6E-66A6-410B-AE88-1ECF25B2B054}" type="presParOf" srcId="{F14D1870-7709-45E4-8069-FE2A260A5C90}" destId="{ACDB5D70-7F4E-4E51-A844-87AB597A0F77}" srcOrd="1" destOrd="0" presId="urn:microsoft.com/office/officeart/2005/8/layout/vList5"/>
    <dgm:cxn modelId="{666EE427-93A9-4BBC-9FCF-A391355460EF}" type="presParOf" srcId="{587569C8-54FC-48A7-B1FD-B192ADFA24B3}" destId="{DF0F342A-2D98-49EB-B01E-2D793AC4E51D}" srcOrd="1" destOrd="0" presId="urn:microsoft.com/office/officeart/2005/8/layout/vList5"/>
    <dgm:cxn modelId="{A7257B69-3695-4D79-9FF2-2E64795A4D09}" type="presParOf" srcId="{587569C8-54FC-48A7-B1FD-B192ADFA24B3}" destId="{ED72023A-9675-4D4C-BB8C-D931A9754E7F}" srcOrd="2" destOrd="0" presId="urn:microsoft.com/office/officeart/2005/8/layout/vList5"/>
    <dgm:cxn modelId="{4E8987E9-A9D0-48C7-BE9B-C988C4DEE2F7}" type="presParOf" srcId="{ED72023A-9675-4D4C-BB8C-D931A9754E7F}" destId="{83071D6C-3261-4DB0-B44C-35C0FA83A203}" srcOrd="0" destOrd="0" presId="urn:microsoft.com/office/officeart/2005/8/layout/vList5"/>
    <dgm:cxn modelId="{E36A23DF-44C0-4FB0-8F5C-5E5DFBDA1241}" type="presParOf" srcId="{ED72023A-9675-4D4C-BB8C-D931A9754E7F}" destId="{C32B95E3-D776-4138-A054-ACE0069A7851}" srcOrd="1" destOrd="0" presId="urn:microsoft.com/office/officeart/2005/8/layout/vList5"/>
    <dgm:cxn modelId="{DADAF4BC-C11E-4792-AC75-AC7393FC6E9C}" type="presParOf" srcId="{587569C8-54FC-48A7-B1FD-B192ADFA24B3}" destId="{2A9B02BF-BC8B-4281-80D7-7A0634D30948}" srcOrd="3" destOrd="0" presId="urn:microsoft.com/office/officeart/2005/8/layout/vList5"/>
    <dgm:cxn modelId="{2A2127F8-C698-4CA4-B63F-F54C13DF118F}" type="presParOf" srcId="{587569C8-54FC-48A7-B1FD-B192ADFA24B3}" destId="{B69F19AE-B49C-4EB2-9719-0A4D2B0D25D2}" srcOrd="4" destOrd="0" presId="urn:microsoft.com/office/officeart/2005/8/layout/vList5"/>
    <dgm:cxn modelId="{EACC4407-11D3-4A7A-9D85-698776DE737F}" type="presParOf" srcId="{B69F19AE-B49C-4EB2-9719-0A4D2B0D25D2}" destId="{41F2985F-06DA-4C1D-843C-BDA1E372A194}" srcOrd="0" destOrd="0" presId="urn:microsoft.com/office/officeart/2005/8/layout/vList5"/>
    <dgm:cxn modelId="{AEF7362A-2FA6-4989-BA48-B641925A4FB3}" type="presParOf" srcId="{B69F19AE-B49C-4EB2-9719-0A4D2B0D25D2}" destId="{BA089AD1-FD51-44EF-A9C9-E4555A5DF0BA}" srcOrd="1" destOrd="0" presId="urn:microsoft.com/office/officeart/2005/8/layout/vList5"/>
    <dgm:cxn modelId="{8A1DF51A-5349-48E4-9192-4B9342765A83}" type="presParOf" srcId="{587569C8-54FC-48A7-B1FD-B192ADFA24B3}" destId="{F1E32D24-D5F4-43FD-8C8E-44590107C4DE}" srcOrd="5" destOrd="0" presId="urn:microsoft.com/office/officeart/2005/8/layout/vList5"/>
    <dgm:cxn modelId="{1B764516-A047-4ABB-888A-EE4D095E20FE}" type="presParOf" srcId="{587569C8-54FC-48A7-B1FD-B192ADFA24B3}" destId="{79638ECC-ABBD-41B6-9E7E-164904585CB2}" srcOrd="6" destOrd="0" presId="urn:microsoft.com/office/officeart/2005/8/layout/vList5"/>
    <dgm:cxn modelId="{52F790A7-20D4-438B-A948-ABD1D0D1E0AB}" type="presParOf" srcId="{79638ECC-ABBD-41B6-9E7E-164904585CB2}" destId="{4B43496D-7723-4303-A141-E27633D214E7}" srcOrd="0" destOrd="0" presId="urn:microsoft.com/office/officeart/2005/8/layout/vList5"/>
    <dgm:cxn modelId="{F4A79CDB-CE6D-4898-971E-ABF044C730D9}" type="presParOf" srcId="{79638ECC-ABBD-41B6-9E7E-164904585CB2}" destId="{B6980840-7B2F-4D20-8568-DBE96DDF4E6D}" srcOrd="1" destOrd="0" presId="urn:microsoft.com/office/officeart/2005/8/layout/vList5"/>
    <dgm:cxn modelId="{A6ACFE00-E49A-4492-B11B-9752592F9F4A}" type="presParOf" srcId="{587569C8-54FC-48A7-B1FD-B192ADFA24B3}" destId="{F5454932-5A68-4191-A04C-5A7478DFFE9B}" srcOrd="7" destOrd="0" presId="urn:microsoft.com/office/officeart/2005/8/layout/vList5"/>
    <dgm:cxn modelId="{2B9836D1-97B3-4A58-9F5F-CEEFE0FC9E6B}" type="presParOf" srcId="{587569C8-54FC-48A7-B1FD-B192ADFA24B3}" destId="{CEA831C4-942F-4912-9C56-39F78AE5B07E}" srcOrd="8" destOrd="0" presId="urn:microsoft.com/office/officeart/2005/8/layout/vList5"/>
    <dgm:cxn modelId="{10F2442D-CFB5-4DBC-AED3-0C0D2281DB0C}" type="presParOf" srcId="{CEA831C4-942F-4912-9C56-39F78AE5B07E}" destId="{E88F25B0-9CA7-4AEB-A5AB-1874B38EDDC6}" srcOrd="0" destOrd="0" presId="urn:microsoft.com/office/officeart/2005/8/layout/vList5"/>
    <dgm:cxn modelId="{2876FA2F-C4A4-4162-8C61-6958DCD1B2ED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Menghitung Potensial Listrik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id-ID" smtClean="0"/>
            <a:t>Permukaan Ekipotensial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Gradien Potensial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Energi Potensial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7BC364C1-71D3-42DC-ABAB-DC3B70A789D2}" type="presOf" srcId="{A97324D4-9B99-4C7D-B3DF-80AF741EFC4A}" destId="{41F2985F-06DA-4C1D-843C-BDA1E372A194}" srcOrd="0" destOrd="0" presId="urn:microsoft.com/office/officeart/2005/8/layout/vList5"/>
    <dgm:cxn modelId="{F078A997-9917-47B2-AFC9-FBF44E10D260}" type="presOf" srcId="{9BA32040-0DE3-4AD2-B6EB-1C7A76CBB411}" destId="{C32B95E3-D776-4138-A054-ACE0069A7851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ABE7C069-DED2-4E27-B380-72F5DE6A09E7}" type="presOf" srcId="{95ECB323-489A-4EB7-932F-3E9D7C2C196A}" destId="{83071D6C-3261-4DB0-B44C-35C0FA83A203}" srcOrd="0" destOrd="0" presId="urn:microsoft.com/office/officeart/2005/8/layout/vList5"/>
    <dgm:cxn modelId="{AE9D4990-2190-4657-BEEC-8DEC6AB9ECC8}" type="presOf" srcId="{101B7685-BAE3-425F-9F54-A1F98BA881E8}" destId="{4B43496D-7723-4303-A141-E27633D214E7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237CE759-9978-446A-9762-E2D6E70E9FD8}" type="presOf" srcId="{7DA31674-2577-416C-8B87-5E390D8F516B}" destId="{E88F25B0-9CA7-4AEB-A5AB-1874B38EDDC6}" srcOrd="0" destOrd="0" presId="urn:microsoft.com/office/officeart/2005/8/layout/vList5"/>
    <dgm:cxn modelId="{67F8BCE0-9F27-4F2C-9504-A72D0A2D0049}" type="presOf" srcId="{6E6ED3DC-EF2F-4932-B409-D2910DC7F941}" destId="{34377E5E-F1FD-46B0-B2AF-F0D7C84D5A56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22A96450-389E-44B5-924A-D39D2E79628B}" type="presOf" srcId="{4B3C4F58-B56A-435C-9F2B-3251927E60BC}" destId="{ACDB5D70-7F4E-4E51-A844-87AB597A0F77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CCF6DC5A-E73F-4BDF-8DA4-03E649F6AD60}" type="presOf" srcId="{A455CDF9-35DE-418D-A7EC-D4D7495F37E4}" destId="{587569C8-54FC-48A7-B1FD-B192ADFA24B3}" srcOrd="0" destOrd="0" presId="urn:microsoft.com/office/officeart/2005/8/layout/vList5"/>
    <dgm:cxn modelId="{24B4600A-5FEC-4CCB-AC03-AE13ABA13699}" type="presOf" srcId="{0FF6D450-B006-4620-85C4-099C24D27103}" destId="{B6980840-7B2F-4D20-8568-DBE96DDF4E6D}" srcOrd="0" destOrd="0" presId="urn:microsoft.com/office/officeart/2005/8/layout/vList5"/>
    <dgm:cxn modelId="{7E581FEE-DA9C-47EA-808E-A1A87B4CDE33}" type="presOf" srcId="{19CC8CE8-1040-41E9-8F08-67BE7F791BC5}" destId="{BA089AD1-FD51-44EF-A9C9-E4555A5DF0BA}" srcOrd="0" destOrd="0" presId="urn:microsoft.com/office/officeart/2005/8/layout/vList5"/>
    <dgm:cxn modelId="{B21F5DBD-9104-4C61-8EF6-1B0C3F137484}" type="presOf" srcId="{65AC6880-B174-46C3-86BC-C9A25E12283B}" destId="{0CA7C948-4AE6-4A0E-8C4E-6EA1FD1095B1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D6320E3B-DA5D-44C8-98A2-E1E665E04A9A}" type="presParOf" srcId="{587569C8-54FC-48A7-B1FD-B192ADFA24B3}" destId="{F14D1870-7709-45E4-8069-FE2A260A5C90}" srcOrd="0" destOrd="0" presId="urn:microsoft.com/office/officeart/2005/8/layout/vList5"/>
    <dgm:cxn modelId="{359080ED-35D6-432C-8675-0A800974EFB7}" type="presParOf" srcId="{F14D1870-7709-45E4-8069-FE2A260A5C90}" destId="{0CA7C948-4AE6-4A0E-8C4E-6EA1FD1095B1}" srcOrd="0" destOrd="0" presId="urn:microsoft.com/office/officeart/2005/8/layout/vList5"/>
    <dgm:cxn modelId="{BFC0C41B-9BA0-43AD-ACEE-73ECD1179E25}" type="presParOf" srcId="{F14D1870-7709-45E4-8069-FE2A260A5C90}" destId="{ACDB5D70-7F4E-4E51-A844-87AB597A0F77}" srcOrd="1" destOrd="0" presId="urn:microsoft.com/office/officeart/2005/8/layout/vList5"/>
    <dgm:cxn modelId="{08F3C4E7-1CEE-4318-9C6A-313700014D78}" type="presParOf" srcId="{587569C8-54FC-48A7-B1FD-B192ADFA24B3}" destId="{DF0F342A-2D98-49EB-B01E-2D793AC4E51D}" srcOrd="1" destOrd="0" presId="urn:microsoft.com/office/officeart/2005/8/layout/vList5"/>
    <dgm:cxn modelId="{0D1717E3-189B-4061-8282-C59D8EA338F5}" type="presParOf" srcId="{587569C8-54FC-48A7-B1FD-B192ADFA24B3}" destId="{ED72023A-9675-4D4C-BB8C-D931A9754E7F}" srcOrd="2" destOrd="0" presId="urn:microsoft.com/office/officeart/2005/8/layout/vList5"/>
    <dgm:cxn modelId="{50291309-EFBA-48D7-9F79-8A62C8EAC89B}" type="presParOf" srcId="{ED72023A-9675-4D4C-BB8C-D931A9754E7F}" destId="{83071D6C-3261-4DB0-B44C-35C0FA83A203}" srcOrd="0" destOrd="0" presId="urn:microsoft.com/office/officeart/2005/8/layout/vList5"/>
    <dgm:cxn modelId="{F8725AD8-BF23-407C-B1A7-F2B4A643EAD3}" type="presParOf" srcId="{ED72023A-9675-4D4C-BB8C-D931A9754E7F}" destId="{C32B95E3-D776-4138-A054-ACE0069A7851}" srcOrd="1" destOrd="0" presId="urn:microsoft.com/office/officeart/2005/8/layout/vList5"/>
    <dgm:cxn modelId="{3B901241-1CDF-4338-89FF-4B32D6C5ABCC}" type="presParOf" srcId="{587569C8-54FC-48A7-B1FD-B192ADFA24B3}" destId="{2A9B02BF-BC8B-4281-80D7-7A0634D30948}" srcOrd="3" destOrd="0" presId="urn:microsoft.com/office/officeart/2005/8/layout/vList5"/>
    <dgm:cxn modelId="{77445828-3BEC-4D94-B293-E52B31C8034D}" type="presParOf" srcId="{587569C8-54FC-48A7-B1FD-B192ADFA24B3}" destId="{B69F19AE-B49C-4EB2-9719-0A4D2B0D25D2}" srcOrd="4" destOrd="0" presId="urn:microsoft.com/office/officeart/2005/8/layout/vList5"/>
    <dgm:cxn modelId="{4266A277-3550-46EB-9B77-2591A600012E}" type="presParOf" srcId="{B69F19AE-B49C-4EB2-9719-0A4D2B0D25D2}" destId="{41F2985F-06DA-4C1D-843C-BDA1E372A194}" srcOrd="0" destOrd="0" presId="urn:microsoft.com/office/officeart/2005/8/layout/vList5"/>
    <dgm:cxn modelId="{84CF3D9C-AD88-4DBB-B850-1DB9A144F3C6}" type="presParOf" srcId="{B69F19AE-B49C-4EB2-9719-0A4D2B0D25D2}" destId="{BA089AD1-FD51-44EF-A9C9-E4555A5DF0BA}" srcOrd="1" destOrd="0" presId="urn:microsoft.com/office/officeart/2005/8/layout/vList5"/>
    <dgm:cxn modelId="{96F7B63F-FEAC-4949-9FFA-67FFF3AECB93}" type="presParOf" srcId="{587569C8-54FC-48A7-B1FD-B192ADFA24B3}" destId="{F1E32D24-D5F4-43FD-8C8E-44590107C4DE}" srcOrd="5" destOrd="0" presId="urn:microsoft.com/office/officeart/2005/8/layout/vList5"/>
    <dgm:cxn modelId="{31B13F95-33B7-4B56-933C-81C3C97BA5E9}" type="presParOf" srcId="{587569C8-54FC-48A7-B1FD-B192ADFA24B3}" destId="{79638ECC-ABBD-41B6-9E7E-164904585CB2}" srcOrd="6" destOrd="0" presId="urn:microsoft.com/office/officeart/2005/8/layout/vList5"/>
    <dgm:cxn modelId="{00F12165-C01D-419A-B18A-129CA94B4F6B}" type="presParOf" srcId="{79638ECC-ABBD-41B6-9E7E-164904585CB2}" destId="{4B43496D-7723-4303-A141-E27633D214E7}" srcOrd="0" destOrd="0" presId="urn:microsoft.com/office/officeart/2005/8/layout/vList5"/>
    <dgm:cxn modelId="{006D1313-0983-4EED-BF01-1E1BA9C15536}" type="presParOf" srcId="{79638ECC-ABBD-41B6-9E7E-164904585CB2}" destId="{B6980840-7B2F-4D20-8568-DBE96DDF4E6D}" srcOrd="1" destOrd="0" presId="urn:microsoft.com/office/officeart/2005/8/layout/vList5"/>
    <dgm:cxn modelId="{56128631-5164-4924-9820-810866AC6649}" type="presParOf" srcId="{587569C8-54FC-48A7-B1FD-B192ADFA24B3}" destId="{F5454932-5A68-4191-A04C-5A7478DFFE9B}" srcOrd="7" destOrd="0" presId="urn:microsoft.com/office/officeart/2005/8/layout/vList5"/>
    <dgm:cxn modelId="{A77C3D79-E6CA-4BE1-954F-283C0A474F1F}" type="presParOf" srcId="{587569C8-54FC-48A7-B1FD-B192ADFA24B3}" destId="{CEA831C4-942F-4912-9C56-39F78AE5B07E}" srcOrd="8" destOrd="0" presId="urn:microsoft.com/office/officeart/2005/8/layout/vList5"/>
    <dgm:cxn modelId="{6C5CB3DC-B1AE-430A-960E-0651833EC0BF}" type="presParOf" srcId="{CEA831C4-942F-4912-9C56-39F78AE5B07E}" destId="{E88F25B0-9CA7-4AEB-A5AB-1874B38EDDC6}" srcOrd="0" destOrd="0" presId="urn:microsoft.com/office/officeart/2005/8/layout/vList5"/>
    <dgm:cxn modelId="{BA1332CA-3AC8-4AF7-A8BB-2FB8ED83F37A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dan Medan Listrik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Hukum Gauss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166428"/>
            <a:satOff val="-5669"/>
            <a:lumOff val="-505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166428"/>
              <a:satOff val="-5669"/>
              <a:lumOff val="-505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Potensial Listrik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Kapasitansi dan Dielektrik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247064"/>
                <a:satOff val="-4791"/>
                <a:lumOff val="-1725"/>
                <a:alphaOff val="0"/>
                <a:shade val="47500"/>
                <a:satMod val="137000"/>
              </a:schemeClr>
            </a:gs>
            <a:gs pos="55000">
              <a:schemeClr val="accent5">
                <a:hueOff val="-247064"/>
                <a:satOff val="-4791"/>
                <a:lumOff val="-1725"/>
                <a:alphaOff val="0"/>
                <a:shade val="69000"/>
                <a:satMod val="137000"/>
              </a:schemeClr>
            </a:gs>
            <a:gs pos="100000">
              <a:schemeClr val="accent5">
                <a:hueOff val="-247064"/>
                <a:satOff val="-4791"/>
                <a:lumOff val="-1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332856"/>
            <a:satOff val="-11337"/>
            <a:lumOff val="-101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332856"/>
              <a:satOff val="-11337"/>
              <a:lumOff val="-101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Listrik, Resistansi dan Arus Searah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494127"/>
                <a:satOff val="-9581"/>
                <a:lumOff val="-3451"/>
                <a:alphaOff val="0"/>
                <a:shade val="47500"/>
                <a:satMod val="137000"/>
              </a:schemeClr>
            </a:gs>
            <a:gs pos="55000">
              <a:schemeClr val="accent5">
                <a:hueOff val="-494127"/>
                <a:satOff val="-9581"/>
                <a:lumOff val="-3451"/>
                <a:alphaOff val="0"/>
                <a:shade val="69000"/>
                <a:satMod val="137000"/>
              </a:schemeClr>
            </a:gs>
            <a:gs pos="100000">
              <a:schemeClr val="accent5">
                <a:hueOff val="-494127"/>
                <a:satOff val="-9581"/>
                <a:lumOff val="-3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499285"/>
            <a:satOff val="-17006"/>
            <a:lumOff val="-1516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499285"/>
              <a:satOff val="-17006"/>
              <a:lumOff val="-151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Medan Magnet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Magnet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741191"/>
                <a:satOff val="-14372"/>
                <a:lumOff val="-5176"/>
                <a:alphaOff val="0"/>
                <a:shade val="47500"/>
                <a:satMod val="137000"/>
              </a:schemeClr>
            </a:gs>
            <a:gs pos="55000">
              <a:schemeClr val="accent5">
                <a:hueOff val="-741191"/>
                <a:satOff val="-14372"/>
                <a:lumOff val="-5176"/>
                <a:alphaOff val="0"/>
                <a:shade val="69000"/>
                <a:satMod val="137000"/>
              </a:schemeClr>
            </a:gs>
            <a:gs pos="100000">
              <a:schemeClr val="accent5">
                <a:hueOff val="-741191"/>
                <a:satOff val="-14372"/>
                <a:lumOff val="-517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665713"/>
            <a:satOff val="-22674"/>
            <a:lumOff val="-2021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665713"/>
              <a:satOff val="-22674"/>
              <a:lumOff val="-2021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Sumber Medan Magnet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Induksi Elektro-magnetik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988254"/>
                <a:satOff val="-19162"/>
                <a:lumOff val="-6902"/>
                <a:alphaOff val="0"/>
                <a:shade val="47500"/>
                <a:satMod val="137000"/>
              </a:schemeClr>
            </a:gs>
            <a:gs pos="55000">
              <a:schemeClr val="accent5">
                <a:hueOff val="-988254"/>
                <a:satOff val="-19162"/>
                <a:lumOff val="-6902"/>
                <a:alphaOff val="0"/>
                <a:shade val="69000"/>
                <a:satMod val="137000"/>
              </a:schemeClr>
            </a:gs>
            <a:gs pos="100000">
              <a:schemeClr val="accent5">
                <a:hueOff val="-988254"/>
                <a:satOff val="-19162"/>
                <a:lumOff val="-690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832141"/>
            <a:satOff val="-28343"/>
            <a:lumOff val="-2526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832141"/>
              <a:satOff val="-28343"/>
              <a:lumOff val="-252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Induktansi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Bolak-Balik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1235318"/>
                <a:satOff val="-23953"/>
                <a:lumOff val="-8627"/>
                <a:alphaOff val="0"/>
                <a:shade val="47500"/>
                <a:satMod val="137000"/>
              </a:schemeClr>
            </a:gs>
            <a:gs pos="55000">
              <a:schemeClr val="accent5">
                <a:hueOff val="-1235318"/>
                <a:satOff val="-23953"/>
                <a:lumOff val="-8627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5318"/>
                <a:satOff val="-23953"/>
                <a:lumOff val="-86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Energi 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Potensial Listrik 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Permukaan Ekipotensial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Gradien 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Energi 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Potensial Listrik 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Permukaan Ekipotensial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Gradien 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Energi 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Potensial Listrik 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Permukaan Ekipotensial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Gradien 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Energi 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Potensial Listrik 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Permukaan Ekipotensial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Gradien 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Energi 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Potensial Listrik 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Permukaan Ekipotensial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Gradien 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Energi 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Potensial Listrik 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Permukaan Ekipotensial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Gradien 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Energi 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Potensial Listrik 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Permukaan Ekipotensial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Gradien 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Energi 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Potensial Listrik 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Permukaan Ekipotensial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Gradien 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Energi 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Potensial Listrik 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Permukaan Ekipotensial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Gradien 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Energi 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Potensial Listrik 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Permukaan Ekipotensial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Gradien 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Energi 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Potensial Listrik 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Permukaan Ekipotensial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Gradien 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Energi 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Potensial Listrik 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Permukaan Ekipotensial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Gradien 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Energi 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Potensial Listrik 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Permukaan Ekipotensial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Gradien 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Energi 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Potensial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Potensial Listrik 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Permukaan Ekipotensial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smtClean="0"/>
            <a:t>Gradien Potensial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F70AB-C889-45B4-AB10-982BE4F9C23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8CF42-B386-4824-A606-EAC11F02E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6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C010C-A499-46A1-ACF0-5CE5AA5E64E1}" type="slidenum">
              <a:rPr lang="en-US"/>
              <a:pPr/>
              <a:t>3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5B951-EFBD-4D9E-93F3-758FBEC4B749}" type="slidenum">
              <a:rPr lang="en-US"/>
              <a:pPr/>
              <a:t>4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76128-8FFD-45F0-8775-F76648D871E3}" type="slidenum">
              <a:rPr lang="en-US"/>
              <a:pPr/>
              <a:t>9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24EA1-F967-4ED2-BDAC-4BA649713811}" type="slidenum">
              <a:rPr lang="en-US"/>
              <a:pPr/>
              <a:t>10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9868F-30F2-4E4A-BAD3-4846D06FC9A3}" type="slidenum">
              <a:rPr lang="en-US"/>
              <a:pPr/>
              <a:t>11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06E38-689E-41A5-A042-AE2B7395946F}" type="slidenum">
              <a:rPr lang="en-US"/>
              <a:pPr/>
              <a:t>13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DE8C2-4DD3-4BA4-BCF8-66D08145DACD}" type="slidenum">
              <a:rPr lang="en-US"/>
              <a:pPr/>
              <a:t>14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FBDA4-ABFD-4527-BFBF-92815BD681B6}" type="slidenum">
              <a:rPr lang="en-US"/>
              <a:pPr/>
              <a:t>15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D0042-647D-457A-B3C1-290E6C3F13F8}" type="slidenum">
              <a:rPr lang="en-US"/>
              <a:pPr/>
              <a:t>16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7912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4700" b="1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7700" y="5334000"/>
            <a:ext cx="1752600" cy="274320"/>
          </a:xfrm>
        </p:spPr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6500" y="5334000"/>
            <a:ext cx="4490715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3296" y="5334000"/>
            <a:ext cx="733864" cy="274320"/>
          </a:xfrm>
        </p:spPr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6" descr="ex mekanik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invGray">
          <a:xfrm>
            <a:off x="0" y="57454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81200" cy="320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228600"/>
            <a:ext cx="32004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28600"/>
            <a:ext cx="32004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EAC69C-0A2E-4E2E-8026-4AE405CDFD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81200" cy="320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28600"/>
            <a:ext cx="6553200" cy="2871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3252788"/>
            <a:ext cx="6553200" cy="2873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BAC8D2-EF8B-4E1A-96EE-DADDFEA2B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81200" cy="320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28600"/>
            <a:ext cx="32004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28600"/>
            <a:ext cx="32004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D3CDEC-4D44-47D3-B651-604BA664D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81200" cy="320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133600" y="228600"/>
            <a:ext cx="6553200" cy="5897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6D1839-94A6-4490-AA34-C52BA0785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aphicFrame>
        <p:nvGraphicFramePr>
          <p:cNvPr id="8" name="Diagram 7"/>
          <p:cNvGraphicFramePr/>
          <p:nvPr userDrawn="1"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listrik.jp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uilabcover copy copy.jpg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7679438" y="5224463"/>
            <a:ext cx="145256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 bwMode="invGray">
          <a:xfrm>
            <a:off x="0" y="107353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219201"/>
            <a:ext cx="7086600" cy="5181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76999"/>
            <a:ext cx="1752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76999"/>
            <a:ext cx="44907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none" spc="0">
          <a:ln>
            <a:noFill/>
          </a:ln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4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diagramData" Target="../diagrams/data9.xml"/><Relationship Id="rId11" Type="http://schemas.openxmlformats.org/officeDocument/2006/relationships/image" Target="../media/image5.png"/><Relationship Id="rId5" Type="http://schemas.openxmlformats.org/officeDocument/2006/relationships/image" Target="../media/image21.wmf"/><Relationship Id="rId10" Type="http://schemas.microsoft.com/office/2007/relationships/diagramDrawing" Target="../diagrams/drawing9.xml"/><Relationship Id="rId4" Type="http://schemas.openxmlformats.org/officeDocument/2006/relationships/oleObject" Target="../embeddings/oleObject9.bin"/><Relationship Id="rId9" Type="http://schemas.openxmlformats.org/officeDocument/2006/relationships/diagramColors" Target="../diagrams/colors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diagramData" Target="../diagrams/data10.xml"/><Relationship Id="rId18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wmf"/><Relationship Id="rId12" Type="http://schemas.openxmlformats.org/officeDocument/2006/relationships/image" Target="../media/image26.jpeg"/><Relationship Id="rId17" Type="http://schemas.microsoft.com/office/2007/relationships/diagramDrawing" Target="../diagrams/drawing10.xml"/><Relationship Id="rId2" Type="http://schemas.openxmlformats.org/officeDocument/2006/relationships/slideLayout" Target="../slideLayouts/slideLayout3.xml"/><Relationship Id="rId16" Type="http://schemas.openxmlformats.org/officeDocument/2006/relationships/diagramColors" Target="../diagrams/colors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diagramQuickStyle" Target="../diagrams/quickStyle10.xml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4.wmf"/><Relationship Id="rId1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diagramColors" Target="../diagrams/colors12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wmf"/><Relationship Id="rId12" Type="http://schemas.openxmlformats.org/officeDocument/2006/relationships/diagramQuickStyle" Target="../diagrams/quickStyl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diagramLayout" Target="../diagrams/layout12.xml"/><Relationship Id="rId5" Type="http://schemas.openxmlformats.org/officeDocument/2006/relationships/image" Target="../media/image28.wmf"/><Relationship Id="rId15" Type="http://schemas.openxmlformats.org/officeDocument/2006/relationships/image" Target="../media/image5.png"/><Relationship Id="rId10" Type="http://schemas.openxmlformats.org/officeDocument/2006/relationships/diagramData" Target="../diagrams/data12.xml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0.wmf"/><Relationship Id="rId14" Type="http://schemas.microsoft.com/office/2007/relationships/diagramDrawing" Target="../diagrams/drawing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2.wmf"/><Relationship Id="rId12" Type="http://schemas.microsoft.com/office/2007/relationships/diagramDrawing" Target="../diagrams/drawing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diagramColors" Target="../diagrams/colors13.xml"/><Relationship Id="rId5" Type="http://schemas.openxmlformats.org/officeDocument/2006/relationships/image" Target="../media/image31.wmf"/><Relationship Id="rId10" Type="http://schemas.openxmlformats.org/officeDocument/2006/relationships/diagramQuickStyle" Target="../diagrams/quickStyle13.xml"/><Relationship Id="rId4" Type="http://schemas.openxmlformats.org/officeDocument/2006/relationships/oleObject" Target="../embeddings/oleObject17.bin"/><Relationship Id="rId9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diagramColors" Target="../diagrams/colors14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wmf"/><Relationship Id="rId12" Type="http://schemas.openxmlformats.org/officeDocument/2006/relationships/diagramQuickStyle" Target="../diagrams/quickStyl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11" Type="http://schemas.openxmlformats.org/officeDocument/2006/relationships/diagramLayout" Target="../diagrams/layout14.xml"/><Relationship Id="rId5" Type="http://schemas.openxmlformats.org/officeDocument/2006/relationships/image" Target="../media/image33.wmf"/><Relationship Id="rId15" Type="http://schemas.openxmlformats.org/officeDocument/2006/relationships/image" Target="../media/image5.png"/><Relationship Id="rId10" Type="http://schemas.openxmlformats.org/officeDocument/2006/relationships/diagramData" Target="../diagrams/data14.xml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5.wmf"/><Relationship Id="rId14" Type="http://schemas.microsoft.com/office/2007/relationships/diagramDrawing" Target="../diagrams/drawin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diagramColors" Target="../diagrams/colors15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7.wmf"/><Relationship Id="rId12" Type="http://schemas.openxmlformats.org/officeDocument/2006/relationships/diagramQuickStyle" Target="../diagrams/quickStyle1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11" Type="http://schemas.openxmlformats.org/officeDocument/2006/relationships/diagramLayout" Target="../diagrams/layout15.xml"/><Relationship Id="rId5" Type="http://schemas.openxmlformats.org/officeDocument/2006/relationships/image" Target="../media/image36.wmf"/><Relationship Id="rId15" Type="http://schemas.openxmlformats.org/officeDocument/2006/relationships/image" Target="../media/image5.png"/><Relationship Id="rId10" Type="http://schemas.openxmlformats.org/officeDocument/2006/relationships/diagramData" Target="../diagrams/data15.xml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8.wmf"/><Relationship Id="rId14" Type="http://schemas.microsoft.com/office/2007/relationships/diagramDrawing" Target="../diagrams/drawin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diagramQuickStyle" Target="../diagrams/quickStyle2.xml"/><Relationship Id="rId5" Type="http://schemas.openxmlformats.org/officeDocument/2006/relationships/oleObject" Target="../embeddings/oleObject1.bin"/><Relationship Id="rId10" Type="http://schemas.openxmlformats.org/officeDocument/2006/relationships/diagramLayout" Target="../diagrams/layout2.xml"/><Relationship Id="rId4" Type="http://schemas.openxmlformats.org/officeDocument/2006/relationships/image" Target="../media/image9.png"/><Relationship Id="rId9" Type="http://schemas.openxmlformats.org/officeDocument/2006/relationships/diagramData" Target="../diagrams/data2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12" Type="http://schemas.microsoft.com/office/2007/relationships/diagramDrawing" Target="../diagrams/drawing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diagramColors" Target="../diagrams/colors3.xml"/><Relationship Id="rId5" Type="http://schemas.openxmlformats.org/officeDocument/2006/relationships/image" Target="../media/image10.wmf"/><Relationship Id="rId10" Type="http://schemas.openxmlformats.org/officeDocument/2006/relationships/diagramQuickStyle" Target="../diagrams/quickStyle3.xml"/><Relationship Id="rId4" Type="http://schemas.openxmlformats.org/officeDocument/2006/relationships/oleObject" Target="../embeddings/oleObject3.bin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diagramData" Target="../diagrams/data8.xml"/><Relationship Id="rId1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9.wmf"/><Relationship Id="rId17" Type="http://schemas.microsoft.com/office/2007/relationships/diagramDrawing" Target="../diagrams/drawing8.xml"/><Relationship Id="rId2" Type="http://schemas.openxmlformats.org/officeDocument/2006/relationships/slideLayout" Target="../slideLayouts/slideLayout3.xml"/><Relationship Id="rId16" Type="http://schemas.openxmlformats.org/officeDocument/2006/relationships/diagramColors" Target="../diagrams/colors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diagramQuickStyle" Target="../diagrams/quickStyle8.xml"/><Relationship Id="rId10" Type="http://schemas.openxmlformats.org/officeDocument/2006/relationships/image" Target="../media/image18.wmf"/><Relationship Id="rId4" Type="http://schemas.openxmlformats.org/officeDocument/2006/relationships/image" Target="../media/image20.jpeg"/><Relationship Id="rId9" Type="http://schemas.openxmlformats.org/officeDocument/2006/relationships/oleObject" Target="../embeddings/oleObject7.bin"/><Relationship Id="rId1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77071"/>
            <a:ext cx="8077200" cy="2060803"/>
          </a:xfrm>
        </p:spPr>
        <p:txBody>
          <a:bodyPr>
            <a:normAutofit/>
          </a:bodyPr>
          <a:lstStyle/>
          <a:p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id-ID" dirty="0" smtClean="0"/>
              <a:t>Potensial Listrik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04943" y="4114800"/>
            <a:ext cx="68580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err="1" smtClean="0"/>
              <a:t>Fisika</a:t>
            </a:r>
            <a:r>
              <a:rPr lang="en-US" sz="4000" dirty="0" smtClean="0"/>
              <a:t> </a:t>
            </a:r>
            <a:r>
              <a:rPr lang="en-US" sz="4000" dirty="0" err="1" smtClean="0"/>
              <a:t>Dasar</a:t>
            </a:r>
            <a:r>
              <a:rPr lang="en-US" sz="4000" dirty="0" smtClean="0"/>
              <a:t> 2</a:t>
            </a:r>
          </a:p>
          <a:p>
            <a:pPr algn="ctr"/>
            <a:r>
              <a:rPr lang="en-US" sz="4000" dirty="0" err="1" smtClean="0"/>
              <a:t>Dr.sc.hum</a:t>
            </a:r>
            <a:r>
              <a:rPr lang="en-US" sz="4000" dirty="0" smtClean="0"/>
              <a:t>. </a:t>
            </a:r>
            <a:r>
              <a:rPr lang="en-US" sz="4000" dirty="0" err="1" smtClean="0"/>
              <a:t>Deni</a:t>
            </a:r>
            <a:r>
              <a:rPr lang="en-US" sz="4000" dirty="0" smtClean="0"/>
              <a:t> </a:t>
            </a:r>
            <a:r>
              <a:rPr lang="en-US" sz="4000" dirty="0" err="1" smtClean="0"/>
              <a:t>Hardiansyah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6927"/>
            <a:ext cx="1121935" cy="1809572"/>
          </a:xfrm>
          <a:prstGeom prst="rect">
            <a:avLst/>
          </a:prstGeom>
        </p:spPr>
      </p:pic>
      <p:grpSp>
        <p:nvGrpSpPr>
          <p:cNvPr id="6" name="object 10"/>
          <p:cNvGrpSpPr/>
          <p:nvPr/>
        </p:nvGrpSpPr>
        <p:grpSpPr>
          <a:xfrm>
            <a:off x="5715000" y="597560"/>
            <a:ext cx="1886902" cy="3138550"/>
            <a:chOff x="6096000" y="1066800"/>
            <a:chExt cx="2706624" cy="4143755"/>
          </a:xfrm>
        </p:grpSpPr>
        <p:sp>
          <p:nvSpPr>
            <p:cNvPr id="7" name="object 11"/>
            <p:cNvSpPr/>
            <p:nvPr/>
          </p:nvSpPr>
          <p:spPr>
            <a:xfrm>
              <a:off x="6132576" y="1091183"/>
              <a:ext cx="2670048" cy="4119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" name="object 12"/>
            <p:cNvSpPr/>
            <p:nvPr/>
          </p:nvSpPr>
          <p:spPr>
            <a:xfrm>
              <a:off x="6096000" y="1066800"/>
              <a:ext cx="2667000" cy="4116704"/>
            </a:xfrm>
            <a:custGeom>
              <a:avLst/>
              <a:gdLst/>
              <a:ahLst/>
              <a:cxnLst/>
              <a:rect l="l" t="t" r="r" b="b"/>
              <a:pathLst>
                <a:path w="2667000" h="4116704">
                  <a:moveTo>
                    <a:pt x="1342135" y="0"/>
                  </a:moveTo>
                  <a:lnTo>
                    <a:pt x="1285645" y="851"/>
                  </a:lnTo>
                  <a:lnTo>
                    <a:pt x="1230330" y="3404"/>
                  </a:lnTo>
                  <a:lnTo>
                    <a:pt x="1176191" y="7660"/>
                  </a:lnTo>
                  <a:lnTo>
                    <a:pt x="1123227" y="13618"/>
                  </a:lnTo>
                  <a:lnTo>
                    <a:pt x="1071439" y="21278"/>
                  </a:lnTo>
                  <a:lnTo>
                    <a:pt x="1020827" y="30639"/>
                  </a:lnTo>
                  <a:lnTo>
                    <a:pt x="971391" y="41702"/>
                  </a:lnTo>
                  <a:lnTo>
                    <a:pt x="923131" y="54467"/>
                  </a:lnTo>
                  <a:lnTo>
                    <a:pt x="876046" y="68932"/>
                  </a:lnTo>
                  <a:lnTo>
                    <a:pt x="830137" y="85098"/>
                  </a:lnTo>
                  <a:lnTo>
                    <a:pt x="785404" y="102965"/>
                  </a:lnTo>
                  <a:lnTo>
                    <a:pt x="741846" y="122533"/>
                  </a:lnTo>
                  <a:lnTo>
                    <a:pt x="699464" y="143801"/>
                  </a:lnTo>
                  <a:lnTo>
                    <a:pt x="658258" y="166769"/>
                  </a:lnTo>
                  <a:lnTo>
                    <a:pt x="618228" y="191437"/>
                  </a:lnTo>
                  <a:lnTo>
                    <a:pt x="579374" y="217804"/>
                  </a:lnTo>
                  <a:lnTo>
                    <a:pt x="541519" y="245737"/>
                  </a:lnTo>
                  <a:lnTo>
                    <a:pt x="504489" y="275097"/>
                  </a:lnTo>
                  <a:lnTo>
                    <a:pt x="468284" y="305887"/>
                  </a:lnTo>
                  <a:lnTo>
                    <a:pt x="432903" y="338105"/>
                  </a:lnTo>
                  <a:lnTo>
                    <a:pt x="398346" y="371752"/>
                  </a:lnTo>
                  <a:lnTo>
                    <a:pt x="364615" y="406828"/>
                  </a:lnTo>
                  <a:lnTo>
                    <a:pt x="331707" y="443333"/>
                  </a:lnTo>
                  <a:lnTo>
                    <a:pt x="299624" y="481266"/>
                  </a:lnTo>
                  <a:lnTo>
                    <a:pt x="268366" y="520628"/>
                  </a:lnTo>
                  <a:lnTo>
                    <a:pt x="237932" y="561419"/>
                  </a:lnTo>
                  <a:lnTo>
                    <a:pt x="208323" y="603638"/>
                  </a:lnTo>
                  <a:lnTo>
                    <a:pt x="179538" y="647287"/>
                  </a:lnTo>
                  <a:lnTo>
                    <a:pt x="151577" y="692364"/>
                  </a:lnTo>
                  <a:lnTo>
                    <a:pt x="124442" y="738870"/>
                  </a:lnTo>
                  <a:lnTo>
                    <a:pt x="98130" y="786804"/>
                  </a:lnTo>
                  <a:lnTo>
                    <a:pt x="72644" y="836167"/>
                  </a:lnTo>
                  <a:lnTo>
                    <a:pt x="186816" y="882903"/>
                  </a:lnTo>
                  <a:lnTo>
                    <a:pt x="219878" y="839796"/>
                  </a:lnTo>
                  <a:lnTo>
                    <a:pt x="253671" y="798693"/>
                  </a:lnTo>
                  <a:lnTo>
                    <a:pt x="288193" y="759594"/>
                  </a:lnTo>
                  <a:lnTo>
                    <a:pt x="323446" y="722500"/>
                  </a:lnTo>
                  <a:lnTo>
                    <a:pt x="359429" y="687410"/>
                  </a:lnTo>
                  <a:lnTo>
                    <a:pt x="396141" y="654325"/>
                  </a:lnTo>
                  <a:lnTo>
                    <a:pt x="433583" y="623244"/>
                  </a:lnTo>
                  <a:lnTo>
                    <a:pt x="471755" y="594168"/>
                  </a:lnTo>
                  <a:lnTo>
                    <a:pt x="510655" y="567097"/>
                  </a:lnTo>
                  <a:lnTo>
                    <a:pt x="550286" y="542031"/>
                  </a:lnTo>
                  <a:lnTo>
                    <a:pt x="590645" y="518969"/>
                  </a:lnTo>
                  <a:lnTo>
                    <a:pt x="631733" y="497913"/>
                  </a:lnTo>
                  <a:lnTo>
                    <a:pt x="673550" y="478861"/>
                  </a:lnTo>
                  <a:lnTo>
                    <a:pt x="716095" y="461815"/>
                  </a:lnTo>
                  <a:lnTo>
                    <a:pt x="759370" y="446774"/>
                  </a:lnTo>
                  <a:lnTo>
                    <a:pt x="803372" y="433738"/>
                  </a:lnTo>
                  <a:lnTo>
                    <a:pt x="848103" y="422707"/>
                  </a:lnTo>
                  <a:lnTo>
                    <a:pt x="893561" y="413682"/>
                  </a:lnTo>
                  <a:lnTo>
                    <a:pt x="939748" y="406662"/>
                  </a:lnTo>
                  <a:lnTo>
                    <a:pt x="986663" y="401648"/>
                  </a:lnTo>
                  <a:lnTo>
                    <a:pt x="1034305" y="398639"/>
                  </a:lnTo>
                  <a:lnTo>
                    <a:pt x="1082675" y="397637"/>
                  </a:lnTo>
                  <a:lnTo>
                    <a:pt x="1137261" y="398925"/>
                  </a:lnTo>
                  <a:lnTo>
                    <a:pt x="1190338" y="402791"/>
                  </a:lnTo>
                  <a:lnTo>
                    <a:pt x="1241905" y="409235"/>
                  </a:lnTo>
                  <a:lnTo>
                    <a:pt x="1291961" y="418258"/>
                  </a:lnTo>
                  <a:lnTo>
                    <a:pt x="1340506" y="429859"/>
                  </a:lnTo>
                  <a:lnTo>
                    <a:pt x="1387538" y="444039"/>
                  </a:lnTo>
                  <a:lnTo>
                    <a:pt x="1433057" y="460799"/>
                  </a:lnTo>
                  <a:lnTo>
                    <a:pt x="1477061" y="480139"/>
                  </a:lnTo>
                  <a:lnTo>
                    <a:pt x="1519551" y="502060"/>
                  </a:lnTo>
                  <a:lnTo>
                    <a:pt x="1560524" y="526562"/>
                  </a:lnTo>
                  <a:lnTo>
                    <a:pt x="1599980" y="553645"/>
                  </a:lnTo>
                  <a:lnTo>
                    <a:pt x="1637919" y="583311"/>
                  </a:lnTo>
                  <a:lnTo>
                    <a:pt x="1676636" y="618003"/>
                  </a:lnTo>
                  <a:lnTo>
                    <a:pt x="1711668" y="654610"/>
                  </a:lnTo>
                  <a:lnTo>
                    <a:pt x="1743015" y="693128"/>
                  </a:lnTo>
                  <a:lnTo>
                    <a:pt x="1770677" y="733557"/>
                  </a:lnTo>
                  <a:lnTo>
                    <a:pt x="1794652" y="775896"/>
                  </a:lnTo>
                  <a:lnTo>
                    <a:pt x="1814940" y="820144"/>
                  </a:lnTo>
                  <a:lnTo>
                    <a:pt x="1831541" y="866300"/>
                  </a:lnTo>
                  <a:lnTo>
                    <a:pt x="1844454" y="914362"/>
                  </a:lnTo>
                  <a:lnTo>
                    <a:pt x="1853678" y="964329"/>
                  </a:lnTo>
                  <a:lnTo>
                    <a:pt x="1859212" y="1016200"/>
                  </a:lnTo>
                  <a:lnTo>
                    <a:pt x="1861057" y="1069975"/>
                  </a:lnTo>
                  <a:lnTo>
                    <a:pt x="1859519" y="1120850"/>
                  </a:lnTo>
                  <a:lnTo>
                    <a:pt x="1854905" y="1170778"/>
                  </a:lnTo>
                  <a:lnTo>
                    <a:pt x="1847214" y="1219759"/>
                  </a:lnTo>
                  <a:lnTo>
                    <a:pt x="1836448" y="1267797"/>
                  </a:lnTo>
                  <a:lnTo>
                    <a:pt x="1822605" y="1314893"/>
                  </a:lnTo>
                  <a:lnTo>
                    <a:pt x="1805685" y="1361049"/>
                  </a:lnTo>
                  <a:lnTo>
                    <a:pt x="1785690" y="1406268"/>
                  </a:lnTo>
                  <a:lnTo>
                    <a:pt x="1762618" y="1450551"/>
                  </a:lnTo>
                  <a:lnTo>
                    <a:pt x="1736471" y="1493901"/>
                  </a:lnTo>
                  <a:lnTo>
                    <a:pt x="1710052" y="1531940"/>
                  </a:lnTo>
                  <a:lnTo>
                    <a:pt x="1680629" y="1568867"/>
                  </a:lnTo>
                  <a:lnTo>
                    <a:pt x="1648201" y="1604683"/>
                  </a:lnTo>
                  <a:lnTo>
                    <a:pt x="1612766" y="1639390"/>
                  </a:lnTo>
                  <a:lnTo>
                    <a:pt x="1574323" y="1672986"/>
                  </a:lnTo>
                  <a:lnTo>
                    <a:pt x="1532870" y="1705474"/>
                  </a:lnTo>
                  <a:lnTo>
                    <a:pt x="1488406" y="1736854"/>
                  </a:lnTo>
                  <a:lnTo>
                    <a:pt x="1440928" y="1767127"/>
                  </a:lnTo>
                  <a:lnTo>
                    <a:pt x="1390436" y="1796294"/>
                  </a:lnTo>
                  <a:lnTo>
                    <a:pt x="1336928" y="1824354"/>
                  </a:lnTo>
                  <a:lnTo>
                    <a:pt x="1286961" y="1848433"/>
                  </a:lnTo>
                  <a:lnTo>
                    <a:pt x="1237018" y="1870724"/>
                  </a:lnTo>
                  <a:lnTo>
                    <a:pt x="1187101" y="1891227"/>
                  </a:lnTo>
                  <a:lnTo>
                    <a:pt x="1137209" y="1909944"/>
                  </a:lnTo>
                  <a:lnTo>
                    <a:pt x="1087342" y="1926874"/>
                  </a:lnTo>
                  <a:lnTo>
                    <a:pt x="1037500" y="1942019"/>
                  </a:lnTo>
                  <a:lnTo>
                    <a:pt x="987684" y="1955379"/>
                  </a:lnTo>
                  <a:lnTo>
                    <a:pt x="937892" y="1966954"/>
                  </a:lnTo>
                  <a:lnTo>
                    <a:pt x="888126" y="1976745"/>
                  </a:lnTo>
                  <a:lnTo>
                    <a:pt x="838385" y="1984753"/>
                  </a:lnTo>
                  <a:lnTo>
                    <a:pt x="788670" y="1990978"/>
                  </a:lnTo>
                  <a:lnTo>
                    <a:pt x="788670" y="2078609"/>
                  </a:lnTo>
                  <a:lnTo>
                    <a:pt x="899414" y="2078609"/>
                  </a:lnTo>
                  <a:lnTo>
                    <a:pt x="948374" y="2079396"/>
                  </a:lnTo>
                  <a:lnTo>
                    <a:pt x="997164" y="2081756"/>
                  </a:lnTo>
                  <a:lnTo>
                    <a:pt x="1045784" y="2085691"/>
                  </a:lnTo>
                  <a:lnTo>
                    <a:pt x="1094234" y="2091197"/>
                  </a:lnTo>
                  <a:lnTo>
                    <a:pt x="1142514" y="2098276"/>
                  </a:lnTo>
                  <a:lnTo>
                    <a:pt x="1190623" y="2106927"/>
                  </a:lnTo>
                  <a:lnTo>
                    <a:pt x="1238563" y="2117148"/>
                  </a:lnTo>
                  <a:lnTo>
                    <a:pt x="1286333" y="2128940"/>
                  </a:lnTo>
                  <a:lnTo>
                    <a:pt x="1333933" y="2142301"/>
                  </a:lnTo>
                  <a:lnTo>
                    <a:pt x="1381363" y="2157232"/>
                  </a:lnTo>
                  <a:lnTo>
                    <a:pt x="1428623" y="2173732"/>
                  </a:lnTo>
                  <a:lnTo>
                    <a:pt x="1484912" y="2195091"/>
                  </a:lnTo>
                  <a:lnTo>
                    <a:pt x="1538465" y="2217003"/>
                  </a:lnTo>
                  <a:lnTo>
                    <a:pt x="1589282" y="2239466"/>
                  </a:lnTo>
                  <a:lnTo>
                    <a:pt x="1637365" y="2262477"/>
                  </a:lnTo>
                  <a:lnTo>
                    <a:pt x="1682715" y="2286036"/>
                  </a:lnTo>
                  <a:lnTo>
                    <a:pt x="1725332" y="2310139"/>
                  </a:lnTo>
                  <a:lnTo>
                    <a:pt x="1765218" y="2334784"/>
                  </a:lnTo>
                  <a:lnTo>
                    <a:pt x="1802374" y="2359970"/>
                  </a:lnTo>
                  <a:lnTo>
                    <a:pt x="1836801" y="2385695"/>
                  </a:lnTo>
                  <a:lnTo>
                    <a:pt x="1872065" y="2416143"/>
                  </a:lnTo>
                  <a:lnTo>
                    <a:pt x="1906364" y="2450973"/>
                  </a:lnTo>
                  <a:lnTo>
                    <a:pt x="1939702" y="2490184"/>
                  </a:lnTo>
                  <a:lnTo>
                    <a:pt x="1972088" y="2533777"/>
                  </a:lnTo>
                  <a:lnTo>
                    <a:pt x="2003529" y="2581751"/>
                  </a:lnTo>
                  <a:lnTo>
                    <a:pt x="2034031" y="2634107"/>
                  </a:lnTo>
                  <a:lnTo>
                    <a:pt x="2059422" y="2682978"/>
                  </a:lnTo>
                  <a:lnTo>
                    <a:pt x="2081829" y="2732140"/>
                  </a:lnTo>
                  <a:lnTo>
                    <a:pt x="2101252" y="2781591"/>
                  </a:lnTo>
                  <a:lnTo>
                    <a:pt x="2117690" y="2831331"/>
                  </a:lnTo>
                  <a:lnTo>
                    <a:pt x="2131141" y="2881358"/>
                  </a:lnTo>
                  <a:lnTo>
                    <a:pt x="2141605" y="2931672"/>
                  </a:lnTo>
                  <a:lnTo>
                    <a:pt x="2149081" y="2982271"/>
                  </a:lnTo>
                  <a:lnTo>
                    <a:pt x="2153567" y="3033155"/>
                  </a:lnTo>
                  <a:lnTo>
                    <a:pt x="2155063" y="3084322"/>
                  </a:lnTo>
                  <a:lnTo>
                    <a:pt x="2153516" y="3132411"/>
                  </a:lnTo>
                  <a:lnTo>
                    <a:pt x="2148877" y="3179495"/>
                  </a:lnTo>
                  <a:lnTo>
                    <a:pt x="2141145" y="3225573"/>
                  </a:lnTo>
                  <a:lnTo>
                    <a:pt x="2130321" y="3270646"/>
                  </a:lnTo>
                  <a:lnTo>
                    <a:pt x="2116406" y="3314714"/>
                  </a:lnTo>
                  <a:lnTo>
                    <a:pt x="2099399" y="3357776"/>
                  </a:lnTo>
                  <a:lnTo>
                    <a:pt x="2079302" y="3399832"/>
                  </a:lnTo>
                  <a:lnTo>
                    <a:pt x="2056113" y="3440883"/>
                  </a:lnTo>
                  <a:lnTo>
                    <a:pt x="2029835" y="3480929"/>
                  </a:lnTo>
                  <a:lnTo>
                    <a:pt x="2000466" y="3519969"/>
                  </a:lnTo>
                  <a:lnTo>
                    <a:pt x="1968008" y="3558004"/>
                  </a:lnTo>
                  <a:lnTo>
                    <a:pt x="1932460" y="3595033"/>
                  </a:lnTo>
                  <a:lnTo>
                    <a:pt x="1893824" y="3631056"/>
                  </a:lnTo>
                  <a:lnTo>
                    <a:pt x="1856070" y="3662888"/>
                  </a:lnTo>
                  <a:lnTo>
                    <a:pt x="1817375" y="3692359"/>
                  </a:lnTo>
                  <a:lnTo>
                    <a:pt x="1777742" y="3719471"/>
                  </a:lnTo>
                  <a:lnTo>
                    <a:pt x="1737168" y="3744224"/>
                  </a:lnTo>
                  <a:lnTo>
                    <a:pt x="1695657" y="3766619"/>
                  </a:lnTo>
                  <a:lnTo>
                    <a:pt x="1653207" y="3786654"/>
                  </a:lnTo>
                  <a:lnTo>
                    <a:pt x="1609820" y="3804332"/>
                  </a:lnTo>
                  <a:lnTo>
                    <a:pt x="1565496" y="3819652"/>
                  </a:lnTo>
                  <a:lnTo>
                    <a:pt x="1520235" y="3832614"/>
                  </a:lnTo>
                  <a:lnTo>
                    <a:pt x="1474039" y="3843219"/>
                  </a:lnTo>
                  <a:lnTo>
                    <a:pt x="1426907" y="3851466"/>
                  </a:lnTo>
                  <a:lnTo>
                    <a:pt x="1378840" y="3857357"/>
                  </a:lnTo>
                  <a:lnTo>
                    <a:pt x="1329840" y="3860891"/>
                  </a:lnTo>
                  <a:lnTo>
                    <a:pt x="1279905" y="3862070"/>
                  </a:lnTo>
                  <a:lnTo>
                    <a:pt x="1222465" y="3860776"/>
                  </a:lnTo>
                  <a:lnTo>
                    <a:pt x="1166420" y="3856904"/>
                  </a:lnTo>
                  <a:lnTo>
                    <a:pt x="1111766" y="3850466"/>
                  </a:lnTo>
                  <a:lnTo>
                    <a:pt x="1058495" y="3841473"/>
                  </a:lnTo>
                  <a:lnTo>
                    <a:pt x="1006601" y="3829939"/>
                  </a:lnTo>
                  <a:lnTo>
                    <a:pt x="939324" y="3809901"/>
                  </a:lnTo>
                  <a:lnTo>
                    <a:pt x="895032" y="3793696"/>
                  </a:lnTo>
                  <a:lnTo>
                    <a:pt x="843628" y="3773353"/>
                  </a:lnTo>
                  <a:lnTo>
                    <a:pt x="785104" y="3748861"/>
                  </a:lnTo>
                  <a:lnTo>
                    <a:pt x="654430" y="3691688"/>
                  </a:lnTo>
                  <a:lnTo>
                    <a:pt x="597661" y="3667463"/>
                  </a:lnTo>
                  <a:lnTo>
                    <a:pt x="549147" y="3647535"/>
                  </a:lnTo>
                  <a:lnTo>
                    <a:pt x="508888" y="3631903"/>
                  </a:lnTo>
                  <a:lnTo>
                    <a:pt x="453135" y="3613530"/>
                  </a:lnTo>
                  <a:lnTo>
                    <a:pt x="408392" y="3603289"/>
                  </a:lnTo>
                  <a:lnTo>
                    <a:pt x="364077" y="3595989"/>
                  </a:lnTo>
                  <a:lnTo>
                    <a:pt x="320190" y="3591617"/>
                  </a:lnTo>
                  <a:lnTo>
                    <a:pt x="276733" y="3590163"/>
                  </a:lnTo>
                  <a:lnTo>
                    <a:pt x="221726" y="3594185"/>
                  </a:lnTo>
                  <a:lnTo>
                    <a:pt x="170815" y="3606244"/>
                  </a:lnTo>
                  <a:lnTo>
                    <a:pt x="123999" y="3626328"/>
                  </a:lnTo>
                  <a:lnTo>
                    <a:pt x="81279" y="3654425"/>
                  </a:lnTo>
                  <a:lnTo>
                    <a:pt x="45702" y="3687883"/>
                  </a:lnTo>
                  <a:lnTo>
                    <a:pt x="20304" y="3723878"/>
                  </a:lnTo>
                  <a:lnTo>
                    <a:pt x="5074" y="3762420"/>
                  </a:lnTo>
                  <a:lnTo>
                    <a:pt x="0" y="3803523"/>
                  </a:lnTo>
                  <a:lnTo>
                    <a:pt x="4752" y="3841147"/>
                  </a:lnTo>
                  <a:lnTo>
                    <a:pt x="19012" y="3877949"/>
                  </a:lnTo>
                  <a:lnTo>
                    <a:pt x="42783" y="3913933"/>
                  </a:lnTo>
                  <a:lnTo>
                    <a:pt x="76068" y="3949102"/>
                  </a:lnTo>
                  <a:lnTo>
                    <a:pt x="118871" y="3983460"/>
                  </a:lnTo>
                  <a:lnTo>
                    <a:pt x="171196" y="4017010"/>
                  </a:lnTo>
                  <a:lnTo>
                    <a:pt x="231051" y="4045245"/>
                  </a:lnTo>
                  <a:lnTo>
                    <a:pt x="305230" y="4068761"/>
                  </a:lnTo>
                  <a:lnTo>
                    <a:pt x="347691" y="4078750"/>
                  </a:lnTo>
                  <a:lnTo>
                    <a:pt x="393735" y="4087562"/>
                  </a:lnTo>
                  <a:lnTo>
                    <a:pt x="443360" y="4095197"/>
                  </a:lnTo>
                  <a:lnTo>
                    <a:pt x="496568" y="4101655"/>
                  </a:lnTo>
                  <a:lnTo>
                    <a:pt x="553358" y="4106938"/>
                  </a:lnTo>
                  <a:lnTo>
                    <a:pt x="613732" y="4111045"/>
                  </a:lnTo>
                  <a:lnTo>
                    <a:pt x="677689" y="4113978"/>
                  </a:lnTo>
                  <a:lnTo>
                    <a:pt x="745230" y="4115737"/>
                  </a:lnTo>
                  <a:lnTo>
                    <a:pt x="816355" y="4116324"/>
                  </a:lnTo>
                  <a:lnTo>
                    <a:pt x="875801" y="4115844"/>
                  </a:lnTo>
                  <a:lnTo>
                    <a:pt x="934361" y="4114405"/>
                  </a:lnTo>
                  <a:lnTo>
                    <a:pt x="992036" y="4112007"/>
                  </a:lnTo>
                  <a:lnTo>
                    <a:pt x="1048825" y="4108650"/>
                  </a:lnTo>
                  <a:lnTo>
                    <a:pt x="1104729" y="4104334"/>
                  </a:lnTo>
                  <a:lnTo>
                    <a:pt x="1159747" y="4099058"/>
                  </a:lnTo>
                  <a:lnTo>
                    <a:pt x="1213880" y="4092823"/>
                  </a:lnTo>
                  <a:lnTo>
                    <a:pt x="1267128" y="4085629"/>
                  </a:lnTo>
                  <a:lnTo>
                    <a:pt x="1319490" y="4077476"/>
                  </a:lnTo>
                  <a:lnTo>
                    <a:pt x="1370967" y="4068364"/>
                  </a:lnTo>
                  <a:lnTo>
                    <a:pt x="1421559" y="4058292"/>
                  </a:lnTo>
                  <a:lnTo>
                    <a:pt x="1471265" y="4047261"/>
                  </a:lnTo>
                  <a:lnTo>
                    <a:pt x="1520087" y="4035271"/>
                  </a:lnTo>
                  <a:lnTo>
                    <a:pt x="1568023" y="4022322"/>
                  </a:lnTo>
                  <a:lnTo>
                    <a:pt x="1615073" y="4008414"/>
                  </a:lnTo>
                  <a:lnTo>
                    <a:pt x="1661239" y="3993546"/>
                  </a:lnTo>
                  <a:lnTo>
                    <a:pt x="1706519" y="3977719"/>
                  </a:lnTo>
                  <a:lnTo>
                    <a:pt x="1750915" y="3960934"/>
                  </a:lnTo>
                  <a:lnTo>
                    <a:pt x="1794425" y="3943188"/>
                  </a:lnTo>
                  <a:lnTo>
                    <a:pt x="1837050" y="3924484"/>
                  </a:lnTo>
                  <a:lnTo>
                    <a:pt x="1878790" y="3904821"/>
                  </a:lnTo>
                  <a:lnTo>
                    <a:pt x="1919645" y="3884198"/>
                  </a:lnTo>
                  <a:lnTo>
                    <a:pt x="1959615" y="3862616"/>
                  </a:lnTo>
                  <a:lnTo>
                    <a:pt x="1998700" y="3840075"/>
                  </a:lnTo>
                  <a:lnTo>
                    <a:pt x="2036900" y="3816574"/>
                  </a:lnTo>
                  <a:lnTo>
                    <a:pt x="2074215" y="3792115"/>
                  </a:lnTo>
                  <a:lnTo>
                    <a:pt x="2110645" y="3766696"/>
                  </a:lnTo>
                  <a:lnTo>
                    <a:pt x="2146190" y="3740318"/>
                  </a:lnTo>
                  <a:lnTo>
                    <a:pt x="2180850" y="3712981"/>
                  </a:lnTo>
                  <a:lnTo>
                    <a:pt x="2214626" y="3684685"/>
                  </a:lnTo>
                  <a:lnTo>
                    <a:pt x="2247517" y="3655429"/>
                  </a:lnTo>
                  <a:lnTo>
                    <a:pt x="2279523" y="3625215"/>
                  </a:lnTo>
                  <a:lnTo>
                    <a:pt x="2317302" y="3587153"/>
                  </a:lnTo>
                  <a:lnTo>
                    <a:pt x="2353143" y="3548405"/>
                  </a:lnTo>
                  <a:lnTo>
                    <a:pt x="2387047" y="3508971"/>
                  </a:lnTo>
                  <a:lnTo>
                    <a:pt x="2419014" y="3468851"/>
                  </a:lnTo>
                  <a:lnTo>
                    <a:pt x="2449044" y="3428045"/>
                  </a:lnTo>
                  <a:lnTo>
                    <a:pt x="2477136" y="3386553"/>
                  </a:lnTo>
                  <a:lnTo>
                    <a:pt x="2503290" y="3344374"/>
                  </a:lnTo>
                  <a:lnTo>
                    <a:pt x="2527508" y="3301509"/>
                  </a:lnTo>
                  <a:lnTo>
                    <a:pt x="2549788" y="3257957"/>
                  </a:lnTo>
                  <a:lnTo>
                    <a:pt x="2570130" y="3213719"/>
                  </a:lnTo>
                  <a:lnTo>
                    <a:pt x="2588535" y="3168793"/>
                  </a:lnTo>
                  <a:lnTo>
                    <a:pt x="2605003" y="3123181"/>
                  </a:lnTo>
                  <a:lnTo>
                    <a:pt x="2619534" y="3076883"/>
                  </a:lnTo>
                  <a:lnTo>
                    <a:pt x="2632127" y="3029897"/>
                  </a:lnTo>
                  <a:lnTo>
                    <a:pt x="2642782" y="2982223"/>
                  </a:lnTo>
                  <a:lnTo>
                    <a:pt x="2651500" y="2933863"/>
                  </a:lnTo>
                  <a:lnTo>
                    <a:pt x="2658281" y="2884815"/>
                  </a:lnTo>
                  <a:lnTo>
                    <a:pt x="2663125" y="2835080"/>
                  </a:lnTo>
                  <a:lnTo>
                    <a:pt x="2666031" y="2784658"/>
                  </a:lnTo>
                  <a:lnTo>
                    <a:pt x="2667000" y="2733548"/>
                  </a:lnTo>
                  <a:lnTo>
                    <a:pt x="2665870" y="2682645"/>
                  </a:lnTo>
                  <a:lnTo>
                    <a:pt x="2662482" y="2632699"/>
                  </a:lnTo>
                  <a:lnTo>
                    <a:pt x="2656835" y="2583710"/>
                  </a:lnTo>
                  <a:lnTo>
                    <a:pt x="2648929" y="2535676"/>
                  </a:lnTo>
                  <a:lnTo>
                    <a:pt x="2638765" y="2488599"/>
                  </a:lnTo>
                  <a:lnTo>
                    <a:pt x="2626341" y="2442479"/>
                  </a:lnTo>
                  <a:lnTo>
                    <a:pt x="2611659" y="2397315"/>
                  </a:lnTo>
                  <a:lnTo>
                    <a:pt x="2594718" y="2353107"/>
                  </a:lnTo>
                  <a:lnTo>
                    <a:pt x="2575519" y="2309856"/>
                  </a:lnTo>
                  <a:lnTo>
                    <a:pt x="2554060" y="2267561"/>
                  </a:lnTo>
                  <a:lnTo>
                    <a:pt x="2530343" y="2226223"/>
                  </a:lnTo>
                  <a:lnTo>
                    <a:pt x="2504367" y="2185841"/>
                  </a:lnTo>
                  <a:lnTo>
                    <a:pt x="2476132" y="2146415"/>
                  </a:lnTo>
                  <a:lnTo>
                    <a:pt x="2445639" y="2107946"/>
                  </a:lnTo>
                  <a:lnTo>
                    <a:pt x="2417144" y="2075160"/>
                  </a:lnTo>
                  <a:lnTo>
                    <a:pt x="2387000" y="2043336"/>
                  </a:lnTo>
                  <a:lnTo>
                    <a:pt x="2355208" y="2012473"/>
                  </a:lnTo>
                  <a:lnTo>
                    <a:pt x="2321766" y="1982571"/>
                  </a:lnTo>
                  <a:lnTo>
                    <a:pt x="2286675" y="1953629"/>
                  </a:lnTo>
                  <a:lnTo>
                    <a:pt x="2249935" y="1925648"/>
                  </a:lnTo>
                  <a:lnTo>
                    <a:pt x="2211547" y="1898627"/>
                  </a:lnTo>
                  <a:lnTo>
                    <a:pt x="2171509" y="1872567"/>
                  </a:lnTo>
                  <a:lnTo>
                    <a:pt x="2129822" y="1847466"/>
                  </a:lnTo>
                  <a:lnTo>
                    <a:pt x="2086486" y="1823325"/>
                  </a:lnTo>
                  <a:lnTo>
                    <a:pt x="2041502" y="1800144"/>
                  </a:lnTo>
                  <a:lnTo>
                    <a:pt x="1994868" y="1777922"/>
                  </a:lnTo>
                  <a:lnTo>
                    <a:pt x="1946585" y="1756659"/>
                  </a:lnTo>
                  <a:lnTo>
                    <a:pt x="1896653" y="1736356"/>
                  </a:lnTo>
                  <a:lnTo>
                    <a:pt x="1845072" y="1717011"/>
                  </a:lnTo>
                  <a:lnTo>
                    <a:pt x="1791843" y="1698625"/>
                  </a:lnTo>
                  <a:lnTo>
                    <a:pt x="1846567" y="1658509"/>
                  </a:lnTo>
                  <a:lnTo>
                    <a:pt x="1898861" y="1618505"/>
                  </a:lnTo>
                  <a:lnTo>
                    <a:pt x="1948723" y="1578612"/>
                  </a:lnTo>
                  <a:lnTo>
                    <a:pt x="1996153" y="1538829"/>
                  </a:lnTo>
                  <a:lnTo>
                    <a:pt x="2041151" y="1499158"/>
                  </a:lnTo>
                  <a:lnTo>
                    <a:pt x="2083718" y="1459597"/>
                  </a:lnTo>
                  <a:lnTo>
                    <a:pt x="2123853" y="1420147"/>
                  </a:lnTo>
                  <a:lnTo>
                    <a:pt x="2161556" y="1380809"/>
                  </a:lnTo>
                  <a:lnTo>
                    <a:pt x="2196826" y="1341581"/>
                  </a:lnTo>
                  <a:lnTo>
                    <a:pt x="2229665" y="1302464"/>
                  </a:lnTo>
                  <a:lnTo>
                    <a:pt x="2260072" y="1263458"/>
                  </a:lnTo>
                  <a:lnTo>
                    <a:pt x="2288046" y="1224563"/>
                  </a:lnTo>
                  <a:lnTo>
                    <a:pt x="2313589" y="1185778"/>
                  </a:lnTo>
                  <a:lnTo>
                    <a:pt x="2336699" y="1147105"/>
                  </a:lnTo>
                  <a:lnTo>
                    <a:pt x="2357376" y="1108543"/>
                  </a:lnTo>
                  <a:lnTo>
                    <a:pt x="2375621" y="1070091"/>
                  </a:lnTo>
                  <a:lnTo>
                    <a:pt x="2391434" y="1031751"/>
                  </a:lnTo>
                  <a:lnTo>
                    <a:pt x="2404814" y="993521"/>
                  </a:lnTo>
                  <a:lnTo>
                    <a:pt x="2415762" y="955402"/>
                  </a:lnTo>
                  <a:lnTo>
                    <a:pt x="2424277" y="917394"/>
                  </a:lnTo>
                  <a:lnTo>
                    <a:pt x="2430359" y="879498"/>
                  </a:lnTo>
                  <a:lnTo>
                    <a:pt x="2435225" y="804037"/>
                  </a:lnTo>
                  <a:lnTo>
                    <a:pt x="2433338" y="756440"/>
                  </a:lnTo>
                  <a:lnTo>
                    <a:pt x="2427679" y="709382"/>
                  </a:lnTo>
                  <a:lnTo>
                    <a:pt x="2418247" y="662864"/>
                  </a:lnTo>
                  <a:lnTo>
                    <a:pt x="2405041" y="616881"/>
                  </a:lnTo>
                  <a:lnTo>
                    <a:pt x="2388060" y="571433"/>
                  </a:lnTo>
                  <a:lnTo>
                    <a:pt x="2367304" y="526519"/>
                  </a:lnTo>
                  <a:lnTo>
                    <a:pt x="2342773" y="482135"/>
                  </a:lnTo>
                  <a:lnTo>
                    <a:pt x="2314465" y="438281"/>
                  </a:lnTo>
                  <a:lnTo>
                    <a:pt x="2282380" y="394955"/>
                  </a:lnTo>
                  <a:lnTo>
                    <a:pt x="2246518" y="352155"/>
                  </a:lnTo>
                  <a:lnTo>
                    <a:pt x="2206879" y="309879"/>
                  </a:lnTo>
                  <a:lnTo>
                    <a:pt x="2174486" y="278113"/>
                  </a:lnTo>
                  <a:lnTo>
                    <a:pt x="2140635" y="248064"/>
                  </a:lnTo>
                  <a:lnTo>
                    <a:pt x="2105326" y="219734"/>
                  </a:lnTo>
                  <a:lnTo>
                    <a:pt x="2068559" y="193121"/>
                  </a:lnTo>
                  <a:lnTo>
                    <a:pt x="2030333" y="168226"/>
                  </a:lnTo>
                  <a:lnTo>
                    <a:pt x="1990650" y="145049"/>
                  </a:lnTo>
                  <a:lnTo>
                    <a:pt x="1949508" y="123589"/>
                  </a:lnTo>
                  <a:lnTo>
                    <a:pt x="1906909" y="103847"/>
                  </a:lnTo>
                  <a:lnTo>
                    <a:pt x="1862852" y="85822"/>
                  </a:lnTo>
                  <a:lnTo>
                    <a:pt x="1817338" y="69514"/>
                  </a:lnTo>
                  <a:lnTo>
                    <a:pt x="1770366" y="54924"/>
                  </a:lnTo>
                  <a:lnTo>
                    <a:pt x="1721937" y="42050"/>
                  </a:lnTo>
                  <a:lnTo>
                    <a:pt x="1672050" y="30893"/>
                  </a:lnTo>
                  <a:lnTo>
                    <a:pt x="1620706" y="21453"/>
                  </a:lnTo>
                  <a:lnTo>
                    <a:pt x="1567906" y="13729"/>
                  </a:lnTo>
                  <a:lnTo>
                    <a:pt x="1513648" y="7722"/>
                  </a:lnTo>
                  <a:lnTo>
                    <a:pt x="1457934" y="3432"/>
                  </a:lnTo>
                  <a:lnTo>
                    <a:pt x="1400763" y="858"/>
                  </a:lnTo>
                  <a:lnTo>
                    <a:pt x="1342135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Rectangle 3"/>
          <p:cNvSpPr>
            <a:spLocks noGrp="1" noChangeArrowheads="1"/>
          </p:cNvSpPr>
          <p:nvPr>
            <p:ph idx="1"/>
          </p:nvPr>
        </p:nvSpPr>
        <p:spPr>
          <a:xfrm>
            <a:off x="1770857" y="1820069"/>
            <a:ext cx="70866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di </a:t>
            </a:r>
            <a:r>
              <a:rPr lang="en-US" sz="2400" dirty="0" err="1"/>
              <a:t>titik</a:t>
            </a:r>
            <a:r>
              <a:rPr lang="en-US" sz="2400" dirty="0"/>
              <a:t> P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muatan</a:t>
            </a:r>
            <a:r>
              <a:rPr lang="en-US" sz="2400" dirty="0"/>
              <a:t> Q</a:t>
            </a:r>
            <a:r>
              <a:rPr lang="en-US" sz="2400" baseline="-25000" dirty="0"/>
              <a:t>1</a:t>
            </a:r>
            <a:r>
              <a:rPr lang="en-US" sz="2400" dirty="0"/>
              <a:t>, Q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Q</a:t>
            </a:r>
            <a:r>
              <a:rPr lang="en-US" sz="2400" baseline="-25000" dirty="0"/>
              <a:t>3</a:t>
            </a:r>
            <a:r>
              <a:rPr lang="en-US" sz="2400" dirty="0"/>
              <a:t> :</a:t>
            </a:r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33350"/>
            <a:ext cx="7086600" cy="838200"/>
          </a:xfrm>
        </p:spPr>
        <p:txBody>
          <a:bodyPr/>
          <a:lstStyle/>
          <a:p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muatan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32010" y="2391568"/>
            <a:ext cx="2743200" cy="2841625"/>
            <a:chOff x="1296" y="1680"/>
            <a:chExt cx="1728" cy="1790"/>
          </a:xfrm>
        </p:grpSpPr>
        <p:sp>
          <p:nvSpPr>
            <p:cNvPr id="333829" name="Line 5"/>
            <p:cNvSpPr>
              <a:spLocks noChangeShapeType="1"/>
            </p:cNvSpPr>
            <p:nvPr/>
          </p:nvSpPr>
          <p:spPr bwMode="auto">
            <a:xfrm flipV="1">
              <a:off x="1632" y="1920"/>
              <a:ext cx="864" cy="1296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prstDash val="lgDash"/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0" name="Line 6"/>
            <p:cNvSpPr>
              <a:spLocks noChangeShapeType="1"/>
            </p:cNvSpPr>
            <p:nvPr/>
          </p:nvSpPr>
          <p:spPr bwMode="auto">
            <a:xfrm flipH="1" flipV="1">
              <a:off x="1440" y="2112"/>
              <a:ext cx="192" cy="1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1" name="Line 7"/>
            <p:cNvSpPr>
              <a:spLocks noChangeShapeType="1"/>
            </p:cNvSpPr>
            <p:nvPr/>
          </p:nvSpPr>
          <p:spPr bwMode="auto">
            <a:xfrm flipV="1">
              <a:off x="1632" y="2976"/>
              <a:ext cx="1152" cy="24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prstDash val="lgDash"/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2" name="Oval 8"/>
            <p:cNvSpPr>
              <a:spLocks noChangeArrowheads="1"/>
            </p:cNvSpPr>
            <p:nvPr/>
          </p:nvSpPr>
          <p:spPr bwMode="auto">
            <a:xfrm>
              <a:off x="1296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  <a:r>
                <a:rPr lang="en-US" baseline="-25000"/>
                <a:t>1</a:t>
              </a:r>
            </a:p>
          </p:txBody>
        </p:sp>
        <p:sp>
          <p:nvSpPr>
            <p:cNvPr id="333833" name="Oval 9"/>
            <p:cNvSpPr>
              <a:spLocks noChangeArrowheads="1"/>
            </p:cNvSpPr>
            <p:nvPr/>
          </p:nvSpPr>
          <p:spPr bwMode="auto">
            <a:xfrm>
              <a:off x="2400" y="16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  <a:r>
                <a:rPr lang="en-US" baseline="-25000"/>
                <a:t>2</a:t>
              </a:r>
            </a:p>
          </p:txBody>
        </p:sp>
        <p:sp>
          <p:nvSpPr>
            <p:cNvPr id="333834" name="Oval 10"/>
            <p:cNvSpPr>
              <a:spLocks noChangeArrowheads="1"/>
            </p:cNvSpPr>
            <p:nvPr/>
          </p:nvSpPr>
          <p:spPr bwMode="auto">
            <a:xfrm>
              <a:off x="2784" y="278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33CC3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  <a:r>
                <a:rPr lang="en-US" baseline="-25000"/>
                <a:t>3</a:t>
              </a:r>
            </a:p>
          </p:txBody>
        </p:sp>
        <p:sp>
          <p:nvSpPr>
            <p:cNvPr id="333835" name="Text Box 11"/>
            <p:cNvSpPr txBox="1">
              <a:spLocks noChangeArrowheads="1"/>
            </p:cNvSpPr>
            <p:nvPr/>
          </p:nvSpPr>
          <p:spPr bwMode="auto">
            <a:xfrm>
              <a:off x="1478" y="3239"/>
              <a:ext cx="21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P</a:t>
              </a:r>
            </a:p>
          </p:txBody>
        </p:sp>
        <p:sp>
          <p:nvSpPr>
            <p:cNvPr id="333836" name="Text Box 12"/>
            <p:cNvSpPr txBox="1">
              <a:spLocks noChangeArrowheads="1"/>
            </p:cNvSpPr>
            <p:nvPr/>
          </p:nvSpPr>
          <p:spPr bwMode="auto">
            <a:xfrm>
              <a:off x="1341" y="2544"/>
              <a:ext cx="21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r</a:t>
              </a:r>
              <a:r>
                <a:rPr lang="en-US" baseline="-25000"/>
                <a:t>1</a:t>
              </a:r>
            </a:p>
          </p:txBody>
        </p:sp>
        <p:sp>
          <p:nvSpPr>
            <p:cNvPr id="333837" name="Text Box 13"/>
            <p:cNvSpPr txBox="1">
              <a:spLocks noChangeArrowheads="1"/>
            </p:cNvSpPr>
            <p:nvPr/>
          </p:nvSpPr>
          <p:spPr bwMode="auto">
            <a:xfrm>
              <a:off x="1991" y="2160"/>
              <a:ext cx="21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r</a:t>
              </a:r>
              <a:r>
                <a:rPr lang="en-US" baseline="-25000"/>
                <a:t>2</a:t>
              </a:r>
            </a:p>
          </p:txBody>
        </p:sp>
        <p:sp>
          <p:nvSpPr>
            <p:cNvPr id="333838" name="Text Box 14"/>
            <p:cNvSpPr txBox="1">
              <a:spLocks noChangeArrowheads="1"/>
            </p:cNvSpPr>
            <p:nvPr/>
          </p:nvSpPr>
          <p:spPr bwMode="auto">
            <a:xfrm>
              <a:off x="2231" y="2793"/>
              <a:ext cx="21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r</a:t>
              </a:r>
              <a:r>
                <a:rPr lang="en-US" baseline="-25000"/>
                <a:t>3</a:t>
              </a:r>
            </a:p>
          </p:txBody>
        </p:sp>
      </p:grpSp>
      <p:sp>
        <p:nvSpPr>
          <p:cNvPr id="3338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384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70979"/>
              </p:ext>
            </p:extLst>
          </p:nvPr>
        </p:nvGraphicFramePr>
        <p:xfrm>
          <a:off x="3403492" y="5366543"/>
          <a:ext cx="38862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4" imgW="1993035" imgH="545863" progId="Equation.3">
                  <p:embed/>
                </p:oleObj>
              </mc:Choice>
              <mc:Fallback>
                <p:oleObj name="Equation" r:id="rId4" imgW="1993035" imgH="54586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492" y="5366543"/>
                        <a:ext cx="3886200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Diagram 18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3855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6" name="Rectangle 4"/>
          <p:cNvSpPr>
            <a:spLocks noGrp="1" noChangeArrowheads="1"/>
          </p:cNvSpPr>
          <p:nvPr>
            <p:ph idx="1"/>
          </p:nvPr>
        </p:nvSpPr>
        <p:spPr>
          <a:xfrm>
            <a:off x="1828800" y="1219201"/>
            <a:ext cx="4724400" cy="5181600"/>
          </a:xfrm>
        </p:spPr>
        <p:txBody>
          <a:bodyPr/>
          <a:lstStyle/>
          <a:p>
            <a:r>
              <a:rPr lang="en-US" sz="2400"/>
              <a:t>Didalam bola logam, E =0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Medan listrik di luar bola :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Potensial Listrik di luar bola :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Potensial listrik didalam dan di permukaan bola :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1332692" y="152401"/>
            <a:ext cx="7086600" cy="838200"/>
          </a:xfrm>
        </p:spPr>
        <p:txBody>
          <a:bodyPr/>
          <a:lstStyle/>
          <a:p>
            <a:r>
              <a:rPr lang="en-US" dirty="0" err="1"/>
              <a:t>Potensial</a:t>
            </a:r>
            <a:r>
              <a:rPr lang="en-US" dirty="0"/>
              <a:t> Bola </a:t>
            </a:r>
            <a:r>
              <a:rPr lang="en-US" dirty="0" err="1"/>
              <a:t>Konduktor</a:t>
            </a:r>
            <a:endParaRPr lang="en-US" dirty="0"/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2362200" y="1600200"/>
          <a:ext cx="47879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4" imgW="2717640" imgH="469800" progId="Equation.3">
                  <p:embed/>
                </p:oleObj>
              </mc:Choice>
              <mc:Fallback>
                <p:oleObj name="Equation" r:id="rId4" imgW="271764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00200"/>
                        <a:ext cx="47879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2362200" y="2819400"/>
          <a:ext cx="15240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6" imgW="1066337" imgH="495085" progId="Equation.3">
                  <p:embed/>
                </p:oleObj>
              </mc:Choice>
              <mc:Fallback>
                <p:oleObj name="Equation" r:id="rId6" imgW="1066337" imgH="49508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19400"/>
                        <a:ext cx="15240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5882" name="Object 10"/>
          <p:cNvGraphicFramePr>
            <a:graphicFrameLocks noChangeAspect="1"/>
          </p:cNvGraphicFramePr>
          <p:nvPr/>
        </p:nvGraphicFramePr>
        <p:xfrm>
          <a:off x="2286000" y="5410200"/>
          <a:ext cx="15240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8" imgW="799753" imgH="431613" progId="Equation.3">
                  <p:embed/>
                </p:oleObj>
              </mc:Choice>
              <mc:Fallback>
                <p:oleObj name="Equation" r:id="rId8" imgW="799753" imgH="431613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10200"/>
                        <a:ext cx="1524000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83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5884" name="Object 12"/>
          <p:cNvGraphicFramePr>
            <a:graphicFrameLocks noChangeAspect="1"/>
          </p:cNvGraphicFramePr>
          <p:nvPr/>
        </p:nvGraphicFramePr>
        <p:xfrm>
          <a:off x="2362200" y="3886200"/>
          <a:ext cx="13716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10" imgW="774360" imgH="431640" progId="Equation.3">
                  <p:embed/>
                </p:oleObj>
              </mc:Choice>
              <mc:Fallback>
                <p:oleObj name="Equation" r:id="rId10" imgW="7743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86200"/>
                        <a:ext cx="137160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5895" name="Picture 23" descr="8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00800" y="2514600"/>
            <a:ext cx="2306638" cy="4038600"/>
          </a:xfrm>
          <a:prstGeom prst="rect">
            <a:avLst/>
          </a:prstGeom>
          <a:noFill/>
        </p:spPr>
      </p:pic>
      <p:graphicFrame>
        <p:nvGraphicFramePr>
          <p:cNvPr id="15" name="Diagram 14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3855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086600" cy="838200"/>
          </a:xfrm>
        </p:spPr>
        <p:txBody>
          <a:bodyPr/>
          <a:lstStyle/>
          <a:p>
            <a:r>
              <a:rPr lang="en-US" sz="3200" dirty="0" err="1" smtClean="0"/>
              <a:t>Bidang</a:t>
            </a:r>
            <a:r>
              <a:rPr lang="en-US" sz="3200" dirty="0" smtClean="0"/>
              <a:t> </a:t>
            </a:r>
            <a:r>
              <a:rPr lang="en-US" sz="3200" dirty="0" err="1" smtClean="0"/>
              <a:t>Ekipotensial</a:t>
            </a:r>
            <a:r>
              <a:rPr lang="en-US" sz="3200" dirty="0" smtClean="0"/>
              <a:t> </a:t>
            </a:r>
            <a:r>
              <a:rPr lang="en-US" sz="3200" dirty="0" err="1" smtClean="0"/>
              <a:t>disekitar</a:t>
            </a:r>
            <a:r>
              <a:rPr lang="en-US" sz="3200" dirty="0" smtClean="0"/>
              <a:t> 2 bola </a:t>
            </a:r>
            <a:r>
              <a:rPr lang="en-US" sz="3200" dirty="0" err="1" smtClean="0"/>
              <a:t>konduktor</a:t>
            </a:r>
            <a:endParaRPr lang="en-US" sz="3200" dirty="0"/>
          </a:p>
        </p:txBody>
      </p:sp>
      <p:pic>
        <p:nvPicPr>
          <p:cNvPr id="3379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0" y="1795717"/>
            <a:ext cx="6553200" cy="45710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aphicFrame>
        <p:nvGraphicFramePr>
          <p:cNvPr id="9" name="Diagram 8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3855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Rapat muatan linier homogen 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Potensial di titik P :</a:t>
            </a:r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5" y="120652"/>
            <a:ext cx="7086600" cy="838200"/>
          </a:xfrm>
        </p:spPr>
        <p:txBody>
          <a:bodyPr/>
          <a:lstStyle/>
          <a:p>
            <a:r>
              <a:rPr lang="en-US" sz="3600" dirty="0" err="1" smtClean="0"/>
              <a:t>Potensial</a:t>
            </a:r>
            <a:r>
              <a:rPr lang="en-US" sz="3600" dirty="0" smtClean="0"/>
              <a:t> </a:t>
            </a:r>
            <a:r>
              <a:rPr lang="en-US" sz="3600" dirty="0" err="1" smtClean="0"/>
              <a:t>listrik</a:t>
            </a:r>
            <a:r>
              <a:rPr lang="en-US" sz="3600" dirty="0" smtClean="0"/>
              <a:t> di </a:t>
            </a:r>
            <a:r>
              <a:rPr lang="en-US" sz="3600" dirty="0" err="1" smtClean="0"/>
              <a:t>sekitar</a:t>
            </a:r>
            <a:r>
              <a:rPr lang="en-US" sz="3600" dirty="0" smtClean="0"/>
              <a:t> </a:t>
            </a:r>
            <a:r>
              <a:rPr lang="en-US" sz="3600" dirty="0" err="1" smtClean="0"/>
              <a:t>muatan</a:t>
            </a:r>
            <a:r>
              <a:rPr lang="en-US" sz="3600" dirty="0" smtClean="0"/>
              <a:t> </a:t>
            </a:r>
            <a:r>
              <a:rPr lang="en-US" sz="3600" dirty="0" err="1" smtClean="0"/>
              <a:t>kontinu</a:t>
            </a:r>
            <a:endParaRPr lang="en-US" sz="36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1752600"/>
            <a:ext cx="3429000" cy="1106488"/>
            <a:chOff x="144" y="983"/>
            <a:chExt cx="2160" cy="697"/>
          </a:xfrm>
        </p:grpSpPr>
        <p:sp>
          <p:nvSpPr>
            <p:cNvPr id="338949" name="Rectangle 5"/>
            <p:cNvSpPr>
              <a:spLocks noChangeArrowheads="1"/>
            </p:cNvSpPr>
            <p:nvPr/>
          </p:nvSpPr>
          <p:spPr bwMode="auto">
            <a:xfrm>
              <a:off x="720" y="1248"/>
              <a:ext cx="1584" cy="14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50" name="Rectangle 6"/>
            <p:cNvSpPr>
              <a:spLocks noChangeArrowheads="1"/>
            </p:cNvSpPr>
            <p:nvPr/>
          </p:nvSpPr>
          <p:spPr bwMode="auto">
            <a:xfrm>
              <a:off x="1152" y="1248"/>
              <a:ext cx="240" cy="14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51" name="Text Box 7"/>
            <p:cNvSpPr txBox="1">
              <a:spLocks noChangeArrowheads="1"/>
            </p:cNvSpPr>
            <p:nvPr/>
          </p:nvSpPr>
          <p:spPr bwMode="auto">
            <a:xfrm>
              <a:off x="1116" y="983"/>
              <a:ext cx="27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dq</a:t>
              </a:r>
            </a:p>
          </p:txBody>
        </p:sp>
        <p:sp>
          <p:nvSpPr>
            <p:cNvPr id="338952" name="Text Box 8"/>
            <p:cNvSpPr txBox="1">
              <a:spLocks noChangeArrowheads="1"/>
            </p:cNvSpPr>
            <p:nvPr/>
          </p:nvSpPr>
          <p:spPr bwMode="auto">
            <a:xfrm>
              <a:off x="860" y="1440"/>
              <a:ext cx="1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338953" name="Text Box 9"/>
            <p:cNvSpPr txBox="1">
              <a:spLocks noChangeArrowheads="1"/>
            </p:cNvSpPr>
            <p:nvPr/>
          </p:nvSpPr>
          <p:spPr bwMode="auto">
            <a:xfrm>
              <a:off x="424" y="1440"/>
              <a:ext cx="1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338954" name="Text Box 10"/>
            <p:cNvSpPr txBox="1">
              <a:spLocks noChangeArrowheads="1"/>
            </p:cNvSpPr>
            <p:nvPr/>
          </p:nvSpPr>
          <p:spPr bwMode="auto">
            <a:xfrm>
              <a:off x="144" y="1209"/>
              <a:ext cx="21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P</a:t>
              </a:r>
            </a:p>
          </p:txBody>
        </p:sp>
        <p:sp>
          <p:nvSpPr>
            <p:cNvPr id="338955" name="Text Box 11"/>
            <p:cNvSpPr txBox="1">
              <a:spLocks noChangeArrowheads="1"/>
            </p:cNvSpPr>
            <p:nvPr/>
          </p:nvSpPr>
          <p:spPr bwMode="auto">
            <a:xfrm>
              <a:off x="1160" y="1449"/>
              <a:ext cx="26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dx</a:t>
              </a:r>
            </a:p>
          </p:txBody>
        </p:sp>
        <p:sp>
          <p:nvSpPr>
            <p:cNvPr id="338956" name="Line 12"/>
            <p:cNvSpPr>
              <a:spLocks noChangeShapeType="1"/>
            </p:cNvSpPr>
            <p:nvPr/>
          </p:nvSpPr>
          <p:spPr bwMode="auto">
            <a:xfrm>
              <a:off x="288" y="14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57" name="Line 13"/>
            <p:cNvSpPr>
              <a:spLocks noChangeShapeType="1"/>
            </p:cNvSpPr>
            <p:nvPr/>
          </p:nvSpPr>
          <p:spPr bwMode="auto">
            <a:xfrm>
              <a:off x="720" y="14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58" name="Line 14"/>
            <p:cNvSpPr>
              <a:spLocks noChangeShapeType="1"/>
            </p:cNvSpPr>
            <p:nvPr/>
          </p:nvSpPr>
          <p:spPr bwMode="auto">
            <a:xfrm>
              <a:off x="1152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59" name="Oval 15"/>
            <p:cNvSpPr>
              <a:spLocks noChangeArrowheads="1"/>
            </p:cNvSpPr>
            <p:nvPr/>
          </p:nvSpPr>
          <p:spPr bwMode="auto">
            <a:xfrm>
              <a:off x="192" y="1392"/>
              <a:ext cx="96" cy="96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96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8961" name="Object 17"/>
          <p:cNvGraphicFramePr>
            <a:graphicFrameLocks noChangeAspect="1"/>
          </p:cNvGraphicFramePr>
          <p:nvPr/>
        </p:nvGraphicFramePr>
        <p:xfrm>
          <a:off x="2438400" y="4495800"/>
          <a:ext cx="3352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4" imgW="2514600" imgH="495300" progId="Equation.3">
                  <p:embed/>
                </p:oleObj>
              </mc:Choice>
              <mc:Fallback>
                <p:oleObj name="Equation" r:id="rId4" imgW="25146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95800"/>
                        <a:ext cx="3352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62" name="Rectangle 1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8963" name="Object 19"/>
          <p:cNvGraphicFramePr>
            <a:graphicFrameLocks noChangeAspect="1"/>
          </p:cNvGraphicFramePr>
          <p:nvPr/>
        </p:nvGraphicFramePr>
        <p:xfrm>
          <a:off x="2590800" y="3505200"/>
          <a:ext cx="6858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6" imgW="495085" imgH="444307" progId="Equation.3">
                  <p:embed/>
                </p:oleObj>
              </mc:Choice>
              <mc:Fallback>
                <p:oleObj name="Equation" r:id="rId6" imgW="495085" imgH="444307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505200"/>
                        <a:ext cx="6858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64" name="Rectangle 2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8965" name="Object 21"/>
          <p:cNvGraphicFramePr>
            <a:graphicFrameLocks noChangeAspect="1"/>
          </p:cNvGraphicFramePr>
          <p:nvPr/>
        </p:nvGraphicFramePr>
        <p:xfrm>
          <a:off x="2438400" y="5486400"/>
          <a:ext cx="44196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8" imgW="3429000" imgH="546100" progId="Equation.3">
                  <p:embed/>
                </p:oleObj>
              </mc:Choice>
              <mc:Fallback>
                <p:oleObj name="Equation" r:id="rId8" imgW="3429000" imgH="546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486400"/>
                        <a:ext cx="4419600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Diagram 25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3855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>
                <a:latin typeface="Times New Roman" pitchFamily="18" charset="0"/>
              </a:rPr>
              <a:t>V</a:t>
            </a:r>
            <a:r>
              <a:rPr lang="en-US" sz="2400" i="1" baseline="-25000">
                <a:latin typeface="Times New Roman" pitchFamily="18" charset="0"/>
              </a:rPr>
              <a:t>0</a:t>
            </a:r>
            <a:r>
              <a:rPr lang="en-US" sz="2400"/>
              <a:t> dapat diambil sembarang, maka :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4144"/>
            <a:ext cx="7699296" cy="838200"/>
          </a:xfrm>
        </p:spPr>
        <p:txBody>
          <a:bodyPr/>
          <a:lstStyle/>
          <a:p>
            <a:r>
              <a:rPr lang="en-US" sz="3600" dirty="0" err="1"/>
              <a:t>Potensial</a:t>
            </a:r>
            <a:r>
              <a:rPr lang="en-US" sz="3600" dirty="0"/>
              <a:t> </a:t>
            </a:r>
            <a:r>
              <a:rPr lang="en-US" sz="3600" dirty="0" err="1"/>
              <a:t>listrik</a:t>
            </a:r>
            <a:r>
              <a:rPr lang="en-US" sz="3600" dirty="0"/>
              <a:t> di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medan</a:t>
            </a:r>
            <a:r>
              <a:rPr lang="en-US" sz="3600" dirty="0"/>
              <a:t> </a:t>
            </a:r>
            <a:r>
              <a:rPr lang="en-US" sz="3600" dirty="0" err="1"/>
              <a:t>listrik</a:t>
            </a:r>
            <a:r>
              <a:rPr lang="en-US" sz="3600" dirty="0"/>
              <a:t> </a:t>
            </a:r>
            <a:r>
              <a:rPr lang="en-US" sz="3600" dirty="0" err="1"/>
              <a:t>homogen</a:t>
            </a:r>
            <a:endParaRPr lang="en-US" sz="36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47875" y="1752600"/>
            <a:ext cx="2981325" cy="2728913"/>
            <a:chOff x="436" y="960"/>
            <a:chExt cx="1878" cy="1719"/>
          </a:xfrm>
        </p:grpSpPr>
        <p:sp>
          <p:nvSpPr>
            <p:cNvPr id="340997" name="Freeform 5"/>
            <p:cNvSpPr>
              <a:spLocks/>
            </p:cNvSpPr>
            <p:nvPr/>
          </p:nvSpPr>
          <p:spPr bwMode="auto">
            <a:xfrm>
              <a:off x="624" y="1056"/>
              <a:ext cx="1536" cy="13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92"/>
                </a:cxn>
                <a:cxn ang="0">
                  <a:pos x="1536" y="1392"/>
                </a:cxn>
              </a:cxnLst>
              <a:rect l="0" t="0" r="r" b="b"/>
              <a:pathLst>
                <a:path w="1536" h="1392">
                  <a:moveTo>
                    <a:pt x="0" y="0"/>
                  </a:moveTo>
                  <a:lnTo>
                    <a:pt x="0" y="1392"/>
                  </a:lnTo>
                  <a:lnTo>
                    <a:pt x="1536" y="1392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998" name="Text Box 6"/>
            <p:cNvSpPr txBox="1">
              <a:spLocks noChangeArrowheads="1"/>
            </p:cNvSpPr>
            <p:nvPr/>
          </p:nvSpPr>
          <p:spPr bwMode="auto">
            <a:xfrm>
              <a:off x="524" y="2448"/>
              <a:ext cx="1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340999" name="Text Box 7"/>
            <p:cNvSpPr txBox="1">
              <a:spLocks noChangeArrowheads="1"/>
            </p:cNvSpPr>
            <p:nvPr/>
          </p:nvSpPr>
          <p:spPr bwMode="auto">
            <a:xfrm>
              <a:off x="2116" y="2409"/>
              <a:ext cx="1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341000" name="Text Box 8"/>
            <p:cNvSpPr txBox="1">
              <a:spLocks noChangeArrowheads="1"/>
            </p:cNvSpPr>
            <p:nvPr/>
          </p:nvSpPr>
          <p:spPr bwMode="auto">
            <a:xfrm>
              <a:off x="436" y="960"/>
              <a:ext cx="1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y</a:t>
              </a:r>
            </a:p>
          </p:txBody>
        </p:sp>
        <p:sp>
          <p:nvSpPr>
            <p:cNvPr id="341001" name="Line 9"/>
            <p:cNvSpPr>
              <a:spLocks noChangeShapeType="1"/>
            </p:cNvSpPr>
            <p:nvPr/>
          </p:nvSpPr>
          <p:spPr bwMode="auto">
            <a:xfrm>
              <a:off x="528" y="1296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02" name="Line 10"/>
            <p:cNvSpPr>
              <a:spLocks noChangeShapeType="1"/>
            </p:cNvSpPr>
            <p:nvPr/>
          </p:nvSpPr>
          <p:spPr bwMode="auto">
            <a:xfrm>
              <a:off x="528" y="1440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03" name="Line 11"/>
            <p:cNvSpPr>
              <a:spLocks noChangeShapeType="1"/>
            </p:cNvSpPr>
            <p:nvPr/>
          </p:nvSpPr>
          <p:spPr bwMode="auto">
            <a:xfrm>
              <a:off x="528" y="1584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04" name="Line 12"/>
            <p:cNvSpPr>
              <a:spLocks noChangeShapeType="1"/>
            </p:cNvSpPr>
            <p:nvPr/>
          </p:nvSpPr>
          <p:spPr bwMode="auto">
            <a:xfrm>
              <a:off x="528" y="1728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05" name="Line 13"/>
            <p:cNvSpPr>
              <a:spLocks noChangeShapeType="1"/>
            </p:cNvSpPr>
            <p:nvPr/>
          </p:nvSpPr>
          <p:spPr bwMode="auto">
            <a:xfrm>
              <a:off x="528" y="1872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06" name="Line 14"/>
            <p:cNvSpPr>
              <a:spLocks noChangeShapeType="1"/>
            </p:cNvSpPr>
            <p:nvPr/>
          </p:nvSpPr>
          <p:spPr bwMode="auto">
            <a:xfrm>
              <a:off x="528" y="2016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07" name="Line 15"/>
            <p:cNvSpPr>
              <a:spLocks noChangeShapeType="1"/>
            </p:cNvSpPr>
            <p:nvPr/>
          </p:nvSpPr>
          <p:spPr bwMode="auto">
            <a:xfrm>
              <a:off x="528" y="2160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08" name="Line 16"/>
            <p:cNvSpPr>
              <a:spLocks noChangeShapeType="1"/>
            </p:cNvSpPr>
            <p:nvPr/>
          </p:nvSpPr>
          <p:spPr bwMode="auto">
            <a:xfrm>
              <a:off x="528" y="2304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09" name="Text Box 17"/>
            <p:cNvSpPr txBox="1">
              <a:spLocks noChangeArrowheads="1"/>
            </p:cNvSpPr>
            <p:nvPr/>
          </p:nvSpPr>
          <p:spPr bwMode="auto">
            <a:xfrm>
              <a:off x="2102" y="1703"/>
              <a:ext cx="21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E</a:t>
              </a:r>
            </a:p>
          </p:txBody>
        </p:sp>
      </p:grpSp>
      <p:graphicFrame>
        <p:nvGraphicFramePr>
          <p:cNvPr id="341010" name="Object 18"/>
          <p:cNvGraphicFramePr>
            <a:graphicFrameLocks noChangeAspect="1"/>
          </p:cNvGraphicFramePr>
          <p:nvPr/>
        </p:nvGraphicFramePr>
        <p:xfrm>
          <a:off x="5486400" y="2590800"/>
          <a:ext cx="2844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4" imgW="1701720" imgH="482400" progId="Equation.3">
                  <p:embed/>
                </p:oleObj>
              </mc:Choice>
              <mc:Fallback>
                <p:oleObj name="Equation" r:id="rId4" imgW="170172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90800"/>
                        <a:ext cx="28448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11" name="Object 19"/>
          <p:cNvGraphicFramePr>
            <a:graphicFrameLocks noChangeAspect="1"/>
          </p:cNvGraphicFramePr>
          <p:nvPr/>
        </p:nvGraphicFramePr>
        <p:xfrm>
          <a:off x="5715000" y="4876800"/>
          <a:ext cx="26670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6" imgW="1206360" imgH="393480" progId="Equation.3">
                  <p:embed/>
                </p:oleObj>
              </mc:Choice>
              <mc:Fallback>
                <p:oleObj name="Equation" r:id="rId6" imgW="12063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76800"/>
                        <a:ext cx="266700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905000" y="4648200"/>
            <a:ext cx="3124200" cy="1981200"/>
            <a:chOff x="192" y="2832"/>
            <a:chExt cx="1968" cy="1248"/>
          </a:xfrm>
        </p:grpSpPr>
        <p:sp>
          <p:nvSpPr>
            <p:cNvPr id="341013" name="Freeform 21"/>
            <p:cNvSpPr>
              <a:spLocks/>
            </p:cNvSpPr>
            <p:nvPr/>
          </p:nvSpPr>
          <p:spPr bwMode="auto">
            <a:xfrm>
              <a:off x="624" y="2976"/>
              <a:ext cx="1536" cy="10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92"/>
                </a:cxn>
                <a:cxn ang="0">
                  <a:pos x="1536" y="1392"/>
                </a:cxn>
              </a:cxnLst>
              <a:rect l="0" t="0" r="r" b="b"/>
              <a:pathLst>
                <a:path w="1536" h="1392">
                  <a:moveTo>
                    <a:pt x="0" y="0"/>
                  </a:moveTo>
                  <a:lnTo>
                    <a:pt x="0" y="1392"/>
                  </a:lnTo>
                  <a:lnTo>
                    <a:pt x="1536" y="1392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>
              <a:off x="624" y="3216"/>
              <a:ext cx="1248" cy="86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5" name="Text Box 23"/>
            <p:cNvSpPr txBox="1">
              <a:spLocks noChangeArrowheads="1"/>
            </p:cNvSpPr>
            <p:nvPr/>
          </p:nvSpPr>
          <p:spPr bwMode="auto">
            <a:xfrm>
              <a:off x="192" y="3120"/>
              <a:ext cx="43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i="1">
                  <a:latin typeface="Times New Roman" pitchFamily="18" charset="0"/>
                </a:rPr>
                <a:t>V</a:t>
              </a:r>
              <a:r>
                <a:rPr lang="en-US" i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41016" name="Text Box 24"/>
            <p:cNvSpPr txBox="1">
              <a:spLocks noChangeArrowheads="1"/>
            </p:cNvSpPr>
            <p:nvPr/>
          </p:nvSpPr>
          <p:spPr bwMode="auto">
            <a:xfrm>
              <a:off x="192" y="2832"/>
              <a:ext cx="43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/>
                <a:t>V</a:t>
              </a:r>
              <a:r>
                <a:rPr lang="en-US" baseline="-25000"/>
                <a:t>x</a:t>
              </a:r>
              <a:endParaRPr lang="en-US"/>
            </a:p>
          </p:txBody>
        </p:sp>
        <p:sp>
          <p:nvSpPr>
            <p:cNvPr id="341017" name="Text Box 25"/>
            <p:cNvSpPr txBox="1">
              <a:spLocks noChangeArrowheads="1"/>
            </p:cNvSpPr>
            <p:nvPr/>
          </p:nvSpPr>
          <p:spPr bwMode="auto">
            <a:xfrm>
              <a:off x="1440" y="3840"/>
              <a:ext cx="20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ym typeface="Symbol" pitchFamily="18" charset="2"/>
                </a:rPr>
                <a:t></a:t>
              </a:r>
            </a:p>
          </p:txBody>
        </p:sp>
      </p:grpSp>
      <p:graphicFrame>
        <p:nvGraphicFramePr>
          <p:cNvPr id="28" name="Diagram 27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3855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89169"/>
            <a:ext cx="7620000" cy="957516"/>
          </a:xfrm>
        </p:spPr>
        <p:txBody>
          <a:bodyPr/>
          <a:lstStyle/>
          <a:p>
            <a:r>
              <a:rPr lang="en-US" sz="3600" dirty="0" err="1"/>
              <a:t>Potensial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medan</a:t>
            </a:r>
            <a:r>
              <a:rPr lang="en-US" sz="3600" dirty="0"/>
              <a:t> </a:t>
            </a:r>
            <a:r>
              <a:rPr lang="en-US" sz="3600" dirty="0" err="1"/>
              <a:t>didalam</a:t>
            </a:r>
            <a:r>
              <a:rPr lang="en-US" sz="3600" dirty="0"/>
              <a:t> </a:t>
            </a:r>
            <a:r>
              <a:rPr lang="en-US" sz="3600" dirty="0" err="1"/>
              <a:t>keping</a:t>
            </a:r>
            <a:r>
              <a:rPr lang="en-US" sz="3600" dirty="0"/>
              <a:t> </a:t>
            </a:r>
            <a:r>
              <a:rPr lang="en-US" sz="3600" dirty="0" err="1"/>
              <a:t>bermuatan</a:t>
            </a:r>
            <a:endParaRPr lang="en-US" sz="3600" dirty="0"/>
          </a:p>
        </p:txBody>
      </p:sp>
      <p:graphicFrame>
        <p:nvGraphicFramePr>
          <p:cNvPr id="34304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400800" y="1828800"/>
          <a:ext cx="20034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4" imgW="825480" imgH="457200" progId="Equation.3">
                  <p:embed/>
                </p:oleObj>
              </mc:Choice>
              <mc:Fallback>
                <p:oleObj name="Equation" r:id="rId4" imgW="82548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28800"/>
                        <a:ext cx="2003425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19400" y="1371600"/>
            <a:ext cx="2362200" cy="2667000"/>
            <a:chOff x="528" y="912"/>
            <a:chExt cx="1488" cy="1680"/>
          </a:xfrm>
        </p:grpSpPr>
        <p:sp>
          <p:nvSpPr>
            <p:cNvPr id="343045" name="Line 5"/>
            <p:cNvSpPr>
              <a:spLocks noChangeShapeType="1"/>
            </p:cNvSpPr>
            <p:nvPr/>
          </p:nvSpPr>
          <p:spPr bwMode="auto">
            <a:xfrm>
              <a:off x="1248" y="1248"/>
              <a:ext cx="0" cy="13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46" name="Line 6"/>
            <p:cNvSpPr>
              <a:spLocks noChangeShapeType="1"/>
            </p:cNvSpPr>
            <p:nvPr/>
          </p:nvSpPr>
          <p:spPr bwMode="auto">
            <a:xfrm>
              <a:off x="528" y="1440"/>
              <a:ext cx="148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47" name="Line 7"/>
            <p:cNvSpPr>
              <a:spLocks noChangeShapeType="1"/>
            </p:cNvSpPr>
            <p:nvPr/>
          </p:nvSpPr>
          <p:spPr bwMode="auto">
            <a:xfrm>
              <a:off x="528" y="1584"/>
              <a:ext cx="148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48" name="Line 8"/>
            <p:cNvSpPr>
              <a:spLocks noChangeShapeType="1"/>
            </p:cNvSpPr>
            <p:nvPr/>
          </p:nvSpPr>
          <p:spPr bwMode="auto">
            <a:xfrm>
              <a:off x="528" y="1728"/>
              <a:ext cx="148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49" name="Line 9"/>
            <p:cNvSpPr>
              <a:spLocks noChangeShapeType="1"/>
            </p:cNvSpPr>
            <p:nvPr/>
          </p:nvSpPr>
          <p:spPr bwMode="auto">
            <a:xfrm>
              <a:off x="528" y="1872"/>
              <a:ext cx="148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0" name="Line 10"/>
            <p:cNvSpPr>
              <a:spLocks noChangeShapeType="1"/>
            </p:cNvSpPr>
            <p:nvPr/>
          </p:nvSpPr>
          <p:spPr bwMode="auto">
            <a:xfrm>
              <a:off x="528" y="2016"/>
              <a:ext cx="148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1" name="Line 11"/>
            <p:cNvSpPr>
              <a:spLocks noChangeShapeType="1"/>
            </p:cNvSpPr>
            <p:nvPr/>
          </p:nvSpPr>
          <p:spPr bwMode="auto">
            <a:xfrm>
              <a:off x="528" y="2160"/>
              <a:ext cx="148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2" name="Line 12"/>
            <p:cNvSpPr>
              <a:spLocks noChangeShapeType="1"/>
            </p:cNvSpPr>
            <p:nvPr/>
          </p:nvSpPr>
          <p:spPr bwMode="auto">
            <a:xfrm>
              <a:off x="528" y="2304"/>
              <a:ext cx="148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3" name="Line 13"/>
            <p:cNvSpPr>
              <a:spLocks noChangeShapeType="1"/>
            </p:cNvSpPr>
            <p:nvPr/>
          </p:nvSpPr>
          <p:spPr bwMode="auto">
            <a:xfrm>
              <a:off x="528" y="2448"/>
              <a:ext cx="148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4" name="Text Box 14"/>
            <p:cNvSpPr txBox="1">
              <a:spLocks noChangeArrowheads="1"/>
            </p:cNvSpPr>
            <p:nvPr/>
          </p:nvSpPr>
          <p:spPr bwMode="auto">
            <a:xfrm>
              <a:off x="1055" y="912"/>
              <a:ext cx="33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Symbol" pitchFamily="18" charset="2"/>
                </a:rPr>
                <a:t>+s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981200" y="4343400"/>
            <a:ext cx="3962400" cy="2286000"/>
            <a:chOff x="0" y="2640"/>
            <a:chExt cx="2496" cy="1440"/>
          </a:xfrm>
        </p:grpSpPr>
        <p:sp>
          <p:nvSpPr>
            <p:cNvPr id="343056" name="Line 16"/>
            <p:cNvSpPr>
              <a:spLocks noChangeShapeType="1"/>
            </p:cNvSpPr>
            <p:nvPr/>
          </p:nvSpPr>
          <p:spPr bwMode="auto">
            <a:xfrm>
              <a:off x="1248" y="283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7" name="Line 17"/>
            <p:cNvSpPr>
              <a:spLocks noChangeShapeType="1"/>
            </p:cNvSpPr>
            <p:nvPr/>
          </p:nvSpPr>
          <p:spPr bwMode="auto">
            <a:xfrm>
              <a:off x="0" y="3840"/>
              <a:ext cx="24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8" name="Freeform 18"/>
            <p:cNvSpPr>
              <a:spLocks/>
            </p:cNvSpPr>
            <p:nvPr/>
          </p:nvSpPr>
          <p:spPr bwMode="auto">
            <a:xfrm>
              <a:off x="576" y="2976"/>
              <a:ext cx="1344" cy="864"/>
            </a:xfrm>
            <a:custGeom>
              <a:avLst/>
              <a:gdLst/>
              <a:ahLst/>
              <a:cxnLst>
                <a:cxn ang="0">
                  <a:pos x="0" y="864"/>
                </a:cxn>
                <a:cxn ang="0">
                  <a:pos x="672" y="0"/>
                </a:cxn>
                <a:cxn ang="0">
                  <a:pos x="1344" y="864"/>
                </a:cxn>
              </a:cxnLst>
              <a:rect l="0" t="0" r="r" b="b"/>
              <a:pathLst>
                <a:path w="1344" h="864">
                  <a:moveTo>
                    <a:pt x="0" y="864"/>
                  </a:moveTo>
                  <a:lnTo>
                    <a:pt x="672" y="0"/>
                  </a:lnTo>
                  <a:lnTo>
                    <a:pt x="1344" y="86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9" name="Freeform 19"/>
            <p:cNvSpPr>
              <a:spLocks/>
            </p:cNvSpPr>
            <p:nvPr/>
          </p:nvSpPr>
          <p:spPr bwMode="auto">
            <a:xfrm>
              <a:off x="240" y="3607"/>
              <a:ext cx="472" cy="233"/>
            </a:xfrm>
            <a:custGeom>
              <a:avLst/>
              <a:gdLst/>
              <a:ahLst/>
              <a:cxnLst>
                <a:cxn ang="0">
                  <a:pos x="0" y="233"/>
                </a:cxn>
                <a:cxn ang="0">
                  <a:pos x="184" y="33"/>
                </a:cxn>
                <a:cxn ang="0">
                  <a:pos x="472" y="33"/>
                </a:cxn>
              </a:cxnLst>
              <a:rect l="0" t="0" r="r" b="b"/>
              <a:pathLst>
                <a:path w="472" h="233">
                  <a:moveTo>
                    <a:pt x="0" y="233"/>
                  </a:moveTo>
                  <a:cubicBezTo>
                    <a:pt x="31" y="200"/>
                    <a:pt x="105" y="66"/>
                    <a:pt x="184" y="33"/>
                  </a:cubicBezTo>
                  <a:cubicBezTo>
                    <a:pt x="263" y="0"/>
                    <a:pt x="412" y="33"/>
                    <a:pt x="472" y="3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60" name="Text Box 20"/>
            <p:cNvSpPr txBox="1">
              <a:spLocks noChangeArrowheads="1"/>
            </p:cNvSpPr>
            <p:nvPr/>
          </p:nvSpPr>
          <p:spPr bwMode="auto">
            <a:xfrm>
              <a:off x="350" y="3600"/>
              <a:ext cx="27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Symbol" pitchFamily="18" charset="2"/>
                </a:rPr>
                <a:t>a</a:t>
              </a:r>
              <a:r>
                <a:rPr lang="en-US" baseline="-25000">
                  <a:latin typeface="Symbol" pitchFamily="18" charset="2"/>
                </a:rPr>
                <a:t>2</a:t>
              </a:r>
            </a:p>
          </p:txBody>
        </p:sp>
        <p:sp>
          <p:nvSpPr>
            <p:cNvPr id="343061" name="Text Box 21"/>
            <p:cNvSpPr txBox="1">
              <a:spLocks noChangeArrowheads="1"/>
            </p:cNvSpPr>
            <p:nvPr/>
          </p:nvSpPr>
          <p:spPr bwMode="auto">
            <a:xfrm>
              <a:off x="1886" y="3600"/>
              <a:ext cx="27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Symbol" pitchFamily="18" charset="2"/>
                </a:rPr>
                <a:t>a</a:t>
              </a:r>
              <a:r>
                <a:rPr lang="en-US" baseline="-25000">
                  <a:latin typeface="Symbol" pitchFamily="18" charset="2"/>
                </a:rPr>
                <a:t>1</a:t>
              </a:r>
            </a:p>
          </p:txBody>
        </p:sp>
        <p:sp>
          <p:nvSpPr>
            <p:cNvPr id="343062" name="Freeform 22"/>
            <p:cNvSpPr>
              <a:spLocks/>
            </p:cNvSpPr>
            <p:nvPr/>
          </p:nvSpPr>
          <p:spPr bwMode="auto">
            <a:xfrm rot="2804142">
              <a:off x="1808" y="3631"/>
              <a:ext cx="472" cy="233"/>
            </a:xfrm>
            <a:custGeom>
              <a:avLst/>
              <a:gdLst/>
              <a:ahLst/>
              <a:cxnLst>
                <a:cxn ang="0">
                  <a:pos x="0" y="233"/>
                </a:cxn>
                <a:cxn ang="0">
                  <a:pos x="184" y="33"/>
                </a:cxn>
                <a:cxn ang="0">
                  <a:pos x="472" y="33"/>
                </a:cxn>
              </a:cxnLst>
              <a:rect l="0" t="0" r="r" b="b"/>
              <a:pathLst>
                <a:path w="472" h="233">
                  <a:moveTo>
                    <a:pt x="0" y="233"/>
                  </a:moveTo>
                  <a:cubicBezTo>
                    <a:pt x="31" y="200"/>
                    <a:pt x="105" y="66"/>
                    <a:pt x="184" y="33"/>
                  </a:cubicBezTo>
                  <a:cubicBezTo>
                    <a:pt x="263" y="0"/>
                    <a:pt x="412" y="33"/>
                    <a:pt x="472" y="3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63" name="Text Box 23"/>
            <p:cNvSpPr txBox="1">
              <a:spLocks noChangeArrowheads="1"/>
            </p:cNvSpPr>
            <p:nvPr/>
          </p:nvSpPr>
          <p:spPr bwMode="auto">
            <a:xfrm>
              <a:off x="1104" y="2640"/>
              <a:ext cx="2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V</a:t>
              </a:r>
              <a:r>
                <a:rPr lang="en-US" baseline="-25000"/>
                <a:t>x</a:t>
              </a:r>
            </a:p>
          </p:txBody>
        </p:sp>
        <p:sp>
          <p:nvSpPr>
            <p:cNvPr id="343064" name="Text Box 24"/>
            <p:cNvSpPr txBox="1">
              <a:spLocks noChangeArrowheads="1"/>
            </p:cNvSpPr>
            <p:nvPr/>
          </p:nvSpPr>
          <p:spPr bwMode="auto">
            <a:xfrm>
              <a:off x="1200" y="3792"/>
              <a:ext cx="1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0</a:t>
              </a:r>
              <a:endParaRPr lang="en-US" baseline="-25000"/>
            </a:p>
          </p:txBody>
        </p:sp>
      </p:grpSp>
      <p:sp>
        <p:nvSpPr>
          <p:cNvPr id="34306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3066" name="Object 26"/>
          <p:cNvGraphicFramePr>
            <a:graphicFrameLocks noChangeAspect="1"/>
          </p:cNvGraphicFramePr>
          <p:nvPr/>
        </p:nvGraphicFramePr>
        <p:xfrm>
          <a:off x="6629400" y="3429000"/>
          <a:ext cx="16002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6" imgW="774364" imgH="495085" progId="Equation.3">
                  <p:embed/>
                </p:oleObj>
              </mc:Choice>
              <mc:Fallback>
                <p:oleObj name="Equation" r:id="rId6" imgW="774364" imgH="49508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429000"/>
                        <a:ext cx="1600200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67" name="Object 27"/>
          <p:cNvGraphicFramePr>
            <a:graphicFrameLocks noChangeAspect="1"/>
          </p:cNvGraphicFramePr>
          <p:nvPr/>
        </p:nvGraphicFramePr>
        <p:xfrm>
          <a:off x="6858000" y="4800600"/>
          <a:ext cx="14478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8" imgW="660240" imgH="431640" progId="Equation.3">
                  <p:embed/>
                </p:oleObj>
              </mc:Choice>
              <mc:Fallback>
                <p:oleObj name="Equation" r:id="rId8" imgW="66024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800600"/>
                        <a:ext cx="144780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Diagram 29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3855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Medan listrik di dalam keping :</a:t>
            </a:r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7639"/>
            <a:ext cx="7578925" cy="838200"/>
          </a:xfrm>
        </p:spPr>
        <p:txBody>
          <a:bodyPr/>
          <a:lstStyle/>
          <a:p>
            <a:r>
              <a:rPr lang="en-US" sz="3600" dirty="0" err="1"/>
              <a:t>Potensial</a:t>
            </a:r>
            <a:r>
              <a:rPr lang="en-US" sz="3600" dirty="0"/>
              <a:t> </a:t>
            </a:r>
            <a:r>
              <a:rPr lang="en-US" sz="3600" dirty="0" err="1"/>
              <a:t>didalam</a:t>
            </a:r>
            <a:r>
              <a:rPr lang="en-US" sz="3600" dirty="0"/>
              <a:t> </a:t>
            </a:r>
            <a:r>
              <a:rPr lang="en-US" sz="3600" dirty="0" err="1"/>
              <a:t>keping</a:t>
            </a:r>
            <a:r>
              <a:rPr lang="en-US" sz="3600" dirty="0"/>
              <a:t> </a:t>
            </a:r>
            <a:r>
              <a:rPr lang="en-US" sz="3600" dirty="0" err="1"/>
              <a:t>bermuatan</a:t>
            </a:r>
            <a:endParaRPr lang="en-US" sz="3600" dirty="0"/>
          </a:p>
        </p:txBody>
      </p:sp>
      <p:graphicFrame>
        <p:nvGraphicFramePr>
          <p:cNvPr id="345092" name="Object 4"/>
          <p:cNvGraphicFramePr>
            <a:graphicFrameLocks noChangeAspect="1"/>
          </p:cNvGraphicFramePr>
          <p:nvPr/>
        </p:nvGraphicFramePr>
        <p:xfrm>
          <a:off x="5943600" y="1981200"/>
          <a:ext cx="114300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4" imgW="545863" imgH="495085" progId="Equation.3">
                  <p:embed/>
                </p:oleObj>
              </mc:Choice>
              <mc:Fallback>
                <p:oleObj name="Equation" r:id="rId4" imgW="545863" imgH="495085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981200"/>
                        <a:ext cx="1143000" cy="1042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62200" y="4419600"/>
            <a:ext cx="3333750" cy="2209800"/>
            <a:chOff x="444" y="2832"/>
            <a:chExt cx="2100" cy="1392"/>
          </a:xfrm>
        </p:grpSpPr>
        <p:sp>
          <p:nvSpPr>
            <p:cNvPr id="345094" name="Freeform 6"/>
            <p:cNvSpPr>
              <a:spLocks/>
            </p:cNvSpPr>
            <p:nvPr/>
          </p:nvSpPr>
          <p:spPr bwMode="auto">
            <a:xfrm>
              <a:off x="720" y="2832"/>
              <a:ext cx="1824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04"/>
                </a:cxn>
                <a:cxn ang="0">
                  <a:pos x="1824" y="1104"/>
                </a:cxn>
              </a:cxnLst>
              <a:rect l="0" t="0" r="r" b="b"/>
              <a:pathLst>
                <a:path w="1824" h="1104">
                  <a:moveTo>
                    <a:pt x="0" y="0"/>
                  </a:moveTo>
                  <a:lnTo>
                    <a:pt x="0" y="1104"/>
                  </a:lnTo>
                  <a:lnTo>
                    <a:pt x="1824" y="110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5" name="Freeform 7"/>
            <p:cNvSpPr>
              <a:spLocks/>
            </p:cNvSpPr>
            <p:nvPr/>
          </p:nvSpPr>
          <p:spPr bwMode="auto">
            <a:xfrm>
              <a:off x="720" y="2976"/>
              <a:ext cx="1776" cy="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6" y="768"/>
                </a:cxn>
                <a:cxn ang="0">
                  <a:pos x="1728" y="768"/>
                </a:cxn>
              </a:cxnLst>
              <a:rect l="0" t="0" r="r" b="b"/>
              <a:pathLst>
                <a:path w="1728" h="768">
                  <a:moveTo>
                    <a:pt x="0" y="0"/>
                  </a:moveTo>
                  <a:lnTo>
                    <a:pt x="1056" y="768"/>
                  </a:lnTo>
                  <a:lnTo>
                    <a:pt x="1728" y="768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6" name="Line 8"/>
            <p:cNvSpPr>
              <a:spLocks noChangeShapeType="1"/>
            </p:cNvSpPr>
            <p:nvPr/>
          </p:nvSpPr>
          <p:spPr bwMode="auto">
            <a:xfrm>
              <a:off x="624" y="374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7" name="Line 9"/>
            <p:cNvSpPr>
              <a:spLocks noChangeShapeType="1"/>
            </p:cNvSpPr>
            <p:nvPr/>
          </p:nvSpPr>
          <p:spPr bwMode="auto">
            <a:xfrm>
              <a:off x="1824" y="316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8" name="Freeform 10"/>
            <p:cNvSpPr>
              <a:spLocks/>
            </p:cNvSpPr>
            <p:nvPr/>
          </p:nvSpPr>
          <p:spPr bwMode="auto">
            <a:xfrm>
              <a:off x="1536" y="3504"/>
              <a:ext cx="672" cy="240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336" y="32"/>
                </a:cxn>
                <a:cxn ang="0">
                  <a:pos x="672" y="320"/>
                </a:cxn>
              </a:cxnLst>
              <a:rect l="0" t="0" r="r" b="b"/>
              <a:pathLst>
                <a:path w="672" h="320">
                  <a:moveTo>
                    <a:pt x="0" y="128"/>
                  </a:moveTo>
                  <a:cubicBezTo>
                    <a:pt x="112" y="64"/>
                    <a:pt x="224" y="0"/>
                    <a:pt x="336" y="32"/>
                  </a:cubicBezTo>
                  <a:cubicBezTo>
                    <a:pt x="448" y="64"/>
                    <a:pt x="560" y="192"/>
                    <a:pt x="672" y="32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9" name="Text Box 11"/>
            <p:cNvSpPr txBox="1">
              <a:spLocks noChangeArrowheads="1"/>
            </p:cNvSpPr>
            <p:nvPr/>
          </p:nvSpPr>
          <p:spPr bwMode="auto">
            <a:xfrm>
              <a:off x="1809" y="3513"/>
              <a:ext cx="20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Symbol" pitchFamily="18" charset="2"/>
                </a:rPr>
                <a:t>a</a:t>
              </a:r>
            </a:p>
          </p:txBody>
        </p:sp>
        <p:sp>
          <p:nvSpPr>
            <p:cNvPr id="345100" name="Text Box 12"/>
            <p:cNvSpPr txBox="1">
              <a:spLocks noChangeArrowheads="1"/>
            </p:cNvSpPr>
            <p:nvPr/>
          </p:nvSpPr>
          <p:spPr bwMode="auto">
            <a:xfrm>
              <a:off x="480" y="2880"/>
              <a:ext cx="27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V</a:t>
              </a:r>
              <a:r>
                <a:rPr lang="en-US" baseline="-25000"/>
                <a:t>A</a:t>
              </a:r>
            </a:p>
          </p:txBody>
        </p:sp>
        <p:sp>
          <p:nvSpPr>
            <p:cNvPr id="345101" name="Text Box 13"/>
            <p:cNvSpPr txBox="1">
              <a:spLocks noChangeArrowheads="1"/>
            </p:cNvSpPr>
            <p:nvPr/>
          </p:nvSpPr>
          <p:spPr bwMode="auto">
            <a:xfrm>
              <a:off x="444" y="3600"/>
              <a:ext cx="27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V</a:t>
              </a:r>
              <a:r>
                <a:rPr lang="en-US" baseline="-25000"/>
                <a:t>B</a:t>
              </a:r>
            </a:p>
          </p:txBody>
        </p:sp>
        <p:sp>
          <p:nvSpPr>
            <p:cNvPr id="345102" name="Line 14"/>
            <p:cNvSpPr>
              <a:spLocks noChangeShapeType="1"/>
            </p:cNvSpPr>
            <p:nvPr/>
          </p:nvSpPr>
          <p:spPr bwMode="auto">
            <a:xfrm>
              <a:off x="720" y="403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103" name="Text Box 15"/>
            <p:cNvSpPr txBox="1">
              <a:spLocks noChangeArrowheads="1"/>
            </p:cNvSpPr>
            <p:nvPr/>
          </p:nvSpPr>
          <p:spPr bwMode="auto">
            <a:xfrm>
              <a:off x="1150" y="3993"/>
              <a:ext cx="1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d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209800" y="1524000"/>
            <a:ext cx="2273300" cy="2805113"/>
            <a:chOff x="556" y="1056"/>
            <a:chExt cx="1432" cy="1767"/>
          </a:xfrm>
        </p:grpSpPr>
        <p:sp>
          <p:nvSpPr>
            <p:cNvPr id="345105" name="Line 17"/>
            <p:cNvSpPr>
              <a:spLocks noChangeShapeType="1"/>
            </p:cNvSpPr>
            <p:nvPr/>
          </p:nvSpPr>
          <p:spPr bwMode="auto">
            <a:xfrm>
              <a:off x="720" y="1344"/>
              <a:ext cx="0" cy="12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106" name="Line 18"/>
            <p:cNvSpPr>
              <a:spLocks noChangeShapeType="1"/>
            </p:cNvSpPr>
            <p:nvPr/>
          </p:nvSpPr>
          <p:spPr bwMode="auto">
            <a:xfrm>
              <a:off x="1824" y="1344"/>
              <a:ext cx="0" cy="12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720" y="1536"/>
              <a:ext cx="1104" cy="960"/>
              <a:chOff x="720" y="1968"/>
              <a:chExt cx="720" cy="960"/>
            </a:xfrm>
          </p:grpSpPr>
          <p:sp>
            <p:nvSpPr>
              <p:cNvPr id="345108" name="Line 20"/>
              <p:cNvSpPr>
                <a:spLocks noChangeShapeType="1"/>
              </p:cNvSpPr>
              <p:nvPr/>
            </p:nvSpPr>
            <p:spPr bwMode="auto">
              <a:xfrm>
                <a:off x="720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09" name="Line 21"/>
              <p:cNvSpPr>
                <a:spLocks noChangeShapeType="1"/>
              </p:cNvSpPr>
              <p:nvPr/>
            </p:nvSpPr>
            <p:spPr bwMode="auto">
              <a:xfrm>
                <a:off x="720" y="206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10" name="Line 22"/>
              <p:cNvSpPr>
                <a:spLocks noChangeShapeType="1"/>
              </p:cNvSpPr>
              <p:nvPr/>
            </p:nvSpPr>
            <p:spPr bwMode="auto">
              <a:xfrm>
                <a:off x="720" y="216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11" name="Line 23"/>
              <p:cNvSpPr>
                <a:spLocks noChangeShapeType="1"/>
              </p:cNvSpPr>
              <p:nvPr/>
            </p:nvSpPr>
            <p:spPr bwMode="auto">
              <a:xfrm>
                <a:off x="720" y="2256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12" name="Line 24"/>
              <p:cNvSpPr>
                <a:spLocks noChangeShapeType="1"/>
              </p:cNvSpPr>
              <p:nvPr/>
            </p:nvSpPr>
            <p:spPr bwMode="auto">
              <a:xfrm>
                <a:off x="720" y="2352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13" name="Line 25"/>
              <p:cNvSpPr>
                <a:spLocks noChangeShapeType="1"/>
              </p:cNvSpPr>
              <p:nvPr/>
            </p:nvSpPr>
            <p:spPr bwMode="auto">
              <a:xfrm>
                <a:off x="720" y="2448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14" name="Line 26"/>
              <p:cNvSpPr>
                <a:spLocks noChangeShapeType="1"/>
              </p:cNvSpPr>
              <p:nvPr/>
            </p:nvSpPr>
            <p:spPr bwMode="auto">
              <a:xfrm>
                <a:off x="720" y="254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15" name="Line 27"/>
              <p:cNvSpPr>
                <a:spLocks noChangeShapeType="1"/>
              </p:cNvSpPr>
              <p:nvPr/>
            </p:nvSpPr>
            <p:spPr bwMode="auto">
              <a:xfrm>
                <a:off x="720" y="264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16" name="Line 28"/>
              <p:cNvSpPr>
                <a:spLocks noChangeShapeType="1"/>
              </p:cNvSpPr>
              <p:nvPr/>
            </p:nvSpPr>
            <p:spPr bwMode="auto">
              <a:xfrm>
                <a:off x="720" y="2736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17" name="Line 29"/>
              <p:cNvSpPr>
                <a:spLocks noChangeShapeType="1"/>
              </p:cNvSpPr>
              <p:nvPr/>
            </p:nvSpPr>
            <p:spPr bwMode="auto">
              <a:xfrm>
                <a:off x="720" y="2832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18" name="Line 30"/>
              <p:cNvSpPr>
                <a:spLocks noChangeShapeType="1"/>
              </p:cNvSpPr>
              <p:nvPr/>
            </p:nvSpPr>
            <p:spPr bwMode="auto">
              <a:xfrm>
                <a:off x="720" y="2928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5119" name="Text Box 31"/>
            <p:cNvSpPr txBox="1">
              <a:spLocks noChangeArrowheads="1"/>
            </p:cNvSpPr>
            <p:nvPr/>
          </p:nvSpPr>
          <p:spPr bwMode="auto">
            <a:xfrm>
              <a:off x="556" y="1056"/>
              <a:ext cx="35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+ </a:t>
              </a:r>
              <a:r>
                <a:rPr lang="en-US" sz="2400">
                  <a:latin typeface="Symbol" pitchFamily="18" charset="2"/>
                </a:rPr>
                <a:t>s</a:t>
              </a:r>
              <a:endParaRPr lang="en-US" sz="2400"/>
            </a:p>
          </p:txBody>
        </p:sp>
        <p:sp>
          <p:nvSpPr>
            <p:cNvPr id="345120" name="Text Box 32"/>
            <p:cNvSpPr txBox="1">
              <a:spLocks noChangeArrowheads="1"/>
            </p:cNvSpPr>
            <p:nvPr/>
          </p:nvSpPr>
          <p:spPr bwMode="auto">
            <a:xfrm>
              <a:off x="1632" y="1056"/>
              <a:ext cx="35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+ </a:t>
              </a:r>
              <a:r>
                <a:rPr lang="en-US" sz="2400">
                  <a:latin typeface="Symbol" pitchFamily="18" charset="2"/>
                </a:rPr>
                <a:t>s</a:t>
              </a:r>
              <a:endParaRPr lang="en-US" sz="2400"/>
            </a:p>
          </p:txBody>
        </p:sp>
        <p:sp>
          <p:nvSpPr>
            <p:cNvPr id="345121" name="Text Box 33"/>
            <p:cNvSpPr txBox="1">
              <a:spLocks noChangeArrowheads="1"/>
            </p:cNvSpPr>
            <p:nvPr/>
          </p:nvSpPr>
          <p:spPr bwMode="auto">
            <a:xfrm>
              <a:off x="1104" y="1920"/>
              <a:ext cx="21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345122" name="Text Box 34"/>
            <p:cNvSpPr txBox="1">
              <a:spLocks noChangeArrowheads="1"/>
            </p:cNvSpPr>
            <p:nvPr/>
          </p:nvSpPr>
          <p:spPr bwMode="auto">
            <a:xfrm>
              <a:off x="624" y="2592"/>
              <a:ext cx="21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345123" name="Text Box 35"/>
            <p:cNvSpPr txBox="1">
              <a:spLocks noChangeArrowheads="1"/>
            </p:cNvSpPr>
            <p:nvPr/>
          </p:nvSpPr>
          <p:spPr bwMode="auto">
            <a:xfrm>
              <a:off x="1728" y="2544"/>
              <a:ext cx="21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B</a:t>
              </a:r>
            </a:p>
          </p:txBody>
        </p:sp>
      </p:grpSp>
      <p:sp>
        <p:nvSpPr>
          <p:cNvPr id="345124" name="Rectangle 3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5125" name="Object 37"/>
          <p:cNvGraphicFramePr>
            <a:graphicFrameLocks noChangeAspect="1"/>
          </p:cNvGraphicFramePr>
          <p:nvPr/>
        </p:nvGraphicFramePr>
        <p:xfrm>
          <a:off x="5181600" y="3352800"/>
          <a:ext cx="29718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6" imgW="1651000" imgH="266700" progId="Equation.3">
                  <p:embed/>
                </p:oleObj>
              </mc:Choice>
              <mc:Fallback>
                <p:oleObj name="Equation" r:id="rId6" imgW="16510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29718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26" name="Rectangle 3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5127" name="Object 39"/>
          <p:cNvGraphicFramePr>
            <a:graphicFrameLocks noChangeAspect="1"/>
          </p:cNvGraphicFramePr>
          <p:nvPr/>
        </p:nvGraphicFramePr>
        <p:xfrm>
          <a:off x="4724400" y="4038600"/>
          <a:ext cx="4114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8" imgW="2349500" imgH="241300" progId="Equation.3">
                  <p:embed/>
                </p:oleObj>
              </mc:Choice>
              <mc:Fallback>
                <p:oleObj name="Equation" r:id="rId8" imgW="23495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38600"/>
                        <a:ext cx="411480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Diagram 41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3855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752600" y="1823427"/>
            <a:ext cx="7086600" cy="5181600"/>
          </a:xfrm>
        </p:spPr>
        <p:txBody>
          <a:bodyPr/>
          <a:lstStyle/>
          <a:p>
            <a:pPr lvl="0"/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besaran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di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ekipotensial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memvisualisasi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183573"/>
            <a:ext cx="7086600" cy="838200"/>
          </a:xfrm>
        </p:spPr>
        <p:txBody>
          <a:bodyPr/>
          <a:lstStyle/>
          <a:p>
            <a:r>
              <a:rPr lang="id-ID" dirty="0" smtClean="0"/>
              <a:t>Tujuan Instruksional Khusus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3855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3446" y="4267200"/>
            <a:ext cx="3274240" cy="2436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25636" name="Rectangle 4"/>
          <p:cNvSpPr>
            <a:spLocks noGrp="1" noChangeArrowheads="1"/>
          </p:cNvSpPr>
          <p:nvPr>
            <p:ph idx="1"/>
          </p:nvPr>
        </p:nvSpPr>
        <p:spPr>
          <a:xfrm>
            <a:off x="1783773" y="1676400"/>
            <a:ext cx="7086600" cy="5181600"/>
          </a:xfrm>
        </p:spPr>
        <p:txBody>
          <a:bodyPr/>
          <a:lstStyle/>
          <a:p>
            <a:r>
              <a:rPr lang="en-US" sz="2400" dirty="0"/>
              <a:t>Gaya </a:t>
            </a:r>
            <a:r>
              <a:rPr lang="en-US" sz="2400" dirty="0" err="1"/>
              <a:t>listrik</a:t>
            </a:r>
            <a:r>
              <a:rPr lang="en-US" sz="2400" dirty="0"/>
              <a:t> Coulomb </a:t>
            </a:r>
            <a:r>
              <a:rPr lang="en-US" sz="2400" dirty="0" err="1"/>
              <a:t>mirip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gravitasi</a:t>
            </a:r>
            <a:r>
              <a:rPr lang="en-US" sz="2400" dirty="0"/>
              <a:t>, </a:t>
            </a: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konservatif</a:t>
            </a:r>
            <a:endParaRPr lang="en-US" sz="2400" dirty="0"/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perpindahan</a:t>
            </a:r>
            <a:r>
              <a:rPr lang="en-US" sz="2400" dirty="0"/>
              <a:t> </a:t>
            </a:r>
            <a:r>
              <a:rPr lang="en-US" sz="2400" dirty="0" err="1"/>
              <a:t>muatan</a:t>
            </a:r>
            <a:r>
              <a:rPr lang="en-US" sz="2400" dirty="0"/>
              <a:t> 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A </a:t>
            </a:r>
            <a:r>
              <a:rPr lang="en-US" sz="2400" dirty="0" err="1"/>
              <a:t>ke</a:t>
            </a:r>
            <a:r>
              <a:rPr lang="en-US" sz="2400" dirty="0"/>
              <a:t> B, </a:t>
            </a:r>
            <a:r>
              <a:rPr lang="en-US" sz="2400" dirty="0" err="1"/>
              <a:t>kerja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=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energi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Energi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U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V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besaran</a:t>
            </a:r>
            <a:r>
              <a:rPr lang="en-US" sz="2400" dirty="0"/>
              <a:t> </a:t>
            </a:r>
            <a:r>
              <a:rPr lang="en-US" sz="2400" dirty="0" err="1"/>
              <a:t>skalar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5864"/>
            <a:ext cx="7086600" cy="838200"/>
          </a:xfrm>
        </p:spPr>
        <p:txBody>
          <a:bodyPr/>
          <a:lstStyle/>
          <a:p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Listrik</a:t>
            </a:r>
            <a:endParaRPr lang="en-US" dirty="0"/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56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493894"/>
              </p:ext>
            </p:extLst>
          </p:nvPr>
        </p:nvGraphicFramePr>
        <p:xfrm>
          <a:off x="5784478" y="4167476"/>
          <a:ext cx="3200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5" imgW="2616200" imgH="546100" progId="Equation.3">
                  <p:embed/>
                </p:oleObj>
              </mc:Choice>
              <mc:Fallback>
                <p:oleObj name="Equation" r:id="rId5" imgW="2616200" imgH="546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478" y="4167476"/>
                        <a:ext cx="32004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40" name="Object 8"/>
          <p:cNvGraphicFramePr>
            <a:graphicFrameLocks noChangeAspect="1"/>
          </p:cNvGraphicFramePr>
          <p:nvPr/>
        </p:nvGraphicFramePr>
        <p:xfrm>
          <a:off x="5791200" y="5181600"/>
          <a:ext cx="30480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7" imgW="2120900" imgH="546100" progId="Equation.3">
                  <p:embed/>
                </p:oleObj>
              </mc:Choice>
              <mc:Fallback>
                <p:oleObj name="Equation" r:id="rId7" imgW="2120900" imgH="546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181600"/>
                        <a:ext cx="3048000" cy="779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3855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76400"/>
            <a:ext cx="7086600" cy="5181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per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q,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penghasil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Beda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: volt = Joule/coulomb</a:t>
            </a:r>
          </a:p>
          <a:p>
            <a:r>
              <a:rPr lang="en-US" dirty="0" err="1" smtClean="0"/>
              <a:t>Energi</a:t>
            </a:r>
            <a:r>
              <a:rPr lang="en-US" dirty="0" smtClean="0"/>
              <a:t> 1 eV =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/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e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beda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1 volt </a:t>
            </a:r>
          </a:p>
          <a:p>
            <a:r>
              <a:rPr lang="en-US" dirty="0" smtClean="0"/>
              <a:t>1 eV = 1,602 x 10</a:t>
            </a:r>
            <a:r>
              <a:rPr lang="en-US" baseline="30000" dirty="0" smtClean="0"/>
              <a:t>-19</a:t>
            </a:r>
            <a:r>
              <a:rPr lang="en-US" dirty="0" smtClean="0"/>
              <a:t> J</a:t>
            </a:r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Potensial Listrik</a:t>
            </a:r>
            <a:endParaRPr lang="en-US"/>
          </a:p>
        </p:txBody>
      </p:sp>
      <p:graphicFrame>
        <p:nvGraphicFramePr>
          <p:cNvPr id="3276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170759"/>
              </p:ext>
            </p:extLst>
          </p:nvPr>
        </p:nvGraphicFramePr>
        <p:xfrm>
          <a:off x="3774309" y="2792268"/>
          <a:ext cx="22193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927100" imgH="482600" progId="Equation.3">
                  <p:embed/>
                </p:oleObj>
              </mc:Choice>
              <mc:Fallback>
                <p:oleObj name="Equation" r:id="rId4" imgW="9271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4309" y="2792268"/>
                        <a:ext cx="221932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53084"/>
              </p:ext>
            </p:extLst>
          </p:nvPr>
        </p:nvGraphicFramePr>
        <p:xfrm>
          <a:off x="3657600" y="4074968"/>
          <a:ext cx="3505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6" imgW="1968500" imgH="546100" progId="Equation.3">
                  <p:embed/>
                </p:oleObj>
              </mc:Choice>
              <mc:Fallback>
                <p:oleObj name="Equation" r:id="rId6" imgW="1968500" imgH="546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074968"/>
                        <a:ext cx="3505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3855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Potensial di sekitar muatan titik</a:t>
            </a:r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POTENSIAL LISTRIK</a:t>
            </a:r>
          </a:p>
        </p:txBody>
      </p:sp>
      <p:pic>
        <p:nvPicPr>
          <p:cNvPr id="363524" name="Picture 4" descr="SE25_07A"/>
          <p:cNvPicPr>
            <a:picLocks noChangeAspect="1" noChangeArrowheads="1"/>
          </p:cNvPicPr>
          <p:nvPr/>
        </p:nvPicPr>
        <p:blipFill>
          <a:blip r:embed="rId2"/>
          <a:srcRect l="15315" t="8749" r="13420" b="11250"/>
          <a:stretch>
            <a:fillRect/>
          </a:stretch>
        </p:blipFill>
        <p:spPr bwMode="auto">
          <a:xfrm>
            <a:off x="3048000" y="1905000"/>
            <a:ext cx="4800600" cy="4267200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3855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40587" y="152400"/>
            <a:ext cx="7086600" cy="838200"/>
          </a:xfrm>
        </p:spPr>
        <p:txBody>
          <a:bodyPr/>
          <a:lstStyle/>
          <a:p>
            <a:r>
              <a:rPr lang="en-US" sz="3200" dirty="0"/>
              <a:t>HUBUNGAN ANTAR BESARAN LISTRIK</a:t>
            </a:r>
          </a:p>
        </p:txBody>
      </p:sp>
      <p:pic>
        <p:nvPicPr>
          <p:cNvPr id="380932" name="Picture 4"/>
          <p:cNvPicPr>
            <a:picLocks noChangeAspect="1" noChangeArrowheads="1"/>
          </p:cNvPicPr>
          <p:nvPr/>
        </p:nvPicPr>
        <p:blipFill>
          <a:blip r:embed="rId2"/>
          <a:srcRect b="26666"/>
          <a:stretch>
            <a:fillRect/>
          </a:stretch>
        </p:blipFill>
        <p:spPr bwMode="auto">
          <a:xfrm>
            <a:off x="2286000" y="1692744"/>
            <a:ext cx="5334000" cy="4849813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3855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19201"/>
            <a:ext cx="3429000" cy="5181600"/>
          </a:xfrm>
        </p:spPr>
        <p:txBody>
          <a:bodyPr/>
          <a:lstStyle/>
          <a:p>
            <a:pPr marL="0" indent="0" eaLnBrk="0" hangingPunct="0">
              <a:spcBef>
                <a:spcPct val="0"/>
              </a:spcBef>
              <a:buFontTx/>
              <a:buNone/>
            </a:pPr>
            <a:r>
              <a:rPr lang="en-US"/>
              <a:t>Perubahan potensial listrik yang cepat berarti medan listrik amat besar</a:t>
            </a:r>
          </a:p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APLIKASI</a:t>
            </a:r>
          </a:p>
        </p:txBody>
      </p:sp>
      <p:pic>
        <p:nvPicPr>
          <p:cNvPr id="354308" name="Picture 4" descr="10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905002"/>
            <a:ext cx="3063059" cy="4724400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3855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Bidang Ekipotensial</a:t>
            </a:r>
          </a:p>
        </p:txBody>
      </p:sp>
      <p:pic>
        <p:nvPicPr>
          <p:cNvPr id="330765" name="Picture 13" descr="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464" y="2286000"/>
            <a:ext cx="6952936" cy="2363715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3855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96" name="Picture 20" descr="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5952" y="2700880"/>
            <a:ext cx="2362200" cy="3276600"/>
          </a:xfrm>
          <a:prstGeom prst="rect">
            <a:avLst/>
          </a:prstGeom>
          <a:noFill/>
        </p:spPr>
      </p:pic>
      <p:sp>
        <p:nvSpPr>
          <p:cNvPr id="331780" name="Rectangle 4"/>
          <p:cNvSpPr>
            <a:spLocks noGrp="1" noChangeArrowheads="1"/>
          </p:cNvSpPr>
          <p:nvPr>
            <p:ph idx="1"/>
          </p:nvPr>
        </p:nvSpPr>
        <p:spPr>
          <a:xfrm>
            <a:off x="1807352" y="1786481"/>
            <a:ext cx="7086600" cy="5181600"/>
          </a:xfrm>
        </p:spPr>
        <p:txBody>
          <a:bodyPr/>
          <a:lstStyle/>
          <a:p>
            <a:r>
              <a:rPr lang="en-US" dirty="0" smtClean="0"/>
              <a:t>Beda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2 </a:t>
            </a:r>
            <a:r>
              <a:rPr lang="en-US" dirty="0" err="1" smtClean="0"/>
              <a:t>posisi</a:t>
            </a:r>
            <a:r>
              <a:rPr lang="en-US" dirty="0" smtClean="0"/>
              <a:t> (</a:t>
            </a:r>
            <a:r>
              <a:rPr lang="en-US" dirty="0" err="1" smtClean="0"/>
              <a:t>titik</a:t>
            </a:r>
            <a:r>
              <a:rPr lang="en-US" dirty="0" smtClean="0"/>
              <a:t> A </a:t>
            </a:r>
            <a:r>
              <a:rPr lang="en-US" dirty="0" err="1" smtClean="0"/>
              <a:t>dan</a:t>
            </a:r>
            <a:r>
              <a:rPr lang="en-US" dirty="0" smtClean="0"/>
              <a:t> B) di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Q :</a:t>
            </a:r>
            <a:endParaRPr lang="en-US" dirty="0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title"/>
          </p:nvPr>
        </p:nvSpPr>
        <p:spPr>
          <a:xfrm>
            <a:off x="876300" y="149587"/>
            <a:ext cx="7086600" cy="838200"/>
          </a:xfrm>
        </p:spPr>
        <p:txBody>
          <a:bodyPr/>
          <a:lstStyle/>
          <a:p>
            <a:r>
              <a:rPr lang="en-US" sz="3200" dirty="0" smtClean="0"/>
              <a:t>Medan </a:t>
            </a:r>
            <a:r>
              <a:rPr lang="en-US" sz="3200" dirty="0" err="1" smtClean="0"/>
              <a:t>potensial</a:t>
            </a:r>
            <a:r>
              <a:rPr lang="en-US" sz="3200" dirty="0" smtClean="0"/>
              <a:t> di </a:t>
            </a:r>
            <a:r>
              <a:rPr lang="en-US" sz="3200" dirty="0" err="1" smtClean="0"/>
              <a:t>sekitar</a:t>
            </a:r>
            <a:r>
              <a:rPr lang="en-US" sz="3200" dirty="0" smtClean="0"/>
              <a:t> </a:t>
            </a:r>
            <a:r>
              <a:rPr lang="en-US" sz="3200" dirty="0" err="1" smtClean="0"/>
              <a:t>muatan</a:t>
            </a:r>
            <a:r>
              <a:rPr lang="en-US" sz="3200" dirty="0" smtClean="0"/>
              <a:t> </a:t>
            </a:r>
            <a:r>
              <a:rPr lang="en-US" sz="3200" dirty="0" err="1" smtClean="0"/>
              <a:t>titik</a:t>
            </a:r>
            <a:endParaRPr lang="en-US" sz="3200" dirty="0"/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-21448" y="372481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17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807260"/>
              </p:ext>
            </p:extLst>
          </p:nvPr>
        </p:nvGraphicFramePr>
        <p:xfrm>
          <a:off x="5236352" y="2472280"/>
          <a:ext cx="28194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5" imgW="1676160" imgH="469800" progId="Equation.3">
                  <p:embed/>
                </p:oleObj>
              </mc:Choice>
              <mc:Fallback>
                <p:oleObj name="Equation" r:id="rId5" imgW="167616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352" y="2472280"/>
                        <a:ext cx="2819400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-21448" y="56728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17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329969"/>
              </p:ext>
            </p:extLst>
          </p:nvPr>
        </p:nvGraphicFramePr>
        <p:xfrm>
          <a:off x="4855352" y="3310480"/>
          <a:ext cx="34290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7" imgW="2019240" imgH="711000" progId="Equation.3">
                  <p:embed/>
                </p:oleObj>
              </mc:Choice>
              <mc:Fallback>
                <p:oleObj name="Equation" r:id="rId7" imgW="2019240" imgH="71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5352" y="3310480"/>
                        <a:ext cx="3429000" cy="120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85" name="Rectangle 9"/>
          <p:cNvSpPr>
            <a:spLocks noChangeArrowheads="1"/>
          </p:cNvSpPr>
          <p:nvPr/>
        </p:nvSpPr>
        <p:spPr bwMode="auto">
          <a:xfrm>
            <a:off x="-21448" y="56728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17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023517"/>
              </p:ext>
            </p:extLst>
          </p:nvPr>
        </p:nvGraphicFramePr>
        <p:xfrm>
          <a:off x="3712352" y="4910680"/>
          <a:ext cx="50292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9" imgW="3403600" imgH="546100" progId="Equation.3">
                  <p:embed/>
                </p:oleObj>
              </mc:Choice>
              <mc:Fallback>
                <p:oleObj name="Equation" r:id="rId9" imgW="3403600" imgH="546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2352" y="4910680"/>
                        <a:ext cx="502920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312847"/>
              </p:ext>
            </p:extLst>
          </p:nvPr>
        </p:nvGraphicFramePr>
        <p:xfrm>
          <a:off x="5769752" y="5977480"/>
          <a:ext cx="14478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11" imgW="1117600" imgH="520700" progId="Equation.3">
                  <p:embed/>
                </p:oleObj>
              </mc:Choice>
              <mc:Fallback>
                <p:oleObj name="Equation" r:id="rId11" imgW="1117600" imgH="520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752" y="5977480"/>
                        <a:ext cx="1447800" cy="6810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3855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89</TotalTime>
  <Words>594</Words>
  <Application>Microsoft Office PowerPoint</Application>
  <PresentationFormat>On-screen Show (4:3)</PresentationFormat>
  <Paragraphs>241</Paragraphs>
  <Slides>16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Module</vt:lpstr>
      <vt:lpstr>Equation</vt:lpstr>
      <vt:lpstr>Energi dan  Potensial Listrik</vt:lpstr>
      <vt:lpstr>Tujuan Instruksional Khusus</vt:lpstr>
      <vt:lpstr>Energi Potensial Listrik</vt:lpstr>
      <vt:lpstr>Potensial Listrik</vt:lpstr>
      <vt:lpstr>POTENSIAL LISTRIK</vt:lpstr>
      <vt:lpstr>HUBUNGAN ANTAR BESARAN LISTRIK</vt:lpstr>
      <vt:lpstr>APLIKASI</vt:lpstr>
      <vt:lpstr>Bidang Ekipotensial</vt:lpstr>
      <vt:lpstr>Medan potensial di sekitar muatan titik</vt:lpstr>
      <vt:lpstr>Potensial banyak muatan</vt:lpstr>
      <vt:lpstr>Potensial Bola Konduktor</vt:lpstr>
      <vt:lpstr>Bidang Ekipotensial disekitar 2 bola konduktor</vt:lpstr>
      <vt:lpstr>Potensial listrik di sekitar muatan kontinu</vt:lpstr>
      <vt:lpstr>Potensial listrik di dalam medan listrik homogen</vt:lpstr>
      <vt:lpstr>Potensial dalam medan didalam keping bermuatan</vt:lpstr>
      <vt:lpstr>Potensial didalam keping bermuatan</vt:lpstr>
    </vt:vector>
  </TitlesOfParts>
  <Company>Dept. Fisika 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Adhi Harmoko S</dc:creator>
  <cp:lastModifiedBy>Hardiansyah</cp:lastModifiedBy>
  <cp:revision>13</cp:revision>
  <dcterms:created xsi:type="dcterms:W3CDTF">2009-02-16T18:51:48Z</dcterms:created>
  <dcterms:modified xsi:type="dcterms:W3CDTF">2020-12-16T17:34:19Z</dcterms:modified>
</cp:coreProperties>
</file>