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3"/>
  </p:notesMasterIdLst>
  <p:sldIdLst>
    <p:sldId id="256" r:id="rId4"/>
    <p:sldId id="299" r:id="rId5"/>
    <p:sldId id="300" r:id="rId6"/>
    <p:sldId id="301" r:id="rId7"/>
    <p:sldId id="302" r:id="rId8"/>
    <p:sldId id="303" r:id="rId9"/>
    <p:sldId id="304" r:id="rId10"/>
    <p:sldId id="305" r:id="rId11"/>
    <p:sldId id="306" r:id="rId12"/>
    <p:sldId id="307" r:id="rId13"/>
    <p:sldId id="308" r:id="rId14"/>
    <p:sldId id="309" r:id="rId15"/>
    <p:sldId id="310" r:id="rId16"/>
    <p:sldId id="312" r:id="rId17"/>
    <p:sldId id="313" r:id="rId18"/>
    <p:sldId id="314" r:id="rId19"/>
    <p:sldId id="315" r:id="rId20"/>
    <p:sldId id="316" r:id="rId21"/>
    <p:sldId id="262" r:id="rId2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4233" autoAdjust="0"/>
  </p:normalViewPr>
  <p:slideViewPr>
    <p:cSldViewPr>
      <p:cViewPr varScale="1">
        <p:scale>
          <a:sx n="59" d="100"/>
          <a:sy n="59" d="100"/>
        </p:scale>
        <p:origin x="72" y="5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C668A-A92B-4BC5-9627-0EAB7EA5F53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846D893-B2B7-424F-8EEE-317BF11F4FE6}">
      <dgm:prSet/>
      <dgm:spPr/>
      <dgm:t>
        <a:bodyPr/>
        <a:lstStyle/>
        <a:p>
          <a:r>
            <a:rPr lang="en-US"/>
            <a:t>Pengendalian Probabilitas dan Konsekuensi</a:t>
          </a:r>
        </a:p>
      </dgm:t>
    </dgm:pt>
    <dgm:pt modelId="{724C1028-71CB-4992-824C-9F36B3AD59D6}" type="parTrans" cxnId="{DB0C7FAE-9B31-4B90-A164-9FB828F631DF}">
      <dgm:prSet/>
      <dgm:spPr/>
      <dgm:t>
        <a:bodyPr/>
        <a:lstStyle/>
        <a:p>
          <a:endParaRPr lang="en-US"/>
        </a:p>
      </dgm:t>
    </dgm:pt>
    <dgm:pt modelId="{276429AB-CDDA-4ECB-B43C-AE62D5CC80B6}" type="sibTrans" cxnId="{DB0C7FAE-9B31-4B90-A164-9FB828F631DF}">
      <dgm:prSet/>
      <dgm:spPr/>
      <dgm:t>
        <a:bodyPr/>
        <a:lstStyle/>
        <a:p>
          <a:endParaRPr lang="en-US"/>
        </a:p>
      </dgm:t>
    </dgm:pt>
    <dgm:pt modelId="{5F7181AA-4FD0-410D-AFE1-0BB021266D31}">
      <dgm:prSet/>
      <dgm:spPr/>
      <dgm:t>
        <a:bodyPr/>
        <a:lstStyle/>
        <a:p>
          <a:r>
            <a:rPr lang="en-US"/>
            <a:t>Probabilitas : </a:t>
          </a:r>
        </a:p>
      </dgm:t>
    </dgm:pt>
    <dgm:pt modelId="{9322712C-AAA9-4F0E-9B3E-668944123C42}" type="parTrans" cxnId="{2DE1AB5D-3653-4F51-938A-7C12A044BE8A}">
      <dgm:prSet/>
      <dgm:spPr/>
      <dgm:t>
        <a:bodyPr/>
        <a:lstStyle/>
        <a:p>
          <a:endParaRPr lang="en-US"/>
        </a:p>
      </dgm:t>
    </dgm:pt>
    <dgm:pt modelId="{D7A3D3B5-36FC-4BED-AC17-99264F1714EE}" type="sibTrans" cxnId="{2DE1AB5D-3653-4F51-938A-7C12A044BE8A}">
      <dgm:prSet/>
      <dgm:spPr/>
      <dgm:t>
        <a:bodyPr/>
        <a:lstStyle/>
        <a:p>
          <a:endParaRPr lang="en-US"/>
        </a:p>
      </dgm:t>
    </dgm:pt>
    <dgm:pt modelId="{F0663F07-42A2-4356-98C7-DA43857C4F50}">
      <dgm:prSet/>
      <dgm:spPr/>
      <dgm:t>
        <a:bodyPr/>
        <a:lstStyle/>
        <a:p>
          <a:r>
            <a:rPr lang="en-US"/>
            <a:t>Pengendalian Penyebab</a:t>
          </a:r>
        </a:p>
      </dgm:t>
    </dgm:pt>
    <dgm:pt modelId="{834EE957-75D2-4921-A450-3AD730A9AA40}" type="parTrans" cxnId="{6D214041-5F26-420D-A42E-F36330C2FD8E}">
      <dgm:prSet/>
      <dgm:spPr/>
      <dgm:t>
        <a:bodyPr/>
        <a:lstStyle/>
        <a:p>
          <a:endParaRPr lang="en-US"/>
        </a:p>
      </dgm:t>
    </dgm:pt>
    <dgm:pt modelId="{007422E3-8D63-4881-9816-8D3721841F17}" type="sibTrans" cxnId="{6D214041-5F26-420D-A42E-F36330C2FD8E}">
      <dgm:prSet/>
      <dgm:spPr/>
      <dgm:t>
        <a:bodyPr/>
        <a:lstStyle/>
        <a:p>
          <a:endParaRPr lang="en-US"/>
        </a:p>
      </dgm:t>
    </dgm:pt>
    <dgm:pt modelId="{0859DF13-F723-43BB-87A2-3326AFFE38BF}">
      <dgm:prSet/>
      <dgm:spPr/>
      <dgm:t>
        <a:bodyPr/>
        <a:lstStyle/>
        <a:p>
          <a:r>
            <a:rPr lang="en-US"/>
            <a:t>Konsekuensi : </a:t>
          </a:r>
        </a:p>
      </dgm:t>
    </dgm:pt>
    <dgm:pt modelId="{DB791D7A-02AB-4A35-A256-FB63086B1F1E}" type="parTrans" cxnId="{631F8B60-27A3-4E54-AF62-1D868E0198D3}">
      <dgm:prSet/>
      <dgm:spPr/>
      <dgm:t>
        <a:bodyPr/>
        <a:lstStyle/>
        <a:p>
          <a:endParaRPr lang="en-US"/>
        </a:p>
      </dgm:t>
    </dgm:pt>
    <dgm:pt modelId="{21C1AB86-F494-41C2-8F1D-1D6C1A4820F1}" type="sibTrans" cxnId="{631F8B60-27A3-4E54-AF62-1D868E0198D3}">
      <dgm:prSet/>
      <dgm:spPr/>
      <dgm:t>
        <a:bodyPr/>
        <a:lstStyle/>
        <a:p>
          <a:endParaRPr lang="en-US"/>
        </a:p>
      </dgm:t>
    </dgm:pt>
    <dgm:pt modelId="{2C2FFBE4-EA2D-438C-A86C-AAB8C82B58B5}">
      <dgm:prSet/>
      <dgm:spPr/>
      <dgm:t>
        <a:bodyPr/>
        <a:lstStyle/>
        <a:p>
          <a:r>
            <a:rPr lang="en-US"/>
            <a:t>Transfer Risiko </a:t>
          </a:r>
        </a:p>
      </dgm:t>
    </dgm:pt>
    <dgm:pt modelId="{C67F1705-7D0D-469A-A736-CF13870A37DC}" type="parTrans" cxnId="{B715322F-CEAD-4E80-96DD-18FFD2ADED41}">
      <dgm:prSet/>
      <dgm:spPr/>
      <dgm:t>
        <a:bodyPr/>
        <a:lstStyle/>
        <a:p>
          <a:endParaRPr lang="en-US"/>
        </a:p>
      </dgm:t>
    </dgm:pt>
    <dgm:pt modelId="{85183B1A-2928-4A3B-A93A-94CE48268204}" type="sibTrans" cxnId="{B715322F-CEAD-4E80-96DD-18FFD2ADED41}">
      <dgm:prSet/>
      <dgm:spPr/>
      <dgm:t>
        <a:bodyPr/>
        <a:lstStyle/>
        <a:p>
          <a:endParaRPr lang="en-US"/>
        </a:p>
      </dgm:t>
    </dgm:pt>
    <dgm:pt modelId="{C0A50D3A-C967-4D45-919B-9E262F024EC5}">
      <dgm:prSet/>
      <dgm:spPr/>
      <dgm:t>
        <a:bodyPr/>
        <a:lstStyle/>
        <a:p>
          <a:r>
            <a:rPr lang="en-US"/>
            <a:t>Asuransi</a:t>
          </a:r>
        </a:p>
      </dgm:t>
    </dgm:pt>
    <dgm:pt modelId="{EE0024D1-88A6-4246-8901-46ADCDD6C39A}" type="parTrans" cxnId="{EECF635C-184E-44E9-A9EE-B675D732EAC6}">
      <dgm:prSet/>
      <dgm:spPr/>
      <dgm:t>
        <a:bodyPr/>
        <a:lstStyle/>
        <a:p>
          <a:endParaRPr lang="en-US"/>
        </a:p>
      </dgm:t>
    </dgm:pt>
    <dgm:pt modelId="{BC578883-FBB1-4775-A913-015A5AF3B0D1}" type="sibTrans" cxnId="{EECF635C-184E-44E9-A9EE-B675D732EAC6}">
      <dgm:prSet/>
      <dgm:spPr/>
      <dgm:t>
        <a:bodyPr/>
        <a:lstStyle/>
        <a:p>
          <a:endParaRPr lang="en-US"/>
        </a:p>
      </dgm:t>
    </dgm:pt>
    <dgm:pt modelId="{E7FE8D3A-B9B8-434A-AB64-57B25854761D}">
      <dgm:prSet/>
      <dgm:spPr/>
      <dgm:t>
        <a:bodyPr/>
        <a:lstStyle/>
        <a:p>
          <a:r>
            <a:rPr lang="en-US"/>
            <a:t>Pengendalian sendiri</a:t>
          </a:r>
        </a:p>
      </dgm:t>
    </dgm:pt>
    <dgm:pt modelId="{54CE0A76-AF88-4BA7-82E9-E5543A1FD970}" type="parTrans" cxnId="{4F6504DD-34AB-47DF-82CE-69D25D795FC2}">
      <dgm:prSet/>
      <dgm:spPr/>
      <dgm:t>
        <a:bodyPr/>
        <a:lstStyle/>
        <a:p>
          <a:endParaRPr lang="en-US"/>
        </a:p>
      </dgm:t>
    </dgm:pt>
    <dgm:pt modelId="{64F91AEE-2717-41FF-B132-805B53AD137D}" type="sibTrans" cxnId="{4F6504DD-34AB-47DF-82CE-69D25D795FC2}">
      <dgm:prSet/>
      <dgm:spPr/>
      <dgm:t>
        <a:bodyPr/>
        <a:lstStyle/>
        <a:p>
          <a:endParaRPr lang="en-US"/>
        </a:p>
      </dgm:t>
    </dgm:pt>
    <dgm:pt modelId="{47B06489-D16A-4433-BD15-1B002ED191E7}">
      <dgm:prSet/>
      <dgm:spPr/>
      <dgm:t>
        <a:bodyPr/>
        <a:lstStyle/>
        <a:p>
          <a:r>
            <a:rPr lang="en-US"/>
            <a:t>Hirarki Pengendalian Keselamatan</a:t>
          </a:r>
        </a:p>
      </dgm:t>
    </dgm:pt>
    <dgm:pt modelId="{04A4F701-6B6E-4AAD-AB4D-94961340CCA3}" type="parTrans" cxnId="{813F54B3-146E-4BA6-85EF-1F2951B2EADB}">
      <dgm:prSet/>
      <dgm:spPr/>
      <dgm:t>
        <a:bodyPr/>
        <a:lstStyle/>
        <a:p>
          <a:endParaRPr lang="en-US"/>
        </a:p>
      </dgm:t>
    </dgm:pt>
    <dgm:pt modelId="{FFBE16EF-B053-43C0-8FAE-BCA2E82BDFD7}" type="sibTrans" cxnId="{813F54B3-146E-4BA6-85EF-1F2951B2EADB}">
      <dgm:prSet/>
      <dgm:spPr/>
      <dgm:t>
        <a:bodyPr/>
        <a:lstStyle/>
        <a:p>
          <a:endParaRPr lang="en-US"/>
        </a:p>
      </dgm:t>
    </dgm:pt>
    <dgm:pt modelId="{E619C813-836B-4517-AD69-28BC149703B5}">
      <dgm:prSet/>
      <dgm:spPr/>
      <dgm:t>
        <a:bodyPr/>
        <a:lstStyle/>
        <a:p>
          <a:r>
            <a:rPr lang="en-US"/>
            <a:t>Engineering, administrative, training, PPE/APD</a:t>
          </a:r>
        </a:p>
      </dgm:t>
    </dgm:pt>
    <dgm:pt modelId="{5CF98EBA-8656-4C9A-B1BF-4EF973100183}" type="parTrans" cxnId="{84EB6CFE-91C7-444E-9436-ABEE635B6020}">
      <dgm:prSet/>
      <dgm:spPr/>
      <dgm:t>
        <a:bodyPr/>
        <a:lstStyle/>
        <a:p>
          <a:endParaRPr lang="en-US"/>
        </a:p>
      </dgm:t>
    </dgm:pt>
    <dgm:pt modelId="{53AA23A2-7A2E-4FB7-AD27-91D2C8056E62}" type="sibTrans" cxnId="{84EB6CFE-91C7-444E-9436-ABEE635B6020}">
      <dgm:prSet/>
      <dgm:spPr/>
      <dgm:t>
        <a:bodyPr/>
        <a:lstStyle/>
        <a:p>
          <a:endParaRPr lang="en-US"/>
        </a:p>
      </dgm:t>
    </dgm:pt>
    <dgm:pt modelId="{7901FDD4-7E0B-4217-8CEA-ABD83338D714}" type="pres">
      <dgm:prSet presAssocID="{296C668A-A92B-4BC5-9627-0EAB7EA5F534}" presName="linear" presStyleCnt="0">
        <dgm:presLayoutVars>
          <dgm:dir/>
          <dgm:animLvl val="lvl"/>
          <dgm:resizeHandles val="exact"/>
        </dgm:presLayoutVars>
      </dgm:prSet>
      <dgm:spPr/>
    </dgm:pt>
    <dgm:pt modelId="{E5DF161A-8E2A-45BB-B961-C297B69E7EB6}" type="pres">
      <dgm:prSet presAssocID="{8846D893-B2B7-424F-8EEE-317BF11F4FE6}" presName="parentLin" presStyleCnt="0"/>
      <dgm:spPr/>
    </dgm:pt>
    <dgm:pt modelId="{CBF923A2-0D57-451D-A45C-0EFAC353EFB9}" type="pres">
      <dgm:prSet presAssocID="{8846D893-B2B7-424F-8EEE-317BF11F4FE6}" presName="parentLeftMargin" presStyleLbl="node1" presStyleIdx="0" presStyleCnt="2"/>
      <dgm:spPr/>
    </dgm:pt>
    <dgm:pt modelId="{9811194D-EB80-4D3A-B6A8-553E05829DF3}" type="pres">
      <dgm:prSet presAssocID="{8846D893-B2B7-424F-8EEE-317BF11F4FE6}" presName="parentText" presStyleLbl="node1" presStyleIdx="0" presStyleCnt="2">
        <dgm:presLayoutVars>
          <dgm:chMax val="0"/>
          <dgm:bulletEnabled val="1"/>
        </dgm:presLayoutVars>
      </dgm:prSet>
      <dgm:spPr/>
    </dgm:pt>
    <dgm:pt modelId="{37BADCCE-5464-4A0E-80E8-B29AAA685AFF}" type="pres">
      <dgm:prSet presAssocID="{8846D893-B2B7-424F-8EEE-317BF11F4FE6}" presName="negativeSpace" presStyleCnt="0"/>
      <dgm:spPr/>
    </dgm:pt>
    <dgm:pt modelId="{A21B7B43-9AEF-40C8-868B-6C66ADC0A6B0}" type="pres">
      <dgm:prSet presAssocID="{8846D893-B2B7-424F-8EEE-317BF11F4FE6}" presName="childText" presStyleLbl="conFgAcc1" presStyleIdx="0" presStyleCnt="2">
        <dgm:presLayoutVars>
          <dgm:bulletEnabled val="1"/>
        </dgm:presLayoutVars>
      </dgm:prSet>
      <dgm:spPr/>
    </dgm:pt>
    <dgm:pt modelId="{3ABC8114-11A5-47CA-89C3-6681181AB546}" type="pres">
      <dgm:prSet presAssocID="{276429AB-CDDA-4ECB-B43C-AE62D5CC80B6}" presName="spaceBetweenRectangles" presStyleCnt="0"/>
      <dgm:spPr/>
    </dgm:pt>
    <dgm:pt modelId="{660F9DF4-ABEB-42F9-A1FC-EE654BED9B47}" type="pres">
      <dgm:prSet presAssocID="{47B06489-D16A-4433-BD15-1B002ED191E7}" presName="parentLin" presStyleCnt="0"/>
      <dgm:spPr/>
    </dgm:pt>
    <dgm:pt modelId="{FF151582-1065-4108-B894-B5AD5BE664FC}" type="pres">
      <dgm:prSet presAssocID="{47B06489-D16A-4433-BD15-1B002ED191E7}" presName="parentLeftMargin" presStyleLbl="node1" presStyleIdx="0" presStyleCnt="2"/>
      <dgm:spPr/>
    </dgm:pt>
    <dgm:pt modelId="{96492B6E-4B07-4676-8DEA-3C82B65474F0}" type="pres">
      <dgm:prSet presAssocID="{47B06489-D16A-4433-BD15-1B002ED191E7}" presName="parentText" presStyleLbl="node1" presStyleIdx="1" presStyleCnt="2">
        <dgm:presLayoutVars>
          <dgm:chMax val="0"/>
          <dgm:bulletEnabled val="1"/>
        </dgm:presLayoutVars>
      </dgm:prSet>
      <dgm:spPr/>
    </dgm:pt>
    <dgm:pt modelId="{59594E88-213A-4A50-B6CB-63046538871B}" type="pres">
      <dgm:prSet presAssocID="{47B06489-D16A-4433-BD15-1B002ED191E7}" presName="negativeSpace" presStyleCnt="0"/>
      <dgm:spPr/>
    </dgm:pt>
    <dgm:pt modelId="{61C57ABC-E2B5-47B4-BD66-C6D45BA41911}" type="pres">
      <dgm:prSet presAssocID="{47B06489-D16A-4433-BD15-1B002ED191E7}" presName="childText" presStyleLbl="conFgAcc1" presStyleIdx="1" presStyleCnt="2">
        <dgm:presLayoutVars>
          <dgm:bulletEnabled val="1"/>
        </dgm:presLayoutVars>
      </dgm:prSet>
      <dgm:spPr/>
    </dgm:pt>
  </dgm:ptLst>
  <dgm:cxnLst>
    <dgm:cxn modelId="{E04DA508-2E11-43B4-AC6C-F607CAFFC0AE}" type="presOf" srcId="{47B06489-D16A-4433-BD15-1B002ED191E7}" destId="{FF151582-1065-4108-B894-B5AD5BE664FC}" srcOrd="0" destOrd="0" presId="urn:microsoft.com/office/officeart/2005/8/layout/list1"/>
    <dgm:cxn modelId="{D9001D27-4C79-4F50-A214-190BC880CBF3}" type="presOf" srcId="{0859DF13-F723-43BB-87A2-3326AFFE38BF}" destId="{A21B7B43-9AEF-40C8-868B-6C66ADC0A6B0}" srcOrd="0" destOrd="2" presId="urn:microsoft.com/office/officeart/2005/8/layout/list1"/>
    <dgm:cxn modelId="{7E45632D-C5E3-4273-B5BC-50669E1DAB89}" type="presOf" srcId="{E7FE8D3A-B9B8-434A-AB64-57B25854761D}" destId="{A21B7B43-9AEF-40C8-868B-6C66ADC0A6B0}" srcOrd="0" destOrd="5" presId="urn:microsoft.com/office/officeart/2005/8/layout/list1"/>
    <dgm:cxn modelId="{BCDDB32E-A73E-4561-B045-04F1442717D5}" type="presOf" srcId="{E619C813-836B-4517-AD69-28BC149703B5}" destId="{61C57ABC-E2B5-47B4-BD66-C6D45BA41911}" srcOrd="0" destOrd="0" presId="urn:microsoft.com/office/officeart/2005/8/layout/list1"/>
    <dgm:cxn modelId="{B715322F-CEAD-4E80-96DD-18FFD2ADED41}" srcId="{0859DF13-F723-43BB-87A2-3326AFFE38BF}" destId="{2C2FFBE4-EA2D-438C-A86C-AAB8C82B58B5}" srcOrd="0" destOrd="0" parTransId="{C67F1705-7D0D-469A-A736-CF13870A37DC}" sibTransId="{85183B1A-2928-4A3B-A93A-94CE48268204}"/>
    <dgm:cxn modelId="{696B0D38-3323-4E7E-BBD5-377DE0F14A68}" type="presOf" srcId="{296C668A-A92B-4BC5-9627-0EAB7EA5F534}" destId="{7901FDD4-7E0B-4217-8CEA-ABD83338D714}" srcOrd="0" destOrd="0" presId="urn:microsoft.com/office/officeart/2005/8/layout/list1"/>
    <dgm:cxn modelId="{8388383A-24F9-40BA-B08C-D4B8E747C66B}" type="presOf" srcId="{5F7181AA-4FD0-410D-AFE1-0BB021266D31}" destId="{A21B7B43-9AEF-40C8-868B-6C66ADC0A6B0}" srcOrd="0" destOrd="0" presId="urn:microsoft.com/office/officeart/2005/8/layout/list1"/>
    <dgm:cxn modelId="{EECF635C-184E-44E9-A9EE-B675D732EAC6}" srcId="{0859DF13-F723-43BB-87A2-3326AFFE38BF}" destId="{C0A50D3A-C967-4D45-919B-9E262F024EC5}" srcOrd="1" destOrd="0" parTransId="{EE0024D1-88A6-4246-8901-46ADCDD6C39A}" sibTransId="{BC578883-FBB1-4775-A913-015A5AF3B0D1}"/>
    <dgm:cxn modelId="{2DE1AB5D-3653-4F51-938A-7C12A044BE8A}" srcId="{8846D893-B2B7-424F-8EEE-317BF11F4FE6}" destId="{5F7181AA-4FD0-410D-AFE1-0BB021266D31}" srcOrd="0" destOrd="0" parTransId="{9322712C-AAA9-4F0E-9B3E-668944123C42}" sibTransId="{D7A3D3B5-36FC-4BED-AC17-99264F1714EE}"/>
    <dgm:cxn modelId="{631F8B60-27A3-4E54-AF62-1D868E0198D3}" srcId="{8846D893-B2B7-424F-8EEE-317BF11F4FE6}" destId="{0859DF13-F723-43BB-87A2-3326AFFE38BF}" srcOrd="1" destOrd="0" parTransId="{DB791D7A-02AB-4A35-A256-FB63086B1F1E}" sibTransId="{21C1AB86-F494-41C2-8F1D-1D6C1A4820F1}"/>
    <dgm:cxn modelId="{6D214041-5F26-420D-A42E-F36330C2FD8E}" srcId="{5F7181AA-4FD0-410D-AFE1-0BB021266D31}" destId="{F0663F07-42A2-4356-98C7-DA43857C4F50}" srcOrd="0" destOrd="0" parTransId="{834EE957-75D2-4921-A450-3AD730A9AA40}" sibTransId="{007422E3-8D63-4881-9816-8D3721841F17}"/>
    <dgm:cxn modelId="{F1A7D345-0C3A-4818-A8ED-BB1679D64B97}" type="presOf" srcId="{47B06489-D16A-4433-BD15-1B002ED191E7}" destId="{96492B6E-4B07-4676-8DEA-3C82B65474F0}" srcOrd="1" destOrd="0" presId="urn:microsoft.com/office/officeart/2005/8/layout/list1"/>
    <dgm:cxn modelId="{0C4BF16C-D655-4215-B433-9988B1D57F22}" type="presOf" srcId="{8846D893-B2B7-424F-8EEE-317BF11F4FE6}" destId="{CBF923A2-0D57-451D-A45C-0EFAC353EFB9}" srcOrd="0" destOrd="0" presId="urn:microsoft.com/office/officeart/2005/8/layout/list1"/>
    <dgm:cxn modelId="{EFE0284F-CC8E-4106-A7D6-7954BD7EBC9F}" type="presOf" srcId="{2C2FFBE4-EA2D-438C-A86C-AAB8C82B58B5}" destId="{A21B7B43-9AEF-40C8-868B-6C66ADC0A6B0}" srcOrd="0" destOrd="3" presId="urn:microsoft.com/office/officeart/2005/8/layout/list1"/>
    <dgm:cxn modelId="{5230CE58-3953-4C82-A175-C984796F9006}" type="presOf" srcId="{C0A50D3A-C967-4D45-919B-9E262F024EC5}" destId="{A21B7B43-9AEF-40C8-868B-6C66ADC0A6B0}" srcOrd="0" destOrd="4" presId="urn:microsoft.com/office/officeart/2005/8/layout/list1"/>
    <dgm:cxn modelId="{DB0C7FAE-9B31-4B90-A164-9FB828F631DF}" srcId="{296C668A-A92B-4BC5-9627-0EAB7EA5F534}" destId="{8846D893-B2B7-424F-8EEE-317BF11F4FE6}" srcOrd="0" destOrd="0" parTransId="{724C1028-71CB-4992-824C-9F36B3AD59D6}" sibTransId="{276429AB-CDDA-4ECB-B43C-AE62D5CC80B6}"/>
    <dgm:cxn modelId="{BFF927B0-4AF8-498E-9729-E8D6BA1FE9A2}" type="presOf" srcId="{8846D893-B2B7-424F-8EEE-317BF11F4FE6}" destId="{9811194D-EB80-4D3A-B6A8-553E05829DF3}" srcOrd="1" destOrd="0" presId="urn:microsoft.com/office/officeart/2005/8/layout/list1"/>
    <dgm:cxn modelId="{813F54B3-146E-4BA6-85EF-1F2951B2EADB}" srcId="{296C668A-A92B-4BC5-9627-0EAB7EA5F534}" destId="{47B06489-D16A-4433-BD15-1B002ED191E7}" srcOrd="1" destOrd="0" parTransId="{04A4F701-6B6E-4AAD-AB4D-94961340CCA3}" sibTransId="{FFBE16EF-B053-43C0-8FAE-BCA2E82BDFD7}"/>
    <dgm:cxn modelId="{B88E5DCB-FE6E-419C-A9FC-D9E32BD173C2}" type="presOf" srcId="{F0663F07-42A2-4356-98C7-DA43857C4F50}" destId="{A21B7B43-9AEF-40C8-868B-6C66ADC0A6B0}" srcOrd="0" destOrd="1" presId="urn:microsoft.com/office/officeart/2005/8/layout/list1"/>
    <dgm:cxn modelId="{4F6504DD-34AB-47DF-82CE-69D25D795FC2}" srcId="{0859DF13-F723-43BB-87A2-3326AFFE38BF}" destId="{E7FE8D3A-B9B8-434A-AB64-57B25854761D}" srcOrd="2" destOrd="0" parTransId="{54CE0A76-AF88-4BA7-82E9-E5543A1FD970}" sibTransId="{64F91AEE-2717-41FF-B132-805B53AD137D}"/>
    <dgm:cxn modelId="{84EB6CFE-91C7-444E-9436-ABEE635B6020}" srcId="{47B06489-D16A-4433-BD15-1B002ED191E7}" destId="{E619C813-836B-4517-AD69-28BC149703B5}" srcOrd="0" destOrd="0" parTransId="{5CF98EBA-8656-4C9A-B1BF-4EF973100183}" sibTransId="{53AA23A2-7A2E-4FB7-AD27-91D2C8056E62}"/>
    <dgm:cxn modelId="{F5A13A6D-2E68-40D6-94A1-28157BFA4C98}" type="presParOf" srcId="{7901FDD4-7E0B-4217-8CEA-ABD83338D714}" destId="{E5DF161A-8E2A-45BB-B961-C297B69E7EB6}" srcOrd="0" destOrd="0" presId="urn:microsoft.com/office/officeart/2005/8/layout/list1"/>
    <dgm:cxn modelId="{D8BA0ABA-57A7-4C2D-BA5C-F33B57DFF104}" type="presParOf" srcId="{E5DF161A-8E2A-45BB-B961-C297B69E7EB6}" destId="{CBF923A2-0D57-451D-A45C-0EFAC353EFB9}" srcOrd="0" destOrd="0" presId="urn:microsoft.com/office/officeart/2005/8/layout/list1"/>
    <dgm:cxn modelId="{E7533B2F-FE85-4660-A44D-5EF3445A2CF3}" type="presParOf" srcId="{E5DF161A-8E2A-45BB-B961-C297B69E7EB6}" destId="{9811194D-EB80-4D3A-B6A8-553E05829DF3}" srcOrd="1" destOrd="0" presId="urn:microsoft.com/office/officeart/2005/8/layout/list1"/>
    <dgm:cxn modelId="{DC8385C0-C8FB-4626-B20B-A22799DBB6D2}" type="presParOf" srcId="{7901FDD4-7E0B-4217-8CEA-ABD83338D714}" destId="{37BADCCE-5464-4A0E-80E8-B29AAA685AFF}" srcOrd="1" destOrd="0" presId="urn:microsoft.com/office/officeart/2005/8/layout/list1"/>
    <dgm:cxn modelId="{AAEB3EBC-852E-4640-9B79-E7A103A50578}" type="presParOf" srcId="{7901FDD4-7E0B-4217-8CEA-ABD83338D714}" destId="{A21B7B43-9AEF-40C8-868B-6C66ADC0A6B0}" srcOrd="2" destOrd="0" presId="urn:microsoft.com/office/officeart/2005/8/layout/list1"/>
    <dgm:cxn modelId="{12BDE20B-46FF-4ACA-8537-9D6CE51284F8}" type="presParOf" srcId="{7901FDD4-7E0B-4217-8CEA-ABD83338D714}" destId="{3ABC8114-11A5-47CA-89C3-6681181AB546}" srcOrd="3" destOrd="0" presId="urn:microsoft.com/office/officeart/2005/8/layout/list1"/>
    <dgm:cxn modelId="{CDC7B7DB-3DF2-4387-8EDD-07CEDA2DC92C}" type="presParOf" srcId="{7901FDD4-7E0B-4217-8CEA-ABD83338D714}" destId="{660F9DF4-ABEB-42F9-A1FC-EE654BED9B47}" srcOrd="4" destOrd="0" presId="urn:microsoft.com/office/officeart/2005/8/layout/list1"/>
    <dgm:cxn modelId="{30FAFA6A-AAB0-446D-9393-CD607F3A942C}" type="presParOf" srcId="{660F9DF4-ABEB-42F9-A1FC-EE654BED9B47}" destId="{FF151582-1065-4108-B894-B5AD5BE664FC}" srcOrd="0" destOrd="0" presId="urn:microsoft.com/office/officeart/2005/8/layout/list1"/>
    <dgm:cxn modelId="{C64436E0-26C0-401E-BA7A-F3995D1B5A92}" type="presParOf" srcId="{660F9DF4-ABEB-42F9-A1FC-EE654BED9B47}" destId="{96492B6E-4B07-4676-8DEA-3C82B65474F0}" srcOrd="1" destOrd="0" presId="urn:microsoft.com/office/officeart/2005/8/layout/list1"/>
    <dgm:cxn modelId="{AA882BA2-7C0E-414B-B938-61F06DCE46D1}" type="presParOf" srcId="{7901FDD4-7E0B-4217-8CEA-ABD83338D714}" destId="{59594E88-213A-4A50-B6CB-63046538871B}" srcOrd="5" destOrd="0" presId="urn:microsoft.com/office/officeart/2005/8/layout/list1"/>
    <dgm:cxn modelId="{C77506C7-6E46-419F-8021-28F43CA73121}" type="presParOf" srcId="{7901FDD4-7E0B-4217-8CEA-ABD83338D714}" destId="{61C57ABC-E2B5-47B4-BD66-C6D45BA419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8BD2E-A458-4E5E-AE04-4E34AE0FFBC1}" type="doc">
      <dgm:prSet loTypeId="urn:microsoft.com/office/officeart/2008/layout/PictureStrips" loCatId="list" qsTypeId="urn:microsoft.com/office/officeart/2005/8/quickstyle/simple1" qsCatId="simple" csTypeId="urn:microsoft.com/office/officeart/2005/8/colors/accent1_2" csCatId="accent1"/>
      <dgm:spPr/>
      <dgm:t>
        <a:bodyPr/>
        <a:lstStyle/>
        <a:p>
          <a:endParaRPr lang="en-US"/>
        </a:p>
      </dgm:t>
    </dgm:pt>
    <dgm:pt modelId="{405C4E8C-49FE-4F03-B631-04129C557CD1}">
      <dgm:prSet/>
      <dgm:spPr/>
      <dgm:t>
        <a:bodyPr/>
        <a:lstStyle/>
        <a:p>
          <a:r>
            <a:rPr lang="en-US" b="1"/>
            <a:t>Eliminate </a:t>
          </a:r>
          <a:r>
            <a:rPr lang="en-US"/>
            <a:t>the hazard is the first choice</a:t>
          </a:r>
        </a:p>
      </dgm:t>
    </dgm:pt>
    <dgm:pt modelId="{A7AD9985-F480-4339-8D13-9DADCB683606}" type="parTrans" cxnId="{46ECE1E3-7714-469D-8AD8-BEC1F633FE19}">
      <dgm:prSet/>
      <dgm:spPr/>
      <dgm:t>
        <a:bodyPr/>
        <a:lstStyle/>
        <a:p>
          <a:endParaRPr lang="en-US"/>
        </a:p>
      </dgm:t>
    </dgm:pt>
    <dgm:pt modelId="{FAC3EB0C-0297-4000-A272-D99F5B6351E9}" type="sibTrans" cxnId="{46ECE1E3-7714-469D-8AD8-BEC1F633FE19}">
      <dgm:prSet/>
      <dgm:spPr/>
      <dgm:t>
        <a:bodyPr/>
        <a:lstStyle/>
        <a:p>
          <a:endParaRPr lang="en-US"/>
        </a:p>
      </dgm:t>
    </dgm:pt>
    <dgm:pt modelId="{BDD94172-E7D8-42EE-8FB9-6AB38E1EC3AD}">
      <dgm:prSet/>
      <dgm:spPr/>
      <dgm:t>
        <a:bodyPr/>
        <a:lstStyle/>
        <a:p>
          <a:r>
            <a:rPr lang="en-US"/>
            <a:t>The ideal solution is to get rid of the hazard completely. </a:t>
          </a:r>
        </a:p>
      </dgm:t>
    </dgm:pt>
    <dgm:pt modelId="{CE5F64DE-E7FD-422C-B9F2-3A47D5834882}" type="parTrans" cxnId="{A4ECED7E-BEC7-4E6E-B656-00EAD54DE280}">
      <dgm:prSet/>
      <dgm:spPr/>
      <dgm:t>
        <a:bodyPr/>
        <a:lstStyle/>
        <a:p>
          <a:endParaRPr lang="en-US"/>
        </a:p>
      </dgm:t>
    </dgm:pt>
    <dgm:pt modelId="{F6DFEEBF-E7AF-40F6-99FE-B5B71B3976E5}" type="sibTrans" cxnId="{A4ECED7E-BEC7-4E6E-B656-00EAD54DE280}">
      <dgm:prSet/>
      <dgm:spPr/>
      <dgm:t>
        <a:bodyPr/>
        <a:lstStyle/>
        <a:p>
          <a:endParaRPr lang="en-US"/>
        </a:p>
      </dgm:t>
    </dgm:pt>
    <dgm:pt modelId="{F828498D-215E-4FA7-BB46-8E107090CADC}">
      <dgm:prSet/>
      <dgm:spPr/>
      <dgm:t>
        <a:bodyPr/>
        <a:lstStyle/>
        <a:p>
          <a:r>
            <a:rPr lang="en-US"/>
            <a:t>This is the most effective control measure and should always be considered first.</a:t>
          </a:r>
        </a:p>
      </dgm:t>
    </dgm:pt>
    <dgm:pt modelId="{CE8963D2-E04C-45EB-AC81-B70D22B48A7A}" type="parTrans" cxnId="{7AFFD2BD-E476-4257-8FD1-41A10814D86F}">
      <dgm:prSet/>
      <dgm:spPr/>
      <dgm:t>
        <a:bodyPr/>
        <a:lstStyle/>
        <a:p>
          <a:endParaRPr lang="en-US"/>
        </a:p>
      </dgm:t>
    </dgm:pt>
    <dgm:pt modelId="{0602D2D2-A82F-4A4D-AB37-E2B006BC07F7}" type="sibTrans" cxnId="{7AFFD2BD-E476-4257-8FD1-41A10814D86F}">
      <dgm:prSet/>
      <dgm:spPr/>
      <dgm:t>
        <a:bodyPr/>
        <a:lstStyle/>
        <a:p>
          <a:endParaRPr lang="en-US"/>
        </a:p>
      </dgm:t>
    </dgm:pt>
    <dgm:pt modelId="{E214378B-664E-4010-95DC-BFE8B8148948}">
      <dgm:prSet/>
      <dgm:spPr/>
      <dgm:t>
        <a:bodyPr/>
        <a:lstStyle/>
        <a:p>
          <a:r>
            <a:rPr lang="en-US"/>
            <a:t>If the hazard cannot be eliminated completely there are a number of control options that can be used to prevent or minimize exposure to the risk:</a:t>
          </a:r>
        </a:p>
      </dgm:t>
    </dgm:pt>
    <dgm:pt modelId="{33593F68-6737-4B37-9E2A-5186A36CA4B5}" type="parTrans" cxnId="{CDFDBEAC-3BD6-4FD8-818C-F3A4300070F1}">
      <dgm:prSet/>
      <dgm:spPr/>
      <dgm:t>
        <a:bodyPr/>
        <a:lstStyle/>
        <a:p>
          <a:endParaRPr lang="en-US"/>
        </a:p>
      </dgm:t>
    </dgm:pt>
    <dgm:pt modelId="{4A2F4AB6-F08D-402A-A92E-325197A268A9}" type="sibTrans" cxnId="{CDFDBEAC-3BD6-4FD8-818C-F3A4300070F1}">
      <dgm:prSet/>
      <dgm:spPr/>
      <dgm:t>
        <a:bodyPr/>
        <a:lstStyle/>
        <a:p>
          <a:endParaRPr lang="en-US"/>
        </a:p>
      </dgm:t>
    </dgm:pt>
    <dgm:pt modelId="{CF6DD9BF-DAF6-4919-B0D0-975662B0976A}">
      <dgm:prSet/>
      <dgm:spPr/>
      <dgm:t>
        <a:bodyPr/>
        <a:lstStyle/>
        <a:p>
          <a:r>
            <a:rPr lang="en-US" b="1"/>
            <a:t>Substituting </a:t>
          </a:r>
          <a:r>
            <a:rPr lang="en-US"/>
            <a:t>a less hazardous material, process or equipment</a:t>
          </a:r>
        </a:p>
      </dgm:t>
    </dgm:pt>
    <dgm:pt modelId="{54C256A6-E092-4BE6-80D6-6C7C6B43E6B5}" type="parTrans" cxnId="{51D20C88-AF4F-4301-BEB0-18523C5C2883}">
      <dgm:prSet/>
      <dgm:spPr/>
      <dgm:t>
        <a:bodyPr/>
        <a:lstStyle/>
        <a:p>
          <a:endParaRPr lang="en-US"/>
        </a:p>
      </dgm:t>
    </dgm:pt>
    <dgm:pt modelId="{9E6600E2-3693-475C-9A14-2B5696E9F0A0}" type="sibTrans" cxnId="{51D20C88-AF4F-4301-BEB0-18523C5C2883}">
      <dgm:prSet/>
      <dgm:spPr/>
      <dgm:t>
        <a:bodyPr/>
        <a:lstStyle/>
        <a:p>
          <a:endParaRPr lang="en-US"/>
        </a:p>
      </dgm:t>
    </dgm:pt>
    <dgm:pt modelId="{8B31E4F4-88EB-495A-8891-A735917882B8}">
      <dgm:prSet/>
      <dgm:spPr/>
      <dgm:t>
        <a:bodyPr/>
        <a:lstStyle/>
        <a:p>
          <a:r>
            <a:rPr lang="en-US" b="1"/>
            <a:t>Redesigning </a:t>
          </a:r>
          <a:r>
            <a:rPr lang="en-US"/>
            <a:t>the equipment or work process,</a:t>
          </a:r>
        </a:p>
      </dgm:t>
    </dgm:pt>
    <dgm:pt modelId="{D8952639-B147-42CB-9F70-0230199E3019}" type="parTrans" cxnId="{A5603ABC-81A0-4A44-BC12-202E460F3776}">
      <dgm:prSet/>
      <dgm:spPr/>
      <dgm:t>
        <a:bodyPr/>
        <a:lstStyle/>
        <a:p>
          <a:endParaRPr lang="en-US"/>
        </a:p>
      </dgm:t>
    </dgm:pt>
    <dgm:pt modelId="{344F7AF1-F44D-4CB1-830F-B68ABFF22244}" type="sibTrans" cxnId="{A5603ABC-81A0-4A44-BC12-202E460F3776}">
      <dgm:prSet/>
      <dgm:spPr/>
      <dgm:t>
        <a:bodyPr/>
        <a:lstStyle/>
        <a:p>
          <a:endParaRPr lang="en-US"/>
        </a:p>
      </dgm:t>
    </dgm:pt>
    <dgm:pt modelId="{F606BD5F-3167-4859-AD5C-B800F127B15A}">
      <dgm:prSet/>
      <dgm:spPr/>
      <dgm:t>
        <a:bodyPr/>
        <a:lstStyle/>
        <a:p>
          <a:r>
            <a:rPr lang="en-US" b="1"/>
            <a:t>Isolating </a:t>
          </a:r>
          <a:r>
            <a:rPr lang="en-US"/>
            <a:t>the hazard through engineering – separating the worker from the hazard.</a:t>
          </a:r>
        </a:p>
      </dgm:t>
    </dgm:pt>
    <dgm:pt modelId="{4B9F4A77-3DBC-47C8-A25E-3CD03C54CBB2}" type="parTrans" cxnId="{5CD46BA1-7D10-4921-BF83-0DFED09C5A23}">
      <dgm:prSet/>
      <dgm:spPr/>
      <dgm:t>
        <a:bodyPr/>
        <a:lstStyle/>
        <a:p>
          <a:endParaRPr lang="en-US"/>
        </a:p>
      </dgm:t>
    </dgm:pt>
    <dgm:pt modelId="{4AD2B028-DC62-49AD-B1C7-0DC89E291F54}" type="sibTrans" cxnId="{5CD46BA1-7D10-4921-BF83-0DFED09C5A23}">
      <dgm:prSet/>
      <dgm:spPr/>
      <dgm:t>
        <a:bodyPr/>
        <a:lstStyle/>
        <a:p>
          <a:endParaRPr lang="en-US"/>
        </a:p>
      </dgm:t>
    </dgm:pt>
    <dgm:pt modelId="{32B52BEF-D8F9-4453-A2F6-507C8EE713BF}">
      <dgm:prSet/>
      <dgm:spPr/>
      <dgm:t>
        <a:bodyPr/>
        <a:lstStyle/>
        <a:p>
          <a:r>
            <a:rPr lang="en-US" b="1"/>
            <a:t>Administrative </a:t>
          </a:r>
          <a:r>
            <a:rPr lang="en-US"/>
            <a:t>controls involve minimizing exposure to a risk through the use of procedures or instruction. This could involve limiting the exposure time to a particular hazard such as noise or radiation.</a:t>
          </a:r>
        </a:p>
      </dgm:t>
    </dgm:pt>
    <dgm:pt modelId="{7A1BBE2E-58DB-4598-86C5-5ADE94513CED}" type="parTrans" cxnId="{F07B2A0D-A8E0-4E12-9A37-ACD52D202B8D}">
      <dgm:prSet/>
      <dgm:spPr/>
      <dgm:t>
        <a:bodyPr/>
        <a:lstStyle/>
        <a:p>
          <a:endParaRPr lang="en-US"/>
        </a:p>
      </dgm:t>
    </dgm:pt>
    <dgm:pt modelId="{23CC0946-7C9F-4226-8AC9-084F5447E69E}" type="sibTrans" cxnId="{F07B2A0D-A8E0-4E12-9A37-ACD52D202B8D}">
      <dgm:prSet/>
      <dgm:spPr/>
      <dgm:t>
        <a:bodyPr/>
        <a:lstStyle/>
        <a:p>
          <a:endParaRPr lang="en-US"/>
        </a:p>
      </dgm:t>
    </dgm:pt>
    <dgm:pt modelId="{2B6FADC7-40F6-447F-943B-E18108441020}">
      <dgm:prSet/>
      <dgm:spPr/>
      <dgm:t>
        <a:bodyPr/>
        <a:lstStyle/>
        <a:p>
          <a:r>
            <a:rPr lang="en-US" b="1"/>
            <a:t>Personal Protective Equipment (PPE) </a:t>
          </a:r>
          <a:r>
            <a:rPr lang="en-US"/>
            <a:t>is used as a last resort when exposure to risk is not or cannot be minimized by other means.</a:t>
          </a:r>
        </a:p>
      </dgm:t>
    </dgm:pt>
    <dgm:pt modelId="{7F7F04CE-8922-4E21-A6FC-D91CE94230C5}" type="parTrans" cxnId="{81AA89BA-2D80-4450-AB58-4DFD9F4F319F}">
      <dgm:prSet/>
      <dgm:spPr/>
      <dgm:t>
        <a:bodyPr/>
        <a:lstStyle/>
        <a:p>
          <a:endParaRPr lang="en-US"/>
        </a:p>
      </dgm:t>
    </dgm:pt>
    <dgm:pt modelId="{E5E58CF6-7FB7-4F0C-BC26-35727445CC0A}" type="sibTrans" cxnId="{81AA89BA-2D80-4450-AB58-4DFD9F4F319F}">
      <dgm:prSet/>
      <dgm:spPr/>
      <dgm:t>
        <a:bodyPr/>
        <a:lstStyle/>
        <a:p>
          <a:endParaRPr lang="en-US"/>
        </a:p>
      </dgm:t>
    </dgm:pt>
    <dgm:pt modelId="{ED0F18A5-9BAD-453C-AD5F-BF8A99AD3FF7}" type="pres">
      <dgm:prSet presAssocID="{9908BD2E-A458-4E5E-AE04-4E34AE0FFBC1}" presName="Name0" presStyleCnt="0">
        <dgm:presLayoutVars>
          <dgm:dir/>
          <dgm:resizeHandles val="exact"/>
        </dgm:presLayoutVars>
      </dgm:prSet>
      <dgm:spPr/>
    </dgm:pt>
    <dgm:pt modelId="{5EC18164-38DE-40A1-A6E5-FCF520F4088B}" type="pres">
      <dgm:prSet presAssocID="{405C4E8C-49FE-4F03-B631-04129C557CD1}" presName="composite" presStyleCnt="0"/>
      <dgm:spPr/>
    </dgm:pt>
    <dgm:pt modelId="{3293EF77-38BB-4DFA-BE01-E9804C84B103}" type="pres">
      <dgm:prSet presAssocID="{405C4E8C-49FE-4F03-B631-04129C557CD1}" presName="rect1" presStyleLbl="trAlignAcc1" presStyleIdx="0" presStyleCnt="6">
        <dgm:presLayoutVars>
          <dgm:bulletEnabled val="1"/>
        </dgm:presLayoutVars>
      </dgm:prSet>
      <dgm:spPr/>
    </dgm:pt>
    <dgm:pt modelId="{BD032A5C-ED00-4EF8-B04B-05FA45978F22}" type="pres">
      <dgm:prSet presAssocID="{405C4E8C-49FE-4F03-B631-04129C557CD1}" presName="rect2" presStyleLbl="fgImgPlace1" presStyleIdx="0" presStyleCnt="6"/>
      <dgm:spPr/>
    </dgm:pt>
    <dgm:pt modelId="{5685A0B6-40A0-41C5-B508-0891990A307A}" type="pres">
      <dgm:prSet presAssocID="{FAC3EB0C-0297-4000-A272-D99F5B6351E9}" presName="sibTrans" presStyleCnt="0"/>
      <dgm:spPr/>
    </dgm:pt>
    <dgm:pt modelId="{08FA7C73-E2BB-4946-8A1A-72CA31224946}" type="pres">
      <dgm:prSet presAssocID="{CF6DD9BF-DAF6-4919-B0D0-975662B0976A}" presName="composite" presStyleCnt="0"/>
      <dgm:spPr/>
    </dgm:pt>
    <dgm:pt modelId="{5B24F2E4-822B-4286-9449-DC93FFD1B196}" type="pres">
      <dgm:prSet presAssocID="{CF6DD9BF-DAF6-4919-B0D0-975662B0976A}" presName="rect1" presStyleLbl="trAlignAcc1" presStyleIdx="1" presStyleCnt="6">
        <dgm:presLayoutVars>
          <dgm:bulletEnabled val="1"/>
        </dgm:presLayoutVars>
      </dgm:prSet>
      <dgm:spPr/>
    </dgm:pt>
    <dgm:pt modelId="{151A71C2-545E-4CEF-8FF2-E584833E98E6}" type="pres">
      <dgm:prSet presAssocID="{CF6DD9BF-DAF6-4919-B0D0-975662B0976A}" presName="rect2" presStyleLbl="fgImgPlace1" presStyleIdx="1" presStyleCnt="6"/>
      <dgm:spPr/>
    </dgm:pt>
    <dgm:pt modelId="{B31D5B1A-1787-408C-8F2D-138A7B05D121}" type="pres">
      <dgm:prSet presAssocID="{9E6600E2-3693-475C-9A14-2B5696E9F0A0}" presName="sibTrans" presStyleCnt="0"/>
      <dgm:spPr/>
    </dgm:pt>
    <dgm:pt modelId="{AD3699AF-6115-43A8-A69C-537B306912C9}" type="pres">
      <dgm:prSet presAssocID="{8B31E4F4-88EB-495A-8891-A735917882B8}" presName="composite" presStyleCnt="0"/>
      <dgm:spPr/>
    </dgm:pt>
    <dgm:pt modelId="{87029E50-8452-47C6-96BA-73B6FDAA78D5}" type="pres">
      <dgm:prSet presAssocID="{8B31E4F4-88EB-495A-8891-A735917882B8}" presName="rect1" presStyleLbl="trAlignAcc1" presStyleIdx="2" presStyleCnt="6">
        <dgm:presLayoutVars>
          <dgm:bulletEnabled val="1"/>
        </dgm:presLayoutVars>
      </dgm:prSet>
      <dgm:spPr/>
    </dgm:pt>
    <dgm:pt modelId="{D7B0B554-68FD-4A32-9791-13D16569F29D}" type="pres">
      <dgm:prSet presAssocID="{8B31E4F4-88EB-495A-8891-A735917882B8}" presName="rect2" presStyleLbl="fgImgPlace1" presStyleIdx="2" presStyleCnt="6"/>
      <dgm:spPr/>
    </dgm:pt>
    <dgm:pt modelId="{F8741772-876D-44D4-8DFD-969B7D11CD27}" type="pres">
      <dgm:prSet presAssocID="{344F7AF1-F44D-4CB1-830F-B68ABFF22244}" presName="sibTrans" presStyleCnt="0"/>
      <dgm:spPr/>
    </dgm:pt>
    <dgm:pt modelId="{9DCBAA6B-6F61-4852-A710-291EE826623A}" type="pres">
      <dgm:prSet presAssocID="{F606BD5F-3167-4859-AD5C-B800F127B15A}" presName="composite" presStyleCnt="0"/>
      <dgm:spPr/>
    </dgm:pt>
    <dgm:pt modelId="{A8319497-E07F-4DEA-9943-1BDE2B740468}" type="pres">
      <dgm:prSet presAssocID="{F606BD5F-3167-4859-AD5C-B800F127B15A}" presName="rect1" presStyleLbl="trAlignAcc1" presStyleIdx="3" presStyleCnt="6">
        <dgm:presLayoutVars>
          <dgm:bulletEnabled val="1"/>
        </dgm:presLayoutVars>
      </dgm:prSet>
      <dgm:spPr/>
    </dgm:pt>
    <dgm:pt modelId="{D8A1CC14-CDE2-4514-9D4E-9AF3A852D3F0}" type="pres">
      <dgm:prSet presAssocID="{F606BD5F-3167-4859-AD5C-B800F127B15A}" presName="rect2" presStyleLbl="fgImgPlace1" presStyleIdx="3" presStyleCnt="6"/>
      <dgm:spPr/>
    </dgm:pt>
    <dgm:pt modelId="{98A16895-C8A9-4713-A656-54341BD4AA34}" type="pres">
      <dgm:prSet presAssocID="{4AD2B028-DC62-49AD-B1C7-0DC89E291F54}" presName="sibTrans" presStyleCnt="0"/>
      <dgm:spPr/>
    </dgm:pt>
    <dgm:pt modelId="{1CE42FBC-3D9C-4A4C-BEB6-906512A9C48A}" type="pres">
      <dgm:prSet presAssocID="{32B52BEF-D8F9-4453-A2F6-507C8EE713BF}" presName="composite" presStyleCnt="0"/>
      <dgm:spPr/>
    </dgm:pt>
    <dgm:pt modelId="{744A6FA6-D5A6-4EF6-B8E2-A425423E74CD}" type="pres">
      <dgm:prSet presAssocID="{32B52BEF-D8F9-4453-A2F6-507C8EE713BF}" presName="rect1" presStyleLbl="trAlignAcc1" presStyleIdx="4" presStyleCnt="6">
        <dgm:presLayoutVars>
          <dgm:bulletEnabled val="1"/>
        </dgm:presLayoutVars>
      </dgm:prSet>
      <dgm:spPr/>
    </dgm:pt>
    <dgm:pt modelId="{9D6B0BCB-8AC3-4489-BAF0-0BFAD12D88F2}" type="pres">
      <dgm:prSet presAssocID="{32B52BEF-D8F9-4453-A2F6-507C8EE713BF}" presName="rect2" presStyleLbl="fgImgPlace1" presStyleIdx="4" presStyleCnt="6"/>
      <dgm:spPr/>
    </dgm:pt>
    <dgm:pt modelId="{98A59460-11DA-4030-A668-C3016290CC4E}" type="pres">
      <dgm:prSet presAssocID="{23CC0946-7C9F-4226-8AC9-084F5447E69E}" presName="sibTrans" presStyleCnt="0"/>
      <dgm:spPr/>
    </dgm:pt>
    <dgm:pt modelId="{13B69626-A8B6-4313-99E2-43D38A664381}" type="pres">
      <dgm:prSet presAssocID="{2B6FADC7-40F6-447F-943B-E18108441020}" presName="composite" presStyleCnt="0"/>
      <dgm:spPr/>
    </dgm:pt>
    <dgm:pt modelId="{660F3747-FCA7-4C73-82C7-AF9CF13DE113}" type="pres">
      <dgm:prSet presAssocID="{2B6FADC7-40F6-447F-943B-E18108441020}" presName="rect1" presStyleLbl="trAlignAcc1" presStyleIdx="5" presStyleCnt="6">
        <dgm:presLayoutVars>
          <dgm:bulletEnabled val="1"/>
        </dgm:presLayoutVars>
      </dgm:prSet>
      <dgm:spPr/>
    </dgm:pt>
    <dgm:pt modelId="{9A2A42C1-7DAC-429A-BA34-877E84FB9F63}" type="pres">
      <dgm:prSet presAssocID="{2B6FADC7-40F6-447F-943B-E18108441020}" presName="rect2" presStyleLbl="fgImgPlace1" presStyleIdx="5" presStyleCnt="6"/>
      <dgm:spPr/>
    </dgm:pt>
  </dgm:ptLst>
  <dgm:cxnLst>
    <dgm:cxn modelId="{F71BC408-D79B-4A24-94C5-DFC872D398F7}" type="presOf" srcId="{8B31E4F4-88EB-495A-8891-A735917882B8}" destId="{87029E50-8452-47C6-96BA-73B6FDAA78D5}" srcOrd="0" destOrd="0" presId="urn:microsoft.com/office/officeart/2008/layout/PictureStrips"/>
    <dgm:cxn modelId="{F07B2A0D-A8E0-4E12-9A37-ACD52D202B8D}" srcId="{9908BD2E-A458-4E5E-AE04-4E34AE0FFBC1}" destId="{32B52BEF-D8F9-4453-A2F6-507C8EE713BF}" srcOrd="4" destOrd="0" parTransId="{7A1BBE2E-58DB-4598-86C5-5ADE94513CED}" sibTransId="{23CC0946-7C9F-4226-8AC9-084F5447E69E}"/>
    <dgm:cxn modelId="{592FF23B-146D-4176-9704-3C143EF99B34}" type="presOf" srcId="{CF6DD9BF-DAF6-4919-B0D0-975662B0976A}" destId="{5B24F2E4-822B-4286-9449-DC93FFD1B196}" srcOrd="0" destOrd="0" presId="urn:microsoft.com/office/officeart/2008/layout/PictureStrips"/>
    <dgm:cxn modelId="{EFEADE41-2CA0-49AD-B71F-E9B4216F8C8A}" type="presOf" srcId="{2B6FADC7-40F6-447F-943B-E18108441020}" destId="{660F3747-FCA7-4C73-82C7-AF9CF13DE113}" srcOrd="0" destOrd="0" presId="urn:microsoft.com/office/officeart/2008/layout/PictureStrips"/>
    <dgm:cxn modelId="{FE173C64-C5EB-4072-841F-4335C3E0EEB4}" type="presOf" srcId="{E214378B-664E-4010-95DC-BFE8B8148948}" destId="{3293EF77-38BB-4DFA-BE01-E9804C84B103}" srcOrd="0" destOrd="3" presId="urn:microsoft.com/office/officeart/2008/layout/PictureStrips"/>
    <dgm:cxn modelId="{B16A2952-1D64-4D6F-909B-4E22A2C3D248}" type="presOf" srcId="{9908BD2E-A458-4E5E-AE04-4E34AE0FFBC1}" destId="{ED0F18A5-9BAD-453C-AD5F-BF8A99AD3FF7}" srcOrd="0" destOrd="0" presId="urn:microsoft.com/office/officeart/2008/layout/PictureStrips"/>
    <dgm:cxn modelId="{1D426275-95C8-4AA9-99C0-7254B2C5CC1E}" type="presOf" srcId="{BDD94172-E7D8-42EE-8FB9-6AB38E1EC3AD}" destId="{3293EF77-38BB-4DFA-BE01-E9804C84B103}" srcOrd="0" destOrd="1" presId="urn:microsoft.com/office/officeart/2008/layout/PictureStrips"/>
    <dgm:cxn modelId="{A4ECED7E-BEC7-4E6E-B656-00EAD54DE280}" srcId="{405C4E8C-49FE-4F03-B631-04129C557CD1}" destId="{BDD94172-E7D8-42EE-8FB9-6AB38E1EC3AD}" srcOrd="0" destOrd="0" parTransId="{CE5F64DE-E7FD-422C-B9F2-3A47D5834882}" sibTransId="{F6DFEEBF-E7AF-40F6-99FE-B5B71B3976E5}"/>
    <dgm:cxn modelId="{51D20C88-AF4F-4301-BEB0-18523C5C2883}" srcId="{9908BD2E-A458-4E5E-AE04-4E34AE0FFBC1}" destId="{CF6DD9BF-DAF6-4919-B0D0-975662B0976A}" srcOrd="1" destOrd="0" parTransId="{54C256A6-E092-4BE6-80D6-6C7C6B43E6B5}" sibTransId="{9E6600E2-3693-475C-9A14-2B5696E9F0A0}"/>
    <dgm:cxn modelId="{A814C490-9301-4CB6-8F27-5BAEEBBC5B63}" type="presOf" srcId="{F606BD5F-3167-4859-AD5C-B800F127B15A}" destId="{A8319497-E07F-4DEA-9943-1BDE2B740468}" srcOrd="0" destOrd="0" presId="urn:microsoft.com/office/officeart/2008/layout/PictureStrips"/>
    <dgm:cxn modelId="{5CD46BA1-7D10-4921-BF83-0DFED09C5A23}" srcId="{9908BD2E-A458-4E5E-AE04-4E34AE0FFBC1}" destId="{F606BD5F-3167-4859-AD5C-B800F127B15A}" srcOrd="3" destOrd="0" parTransId="{4B9F4A77-3DBC-47C8-A25E-3CD03C54CBB2}" sibTransId="{4AD2B028-DC62-49AD-B1C7-0DC89E291F54}"/>
    <dgm:cxn modelId="{CDFDBEAC-3BD6-4FD8-818C-F3A4300070F1}" srcId="{405C4E8C-49FE-4F03-B631-04129C557CD1}" destId="{E214378B-664E-4010-95DC-BFE8B8148948}" srcOrd="2" destOrd="0" parTransId="{33593F68-6737-4B37-9E2A-5186A36CA4B5}" sibTransId="{4A2F4AB6-F08D-402A-A92E-325197A268A9}"/>
    <dgm:cxn modelId="{81AA89BA-2D80-4450-AB58-4DFD9F4F319F}" srcId="{9908BD2E-A458-4E5E-AE04-4E34AE0FFBC1}" destId="{2B6FADC7-40F6-447F-943B-E18108441020}" srcOrd="5" destOrd="0" parTransId="{7F7F04CE-8922-4E21-A6FC-D91CE94230C5}" sibTransId="{E5E58CF6-7FB7-4F0C-BC26-35727445CC0A}"/>
    <dgm:cxn modelId="{A5603ABC-81A0-4A44-BC12-202E460F3776}" srcId="{9908BD2E-A458-4E5E-AE04-4E34AE0FFBC1}" destId="{8B31E4F4-88EB-495A-8891-A735917882B8}" srcOrd="2" destOrd="0" parTransId="{D8952639-B147-42CB-9F70-0230199E3019}" sibTransId="{344F7AF1-F44D-4CB1-830F-B68ABFF22244}"/>
    <dgm:cxn modelId="{7AFFD2BD-E476-4257-8FD1-41A10814D86F}" srcId="{405C4E8C-49FE-4F03-B631-04129C557CD1}" destId="{F828498D-215E-4FA7-BB46-8E107090CADC}" srcOrd="1" destOrd="0" parTransId="{CE8963D2-E04C-45EB-AC81-B70D22B48A7A}" sibTransId="{0602D2D2-A82F-4A4D-AB37-E2B006BC07F7}"/>
    <dgm:cxn modelId="{DC69EEC1-648B-48FC-86D3-66D857608189}" type="presOf" srcId="{32B52BEF-D8F9-4453-A2F6-507C8EE713BF}" destId="{744A6FA6-D5A6-4EF6-B8E2-A425423E74CD}" srcOrd="0" destOrd="0" presId="urn:microsoft.com/office/officeart/2008/layout/PictureStrips"/>
    <dgm:cxn modelId="{FE13B8E0-9010-4B10-AF53-0C89B1EB6312}" type="presOf" srcId="{F828498D-215E-4FA7-BB46-8E107090CADC}" destId="{3293EF77-38BB-4DFA-BE01-E9804C84B103}" srcOrd="0" destOrd="2" presId="urn:microsoft.com/office/officeart/2008/layout/PictureStrips"/>
    <dgm:cxn modelId="{08C5F0E2-8386-480D-9DFF-93B0BA6BE822}" type="presOf" srcId="{405C4E8C-49FE-4F03-B631-04129C557CD1}" destId="{3293EF77-38BB-4DFA-BE01-E9804C84B103}" srcOrd="0" destOrd="0" presId="urn:microsoft.com/office/officeart/2008/layout/PictureStrips"/>
    <dgm:cxn modelId="{46ECE1E3-7714-469D-8AD8-BEC1F633FE19}" srcId="{9908BD2E-A458-4E5E-AE04-4E34AE0FFBC1}" destId="{405C4E8C-49FE-4F03-B631-04129C557CD1}" srcOrd="0" destOrd="0" parTransId="{A7AD9985-F480-4339-8D13-9DADCB683606}" sibTransId="{FAC3EB0C-0297-4000-A272-D99F5B6351E9}"/>
    <dgm:cxn modelId="{AFCE8830-A1E7-43BB-B6FB-720B5BA198DE}" type="presParOf" srcId="{ED0F18A5-9BAD-453C-AD5F-BF8A99AD3FF7}" destId="{5EC18164-38DE-40A1-A6E5-FCF520F4088B}" srcOrd="0" destOrd="0" presId="urn:microsoft.com/office/officeart/2008/layout/PictureStrips"/>
    <dgm:cxn modelId="{8FFF528F-E305-4C33-87BC-28EF3F3F91F0}" type="presParOf" srcId="{5EC18164-38DE-40A1-A6E5-FCF520F4088B}" destId="{3293EF77-38BB-4DFA-BE01-E9804C84B103}" srcOrd="0" destOrd="0" presId="urn:microsoft.com/office/officeart/2008/layout/PictureStrips"/>
    <dgm:cxn modelId="{49C231B2-8129-4D0F-864D-6B07450C9F61}" type="presParOf" srcId="{5EC18164-38DE-40A1-A6E5-FCF520F4088B}" destId="{BD032A5C-ED00-4EF8-B04B-05FA45978F22}" srcOrd="1" destOrd="0" presId="urn:microsoft.com/office/officeart/2008/layout/PictureStrips"/>
    <dgm:cxn modelId="{EA8C8B2D-CB5A-444E-B1E5-3181B3086BD3}" type="presParOf" srcId="{ED0F18A5-9BAD-453C-AD5F-BF8A99AD3FF7}" destId="{5685A0B6-40A0-41C5-B508-0891990A307A}" srcOrd="1" destOrd="0" presId="urn:microsoft.com/office/officeart/2008/layout/PictureStrips"/>
    <dgm:cxn modelId="{F9F3D727-DADC-4604-9956-587C0246244C}" type="presParOf" srcId="{ED0F18A5-9BAD-453C-AD5F-BF8A99AD3FF7}" destId="{08FA7C73-E2BB-4946-8A1A-72CA31224946}" srcOrd="2" destOrd="0" presId="urn:microsoft.com/office/officeart/2008/layout/PictureStrips"/>
    <dgm:cxn modelId="{16936F86-9FE1-4833-9143-0F66D6CD185C}" type="presParOf" srcId="{08FA7C73-E2BB-4946-8A1A-72CA31224946}" destId="{5B24F2E4-822B-4286-9449-DC93FFD1B196}" srcOrd="0" destOrd="0" presId="urn:microsoft.com/office/officeart/2008/layout/PictureStrips"/>
    <dgm:cxn modelId="{352A71CE-AA00-4EFB-B0FD-3CCC86DFCB1F}" type="presParOf" srcId="{08FA7C73-E2BB-4946-8A1A-72CA31224946}" destId="{151A71C2-545E-4CEF-8FF2-E584833E98E6}" srcOrd="1" destOrd="0" presId="urn:microsoft.com/office/officeart/2008/layout/PictureStrips"/>
    <dgm:cxn modelId="{4B2ABF71-B20A-489B-8258-F7E64ACCD4A8}" type="presParOf" srcId="{ED0F18A5-9BAD-453C-AD5F-BF8A99AD3FF7}" destId="{B31D5B1A-1787-408C-8F2D-138A7B05D121}" srcOrd="3" destOrd="0" presId="urn:microsoft.com/office/officeart/2008/layout/PictureStrips"/>
    <dgm:cxn modelId="{E7F01821-4D3B-4DC1-A953-1084D83E1121}" type="presParOf" srcId="{ED0F18A5-9BAD-453C-AD5F-BF8A99AD3FF7}" destId="{AD3699AF-6115-43A8-A69C-537B306912C9}" srcOrd="4" destOrd="0" presId="urn:microsoft.com/office/officeart/2008/layout/PictureStrips"/>
    <dgm:cxn modelId="{56DF8008-07E0-4FC1-829F-70966D247577}" type="presParOf" srcId="{AD3699AF-6115-43A8-A69C-537B306912C9}" destId="{87029E50-8452-47C6-96BA-73B6FDAA78D5}" srcOrd="0" destOrd="0" presId="urn:microsoft.com/office/officeart/2008/layout/PictureStrips"/>
    <dgm:cxn modelId="{133A5289-FFD6-4F1E-A667-552762A55B17}" type="presParOf" srcId="{AD3699AF-6115-43A8-A69C-537B306912C9}" destId="{D7B0B554-68FD-4A32-9791-13D16569F29D}" srcOrd="1" destOrd="0" presId="urn:microsoft.com/office/officeart/2008/layout/PictureStrips"/>
    <dgm:cxn modelId="{5F407DD3-71B1-4074-88C4-CFE8DD0B9E73}" type="presParOf" srcId="{ED0F18A5-9BAD-453C-AD5F-BF8A99AD3FF7}" destId="{F8741772-876D-44D4-8DFD-969B7D11CD27}" srcOrd="5" destOrd="0" presId="urn:microsoft.com/office/officeart/2008/layout/PictureStrips"/>
    <dgm:cxn modelId="{A3FD364F-2A16-4222-9389-A1B7CB7FC61C}" type="presParOf" srcId="{ED0F18A5-9BAD-453C-AD5F-BF8A99AD3FF7}" destId="{9DCBAA6B-6F61-4852-A710-291EE826623A}" srcOrd="6" destOrd="0" presId="urn:microsoft.com/office/officeart/2008/layout/PictureStrips"/>
    <dgm:cxn modelId="{DAB508CD-B8EB-4ABB-9CEC-067A4214703C}" type="presParOf" srcId="{9DCBAA6B-6F61-4852-A710-291EE826623A}" destId="{A8319497-E07F-4DEA-9943-1BDE2B740468}" srcOrd="0" destOrd="0" presId="urn:microsoft.com/office/officeart/2008/layout/PictureStrips"/>
    <dgm:cxn modelId="{74127A03-0DC5-4A67-9203-BC4AB06282FE}" type="presParOf" srcId="{9DCBAA6B-6F61-4852-A710-291EE826623A}" destId="{D8A1CC14-CDE2-4514-9D4E-9AF3A852D3F0}" srcOrd="1" destOrd="0" presId="urn:microsoft.com/office/officeart/2008/layout/PictureStrips"/>
    <dgm:cxn modelId="{D3341B6A-176B-4568-B7AC-72662D63FEFF}" type="presParOf" srcId="{ED0F18A5-9BAD-453C-AD5F-BF8A99AD3FF7}" destId="{98A16895-C8A9-4713-A656-54341BD4AA34}" srcOrd="7" destOrd="0" presId="urn:microsoft.com/office/officeart/2008/layout/PictureStrips"/>
    <dgm:cxn modelId="{15E90E44-A25F-4172-9870-68DB61EF6E10}" type="presParOf" srcId="{ED0F18A5-9BAD-453C-AD5F-BF8A99AD3FF7}" destId="{1CE42FBC-3D9C-4A4C-BEB6-906512A9C48A}" srcOrd="8" destOrd="0" presId="urn:microsoft.com/office/officeart/2008/layout/PictureStrips"/>
    <dgm:cxn modelId="{0E47F5D2-F11A-4F76-8588-614B3BAEEE72}" type="presParOf" srcId="{1CE42FBC-3D9C-4A4C-BEB6-906512A9C48A}" destId="{744A6FA6-D5A6-4EF6-B8E2-A425423E74CD}" srcOrd="0" destOrd="0" presId="urn:microsoft.com/office/officeart/2008/layout/PictureStrips"/>
    <dgm:cxn modelId="{EE6D5D20-A781-4058-AF3B-61C6A163CEF0}" type="presParOf" srcId="{1CE42FBC-3D9C-4A4C-BEB6-906512A9C48A}" destId="{9D6B0BCB-8AC3-4489-BAF0-0BFAD12D88F2}" srcOrd="1" destOrd="0" presId="urn:microsoft.com/office/officeart/2008/layout/PictureStrips"/>
    <dgm:cxn modelId="{10EF1D29-3143-4C28-8EFA-802D1C4B997A}" type="presParOf" srcId="{ED0F18A5-9BAD-453C-AD5F-BF8A99AD3FF7}" destId="{98A59460-11DA-4030-A668-C3016290CC4E}" srcOrd="9" destOrd="0" presId="urn:microsoft.com/office/officeart/2008/layout/PictureStrips"/>
    <dgm:cxn modelId="{F1CA5D6D-8B24-4FD8-B25A-4B7908A98552}" type="presParOf" srcId="{ED0F18A5-9BAD-453C-AD5F-BF8A99AD3FF7}" destId="{13B69626-A8B6-4313-99E2-43D38A664381}" srcOrd="10" destOrd="0" presId="urn:microsoft.com/office/officeart/2008/layout/PictureStrips"/>
    <dgm:cxn modelId="{7A9B7884-3286-4B37-A033-3C6236AC15B3}" type="presParOf" srcId="{13B69626-A8B6-4313-99E2-43D38A664381}" destId="{660F3747-FCA7-4C73-82C7-AF9CF13DE113}" srcOrd="0" destOrd="0" presId="urn:microsoft.com/office/officeart/2008/layout/PictureStrips"/>
    <dgm:cxn modelId="{329A3ACD-915F-402B-A166-3B15135CA9B3}" type="presParOf" srcId="{13B69626-A8B6-4313-99E2-43D38A664381}" destId="{9A2A42C1-7DAC-429A-BA34-877E84FB9F6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1501D-E8EB-479E-ADF1-633C88AB4A15}" type="doc">
      <dgm:prSet loTypeId="urn:microsoft.com/office/officeart/2008/layout/PictureStrips" loCatId="list" qsTypeId="urn:microsoft.com/office/officeart/2005/8/quickstyle/simple1" qsCatId="simple" csTypeId="urn:microsoft.com/office/officeart/2005/8/colors/accent1_2" csCatId="accent1"/>
      <dgm:spPr/>
      <dgm:t>
        <a:bodyPr/>
        <a:lstStyle/>
        <a:p>
          <a:endParaRPr lang="en-US"/>
        </a:p>
      </dgm:t>
    </dgm:pt>
    <dgm:pt modelId="{15BC6032-6065-482F-AEFF-983BE98018D1}">
      <dgm:prSet/>
      <dgm:spPr/>
      <dgm:t>
        <a:bodyPr/>
        <a:lstStyle/>
        <a:p>
          <a:r>
            <a:rPr lang="en-US"/>
            <a:t>Pengendalian penyebab :</a:t>
          </a:r>
        </a:p>
      </dgm:t>
    </dgm:pt>
    <dgm:pt modelId="{05937F7A-1A3A-4B9F-BB74-780A71475CE6}" type="parTrans" cxnId="{4648BE82-E398-4354-BB9B-180D8F01F4E8}">
      <dgm:prSet/>
      <dgm:spPr/>
      <dgm:t>
        <a:bodyPr/>
        <a:lstStyle/>
        <a:p>
          <a:endParaRPr lang="en-US"/>
        </a:p>
      </dgm:t>
    </dgm:pt>
    <dgm:pt modelId="{69AF4D90-F82F-4722-B957-CC87A0F2AFDB}" type="sibTrans" cxnId="{4648BE82-E398-4354-BB9B-180D8F01F4E8}">
      <dgm:prSet/>
      <dgm:spPr/>
      <dgm:t>
        <a:bodyPr/>
        <a:lstStyle/>
        <a:p>
          <a:endParaRPr lang="en-US"/>
        </a:p>
      </dgm:t>
    </dgm:pt>
    <dgm:pt modelId="{9283B1FA-448B-423C-A5A9-C9D5E50E5E1B}">
      <dgm:prSet/>
      <dgm:spPr/>
      <dgm:t>
        <a:bodyPr/>
        <a:lstStyle/>
        <a:p>
          <a:r>
            <a:rPr lang="en-US"/>
            <a:t>Unsafe acts ans unsafe conditions</a:t>
          </a:r>
        </a:p>
      </dgm:t>
    </dgm:pt>
    <dgm:pt modelId="{218B3DF9-7CE2-449F-B5EF-400078273E63}" type="parTrans" cxnId="{7834BAEE-DB58-4C26-ABB8-5947C2E323C8}">
      <dgm:prSet/>
      <dgm:spPr/>
      <dgm:t>
        <a:bodyPr/>
        <a:lstStyle/>
        <a:p>
          <a:endParaRPr lang="en-US"/>
        </a:p>
      </dgm:t>
    </dgm:pt>
    <dgm:pt modelId="{5B8C21EC-5F8E-4B98-A97D-F816A75E8C91}" type="sibTrans" cxnId="{7834BAEE-DB58-4C26-ABB8-5947C2E323C8}">
      <dgm:prSet/>
      <dgm:spPr/>
      <dgm:t>
        <a:bodyPr/>
        <a:lstStyle/>
        <a:p>
          <a:endParaRPr lang="en-US"/>
        </a:p>
      </dgm:t>
    </dgm:pt>
    <dgm:pt modelId="{D1EE6B9C-3FDD-415F-8591-672E08DFB841}">
      <dgm:prSet/>
      <dgm:spPr/>
      <dgm:t>
        <a:bodyPr/>
        <a:lstStyle/>
        <a:p>
          <a:r>
            <a:rPr lang="en-US"/>
            <a:t>Personal factors and job factors</a:t>
          </a:r>
        </a:p>
      </dgm:t>
    </dgm:pt>
    <dgm:pt modelId="{18EE5685-3374-4B46-8833-F091D77C41E2}" type="parTrans" cxnId="{142C6450-2D5F-4816-9548-EC4340971CA7}">
      <dgm:prSet/>
      <dgm:spPr/>
      <dgm:t>
        <a:bodyPr/>
        <a:lstStyle/>
        <a:p>
          <a:endParaRPr lang="en-US"/>
        </a:p>
      </dgm:t>
    </dgm:pt>
    <dgm:pt modelId="{AD3EF621-B230-44D4-8F3E-2E912D619252}" type="sibTrans" cxnId="{142C6450-2D5F-4816-9548-EC4340971CA7}">
      <dgm:prSet/>
      <dgm:spPr/>
      <dgm:t>
        <a:bodyPr/>
        <a:lstStyle/>
        <a:p>
          <a:endParaRPr lang="en-US"/>
        </a:p>
      </dgm:t>
    </dgm:pt>
    <dgm:pt modelId="{5D273430-E5D8-41FE-B4F9-849E57617833}">
      <dgm:prSet/>
      <dgm:spPr/>
      <dgm:t>
        <a:bodyPr/>
        <a:lstStyle/>
        <a:p>
          <a:r>
            <a:rPr lang="en-US"/>
            <a:t>Management and organisational factors</a:t>
          </a:r>
        </a:p>
      </dgm:t>
    </dgm:pt>
    <dgm:pt modelId="{900DE268-D5D6-4B1C-833A-40EAE6607EFE}" type="parTrans" cxnId="{F8729AE5-2C10-4C0A-A0C0-33C3A6E75C63}">
      <dgm:prSet/>
      <dgm:spPr/>
      <dgm:t>
        <a:bodyPr/>
        <a:lstStyle/>
        <a:p>
          <a:endParaRPr lang="en-US"/>
        </a:p>
      </dgm:t>
    </dgm:pt>
    <dgm:pt modelId="{0DD55C00-346A-4771-ADCF-DF4AB722C464}" type="sibTrans" cxnId="{F8729AE5-2C10-4C0A-A0C0-33C3A6E75C63}">
      <dgm:prSet/>
      <dgm:spPr/>
      <dgm:t>
        <a:bodyPr/>
        <a:lstStyle/>
        <a:p>
          <a:endParaRPr lang="en-US"/>
        </a:p>
      </dgm:t>
    </dgm:pt>
    <dgm:pt modelId="{AB87341E-077D-4B7A-BAF1-4B371E545966}">
      <dgm:prSet/>
      <dgm:spPr/>
      <dgm:t>
        <a:bodyPr/>
        <a:lstStyle/>
        <a:p>
          <a:r>
            <a:rPr lang="en-US"/>
            <a:t>Perhitungan efektifitas pengendalian dengan perbandingan risk level (basic level, existing level dan recommended level)</a:t>
          </a:r>
        </a:p>
      </dgm:t>
    </dgm:pt>
    <dgm:pt modelId="{EA31A6F9-A979-428D-9E53-AFE44E65B455}" type="parTrans" cxnId="{BA698710-DD96-460E-9F23-99F183950C9B}">
      <dgm:prSet/>
      <dgm:spPr/>
      <dgm:t>
        <a:bodyPr/>
        <a:lstStyle/>
        <a:p>
          <a:endParaRPr lang="en-US"/>
        </a:p>
      </dgm:t>
    </dgm:pt>
    <dgm:pt modelId="{D8527EB0-A75D-4312-B5FC-3DB633BE620A}" type="sibTrans" cxnId="{BA698710-DD96-460E-9F23-99F183950C9B}">
      <dgm:prSet/>
      <dgm:spPr/>
      <dgm:t>
        <a:bodyPr/>
        <a:lstStyle/>
        <a:p>
          <a:endParaRPr lang="en-US"/>
        </a:p>
      </dgm:t>
    </dgm:pt>
    <dgm:pt modelId="{78AE8B67-AE77-467E-B508-D66DDFA8117F}" type="pres">
      <dgm:prSet presAssocID="{DF91501D-E8EB-479E-ADF1-633C88AB4A15}" presName="Name0" presStyleCnt="0">
        <dgm:presLayoutVars>
          <dgm:dir/>
          <dgm:resizeHandles val="exact"/>
        </dgm:presLayoutVars>
      </dgm:prSet>
      <dgm:spPr/>
    </dgm:pt>
    <dgm:pt modelId="{82085F22-4B8D-4880-90DD-2FDEA18C023C}" type="pres">
      <dgm:prSet presAssocID="{15BC6032-6065-482F-AEFF-983BE98018D1}" presName="composite" presStyleCnt="0"/>
      <dgm:spPr/>
    </dgm:pt>
    <dgm:pt modelId="{246E5B5A-5D48-4682-82A8-6BEDFAE3ACC0}" type="pres">
      <dgm:prSet presAssocID="{15BC6032-6065-482F-AEFF-983BE98018D1}" presName="rect1" presStyleLbl="trAlignAcc1" presStyleIdx="0" presStyleCnt="2">
        <dgm:presLayoutVars>
          <dgm:bulletEnabled val="1"/>
        </dgm:presLayoutVars>
      </dgm:prSet>
      <dgm:spPr/>
    </dgm:pt>
    <dgm:pt modelId="{25923F5A-FEF0-485B-9E9B-0F0DE3D5D9C7}" type="pres">
      <dgm:prSet presAssocID="{15BC6032-6065-482F-AEFF-983BE98018D1}" presName="rect2" presStyleLbl="fgImgPlace1" presStyleIdx="0" presStyleCnt="2"/>
      <dgm:spPr/>
    </dgm:pt>
    <dgm:pt modelId="{446C269C-CA12-4079-AC34-D5FBD9FA9232}" type="pres">
      <dgm:prSet presAssocID="{69AF4D90-F82F-4722-B957-CC87A0F2AFDB}" presName="sibTrans" presStyleCnt="0"/>
      <dgm:spPr/>
    </dgm:pt>
    <dgm:pt modelId="{116B38A6-D1F1-47FD-AE00-F65CFBA10C56}" type="pres">
      <dgm:prSet presAssocID="{AB87341E-077D-4B7A-BAF1-4B371E545966}" presName="composite" presStyleCnt="0"/>
      <dgm:spPr/>
    </dgm:pt>
    <dgm:pt modelId="{148F7BB4-33C9-443B-ABC8-EFB38A194109}" type="pres">
      <dgm:prSet presAssocID="{AB87341E-077D-4B7A-BAF1-4B371E545966}" presName="rect1" presStyleLbl="trAlignAcc1" presStyleIdx="1" presStyleCnt="2">
        <dgm:presLayoutVars>
          <dgm:bulletEnabled val="1"/>
        </dgm:presLayoutVars>
      </dgm:prSet>
      <dgm:spPr/>
    </dgm:pt>
    <dgm:pt modelId="{91B0EF29-2936-478F-AF3B-CE837240BB41}" type="pres">
      <dgm:prSet presAssocID="{AB87341E-077D-4B7A-BAF1-4B371E545966}" presName="rect2" presStyleLbl="fgImgPlace1" presStyleIdx="1" presStyleCnt="2"/>
      <dgm:spPr/>
    </dgm:pt>
  </dgm:ptLst>
  <dgm:cxnLst>
    <dgm:cxn modelId="{7BC6B607-9BAC-4A27-AFC5-0CCEBEC5E6EE}" type="presOf" srcId="{AB87341E-077D-4B7A-BAF1-4B371E545966}" destId="{148F7BB4-33C9-443B-ABC8-EFB38A194109}" srcOrd="0" destOrd="0" presId="urn:microsoft.com/office/officeart/2008/layout/PictureStrips"/>
    <dgm:cxn modelId="{BA698710-DD96-460E-9F23-99F183950C9B}" srcId="{DF91501D-E8EB-479E-ADF1-633C88AB4A15}" destId="{AB87341E-077D-4B7A-BAF1-4B371E545966}" srcOrd="1" destOrd="0" parTransId="{EA31A6F9-A979-428D-9E53-AFE44E65B455}" sibTransId="{D8527EB0-A75D-4312-B5FC-3DB633BE620A}"/>
    <dgm:cxn modelId="{6D96F11C-1BAC-4FCB-8C5C-ED42390D10D3}" type="presOf" srcId="{DF91501D-E8EB-479E-ADF1-633C88AB4A15}" destId="{78AE8B67-AE77-467E-B508-D66DDFA8117F}" srcOrd="0" destOrd="0" presId="urn:microsoft.com/office/officeart/2008/layout/PictureStrips"/>
    <dgm:cxn modelId="{9CE6223B-4078-40AC-A595-7521F4908BA8}" type="presOf" srcId="{5D273430-E5D8-41FE-B4F9-849E57617833}" destId="{246E5B5A-5D48-4682-82A8-6BEDFAE3ACC0}" srcOrd="0" destOrd="3" presId="urn:microsoft.com/office/officeart/2008/layout/PictureStrips"/>
    <dgm:cxn modelId="{84462E4C-9604-401B-B1FD-E793BE52D369}" type="presOf" srcId="{9283B1FA-448B-423C-A5A9-C9D5E50E5E1B}" destId="{246E5B5A-5D48-4682-82A8-6BEDFAE3ACC0}" srcOrd="0" destOrd="1" presId="urn:microsoft.com/office/officeart/2008/layout/PictureStrips"/>
    <dgm:cxn modelId="{142C6450-2D5F-4816-9548-EC4340971CA7}" srcId="{15BC6032-6065-482F-AEFF-983BE98018D1}" destId="{D1EE6B9C-3FDD-415F-8591-672E08DFB841}" srcOrd="1" destOrd="0" parTransId="{18EE5685-3374-4B46-8833-F091D77C41E2}" sibTransId="{AD3EF621-B230-44D4-8F3E-2E912D619252}"/>
    <dgm:cxn modelId="{4648BE82-E398-4354-BB9B-180D8F01F4E8}" srcId="{DF91501D-E8EB-479E-ADF1-633C88AB4A15}" destId="{15BC6032-6065-482F-AEFF-983BE98018D1}" srcOrd="0" destOrd="0" parTransId="{05937F7A-1A3A-4B9F-BB74-780A71475CE6}" sibTransId="{69AF4D90-F82F-4722-B957-CC87A0F2AFDB}"/>
    <dgm:cxn modelId="{4C4C5187-46A8-426D-9570-DE5510EDAA15}" type="presOf" srcId="{D1EE6B9C-3FDD-415F-8591-672E08DFB841}" destId="{246E5B5A-5D48-4682-82A8-6BEDFAE3ACC0}" srcOrd="0" destOrd="2" presId="urn:microsoft.com/office/officeart/2008/layout/PictureStrips"/>
    <dgm:cxn modelId="{DE4895A5-2FA6-4C5A-AD29-61B66ACDD052}" type="presOf" srcId="{15BC6032-6065-482F-AEFF-983BE98018D1}" destId="{246E5B5A-5D48-4682-82A8-6BEDFAE3ACC0}" srcOrd="0" destOrd="0" presId="urn:microsoft.com/office/officeart/2008/layout/PictureStrips"/>
    <dgm:cxn modelId="{F8729AE5-2C10-4C0A-A0C0-33C3A6E75C63}" srcId="{15BC6032-6065-482F-AEFF-983BE98018D1}" destId="{5D273430-E5D8-41FE-B4F9-849E57617833}" srcOrd="2" destOrd="0" parTransId="{900DE268-D5D6-4B1C-833A-40EAE6607EFE}" sibTransId="{0DD55C00-346A-4771-ADCF-DF4AB722C464}"/>
    <dgm:cxn modelId="{7834BAEE-DB58-4C26-ABB8-5947C2E323C8}" srcId="{15BC6032-6065-482F-AEFF-983BE98018D1}" destId="{9283B1FA-448B-423C-A5A9-C9D5E50E5E1B}" srcOrd="0" destOrd="0" parTransId="{218B3DF9-7CE2-449F-B5EF-400078273E63}" sibTransId="{5B8C21EC-5F8E-4B98-A97D-F816A75E8C91}"/>
    <dgm:cxn modelId="{463FA712-0E73-4A27-8ACC-B52102965375}" type="presParOf" srcId="{78AE8B67-AE77-467E-B508-D66DDFA8117F}" destId="{82085F22-4B8D-4880-90DD-2FDEA18C023C}" srcOrd="0" destOrd="0" presId="urn:microsoft.com/office/officeart/2008/layout/PictureStrips"/>
    <dgm:cxn modelId="{540061FE-49B3-4BF5-9329-2BC316AE711A}" type="presParOf" srcId="{82085F22-4B8D-4880-90DD-2FDEA18C023C}" destId="{246E5B5A-5D48-4682-82A8-6BEDFAE3ACC0}" srcOrd="0" destOrd="0" presId="urn:microsoft.com/office/officeart/2008/layout/PictureStrips"/>
    <dgm:cxn modelId="{83C2B518-32B4-4DCD-B24F-D55EB722924E}" type="presParOf" srcId="{82085F22-4B8D-4880-90DD-2FDEA18C023C}" destId="{25923F5A-FEF0-485B-9E9B-0F0DE3D5D9C7}" srcOrd="1" destOrd="0" presId="urn:microsoft.com/office/officeart/2008/layout/PictureStrips"/>
    <dgm:cxn modelId="{EAC106A4-63F1-4AF8-86F2-2906DC239C45}" type="presParOf" srcId="{78AE8B67-AE77-467E-B508-D66DDFA8117F}" destId="{446C269C-CA12-4079-AC34-D5FBD9FA9232}" srcOrd="1" destOrd="0" presId="urn:microsoft.com/office/officeart/2008/layout/PictureStrips"/>
    <dgm:cxn modelId="{0DE920B0-73DF-42CC-882A-2F8B589BFFA8}" type="presParOf" srcId="{78AE8B67-AE77-467E-B508-D66DDFA8117F}" destId="{116B38A6-D1F1-47FD-AE00-F65CFBA10C56}" srcOrd="2" destOrd="0" presId="urn:microsoft.com/office/officeart/2008/layout/PictureStrips"/>
    <dgm:cxn modelId="{98E43407-D2AD-4FAA-936F-7DA97827B64C}" type="presParOf" srcId="{116B38A6-D1F1-47FD-AE00-F65CFBA10C56}" destId="{148F7BB4-33C9-443B-ABC8-EFB38A194109}" srcOrd="0" destOrd="0" presId="urn:microsoft.com/office/officeart/2008/layout/PictureStrips"/>
    <dgm:cxn modelId="{50502F3D-A233-4C54-A095-D19A6695DB85}" type="presParOf" srcId="{116B38A6-D1F1-47FD-AE00-F65CFBA10C56}" destId="{91B0EF29-2936-478F-AF3B-CE837240BB4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91501D-E8EB-479E-ADF1-633C88AB4A15}"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15BC6032-6065-482F-AEFF-983BE98018D1}">
      <dgm:prSet/>
      <dgm:spPr/>
      <dgm:t>
        <a:bodyPr/>
        <a:lstStyle/>
        <a:p>
          <a:r>
            <a:rPr lang="en-US" dirty="0" err="1"/>
            <a:t>Alternatif</a:t>
          </a:r>
          <a:r>
            <a:rPr lang="en-US" dirty="0"/>
            <a:t> transfer </a:t>
          </a:r>
          <a:r>
            <a:rPr lang="en-US" dirty="0" err="1"/>
            <a:t>risiko</a:t>
          </a:r>
          <a:r>
            <a:rPr lang="en-US" dirty="0"/>
            <a:t> </a:t>
          </a:r>
          <a:r>
            <a:rPr lang="en-US" dirty="0" err="1"/>
            <a:t>ini</a:t>
          </a:r>
          <a:r>
            <a:rPr lang="en-US" dirty="0"/>
            <a:t>, </a:t>
          </a:r>
          <a:r>
            <a:rPr lang="en-US" dirty="0" err="1"/>
            <a:t>dilakukan</a:t>
          </a:r>
          <a:r>
            <a:rPr lang="en-US" dirty="0"/>
            <a:t> </a:t>
          </a:r>
          <a:r>
            <a:rPr lang="en-US" dirty="0" err="1"/>
            <a:t>setelah</a:t>
          </a:r>
          <a:r>
            <a:rPr lang="en-US" dirty="0"/>
            <a:t> </a:t>
          </a:r>
          <a:r>
            <a:rPr lang="en-US" dirty="0" err="1"/>
            <a:t>dihitung</a:t>
          </a:r>
          <a:r>
            <a:rPr lang="en-US" dirty="0"/>
            <a:t> </a:t>
          </a:r>
          <a:r>
            <a:rPr lang="en-US" dirty="0" err="1"/>
            <a:t>keuntungan</a:t>
          </a:r>
          <a:r>
            <a:rPr lang="en-US" dirty="0"/>
            <a:t> dan </a:t>
          </a:r>
          <a:r>
            <a:rPr lang="en-US" dirty="0" err="1"/>
            <a:t>kerugiannya</a:t>
          </a:r>
          <a:r>
            <a:rPr lang="en-US" dirty="0"/>
            <a:t>. </a:t>
          </a:r>
        </a:p>
      </dgm:t>
    </dgm:pt>
    <dgm:pt modelId="{05937F7A-1A3A-4B9F-BB74-780A71475CE6}" type="parTrans" cxnId="{4648BE82-E398-4354-BB9B-180D8F01F4E8}">
      <dgm:prSet/>
      <dgm:spPr/>
      <dgm:t>
        <a:bodyPr/>
        <a:lstStyle/>
        <a:p>
          <a:endParaRPr lang="en-US"/>
        </a:p>
      </dgm:t>
    </dgm:pt>
    <dgm:pt modelId="{69AF4D90-F82F-4722-B957-CC87A0F2AFDB}" type="sibTrans" cxnId="{4648BE82-E398-4354-BB9B-180D8F01F4E8}">
      <dgm:prSet/>
      <dgm:spPr/>
      <dgm:t>
        <a:bodyPr/>
        <a:lstStyle/>
        <a:p>
          <a:endParaRPr lang="en-US"/>
        </a:p>
      </dgm:t>
    </dgm:pt>
    <dgm:pt modelId="{112E291B-1D3F-4629-8D84-61111905FA63}">
      <dgm:prSet/>
      <dgm:spPr/>
      <dgm:t>
        <a:bodyPr/>
        <a:lstStyle/>
        <a:p>
          <a:r>
            <a:rPr lang="en-US"/>
            <a:t>Transfer risiko ini bisa berupa pengalihan risiko kepada pihak kontraktor. Oleh karena itu didalam perjanjian kontrak dengan pihak kontraktor harus jelas tercantum ruang lingkup pekerjaan dan juga risiko yang akan ditransfer. </a:t>
          </a:r>
          <a:endParaRPr lang="en-US" dirty="0"/>
        </a:p>
      </dgm:t>
    </dgm:pt>
    <dgm:pt modelId="{3913DE89-BCA4-4B49-BBD3-A81F422A4D4A}" type="parTrans" cxnId="{6A1ADCE4-7DC1-40B1-94E5-C04FF093BD4F}">
      <dgm:prSet/>
      <dgm:spPr/>
      <dgm:t>
        <a:bodyPr/>
        <a:lstStyle/>
        <a:p>
          <a:endParaRPr lang="en-US"/>
        </a:p>
      </dgm:t>
    </dgm:pt>
    <dgm:pt modelId="{0AB8575C-5A09-4A02-AFAD-CD1007D9CF14}" type="sibTrans" cxnId="{6A1ADCE4-7DC1-40B1-94E5-C04FF093BD4F}">
      <dgm:prSet/>
      <dgm:spPr/>
      <dgm:t>
        <a:bodyPr/>
        <a:lstStyle/>
        <a:p>
          <a:endParaRPr lang="en-US"/>
        </a:p>
      </dgm:t>
    </dgm:pt>
    <dgm:pt modelId="{1888B76E-5604-44B5-A23A-41821B7E2D8C}">
      <dgm:prSet/>
      <dgm:spPr/>
      <dgm:t>
        <a:bodyPr/>
        <a:lstStyle/>
        <a:p>
          <a:r>
            <a:rPr lang="en-US"/>
            <a:t>Selain itu konsekuensi yang mungkin terjadi dapat juga di transfer risikonya dengan pihak asuransi.</a:t>
          </a:r>
          <a:endParaRPr lang="en-US" dirty="0"/>
        </a:p>
      </dgm:t>
    </dgm:pt>
    <dgm:pt modelId="{88CE19B5-7C8C-4767-A7F7-9CA9425CB88A}" type="parTrans" cxnId="{1C9BF277-56BA-493D-891D-B1F2CA19F83E}">
      <dgm:prSet/>
      <dgm:spPr/>
      <dgm:t>
        <a:bodyPr/>
        <a:lstStyle/>
        <a:p>
          <a:endParaRPr lang="en-US"/>
        </a:p>
      </dgm:t>
    </dgm:pt>
    <dgm:pt modelId="{BED6DFCB-7C90-4EDA-B03C-650F6052256C}" type="sibTrans" cxnId="{1C9BF277-56BA-493D-891D-B1F2CA19F83E}">
      <dgm:prSet/>
      <dgm:spPr/>
      <dgm:t>
        <a:bodyPr/>
        <a:lstStyle/>
        <a:p>
          <a:endParaRPr lang="en-US"/>
        </a:p>
      </dgm:t>
    </dgm:pt>
    <dgm:pt modelId="{C9F922E6-0C0C-4094-B5C9-BF39D82FDDDE}" type="pres">
      <dgm:prSet presAssocID="{DF91501D-E8EB-479E-ADF1-633C88AB4A15}" presName="linearFlow" presStyleCnt="0">
        <dgm:presLayoutVars>
          <dgm:dir/>
          <dgm:resizeHandles val="exact"/>
        </dgm:presLayoutVars>
      </dgm:prSet>
      <dgm:spPr/>
    </dgm:pt>
    <dgm:pt modelId="{F929F141-6D84-4B62-BCC2-E52D87CDACBC}" type="pres">
      <dgm:prSet presAssocID="{15BC6032-6065-482F-AEFF-983BE98018D1}" presName="composite" presStyleCnt="0"/>
      <dgm:spPr/>
    </dgm:pt>
    <dgm:pt modelId="{A29252B5-CE6A-44EA-BB20-EF772E5688F2}" type="pres">
      <dgm:prSet presAssocID="{15BC6032-6065-482F-AEFF-983BE98018D1}" presName="imgShp" presStyleLbl="fgImgPlace1" presStyleIdx="0" presStyleCnt="3"/>
      <dgm:spPr/>
    </dgm:pt>
    <dgm:pt modelId="{3A04D364-C55A-4D53-AF8D-CBA58C92A82C}" type="pres">
      <dgm:prSet presAssocID="{15BC6032-6065-482F-AEFF-983BE98018D1}" presName="txShp" presStyleLbl="node1" presStyleIdx="0" presStyleCnt="3">
        <dgm:presLayoutVars>
          <dgm:bulletEnabled val="1"/>
        </dgm:presLayoutVars>
      </dgm:prSet>
      <dgm:spPr/>
    </dgm:pt>
    <dgm:pt modelId="{07E85C6E-46AA-4BBB-8FA0-67BB1DDA948D}" type="pres">
      <dgm:prSet presAssocID="{69AF4D90-F82F-4722-B957-CC87A0F2AFDB}" presName="spacing" presStyleCnt="0"/>
      <dgm:spPr/>
    </dgm:pt>
    <dgm:pt modelId="{8ACFD276-2ACB-48DF-A501-780264FCC4DB}" type="pres">
      <dgm:prSet presAssocID="{112E291B-1D3F-4629-8D84-61111905FA63}" presName="composite" presStyleCnt="0"/>
      <dgm:spPr/>
    </dgm:pt>
    <dgm:pt modelId="{4D142892-4E11-44DA-A061-16B16CDD75F0}" type="pres">
      <dgm:prSet presAssocID="{112E291B-1D3F-4629-8D84-61111905FA63}" presName="imgShp" presStyleLbl="fgImgPlace1" presStyleIdx="1" presStyleCnt="3"/>
      <dgm:spPr/>
    </dgm:pt>
    <dgm:pt modelId="{69B00614-AA50-4D12-802D-14261BC348A1}" type="pres">
      <dgm:prSet presAssocID="{112E291B-1D3F-4629-8D84-61111905FA63}" presName="txShp" presStyleLbl="node1" presStyleIdx="1" presStyleCnt="3">
        <dgm:presLayoutVars>
          <dgm:bulletEnabled val="1"/>
        </dgm:presLayoutVars>
      </dgm:prSet>
      <dgm:spPr/>
    </dgm:pt>
    <dgm:pt modelId="{CF478A29-6D0B-416E-BF81-BD79D3DBDFAB}" type="pres">
      <dgm:prSet presAssocID="{0AB8575C-5A09-4A02-AFAD-CD1007D9CF14}" presName="spacing" presStyleCnt="0"/>
      <dgm:spPr/>
    </dgm:pt>
    <dgm:pt modelId="{41EAF282-5D12-4FA0-A03A-08A046711B16}" type="pres">
      <dgm:prSet presAssocID="{1888B76E-5604-44B5-A23A-41821B7E2D8C}" presName="composite" presStyleCnt="0"/>
      <dgm:spPr/>
    </dgm:pt>
    <dgm:pt modelId="{B495ACEF-CA84-4AC4-B24F-06CEB6822685}" type="pres">
      <dgm:prSet presAssocID="{1888B76E-5604-44B5-A23A-41821B7E2D8C}" presName="imgShp" presStyleLbl="fgImgPlace1" presStyleIdx="2" presStyleCnt="3"/>
      <dgm:spPr/>
    </dgm:pt>
    <dgm:pt modelId="{BD915557-6D8D-46AD-84A6-2AFAA6F32469}" type="pres">
      <dgm:prSet presAssocID="{1888B76E-5604-44B5-A23A-41821B7E2D8C}" presName="txShp" presStyleLbl="node1" presStyleIdx="2" presStyleCnt="3">
        <dgm:presLayoutVars>
          <dgm:bulletEnabled val="1"/>
        </dgm:presLayoutVars>
      </dgm:prSet>
      <dgm:spPr/>
    </dgm:pt>
  </dgm:ptLst>
  <dgm:cxnLst>
    <dgm:cxn modelId="{BEC94771-92D1-43A4-9F02-00A53BA57A39}" type="presOf" srcId="{15BC6032-6065-482F-AEFF-983BE98018D1}" destId="{3A04D364-C55A-4D53-AF8D-CBA58C92A82C}" srcOrd="0" destOrd="0" presId="urn:microsoft.com/office/officeart/2005/8/layout/vList3"/>
    <dgm:cxn modelId="{1C9BF277-56BA-493D-891D-B1F2CA19F83E}" srcId="{DF91501D-E8EB-479E-ADF1-633C88AB4A15}" destId="{1888B76E-5604-44B5-A23A-41821B7E2D8C}" srcOrd="2" destOrd="0" parTransId="{88CE19B5-7C8C-4767-A7F7-9CA9425CB88A}" sibTransId="{BED6DFCB-7C90-4EDA-B03C-650F6052256C}"/>
    <dgm:cxn modelId="{4648BE82-E398-4354-BB9B-180D8F01F4E8}" srcId="{DF91501D-E8EB-479E-ADF1-633C88AB4A15}" destId="{15BC6032-6065-482F-AEFF-983BE98018D1}" srcOrd="0" destOrd="0" parTransId="{05937F7A-1A3A-4B9F-BB74-780A71475CE6}" sibTransId="{69AF4D90-F82F-4722-B957-CC87A0F2AFDB}"/>
    <dgm:cxn modelId="{FB249290-EED1-4A1C-8150-02D0E6E5781B}" type="presOf" srcId="{112E291B-1D3F-4629-8D84-61111905FA63}" destId="{69B00614-AA50-4D12-802D-14261BC348A1}" srcOrd="0" destOrd="0" presId="urn:microsoft.com/office/officeart/2005/8/layout/vList3"/>
    <dgm:cxn modelId="{45B7F396-E16D-4EFE-A081-8011B51A911E}" type="presOf" srcId="{DF91501D-E8EB-479E-ADF1-633C88AB4A15}" destId="{C9F922E6-0C0C-4094-B5C9-BF39D82FDDDE}" srcOrd="0" destOrd="0" presId="urn:microsoft.com/office/officeart/2005/8/layout/vList3"/>
    <dgm:cxn modelId="{E50E61D5-E35D-4F9B-9D9D-E56D3364E46D}" type="presOf" srcId="{1888B76E-5604-44B5-A23A-41821B7E2D8C}" destId="{BD915557-6D8D-46AD-84A6-2AFAA6F32469}" srcOrd="0" destOrd="0" presId="urn:microsoft.com/office/officeart/2005/8/layout/vList3"/>
    <dgm:cxn modelId="{6A1ADCE4-7DC1-40B1-94E5-C04FF093BD4F}" srcId="{DF91501D-E8EB-479E-ADF1-633C88AB4A15}" destId="{112E291B-1D3F-4629-8D84-61111905FA63}" srcOrd="1" destOrd="0" parTransId="{3913DE89-BCA4-4B49-BBD3-A81F422A4D4A}" sibTransId="{0AB8575C-5A09-4A02-AFAD-CD1007D9CF14}"/>
    <dgm:cxn modelId="{36873F2A-F5DE-4CA4-AF38-86511D23F4AE}" type="presParOf" srcId="{C9F922E6-0C0C-4094-B5C9-BF39D82FDDDE}" destId="{F929F141-6D84-4B62-BCC2-E52D87CDACBC}" srcOrd="0" destOrd="0" presId="urn:microsoft.com/office/officeart/2005/8/layout/vList3"/>
    <dgm:cxn modelId="{EFC4083C-D43B-45A6-A111-9F346482D083}" type="presParOf" srcId="{F929F141-6D84-4B62-BCC2-E52D87CDACBC}" destId="{A29252B5-CE6A-44EA-BB20-EF772E5688F2}" srcOrd="0" destOrd="0" presId="urn:microsoft.com/office/officeart/2005/8/layout/vList3"/>
    <dgm:cxn modelId="{0E642B8C-E92D-401A-896D-5371280BBDEE}" type="presParOf" srcId="{F929F141-6D84-4B62-BCC2-E52D87CDACBC}" destId="{3A04D364-C55A-4D53-AF8D-CBA58C92A82C}" srcOrd="1" destOrd="0" presId="urn:microsoft.com/office/officeart/2005/8/layout/vList3"/>
    <dgm:cxn modelId="{1EB1DFA2-59D4-4F9C-9004-9B74BA11E611}" type="presParOf" srcId="{C9F922E6-0C0C-4094-B5C9-BF39D82FDDDE}" destId="{07E85C6E-46AA-4BBB-8FA0-67BB1DDA948D}" srcOrd="1" destOrd="0" presId="urn:microsoft.com/office/officeart/2005/8/layout/vList3"/>
    <dgm:cxn modelId="{106C8B07-1ADB-4B4E-B0A0-CD94C8813167}" type="presParOf" srcId="{C9F922E6-0C0C-4094-B5C9-BF39D82FDDDE}" destId="{8ACFD276-2ACB-48DF-A501-780264FCC4DB}" srcOrd="2" destOrd="0" presId="urn:microsoft.com/office/officeart/2005/8/layout/vList3"/>
    <dgm:cxn modelId="{4120CDF6-F787-4D2B-8CA0-55C88625608D}" type="presParOf" srcId="{8ACFD276-2ACB-48DF-A501-780264FCC4DB}" destId="{4D142892-4E11-44DA-A061-16B16CDD75F0}" srcOrd="0" destOrd="0" presId="urn:microsoft.com/office/officeart/2005/8/layout/vList3"/>
    <dgm:cxn modelId="{1D8DE9B4-8BB2-40D2-B55B-E411AB9232F7}" type="presParOf" srcId="{8ACFD276-2ACB-48DF-A501-780264FCC4DB}" destId="{69B00614-AA50-4D12-802D-14261BC348A1}" srcOrd="1" destOrd="0" presId="urn:microsoft.com/office/officeart/2005/8/layout/vList3"/>
    <dgm:cxn modelId="{E0708F97-3A2F-4356-B24F-E789D92DD60B}" type="presParOf" srcId="{C9F922E6-0C0C-4094-B5C9-BF39D82FDDDE}" destId="{CF478A29-6D0B-416E-BF81-BD79D3DBDFAB}" srcOrd="3" destOrd="0" presId="urn:microsoft.com/office/officeart/2005/8/layout/vList3"/>
    <dgm:cxn modelId="{7A054538-4808-41D5-81B9-94A7EDB3514A}" type="presParOf" srcId="{C9F922E6-0C0C-4094-B5C9-BF39D82FDDDE}" destId="{41EAF282-5D12-4FA0-A03A-08A046711B16}" srcOrd="4" destOrd="0" presId="urn:microsoft.com/office/officeart/2005/8/layout/vList3"/>
    <dgm:cxn modelId="{73250FCD-63EF-45E8-85F2-BA537A6E5259}" type="presParOf" srcId="{41EAF282-5D12-4FA0-A03A-08A046711B16}" destId="{B495ACEF-CA84-4AC4-B24F-06CEB6822685}" srcOrd="0" destOrd="0" presId="urn:microsoft.com/office/officeart/2005/8/layout/vList3"/>
    <dgm:cxn modelId="{64FB1530-67FF-41E3-AB88-95BD929E5442}" type="presParOf" srcId="{41EAF282-5D12-4FA0-A03A-08A046711B16}" destId="{BD915557-6D8D-46AD-84A6-2AFAA6F3246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91501D-E8EB-479E-ADF1-633C88AB4A15}"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15BC6032-6065-482F-AEFF-983BE98018D1}">
      <dgm:prSet/>
      <dgm:spPr/>
      <dgm:t>
        <a:bodyPr/>
        <a:lstStyle/>
        <a:p>
          <a:r>
            <a:rPr lang="en-US"/>
            <a:t>Pilihan sebaiknya dinilai atas dasar / besarnya pengurangan risiko  dan besarnya  tambahan keuntungan atau kesempatan yang ada. </a:t>
          </a:r>
          <a:endParaRPr lang="en-US" dirty="0"/>
        </a:p>
      </dgm:t>
    </dgm:pt>
    <dgm:pt modelId="{05937F7A-1A3A-4B9F-BB74-780A71475CE6}" type="parTrans" cxnId="{4648BE82-E398-4354-BB9B-180D8F01F4E8}">
      <dgm:prSet/>
      <dgm:spPr/>
      <dgm:t>
        <a:bodyPr/>
        <a:lstStyle/>
        <a:p>
          <a:endParaRPr lang="en-US"/>
        </a:p>
      </dgm:t>
    </dgm:pt>
    <dgm:pt modelId="{69AF4D90-F82F-4722-B957-CC87A0F2AFDB}" type="sibTrans" cxnId="{4648BE82-E398-4354-BB9B-180D8F01F4E8}">
      <dgm:prSet/>
      <dgm:spPr/>
      <dgm:t>
        <a:bodyPr/>
        <a:lstStyle/>
        <a:p>
          <a:endParaRPr lang="en-US"/>
        </a:p>
      </dgm:t>
    </dgm:pt>
    <dgm:pt modelId="{A1ADD4B6-FE1F-4DB5-88E7-04DA9E50F4D3}">
      <dgm:prSet/>
      <dgm:spPr/>
      <dgm:t>
        <a:bodyPr/>
        <a:lstStyle/>
        <a:p>
          <a:r>
            <a:rPr lang="en-US"/>
            <a:t>Seleksi dari alternatif yang paling tepat meliputi keseimbangan biaya  pelaksanaan terhadap keuntungan. </a:t>
          </a:r>
          <a:endParaRPr lang="en-US" dirty="0"/>
        </a:p>
      </dgm:t>
    </dgm:pt>
    <dgm:pt modelId="{91003DBE-0C2F-4360-BB01-D439BE8FC583}" type="parTrans" cxnId="{FE42411E-9593-4193-8F51-F0C1175EDBB5}">
      <dgm:prSet/>
      <dgm:spPr/>
      <dgm:t>
        <a:bodyPr/>
        <a:lstStyle/>
        <a:p>
          <a:endParaRPr lang="en-US"/>
        </a:p>
      </dgm:t>
    </dgm:pt>
    <dgm:pt modelId="{F59A4D04-2C90-4B10-88B5-41A7EC2392ED}" type="sibTrans" cxnId="{FE42411E-9593-4193-8F51-F0C1175EDBB5}">
      <dgm:prSet/>
      <dgm:spPr/>
      <dgm:t>
        <a:bodyPr/>
        <a:lstStyle/>
        <a:p>
          <a:endParaRPr lang="en-US"/>
        </a:p>
      </dgm:t>
    </dgm:pt>
    <dgm:pt modelId="{6F168C48-2DA9-457C-9CC3-F45CC880CBBF}">
      <dgm:prSet/>
      <dgm:spPr/>
      <dgm:t>
        <a:bodyPr/>
        <a:lstStyle/>
        <a:p>
          <a:r>
            <a:rPr lang="en-US"/>
            <a:t>Walaupun pertimbangan biaya menjadi faktor penting dalam penentuan alternatif pengendalian risiko, tetapi faktor waktu dan keberlangsungan operasi tetap menjadi pertimbangan utama. </a:t>
          </a:r>
          <a:endParaRPr lang="en-US" dirty="0"/>
        </a:p>
      </dgm:t>
    </dgm:pt>
    <dgm:pt modelId="{15AC3BA2-A38C-4087-ADDD-5081670EC555}" type="parTrans" cxnId="{1AD20E6F-2F21-4C0B-92E0-75B907DBB915}">
      <dgm:prSet/>
      <dgm:spPr/>
      <dgm:t>
        <a:bodyPr/>
        <a:lstStyle/>
        <a:p>
          <a:endParaRPr lang="en-US"/>
        </a:p>
      </dgm:t>
    </dgm:pt>
    <dgm:pt modelId="{297FB7C7-FA64-4A31-B020-B1D3DAD6D73F}" type="sibTrans" cxnId="{1AD20E6F-2F21-4C0B-92E0-75B907DBB915}">
      <dgm:prSet/>
      <dgm:spPr/>
      <dgm:t>
        <a:bodyPr/>
        <a:lstStyle/>
        <a:p>
          <a:endParaRPr lang="en-US"/>
        </a:p>
      </dgm:t>
    </dgm:pt>
    <dgm:pt modelId="{C9F922E6-0C0C-4094-B5C9-BF39D82FDDDE}" type="pres">
      <dgm:prSet presAssocID="{DF91501D-E8EB-479E-ADF1-633C88AB4A15}" presName="linearFlow" presStyleCnt="0">
        <dgm:presLayoutVars>
          <dgm:dir/>
          <dgm:resizeHandles val="exact"/>
        </dgm:presLayoutVars>
      </dgm:prSet>
      <dgm:spPr/>
    </dgm:pt>
    <dgm:pt modelId="{F929F141-6D84-4B62-BCC2-E52D87CDACBC}" type="pres">
      <dgm:prSet presAssocID="{15BC6032-6065-482F-AEFF-983BE98018D1}" presName="composite" presStyleCnt="0"/>
      <dgm:spPr/>
    </dgm:pt>
    <dgm:pt modelId="{A29252B5-CE6A-44EA-BB20-EF772E5688F2}" type="pres">
      <dgm:prSet presAssocID="{15BC6032-6065-482F-AEFF-983BE98018D1}" presName="imgShp" presStyleLbl="fgImgPlace1" presStyleIdx="0" presStyleCnt="3"/>
      <dgm:spPr/>
    </dgm:pt>
    <dgm:pt modelId="{3A04D364-C55A-4D53-AF8D-CBA58C92A82C}" type="pres">
      <dgm:prSet presAssocID="{15BC6032-6065-482F-AEFF-983BE98018D1}" presName="txShp" presStyleLbl="node1" presStyleIdx="0" presStyleCnt="3">
        <dgm:presLayoutVars>
          <dgm:bulletEnabled val="1"/>
        </dgm:presLayoutVars>
      </dgm:prSet>
      <dgm:spPr/>
    </dgm:pt>
    <dgm:pt modelId="{07E85C6E-46AA-4BBB-8FA0-67BB1DDA948D}" type="pres">
      <dgm:prSet presAssocID="{69AF4D90-F82F-4722-B957-CC87A0F2AFDB}" presName="spacing" presStyleCnt="0"/>
      <dgm:spPr/>
    </dgm:pt>
    <dgm:pt modelId="{82CAA718-AA62-447C-B386-AA4A3B3BB60D}" type="pres">
      <dgm:prSet presAssocID="{A1ADD4B6-FE1F-4DB5-88E7-04DA9E50F4D3}" presName="composite" presStyleCnt="0"/>
      <dgm:spPr/>
    </dgm:pt>
    <dgm:pt modelId="{1FBD2380-6D62-40B2-B0FE-5B17E2DF68AE}" type="pres">
      <dgm:prSet presAssocID="{A1ADD4B6-FE1F-4DB5-88E7-04DA9E50F4D3}" presName="imgShp" presStyleLbl="fgImgPlace1" presStyleIdx="1" presStyleCnt="3"/>
      <dgm:spPr/>
    </dgm:pt>
    <dgm:pt modelId="{10AABB06-574F-4336-AAC7-8286F4696087}" type="pres">
      <dgm:prSet presAssocID="{A1ADD4B6-FE1F-4DB5-88E7-04DA9E50F4D3}" presName="txShp" presStyleLbl="node1" presStyleIdx="1" presStyleCnt="3">
        <dgm:presLayoutVars>
          <dgm:bulletEnabled val="1"/>
        </dgm:presLayoutVars>
      </dgm:prSet>
      <dgm:spPr/>
    </dgm:pt>
    <dgm:pt modelId="{2ACDC0A1-20BB-455F-9384-8DC348E4F3C8}" type="pres">
      <dgm:prSet presAssocID="{F59A4D04-2C90-4B10-88B5-41A7EC2392ED}" presName="spacing" presStyleCnt="0"/>
      <dgm:spPr/>
    </dgm:pt>
    <dgm:pt modelId="{D01F64E4-D04A-46E2-9F38-EA8D5FD337F0}" type="pres">
      <dgm:prSet presAssocID="{6F168C48-2DA9-457C-9CC3-F45CC880CBBF}" presName="composite" presStyleCnt="0"/>
      <dgm:spPr/>
    </dgm:pt>
    <dgm:pt modelId="{67E16BAA-B509-4083-8933-4CE2C0354E14}" type="pres">
      <dgm:prSet presAssocID="{6F168C48-2DA9-457C-9CC3-F45CC880CBBF}" presName="imgShp" presStyleLbl="fgImgPlace1" presStyleIdx="2" presStyleCnt="3"/>
      <dgm:spPr/>
    </dgm:pt>
    <dgm:pt modelId="{97A4B824-2458-422A-ACC8-41FD517C0448}" type="pres">
      <dgm:prSet presAssocID="{6F168C48-2DA9-457C-9CC3-F45CC880CBBF}" presName="txShp" presStyleLbl="node1" presStyleIdx="2" presStyleCnt="3">
        <dgm:presLayoutVars>
          <dgm:bulletEnabled val="1"/>
        </dgm:presLayoutVars>
      </dgm:prSet>
      <dgm:spPr/>
    </dgm:pt>
  </dgm:ptLst>
  <dgm:cxnLst>
    <dgm:cxn modelId="{BAE81912-8CF2-4FCA-92AF-245C11CB9A81}" type="presOf" srcId="{6F168C48-2DA9-457C-9CC3-F45CC880CBBF}" destId="{97A4B824-2458-422A-ACC8-41FD517C0448}" srcOrd="0" destOrd="0" presId="urn:microsoft.com/office/officeart/2005/8/layout/vList3"/>
    <dgm:cxn modelId="{FE42411E-9593-4193-8F51-F0C1175EDBB5}" srcId="{DF91501D-E8EB-479E-ADF1-633C88AB4A15}" destId="{A1ADD4B6-FE1F-4DB5-88E7-04DA9E50F4D3}" srcOrd="1" destOrd="0" parTransId="{91003DBE-0C2F-4360-BB01-D439BE8FC583}" sibTransId="{F59A4D04-2C90-4B10-88B5-41A7EC2392ED}"/>
    <dgm:cxn modelId="{1AD20E6F-2F21-4C0B-92E0-75B907DBB915}" srcId="{DF91501D-E8EB-479E-ADF1-633C88AB4A15}" destId="{6F168C48-2DA9-457C-9CC3-F45CC880CBBF}" srcOrd="2" destOrd="0" parTransId="{15AC3BA2-A38C-4087-ADDD-5081670EC555}" sibTransId="{297FB7C7-FA64-4A31-B020-B1D3DAD6D73F}"/>
    <dgm:cxn modelId="{BEC94771-92D1-43A4-9F02-00A53BA57A39}" type="presOf" srcId="{15BC6032-6065-482F-AEFF-983BE98018D1}" destId="{3A04D364-C55A-4D53-AF8D-CBA58C92A82C}" srcOrd="0" destOrd="0" presId="urn:microsoft.com/office/officeart/2005/8/layout/vList3"/>
    <dgm:cxn modelId="{4648BE82-E398-4354-BB9B-180D8F01F4E8}" srcId="{DF91501D-E8EB-479E-ADF1-633C88AB4A15}" destId="{15BC6032-6065-482F-AEFF-983BE98018D1}" srcOrd="0" destOrd="0" parTransId="{05937F7A-1A3A-4B9F-BB74-780A71475CE6}" sibTransId="{69AF4D90-F82F-4722-B957-CC87A0F2AFDB}"/>
    <dgm:cxn modelId="{45B7F396-E16D-4EFE-A081-8011B51A911E}" type="presOf" srcId="{DF91501D-E8EB-479E-ADF1-633C88AB4A15}" destId="{C9F922E6-0C0C-4094-B5C9-BF39D82FDDDE}" srcOrd="0" destOrd="0" presId="urn:microsoft.com/office/officeart/2005/8/layout/vList3"/>
    <dgm:cxn modelId="{CC1592C6-C137-4E75-9C6A-0B55E2D4BC11}" type="presOf" srcId="{A1ADD4B6-FE1F-4DB5-88E7-04DA9E50F4D3}" destId="{10AABB06-574F-4336-AAC7-8286F4696087}" srcOrd="0" destOrd="0" presId="urn:microsoft.com/office/officeart/2005/8/layout/vList3"/>
    <dgm:cxn modelId="{36873F2A-F5DE-4CA4-AF38-86511D23F4AE}" type="presParOf" srcId="{C9F922E6-0C0C-4094-B5C9-BF39D82FDDDE}" destId="{F929F141-6D84-4B62-BCC2-E52D87CDACBC}" srcOrd="0" destOrd="0" presId="urn:microsoft.com/office/officeart/2005/8/layout/vList3"/>
    <dgm:cxn modelId="{EFC4083C-D43B-45A6-A111-9F346482D083}" type="presParOf" srcId="{F929F141-6D84-4B62-BCC2-E52D87CDACBC}" destId="{A29252B5-CE6A-44EA-BB20-EF772E5688F2}" srcOrd="0" destOrd="0" presId="urn:microsoft.com/office/officeart/2005/8/layout/vList3"/>
    <dgm:cxn modelId="{0E642B8C-E92D-401A-896D-5371280BBDEE}" type="presParOf" srcId="{F929F141-6D84-4B62-BCC2-E52D87CDACBC}" destId="{3A04D364-C55A-4D53-AF8D-CBA58C92A82C}" srcOrd="1" destOrd="0" presId="urn:microsoft.com/office/officeart/2005/8/layout/vList3"/>
    <dgm:cxn modelId="{1EB1DFA2-59D4-4F9C-9004-9B74BA11E611}" type="presParOf" srcId="{C9F922E6-0C0C-4094-B5C9-BF39D82FDDDE}" destId="{07E85C6E-46AA-4BBB-8FA0-67BB1DDA948D}" srcOrd="1" destOrd="0" presId="urn:microsoft.com/office/officeart/2005/8/layout/vList3"/>
    <dgm:cxn modelId="{552E1CC4-EB94-4D89-8BA3-01939569EDFF}" type="presParOf" srcId="{C9F922E6-0C0C-4094-B5C9-BF39D82FDDDE}" destId="{82CAA718-AA62-447C-B386-AA4A3B3BB60D}" srcOrd="2" destOrd="0" presId="urn:microsoft.com/office/officeart/2005/8/layout/vList3"/>
    <dgm:cxn modelId="{2DF732FC-8EFE-4A1D-A1F3-1E1E2A6F8B1E}" type="presParOf" srcId="{82CAA718-AA62-447C-B386-AA4A3B3BB60D}" destId="{1FBD2380-6D62-40B2-B0FE-5B17E2DF68AE}" srcOrd="0" destOrd="0" presId="urn:microsoft.com/office/officeart/2005/8/layout/vList3"/>
    <dgm:cxn modelId="{71D128EB-DFD3-47FF-B897-B68EF2406D93}" type="presParOf" srcId="{82CAA718-AA62-447C-B386-AA4A3B3BB60D}" destId="{10AABB06-574F-4336-AAC7-8286F4696087}" srcOrd="1" destOrd="0" presId="urn:microsoft.com/office/officeart/2005/8/layout/vList3"/>
    <dgm:cxn modelId="{AD7B39D6-E564-4591-A42C-6C6FB19053AC}" type="presParOf" srcId="{C9F922E6-0C0C-4094-B5C9-BF39D82FDDDE}" destId="{2ACDC0A1-20BB-455F-9384-8DC348E4F3C8}" srcOrd="3" destOrd="0" presId="urn:microsoft.com/office/officeart/2005/8/layout/vList3"/>
    <dgm:cxn modelId="{519E747D-EE1F-497A-9EF5-F483CC62A1C4}" type="presParOf" srcId="{C9F922E6-0C0C-4094-B5C9-BF39D82FDDDE}" destId="{D01F64E4-D04A-46E2-9F38-EA8D5FD337F0}" srcOrd="4" destOrd="0" presId="urn:microsoft.com/office/officeart/2005/8/layout/vList3"/>
    <dgm:cxn modelId="{9735B6D1-48F2-49A6-817E-0966234A1250}" type="presParOf" srcId="{D01F64E4-D04A-46E2-9F38-EA8D5FD337F0}" destId="{67E16BAA-B509-4083-8933-4CE2C0354E14}" srcOrd="0" destOrd="0" presId="urn:microsoft.com/office/officeart/2005/8/layout/vList3"/>
    <dgm:cxn modelId="{592B04A7-1F2E-420F-A976-329903FD83B8}" type="presParOf" srcId="{D01F64E4-D04A-46E2-9F38-EA8D5FD337F0}" destId="{97A4B824-2458-422A-ACC8-41FD517C044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91501D-E8EB-479E-ADF1-633C88AB4A15}"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n-US"/>
        </a:p>
      </dgm:t>
    </dgm:pt>
    <dgm:pt modelId="{15BC6032-6065-482F-AEFF-983BE98018D1}">
      <dgm:prSet/>
      <dgm:spPr/>
      <dgm:t>
        <a:bodyPr/>
        <a:lstStyle/>
        <a:p>
          <a:r>
            <a:rPr lang="en-US" altLang="en-US" dirty="0" err="1"/>
            <a:t>Rencana</a:t>
          </a:r>
          <a:r>
            <a:rPr lang="en-US" altLang="en-US" dirty="0"/>
            <a:t> </a:t>
          </a:r>
          <a:r>
            <a:rPr lang="en-US" altLang="en-US" dirty="0" err="1"/>
            <a:t>tindakan</a:t>
          </a:r>
          <a:r>
            <a:rPr lang="en-US" altLang="en-US" dirty="0"/>
            <a:t> </a:t>
          </a:r>
          <a:r>
            <a:rPr lang="en-US" altLang="en-US" dirty="0" err="1"/>
            <a:t>mencakup</a:t>
          </a:r>
          <a:r>
            <a:rPr lang="en-US" altLang="en-US" dirty="0"/>
            <a:t> :</a:t>
          </a:r>
          <a:endParaRPr lang="en-US" dirty="0"/>
        </a:p>
      </dgm:t>
    </dgm:pt>
    <dgm:pt modelId="{05937F7A-1A3A-4B9F-BB74-780A71475CE6}" type="parTrans" cxnId="{4648BE82-E398-4354-BB9B-180D8F01F4E8}">
      <dgm:prSet/>
      <dgm:spPr/>
      <dgm:t>
        <a:bodyPr/>
        <a:lstStyle/>
        <a:p>
          <a:endParaRPr lang="en-US"/>
        </a:p>
      </dgm:t>
    </dgm:pt>
    <dgm:pt modelId="{69AF4D90-F82F-4722-B957-CC87A0F2AFDB}" type="sibTrans" cxnId="{4648BE82-E398-4354-BB9B-180D8F01F4E8}">
      <dgm:prSet/>
      <dgm:spPr/>
      <dgm:t>
        <a:bodyPr/>
        <a:lstStyle/>
        <a:p>
          <a:endParaRPr lang="en-US"/>
        </a:p>
      </dgm:t>
    </dgm:pt>
    <dgm:pt modelId="{483C1A10-FC81-4C2D-A006-4E9D73DCA745}">
      <dgm:prSet/>
      <dgm:spPr/>
      <dgm:t>
        <a:bodyPr/>
        <a:lstStyle/>
        <a:p>
          <a:r>
            <a:rPr lang="en-US" altLang="en-US"/>
            <a:t>Siapa yang bertanggung jawab terhadap pelaksanaan tindakan</a:t>
          </a:r>
          <a:endParaRPr lang="en-US" altLang="en-US" dirty="0"/>
        </a:p>
      </dgm:t>
    </dgm:pt>
    <dgm:pt modelId="{A83E05A6-BE80-4329-9A46-3BF83799BDCA}" type="parTrans" cxnId="{EC4F3F8E-59B0-4F4B-8E6E-33DDA0CB4BF8}">
      <dgm:prSet/>
      <dgm:spPr/>
      <dgm:t>
        <a:bodyPr/>
        <a:lstStyle/>
        <a:p>
          <a:endParaRPr lang="en-US"/>
        </a:p>
      </dgm:t>
    </dgm:pt>
    <dgm:pt modelId="{27AB2FB9-24A5-4FC4-8AA8-9FFA667EA232}" type="sibTrans" cxnId="{EC4F3F8E-59B0-4F4B-8E6E-33DDA0CB4BF8}">
      <dgm:prSet/>
      <dgm:spPr/>
      <dgm:t>
        <a:bodyPr/>
        <a:lstStyle/>
        <a:p>
          <a:endParaRPr lang="en-US"/>
        </a:p>
      </dgm:t>
    </dgm:pt>
    <dgm:pt modelId="{7CD17025-64A7-40BC-89EA-4138374B0009}">
      <dgm:prSet/>
      <dgm:spPr/>
      <dgm:t>
        <a:bodyPr/>
        <a:lstStyle/>
        <a:p>
          <a:r>
            <a:rPr lang="en-US" altLang="en-US"/>
            <a:t>Sumber daya yang akan digunakan</a:t>
          </a:r>
          <a:endParaRPr lang="en-US" altLang="en-US" dirty="0"/>
        </a:p>
      </dgm:t>
    </dgm:pt>
    <dgm:pt modelId="{5E8FF025-F33B-4414-8178-A029501C38CE}" type="parTrans" cxnId="{A2386B94-F477-4B3E-B0B2-B3E1F62260D0}">
      <dgm:prSet/>
      <dgm:spPr/>
      <dgm:t>
        <a:bodyPr/>
        <a:lstStyle/>
        <a:p>
          <a:endParaRPr lang="en-US"/>
        </a:p>
      </dgm:t>
    </dgm:pt>
    <dgm:pt modelId="{242FBAB3-DC01-4DE3-B378-43B71D4693FD}" type="sibTrans" cxnId="{A2386B94-F477-4B3E-B0B2-B3E1F62260D0}">
      <dgm:prSet/>
      <dgm:spPr/>
      <dgm:t>
        <a:bodyPr/>
        <a:lstStyle/>
        <a:p>
          <a:endParaRPr lang="en-US"/>
        </a:p>
      </dgm:t>
    </dgm:pt>
    <dgm:pt modelId="{A1CBDDB5-3CCF-4D8F-9B8D-670BF62DED17}">
      <dgm:prSet/>
      <dgm:spPr/>
      <dgm:t>
        <a:bodyPr/>
        <a:lstStyle/>
        <a:p>
          <a:r>
            <a:rPr lang="en-US" altLang="en-US"/>
            <a:t>Alokasi biaya</a:t>
          </a:r>
          <a:endParaRPr lang="en-US" altLang="en-US" dirty="0"/>
        </a:p>
      </dgm:t>
    </dgm:pt>
    <dgm:pt modelId="{7715C79F-F36E-41E8-9C43-B67148347748}" type="parTrans" cxnId="{B58F2805-2F4A-42EC-ABDE-2CCF72775C76}">
      <dgm:prSet/>
      <dgm:spPr/>
      <dgm:t>
        <a:bodyPr/>
        <a:lstStyle/>
        <a:p>
          <a:endParaRPr lang="en-US"/>
        </a:p>
      </dgm:t>
    </dgm:pt>
    <dgm:pt modelId="{711979CA-EA4D-4F36-BD36-46AA59703358}" type="sibTrans" cxnId="{B58F2805-2F4A-42EC-ABDE-2CCF72775C76}">
      <dgm:prSet/>
      <dgm:spPr/>
      <dgm:t>
        <a:bodyPr/>
        <a:lstStyle/>
        <a:p>
          <a:endParaRPr lang="en-US"/>
        </a:p>
      </dgm:t>
    </dgm:pt>
    <dgm:pt modelId="{6F8E2720-84A3-49FF-8A0F-7ED9D1B5771E}">
      <dgm:prSet/>
      <dgm:spPr/>
      <dgm:t>
        <a:bodyPr/>
        <a:lstStyle/>
        <a:p>
          <a:r>
            <a:rPr lang="en-US" altLang="en-US"/>
            <a:t>Rencana waktu pelaksanaan</a:t>
          </a:r>
          <a:endParaRPr lang="en-US" altLang="en-US" dirty="0"/>
        </a:p>
      </dgm:t>
    </dgm:pt>
    <dgm:pt modelId="{3FD1F130-076D-45C6-AA46-DD62CD152073}" type="parTrans" cxnId="{0C1BEF91-C1F1-47A5-A572-AD2082D226B1}">
      <dgm:prSet/>
      <dgm:spPr/>
      <dgm:t>
        <a:bodyPr/>
        <a:lstStyle/>
        <a:p>
          <a:endParaRPr lang="en-US"/>
        </a:p>
      </dgm:t>
    </dgm:pt>
    <dgm:pt modelId="{895033ED-7BA4-404D-B393-F5C381393660}" type="sibTrans" cxnId="{0C1BEF91-C1F1-47A5-A572-AD2082D226B1}">
      <dgm:prSet/>
      <dgm:spPr/>
      <dgm:t>
        <a:bodyPr/>
        <a:lstStyle/>
        <a:p>
          <a:endParaRPr lang="en-US"/>
        </a:p>
      </dgm:t>
    </dgm:pt>
    <dgm:pt modelId="{74058738-4435-4969-85B3-9D286C03AD8A}">
      <dgm:prSet/>
      <dgm:spPr/>
      <dgm:t>
        <a:bodyPr/>
        <a:lstStyle/>
        <a:p>
          <a:r>
            <a:rPr lang="en-US" altLang="en-US"/>
            <a:t>Rincian mekanisme dan frekuensi kaji ulang pelaksanan dengan rencana tindakan</a:t>
          </a:r>
          <a:endParaRPr lang="en-US" altLang="en-US" dirty="0"/>
        </a:p>
      </dgm:t>
    </dgm:pt>
    <dgm:pt modelId="{4501F3D1-B724-40D0-9E12-E2BEEC9B8647}" type="parTrans" cxnId="{CE4B8413-135D-49A2-96E1-F30AB4733C02}">
      <dgm:prSet/>
      <dgm:spPr/>
      <dgm:t>
        <a:bodyPr/>
        <a:lstStyle/>
        <a:p>
          <a:endParaRPr lang="en-US"/>
        </a:p>
      </dgm:t>
    </dgm:pt>
    <dgm:pt modelId="{5FFF0453-D584-44A8-804E-9F456CA0A813}" type="sibTrans" cxnId="{CE4B8413-135D-49A2-96E1-F30AB4733C02}">
      <dgm:prSet/>
      <dgm:spPr/>
      <dgm:t>
        <a:bodyPr/>
        <a:lstStyle/>
        <a:p>
          <a:endParaRPr lang="en-US"/>
        </a:p>
      </dgm:t>
    </dgm:pt>
    <dgm:pt modelId="{C9F922E6-0C0C-4094-B5C9-BF39D82FDDDE}" type="pres">
      <dgm:prSet presAssocID="{DF91501D-E8EB-479E-ADF1-633C88AB4A15}" presName="linearFlow" presStyleCnt="0">
        <dgm:presLayoutVars>
          <dgm:dir/>
          <dgm:resizeHandles val="exact"/>
        </dgm:presLayoutVars>
      </dgm:prSet>
      <dgm:spPr/>
    </dgm:pt>
    <dgm:pt modelId="{F929F141-6D84-4B62-BCC2-E52D87CDACBC}" type="pres">
      <dgm:prSet presAssocID="{15BC6032-6065-482F-AEFF-983BE98018D1}" presName="composite" presStyleCnt="0"/>
      <dgm:spPr/>
    </dgm:pt>
    <dgm:pt modelId="{A29252B5-CE6A-44EA-BB20-EF772E5688F2}" type="pres">
      <dgm:prSet presAssocID="{15BC6032-6065-482F-AEFF-983BE98018D1}" presName="imgShp" presStyleLbl="fgImgPlace1" presStyleIdx="0" presStyleCnt="1"/>
      <dgm:spPr/>
    </dgm:pt>
    <dgm:pt modelId="{3A04D364-C55A-4D53-AF8D-CBA58C92A82C}" type="pres">
      <dgm:prSet presAssocID="{15BC6032-6065-482F-AEFF-983BE98018D1}" presName="txShp" presStyleLbl="node1" presStyleIdx="0" presStyleCnt="1" custScaleX="114764">
        <dgm:presLayoutVars>
          <dgm:bulletEnabled val="1"/>
        </dgm:presLayoutVars>
      </dgm:prSet>
      <dgm:spPr/>
    </dgm:pt>
  </dgm:ptLst>
  <dgm:cxnLst>
    <dgm:cxn modelId="{B58F2805-2F4A-42EC-ABDE-2CCF72775C76}" srcId="{15BC6032-6065-482F-AEFF-983BE98018D1}" destId="{A1CBDDB5-3CCF-4D8F-9B8D-670BF62DED17}" srcOrd="2" destOrd="0" parTransId="{7715C79F-F36E-41E8-9C43-B67148347748}" sibTransId="{711979CA-EA4D-4F36-BD36-46AA59703358}"/>
    <dgm:cxn modelId="{CE4B8413-135D-49A2-96E1-F30AB4733C02}" srcId="{15BC6032-6065-482F-AEFF-983BE98018D1}" destId="{74058738-4435-4969-85B3-9D286C03AD8A}" srcOrd="4" destOrd="0" parTransId="{4501F3D1-B724-40D0-9E12-E2BEEC9B8647}" sibTransId="{5FFF0453-D584-44A8-804E-9F456CA0A813}"/>
    <dgm:cxn modelId="{64E9D06B-5A57-4206-AF48-CF7E8B313C48}" type="presOf" srcId="{7CD17025-64A7-40BC-89EA-4138374B0009}" destId="{3A04D364-C55A-4D53-AF8D-CBA58C92A82C}" srcOrd="0" destOrd="2" presId="urn:microsoft.com/office/officeart/2005/8/layout/vList3"/>
    <dgm:cxn modelId="{AF49044F-59AB-4D1A-8B33-4B8BB5009568}" type="presOf" srcId="{483C1A10-FC81-4C2D-A006-4E9D73DCA745}" destId="{3A04D364-C55A-4D53-AF8D-CBA58C92A82C}" srcOrd="0" destOrd="1" presId="urn:microsoft.com/office/officeart/2005/8/layout/vList3"/>
    <dgm:cxn modelId="{BEC94771-92D1-43A4-9F02-00A53BA57A39}" type="presOf" srcId="{15BC6032-6065-482F-AEFF-983BE98018D1}" destId="{3A04D364-C55A-4D53-AF8D-CBA58C92A82C}" srcOrd="0" destOrd="0" presId="urn:microsoft.com/office/officeart/2005/8/layout/vList3"/>
    <dgm:cxn modelId="{4648BE82-E398-4354-BB9B-180D8F01F4E8}" srcId="{DF91501D-E8EB-479E-ADF1-633C88AB4A15}" destId="{15BC6032-6065-482F-AEFF-983BE98018D1}" srcOrd="0" destOrd="0" parTransId="{05937F7A-1A3A-4B9F-BB74-780A71475CE6}" sibTransId="{69AF4D90-F82F-4722-B957-CC87A0F2AFDB}"/>
    <dgm:cxn modelId="{50819A8C-11AE-4E23-AA2C-01CFB18F72D7}" type="presOf" srcId="{6F8E2720-84A3-49FF-8A0F-7ED9D1B5771E}" destId="{3A04D364-C55A-4D53-AF8D-CBA58C92A82C}" srcOrd="0" destOrd="4" presId="urn:microsoft.com/office/officeart/2005/8/layout/vList3"/>
    <dgm:cxn modelId="{EC4F3F8E-59B0-4F4B-8E6E-33DDA0CB4BF8}" srcId="{15BC6032-6065-482F-AEFF-983BE98018D1}" destId="{483C1A10-FC81-4C2D-A006-4E9D73DCA745}" srcOrd="0" destOrd="0" parTransId="{A83E05A6-BE80-4329-9A46-3BF83799BDCA}" sibTransId="{27AB2FB9-24A5-4FC4-8AA8-9FFA667EA232}"/>
    <dgm:cxn modelId="{0C1BEF91-C1F1-47A5-A572-AD2082D226B1}" srcId="{15BC6032-6065-482F-AEFF-983BE98018D1}" destId="{6F8E2720-84A3-49FF-8A0F-7ED9D1B5771E}" srcOrd="3" destOrd="0" parTransId="{3FD1F130-076D-45C6-AA46-DD62CD152073}" sibTransId="{895033ED-7BA4-404D-B393-F5C381393660}"/>
    <dgm:cxn modelId="{A2386B94-F477-4B3E-B0B2-B3E1F62260D0}" srcId="{15BC6032-6065-482F-AEFF-983BE98018D1}" destId="{7CD17025-64A7-40BC-89EA-4138374B0009}" srcOrd="1" destOrd="0" parTransId="{5E8FF025-F33B-4414-8178-A029501C38CE}" sibTransId="{242FBAB3-DC01-4DE3-B378-43B71D4693FD}"/>
    <dgm:cxn modelId="{45B7F396-E16D-4EFE-A081-8011B51A911E}" type="presOf" srcId="{DF91501D-E8EB-479E-ADF1-633C88AB4A15}" destId="{C9F922E6-0C0C-4094-B5C9-BF39D82FDDDE}" srcOrd="0" destOrd="0" presId="urn:microsoft.com/office/officeart/2005/8/layout/vList3"/>
    <dgm:cxn modelId="{E6027EFD-E1D5-4157-81C6-8A6B1EC2FF34}" type="presOf" srcId="{A1CBDDB5-3CCF-4D8F-9B8D-670BF62DED17}" destId="{3A04D364-C55A-4D53-AF8D-CBA58C92A82C}" srcOrd="0" destOrd="3" presId="urn:microsoft.com/office/officeart/2005/8/layout/vList3"/>
    <dgm:cxn modelId="{2BF090FD-2282-4963-B540-76BCDC3E3669}" type="presOf" srcId="{74058738-4435-4969-85B3-9D286C03AD8A}" destId="{3A04D364-C55A-4D53-AF8D-CBA58C92A82C}" srcOrd="0" destOrd="5" presId="urn:microsoft.com/office/officeart/2005/8/layout/vList3"/>
    <dgm:cxn modelId="{36873F2A-F5DE-4CA4-AF38-86511D23F4AE}" type="presParOf" srcId="{C9F922E6-0C0C-4094-B5C9-BF39D82FDDDE}" destId="{F929F141-6D84-4B62-BCC2-E52D87CDACBC}" srcOrd="0" destOrd="0" presId="urn:microsoft.com/office/officeart/2005/8/layout/vList3"/>
    <dgm:cxn modelId="{EFC4083C-D43B-45A6-A111-9F346482D083}" type="presParOf" srcId="{F929F141-6D84-4B62-BCC2-E52D87CDACBC}" destId="{A29252B5-CE6A-44EA-BB20-EF772E5688F2}" srcOrd="0" destOrd="0" presId="urn:microsoft.com/office/officeart/2005/8/layout/vList3"/>
    <dgm:cxn modelId="{0E642B8C-E92D-401A-896D-5371280BBDEE}" type="presParOf" srcId="{F929F141-6D84-4B62-BCC2-E52D87CDACBC}" destId="{3A04D364-C55A-4D53-AF8D-CBA58C92A82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91501D-E8EB-479E-ADF1-633C88AB4A1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15BC6032-6065-482F-AEFF-983BE98018D1}">
      <dgm:prSet custT="1"/>
      <dgm:spPr/>
      <dgm:t>
        <a:bodyPr/>
        <a:lstStyle/>
        <a:p>
          <a:r>
            <a:rPr lang="en-US" altLang="en-US" sz="2000" dirty="0" err="1"/>
            <a:t>Idealnya</a:t>
          </a:r>
          <a:r>
            <a:rPr lang="en-US" altLang="en-US" sz="2000" dirty="0"/>
            <a:t>, </a:t>
          </a:r>
          <a:r>
            <a:rPr lang="en-US" altLang="en-US" sz="2000" dirty="0" err="1"/>
            <a:t>tanggungjawab</a:t>
          </a:r>
          <a:r>
            <a:rPr lang="en-US" altLang="en-US" sz="2000" dirty="0"/>
            <a:t> </a:t>
          </a:r>
          <a:r>
            <a:rPr lang="en-US" altLang="en-US" sz="2000" dirty="0" err="1"/>
            <a:t>pengendalian</a:t>
          </a:r>
          <a:r>
            <a:rPr lang="en-US" altLang="en-US" sz="2000" dirty="0"/>
            <a:t> </a:t>
          </a:r>
          <a:r>
            <a:rPr lang="en-US" altLang="en-US" sz="2000" dirty="0" err="1"/>
            <a:t>risiko</a:t>
          </a:r>
          <a:r>
            <a:rPr lang="en-US" altLang="en-US" sz="2000" dirty="0"/>
            <a:t> </a:t>
          </a:r>
          <a:r>
            <a:rPr lang="en-US" altLang="en-US" sz="2000" dirty="0" err="1"/>
            <a:t>seharusnya</a:t>
          </a:r>
          <a:r>
            <a:rPr lang="en-US" altLang="en-US" sz="2000" dirty="0"/>
            <a:t> </a:t>
          </a:r>
          <a:r>
            <a:rPr lang="en-US" altLang="en-US" sz="2000" dirty="0" err="1"/>
            <a:t>berada</a:t>
          </a:r>
          <a:r>
            <a:rPr lang="en-US" altLang="en-US" sz="2000" dirty="0"/>
            <a:t> pada </a:t>
          </a:r>
          <a:r>
            <a:rPr lang="en-US" altLang="en-US" sz="2000" dirty="0" err="1"/>
            <a:t>pihak</a:t>
          </a:r>
          <a:r>
            <a:rPr lang="en-US" altLang="en-US" sz="2000" dirty="0"/>
            <a:t> yang </a:t>
          </a:r>
          <a:r>
            <a:rPr lang="en-US" altLang="en-US" sz="2000" dirty="0" err="1"/>
            <a:t>benar-benar</a:t>
          </a:r>
          <a:r>
            <a:rPr lang="en-US" altLang="en-US" sz="2000" dirty="0"/>
            <a:t> </a:t>
          </a:r>
          <a:r>
            <a:rPr lang="en-US" altLang="en-US" sz="2000" dirty="0" err="1"/>
            <a:t>mengerti</a:t>
          </a:r>
          <a:r>
            <a:rPr lang="en-US" altLang="en-US" sz="2000" dirty="0"/>
            <a:t>. </a:t>
          </a:r>
          <a:endParaRPr lang="en-US" sz="2000" dirty="0"/>
        </a:p>
      </dgm:t>
    </dgm:pt>
    <dgm:pt modelId="{05937F7A-1A3A-4B9F-BB74-780A71475CE6}" type="parTrans" cxnId="{4648BE82-E398-4354-BB9B-180D8F01F4E8}">
      <dgm:prSet/>
      <dgm:spPr/>
      <dgm:t>
        <a:bodyPr/>
        <a:lstStyle/>
        <a:p>
          <a:endParaRPr lang="en-US" sz="2800"/>
        </a:p>
      </dgm:t>
    </dgm:pt>
    <dgm:pt modelId="{69AF4D90-F82F-4722-B957-CC87A0F2AFDB}" type="sibTrans" cxnId="{4648BE82-E398-4354-BB9B-180D8F01F4E8}">
      <dgm:prSet/>
      <dgm:spPr/>
      <dgm:t>
        <a:bodyPr/>
        <a:lstStyle/>
        <a:p>
          <a:endParaRPr lang="en-US" sz="2800"/>
        </a:p>
      </dgm:t>
    </dgm:pt>
    <dgm:pt modelId="{1337D82D-BD5B-4C48-B677-63E2D2BA6379}">
      <dgm:prSet custT="1"/>
      <dgm:spPr/>
      <dgm:t>
        <a:bodyPr/>
        <a:lstStyle/>
        <a:p>
          <a:r>
            <a:rPr lang="en-US" altLang="en-US" sz="2000"/>
            <a:t>Tanggungjawab tersebut harus disepakati sejak tahap perencanaan. </a:t>
          </a:r>
          <a:endParaRPr lang="en-US" altLang="en-US" sz="2000" dirty="0"/>
        </a:p>
      </dgm:t>
    </dgm:pt>
    <dgm:pt modelId="{D1CAB27C-1C4D-4AD8-BEC0-1A83BA968127}" type="parTrans" cxnId="{2AE05CFB-7346-447F-8172-1F4E5B9B7217}">
      <dgm:prSet/>
      <dgm:spPr/>
      <dgm:t>
        <a:bodyPr/>
        <a:lstStyle/>
        <a:p>
          <a:endParaRPr lang="en-US" sz="2800"/>
        </a:p>
      </dgm:t>
    </dgm:pt>
    <dgm:pt modelId="{8C7C6537-D4D5-4706-B766-55700204BBEE}" type="sibTrans" cxnId="{2AE05CFB-7346-447F-8172-1F4E5B9B7217}">
      <dgm:prSet/>
      <dgm:spPr/>
      <dgm:t>
        <a:bodyPr/>
        <a:lstStyle/>
        <a:p>
          <a:endParaRPr lang="en-US" sz="2800"/>
        </a:p>
      </dgm:t>
    </dgm:pt>
    <dgm:pt modelId="{243CD4E0-3F56-4965-9A24-5D9B7AF6C9D3}">
      <dgm:prSet custT="1"/>
      <dgm:spPr/>
      <dgm:t>
        <a:bodyPr/>
        <a:lstStyle/>
        <a:p>
          <a:r>
            <a:rPr lang="en-US" altLang="en-US" sz="2000"/>
            <a:t>Pelaksanaan pengendalian risiko yang baik membutuhkan :</a:t>
          </a:r>
          <a:endParaRPr lang="en-US" altLang="en-US" sz="2000" dirty="0"/>
        </a:p>
      </dgm:t>
    </dgm:pt>
    <dgm:pt modelId="{5A706C99-BD9A-4BD8-87AE-E9CA10C1884D}" type="parTrans" cxnId="{7DD99258-06DB-40F8-9BAD-2C18BCFA7558}">
      <dgm:prSet/>
      <dgm:spPr/>
      <dgm:t>
        <a:bodyPr/>
        <a:lstStyle/>
        <a:p>
          <a:endParaRPr lang="en-US" sz="2800"/>
        </a:p>
      </dgm:t>
    </dgm:pt>
    <dgm:pt modelId="{20D77A63-EB69-46A3-96FA-BAF52649DD66}" type="sibTrans" cxnId="{7DD99258-06DB-40F8-9BAD-2C18BCFA7558}">
      <dgm:prSet/>
      <dgm:spPr/>
      <dgm:t>
        <a:bodyPr/>
        <a:lstStyle/>
        <a:p>
          <a:endParaRPr lang="en-US" sz="2800"/>
        </a:p>
      </dgm:t>
    </dgm:pt>
    <dgm:pt modelId="{423087D0-638C-40AF-BBE8-37FF5EA63CE2}">
      <dgm:prSet custT="1"/>
      <dgm:spPr/>
      <dgm:t>
        <a:bodyPr/>
        <a:lstStyle/>
        <a:p>
          <a:r>
            <a:rPr lang="en-US" altLang="en-US" sz="2000"/>
            <a:t>sistem manajemen yang efektif ,</a:t>
          </a:r>
          <a:endParaRPr lang="en-US" altLang="en-US" sz="2000" dirty="0"/>
        </a:p>
      </dgm:t>
    </dgm:pt>
    <dgm:pt modelId="{73BD139C-8C72-48B5-9FD1-91958B1194EC}" type="parTrans" cxnId="{4D4E85A1-E464-4BC7-9D35-D2F045E2495E}">
      <dgm:prSet/>
      <dgm:spPr/>
      <dgm:t>
        <a:bodyPr/>
        <a:lstStyle/>
        <a:p>
          <a:endParaRPr lang="en-US" sz="2800"/>
        </a:p>
      </dgm:t>
    </dgm:pt>
    <dgm:pt modelId="{894BD341-78D9-46A1-9AE0-7C13CFABD67E}" type="sibTrans" cxnId="{4D4E85A1-E464-4BC7-9D35-D2F045E2495E}">
      <dgm:prSet/>
      <dgm:spPr/>
      <dgm:t>
        <a:bodyPr/>
        <a:lstStyle/>
        <a:p>
          <a:endParaRPr lang="en-US" sz="2800"/>
        </a:p>
      </dgm:t>
    </dgm:pt>
    <dgm:pt modelId="{51C06406-9353-4FBE-965B-71092D2C69C0}">
      <dgm:prSet custT="1"/>
      <dgm:spPr/>
      <dgm:t>
        <a:bodyPr/>
        <a:lstStyle/>
        <a:p>
          <a:r>
            <a:rPr lang="en-US" altLang="en-US" sz="2000"/>
            <a:t>pembagian tanggung jawab yang jelas dan</a:t>
          </a:r>
          <a:endParaRPr lang="en-US" altLang="en-US" sz="2000" dirty="0"/>
        </a:p>
      </dgm:t>
    </dgm:pt>
    <dgm:pt modelId="{08CCA638-CE20-4735-9F52-D22C54449025}" type="parTrans" cxnId="{E405FCA9-06DF-4C12-8380-9D03F2ADDD1B}">
      <dgm:prSet/>
      <dgm:spPr/>
      <dgm:t>
        <a:bodyPr/>
        <a:lstStyle/>
        <a:p>
          <a:endParaRPr lang="en-US" sz="2800"/>
        </a:p>
      </dgm:t>
    </dgm:pt>
    <dgm:pt modelId="{CCBB5CAB-30C9-4DED-81FD-75FE7E980BD6}" type="sibTrans" cxnId="{E405FCA9-06DF-4C12-8380-9D03F2ADDD1B}">
      <dgm:prSet/>
      <dgm:spPr/>
      <dgm:t>
        <a:bodyPr/>
        <a:lstStyle/>
        <a:p>
          <a:endParaRPr lang="en-US" sz="2800"/>
        </a:p>
      </dgm:t>
    </dgm:pt>
    <dgm:pt modelId="{FE840697-0ED9-4F1A-A8B3-F9685C960116}">
      <dgm:prSet custT="1"/>
      <dgm:spPr/>
      <dgm:t>
        <a:bodyPr/>
        <a:lstStyle/>
        <a:p>
          <a:r>
            <a:rPr lang="en-US" altLang="en-US" sz="2000"/>
            <a:t>kemampuan individu yang handal.</a:t>
          </a:r>
          <a:endParaRPr lang="en-US" altLang="en-US" sz="2000" dirty="0"/>
        </a:p>
      </dgm:t>
    </dgm:pt>
    <dgm:pt modelId="{EBA0F215-394E-43B5-93A2-8EBE484B9C3D}" type="parTrans" cxnId="{6F32AB87-1587-4A56-BC1F-741F285C11C8}">
      <dgm:prSet/>
      <dgm:spPr/>
      <dgm:t>
        <a:bodyPr/>
        <a:lstStyle/>
        <a:p>
          <a:endParaRPr lang="en-US" sz="2800"/>
        </a:p>
      </dgm:t>
    </dgm:pt>
    <dgm:pt modelId="{8B4AA983-4DE5-4300-82EF-838F69161BA9}" type="sibTrans" cxnId="{6F32AB87-1587-4A56-BC1F-741F285C11C8}">
      <dgm:prSet/>
      <dgm:spPr/>
      <dgm:t>
        <a:bodyPr/>
        <a:lstStyle/>
        <a:p>
          <a:endParaRPr lang="en-US" sz="2800"/>
        </a:p>
      </dgm:t>
    </dgm:pt>
    <dgm:pt modelId="{A2E75872-A3BF-4073-B1DE-FE903E7D88C5}" type="pres">
      <dgm:prSet presAssocID="{DF91501D-E8EB-479E-ADF1-633C88AB4A15}" presName="linear" presStyleCnt="0">
        <dgm:presLayoutVars>
          <dgm:dir/>
          <dgm:animLvl val="lvl"/>
          <dgm:resizeHandles val="exact"/>
        </dgm:presLayoutVars>
      </dgm:prSet>
      <dgm:spPr/>
    </dgm:pt>
    <dgm:pt modelId="{33791432-8D82-4B96-9D69-E9BBBC8D1CA3}" type="pres">
      <dgm:prSet presAssocID="{15BC6032-6065-482F-AEFF-983BE98018D1}" presName="parentLin" presStyleCnt="0"/>
      <dgm:spPr/>
    </dgm:pt>
    <dgm:pt modelId="{84609D01-73E1-4BFF-9BB7-CC0A75156712}" type="pres">
      <dgm:prSet presAssocID="{15BC6032-6065-482F-AEFF-983BE98018D1}" presName="parentLeftMargin" presStyleLbl="node1" presStyleIdx="0" presStyleCnt="3"/>
      <dgm:spPr/>
    </dgm:pt>
    <dgm:pt modelId="{88CF172E-B0E6-45FE-AFF0-D7FDE513F488}" type="pres">
      <dgm:prSet presAssocID="{15BC6032-6065-482F-AEFF-983BE98018D1}" presName="parentText" presStyleLbl="node1" presStyleIdx="0" presStyleCnt="3" custScaleY="142454">
        <dgm:presLayoutVars>
          <dgm:chMax val="0"/>
          <dgm:bulletEnabled val="1"/>
        </dgm:presLayoutVars>
      </dgm:prSet>
      <dgm:spPr/>
    </dgm:pt>
    <dgm:pt modelId="{AC90C5A6-0647-480B-8ADC-0B8ED9B90487}" type="pres">
      <dgm:prSet presAssocID="{15BC6032-6065-482F-AEFF-983BE98018D1}" presName="negativeSpace" presStyleCnt="0"/>
      <dgm:spPr/>
    </dgm:pt>
    <dgm:pt modelId="{9879FB20-BB49-4F3B-93B0-7DC320BA9F5D}" type="pres">
      <dgm:prSet presAssocID="{15BC6032-6065-482F-AEFF-983BE98018D1}" presName="childText" presStyleLbl="conFgAcc1" presStyleIdx="0" presStyleCnt="3">
        <dgm:presLayoutVars>
          <dgm:bulletEnabled val="1"/>
        </dgm:presLayoutVars>
      </dgm:prSet>
      <dgm:spPr/>
    </dgm:pt>
    <dgm:pt modelId="{22F06DC9-E8A2-4BBF-8C0E-A3459637144B}" type="pres">
      <dgm:prSet presAssocID="{69AF4D90-F82F-4722-B957-CC87A0F2AFDB}" presName="spaceBetweenRectangles" presStyleCnt="0"/>
      <dgm:spPr/>
    </dgm:pt>
    <dgm:pt modelId="{40F0A640-054F-45A7-80FC-7BF8277B5D2A}" type="pres">
      <dgm:prSet presAssocID="{1337D82D-BD5B-4C48-B677-63E2D2BA6379}" presName="parentLin" presStyleCnt="0"/>
      <dgm:spPr/>
    </dgm:pt>
    <dgm:pt modelId="{9A297558-5C87-4FAD-9EBA-101ABCD6AC2D}" type="pres">
      <dgm:prSet presAssocID="{1337D82D-BD5B-4C48-B677-63E2D2BA6379}" presName="parentLeftMargin" presStyleLbl="node1" presStyleIdx="0" presStyleCnt="3"/>
      <dgm:spPr/>
    </dgm:pt>
    <dgm:pt modelId="{0B17CCEB-F3B9-4236-A24A-44D08A481079}" type="pres">
      <dgm:prSet presAssocID="{1337D82D-BD5B-4C48-B677-63E2D2BA6379}" presName="parentText" presStyleLbl="node1" presStyleIdx="1" presStyleCnt="3">
        <dgm:presLayoutVars>
          <dgm:chMax val="0"/>
          <dgm:bulletEnabled val="1"/>
        </dgm:presLayoutVars>
      </dgm:prSet>
      <dgm:spPr/>
    </dgm:pt>
    <dgm:pt modelId="{79266A72-0F5F-4A94-951C-91C06FB84DE4}" type="pres">
      <dgm:prSet presAssocID="{1337D82D-BD5B-4C48-B677-63E2D2BA6379}" presName="negativeSpace" presStyleCnt="0"/>
      <dgm:spPr/>
    </dgm:pt>
    <dgm:pt modelId="{485512F1-B435-4477-AC16-8E619A655227}" type="pres">
      <dgm:prSet presAssocID="{1337D82D-BD5B-4C48-B677-63E2D2BA6379}" presName="childText" presStyleLbl="conFgAcc1" presStyleIdx="1" presStyleCnt="3">
        <dgm:presLayoutVars>
          <dgm:bulletEnabled val="1"/>
        </dgm:presLayoutVars>
      </dgm:prSet>
      <dgm:spPr/>
    </dgm:pt>
    <dgm:pt modelId="{A4150FF0-9E71-43F0-B67C-56700E34BE05}" type="pres">
      <dgm:prSet presAssocID="{8C7C6537-D4D5-4706-B766-55700204BBEE}" presName="spaceBetweenRectangles" presStyleCnt="0"/>
      <dgm:spPr/>
    </dgm:pt>
    <dgm:pt modelId="{993ED53C-4933-41E6-941F-34501E8545AE}" type="pres">
      <dgm:prSet presAssocID="{243CD4E0-3F56-4965-9A24-5D9B7AF6C9D3}" presName="parentLin" presStyleCnt="0"/>
      <dgm:spPr/>
    </dgm:pt>
    <dgm:pt modelId="{74736C37-585E-4A78-86B1-9BA81F4777AE}" type="pres">
      <dgm:prSet presAssocID="{243CD4E0-3F56-4965-9A24-5D9B7AF6C9D3}" presName="parentLeftMargin" presStyleLbl="node1" presStyleIdx="1" presStyleCnt="3"/>
      <dgm:spPr/>
    </dgm:pt>
    <dgm:pt modelId="{E537B61D-C66C-4340-B032-B2CFB600DCBC}" type="pres">
      <dgm:prSet presAssocID="{243CD4E0-3F56-4965-9A24-5D9B7AF6C9D3}" presName="parentText" presStyleLbl="node1" presStyleIdx="2" presStyleCnt="3">
        <dgm:presLayoutVars>
          <dgm:chMax val="0"/>
          <dgm:bulletEnabled val="1"/>
        </dgm:presLayoutVars>
      </dgm:prSet>
      <dgm:spPr/>
    </dgm:pt>
    <dgm:pt modelId="{848275EC-5270-45FE-95A3-BAFBA62C18F1}" type="pres">
      <dgm:prSet presAssocID="{243CD4E0-3F56-4965-9A24-5D9B7AF6C9D3}" presName="negativeSpace" presStyleCnt="0"/>
      <dgm:spPr/>
    </dgm:pt>
    <dgm:pt modelId="{E117BA8E-ECCD-4808-AAA2-56B19854BC95}" type="pres">
      <dgm:prSet presAssocID="{243CD4E0-3F56-4965-9A24-5D9B7AF6C9D3}" presName="childText" presStyleLbl="conFgAcc1" presStyleIdx="2" presStyleCnt="3">
        <dgm:presLayoutVars>
          <dgm:bulletEnabled val="1"/>
        </dgm:presLayoutVars>
      </dgm:prSet>
      <dgm:spPr/>
    </dgm:pt>
  </dgm:ptLst>
  <dgm:cxnLst>
    <dgm:cxn modelId="{7FB2730E-8ADB-4418-9095-597A36EB4E75}" type="presOf" srcId="{423087D0-638C-40AF-BBE8-37FF5EA63CE2}" destId="{E117BA8E-ECCD-4808-AAA2-56B19854BC95}" srcOrd="0" destOrd="0" presId="urn:microsoft.com/office/officeart/2005/8/layout/list1"/>
    <dgm:cxn modelId="{F30FA024-EB9F-4B85-80E7-6EFD1BF85283}" type="presOf" srcId="{243CD4E0-3F56-4965-9A24-5D9B7AF6C9D3}" destId="{E537B61D-C66C-4340-B032-B2CFB600DCBC}" srcOrd="1" destOrd="0" presId="urn:microsoft.com/office/officeart/2005/8/layout/list1"/>
    <dgm:cxn modelId="{4B9C7E3C-8971-4BA5-8BF9-35B02A14162B}" type="presOf" srcId="{243CD4E0-3F56-4965-9A24-5D9B7AF6C9D3}" destId="{74736C37-585E-4A78-86B1-9BA81F4777AE}" srcOrd="0" destOrd="0" presId="urn:microsoft.com/office/officeart/2005/8/layout/list1"/>
    <dgm:cxn modelId="{AFBA186B-7CE2-4FB7-A20C-4784207AFE27}" type="presOf" srcId="{51C06406-9353-4FBE-965B-71092D2C69C0}" destId="{E117BA8E-ECCD-4808-AAA2-56B19854BC95}" srcOrd="0" destOrd="1" presId="urn:microsoft.com/office/officeart/2005/8/layout/list1"/>
    <dgm:cxn modelId="{B77BBE51-95C7-44B0-883D-FBBF0BF2A05E}" type="presOf" srcId="{1337D82D-BD5B-4C48-B677-63E2D2BA6379}" destId="{9A297558-5C87-4FAD-9EBA-101ABCD6AC2D}" srcOrd="0" destOrd="0" presId="urn:microsoft.com/office/officeart/2005/8/layout/list1"/>
    <dgm:cxn modelId="{7DD99258-06DB-40F8-9BAD-2C18BCFA7558}" srcId="{DF91501D-E8EB-479E-ADF1-633C88AB4A15}" destId="{243CD4E0-3F56-4965-9A24-5D9B7AF6C9D3}" srcOrd="2" destOrd="0" parTransId="{5A706C99-BD9A-4BD8-87AE-E9CA10C1884D}" sibTransId="{20D77A63-EB69-46A3-96FA-BAF52649DD66}"/>
    <dgm:cxn modelId="{4648BE82-E398-4354-BB9B-180D8F01F4E8}" srcId="{DF91501D-E8EB-479E-ADF1-633C88AB4A15}" destId="{15BC6032-6065-482F-AEFF-983BE98018D1}" srcOrd="0" destOrd="0" parTransId="{05937F7A-1A3A-4B9F-BB74-780A71475CE6}" sibTransId="{69AF4D90-F82F-4722-B957-CC87A0F2AFDB}"/>
    <dgm:cxn modelId="{6F32AB87-1587-4A56-BC1F-741F285C11C8}" srcId="{243CD4E0-3F56-4965-9A24-5D9B7AF6C9D3}" destId="{FE840697-0ED9-4F1A-A8B3-F9685C960116}" srcOrd="2" destOrd="0" parTransId="{EBA0F215-394E-43B5-93A2-8EBE484B9C3D}" sibTransId="{8B4AA983-4DE5-4300-82EF-838F69161BA9}"/>
    <dgm:cxn modelId="{4D4E85A1-E464-4BC7-9D35-D2F045E2495E}" srcId="{243CD4E0-3F56-4965-9A24-5D9B7AF6C9D3}" destId="{423087D0-638C-40AF-BBE8-37FF5EA63CE2}" srcOrd="0" destOrd="0" parTransId="{73BD139C-8C72-48B5-9FD1-91958B1194EC}" sibTransId="{894BD341-78D9-46A1-9AE0-7C13CFABD67E}"/>
    <dgm:cxn modelId="{A59747A5-75C5-45FC-A6AB-A1D2FBDFB0DF}" type="presOf" srcId="{DF91501D-E8EB-479E-ADF1-633C88AB4A15}" destId="{A2E75872-A3BF-4073-B1DE-FE903E7D88C5}" srcOrd="0" destOrd="0" presId="urn:microsoft.com/office/officeart/2005/8/layout/list1"/>
    <dgm:cxn modelId="{E405FCA9-06DF-4C12-8380-9D03F2ADDD1B}" srcId="{243CD4E0-3F56-4965-9A24-5D9B7AF6C9D3}" destId="{51C06406-9353-4FBE-965B-71092D2C69C0}" srcOrd="1" destOrd="0" parTransId="{08CCA638-CE20-4735-9F52-D22C54449025}" sibTransId="{CCBB5CAB-30C9-4DED-81FD-75FE7E980BD6}"/>
    <dgm:cxn modelId="{37F6E2C3-417C-4AAD-BE96-DDADC0DF498E}" type="presOf" srcId="{15BC6032-6065-482F-AEFF-983BE98018D1}" destId="{84609D01-73E1-4BFF-9BB7-CC0A75156712}" srcOrd="0" destOrd="0" presId="urn:microsoft.com/office/officeart/2005/8/layout/list1"/>
    <dgm:cxn modelId="{A48812C8-097F-4F7F-9988-D0B3E3218969}" type="presOf" srcId="{1337D82D-BD5B-4C48-B677-63E2D2BA6379}" destId="{0B17CCEB-F3B9-4236-A24A-44D08A481079}" srcOrd="1" destOrd="0" presId="urn:microsoft.com/office/officeart/2005/8/layout/list1"/>
    <dgm:cxn modelId="{C638B9D2-1179-41D3-81DA-7B6AD01A9264}" type="presOf" srcId="{15BC6032-6065-482F-AEFF-983BE98018D1}" destId="{88CF172E-B0E6-45FE-AFF0-D7FDE513F488}" srcOrd="1" destOrd="0" presId="urn:microsoft.com/office/officeart/2005/8/layout/list1"/>
    <dgm:cxn modelId="{9B0184E0-1FAB-4F8B-B291-3588FB735B46}" type="presOf" srcId="{FE840697-0ED9-4F1A-A8B3-F9685C960116}" destId="{E117BA8E-ECCD-4808-AAA2-56B19854BC95}" srcOrd="0" destOrd="2" presId="urn:microsoft.com/office/officeart/2005/8/layout/list1"/>
    <dgm:cxn modelId="{2AE05CFB-7346-447F-8172-1F4E5B9B7217}" srcId="{DF91501D-E8EB-479E-ADF1-633C88AB4A15}" destId="{1337D82D-BD5B-4C48-B677-63E2D2BA6379}" srcOrd="1" destOrd="0" parTransId="{D1CAB27C-1C4D-4AD8-BEC0-1A83BA968127}" sibTransId="{8C7C6537-D4D5-4706-B766-55700204BBEE}"/>
    <dgm:cxn modelId="{E6EF1B6B-3A81-4DF1-9F55-25C2DFE58FBA}" type="presParOf" srcId="{A2E75872-A3BF-4073-B1DE-FE903E7D88C5}" destId="{33791432-8D82-4B96-9D69-E9BBBC8D1CA3}" srcOrd="0" destOrd="0" presId="urn:microsoft.com/office/officeart/2005/8/layout/list1"/>
    <dgm:cxn modelId="{E3C7B69C-2142-408F-98CF-55DA8C35C854}" type="presParOf" srcId="{33791432-8D82-4B96-9D69-E9BBBC8D1CA3}" destId="{84609D01-73E1-4BFF-9BB7-CC0A75156712}" srcOrd="0" destOrd="0" presId="urn:microsoft.com/office/officeart/2005/8/layout/list1"/>
    <dgm:cxn modelId="{86A9FE1D-4934-40C1-9952-1946354D83EE}" type="presParOf" srcId="{33791432-8D82-4B96-9D69-E9BBBC8D1CA3}" destId="{88CF172E-B0E6-45FE-AFF0-D7FDE513F488}" srcOrd="1" destOrd="0" presId="urn:microsoft.com/office/officeart/2005/8/layout/list1"/>
    <dgm:cxn modelId="{E3267DDC-2D11-4D53-9F34-5E20E1FAA7C4}" type="presParOf" srcId="{A2E75872-A3BF-4073-B1DE-FE903E7D88C5}" destId="{AC90C5A6-0647-480B-8ADC-0B8ED9B90487}" srcOrd="1" destOrd="0" presId="urn:microsoft.com/office/officeart/2005/8/layout/list1"/>
    <dgm:cxn modelId="{A6560BFD-820B-4D29-AD95-B21723DEDC04}" type="presParOf" srcId="{A2E75872-A3BF-4073-B1DE-FE903E7D88C5}" destId="{9879FB20-BB49-4F3B-93B0-7DC320BA9F5D}" srcOrd="2" destOrd="0" presId="urn:microsoft.com/office/officeart/2005/8/layout/list1"/>
    <dgm:cxn modelId="{1F1BA37C-2F5D-4ED3-B012-03E4E100DF06}" type="presParOf" srcId="{A2E75872-A3BF-4073-B1DE-FE903E7D88C5}" destId="{22F06DC9-E8A2-4BBF-8C0E-A3459637144B}" srcOrd="3" destOrd="0" presId="urn:microsoft.com/office/officeart/2005/8/layout/list1"/>
    <dgm:cxn modelId="{3F6BD065-984D-437D-8BBB-37C103C3341B}" type="presParOf" srcId="{A2E75872-A3BF-4073-B1DE-FE903E7D88C5}" destId="{40F0A640-054F-45A7-80FC-7BF8277B5D2A}" srcOrd="4" destOrd="0" presId="urn:microsoft.com/office/officeart/2005/8/layout/list1"/>
    <dgm:cxn modelId="{149A0D2D-0A54-4EDD-B0EB-2B8A72B8C028}" type="presParOf" srcId="{40F0A640-054F-45A7-80FC-7BF8277B5D2A}" destId="{9A297558-5C87-4FAD-9EBA-101ABCD6AC2D}" srcOrd="0" destOrd="0" presId="urn:microsoft.com/office/officeart/2005/8/layout/list1"/>
    <dgm:cxn modelId="{8BE5B934-13F8-4776-B023-E5853C3C6D2D}" type="presParOf" srcId="{40F0A640-054F-45A7-80FC-7BF8277B5D2A}" destId="{0B17CCEB-F3B9-4236-A24A-44D08A481079}" srcOrd="1" destOrd="0" presId="urn:microsoft.com/office/officeart/2005/8/layout/list1"/>
    <dgm:cxn modelId="{0FEEE6B6-C3A3-4F83-B786-7206F419C9A6}" type="presParOf" srcId="{A2E75872-A3BF-4073-B1DE-FE903E7D88C5}" destId="{79266A72-0F5F-4A94-951C-91C06FB84DE4}" srcOrd="5" destOrd="0" presId="urn:microsoft.com/office/officeart/2005/8/layout/list1"/>
    <dgm:cxn modelId="{99A5EE8D-62BD-43ED-899F-65346437319B}" type="presParOf" srcId="{A2E75872-A3BF-4073-B1DE-FE903E7D88C5}" destId="{485512F1-B435-4477-AC16-8E619A655227}" srcOrd="6" destOrd="0" presId="urn:microsoft.com/office/officeart/2005/8/layout/list1"/>
    <dgm:cxn modelId="{CBF563DD-C85D-44E9-99B8-814AF1627376}" type="presParOf" srcId="{A2E75872-A3BF-4073-B1DE-FE903E7D88C5}" destId="{A4150FF0-9E71-43F0-B67C-56700E34BE05}" srcOrd="7" destOrd="0" presId="urn:microsoft.com/office/officeart/2005/8/layout/list1"/>
    <dgm:cxn modelId="{797F4849-12B9-4209-9D08-6C834043C5D5}" type="presParOf" srcId="{A2E75872-A3BF-4073-B1DE-FE903E7D88C5}" destId="{993ED53C-4933-41E6-941F-34501E8545AE}" srcOrd="8" destOrd="0" presId="urn:microsoft.com/office/officeart/2005/8/layout/list1"/>
    <dgm:cxn modelId="{F27780F5-8469-413B-A94D-9D58055F4EB0}" type="presParOf" srcId="{993ED53C-4933-41E6-941F-34501E8545AE}" destId="{74736C37-585E-4A78-86B1-9BA81F4777AE}" srcOrd="0" destOrd="0" presId="urn:microsoft.com/office/officeart/2005/8/layout/list1"/>
    <dgm:cxn modelId="{E55711DD-5065-4EF1-AE52-D66903B63E2A}" type="presParOf" srcId="{993ED53C-4933-41E6-941F-34501E8545AE}" destId="{E537B61D-C66C-4340-B032-B2CFB600DCBC}" srcOrd="1" destOrd="0" presId="urn:microsoft.com/office/officeart/2005/8/layout/list1"/>
    <dgm:cxn modelId="{054A31F1-89B2-4182-ADF4-8D3CDC778C91}" type="presParOf" srcId="{A2E75872-A3BF-4073-B1DE-FE903E7D88C5}" destId="{848275EC-5270-45FE-95A3-BAFBA62C18F1}" srcOrd="9" destOrd="0" presId="urn:microsoft.com/office/officeart/2005/8/layout/list1"/>
    <dgm:cxn modelId="{E69F8607-278B-4C8A-B687-A1085C2E8C20}" type="presParOf" srcId="{A2E75872-A3BF-4073-B1DE-FE903E7D88C5}" destId="{E117BA8E-ECCD-4808-AAA2-56B19854BC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B7B43-9AEF-40C8-868B-6C66ADC0A6B0}">
      <dsp:nvSpPr>
        <dsp:cNvPr id="0" name=""/>
        <dsp:cNvSpPr/>
      </dsp:nvSpPr>
      <dsp:spPr>
        <a:xfrm>
          <a:off x="0" y="287251"/>
          <a:ext cx="7427168" cy="227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431" tIns="395732" rIns="57643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Probabilitas : </a:t>
          </a:r>
        </a:p>
        <a:p>
          <a:pPr marL="342900" lvl="2" indent="-171450" algn="l" defTabSz="844550">
            <a:lnSpc>
              <a:spcPct val="90000"/>
            </a:lnSpc>
            <a:spcBef>
              <a:spcPct val="0"/>
            </a:spcBef>
            <a:spcAft>
              <a:spcPct val="15000"/>
            </a:spcAft>
            <a:buChar char="•"/>
          </a:pPr>
          <a:r>
            <a:rPr lang="en-US" sz="1900" kern="1200"/>
            <a:t>Pengendalian Penyebab</a:t>
          </a:r>
        </a:p>
        <a:p>
          <a:pPr marL="171450" lvl="1" indent="-171450" algn="l" defTabSz="844550">
            <a:lnSpc>
              <a:spcPct val="90000"/>
            </a:lnSpc>
            <a:spcBef>
              <a:spcPct val="0"/>
            </a:spcBef>
            <a:spcAft>
              <a:spcPct val="15000"/>
            </a:spcAft>
            <a:buChar char="•"/>
          </a:pPr>
          <a:r>
            <a:rPr lang="en-US" sz="1900" kern="1200"/>
            <a:t>Konsekuensi : </a:t>
          </a:r>
        </a:p>
        <a:p>
          <a:pPr marL="342900" lvl="2" indent="-171450" algn="l" defTabSz="844550">
            <a:lnSpc>
              <a:spcPct val="90000"/>
            </a:lnSpc>
            <a:spcBef>
              <a:spcPct val="0"/>
            </a:spcBef>
            <a:spcAft>
              <a:spcPct val="15000"/>
            </a:spcAft>
            <a:buChar char="•"/>
          </a:pPr>
          <a:r>
            <a:rPr lang="en-US" sz="1900" kern="1200"/>
            <a:t>Transfer Risiko </a:t>
          </a:r>
        </a:p>
        <a:p>
          <a:pPr marL="342900" lvl="2" indent="-171450" algn="l" defTabSz="844550">
            <a:lnSpc>
              <a:spcPct val="90000"/>
            </a:lnSpc>
            <a:spcBef>
              <a:spcPct val="0"/>
            </a:spcBef>
            <a:spcAft>
              <a:spcPct val="15000"/>
            </a:spcAft>
            <a:buChar char="•"/>
          </a:pPr>
          <a:r>
            <a:rPr lang="en-US" sz="1900" kern="1200"/>
            <a:t>Asuransi</a:t>
          </a:r>
        </a:p>
        <a:p>
          <a:pPr marL="342900" lvl="2" indent="-171450" algn="l" defTabSz="844550">
            <a:lnSpc>
              <a:spcPct val="90000"/>
            </a:lnSpc>
            <a:spcBef>
              <a:spcPct val="0"/>
            </a:spcBef>
            <a:spcAft>
              <a:spcPct val="15000"/>
            </a:spcAft>
            <a:buChar char="•"/>
          </a:pPr>
          <a:r>
            <a:rPr lang="en-US" sz="1900" kern="1200"/>
            <a:t>Pengendalian sendiri</a:t>
          </a:r>
        </a:p>
      </dsp:txBody>
      <dsp:txXfrm>
        <a:off x="0" y="287251"/>
        <a:ext cx="7427168" cy="2274300"/>
      </dsp:txXfrm>
    </dsp:sp>
    <dsp:sp modelId="{9811194D-EB80-4D3A-B6A8-553E05829DF3}">
      <dsp:nvSpPr>
        <dsp:cNvPr id="0" name=""/>
        <dsp:cNvSpPr/>
      </dsp:nvSpPr>
      <dsp:spPr>
        <a:xfrm>
          <a:off x="371358" y="6811"/>
          <a:ext cx="519901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10" tIns="0" rIns="196510" bIns="0" numCol="1" spcCol="1270" anchor="ctr" anchorCtr="0">
          <a:noAutofit/>
        </a:bodyPr>
        <a:lstStyle/>
        <a:p>
          <a:pPr marL="0" lvl="0" indent="0" algn="l" defTabSz="844550">
            <a:lnSpc>
              <a:spcPct val="90000"/>
            </a:lnSpc>
            <a:spcBef>
              <a:spcPct val="0"/>
            </a:spcBef>
            <a:spcAft>
              <a:spcPct val="35000"/>
            </a:spcAft>
            <a:buNone/>
          </a:pPr>
          <a:r>
            <a:rPr lang="en-US" sz="1900" kern="1200"/>
            <a:t>Pengendalian Probabilitas dan Konsekuensi</a:t>
          </a:r>
        </a:p>
      </dsp:txBody>
      <dsp:txXfrm>
        <a:off x="398738" y="34191"/>
        <a:ext cx="5144257" cy="506120"/>
      </dsp:txXfrm>
    </dsp:sp>
    <dsp:sp modelId="{61C57ABC-E2B5-47B4-BD66-C6D45BA41911}">
      <dsp:nvSpPr>
        <dsp:cNvPr id="0" name=""/>
        <dsp:cNvSpPr/>
      </dsp:nvSpPr>
      <dsp:spPr>
        <a:xfrm>
          <a:off x="0" y="2944591"/>
          <a:ext cx="7427168"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431" tIns="395732" rIns="57643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Engineering, administrative, training, PPE/APD</a:t>
          </a:r>
        </a:p>
      </dsp:txBody>
      <dsp:txXfrm>
        <a:off x="0" y="2944591"/>
        <a:ext cx="7427168" cy="793012"/>
      </dsp:txXfrm>
    </dsp:sp>
    <dsp:sp modelId="{96492B6E-4B07-4676-8DEA-3C82B65474F0}">
      <dsp:nvSpPr>
        <dsp:cNvPr id="0" name=""/>
        <dsp:cNvSpPr/>
      </dsp:nvSpPr>
      <dsp:spPr>
        <a:xfrm>
          <a:off x="371358" y="2664151"/>
          <a:ext cx="5199017"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10" tIns="0" rIns="196510" bIns="0" numCol="1" spcCol="1270" anchor="ctr" anchorCtr="0">
          <a:noAutofit/>
        </a:bodyPr>
        <a:lstStyle/>
        <a:p>
          <a:pPr marL="0" lvl="0" indent="0" algn="l" defTabSz="844550">
            <a:lnSpc>
              <a:spcPct val="90000"/>
            </a:lnSpc>
            <a:spcBef>
              <a:spcPct val="0"/>
            </a:spcBef>
            <a:spcAft>
              <a:spcPct val="35000"/>
            </a:spcAft>
            <a:buNone/>
          </a:pPr>
          <a:r>
            <a:rPr lang="en-US" sz="1900" kern="1200"/>
            <a:t>Hirarki Pengendalian Keselamatan</a:t>
          </a:r>
        </a:p>
      </dsp:txBody>
      <dsp:txXfrm>
        <a:off x="398738" y="2691531"/>
        <a:ext cx="5144257"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3EF77-38BB-4DFA-BE01-E9804C84B103}">
      <dsp:nvSpPr>
        <dsp:cNvPr id="0" name=""/>
        <dsp:cNvSpPr/>
      </dsp:nvSpPr>
      <dsp:spPr>
        <a:xfrm>
          <a:off x="170436" y="252330"/>
          <a:ext cx="3756364" cy="117386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97"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a:t>Eliminate </a:t>
          </a:r>
          <a:r>
            <a:rPr lang="en-US" sz="1200" kern="1200"/>
            <a:t>the hazard is the first choice</a:t>
          </a:r>
        </a:p>
        <a:p>
          <a:pPr marL="57150" lvl="1" indent="-57150" algn="l" defTabSz="400050">
            <a:lnSpc>
              <a:spcPct val="90000"/>
            </a:lnSpc>
            <a:spcBef>
              <a:spcPct val="0"/>
            </a:spcBef>
            <a:spcAft>
              <a:spcPct val="15000"/>
            </a:spcAft>
            <a:buChar char="•"/>
          </a:pPr>
          <a:r>
            <a:rPr lang="en-US" sz="900" kern="1200"/>
            <a:t>The ideal solution is to get rid of the hazard completely. </a:t>
          </a:r>
        </a:p>
        <a:p>
          <a:pPr marL="57150" lvl="1" indent="-57150" algn="l" defTabSz="400050">
            <a:lnSpc>
              <a:spcPct val="90000"/>
            </a:lnSpc>
            <a:spcBef>
              <a:spcPct val="0"/>
            </a:spcBef>
            <a:spcAft>
              <a:spcPct val="15000"/>
            </a:spcAft>
            <a:buChar char="•"/>
          </a:pPr>
          <a:r>
            <a:rPr lang="en-US" sz="900" kern="1200"/>
            <a:t>This is the most effective control measure and should always be considered first.</a:t>
          </a:r>
        </a:p>
        <a:p>
          <a:pPr marL="57150" lvl="1" indent="-57150" algn="l" defTabSz="400050">
            <a:lnSpc>
              <a:spcPct val="90000"/>
            </a:lnSpc>
            <a:spcBef>
              <a:spcPct val="0"/>
            </a:spcBef>
            <a:spcAft>
              <a:spcPct val="15000"/>
            </a:spcAft>
            <a:buChar char="•"/>
          </a:pPr>
          <a:r>
            <a:rPr lang="en-US" sz="900" kern="1200"/>
            <a:t>If the hazard cannot be eliminated completely there are a number of control options that can be used to prevent or minimize exposure to the risk:</a:t>
          </a:r>
        </a:p>
      </dsp:txBody>
      <dsp:txXfrm>
        <a:off x="170436" y="252330"/>
        <a:ext cx="3756364" cy="1173863"/>
      </dsp:txXfrm>
    </dsp:sp>
    <dsp:sp modelId="{BD032A5C-ED00-4EF8-B04B-05FA45978F22}">
      <dsp:nvSpPr>
        <dsp:cNvPr id="0" name=""/>
        <dsp:cNvSpPr/>
      </dsp:nvSpPr>
      <dsp:spPr>
        <a:xfrm>
          <a:off x="13920" y="82772"/>
          <a:ext cx="821704" cy="12325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4F2E4-822B-4286-9449-DC93FFD1B196}">
      <dsp:nvSpPr>
        <dsp:cNvPr id="0" name=""/>
        <dsp:cNvSpPr/>
      </dsp:nvSpPr>
      <dsp:spPr>
        <a:xfrm>
          <a:off x="4299782" y="252330"/>
          <a:ext cx="3756364" cy="117386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97"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Substituting </a:t>
          </a:r>
          <a:r>
            <a:rPr lang="en-US" sz="1200" kern="1200"/>
            <a:t>a less hazardous material, process or equipment</a:t>
          </a:r>
        </a:p>
      </dsp:txBody>
      <dsp:txXfrm>
        <a:off x="4299782" y="252330"/>
        <a:ext cx="3756364" cy="1173863"/>
      </dsp:txXfrm>
    </dsp:sp>
    <dsp:sp modelId="{151A71C2-545E-4CEF-8FF2-E584833E98E6}">
      <dsp:nvSpPr>
        <dsp:cNvPr id="0" name=""/>
        <dsp:cNvSpPr/>
      </dsp:nvSpPr>
      <dsp:spPr>
        <a:xfrm>
          <a:off x="4143267" y="82772"/>
          <a:ext cx="821704" cy="12325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29E50-8452-47C6-96BA-73B6FDAA78D5}">
      <dsp:nvSpPr>
        <dsp:cNvPr id="0" name=""/>
        <dsp:cNvSpPr/>
      </dsp:nvSpPr>
      <dsp:spPr>
        <a:xfrm>
          <a:off x="170436" y="1730095"/>
          <a:ext cx="3756364" cy="117386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97"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Redesigning </a:t>
          </a:r>
          <a:r>
            <a:rPr lang="en-US" sz="1200" kern="1200"/>
            <a:t>the equipment or work process,</a:t>
          </a:r>
        </a:p>
      </dsp:txBody>
      <dsp:txXfrm>
        <a:off x="170436" y="1730095"/>
        <a:ext cx="3756364" cy="1173863"/>
      </dsp:txXfrm>
    </dsp:sp>
    <dsp:sp modelId="{D7B0B554-68FD-4A32-9791-13D16569F29D}">
      <dsp:nvSpPr>
        <dsp:cNvPr id="0" name=""/>
        <dsp:cNvSpPr/>
      </dsp:nvSpPr>
      <dsp:spPr>
        <a:xfrm>
          <a:off x="13920" y="1560536"/>
          <a:ext cx="821704" cy="12325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319497-E07F-4DEA-9943-1BDE2B740468}">
      <dsp:nvSpPr>
        <dsp:cNvPr id="0" name=""/>
        <dsp:cNvSpPr/>
      </dsp:nvSpPr>
      <dsp:spPr>
        <a:xfrm>
          <a:off x="4299782" y="1730095"/>
          <a:ext cx="3756364" cy="117386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97"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Isolating </a:t>
          </a:r>
          <a:r>
            <a:rPr lang="en-US" sz="1200" kern="1200"/>
            <a:t>the hazard through engineering – separating the worker from the hazard.</a:t>
          </a:r>
        </a:p>
      </dsp:txBody>
      <dsp:txXfrm>
        <a:off x="4299782" y="1730095"/>
        <a:ext cx="3756364" cy="1173863"/>
      </dsp:txXfrm>
    </dsp:sp>
    <dsp:sp modelId="{D8A1CC14-CDE2-4514-9D4E-9AF3A852D3F0}">
      <dsp:nvSpPr>
        <dsp:cNvPr id="0" name=""/>
        <dsp:cNvSpPr/>
      </dsp:nvSpPr>
      <dsp:spPr>
        <a:xfrm>
          <a:off x="4143267" y="1560536"/>
          <a:ext cx="821704" cy="12325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A6FA6-D5A6-4EF6-B8E2-A425423E74CD}">
      <dsp:nvSpPr>
        <dsp:cNvPr id="0" name=""/>
        <dsp:cNvSpPr/>
      </dsp:nvSpPr>
      <dsp:spPr>
        <a:xfrm>
          <a:off x="170436" y="3207859"/>
          <a:ext cx="3756364" cy="117386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97"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Administrative </a:t>
          </a:r>
          <a:r>
            <a:rPr lang="en-US" sz="1200" kern="1200"/>
            <a:t>controls involve minimizing exposure to a risk through the use of procedures or instruction. This could involve limiting the exposure time to a particular hazard such as noise or radiation.</a:t>
          </a:r>
        </a:p>
      </dsp:txBody>
      <dsp:txXfrm>
        <a:off x="170436" y="3207859"/>
        <a:ext cx="3756364" cy="1173863"/>
      </dsp:txXfrm>
    </dsp:sp>
    <dsp:sp modelId="{9D6B0BCB-8AC3-4489-BAF0-0BFAD12D88F2}">
      <dsp:nvSpPr>
        <dsp:cNvPr id="0" name=""/>
        <dsp:cNvSpPr/>
      </dsp:nvSpPr>
      <dsp:spPr>
        <a:xfrm>
          <a:off x="13920" y="3038301"/>
          <a:ext cx="821704" cy="12325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F3747-FCA7-4C73-82C7-AF9CF13DE113}">
      <dsp:nvSpPr>
        <dsp:cNvPr id="0" name=""/>
        <dsp:cNvSpPr/>
      </dsp:nvSpPr>
      <dsp:spPr>
        <a:xfrm>
          <a:off x="4299782" y="3207859"/>
          <a:ext cx="3756364" cy="117386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5097"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Personal Protective Equipment (PPE) </a:t>
          </a:r>
          <a:r>
            <a:rPr lang="en-US" sz="1200" kern="1200"/>
            <a:t>is used as a last resort when exposure to risk is not or cannot be minimized by other means.</a:t>
          </a:r>
        </a:p>
      </dsp:txBody>
      <dsp:txXfrm>
        <a:off x="4299782" y="3207859"/>
        <a:ext cx="3756364" cy="1173863"/>
      </dsp:txXfrm>
    </dsp:sp>
    <dsp:sp modelId="{9A2A42C1-7DAC-429A-BA34-877E84FB9F63}">
      <dsp:nvSpPr>
        <dsp:cNvPr id="0" name=""/>
        <dsp:cNvSpPr/>
      </dsp:nvSpPr>
      <dsp:spPr>
        <a:xfrm>
          <a:off x="4143267" y="3038301"/>
          <a:ext cx="821704" cy="123255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E5B5A-5D48-4682-82A8-6BEDFAE3ACC0}">
      <dsp:nvSpPr>
        <dsp:cNvPr id="0" name=""/>
        <dsp:cNvSpPr/>
      </dsp:nvSpPr>
      <dsp:spPr>
        <a:xfrm>
          <a:off x="2322567" y="245993"/>
          <a:ext cx="5033122" cy="15728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5344"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Pengendalian penyebab :</a:t>
          </a:r>
        </a:p>
        <a:p>
          <a:pPr marL="171450" lvl="1" indent="-171450" algn="l" defTabSz="711200">
            <a:lnSpc>
              <a:spcPct val="90000"/>
            </a:lnSpc>
            <a:spcBef>
              <a:spcPct val="0"/>
            </a:spcBef>
            <a:spcAft>
              <a:spcPct val="15000"/>
            </a:spcAft>
            <a:buChar char="•"/>
          </a:pPr>
          <a:r>
            <a:rPr lang="en-US" sz="1600" kern="1200"/>
            <a:t>Unsafe acts ans unsafe conditions</a:t>
          </a:r>
        </a:p>
        <a:p>
          <a:pPr marL="171450" lvl="1" indent="-171450" algn="l" defTabSz="711200">
            <a:lnSpc>
              <a:spcPct val="90000"/>
            </a:lnSpc>
            <a:spcBef>
              <a:spcPct val="0"/>
            </a:spcBef>
            <a:spcAft>
              <a:spcPct val="15000"/>
            </a:spcAft>
            <a:buChar char="•"/>
          </a:pPr>
          <a:r>
            <a:rPr lang="en-US" sz="1600" kern="1200"/>
            <a:t>Personal factors and job factors</a:t>
          </a:r>
        </a:p>
        <a:p>
          <a:pPr marL="171450" lvl="1" indent="-171450" algn="l" defTabSz="711200">
            <a:lnSpc>
              <a:spcPct val="90000"/>
            </a:lnSpc>
            <a:spcBef>
              <a:spcPct val="0"/>
            </a:spcBef>
            <a:spcAft>
              <a:spcPct val="15000"/>
            </a:spcAft>
            <a:buChar char="•"/>
          </a:pPr>
          <a:r>
            <a:rPr lang="en-US" sz="1600" kern="1200"/>
            <a:t>Management and organisational factors</a:t>
          </a:r>
        </a:p>
      </dsp:txBody>
      <dsp:txXfrm>
        <a:off x="2322567" y="245993"/>
        <a:ext cx="5033122" cy="1572850"/>
      </dsp:txXfrm>
    </dsp:sp>
    <dsp:sp modelId="{25923F5A-FEF0-485B-9E9B-0F0DE3D5D9C7}">
      <dsp:nvSpPr>
        <dsp:cNvPr id="0" name=""/>
        <dsp:cNvSpPr/>
      </dsp:nvSpPr>
      <dsp:spPr>
        <a:xfrm>
          <a:off x="2112853" y="18803"/>
          <a:ext cx="1100995" cy="16514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F7BB4-33C9-443B-ABC8-EFB38A194109}">
      <dsp:nvSpPr>
        <dsp:cNvPr id="0" name=""/>
        <dsp:cNvSpPr/>
      </dsp:nvSpPr>
      <dsp:spPr>
        <a:xfrm>
          <a:off x="2322567" y="2226037"/>
          <a:ext cx="5033122" cy="157285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5344"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Perhitungan efektifitas pengendalian dengan perbandingan risk level (basic level, existing level dan recommended level)</a:t>
          </a:r>
        </a:p>
      </dsp:txBody>
      <dsp:txXfrm>
        <a:off x="2322567" y="2226037"/>
        <a:ext cx="5033122" cy="1572850"/>
      </dsp:txXfrm>
    </dsp:sp>
    <dsp:sp modelId="{91B0EF29-2936-478F-AF3B-CE837240BB41}">
      <dsp:nvSpPr>
        <dsp:cNvPr id="0" name=""/>
        <dsp:cNvSpPr/>
      </dsp:nvSpPr>
      <dsp:spPr>
        <a:xfrm>
          <a:off x="2112853" y="1998848"/>
          <a:ext cx="1100995" cy="16514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4D364-C55A-4D53-AF8D-CBA58C92A82C}">
      <dsp:nvSpPr>
        <dsp:cNvPr id="0" name=""/>
        <dsp:cNvSpPr/>
      </dsp:nvSpPr>
      <dsp:spPr>
        <a:xfrm rot="10800000">
          <a:off x="1744465" y="1617"/>
          <a:ext cx="5794123" cy="11401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785"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Alternatif</a:t>
          </a:r>
          <a:r>
            <a:rPr lang="en-US" sz="1500" kern="1200" dirty="0"/>
            <a:t> transfer </a:t>
          </a:r>
          <a:r>
            <a:rPr lang="en-US" sz="1500" kern="1200" dirty="0" err="1"/>
            <a:t>risiko</a:t>
          </a:r>
          <a:r>
            <a:rPr lang="en-US" sz="1500" kern="1200" dirty="0"/>
            <a:t> </a:t>
          </a:r>
          <a:r>
            <a:rPr lang="en-US" sz="1500" kern="1200" dirty="0" err="1"/>
            <a:t>ini</a:t>
          </a:r>
          <a:r>
            <a:rPr lang="en-US" sz="1500" kern="1200" dirty="0"/>
            <a:t>, </a:t>
          </a:r>
          <a:r>
            <a:rPr lang="en-US" sz="1500" kern="1200" dirty="0" err="1"/>
            <a:t>dilakukan</a:t>
          </a:r>
          <a:r>
            <a:rPr lang="en-US" sz="1500" kern="1200" dirty="0"/>
            <a:t> </a:t>
          </a:r>
          <a:r>
            <a:rPr lang="en-US" sz="1500" kern="1200" dirty="0" err="1"/>
            <a:t>setelah</a:t>
          </a:r>
          <a:r>
            <a:rPr lang="en-US" sz="1500" kern="1200" dirty="0"/>
            <a:t> </a:t>
          </a:r>
          <a:r>
            <a:rPr lang="en-US" sz="1500" kern="1200" dirty="0" err="1"/>
            <a:t>dihitung</a:t>
          </a:r>
          <a:r>
            <a:rPr lang="en-US" sz="1500" kern="1200" dirty="0"/>
            <a:t> </a:t>
          </a:r>
          <a:r>
            <a:rPr lang="en-US" sz="1500" kern="1200" dirty="0" err="1"/>
            <a:t>keuntungan</a:t>
          </a:r>
          <a:r>
            <a:rPr lang="en-US" sz="1500" kern="1200" dirty="0"/>
            <a:t> dan </a:t>
          </a:r>
          <a:r>
            <a:rPr lang="en-US" sz="1500" kern="1200" dirty="0" err="1"/>
            <a:t>kerugiannya</a:t>
          </a:r>
          <a:r>
            <a:rPr lang="en-US" sz="1500" kern="1200" dirty="0"/>
            <a:t>. </a:t>
          </a:r>
        </a:p>
      </dsp:txBody>
      <dsp:txXfrm rot="10800000">
        <a:off x="2029508" y="1617"/>
        <a:ext cx="5509080" cy="1140173"/>
      </dsp:txXfrm>
    </dsp:sp>
    <dsp:sp modelId="{A29252B5-CE6A-44EA-BB20-EF772E5688F2}">
      <dsp:nvSpPr>
        <dsp:cNvPr id="0" name=""/>
        <dsp:cNvSpPr/>
      </dsp:nvSpPr>
      <dsp:spPr>
        <a:xfrm>
          <a:off x="1174378" y="1617"/>
          <a:ext cx="1140173" cy="114017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B00614-AA50-4D12-802D-14261BC348A1}">
      <dsp:nvSpPr>
        <dsp:cNvPr id="0" name=""/>
        <dsp:cNvSpPr/>
      </dsp:nvSpPr>
      <dsp:spPr>
        <a:xfrm rot="10800000">
          <a:off x="1744465" y="1482141"/>
          <a:ext cx="5794123" cy="11401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785"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Transfer risiko ini bisa berupa pengalihan risiko kepada pihak kontraktor. Oleh karena itu didalam perjanjian kontrak dengan pihak kontraktor harus jelas tercantum ruang lingkup pekerjaan dan juga risiko yang akan ditransfer. </a:t>
          </a:r>
          <a:endParaRPr lang="en-US" sz="1500" kern="1200" dirty="0"/>
        </a:p>
      </dsp:txBody>
      <dsp:txXfrm rot="10800000">
        <a:off x="2029508" y="1482141"/>
        <a:ext cx="5509080" cy="1140173"/>
      </dsp:txXfrm>
    </dsp:sp>
    <dsp:sp modelId="{4D142892-4E11-44DA-A061-16B16CDD75F0}">
      <dsp:nvSpPr>
        <dsp:cNvPr id="0" name=""/>
        <dsp:cNvSpPr/>
      </dsp:nvSpPr>
      <dsp:spPr>
        <a:xfrm>
          <a:off x="1174378" y="1482141"/>
          <a:ext cx="1140173" cy="114017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15557-6D8D-46AD-84A6-2AFAA6F32469}">
      <dsp:nvSpPr>
        <dsp:cNvPr id="0" name=""/>
        <dsp:cNvSpPr/>
      </dsp:nvSpPr>
      <dsp:spPr>
        <a:xfrm rot="10800000">
          <a:off x="1744465" y="2962665"/>
          <a:ext cx="5794123" cy="11401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785"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a:t>Selain itu konsekuensi yang mungkin terjadi dapat juga di transfer risikonya dengan pihak asuransi.</a:t>
          </a:r>
          <a:endParaRPr lang="en-US" sz="1500" kern="1200" dirty="0"/>
        </a:p>
      </dsp:txBody>
      <dsp:txXfrm rot="10800000">
        <a:off x="2029508" y="2962665"/>
        <a:ext cx="5509080" cy="1140173"/>
      </dsp:txXfrm>
    </dsp:sp>
    <dsp:sp modelId="{B495ACEF-CA84-4AC4-B24F-06CEB6822685}">
      <dsp:nvSpPr>
        <dsp:cNvPr id="0" name=""/>
        <dsp:cNvSpPr/>
      </dsp:nvSpPr>
      <dsp:spPr>
        <a:xfrm>
          <a:off x="1174378" y="2962665"/>
          <a:ext cx="1140173" cy="114017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4D364-C55A-4D53-AF8D-CBA58C92A82C}">
      <dsp:nvSpPr>
        <dsp:cNvPr id="0" name=""/>
        <dsp:cNvSpPr/>
      </dsp:nvSpPr>
      <dsp:spPr>
        <a:xfrm rot="10800000">
          <a:off x="1744465" y="1617"/>
          <a:ext cx="5794123" cy="11401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785"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Pilihan sebaiknya dinilai atas dasar / besarnya pengurangan risiko  dan besarnya  tambahan keuntungan atau kesempatan yang ada. </a:t>
          </a:r>
          <a:endParaRPr lang="en-US" sz="1700" kern="1200" dirty="0"/>
        </a:p>
      </dsp:txBody>
      <dsp:txXfrm rot="10800000">
        <a:off x="2029508" y="1617"/>
        <a:ext cx="5509080" cy="1140173"/>
      </dsp:txXfrm>
    </dsp:sp>
    <dsp:sp modelId="{A29252B5-CE6A-44EA-BB20-EF772E5688F2}">
      <dsp:nvSpPr>
        <dsp:cNvPr id="0" name=""/>
        <dsp:cNvSpPr/>
      </dsp:nvSpPr>
      <dsp:spPr>
        <a:xfrm>
          <a:off x="1174378" y="1617"/>
          <a:ext cx="1140173" cy="114017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ABB06-574F-4336-AAC7-8286F4696087}">
      <dsp:nvSpPr>
        <dsp:cNvPr id="0" name=""/>
        <dsp:cNvSpPr/>
      </dsp:nvSpPr>
      <dsp:spPr>
        <a:xfrm rot="10800000">
          <a:off x="1744465" y="1482141"/>
          <a:ext cx="5794123" cy="11401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785"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Seleksi dari alternatif yang paling tepat meliputi keseimbangan biaya  pelaksanaan terhadap keuntungan. </a:t>
          </a:r>
          <a:endParaRPr lang="en-US" sz="1700" kern="1200" dirty="0"/>
        </a:p>
      </dsp:txBody>
      <dsp:txXfrm rot="10800000">
        <a:off x="2029508" y="1482141"/>
        <a:ext cx="5509080" cy="1140173"/>
      </dsp:txXfrm>
    </dsp:sp>
    <dsp:sp modelId="{1FBD2380-6D62-40B2-B0FE-5B17E2DF68AE}">
      <dsp:nvSpPr>
        <dsp:cNvPr id="0" name=""/>
        <dsp:cNvSpPr/>
      </dsp:nvSpPr>
      <dsp:spPr>
        <a:xfrm>
          <a:off x="1174378" y="1482141"/>
          <a:ext cx="1140173" cy="114017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A4B824-2458-422A-ACC8-41FD517C0448}">
      <dsp:nvSpPr>
        <dsp:cNvPr id="0" name=""/>
        <dsp:cNvSpPr/>
      </dsp:nvSpPr>
      <dsp:spPr>
        <a:xfrm rot="10800000">
          <a:off x="1744465" y="2962665"/>
          <a:ext cx="5794123" cy="114017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785"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t>Walaupun pertimbangan biaya menjadi faktor penting dalam penentuan alternatif pengendalian risiko, tetapi faktor waktu dan keberlangsungan operasi tetap menjadi pertimbangan utama. </a:t>
          </a:r>
          <a:endParaRPr lang="en-US" sz="1700" kern="1200" dirty="0"/>
        </a:p>
      </dsp:txBody>
      <dsp:txXfrm rot="10800000">
        <a:off x="2029508" y="2962665"/>
        <a:ext cx="5509080" cy="1140173"/>
      </dsp:txXfrm>
    </dsp:sp>
    <dsp:sp modelId="{67E16BAA-B509-4083-8933-4CE2C0354E14}">
      <dsp:nvSpPr>
        <dsp:cNvPr id="0" name=""/>
        <dsp:cNvSpPr/>
      </dsp:nvSpPr>
      <dsp:spPr>
        <a:xfrm>
          <a:off x="1174378" y="2962665"/>
          <a:ext cx="1140173" cy="1140173"/>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4D364-C55A-4D53-AF8D-CBA58C92A82C}">
      <dsp:nvSpPr>
        <dsp:cNvPr id="0" name=""/>
        <dsp:cNvSpPr/>
      </dsp:nvSpPr>
      <dsp:spPr>
        <a:xfrm rot="10800000">
          <a:off x="1547549" y="592805"/>
          <a:ext cx="6649568" cy="2918844"/>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7129" tIns="91440" rIns="170688" bIns="91440" numCol="1" spcCol="1270" anchor="t" anchorCtr="0">
          <a:noAutofit/>
        </a:bodyPr>
        <a:lstStyle/>
        <a:p>
          <a:pPr marL="0" lvl="0" indent="0" algn="l" defTabSz="1066800">
            <a:lnSpc>
              <a:spcPct val="90000"/>
            </a:lnSpc>
            <a:spcBef>
              <a:spcPct val="0"/>
            </a:spcBef>
            <a:spcAft>
              <a:spcPct val="35000"/>
            </a:spcAft>
            <a:buNone/>
          </a:pPr>
          <a:r>
            <a:rPr lang="en-US" altLang="en-US" sz="2400" kern="1200" dirty="0" err="1"/>
            <a:t>Rencana</a:t>
          </a:r>
          <a:r>
            <a:rPr lang="en-US" altLang="en-US" sz="2400" kern="1200" dirty="0"/>
            <a:t> </a:t>
          </a:r>
          <a:r>
            <a:rPr lang="en-US" altLang="en-US" sz="2400" kern="1200" dirty="0" err="1"/>
            <a:t>tindakan</a:t>
          </a:r>
          <a:r>
            <a:rPr lang="en-US" altLang="en-US" sz="2400" kern="1200" dirty="0"/>
            <a:t> </a:t>
          </a:r>
          <a:r>
            <a:rPr lang="en-US" altLang="en-US" sz="2400" kern="1200" dirty="0" err="1"/>
            <a:t>mencakup</a:t>
          </a:r>
          <a:r>
            <a:rPr lang="en-US" altLang="en-US" sz="2400" kern="1200" dirty="0"/>
            <a:t> :</a:t>
          </a:r>
          <a:endParaRPr lang="en-US" sz="2400" kern="1200" dirty="0"/>
        </a:p>
        <a:p>
          <a:pPr marL="171450" lvl="1" indent="-171450" algn="l" defTabSz="844550">
            <a:lnSpc>
              <a:spcPct val="90000"/>
            </a:lnSpc>
            <a:spcBef>
              <a:spcPct val="0"/>
            </a:spcBef>
            <a:spcAft>
              <a:spcPct val="15000"/>
            </a:spcAft>
            <a:buChar char="•"/>
          </a:pPr>
          <a:r>
            <a:rPr lang="en-US" altLang="en-US" sz="1900" kern="1200"/>
            <a:t>Siapa yang bertanggung jawab terhadap pelaksanaan tindakan</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Sumber daya yang akan digunakan</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Alokasi biaya</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Rencana waktu pelaksanaan</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Rincian mekanisme dan frekuensi kaji ulang pelaksanan dengan rencana tindakan</a:t>
          </a:r>
          <a:endParaRPr lang="en-US" altLang="en-US" sz="1900" kern="1200" dirty="0"/>
        </a:p>
      </dsp:txBody>
      <dsp:txXfrm rot="10800000">
        <a:off x="2277260" y="592805"/>
        <a:ext cx="5919857" cy="2918844"/>
      </dsp:txXfrm>
    </dsp:sp>
    <dsp:sp modelId="{A29252B5-CE6A-44EA-BB20-EF772E5688F2}">
      <dsp:nvSpPr>
        <dsp:cNvPr id="0" name=""/>
        <dsp:cNvSpPr/>
      </dsp:nvSpPr>
      <dsp:spPr>
        <a:xfrm>
          <a:off x="515849" y="592805"/>
          <a:ext cx="2918844" cy="2918844"/>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9FB20-BB49-4F3B-93B0-7DC320BA9F5D}">
      <dsp:nvSpPr>
        <dsp:cNvPr id="0" name=""/>
        <dsp:cNvSpPr/>
      </dsp:nvSpPr>
      <dsp:spPr>
        <a:xfrm>
          <a:off x="0" y="609549"/>
          <a:ext cx="7579096" cy="554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F172E-B0E6-45FE-AFF0-D7FDE513F488}">
      <dsp:nvSpPr>
        <dsp:cNvPr id="0" name=""/>
        <dsp:cNvSpPr/>
      </dsp:nvSpPr>
      <dsp:spPr>
        <a:xfrm>
          <a:off x="378954" y="9116"/>
          <a:ext cx="5305367" cy="92515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530" tIns="0" rIns="200530" bIns="0" numCol="1" spcCol="1270" anchor="ctr" anchorCtr="0">
          <a:noAutofit/>
        </a:bodyPr>
        <a:lstStyle/>
        <a:p>
          <a:pPr marL="0" lvl="0" indent="0" algn="l" defTabSz="889000">
            <a:lnSpc>
              <a:spcPct val="90000"/>
            </a:lnSpc>
            <a:spcBef>
              <a:spcPct val="0"/>
            </a:spcBef>
            <a:spcAft>
              <a:spcPct val="35000"/>
            </a:spcAft>
            <a:buNone/>
          </a:pPr>
          <a:r>
            <a:rPr lang="en-US" altLang="en-US" sz="2000" kern="1200" dirty="0" err="1"/>
            <a:t>Idealnya</a:t>
          </a:r>
          <a:r>
            <a:rPr lang="en-US" altLang="en-US" sz="2000" kern="1200" dirty="0"/>
            <a:t>, </a:t>
          </a:r>
          <a:r>
            <a:rPr lang="en-US" altLang="en-US" sz="2000" kern="1200" dirty="0" err="1"/>
            <a:t>tanggungjawab</a:t>
          </a:r>
          <a:r>
            <a:rPr lang="en-US" altLang="en-US" sz="2000" kern="1200" dirty="0"/>
            <a:t> </a:t>
          </a:r>
          <a:r>
            <a:rPr lang="en-US" altLang="en-US" sz="2000" kern="1200" dirty="0" err="1"/>
            <a:t>pengendalian</a:t>
          </a:r>
          <a:r>
            <a:rPr lang="en-US" altLang="en-US" sz="2000" kern="1200" dirty="0"/>
            <a:t> </a:t>
          </a:r>
          <a:r>
            <a:rPr lang="en-US" altLang="en-US" sz="2000" kern="1200" dirty="0" err="1"/>
            <a:t>risiko</a:t>
          </a:r>
          <a:r>
            <a:rPr lang="en-US" altLang="en-US" sz="2000" kern="1200" dirty="0"/>
            <a:t> </a:t>
          </a:r>
          <a:r>
            <a:rPr lang="en-US" altLang="en-US" sz="2000" kern="1200" dirty="0" err="1"/>
            <a:t>seharusnya</a:t>
          </a:r>
          <a:r>
            <a:rPr lang="en-US" altLang="en-US" sz="2000" kern="1200" dirty="0"/>
            <a:t> </a:t>
          </a:r>
          <a:r>
            <a:rPr lang="en-US" altLang="en-US" sz="2000" kern="1200" dirty="0" err="1"/>
            <a:t>berada</a:t>
          </a:r>
          <a:r>
            <a:rPr lang="en-US" altLang="en-US" sz="2000" kern="1200" dirty="0"/>
            <a:t> pada </a:t>
          </a:r>
          <a:r>
            <a:rPr lang="en-US" altLang="en-US" sz="2000" kern="1200" dirty="0" err="1"/>
            <a:t>pihak</a:t>
          </a:r>
          <a:r>
            <a:rPr lang="en-US" altLang="en-US" sz="2000" kern="1200" dirty="0"/>
            <a:t> yang </a:t>
          </a:r>
          <a:r>
            <a:rPr lang="en-US" altLang="en-US" sz="2000" kern="1200" dirty="0" err="1"/>
            <a:t>benar-benar</a:t>
          </a:r>
          <a:r>
            <a:rPr lang="en-US" altLang="en-US" sz="2000" kern="1200" dirty="0"/>
            <a:t> </a:t>
          </a:r>
          <a:r>
            <a:rPr lang="en-US" altLang="en-US" sz="2000" kern="1200" dirty="0" err="1"/>
            <a:t>mengerti</a:t>
          </a:r>
          <a:r>
            <a:rPr lang="en-US" altLang="en-US" sz="2000" kern="1200" dirty="0"/>
            <a:t>. </a:t>
          </a:r>
          <a:endParaRPr lang="en-US" sz="2000" kern="1200" dirty="0"/>
        </a:p>
      </dsp:txBody>
      <dsp:txXfrm>
        <a:off x="424116" y="54278"/>
        <a:ext cx="5215043" cy="834829"/>
      </dsp:txXfrm>
    </dsp:sp>
    <dsp:sp modelId="{485512F1-B435-4477-AC16-8E619A655227}">
      <dsp:nvSpPr>
        <dsp:cNvPr id="0" name=""/>
        <dsp:cNvSpPr/>
      </dsp:nvSpPr>
      <dsp:spPr>
        <a:xfrm>
          <a:off x="0" y="1607469"/>
          <a:ext cx="7579096" cy="5544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7CCEB-F3B9-4236-A24A-44D08A481079}">
      <dsp:nvSpPr>
        <dsp:cNvPr id="0" name=""/>
        <dsp:cNvSpPr/>
      </dsp:nvSpPr>
      <dsp:spPr>
        <a:xfrm>
          <a:off x="378954" y="1282749"/>
          <a:ext cx="5305367" cy="6494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530" tIns="0" rIns="200530" bIns="0" numCol="1" spcCol="1270" anchor="ctr" anchorCtr="0">
          <a:noAutofit/>
        </a:bodyPr>
        <a:lstStyle/>
        <a:p>
          <a:pPr marL="0" lvl="0" indent="0" algn="l" defTabSz="889000">
            <a:lnSpc>
              <a:spcPct val="90000"/>
            </a:lnSpc>
            <a:spcBef>
              <a:spcPct val="0"/>
            </a:spcBef>
            <a:spcAft>
              <a:spcPct val="35000"/>
            </a:spcAft>
            <a:buNone/>
          </a:pPr>
          <a:r>
            <a:rPr lang="en-US" altLang="en-US" sz="2000" kern="1200"/>
            <a:t>Tanggungjawab tersebut harus disepakati sejak tahap perencanaan. </a:t>
          </a:r>
          <a:endParaRPr lang="en-US" altLang="en-US" sz="2000" kern="1200" dirty="0"/>
        </a:p>
      </dsp:txBody>
      <dsp:txXfrm>
        <a:off x="410657" y="1314452"/>
        <a:ext cx="5241961" cy="586034"/>
      </dsp:txXfrm>
    </dsp:sp>
    <dsp:sp modelId="{E117BA8E-ECCD-4808-AAA2-56B19854BC95}">
      <dsp:nvSpPr>
        <dsp:cNvPr id="0" name=""/>
        <dsp:cNvSpPr/>
      </dsp:nvSpPr>
      <dsp:spPr>
        <a:xfrm>
          <a:off x="0" y="2605389"/>
          <a:ext cx="7579096" cy="14899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8222" tIns="458216" rIns="588222" bIns="142240" numCol="1" spcCol="1270" anchor="t" anchorCtr="0">
          <a:noAutofit/>
        </a:bodyPr>
        <a:lstStyle/>
        <a:p>
          <a:pPr marL="228600" lvl="1" indent="-228600" algn="l" defTabSz="889000">
            <a:lnSpc>
              <a:spcPct val="90000"/>
            </a:lnSpc>
            <a:spcBef>
              <a:spcPct val="0"/>
            </a:spcBef>
            <a:spcAft>
              <a:spcPct val="15000"/>
            </a:spcAft>
            <a:buChar char="•"/>
          </a:pPr>
          <a:r>
            <a:rPr lang="en-US" altLang="en-US" sz="2000" kern="1200"/>
            <a:t>sistem manajemen yang efektif ,</a:t>
          </a:r>
          <a:endParaRPr lang="en-US" altLang="en-US" sz="2000" kern="1200" dirty="0"/>
        </a:p>
        <a:p>
          <a:pPr marL="228600" lvl="1" indent="-228600" algn="l" defTabSz="889000">
            <a:lnSpc>
              <a:spcPct val="90000"/>
            </a:lnSpc>
            <a:spcBef>
              <a:spcPct val="0"/>
            </a:spcBef>
            <a:spcAft>
              <a:spcPct val="15000"/>
            </a:spcAft>
            <a:buChar char="•"/>
          </a:pPr>
          <a:r>
            <a:rPr lang="en-US" altLang="en-US" sz="2000" kern="1200"/>
            <a:t>pembagian tanggung jawab yang jelas dan</a:t>
          </a:r>
          <a:endParaRPr lang="en-US" altLang="en-US" sz="2000" kern="1200" dirty="0"/>
        </a:p>
        <a:p>
          <a:pPr marL="228600" lvl="1" indent="-228600" algn="l" defTabSz="889000">
            <a:lnSpc>
              <a:spcPct val="90000"/>
            </a:lnSpc>
            <a:spcBef>
              <a:spcPct val="0"/>
            </a:spcBef>
            <a:spcAft>
              <a:spcPct val="15000"/>
            </a:spcAft>
            <a:buChar char="•"/>
          </a:pPr>
          <a:r>
            <a:rPr lang="en-US" altLang="en-US" sz="2000" kern="1200"/>
            <a:t>kemampuan individu yang handal.</a:t>
          </a:r>
          <a:endParaRPr lang="en-US" altLang="en-US" sz="2000" kern="1200" dirty="0"/>
        </a:p>
      </dsp:txBody>
      <dsp:txXfrm>
        <a:off x="0" y="2605389"/>
        <a:ext cx="7579096" cy="1489950"/>
      </dsp:txXfrm>
    </dsp:sp>
    <dsp:sp modelId="{E537B61D-C66C-4340-B032-B2CFB600DCBC}">
      <dsp:nvSpPr>
        <dsp:cNvPr id="0" name=""/>
        <dsp:cNvSpPr/>
      </dsp:nvSpPr>
      <dsp:spPr>
        <a:xfrm>
          <a:off x="378954" y="2280669"/>
          <a:ext cx="5305367" cy="6494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530" tIns="0" rIns="200530" bIns="0" numCol="1" spcCol="1270" anchor="ctr" anchorCtr="0">
          <a:noAutofit/>
        </a:bodyPr>
        <a:lstStyle/>
        <a:p>
          <a:pPr marL="0" lvl="0" indent="0" algn="l" defTabSz="889000">
            <a:lnSpc>
              <a:spcPct val="90000"/>
            </a:lnSpc>
            <a:spcBef>
              <a:spcPct val="0"/>
            </a:spcBef>
            <a:spcAft>
              <a:spcPct val="35000"/>
            </a:spcAft>
            <a:buNone/>
          </a:pPr>
          <a:r>
            <a:rPr lang="en-US" altLang="en-US" sz="2000" kern="1200"/>
            <a:t>Pelaksanaan pengendalian risiko yang baik membutuhkan :</a:t>
          </a:r>
          <a:endParaRPr lang="en-US" altLang="en-US" sz="2000" kern="1200" dirty="0"/>
        </a:p>
      </dsp:txBody>
      <dsp:txXfrm>
        <a:off x="410657" y="2312372"/>
        <a:ext cx="5241961"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99413-FE31-49B9-8646-FFA87310070D}" type="datetimeFigureOut">
              <a:rPr lang="ko-KR" altLang="en-US" smtClean="0"/>
              <a:t>2020-10-06</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368B0-E4C3-489B-9EDD-862E350A98F7}" type="slidenum">
              <a:rPr lang="ko-KR" altLang="en-US" smtClean="0"/>
              <a:t>‹#›</a:t>
            </a:fld>
            <a:endParaRPr lang="ko-KR" altLang="en-US"/>
          </a:p>
        </p:txBody>
      </p:sp>
    </p:spTree>
    <p:extLst>
      <p:ext uri="{BB962C8B-B14F-4D97-AF65-F5344CB8AC3E}">
        <p14:creationId xmlns:p14="http://schemas.microsoft.com/office/powerpoint/2010/main" val="269265258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833796" y="1203597"/>
            <a:ext cx="3481636" cy="1808583"/>
          </a:xfrm>
          <a:prstGeom prst="rect">
            <a:avLst/>
          </a:prstGeom>
        </p:spPr>
        <p:txBody>
          <a:bodyPr anchor="ctr"/>
          <a:lstStyle>
            <a:lvl1pPr marL="0" indent="0" algn="ctr">
              <a:lnSpc>
                <a:spcPct val="100000"/>
              </a:lnSpc>
              <a:buNone/>
              <a:defRPr sz="3600" b="0" baseline="0">
                <a:solidFill>
                  <a:schemeClr val="bg1"/>
                </a:solidFill>
                <a:latin typeface="+mj-lt"/>
                <a:cs typeface="Arial" pitchFamily="34" charset="0"/>
              </a:defRPr>
            </a:lvl1pPr>
          </a:lstStyle>
          <a:p>
            <a:pPr lvl="0"/>
            <a:r>
              <a:rPr lang="en-US" altLang="ko-KR" dirty="0"/>
              <a:t>FREE</a:t>
            </a:r>
          </a:p>
          <a:p>
            <a:pPr lvl="0"/>
            <a:r>
              <a:rPr lang="en-US" altLang="ko-KR" dirty="0"/>
              <a:t>PPT</a:t>
            </a:r>
          </a:p>
          <a:p>
            <a:pPr lvl="0"/>
            <a:r>
              <a:rPr lang="en-US" altLang="ko-KR" dirty="0"/>
              <a:t>TEMPLATES</a:t>
            </a:r>
          </a:p>
        </p:txBody>
      </p:sp>
      <p:sp>
        <p:nvSpPr>
          <p:cNvPr id="11" name="Text Placeholder 9"/>
          <p:cNvSpPr>
            <a:spLocks noGrp="1"/>
          </p:cNvSpPr>
          <p:nvPr>
            <p:ph type="body" sz="quarter" idx="11" hasCustomPrompt="1"/>
          </p:nvPr>
        </p:nvSpPr>
        <p:spPr>
          <a:xfrm>
            <a:off x="2833796" y="3012181"/>
            <a:ext cx="3481636" cy="85571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INSTERT</a:t>
            </a:r>
          </a:p>
          <a:p>
            <a:pPr lvl="0"/>
            <a:r>
              <a:rPr lang="en-US" altLang="ko-KR" dirty="0"/>
              <a:t>THE TITLE OF YOUR</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accent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3363838"/>
            <a:ext cx="9144000" cy="18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5582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123728" y="123478"/>
            <a:ext cx="702027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123728" y="699542"/>
            <a:ext cx="7020272" cy="288032"/>
          </a:xfrm>
          <a:prstGeom prst="rect">
            <a:avLst/>
          </a:prstGeom>
        </p:spPr>
        <p:txBody>
          <a:bodyPr anchor="ctr"/>
          <a:lstStyle>
            <a:lvl1pPr marL="0" indent="0" algn="l">
              <a:buNone/>
              <a:defRPr sz="12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1915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accent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4876006"/>
            <a:ext cx="9144000"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Picture Placeholder 2"/>
          <p:cNvSpPr>
            <a:spLocks noGrp="1"/>
          </p:cNvSpPr>
          <p:nvPr>
            <p:ph type="pic" idx="1" hasCustomPrompt="1"/>
          </p:nvPr>
        </p:nvSpPr>
        <p:spPr>
          <a:xfrm>
            <a:off x="612811" y="1243802"/>
            <a:ext cx="1714726" cy="1666909"/>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Frame 2"/>
          <p:cNvSpPr/>
          <p:nvPr userDrawn="1"/>
        </p:nvSpPr>
        <p:spPr>
          <a:xfrm>
            <a:off x="485315" y="1131590"/>
            <a:ext cx="1944216" cy="3384376"/>
          </a:xfrm>
          <a:prstGeom prst="frame">
            <a:avLst>
              <a:gd name="adj1" fmla="val 18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Picture Placeholder 2"/>
          <p:cNvSpPr>
            <a:spLocks noGrp="1"/>
          </p:cNvSpPr>
          <p:nvPr>
            <p:ph type="pic" idx="12" hasCustomPrompt="1"/>
          </p:nvPr>
        </p:nvSpPr>
        <p:spPr>
          <a:xfrm>
            <a:off x="2684518" y="1243802"/>
            <a:ext cx="1714726" cy="1666909"/>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Frame 14"/>
          <p:cNvSpPr/>
          <p:nvPr userDrawn="1"/>
        </p:nvSpPr>
        <p:spPr>
          <a:xfrm>
            <a:off x="2557022" y="1131590"/>
            <a:ext cx="1944216" cy="3384376"/>
          </a:xfrm>
          <a:prstGeom prst="frame">
            <a:avLst>
              <a:gd name="adj1" fmla="val 18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Picture Placeholder 2"/>
          <p:cNvSpPr>
            <a:spLocks noGrp="1"/>
          </p:cNvSpPr>
          <p:nvPr>
            <p:ph type="pic" idx="13" hasCustomPrompt="1"/>
          </p:nvPr>
        </p:nvSpPr>
        <p:spPr>
          <a:xfrm>
            <a:off x="4756225" y="1243802"/>
            <a:ext cx="1714726" cy="1666909"/>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7" name="Frame 16"/>
          <p:cNvSpPr/>
          <p:nvPr userDrawn="1"/>
        </p:nvSpPr>
        <p:spPr>
          <a:xfrm>
            <a:off x="4628729" y="1131590"/>
            <a:ext cx="1944216" cy="3384376"/>
          </a:xfrm>
          <a:prstGeom prst="frame">
            <a:avLst>
              <a:gd name="adj1" fmla="val 18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8" name="Picture Placeholder 2"/>
          <p:cNvSpPr>
            <a:spLocks noGrp="1"/>
          </p:cNvSpPr>
          <p:nvPr>
            <p:ph type="pic" idx="14" hasCustomPrompt="1"/>
          </p:nvPr>
        </p:nvSpPr>
        <p:spPr>
          <a:xfrm>
            <a:off x="6827932" y="1243802"/>
            <a:ext cx="1714726" cy="1666909"/>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Frame 18"/>
          <p:cNvSpPr/>
          <p:nvPr userDrawn="1"/>
        </p:nvSpPr>
        <p:spPr>
          <a:xfrm>
            <a:off x="6700436" y="1131590"/>
            <a:ext cx="1944216" cy="3384376"/>
          </a:xfrm>
          <a:prstGeom prst="frame">
            <a:avLst>
              <a:gd name="adj1" fmla="val 1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25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804248" y="307249"/>
            <a:ext cx="2016224" cy="4536504"/>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2915816" y="307249"/>
            <a:ext cx="3744416" cy="4536504"/>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200" b="0" baseline="0">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459144" y="1259703"/>
            <a:ext cx="1728000" cy="1728000"/>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331352" y="3116468"/>
            <a:ext cx="1728000" cy="1728000"/>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331160" y="1259511"/>
            <a:ext cx="1728192" cy="17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459144" y="3116276"/>
            <a:ext cx="1728192" cy="172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Picture Placeholder 2"/>
          <p:cNvSpPr>
            <a:spLocks noGrp="1"/>
          </p:cNvSpPr>
          <p:nvPr>
            <p:ph type="pic" idx="13" hasCustomPrompt="1"/>
          </p:nvPr>
        </p:nvSpPr>
        <p:spPr>
          <a:xfrm>
            <a:off x="4203560" y="1259511"/>
            <a:ext cx="4464496" cy="3584957"/>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547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259632" y="483518"/>
            <a:ext cx="3463180" cy="4176464"/>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4410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6" name="Rectangle 5"/>
          <p:cNvSpPr/>
          <p:nvPr userDrawn="1"/>
        </p:nvSpPr>
        <p:spPr>
          <a:xfrm>
            <a:off x="0" y="1285875"/>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7" name="Picture 3" descr="D:\GoogleSlides\002-기본자료\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750706"/>
            <a:ext cx="3744416" cy="373346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4934706" y="874686"/>
            <a:ext cx="3441499" cy="2345136"/>
          </a:xfrm>
          <a:prstGeom prst="rect">
            <a:avLst/>
          </a:prstGeom>
          <a:solidFill>
            <a:schemeClr val="bg1">
              <a:lumMod val="95000"/>
            </a:schemeClr>
          </a:solidFill>
          <a:effectLst/>
        </p:spPr>
        <p:txBody>
          <a:bodyPr anchor="ctr"/>
          <a:lstStyle>
            <a:lvl1pPr marL="0" indent="0" algn="ctr">
              <a:buNone/>
              <a:defRPr sz="1200" b="1"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p:cNvSpPr>
            <a:spLocks noGrp="1"/>
          </p:cNvSpPr>
          <p:nvPr>
            <p:ph type="body" sz="quarter" idx="10" hasCustomPrompt="1"/>
          </p:nvPr>
        </p:nvSpPr>
        <p:spPr>
          <a:xfrm>
            <a:off x="467544" y="181632"/>
            <a:ext cx="8676456"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IMAGES &amp; CONTENTS</a:t>
            </a:r>
          </a:p>
        </p:txBody>
      </p:sp>
      <p:sp>
        <p:nvSpPr>
          <p:cNvPr id="9" name="Text Placeholder 9"/>
          <p:cNvSpPr>
            <a:spLocks noGrp="1"/>
          </p:cNvSpPr>
          <p:nvPr>
            <p:ph type="body" sz="quarter" idx="11" hasCustomPrompt="1"/>
          </p:nvPr>
        </p:nvSpPr>
        <p:spPr>
          <a:xfrm>
            <a:off x="467544" y="757696"/>
            <a:ext cx="8676456" cy="288032"/>
          </a:xfrm>
          <a:prstGeom prst="rect">
            <a:avLst/>
          </a:prstGeom>
        </p:spPr>
        <p:txBody>
          <a:bodyPr anchor="ctr"/>
          <a:lstStyle>
            <a:lvl1pPr marL="0" indent="0" algn="l">
              <a:buNone/>
              <a:defRPr sz="12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039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3" name="Rectangle 2"/>
          <p:cNvSpPr/>
          <p:nvPr userDrawn="1"/>
        </p:nvSpPr>
        <p:spPr>
          <a:xfrm>
            <a:off x="0" y="0"/>
            <a:ext cx="914400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3318" y="896439"/>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7347454" y="1034587"/>
            <a:ext cx="1080120"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5697095" y="1181296"/>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9031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solidFill>
          <a:schemeClr val="accent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2915816" y="0"/>
            <a:ext cx="3312368" cy="5143500"/>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5657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5143500"/>
          </a:xfrm>
          <a:prstGeom prst="rect">
            <a:avLst/>
          </a:prstGeom>
          <a:solidFill>
            <a:schemeClr val="bg1">
              <a:lumMod val="8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6796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userDrawn="1"/>
        </p:nvSpPr>
        <p:spPr>
          <a:xfrm>
            <a:off x="2879812" y="874038"/>
            <a:ext cx="3384376" cy="3384376"/>
          </a:xfrm>
          <a:prstGeom prst="ellipse">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879812" y="1995686"/>
            <a:ext cx="3384376"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879664" y="2571750"/>
            <a:ext cx="3384376" cy="508248"/>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a:t>
            </a:r>
          </a:p>
          <a:p>
            <a:pPr lvl="0"/>
            <a:r>
              <a:rPr lang="en-US" altLang="ko-KR" dirty="0"/>
              <a:t>of your subtitle Here</a:t>
            </a:r>
          </a:p>
        </p:txBody>
      </p:sp>
      <p:sp>
        <p:nvSpPr>
          <p:cNvPr id="5" name="Rectangle 4"/>
          <p:cNvSpPr/>
          <p:nvPr userDrawn="1"/>
        </p:nvSpPr>
        <p:spPr>
          <a:xfrm rot="2551977">
            <a:off x="8622803" y="-175729"/>
            <a:ext cx="216024" cy="828048"/>
          </a:xfrm>
          <a:custGeom>
            <a:avLst/>
            <a:gdLst/>
            <a:ahLst/>
            <a:cxnLst/>
            <a:rect l="l" t="t" r="r" b="b"/>
            <a:pathLst>
              <a:path w="216024" h="828048">
                <a:moveTo>
                  <a:pt x="0" y="198178"/>
                </a:moveTo>
                <a:lnTo>
                  <a:pt x="216024" y="0"/>
                </a:lnTo>
                <a:lnTo>
                  <a:pt x="216024" y="828048"/>
                </a:lnTo>
                <a:lnTo>
                  <a:pt x="0" y="828047"/>
                </a:ln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8" name="Rectangle 7"/>
          <p:cNvSpPr/>
          <p:nvPr userDrawn="1"/>
        </p:nvSpPr>
        <p:spPr>
          <a:xfrm rot="2551977">
            <a:off x="8702909" y="-64441"/>
            <a:ext cx="216024" cy="1220895"/>
          </a:xfrm>
          <a:custGeom>
            <a:avLst/>
            <a:gdLst/>
            <a:ahLst/>
            <a:cxnLst/>
            <a:rect l="l" t="t" r="r" b="b"/>
            <a:pathLst>
              <a:path w="216024" h="1220895">
                <a:moveTo>
                  <a:pt x="0" y="0"/>
                </a:moveTo>
                <a:lnTo>
                  <a:pt x="216024" y="235477"/>
                </a:lnTo>
                <a:lnTo>
                  <a:pt x="216024" y="1220895"/>
                </a:lnTo>
                <a:lnTo>
                  <a:pt x="0" y="1220895"/>
                </a:ln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9" name="Rectangle 8"/>
          <p:cNvSpPr/>
          <p:nvPr userDrawn="1"/>
        </p:nvSpPr>
        <p:spPr>
          <a:xfrm rot="2359288">
            <a:off x="201572" y="3936189"/>
            <a:ext cx="216024" cy="1240840"/>
          </a:xfrm>
          <a:custGeom>
            <a:avLst/>
            <a:gdLst/>
            <a:ahLst/>
            <a:cxnLst/>
            <a:rect l="l" t="t" r="r" b="b"/>
            <a:pathLst>
              <a:path w="216024" h="1240840">
                <a:moveTo>
                  <a:pt x="0" y="0"/>
                </a:moveTo>
                <a:lnTo>
                  <a:pt x="216024" y="0"/>
                </a:lnTo>
                <a:lnTo>
                  <a:pt x="216024" y="1240840"/>
                </a:lnTo>
                <a:lnTo>
                  <a:pt x="0" y="977112"/>
                </a:lnTo>
                <a:close/>
              </a:path>
            </a:pathLst>
          </a:cu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12" name="Rectangle 11"/>
          <p:cNvSpPr/>
          <p:nvPr userDrawn="1"/>
        </p:nvSpPr>
        <p:spPr>
          <a:xfrm rot="2359288">
            <a:off x="272370" y="4409776"/>
            <a:ext cx="216024" cy="904565"/>
          </a:xfrm>
          <a:custGeom>
            <a:avLst/>
            <a:gdLst/>
            <a:ahLst/>
            <a:cxnLst/>
            <a:rect l="l" t="t" r="r" b="b"/>
            <a:pathLst>
              <a:path w="216024" h="904565">
                <a:moveTo>
                  <a:pt x="0" y="0"/>
                </a:moveTo>
                <a:lnTo>
                  <a:pt x="216024" y="0"/>
                </a:lnTo>
                <a:lnTo>
                  <a:pt x="216024" y="727616"/>
                </a:lnTo>
                <a:lnTo>
                  <a:pt x="0" y="904565"/>
                </a:lnTo>
                <a:close/>
              </a:path>
            </a:pathLst>
          </a:cu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435740" y="468065"/>
            <a:ext cx="4032448" cy="2016224"/>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576312" y="468065"/>
            <a:ext cx="2016000" cy="2016224"/>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4576312" y="2628305"/>
            <a:ext cx="2016000" cy="2016224"/>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6700660" y="2628305"/>
            <a:ext cx="2016000" cy="2016224"/>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6700436" y="468065"/>
            <a:ext cx="2016224" cy="2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7820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19716" y="195485"/>
            <a:ext cx="2945595" cy="2320657"/>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219716" y="2643758"/>
            <a:ext cx="2945595" cy="2320657"/>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5980356" y="195485"/>
            <a:ext cx="2945595" cy="2320657"/>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5980356" y="2643758"/>
            <a:ext cx="2945595" cy="2320657"/>
          </a:xfrm>
          <a:prstGeom prst="rect">
            <a:avLst/>
          </a:prstGeom>
          <a:solidFill>
            <a:schemeClr val="bg1">
              <a:lumMod val="95000"/>
            </a:schemeClr>
          </a:solidFill>
          <a:effectLst/>
        </p:spPr>
        <p:txBody>
          <a:bodyPr anchor="ctr"/>
          <a:lstStyle>
            <a:lvl1pPr marL="0" indent="0" algn="ctr">
              <a:buNone/>
              <a:defRPr sz="1200" b="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3275856" y="195485"/>
            <a:ext cx="2593954" cy="4774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25980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709003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07854"/>
            <a:ext cx="9144000" cy="46424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3979602"/>
            <a:ext cx="9144000" cy="282356"/>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3" name="Picture Placeholder 2"/>
          <p:cNvSpPr>
            <a:spLocks noGrp="1"/>
          </p:cNvSpPr>
          <p:nvPr>
            <p:ph type="pic" sz="quarter" idx="12" hasCustomPrompt="1"/>
          </p:nvPr>
        </p:nvSpPr>
        <p:spPr>
          <a:xfrm>
            <a:off x="1" y="0"/>
            <a:ext cx="9144000" cy="2571750"/>
          </a:xfrm>
          <a:prstGeom prst="rect">
            <a:avLst/>
          </a:prstGeom>
        </p:spPr>
        <p:txBody>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a:solidFill>
                  <a:schemeClr val="tx1">
                    <a:lumMod val="75000"/>
                    <a:lumOff val="25000"/>
                  </a:schemeClr>
                </a:solidFill>
                <a:latin typeface="+mn-lt"/>
              </a:defRPr>
            </a:lvl1pPr>
          </a:lstStyle>
          <a:p>
            <a:r>
              <a:rPr lang="en-US" altLang="ko-KR" dirty="0"/>
              <a:t>Your Picture Here</a:t>
            </a:r>
            <a:endParaRPr lang="ko-KR" altLang="en-US" dirty="0"/>
          </a:p>
          <a:p>
            <a:endParaRPr lang="ko-KR" altLang="en-US" dirty="0"/>
          </a:p>
        </p:txBody>
      </p:sp>
      <p:sp>
        <p:nvSpPr>
          <p:cNvPr id="4" name="Rectangle 3"/>
          <p:cNvSpPr/>
          <p:nvPr userDrawn="1"/>
        </p:nvSpPr>
        <p:spPr>
          <a:xfrm>
            <a:off x="0" y="4659982"/>
            <a:ext cx="9144000" cy="4835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Rectangle 1"/>
          <p:cNvSpPr/>
          <p:nvPr userDrawn="1"/>
        </p:nvSpPr>
        <p:spPr>
          <a:xfrm>
            <a:off x="0" y="2571750"/>
            <a:ext cx="9144000" cy="2571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descr="E:\002-KIMS BUSINESS\007-02-Googleslidesppt\02-GSppt-Contents-Kim\20170215\02-abs\businessman-with-city-vew-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1435" y="339502"/>
            <a:ext cx="2105436" cy="4373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p:cNvSpPr>
            <a:spLocks noGrp="1"/>
          </p:cNvSpPr>
          <p:nvPr>
            <p:ph type="body" sz="quarter" idx="10" hasCustomPrompt="1"/>
          </p:nvPr>
        </p:nvSpPr>
        <p:spPr>
          <a:xfrm>
            <a:off x="2566870" y="267494"/>
            <a:ext cx="6577129" cy="648072"/>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Use Layout">
    <p:spTree>
      <p:nvGrpSpPr>
        <p:cNvPr id="1" name=""/>
        <p:cNvGrpSpPr/>
        <p:nvPr/>
      </p:nvGrpSpPr>
      <p:grpSpPr>
        <a:xfrm>
          <a:off x="0" y="0"/>
          <a:ext cx="0" cy="0"/>
          <a:chOff x="0" y="0"/>
          <a:chExt cx="0" cy="0"/>
        </a:xfrm>
      </p:grpSpPr>
      <p:sp>
        <p:nvSpPr>
          <p:cNvPr id="2" name="Rectangle 1"/>
          <p:cNvSpPr/>
          <p:nvPr userDrawn="1"/>
        </p:nvSpPr>
        <p:spPr>
          <a:xfrm>
            <a:off x="0" y="2571750"/>
            <a:ext cx="9144000" cy="2571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descr="E:\002-KIMS BUSINESS\007-02-Googleslidesppt\02-GSppt-Contents-Kim\20170215\02-abs\businessman-with-city-vew-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037" y="708009"/>
            <a:ext cx="1793463" cy="37256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9"/>
          <p:cNvSpPr>
            <a:spLocks noGrp="1"/>
          </p:cNvSpPr>
          <p:nvPr>
            <p:ph type="body" sz="quarter" idx="10" hasCustomPrompt="1"/>
          </p:nvPr>
        </p:nvSpPr>
        <p:spPr>
          <a:xfrm>
            <a:off x="1892500" y="483518"/>
            <a:ext cx="7251500"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8893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9"/>
          <p:cNvSpPr>
            <a:spLocks noGrp="1"/>
          </p:cNvSpPr>
          <p:nvPr>
            <p:ph type="body" sz="quarter" idx="11"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6" name="Text Placeholder 9"/>
          <p:cNvSpPr>
            <a:spLocks noGrp="1"/>
          </p:cNvSpPr>
          <p:nvPr>
            <p:ph type="body" sz="quarter" idx="12" hasCustomPrompt="1"/>
          </p:nvPr>
        </p:nvSpPr>
        <p:spPr>
          <a:xfrm>
            <a:off x="0" y="699542"/>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solidFill>
          <a:schemeClr val="accent2">
            <a:lumMod val="75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4743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7526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55576" y="123478"/>
            <a:ext cx="8388424"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755576" y="699542"/>
            <a:ext cx="8388424" cy="288032"/>
          </a:xfrm>
          <a:prstGeom prst="rect">
            <a:avLst/>
          </a:prstGeom>
        </p:spPr>
        <p:txBody>
          <a:bodyPr anchor="ctr"/>
          <a:lstStyle>
            <a:lvl1pPr marL="0" indent="0" algn="l">
              <a:buNone/>
              <a:defRPr sz="1200" b="0" baseline="0">
                <a:solidFill>
                  <a:schemeClr val="accent1"/>
                </a:solidFill>
                <a:latin typeface="+mn-lt"/>
                <a:cs typeface="Arial" pitchFamily="34" charset="0"/>
              </a:defRPr>
            </a:lvl1pPr>
          </a:lstStyle>
          <a:p>
            <a:pPr lvl="0"/>
            <a:r>
              <a:rPr lang="en-US" altLang="ko-KR" dirty="0"/>
              <a:t>Insert the title of your subtitle Here</a:t>
            </a:r>
          </a:p>
        </p:txBody>
      </p:sp>
      <p:pic>
        <p:nvPicPr>
          <p:cNvPr id="6" name="Picture 2" descr="E:\002-KIMS BUSINESS\007-02-Googleslidesppt\02-GSppt-Contents-Kim\20170215\02-abs\businessman-with-city-vew-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8244408" y="3435846"/>
            <a:ext cx="757546" cy="157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7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200" b="0" baseline="0">
                <a:solidFill>
                  <a:schemeClr val="accent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4876006"/>
            <a:ext cx="9144000"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90470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2" r:id="rId3"/>
    <p:sldLayoutId id="2147483662" r:id="rId4"/>
    <p:sldLayoutId id="2147483664" r:id="rId5"/>
    <p:sldLayoutId id="2147483665" r:id="rId6"/>
    <p:sldLayoutId id="2147483663" r:id="rId7"/>
    <p:sldLayoutId id="2147483667" r:id="rId8"/>
    <p:sldLayoutId id="2147483661" r:id="rId9"/>
    <p:sldLayoutId id="2147483666" r:id="rId10"/>
    <p:sldLayoutId id="2147483655" r:id="rId11"/>
    <p:sldLayoutId id="2147483668" r:id="rId12"/>
    <p:sldLayoutId id="2147483669" r:id="rId13"/>
    <p:sldLayoutId id="2147483673" r:id="rId14"/>
    <p:sldLayoutId id="2147483674" r:id="rId15"/>
    <p:sldLayoutId id="2147483675" r:id="rId16"/>
    <p:sldLayoutId id="2147483670" r:id="rId17"/>
    <p:sldLayoutId id="2147483671" r:id="rId18"/>
    <p:sldLayoutId id="2147483672" r:id="rId19"/>
    <p:sldLayoutId id="2147483676" r:id="rId20"/>
    <p:sldLayoutId id="2147483656" r:id="rId2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http://www.safetyline.wa.gov.au/institute/level1/course6/lecture93/images/l93_03.jpg"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http://www.safetyline.wa.gov.au/institute/level1/course6/lecture93/images/l93_04.jpg"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86774" y="1516286"/>
            <a:ext cx="3970452" cy="1808583"/>
          </a:xfrm>
        </p:spPr>
        <p:txBody>
          <a:bodyPr/>
          <a:lstStyle/>
          <a:p>
            <a:pPr lvl="0"/>
            <a:r>
              <a:rPr lang="en-US" sz="3200" dirty="0"/>
              <a:t>PENGENDALIAN </a:t>
            </a:r>
            <a:endParaRPr lang="id-ID" sz="3200" dirty="0"/>
          </a:p>
          <a:p>
            <a:pPr lvl="0"/>
            <a:r>
              <a:rPr lang="en-US" sz="3200" dirty="0"/>
              <a:t>RISIKO</a:t>
            </a:r>
            <a:endParaRPr lang="en-US" altLang="ko-KR" sz="3200" dirty="0"/>
          </a:p>
        </p:txBody>
      </p:sp>
      <p:sp>
        <p:nvSpPr>
          <p:cNvPr id="4" name="Text Placeholder 3"/>
          <p:cNvSpPr>
            <a:spLocks noGrp="1"/>
          </p:cNvSpPr>
          <p:nvPr>
            <p:ph type="body" sz="quarter" idx="11"/>
          </p:nvPr>
        </p:nvSpPr>
        <p:spPr/>
        <p:txBody>
          <a:bodyPr/>
          <a:lstStyle/>
          <a:p>
            <a:r>
              <a:rPr lang="en-US" altLang="en-US" dirty="0" err="1"/>
              <a:t>DR.dr</a:t>
            </a:r>
            <a:r>
              <a:rPr lang="en-US" altLang="en-US" dirty="0"/>
              <a:t>. </a:t>
            </a:r>
            <a:r>
              <a:rPr lang="en-US" altLang="en-US" dirty="0" err="1"/>
              <a:t>Zulkifli</a:t>
            </a:r>
            <a:r>
              <a:rPr lang="en-US" altLang="en-US" dirty="0"/>
              <a:t> </a:t>
            </a:r>
            <a:r>
              <a:rPr lang="en-US" altLang="en-US" dirty="0" err="1"/>
              <a:t>Djunaidi</a:t>
            </a:r>
            <a:r>
              <a:rPr lang="en-US" altLang="en-US" dirty="0"/>
              <a:t>, </a:t>
            </a:r>
            <a:r>
              <a:rPr lang="en-US" altLang="en-US" dirty="0" err="1"/>
              <a:t>M.AppSc</a:t>
            </a:r>
            <a:endParaRPr lang="en-US" altLang="en-US" dirty="0"/>
          </a:p>
          <a:p>
            <a:r>
              <a:rPr lang="en-US" altLang="en-US" dirty="0"/>
              <a:t>16/10/2020</a:t>
            </a:r>
          </a:p>
          <a:p>
            <a:r>
              <a:rPr lang="en-US" altLang="en-US" dirty="0" err="1"/>
              <a:t>Sesi</a:t>
            </a:r>
            <a:r>
              <a:rPr lang="en-US" altLang="en-US" dirty="0"/>
              <a:t> 9</a:t>
            </a:r>
          </a:p>
        </p:txBody>
      </p:sp>
      <p:grpSp>
        <p:nvGrpSpPr>
          <p:cNvPr id="6" name="Group 5"/>
          <p:cNvGrpSpPr/>
          <p:nvPr/>
        </p:nvGrpSpPr>
        <p:grpSpPr>
          <a:xfrm>
            <a:off x="2833796" y="828318"/>
            <a:ext cx="3481636" cy="3481636"/>
            <a:chOff x="2267744" y="1052736"/>
            <a:chExt cx="4122204" cy="4122204"/>
          </a:xfrm>
        </p:grpSpPr>
        <p:sp>
          <p:nvSpPr>
            <p:cNvPr id="7" name="Oval 6"/>
            <p:cNvSpPr/>
            <p:nvPr/>
          </p:nvSpPr>
          <p:spPr>
            <a:xfrm>
              <a:off x="2267744" y="1052736"/>
              <a:ext cx="4122204" cy="412220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p:cNvSpPr/>
            <p:nvPr/>
          </p:nvSpPr>
          <p:spPr>
            <a:xfrm>
              <a:off x="2343944" y="1128936"/>
              <a:ext cx="3969804" cy="3969804"/>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C0CF-4A70-40FC-B452-21D82E841C89}"/>
              </a:ext>
            </a:extLst>
          </p:cNvPr>
          <p:cNvSpPr>
            <a:spLocks noGrp="1"/>
          </p:cNvSpPr>
          <p:nvPr>
            <p:ph type="body" sz="quarter" idx="10"/>
          </p:nvPr>
        </p:nvSpPr>
        <p:spPr/>
        <p:txBody>
          <a:bodyPr/>
          <a:lstStyle/>
          <a:p>
            <a:r>
              <a:rPr lang="en-US" dirty="0" err="1"/>
              <a:t>Pengendalian</a:t>
            </a:r>
            <a:r>
              <a:rPr lang="en-US" dirty="0"/>
              <a:t>  </a:t>
            </a:r>
            <a:r>
              <a:rPr lang="en-US" dirty="0" err="1"/>
              <a:t>probabilitas</a:t>
            </a:r>
            <a:endParaRPr lang="en-US" dirty="0"/>
          </a:p>
        </p:txBody>
      </p:sp>
      <p:graphicFrame>
        <p:nvGraphicFramePr>
          <p:cNvPr id="5" name="Diagram 4">
            <a:extLst>
              <a:ext uri="{FF2B5EF4-FFF2-40B4-BE49-F238E27FC236}">
                <a16:creationId xmlns:a16="http://schemas.microsoft.com/office/drawing/2014/main" id="{307D86CD-9B7A-4DFC-A1C2-AF23B7E547FC}"/>
              </a:ext>
            </a:extLst>
          </p:cNvPr>
          <p:cNvGraphicFramePr/>
          <p:nvPr>
            <p:extLst>
              <p:ext uri="{D42A27DB-BD31-4B8C-83A1-F6EECF244321}">
                <p14:modId xmlns:p14="http://schemas.microsoft.com/office/powerpoint/2010/main" val="3645685049"/>
              </p:ext>
            </p:extLst>
          </p:nvPr>
        </p:nvGraphicFramePr>
        <p:xfrm>
          <a:off x="-324544" y="1202330"/>
          <a:ext cx="9468544" cy="3817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90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C0CF-4A70-40FC-B452-21D82E841C89}"/>
              </a:ext>
            </a:extLst>
          </p:cNvPr>
          <p:cNvSpPr>
            <a:spLocks noGrp="1"/>
          </p:cNvSpPr>
          <p:nvPr>
            <p:ph type="body" sz="quarter" idx="10"/>
          </p:nvPr>
        </p:nvSpPr>
        <p:spPr/>
        <p:txBody>
          <a:bodyPr/>
          <a:lstStyle/>
          <a:p>
            <a:r>
              <a:rPr lang="en-US" sz="2400" dirty="0" err="1"/>
              <a:t>Perhitungan</a:t>
            </a:r>
            <a:r>
              <a:rPr lang="en-US" sz="2400" dirty="0"/>
              <a:t> </a:t>
            </a:r>
            <a:r>
              <a:rPr lang="en-US" sz="2400" dirty="0" err="1"/>
              <a:t>Efektifitas</a:t>
            </a:r>
            <a:r>
              <a:rPr lang="en-US" sz="2400" dirty="0"/>
              <a:t> Program </a:t>
            </a:r>
            <a:r>
              <a:rPr lang="en-US" sz="2400" dirty="0" err="1"/>
              <a:t>Pengendalian</a:t>
            </a:r>
            <a:r>
              <a:rPr lang="en-US" sz="2400" dirty="0"/>
              <a:t> </a:t>
            </a:r>
            <a:r>
              <a:rPr lang="en-US" sz="2400" dirty="0" err="1"/>
              <a:t>Risiko</a:t>
            </a:r>
            <a:endParaRPr lang="en-US" sz="2400" dirty="0"/>
          </a:p>
        </p:txBody>
      </p:sp>
      <p:pic>
        <p:nvPicPr>
          <p:cNvPr id="3" name="Picture 2">
            <a:extLst>
              <a:ext uri="{FF2B5EF4-FFF2-40B4-BE49-F238E27FC236}">
                <a16:creationId xmlns:a16="http://schemas.microsoft.com/office/drawing/2014/main" id="{B57F0782-3A79-48A2-A429-EF1A0A106DA6}"/>
              </a:ext>
            </a:extLst>
          </p:cNvPr>
          <p:cNvPicPr>
            <a:picLocks noChangeAspect="1"/>
          </p:cNvPicPr>
          <p:nvPr/>
        </p:nvPicPr>
        <p:blipFill>
          <a:blip r:embed="rId2"/>
          <a:stretch>
            <a:fillRect/>
          </a:stretch>
        </p:blipFill>
        <p:spPr>
          <a:xfrm>
            <a:off x="539552" y="1131590"/>
            <a:ext cx="7690221" cy="3414352"/>
          </a:xfrm>
          <a:prstGeom prst="rect">
            <a:avLst/>
          </a:prstGeom>
        </p:spPr>
      </p:pic>
    </p:spTree>
    <p:extLst>
      <p:ext uri="{BB962C8B-B14F-4D97-AF65-F5344CB8AC3E}">
        <p14:creationId xmlns:p14="http://schemas.microsoft.com/office/powerpoint/2010/main" val="281055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safetyline.wa.gov.au/institute/level1/course6/lecture93/images/l93_03.jpg">
            <a:extLst>
              <a:ext uri="{FF2B5EF4-FFF2-40B4-BE49-F238E27FC236}">
                <a16:creationId xmlns:a16="http://schemas.microsoft.com/office/drawing/2014/main" id="{796F5F54-E67D-42B5-BF6E-F9E41B1587F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79612" y="0"/>
            <a:ext cx="6984776" cy="515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7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www.safetyline.wa.gov.au/institute/level1/course6/lecture93/images/l93_04.jpg">
            <a:extLst>
              <a:ext uri="{FF2B5EF4-FFF2-40B4-BE49-F238E27FC236}">
                <a16:creationId xmlns:a16="http://schemas.microsoft.com/office/drawing/2014/main" id="{D1627771-3537-418F-AF37-14392C27C53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42628" y="-50069"/>
            <a:ext cx="7058744" cy="524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89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C0CF-4A70-40FC-B452-21D82E841C89}"/>
              </a:ext>
            </a:extLst>
          </p:cNvPr>
          <p:cNvSpPr>
            <a:spLocks noGrp="1"/>
          </p:cNvSpPr>
          <p:nvPr>
            <p:ph type="body" sz="quarter" idx="10"/>
          </p:nvPr>
        </p:nvSpPr>
        <p:spPr/>
        <p:txBody>
          <a:bodyPr/>
          <a:lstStyle/>
          <a:p>
            <a:r>
              <a:rPr lang="en-US" sz="2400" dirty="0"/>
              <a:t>Exercise</a:t>
            </a:r>
          </a:p>
        </p:txBody>
      </p:sp>
      <p:sp>
        <p:nvSpPr>
          <p:cNvPr id="4" name="Content Placeholder 2">
            <a:extLst>
              <a:ext uri="{FF2B5EF4-FFF2-40B4-BE49-F238E27FC236}">
                <a16:creationId xmlns:a16="http://schemas.microsoft.com/office/drawing/2014/main" id="{0202B58D-2CE0-4DA2-B7E5-6DECD1FB490D}"/>
              </a:ext>
            </a:extLst>
          </p:cNvPr>
          <p:cNvSpPr txBox="1">
            <a:spLocks/>
          </p:cNvSpPr>
          <p:nvPr/>
        </p:nvSpPr>
        <p:spPr>
          <a:xfrm>
            <a:off x="755576" y="1275606"/>
            <a:ext cx="8229600" cy="45259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en-US" sz="2400"/>
              <a:t>Sebutkan contoh pengendalian probabilitas</a:t>
            </a:r>
          </a:p>
          <a:p>
            <a:r>
              <a:rPr lang="en-US" altLang="en-US" sz="2400"/>
              <a:t>Unsafe acts : ………………………………..</a:t>
            </a:r>
          </a:p>
          <a:p>
            <a:r>
              <a:rPr lang="en-US" altLang="en-US" sz="2400"/>
              <a:t>Unsafe conditions : ………………………………</a:t>
            </a:r>
          </a:p>
          <a:p>
            <a:r>
              <a:rPr lang="en-US" altLang="en-US" sz="2400"/>
              <a:t>Job factors : ………………………………..</a:t>
            </a:r>
          </a:p>
          <a:p>
            <a:r>
              <a:rPr lang="en-US" altLang="en-US" sz="2400"/>
              <a:t>Personal factors : ……………………………</a:t>
            </a:r>
          </a:p>
          <a:p>
            <a:r>
              <a:rPr lang="en-US" altLang="en-US" sz="2400"/>
              <a:t>Management factors : …………………………….</a:t>
            </a:r>
            <a:endParaRPr lang="en-US" altLang="en-US" sz="2400" dirty="0"/>
          </a:p>
        </p:txBody>
      </p:sp>
    </p:spTree>
    <p:extLst>
      <p:ext uri="{BB962C8B-B14F-4D97-AF65-F5344CB8AC3E}">
        <p14:creationId xmlns:p14="http://schemas.microsoft.com/office/powerpoint/2010/main" val="275056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C0CF-4A70-40FC-B452-21D82E841C89}"/>
              </a:ext>
            </a:extLst>
          </p:cNvPr>
          <p:cNvSpPr>
            <a:spLocks noGrp="1"/>
          </p:cNvSpPr>
          <p:nvPr>
            <p:ph type="body" sz="quarter" idx="10"/>
          </p:nvPr>
        </p:nvSpPr>
        <p:spPr/>
        <p:txBody>
          <a:bodyPr/>
          <a:lstStyle/>
          <a:p>
            <a:r>
              <a:rPr lang="en-US" dirty="0"/>
              <a:t>Transfer </a:t>
            </a:r>
            <a:r>
              <a:rPr lang="en-US" dirty="0" err="1"/>
              <a:t>Risiko</a:t>
            </a:r>
            <a:endParaRPr lang="en-US" dirty="0"/>
          </a:p>
        </p:txBody>
      </p:sp>
      <p:graphicFrame>
        <p:nvGraphicFramePr>
          <p:cNvPr id="5" name="Diagram 4">
            <a:extLst>
              <a:ext uri="{FF2B5EF4-FFF2-40B4-BE49-F238E27FC236}">
                <a16:creationId xmlns:a16="http://schemas.microsoft.com/office/drawing/2014/main" id="{307D86CD-9B7A-4DFC-A1C2-AF23B7E547FC}"/>
              </a:ext>
            </a:extLst>
          </p:cNvPr>
          <p:cNvGraphicFramePr/>
          <p:nvPr>
            <p:extLst>
              <p:ext uri="{D42A27DB-BD31-4B8C-83A1-F6EECF244321}">
                <p14:modId xmlns:p14="http://schemas.microsoft.com/office/powerpoint/2010/main" val="2457690471"/>
              </p:ext>
            </p:extLst>
          </p:nvPr>
        </p:nvGraphicFramePr>
        <p:xfrm>
          <a:off x="-324544" y="891580"/>
          <a:ext cx="87129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23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C0CF-4A70-40FC-B452-21D82E841C89}"/>
              </a:ext>
            </a:extLst>
          </p:cNvPr>
          <p:cNvSpPr>
            <a:spLocks noGrp="1"/>
          </p:cNvSpPr>
          <p:nvPr>
            <p:ph type="body" sz="quarter" idx="10"/>
          </p:nvPr>
        </p:nvSpPr>
        <p:spPr/>
        <p:txBody>
          <a:bodyPr/>
          <a:lstStyle/>
          <a:p>
            <a:r>
              <a:rPr lang="en-US" sz="2800" dirty="0" err="1"/>
              <a:t>Penilaian</a:t>
            </a:r>
            <a:r>
              <a:rPr lang="en-US" sz="2800" dirty="0"/>
              <a:t> </a:t>
            </a:r>
            <a:r>
              <a:rPr lang="en-US" sz="2800" dirty="0" err="1"/>
              <a:t>alternatif-alternatif</a:t>
            </a:r>
            <a:r>
              <a:rPr lang="en-US" sz="2800" dirty="0"/>
              <a:t> </a:t>
            </a:r>
            <a:r>
              <a:rPr lang="en-US" sz="2800" dirty="0" err="1"/>
              <a:t>pengendalian</a:t>
            </a:r>
            <a:r>
              <a:rPr lang="en-US" sz="2800" dirty="0"/>
              <a:t> </a:t>
            </a:r>
            <a:r>
              <a:rPr lang="en-US" sz="2800" dirty="0" err="1"/>
              <a:t>risiko</a:t>
            </a:r>
            <a:endParaRPr lang="en-US" sz="2800" dirty="0"/>
          </a:p>
        </p:txBody>
      </p:sp>
      <p:graphicFrame>
        <p:nvGraphicFramePr>
          <p:cNvPr id="5" name="Diagram 4">
            <a:extLst>
              <a:ext uri="{FF2B5EF4-FFF2-40B4-BE49-F238E27FC236}">
                <a16:creationId xmlns:a16="http://schemas.microsoft.com/office/drawing/2014/main" id="{307D86CD-9B7A-4DFC-A1C2-AF23B7E547FC}"/>
              </a:ext>
            </a:extLst>
          </p:cNvPr>
          <p:cNvGraphicFramePr/>
          <p:nvPr>
            <p:extLst>
              <p:ext uri="{D42A27DB-BD31-4B8C-83A1-F6EECF244321}">
                <p14:modId xmlns:p14="http://schemas.microsoft.com/office/powerpoint/2010/main" val="3853492846"/>
              </p:ext>
            </p:extLst>
          </p:nvPr>
        </p:nvGraphicFramePr>
        <p:xfrm>
          <a:off x="-324544" y="891580"/>
          <a:ext cx="87129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695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C0CF-4A70-40FC-B452-21D82E841C89}"/>
              </a:ext>
            </a:extLst>
          </p:cNvPr>
          <p:cNvSpPr>
            <a:spLocks noGrp="1"/>
          </p:cNvSpPr>
          <p:nvPr>
            <p:ph type="body" sz="quarter" idx="10"/>
          </p:nvPr>
        </p:nvSpPr>
        <p:spPr/>
        <p:txBody>
          <a:bodyPr/>
          <a:lstStyle/>
          <a:p>
            <a:r>
              <a:rPr lang="en-US" sz="2800" dirty="0" err="1"/>
              <a:t>Rencana</a:t>
            </a:r>
            <a:r>
              <a:rPr lang="en-US" sz="2800" dirty="0"/>
              <a:t> </a:t>
            </a:r>
            <a:r>
              <a:rPr lang="en-US" sz="2800" dirty="0" err="1"/>
              <a:t>Pengendalian</a:t>
            </a:r>
            <a:r>
              <a:rPr lang="en-US" sz="2800" dirty="0"/>
              <a:t> </a:t>
            </a:r>
            <a:r>
              <a:rPr lang="en-US" sz="2800" dirty="0" err="1"/>
              <a:t>Risiko</a:t>
            </a:r>
            <a:endParaRPr lang="en-US" sz="2800" dirty="0"/>
          </a:p>
        </p:txBody>
      </p:sp>
      <p:graphicFrame>
        <p:nvGraphicFramePr>
          <p:cNvPr id="5" name="Diagram 4">
            <a:extLst>
              <a:ext uri="{FF2B5EF4-FFF2-40B4-BE49-F238E27FC236}">
                <a16:creationId xmlns:a16="http://schemas.microsoft.com/office/drawing/2014/main" id="{307D86CD-9B7A-4DFC-A1C2-AF23B7E547FC}"/>
              </a:ext>
            </a:extLst>
          </p:cNvPr>
          <p:cNvGraphicFramePr/>
          <p:nvPr>
            <p:extLst>
              <p:ext uri="{D42A27DB-BD31-4B8C-83A1-F6EECF244321}">
                <p14:modId xmlns:p14="http://schemas.microsoft.com/office/powerpoint/2010/main" val="1406934358"/>
              </p:ext>
            </p:extLst>
          </p:nvPr>
        </p:nvGraphicFramePr>
        <p:xfrm>
          <a:off x="0" y="910038"/>
          <a:ext cx="87129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1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C0CF-4A70-40FC-B452-21D82E841C89}"/>
              </a:ext>
            </a:extLst>
          </p:cNvPr>
          <p:cNvSpPr>
            <a:spLocks noGrp="1"/>
          </p:cNvSpPr>
          <p:nvPr>
            <p:ph type="body" sz="quarter" idx="10"/>
          </p:nvPr>
        </p:nvSpPr>
        <p:spPr/>
        <p:txBody>
          <a:bodyPr/>
          <a:lstStyle/>
          <a:p>
            <a:r>
              <a:rPr lang="en-US" sz="2800" dirty="0" err="1"/>
              <a:t>Implementasi</a:t>
            </a:r>
            <a:r>
              <a:rPr lang="en-US" sz="2800" dirty="0"/>
              <a:t> </a:t>
            </a:r>
            <a:r>
              <a:rPr lang="en-US" sz="2800" dirty="0" err="1"/>
              <a:t>Pengendalian</a:t>
            </a:r>
            <a:r>
              <a:rPr lang="en-US" sz="2800" dirty="0"/>
              <a:t> </a:t>
            </a:r>
            <a:r>
              <a:rPr lang="en-US" sz="2800" dirty="0" err="1"/>
              <a:t>Risiko</a:t>
            </a:r>
            <a:endParaRPr lang="en-US" sz="2800" dirty="0"/>
          </a:p>
        </p:txBody>
      </p:sp>
      <p:graphicFrame>
        <p:nvGraphicFramePr>
          <p:cNvPr id="5" name="Diagram 4">
            <a:extLst>
              <a:ext uri="{FF2B5EF4-FFF2-40B4-BE49-F238E27FC236}">
                <a16:creationId xmlns:a16="http://schemas.microsoft.com/office/drawing/2014/main" id="{307D86CD-9B7A-4DFC-A1C2-AF23B7E547FC}"/>
              </a:ext>
            </a:extLst>
          </p:cNvPr>
          <p:cNvGraphicFramePr/>
          <p:nvPr>
            <p:extLst>
              <p:ext uri="{D42A27DB-BD31-4B8C-83A1-F6EECF244321}">
                <p14:modId xmlns:p14="http://schemas.microsoft.com/office/powerpoint/2010/main" val="374781434"/>
              </p:ext>
            </p:extLst>
          </p:nvPr>
        </p:nvGraphicFramePr>
        <p:xfrm>
          <a:off x="611560" y="909227"/>
          <a:ext cx="7579096"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02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40224" y="2139702"/>
            <a:ext cx="3384376" cy="576063"/>
          </a:xfrm>
        </p:spPr>
        <p:txBody>
          <a:bodyPr/>
          <a:lstStyle/>
          <a:p>
            <a:r>
              <a:rPr lang="en-US" altLang="ko-KR" dirty="0"/>
              <a:t>Thank you</a:t>
            </a:r>
            <a:endParaRPr lang="ko-KR" altLang="en-US" dirty="0"/>
          </a:p>
        </p:txBody>
      </p:sp>
      <p:sp>
        <p:nvSpPr>
          <p:cNvPr id="4" name="Oval 3"/>
          <p:cNvSpPr/>
          <p:nvPr/>
        </p:nvSpPr>
        <p:spPr>
          <a:xfrm>
            <a:off x="2824628" y="819150"/>
            <a:ext cx="3499972" cy="3499972"/>
          </a:xfrm>
          <a:prstGeom prst="ellipse">
            <a:avLst/>
          </a:prstGeom>
          <a:noFill/>
          <a:ln w="12700">
            <a:solidFill>
              <a:schemeClr val="tx1">
                <a:alpha val="4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7828D-4481-4814-AD49-D0D1811FBA56}"/>
              </a:ext>
            </a:extLst>
          </p:cNvPr>
          <p:cNvSpPr>
            <a:spLocks noGrp="1"/>
          </p:cNvSpPr>
          <p:nvPr>
            <p:ph type="body" sz="quarter" idx="10"/>
          </p:nvPr>
        </p:nvSpPr>
        <p:spPr/>
        <p:txBody>
          <a:bodyPr/>
          <a:lstStyle/>
          <a:p>
            <a:r>
              <a:rPr lang="en-US" altLang="en-US" dirty="0">
                <a:latin typeface="Tahoma" panose="020B0604030504040204" pitchFamily="34" charset="0"/>
              </a:rPr>
              <a:t>Risk Management Process</a:t>
            </a:r>
          </a:p>
        </p:txBody>
      </p:sp>
      <p:sp>
        <p:nvSpPr>
          <p:cNvPr id="4" name="AutoShape 2" descr="Wide upward diagonal">
            <a:extLst>
              <a:ext uri="{FF2B5EF4-FFF2-40B4-BE49-F238E27FC236}">
                <a16:creationId xmlns:a16="http://schemas.microsoft.com/office/drawing/2014/main" id="{0BE17EE7-81A1-4EFC-B2B3-60A0CC99450D}"/>
              </a:ext>
            </a:extLst>
          </p:cNvPr>
          <p:cNvSpPr>
            <a:spLocks noChangeArrowheads="1"/>
          </p:cNvSpPr>
          <p:nvPr/>
        </p:nvSpPr>
        <p:spPr bwMode="auto">
          <a:xfrm>
            <a:off x="2809528" y="2365598"/>
            <a:ext cx="3352800" cy="1752600"/>
          </a:xfrm>
          <a:prstGeom prst="roundRect">
            <a:avLst>
              <a:gd name="adj" fmla="val 16667"/>
            </a:avLst>
          </a:prstGeom>
          <a:blipFill dpi="0" rotWithShape="0">
            <a:blip r:embed="rId2"/>
            <a:srcRect/>
            <a:tile tx="0" ty="0" sx="100000" sy="100000" flip="none" algn="tl"/>
          </a:blip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endParaRPr lang="id-ID" altLang="en-US" sz="2800">
              <a:latin typeface="Arial Unicode MS" pitchFamily="34" charset="-128"/>
            </a:endParaRPr>
          </a:p>
        </p:txBody>
      </p:sp>
      <p:sp>
        <p:nvSpPr>
          <p:cNvPr id="5" name="AutoShape 3">
            <a:extLst>
              <a:ext uri="{FF2B5EF4-FFF2-40B4-BE49-F238E27FC236}">
                <a16:creationId xmlns:a16="http://schemas.microsoft.com/office/drawing/2014/main" id="{1D9C34EB-BB71-4DD1-AFD5-F3E0496DAB38}"/>
              </a:ext>
            </a:extLst>
          </p:cNvPr>
          <p:cNvSpPr>
            <a:spLocks noChangeArrowheads="1"/>
          </p:cNvSpPr>
          <p:nvPr/>
        </p:nvSpPr>
        <p:spPr bwMode="auto">
          <a:xfrm>
            <a:off x="3190528" y="993998"/>
            <a:ext cx="2667000" cy="457200"/>
          </a:xfrm>
          <a:prstGeom prst="roundRect">
            <a:avLst>
              <a:gd name="adj" fmla="val 16667"/>
            </a:avLst>
          </a:prstGeom>
          <a:solidFill>
            <a:schemeClr val="accent2"/>
          </a:solid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a:latin typeface="Arial Unicode MS" pitchFamily="34" charset="-128"/>
              </a:rPr>
              <a:t>Establish the context</a:t>
            </a:r>
          </a:p>
        </p:txBody>
      </p:sp>
      <p:sp>
        <p:nvSpPr>
          <p:cNvPr id="6" name="AutoShape 4">
            <a:extLst>
              <a:ext uri="{FF2B5EF4-FFF2-40B4-BE49-F238E27FC236}">
                <a16:creationId xmlns:a16="http://schemas.microsoft.com/office/drawing/2014/main" id="{7859F5BE-9CBA-4BBA-AE58-D75C34121968}"/>
              </a:ext>
            </a:extLst>
          </p:cNvPr>
          <p:cNvSpPr>
            <a:spLocks noChangeArrowheads="1"/>
          </p:cNvSpPr>
          <p:nvPr/>
        </p:nvSpPr>
        <p:spPr bwMode="auto">
          <a:xfrm>
            <a:off x="3190528" y="1755998"/>
            <a:ext cx="2667000" cy="457200"/>
          </a:xfrm>
          <a:prstGeom prst="roundRect">
            <a:avLst>
              <a:gd name="adj" fmla="val 16667"/>
            </a:avLst>
          </a:prstGeom>
          <a:solidFill>
            <a:schemeClr val="accent2"/>
          </a:solid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a:latin typeface="Arial Unicode MS" pitchFamily="34" charset="-128"/>
              </a:rPr>
              <a:t>Identify risks</a:t>
            </a:r>
          </a:p>
        </p:txBody>
      </p:sp>
      <p:sp>
        <p:nvSpPr>
          <p:cNvPr id="7" name="AutoShape 5">
            <a:extLst>
              <a:ext uri="{FF2B5EF4-FFF2-40B4-BE49-F238E27FC236}">
                <a16:creationId xmlns:a16="http://schemas.microsoft.com/office/drawing/2014/main" id="{502B5F3D-1ADA-4B58-AC83-2367BE401E21}"/>
              </a:ext>
            </a:extLst>
          </p:cNvPr>
          <p:cNvSpPr>
            <a:spLocks noChangeArrowheads="1"/>
          </p:cNvSpPr>
          <p:nvPr/>
        </p:nvSpPr>
        <p:spPr bwMode="auto">
          <a:xfrm>
            <a:off x="3190528" y="2517998"/>
            <a:ext cx="2667000" cy="457200"/>
          </a:xfrm>
          <a:prstGeom prst="roundRect">
            <a:avLst>
              <a:gd name="adj" fmla="val 16667"/>
            </a:avLst>
          </a:prstGeom>
          <a:solidFill>
            <a:schemeClr val="accent2"/>
          </a:solid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a:latin typeface="Arial Unicode MS" pitchFamily="34" charset="-128"/>
              </a:rPr>
              <a:t>Analyse risks</a:t>
            </a:r>
          </a:p>
        </p:txBody>
      </p:sp>
      <p:sp>
        <p:nvSpPr>
          <p:cNvPr id="8" name="AutoShape 6">
            <a:extLst>
              <a:ext uri="{FF2B5EF4-FFF2-40B4-BE49-F238E27FC236}">
                <a16:creationId xmlns:a16="http://schemas.microsoft.com/office/drawing/2014/main" id="{DD0CA1A3-A232-42B5-BA89-57D9ACC81C08}"/>
              </a:ext>
            </a:extLst>
          </p:cNvPr>
          <p:cNvSpPr>
            <a:spLocks noChangeArrowheads="1"/>
          </p:cNvSpPr>
          <p:nvPr/>
        </p:nvSpPr>
        <p:spPr bwMode="auto">
          <a:xfrm>
            <a:off x="3190528" y="3279998"/>
            <a:ext cx="2667000" cy="457200"/>
          </a:xfrm>
          <a:prstGeom prst="roundRect">
            <a:avLst>
              <a:gd name="adj" fmla="val 16667"/>
            </a:avLst>
          </a:prstGeom>
          <a:solidFill>
            <a:schemeClr val="accent2"/>
          </a:solid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a:latin typeface="Arial Unicode MS" pitchFamily="34" charset="-128"/>
              </a:rPr>
              <a:t>Evaluate risks</a:t>
            </a:r>
          </a:p>
        </p:txBody>
      </p:sp>
      <p:sp>
        <p:nvSpPr>
          <p:cNvPr id="9" name="AutoShape 7">
            <a:extLst>
              <a:ext uri="{FF2B5EF4-FFF2-40B4-BE49-F238E27FC236}">
                <a16:creationId xmlns:a16="http://schemas.microsoft.com/office/drawing/2014/main" id="{7A93B191-C6FF-45BF-A935-0C828658846C}"/>
              </a:ext>
            </a:extLst>
          </p:cNvPr>
          <p:cNvSpPr>
            <a:spLocks noChangeArrowheads="1"/>
          </p:cNvSpPr>
          <p:nvPr/>
        </p:nvSpPr>
        <p:spPr bwMode="auto">
          <a:xfrm>
            <a:off x="3190528" y="4346798"/>
            <a:ext cx="2667000" cy="457200"/>
          </a:xfrm>
          <a:prstGeom prst="roundRect">
            <a:avLst>
              <a:gd name="adj" fmla="val 16667"/>
            </a:avLst>
          </a:prstGeom>
          <a:solidFill>
            <a:schemeClr val="accent2"/>
          </a:solid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a:latin typeface="Arial Unicode MS" pitchFamily="34" charset="-128"/>
              </a:rPr>
              <a:t>Treat risks</a:t>
            </a:r>
          </a:p>
        </p:txBody>
      </p:sp>
      <p:sp>
        <p:nvSpPr>
          <p:cNvPr id="10" name="AutoShape 8">
            <a:extLst>
              <a:ext uri="{FF2B5EF4-FFF2-40B4-BE49-F238E27FC236}">
                <a16:creationId xmlns:a16="http://schemas.microsoft.com/office/drawing/2014/main" id="{61B7D128-AA00-4B7E-9F83-6BF2A5237A54}"/>
              </a:ext>
            </a:extLst>
          </p:cNvPr>
          <p:cNvSpPr>
            <a:spLocks noChangeArrowheads="1"/>
          </p:cNvSpPr>
          <p:nvPr/>
        </p:nvSpPr>
        <p:spPr bwMode="auto">
          <a:xfrm rot="16182215">
            <a:off x="5278884" y="2625155"/>
            <a:ext cx="3736975" cy="465138"/>
          </a:xfrm>
          <a:prstGeom prst="roundRect">
            <a:avLst>
              <a:gd name="adj" fmla="val 16667"/>
            </a:avLst>
          </a:prstGeom>
          <a:solidFill>
            <a:schemeClr val="accent2"/>
          </a:solid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a:latin typeface="Arial Unicode MS" pitchFamily="34" charset="-128"/>
              </a:rPr>
              <a:t>Monitor and Review</a:t>
            </a:r>
          </a:p>
        </p:txBody>
      </p:sp>
      <p:sp>
        <p:nvSpPr>
          <p:cNvPr id="11" name="AutoShape 9">
            <a:extLst>
              <a:ext uri="{FF2B5EF4-FFF2-40B4-BE49-F238E27FC236}">
                <a16:creationId xmlns:a16="http://schemas.microsoft.com/office/drawing/2014/main" id="{AA02CD3C-62B2-4A65-8DD9-03C31567197A}"/>
              </a:ext>
            </a:extLst>
          </p:cNvPr>
          <p:cNvSpPr>
            <a:spLocks noChangeArrowheads="1"/>
          </p:cNvSpPr>
          <p:nvPr/>
        </p:nvSpPr>
        <p:spPr bwMode="auto">
          <a:xfrm rot="16182215">
            <a:off x="-5903" y="2664842"/>
            <a:ext cx="3810000" cy="465138"/>
          </a:xfrm>
          <a:prstGeom prst="roundRect">
            <a:avLst>
              <a:gd name="adj" fmla="val 16667"/>
            </a:avLst>
          </a:prstGeom>
          <a:solidFill>
            <a:srgbClr val="FF0000"/>
          </a:solidFill>
          <a:ln w="9525">
            <a:solidFill>
              <a:srgbClr val="000066"/>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a:spcBef>
                <a:spcPct val="0"/>
              </a:spcBef>
              <a:buClrTx/>
              <a:buSzTx/>
              <a:buFontTx/>
              <a:buNone/>
            </a:pPr>
            <a:r>
              <a:rPr lang="en-US" altLang="en-US" sz="2000">
                <a:solidFill>
                  <a:srgbClr val="FFFFFF"/>
                </a:solidFill>
                <a:latin typeface="Arial Unicode MS" pitchFamily="34" charset="-128"/>
              </a:rPr>
              <a:t>Communicate and consult</a:t>
            </a:r>
          </a:p>
        </p:txBody>
      </p:sp>
      <p:cxnSp>
        <p:nvCxnSpPr>
          <p:cNvPr id="12" name="AutoShape 10">
            <a:extLst>
              <a:ext uri="{FF2B5EF4-FFF2-40B4-BE49-F238E27FC236}">
                <a16:creationId xmlns:a16="http://schemas.microsoft.com/office/drawing/2014/main" id="{962F4EBC-34B8-4920-BA87-21ED91E3F12A}"/>
              </a:ext>
            </a:extLst>
          </p:cNvPr>
          <p:cNvCxnSpPr>
            <a:cxnSpLocks noChangeShapeType="1"/>
            <a:stCxn id="10" idx="3"/>
            <a:endCxn id="5" idx="0"/>
          </p:cNvCxnSpPr>
          <p:nvPr/>
        </p:nvCxnSpPr>
        <p:spPr bwMode="auto">
          <a:xfrm rot="16200000" flipH="1" flipV="1">
            <a:off x="5828953" y="-314102"/>
            <a:ext cx="3175" cy="2613025"/>
          </a:xfrm>
          <a:prstGeom prst="bentConnector3">
            <a:avLst>
              <a:gd name="adj1" fmla="val -7300000"/>
            </a:avLst>
          </a:prstGeom>
          <a:noFill/>
          <a:ln w="38100">
            <a:solidFill>
              <a:srgbClr val="000066"/>
            </a:solidFill>
            <a:miter lim="800000"/>
            <a:headEnd/>
            <a:tailEnd type="triangle" w="med" len="med"/>
          </a:ln>
          <a:extLst>
            <a:ext uri="{909E8E84-426E-40DD-AFC4-6F175D3DCCD1}">
              <a14:hiddenFill xmlns:a14="http://schemas.microsoft.com/office/drawing/2010/main">
                <a:noFill/>
              </a14:hiddenFill>
            </a:ext>
          </a:extLst>
        </p:spPr>
      </p:cxnSp>
      <p:cxnSp>
        <p:nvCxnSpPr>
          <p:cNvPr id="13" name="AutoShape 11">
            <a:extLst>
              <a:ext uri="{FF2B5EF4-FFF2-40B4-BE49-F238E27FC236}">
                <a16:creationId xmlns:a16="http://schemas.microsoft.com/office/drawing/2014/main" id="{F6753DFC-BBB9-4C02-AF2C-9DA887F4D366}"/>
              </a:ext>
            </a:extLst>
          </p:cNvPr>
          <p:cNvCxnSpPr>
            <a:cxnSpLocks noChangeShapeType="1"/>
            <a:stCxn id="9" idx="2"/>
            <a:endCxn id="10" idx="1"/>
          </p:cNvCxnSpPr>
          <p:nvPr/>
        </p:nvCxnSpPr>
        <p:spPr bwMode="auto">
          <a:xfrm rot="5400000" flipH="1" flipV="1">
            <a:off x="5801172" y="3449067"/>
            <a:ext cx="77787" cy="2632075"/>
          </a:xfrm>
          <a:prstGeom prst="bentConnector3">
            <a:avLst>
              <a:gd name="adj1" fmla="val -293880"/>
            </a:avLst>
          </a:prstGeom>
          <a:noFill/>
          <a:ln w="38100">
            <a:solidFill>
              <a:srgbClr val="000066"/>
            </a:solidFill>
            <a:miter lim="800000"/>
            <a:headEnd/>
            <a:tailEnd type="triangle" w="med" len="med"/>
          </a:ln>
          <a:extLst>
            <a:ext uri="{909E8E84-426E-40DD-AFC4-6F175D3DCCD1}">
              <a14:hiddenFill xmlns:a14="http://schemas.microsoft.com/office/drawing/2010/main">
                <a:noFill/>
              </a14:hiddenFill>
            </a:ext>
          </a:extLst>
        </p:spPr>
      </p:cxnSp>
      <p:cxnSp>
        <p:nvCxnSpPr>
          <p:cNvPr id="14" name="AutoShape 12">
            <a:extLst>
              <a:ext uri="{FF2B5EF4-FFF2-40B4-BE49-F238E27FC236}">
                <a16:creationId xmlns:a16="http://schemas.microsoft.com/office/drawing/2014/main" id="{97D0A2EB-7731-4E49-87D7-3A09DDE6262E}"/>
              </a:ext>
            </a:extLst>
          </p:cNvPr>
          <p:cNvCxnSpPr>
            <a:cxnSpLocks noChangeShapeType="1"/>
            <a:stCxn id="5" idx="2"/>
            <a:endCxn id="6" idx="0"/>
          </p:cNvCxnSpPr>
          <p:nvPr/>
        </p:nvCxnSpPr>
        <p:spPr bwMode="auto">
          <a:xfrm>
            <a:off x="4524028" y="1451198"/>
            <a:ext cx="0" cy="304800"/>
          </a:xfrm>
          <a:prstGeom prst="straightConnector1">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15" name="AutoShape 13">
            <a:extLst>
              <a:ext uri="{FF2B5EF4-FFF2-40B4-BE49-F238E27FC236}">
                <a16:creationId xmlns:a16="http://schemas.microsoft.com/office/drawing/2014/main" id="{2C84EAFC-0FA2-48C2-BD47-E53D74E0B335}"/>
              </a:ext>
            </a:extLst>
          </p:cNvPr>
          <p:cNvCxnSpPr>
            <a:cxnSpLocks noChangeShapeType="1"/>
            <a:stCxn id="6" idx="2"/>
            <a:endCxn id="7" idx="0"/>
          </p:cNvCxnSpPr>
          <p:nvPr/>
        </p:nvCxnSpPr>
        <p:spPr bwMode="auto">
          <a:xfrm>
            <a:off x="4524028" y="2213198"/>
            <a:ext cx="0" cy="304800"/>
          </a:xfrm>
          <a:prstGeom prst="straightConnector1">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16" name="AutoShape 14">
            <a:extLst>
              <a:ext uri="{FF2B5EF4-FFF2-40B4-BE49-F238E27FC236}">
                <a16:creationId xmlns:a16="http://schemas.microsoft.com/office/drawing/2014/main" id="{A0917298-3890-4359-B4FA-9479FD1421BF}"/>
              </a:ext>
            </a:extLst>
          </p:cNvPr>
          <p:cNvCxnSpPr>
            <a:cxnSpLocks noChangeShapeType="1"/>
            <a:stCxn id="7" idx="2"/>
            <a:endCxn id="8" idx="0"/>
          </p:cNvCxnSpPr>
          <p:nvPr/>
        </p:nvCxnSpPr>
        <p:spPr bwMode="auto">
          <a:xfrm>
            <a:off x="4524028" y="2975198"/>
            <a:ext cx="0" cy="304800"/>
          </a:xfrm>
          <a:prstGeom prst="straightConnector1">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17" name="AutoShape 15">
            <a:extLst>
              <a:ext uri="{FF2B5EF4-FFF2-40B4-BE49-F238E27FC236}">
                <a16:creationId xmlns:a16="http://schemas.microsoft.com/office/drawing/2014/main" id="{60337EF7-716C-46A0-8197-CF66198A4CEA}"/>
              </a:ext>
            </a:extLst>
          </p:cNvPr>
          <p:cNvCxnSpPr>
            <a:cxnSpLocks noChangeShapeType="1"/>
            <a:stCxn id="8" idx="2"/>
            <a:endCxn id="9" idx="0"/>
          </p:cNvCxnSpPr>
          <p:nvPr/>
        </p:nvCxnSpPr>
        <p:spPr bwMode="auto">
          <a:xfrm>
            <a:off x="4524028" y="3737198"/>
            <a:ext cx="0" cy="609600"/>
          </a:xfrm>
          <a:prstGeom prst="straightConnector1">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cxnSp>
      <p:sp>
        <p:nvSpPr>
          <p:cNvPr id="18" name="Line 16">
            <a:extLst>
              <a:ext uri="{FF2B5EF4-FFF2-40B4-BE49-F238E27FC236}">
                <a16:creationId xmlns:a16="http://schemas.microsoft.com/office/drawing/2014/main" id="{C0F65FEF-A6D7-4C81-814A-DFCA4E6AD84A}"/>
              </a:ext>
            </a:extLst>
          </p:cNvPr>
          <p:cNvSpPr>
            <a:spLocks noChangeShapeType="1"/>
          </p:cNvSpPr>
          <p:nvPr/>
        </p:nvSpPr>
        <p:spPr bwMode="auto">
          <a:xfrm>
            <a:off x="5933728" y="1222598"/>
            <a:ext cx="9144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7">
            <a:extLst>
              <a:ext uri="{FF2B5EF4-FFF2-40B4-BE49-F238E27FC236}">
                <a16:creationId xmlns:a16="http://schemas.microsoft.com/office/drawing/2014/main" id="{549B8FD9-5E07-4E3A-8500-5D7A68612C65}"/>
              </a:ext>
            </a:extLst>
          </p:cNvPr>
          <p:cNvSpPr>
            <a:spLocks noChangeShapeType="1"/>
          </p:cNvSpPr>
          <p:nvPr/>
        </p:nvSpPr>
        <p:spPr bwMode="auto">
          <a:xfrm>
            <a:off x="5933728" y="1984598"/>
            <a:ext cx="9144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18">
            <a:extLst>
              <a:ext uri="{FF2B5EF4-FFF2-40B4-BE49-F238E27FC236}">
                <a16:creationId xmlns:a16="http://schemas.microsoft.com/office/drawing/2014/main" id="{1A662E8C-6DB1-45AB-B459-63581E8C5E54}"/>
              </a:ext>
            </a:extLst>
          </p:cNvPr>
          <p:cNvSpPr>
            <a:spLocks noChangeShapeType="1"/>
          </p:cNvSpPr>
          <p:nvPr/>
        </p:nvSpPr>
        <p:spPr bwMode="auto">
          <a:xfrm>
            <a:off x="5857528" y="27465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19">
            <a:extLst>
              <a:ext uri="{FF2B5EF4-FFF2-40B4-BE49-F238E27FC236}">
                <a16:creationId xmlns:a16="http://schemas.microsoft.com/office/drawing/2014/main" id="{BD6D2693-7010-4BDA-A732-632D950CC6D5}"/>
              </a:ext>
            </a:extLst>
          </p:cNvPr>
          <p:cNvSpPr>
            <a:spLocks noChangeShapeType="1"/>
          </p:cNvSpPr>
          <p:nvPr/>
        </p:nvSpPr>
        <p:spPr bwMode="auto">
          <a:xfrm>
            <a:off x="5857528" y="35085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0">
            <a:extLst>
              <a:ext uri="{FF2B5EF4-FFF2-40B4-BE49-F238E27FC236}">
                <a16:creationId xmlns:a16="http://schemas.microsoft.com/office/drawing/2014/main" id="{B1B15C75-A02B-4872-892B-AD4313C579C3}"/>
              </a:ext>
            </a:extLst>
          </p:cNvPr>
          <p:cNvSpPr>
            <a:spLocks noChangeShapeType="1"/>
          </p:cNvSpPr>
          <p:nvPr/>
        </p:nvSpPr>
        <p:spPr bwMode="auto">
          <a:xfrm>
            <a:off x="5857528" y="44991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1">
            <a:extLst>
              <a:ext uri="{FF2B5EF4-FFF2-40B4-BE49-F238E27FC236}">
                <a16:creationId xmlns:a16="http://schemas.microsoft.com/office/drawing/2014/main" id="{60E182CA-62A8-43CD-A021-BE4BA0DF1A76}"/>
              </a:ext>
            </a:extLst>
          </p:cNvPr>
          <p:cNvSpPr>
            <a:spLocks noChangeShapeType="1"/>
          </p:cNvSpPr>
          <p:nvPr/>
        </p:nvSpPr>
        <p:spPr bwMode="auto">
          <a:xfrm>
            <a:off x="2123728" y="12225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C6021B83-42EF-4D6E-B062-83A99F14A876}"/>
              </a:ext>
            </a:extLst>
          </p:cNvPr>
          <p:cNvSpPr>
            <a:spLocks noChangeShapeType="1"/>
          </p:cNvSpPr>
          <p:nvPr/>
        </p:nvSpPr>
        <p:spPr bwMode="auto">
          <a:xfrm>
            <a:off x="2123728" y="20607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23">
            <a:extLst>
              <a:ext uri="{FF2B5EF4-FFF2-40B4-BE49-F238E27FC236}">
                <a16:creationId xmlns:a16="http://schemas.microsoft.com/office/drawing/2014/main" id="{F7F148E7-79A5-4469-B71C-4C47AA1FC638}"/>
              </a:ext>
            </a:extLst>
          </p:cNvPr>
          <p:cNvSpPr>
            <a:spLocks noChangeShapeType="1"/>
          </p:cNvSpPr>
          <p:nvPr/>
        </p:nvSpPr>
        <p:spPr bwMode="auto">
          <a:xfrm>
            <a:off x="2123728" y="27465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4">
            <a:extLst>
              <a:ext uri="{FF2B5EF4-FFF2-40B4-BE49-F238E27FC236}">
                <a16:creationId xmlns:a16="http://schemas.microsoft.com/office/drawing/2014/main" id="{33B8EBF6-9DF0-48A4-8F58-6973DD6CACF7}"/>
              </a:ext>
            </a:extLst>
          </p:cNvPr>
          <p:cNvSpPr>
            <a:spLocks noChangeShapeType="1"/>
          </p:cNvSpPr>
          <p:nvPr/>
        </p:nvSpPr>
        <p:spPr bwMode="auto">
          <a:xfrm>
            <a:off x="2123728" y="35085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5">
            <a:extLst>
              <a:ext uri="{FF2B5EF4-FFF2-40B4-BE49-F238E27FC236}">
                <a16:creationId xmlns:a16="http://schemas.microsoft.com/office/drawing/2014/main" id="{8DF0EB6A-3098-4C59-B593-08A4440DC5FA}"/>
              </a:ext>
            </a:extLst>
          </p:cNvPr>
          <p:cNvSpPr>
            <a:spLocks noChangeShapeType="1"/>
          </p:cNvSpPr>
          <p:nvPr/>
        </p:nvSpPr>
        <p:spPr bwMode="auto">
          <a:xfrm>
            <a:off x="2123728" y="4575398"/>
            <a:ext cx="1066800" cy="0"/>
          </a:xfrm>
          <a:prstGeom prst="line">
            <a:avLst/>
          </a:prstGeom>
          <a:noFill/>
          <a:ln w="38100">
            <a:solidFill>
              <a:srgbClr val="00006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26">
            <a:extLst>
              <a:ext uri="{FF2B5EF4-FFF2-40B4-BE49-F238E27FC236}">
                <a16:creationId xmlns:a16="http://schemas.microsoft.com/office/drawing/2014/main" id="{66DDAD4C-2344-4C17-9B70-03B6D74CFAF0}"/>
              </a:ext>
            </a:extLst>
          </p:cNvPr>
          <p:cNvSpPr txBox="1">
            <a:spLocks noChangeArrowheads="1"/>
          </p:cNvSpPr>
          <p:nvPr/>
        </p:nvSpPr>
        <p:spPr bwMode="auto">
          <a:xfrm>
            <a:off x="3085753" y="3786411"/>
            <a:ext cx="1436688" cy="3460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r>
              <a:rPr lang="en-US" altLang="en-US" sz="1600" b="1">
                <a:latin typeface="Arial Unicode MS" pitchFamily="34" charset="-128"/>
              </a:rPr>
              <a:t>Assess risks</a:t>
            </a:r>
          </a:p>
        </p:txBody>
      </p:sp>
    </p:spTree>
    <p:extLst>
      <p:ext uri="{BB962C8B-B14F-4D97-AF65-F5344CB8AC3E}">
        <p14:creationId xmlns:p14="http://schemas.microsoft.com/office/powerpoint/2010/main" val="85657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0EFDF902-9436-4DC9-B481-457FFB51C482}"/>
              </a:ext>
            </a:extLst>
          </p:cNvPr>
          <p:cNvPicPr>
            <a:picLocks noChangeAspect="1"/>
          </p:cNvPicPr>
          <p:nvPr/>
        </p:nvPicPr>
        <p:blipFill>
          <a:blip r:embed="rId2"/>
          <a:stretch>
            <a:fillRect/>
          </a:stretch>
        </p:blipFill>
        <p:spPr>
          <a:xfrm>
            <a:off x="1937646" y="0"/>
            <a:ext cx="5268707" cy="5143500"/>
          </a:xfrm>
          <a:prstGeom prst="rect">
            <a:avLst/>
          </a:prstGeom>
        </p:spPr>
      </p:pic>
    </p:spTree>
    <p:extLst>
      <p:ext uri="{BB962C8B-B14F-4D97-AF65-F5344CB8AC3E}">
        <p14:creationId xmlns:p14="http://schemas.microsoft.com/office/powerpoint/2010/main" val="390949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8F23F02E-B136-4C15-A3CD-7ECA2A70A00D}"/>
              </a:ext>
            </a:extLst>
          </p:cNvPr>
          <p:cNvPicPr>
            <a:picLocks noChangeAspect="1"/>
          </p:cNvPicPr>
          <p:nvPr/>
        </p:nvPicPr>
        <p:blipFill>
          <a:blip r:embed="rId2"/>
          <a:stretch>
            <a:fillRect/>
          </a:stretch>
        </p:blipFill>
        <p:spPr>
          <a:xfrm>
            <a:off x="1364731" y="0"/>
            <a:ext cx="6414537" cy="5143500"/>
          </a:xfrm>
          <a:prstGeom prst="rect">
            <a:avLst/>
          </a:prstGeom>
        </p:spPr>
      </p:pic>
    </p:spTree>
    <p:extLst>
      <p:ext uri="{BB962C8B-B14F-4D97-AF65-F5344CB8AC3E}">
        <p14:creationId xmlns:p14="http://schemas.microsoft.com/office/powerpoint/2010/main" val="82063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2962" y="1582481"/>
            <a:ext cx="581569" cy="57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5" name="Group 4"/>
          <p:cNvGrpSpPr/>
          <p:nvPr/>
        </p:nvGrpSpPr>
        <p:grpSpPr>
          <a:xfrm>
            <a:off x="3610691" y="1582481"/>
            <a:ext cx="5138704" cy="601968"/>
            <a:chOff x="1795588" y="1688594"/>
            <a:chExt cx="6408712" cy="707911"/>
          </a:xfrm>
          <a:solidFill>
            <a:schemeClr val="bg1"/>
          </a:solidFill>
        </p:grpSpPr>
        <p:sp>
          <p:nvSpPr>
            <p:cNvPr id="6" name="Rounded Rectangle 5"/>
            <p:cNvSpPr/>
            <p:nvPr/>
          </p:nvSpPr>
          <p:spPr>
            <a:xfrm>
              <a:off x="1795588" y="1688594"/>
              <a:ext cx="6408712" cy="707911"/>
            </a:xfrm>
            <a:prstGeom prst="roundRect">
              <a:avLst>
                <a:gd name="adj" fmla="val 10715"/>
              </a:avLst>
            </a:prstGeom>
            <a:grp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TextBox 7"/>
          <p:cNvSpPr txBox="1"/>
          <p:nvPr/>
        </p:nvSpPr>
        <p:spPr>
          <a:xfrm>
            <a:off x="2826689" y="1637983"/>
            <a:ext cx="59411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10" name="TextBox 10"/>
          <p:cNvSpPr txBox="1"/>
          <p:nvPr/>
        </p:nvSpPr>
        <p:spPr bwMode="auto">
          <a:xfrm>
            <a:off x="3707904" y="1531278"/>
            <a:ext cx="4752528" cy="64633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en-US" dirty="0" err="1"/>
              <a:t>identifikasi</a:t>
            </a:r>
            <a:r>
              <a:rPr lang="en-US" altLang="en-US" dirty="0"/>
              <a:t> </a:t>
            </a:r>
            <a:r>
              <a:rPr lang="en-US" altLang="en-US" dirty="0" err="1"/>
              <a:t>alternatif-alternatif</a:t>
            </a:r>
            <a:r>
              <a:rPr lang="en-US" altLang="en-US" dirty="0"/>
              <a:t>  </a:t>
            </a:r>
            <a:r>
              <a:rPr lang="en-US" altLang="en-US" dirty="0" err="1"/>
              <a:t>pengendalian</a:t>
            </a:r>
            <a:r>
              <a:rPr lang="en-US" altLang="en-US" dirty="0"/>
              <a:t>, </a:t>
            </a:r>
            <a:r>
              <a:rPr lang="en-US" altLang="en-US" dirty="0" err="1"/>
              <a:t>analisis</a:t>
            </a:r>
            <a:r>
              <a:rPr lang="en-US" altLang="en-US" dirty="0"/>
              <a:t> </a:t>
            </a:r>
            <a:r>
              <a:rPr lang="en-US" altLang="en-US" dirty="0" err="1"/>
              <a:t>alternatif</a:t>
            </a:r>
            <a:r>
              <a:rPr lang="en-US" altLang="en-US" dirty="0"/>
              <a:t> </a:t>
            </a:r>
            <a:r>
              <a:rPr lang="en-US" altLang="en-US" dirty="0" err="1"/>
              <a:t>pengendalian</a:t>
            </a:r>
            <a:endParaRPr lang="en-US" altLang="en-US" dirty="0"/>
          </a:p>
        </p:txBody>
      </p:sp>
      <p:sp>
        <p:nvSpPr>
          <p:cNvPr id="2" name="Text Placeholder 1"/>
          <p:cNvSpPr>
            <a:spLocks noGrp="1"/>
          </p:cNvSpPr>
          <p:nvPr>
            <p:ph type="body" sz="quarter" idx="10"/>
          </p:nvPr>
        </p:nvSpPr>
        <p:spPr>
          <a:prstGeom prst="rect">
            <a:avLst/>
          </a:prstGeom>
        </p:spPr>
        <p:txBody>
          <a:bodyPr/>
          <a:lstStyle/>
          <a:p>
            <a:r>
              <a:rPr lang="en-US" dirty="0" err="1">
                <a:latin typeface="Arial" charset="0"/>
                <a:cs typeface="Arial" charset="0"/>
              </a:rPr>
              <a:t>Pengendalian</a:t>
            </a:r>
            <a:r>
              <a:rPr lang="en-US" dirty="0">
                <a:latin typeface="Arial" charset="0"/>
                <a:cs typeface="Arial" charset="0"/>
              </a:rPr>
              <a:t> </a:t>
            </a:r>
            <a:r>
              <a:rPr lang="en-US" dirty="0" err="1">
                <a:latin typeface="Arial" charset="0"/>
                <a:cs typeface="Arial" charset="0"/>
              </a:rPr>
              <a:t>Risiko</a:t>
            </a:r>
            <a:endParaRPr lang="en-US" altLang="ko-KR" dirty="0">
              <a:latin typeface="Arial" pitchFamily="34" charset="0"/>
            </a:endParaRPr>
          </a:p>
        </p:txBody>
      </p:sp>
      <p:sp>
        <p:nvSpPr>
          <p:cNvPr id="20" name="Rectangle 19"/>
          <p:cNvSpPr/>
          <p:nvPr/>
        </p:nvSpPr>
        <p:spPr>
          <a:xfrm>
            <a:off x="2832962" y="2355684"/>
            <a:ext cx="581569" cy="572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1" name="Group 20"/>
          <p:cNvGrpSpPr/>
          <p:nvPr/>
        </p:nvGrpSpPr>
        <p:grpSpPr>
          <a:xfrm>
            <a:off x="3610691" y="2355684"/>
            <a:ext cx="5138704" cy="601968"/>
            <a:chOff x="1795588" y="1688594"/>
            <a:chExt cx="6408712" cy="707911"/>
          </a:xfrm>
          <a:solidFill>
            <a:schemeClr val="bg1"/>
          </a:solidFill>
        </p:grpSpPr>
        <p:sp>
          <p:nvSpPr>
            <p:cNvPr id="22" name="Rounded Rectangle 21"/>
            <p:cNvSpPr/>
            <p:nvPr/>
          </p:nvSpPr>
          <p:spPr>
            <a:xfrm>
              <a:off x="1795588" y="1688594"/>
              <a:ext cx="6408712" cy="707911"/>
            </a:xfrm>
            <a:prstGeom prst="roundRect">
              <a:avLst>
                <a:gd name="adj" fmla="val 10715"/>
              </a:avLst>
            </a:prstGeom>
            <a:grp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4" name="TextBox 23"/>
          <p:cNvSpPr txBox="1"/>
          <p:nvPr/>
        </p:nvSpPr>
        <p:spPr>
          <a:xfrm>
            <a:off x="2826689" y="2411186"/>
            <a:ext cx="59411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26" name="TextBox 10"/>
          <p:cNvSpPr txBox="1"/>
          <p:nvPr/>
        </p:nvSpPr>
        <p:spPr bwMode="auto">
          <a:xfrm>
            <a:off x="3707904" y="2378072"/>
            <a:ext cx="4752528" cy="369332"/>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en-US" dirty="0" err="1"/>
              <a:t>rencana</a:t>
            </a:r>
            <a:r>
              <a:rPr lang="en-US" altLang="en-US" dirty="0"/>
              <a:t> </a:t>
            </a:r>
            <a:r>
              <a:rPr lang="en-US" altLang="en-US" dirty="0" err="1"/>
              <a:t>pengendalian</a:t>
            </a:r>
            <a:endParaRPr lang="en-US" altLang="ko-KR" b="1" dirty="0">
              <a:solidFill>
                <a:schemeClr val="tx1">
                  <a:lumMod val="65000"/>
                  <a:lumOff val="35000"/>
                </a:schemeClr>
              </a:solidFill>
              <a:cs typeface="Arial" pitchFamily="34" charset="0"/>
            </a:endParaRPr>
          </a:p>
        </p:txBody>
      </p:sp>
      <p:sp>
        <p:nvSpPr>
          <p:cNvPr id="28" name="Rectangle 27"/>
          <p:cNvSpPr/>
          <p:nvPr/>
        </p:nvSpPr>
        <p:spPr>
          <a:xfrm>
            <a:off x="2832962" y="3128887"/>
            <a:ext cx="581569" cy="572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29" name="Group 28"/>
          <p:cNvGrpSpPr/>
          <p:nvPr/>
        </p:nvGrpSpPr>
        <p:grpSpPr>
          <a:xfrm>
            <a:off x="3610691" y="3128887"/>
            <a:ext cx="5138704" cy="601968"/>
            <a:chOff x="1795588" y="1688594"/>
            <a:chExt cx="6408712" cy="707911"/>
          </a:xfrm>
          <a:solidFill>
            <a:schemeClr val="bg1"/>
          </a:solidFill>
        </p:grpSpPr>
        <p:sp>
          <p:nvSpPr>
            <p:cNvPr id="30" name="Rounded Rectangle 29"/>
            <p:cNvSpPr/>
            <p:nvPr/>
          </p:nvSpPr>
          <p:spPr>
            <a:xfrm>
              <a:off x="1795588" y="1688594"/>
              <a:ext cx="6408712" cy="707911"/>
            </a:xfrm>
            <a:prstGeom prst="roundRect">
              <a:avLst>
                <a:gd name="adj" fmla="val 10715"/>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Rounded Rectangle 16"/>
            <p:cNvSpPr/>
            <p:nvPr/>
          </p:nvSpPr>
          <p:spPr>
            <a:xfrm>
              <a:off x="7719981" y="1688594"/>
              <a:ext cx="484317" cy="600916"/>
            </a:xfrm>
            <a:custGeom>
              <a:avLst/>
              <a:gdLst/>
              <a:ahLst/>
              <a:cxnLst/>
              <a:rect l="l" t="t" r="r" b="b"/>
              <a:pathLst>
                <a:path w="484317" h="697391">
                  <a:moveTo>
                    <a:pt x="0" y="0"/>
                  </a:moveTo>
                  <a:lnTo>
                    <a:pt x="396286" y="0"/>
                  </a:lnTo>
                  <a:cubicBezTo>
                    <a:pt x="444904" y="0"/>
                    <a:pt x="484317" y="39413"/>
                    <a:pt x="484317" y="88031"/>
                  </a:cubicBezTo>
                  <a:lnTo>
                    <a:pt x="484317" y="697391"/>
                  </a:lnTo>
                  <a:close/>
                </a:path>
              </a:pathLst>
            </a:cu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2" name="TextBox 31"/>
          <p:cNvSpPr txBox="1"/>
          <p:nvPr/>
        </p:nvSpPr>
        <p:spPr>
          <a:xfrm>
            <a:off x="2826689" y="3184389"/>
            <a:ext cx="594114" cy="461665"/>
          </a:xfrm>
          <a:prstGeom prst="rect">
            <a:avLst/>
          </a:prstGeom>
          <a:noFill/>
        </p:spPr>
        <p:txBody>
          <a:bodyPr wrap="square" rtlCol="0" anchor="ctr">
            <a:spAutoFit/>
          </a:bodyPr>
          <a:lstStyle/>
          <a:p>
            <a:pPr algn="ctr"/>
            <a:r>
              <a:rPr lang="en-US" altLang="ko-KR" sz="2400" b="1" dirty="0">
                <a:solidFill>
                  <a:schemeClr val="accent4"/>
                </a:solidFill>
                <a:cs typeface="Arial" pitchFamily="34" charset="0"/>
              </a:rPr>
              <a:t>03</a:t>
            </a:r>
            <a:endParaRPr lang="ko-KR" altLang="en-US" sz="2400" b="1" dirty="0">
              <a:solidFill>
                <a:schemeClr val="accent4"/>
              </a:solidFill>
              <a:cs typeface="Arial" pitchFamily="34" charset="0"/>
            </a:endParaRPr>
          </a:p>
        </p:txBody>
      </p:sp>
      <p:sp>
        <p:nvSpPr>
          <p:cNvPr id="34" name="TextBox 10"/>
          <p:cNvSpPr txBox="1"/>
          <p:nvPr/>
        </p:nvSpPr>
        <p:spPr bwMode="auto">
          <a:xfrm>
            <a:off x="3676870" y="3230555"/>
            <a:ext cx="4752528" cy="369332"/>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en-US" dirty="0" err="1">
                <a:solidFill>
                  <a:schemeClr val="bg1"/>
                </a:solidFill>
              </a:rPr>
              <a:t>pelaksanaan</a:t>
            </a:r>
            <a:r>
              <a:rPr lang="en-US" altLang="en-US" dirty="0">
                <a:solidFill>
                  <a:schemeClr val="bg1"/>
                </a:solidFill>
              </a:rPr>
              <a:t> </a:t>
            </a:r>
            <a:r>
              <a:rPr lang="en-US" altLang="en-US" dirty="0" err="1">
                <a:solidFill>
                  <a:schemeClr val="bg1"/>
                </a:solidFill>
              </a:rPr>
              <a:t>pengendalian</a:t>
            </a:r>
            <a:endParaRPr lang="en-US" altLang="ko-KR" b="1" dirty="0">
              <a:solidFill>
                <a:schemeClr val="bg1"/>
              </a:solidFill>
              <a:cs typeface="Arial" pitchFamily="34" charset="0"/>
            </a:endParaRPr>
          </a:p>
        </p:txBody>
      </p:sp>
    </p:spTree>
    <p:extLst>
      <p:ext uri="{BB962C8B-B14F-4D97-AF65-F5344CB8AC3E}">
        <p14:creationId xmlns:p14="http://schemas.microsoft.com/office/powerpoint/2010/main" val="177231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B607C2-6C9A-413B-BB10-04D133913509}"/>
              </a:ext>
            </a:extLst>
          </p:cNvPr>
          <p:cNvSpPr>
            <a:spLocks noGrp="1"/>
          </p:cNvSpPr>
          <p:nvPr>
            <p:ph type="body" sz="quarter" idx="10"/>
          </p:nvPr>
        </p:nvSpPr>
        <p:spPr>
          <a:xfrm>
            <a:off x="1043608" y="0"/>
            <a:ext cx="9144000" cy="576064"/>
          </a:xfrm>
        </p:spPr>
        <p:txBody>
          <a:bodyPr/>
          <a:lstStyle/>
          <a:p>
            <a:r>
              <a:rPr lang="en-US" dirty="0" err="1"/>
              <a:t>Prinsip</a:t>
            </a:r>
            <a:r>
              <a:rPr lang="en-US" dirty="0"/>
              <a:t> </a:t>
            </a:r>
            <a:r>
              <a:rPr lang="en-US" dirty="0" err="1"/>
              <a:t>Pengendalian</a:t>
            </a:r>
            <a:r>
              <a:rPr lang="en-US" dirty="0"/>
              <a:t> </a:t>
            </a:r>
            <a:r>
              <a:rPr lang="en-US" dirty="0" err="1"/>
              <a:t>Risiko</a:t>
            </a:r>
            <a:endParaRPr lang="en-US" dirty="0"/>
          </a:p>
        </p:txBody>
      </p:sp>
      <p:graphicFrame>
        <p:nvGraphicFramePr>
          <p:cNvPr id="5" name="Diagram 4">
            <a:extLst>
              <a:ext uri="{FF2B5EF4-FFF2-40B4-BE49-F238E27FC236}">
                <a16:creationId xmlns:a16="http://schemas.microsoft.com/office/drawing/2014/main" id="{0C0566DF-73C2-47CB-851A-563903FF930D}"/>
              </a:ext>
            </a:extLst>
          </p:cNvPr>
          <p:cNvGraphicFramePr/>
          <p:nvPr>
            <p:extLst>
              <p:ext uri="{D42A27DB-BD31-4B8C-83A1-F6EECF244321}">
                <p14:modId xmlns:p14="http://schemas.microsoft.com/office/powerpoint/2010/main" val="1855801860"/>
              </p:ext>
            </p:extLst>
          </p:nvPr>
        </p:nvGraphicFramePr>
        <p:xfrm>
          <a:off x="1547664" y="987574"/>
          <a:ext cx="742716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77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05749B-07E1-485F-91D0-1C3907706A1E}"/>
              </a:ext>
            </a:extLst>
          </p:cNvPr>
          <p:cNvSpPr>
            <a:spLocks noGrp="1"/>
          </p:cNvSpPr>
          <p:nvPr>
            <p:ph type="body" sz="quarter" idx="10"/>
          </p:nvPr>
        </p:nvSpPr>
        <p:spPr>
          <a:xfrm>
            <a:off x="48986" y="123478"/>
            <a:ext cx="7251500" cy="576064"/>
          </a:xfrm>
        </p:spPr>
        <p:txBody>
          <a:bodyPr/>
          <a:lstStyle/>
          <a:p>
            <a:r>
              <a:rPr lang="en-US" dirty="0"/>
              <a:t>RISK CONTROL</a:t>
            </a:r>
          </a:p>
        </p:txBody>
      </p:sp>
      <p:graphicFrame>
        <p:nvGraphicFramePr>
          <p:cNvPr id="3" name="Content Placeholder 3">
            <a:extLst>
              <a:ext uri="{FF2B5EF4-FFF2-40B4-BE49-F238E27FC236}">
                <a16:creationId xmlns:a16="http://schemas.microsoft.com/office/drawing/2014/main" id="{44F3AEF1-2037-4936-BBC1-AF4641DCDC03}"/>
              </a:ext>
            </a:extLst>
          </p:cNvPr>
          <p:cNvGraphicFramePr>
            <a:graphicFrameLocks/>
          </p:cNvGraphicFramePr>
          <p:nvPr>
            <p:extLst>
              <p:ext uri="{D42A27DB-BD31-4B8C-83A1-F6EECF244321}">
                <p14:modId xmlns:p14="http://schemas.microsoft.com/office/powerpoint/2010/main" val="2398938487"/>
              </p:ext>
            </p:extLst>
          </p:nvPr>
        </p:nvGraphicFramePr>
        <p:xfrm>
          <a:off x="1691680" y="882362"/>
          <a:ext cx="7251500" cy="38481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210940">
                  <a:extLst>
                    <a:ext uri="{9D8B030D-6E8A-4147-A177-3AD203B41FA5}">
                      <a16:colId xmlns:a16="http://schemas.microsoft.com/office/drawing/2014/main" val="20002"/>
                    </a:ext>
                  </a:extLst>
                </a:gridCol>
              </a:tblGrid>
              <a:tr h="769620">
                <a:tc>
                  <a:txBody>
                    <a:bodyPr/>
                    <a:lstStyle/>
                    <a:p>
                      <a:pPr algn="ctr"/>
                      <a:endParaRPr lang="en-US"/>
                    </a:p>
                    <a:p>
                      <a:pPr algn="ctr"/>
                      <a:r>
                        <a:rPr lang="en-US"/>
                        <a:t>HIERARCHY OF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p>
                      <a:pPr algn="ctr"/>
                      <a:r>
                        <a:rPr lang="en-US"/>
                        <a:t>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p>
                      <a:pPr algn="ctr"/>
                      <a:r>
                        <a:rPr lang="en-US"/>
                        <a:t>CONSEQUENCES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9620">
                <a:tc>
                  <a:txBody>
                    <a:bodyPr/>
                    <a:lstStyle/>
                    <a:p>
                      <a:pPr algn="ctr"/>
                      <a:endParaRPr lang="en-US" b="1"/>
                    </a:p>
                    <a:p>
                      <a:pPr algn="ctr"/>
                      <a:r>
                        <a:rPr lang="en-US" b="1"/>
                        <a:t>ENGINEERING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9620">
                <a:tc>
                  <a:txBody>
                    <a:bodyPr/>
                    <a:lstStyle/>
                    <a:p>
                      <a:pPr algn="ctr"/>
                      <a:r>
                        <a:rPr lang="en-US" b="1" dirty="0"/>
                        <a:t>ADMINISTRATIVE </a:t>
                      </a:r>
                      <a:endParaRPr lang="id-ID" b="1" dirty="0"/>
                    </a:p>
                    <a:p>
                      <a:pPr algn="ctr"/>
                      <a:r>
                        <a:rPr lang="en-US" b="1" dirty="0"/>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9620">
                <a:tc>
                  <a:txBody>
                    <a:bodyPr/>
                    <a:lstStyle/>
                    <a:p>
                      <a:pPr algn="ctr"/>
                      <a:endParaRPr lang="en-US" b="1"/>
                    </a:p>
                    <a:p>
                      <a:pPr algn="ctr"/>
                      <a:r>
                        <a:rPr lang="en-US" b="1"/>
                        <a:t>TRAINING/PROMOTION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9620">
                <a:tc>
                  <a:txBody>
                    <a:bodyPr/>
                    <a:lstStyle/>
                    <a:p>
                      <a:pPr algn="ctr"/>
                      <a:endParaRPr lang="en-US" b="1"/>
                    </a:p>
                    <a:p>
                      <a:pPr algn="ctr"/>
                      <a:r>
                        <a:rPr lang="en-US" b="1"/>
                        <a:t>PPE/APD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878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C2954-FE5D-4B60-B5A0-079B7AD7A95F}"/>
              </a:ext>
            </a:extLst>
          </p:cNvPr>
          <p:cNvSpPr>
            <a:spLocks noGrp="1"/>
          </p:cNvSpPr>
          <p:nvPr>
            <p:ph type="body" sz="quarter" idx="10"/>
          </p:nvPr>
        </p:nvSpPr>
        <p:spPr/>
        <p:txBody>
          <a:bodyPr/>
          <a:lstStyle/>
          <a:p>
            <a:r>
              <a:rPr lang="en-US" dirty="0"/>
              <a:t>Hierarchy of Control</a:t>
            </a:r>
          </a:p>
        </p:txBody>
      </p:sp>
      <p:graphicFrame>
        <p:nvGraphicFramePr>
          <p:cNvPr id="5" name="Diagram 4">
            <a:extLst>
              <a:ext uri="{FF2B5EF4-FFF2-40B4-BE49-F238E27FC236}">
                <a16:creationId xmlns:a16="http://schemas.microsoft.com/office/drawing/2014/main" id="{EA2815F0-1906-4FF0-9DE4-2719ED08921A}"/>
              </a:ext>
            </a:extLst>
          </p:cNvPr>
          <p:cNvGraphicFramePr/>
          <p:nvPr>
            <p:extLst>
              <p:ext uri="{D42A27DB-BD31-4B8C-83A1-F6EECF244321}">
                <p14:modId xmlns:p14="http://schemas.microsoft.com/office/powerpoint/2010/main" val="3826106367"/>
              </p:ext>
            </p:extLst>
          </p:nvPr>
        </p:nvGraphicFramePr>
        <p:xfrm>
          <a:off x="536966" y="699542"/>
          <a:ext cx="80700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97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09AE6-C0EC-40E7-A44A-F83BEB676D34}"/>
              </a:ext>
            </a:extLst>
          </p:cNvPr>
          <p:cNvSpPr>
            <a:spLocks noGrp="1"/>
          </p:cNvSpPr>
          <p:nvPr>
            <p:ph type="body" sz="quarter" idx="10"/>
          </p:nvPr>
        </p:nvSpPr>
        <p:spPr>
          <a:xfrm>
            <a:off x="0" y="0"/>
            <a:ext cx="8460432" cy="576064"/>
          </a:xfrm>
        </p:spPr>
        <p:txBody>
          <a:bodyPr/>
          <a:lstStyle/>
          <a:p>
            <a:r>
              <a:rPr lang="en-US" dirty="0" err="1"/>
              <a:t>Identifikasi</a:t>
            </a:r>
            <a:r>
              <a:rPr lang="en-US" dirty="0"/>
              <a:t> </a:t>
            </a:r>
            <a:r>
              <a:rPr lang="en-US" dirty="0" err="1"/>
              <a:t>alternatif</a:t>
            </a:r>
            <a:r>
              <a:rPr lang="en-US" dirty="0"/>
              <a:t> </a:t>
            </a:r>
            <a:r>
              <a:rPr lang="en-US" dirty="0" err="1"/>
              <a:t>pengendalian</a:t>
            </a:r>
            <a:r>
              <a:rPr lang="en-US" dirty="0"/>
              <a:t> </a:t>
            </a:r>
            <a:r>
              <a:rPr lang="en-US" dirty="0" err="1"/>
              <a:t>risiko</a:t>
            </a:r>
            <a:r>
              <a:rPr lang="en-US" dirty="0"/>
              <a:t> </a:t>
            </a:r>
          </a:p>
        </p:txBody>
      </p:sp>
      <p:sp>
        <p:nvSpPr>
          <p:cNvPr id="3" name="Content Placeholder 2">
            <a:extLst>
              <a:ext uri="{FF2B5EF4-FFF2-40B4-BE49-F238E27FC236}">
                <a16:creationId xmlns:a16="http://schemas.microsoft.com/office/drawing/2014/main" id="{A3189EA7-4F5B-4760-9897-87C00FA92F7F}"/>
              </a:ext>
            </a:extLst>
          </p:cNvPr>
          <p:cNvSpPr txBox="1">
            <a:spLocks/>
          </p:cNvSpPr>
          <p:nvPr/>
        </p:nvSpPr>
        <p:spPr>
          <a:xfrm>
            <a:off x="1619672" y="843558"/>
            <a:ext cx="7365504" cy="451891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altLang="en-US" sz="2400" dirty="0" err="1"/>
              <a:t>Penghindaran</a:t>
            </a:r>
            <a:r>
              <a:rPr lang="en-US" altLang="en-US" sz="2400" dirty="0"/>
              <a:t> </a:t>
            </a:r>
            <a:r>
              <a:rPr lang="en-US" altLang="en-US" sz="2400" dirty="0" err="1"/>
              <a:t>risiko</a:t>
            </a:r>
            <a:r>
              <a:rPr lang="en-US" altLang="en-US" sz="2400" dirty="0"/>
              <a:t> </a:t>
            </a:r>
          </a:p>
          <a:p>
            <a:pPr marL="914400" lvl="1" indent="-514350">
              <a:buFont typeface="Lucida Sans Unicode" panose="020B0602030504020204" pitchFamily="34" charset="0"/>
              <a:buAutoNum type="arabicPeriod"/>
            </a:pPr>
            <a:r>
              <a:rPr lang="en-US" altLang="en-US" sz="2000" dirty="0"/>
              <a:t>Keputusan </a:t>
            </a:r>
            <a:r>
              <a:rPr lang="en-US" altLang="en-US" sz="2000" dirty="0" err="1"/>
              <a:t>untuk</a:t>
            </a:r>
            <a:r>
              <a:rPr lang="en-US" altLang="en-US" sz="2000" dirty="0"/>
              <a:t> </a:t>
            </a:r>
            <a:r>
              <a:rPr lang="en-US" altLang="en-US" sz="2000" dirty="0" err="1"/>
              <a:t>menghindari</a:t>
            </a:r>
            <a:r>
              <a:rPr lang="en-US" altLang="en-US" sz="2000" dirty="0"/>
              <a:t> </a:t>
            </a:r>
            <a:r>
              <a:rPr lang="en-US" altLang="en-US" sz="2000" dirty="0" err="1"/>
              <a:t>atau</a:t>
            </a:r>
            <a:r>
              <a:rPr lang="en-US" altLang="en-US" sz="2000" dirty="0"/>
              <a:t> </a:t>
            </a:r>
            <a:r>
              <a:rPr lang="en-US" altLang="en-US" sz="2000" dirty="0" err="1"/>
              <a:t>menolak</a:t>
            </a:r>
            <a:r>
              <a:rPr lang="en-US" altLang="en-US" sz="2000" dirty="0"/>
              <a:t> </a:t>
            </a:r>
            <a:r>
              <a:rPr lang="en-US" altLang="en-US" sz="2000" dirty="0" err="1"/>
              <a:t>resiko</a:t>
            </a:r>
            <a:r>
              <a:rPr lang="en-US" altLang="en-US" sz="2000" dirty="0"/>
              <a:t> </a:t>
            </a:r>
            <a:r>
              <a:rPr lang="en-US" altLang="en-US" sz="2000" dirty="0" err="1"/>
              <a:t>sebaiknya</a:t>
            </a:r>
            <a:r>
              <a:rPr lang="en-US" altLang="en-US" sz="2000" dirty="0"/>
              <a:t> </a:t>
            </a:r>
            <a:r>
              <a:rPr lang="en-US" altLang="en-US" sz="2000" dirty="0" err="1"/>
              <a:t>memperhatikan</a:t>
            </a:r>
            <a:r>
              <a:rPr lang="en-US" altLang="en-US" sz="2000" dirty="0"/>
              <a:t> </a:t>
            </a:r>
            <a:r>
              <a:rPr lang="en-US" altLang="en-US" sz="2000" dirty="0" err="1"/>
              <a:t>informasi</a:t>
            </a:r>
            <a:r>
              <a:rPr lang="en-US" altLang="en-US" sz="2000" dirty="0"/>
              <a:t> yang </a:t>
            </a:r>
            <a:r>
              <a:rPr lang="en-US" altLang="en-US" sz="2000" dirty="0" err="1"/>
              <a:t>tersedia</a:t>
            </a:r>
            <a:r>
              <a:rPr lang="en-US" altLang="en-US" sz="2000" dirty="0"/>
              <a:t> dan </a:t>
            </a:r>
            <a:r>
              <a:rPr lang="en-US" altLang="en-US" sz="2000" dirty="0" err="1"/>
              <a:t>biaya</a:t>
            </a:r>
            <a:r>
              <a:rPr lang="en-US" altLang="en-US" sz="2000" dirty="0"/>
              <a:t> </a:t>
            </a:r>
            <a:r>
              <a:rPr lang="en-US" altLang="en-US" sz="2000" dirty="0" err="1"/>
              <a:t>pengendalian</a:t>
            </a:r>
            <a:r>
              <a:rPr lang="en-US" altLang="en-US" sz="2000" dirty="0"/>
              <a:t> </a:t>
            </a:r>
            <a:r>
              <a:rPr lang="en-US" altLang="en-US" sz="2000" dirty="0" err="1"/>
              <a:t>risiko</a:t>
            </a:r>
            <a:r>
              <a:rPr lang="en-US" altLang="en-US" sz="2000" dirty="0"/>
              <a:t>. </a:t>
            </a:r>
          </a:p>
          <a:p>
            <a:pPr marL="914400" lvl="1" indent="-514350">
              <a:buFont typeface="Lucida Sans Unicode" panose="020B0602030504020204" pitchFamily="34" charset="0"/>
              <a:buAutoNum type="arabicPeriod"/>
            </a:pPr>
            <a:r>
              <a:rPr lang="en-US" altLang="en-US" sz="2000" dirty="0" err="1"/>
              <a:t>Kemungkinan</a:t>
            </a:r>
            <a:r>
              <a:rPr lang="en-US" altLang="en-US" sz="2000" dirty="0"/>
              <a:t> </a:t>
            </a:r>
            <a:r>
              <a:rPr lang="en-US" altLang="en-US" sz="2000" dirty="0" err="1"/>
              <a:t>kegagalan</a:t>
            </a:r>
            <a:r>
              <a:rPr lang="en-US" altLang="en-US" sz="2000" dirty="0"/>
              <a:t> </a:t>
            </a:r>
            <a:r>
              <a:rPr lang="en-US" altLang="en-US" sz="2000" dirty="0" err="1"/>
              <a:t>pengendalian</a:t>
            </a:r>
            <a:r>
              <a:rPr lang="en-US" altLang="en-US" sz="2000" dirty="0"/>
              <a:t> </a:t>
            </a:r>
            <a:r>
              <a:rPr lang="en-US" altLang="en-US" sz="2000" dirty="0" err="1"/>
              <a:t>risiko</a:t>
            </a:r>
            <a:r>
              <a:rPr lang="en-US" altLang="en-US" sz="2000" dirty="0"/>
              <a:t> </a:t>
            </a:r>
          </a:p>
          <a:p>
            <a:pPr marL="914400" lvl="1" indent="-514350">
              <a:buFont typeface="Lucida Sans Unicode" panose="020B0602030504020204" pitchFamily="34" charset="0"/>
              <a:buAutoNum type="arabicPeriod"/>
            </a:pPr>
            <a:r>
              <a:rPr lang="en-US" altLang="en-US" sz="2000" dirty="0" err="1">
                <a:solidFill>
                  <a:schemeClr val="bg1"/>
                </a:solidFill>
              </a:rPr>
              <a:t>Kemampuan</a:t>
            </a:r>
            <a:r>
              <a:rPr lang="en-US" altLang="en-US" sz="2000" dirty="0">
                <a:solidFill>
                  <a:schemeClr val="bg1"/>
                </a:solidFill>
              </a:rPr>
              <a:t> </a:t>
            </a:r>
            <a:r>
              <a:rPr lang="en-US" altLang="en-US" sz="2000" dirty="0" err="1">
                <a:solidFill>
                  <a:schemeClr val="bg1"/>
                </a:solidFill>
              </a:rPr>
              <a:t>sumber</a:t>
            </a:r>
            <a:r>
              <a:rPr lang="en-US" altLang="en-US" sz="2000" dirty="0">
                <a:solidFill>
                  <a:schemeClr val="bg1"/>
                </a:solidFill>
              </a:rPr>
              <a:t> </a:t>
            </a:r>
            <a:r>
              <a:rPr lang="en-US" altLang="en-US" sz="2000" dirty="0" err="1">
                <a:solidFill>
                  <a:schemeClr val="bg1"/>
                </a:solidFill>
              </a:rPr>
              <a:t>daya</a:t>
            </a:r>
            <a:r>
              <a:rPr lang="en-US" altLang="en-US" sz="2000" dirty="0">
                <a:solidFill>
                  <a:schemeClr val="bg1"/>
                </a:solidFill>
              </a:rPr>
              <a:t> yang </a:t>
            </a:r>
            <a:r>
              <a:rPr lang="en-US" altLang="en-US" sz="2000" dirty="0" err="1">
                <a:solidFill>
                  <a:schemeClr val="bg1"/>
                </a:solidFill>
              </a:rPr>
              <a:t>ada</a:t>
            </a:r>
            <a:r>
              <a:rPr lang="en-US" altLang="en-US" sz="2000" dirty="0">
                <a:solidFill>
                  <a:schemeClr val="bg1"/>
                </a:solidFill>
              </a:rPr>
              <a:t> </a:t>
            </a:r>
            <a:r>
              <a:rPr lang="en-US" altLang="en-US" sz="2000" dirty="0" err="1">
                <a:solidFill>
                  <a:schemeClr val="bg1"/>
                </a:solidFill>
              </a:rPr>
              <a:t>untuk</a:t>
            </a:r>
            <a:r>
              <a:rPr lang="en-US" altLang="en-US" sz="2000" dirty="0">
                <a:solidFill>
                  <a:schemeClr val="bg1"/>
                </a:solidFill>
              </a:rPr>
              <a:t> </a:t>
            </a:r>
            <a:r>
              <a:rPr lang="en-US" altLang="en-US" sz="2000" dirty="0" err="1">
                <a:solidFill>
                  <a:schemeClr val="bg1"/>
                </a:solidFill>
              </a:rPr>
              <a:t>pengendalian</a:t>
            </a:r>
            <a:r>
              <a:rPr lang="en-US" altLang="en-US" sz="2000" dirty="0">
                <a:solidFill>
                  <a:schemeClr val="bg1"/>
                </a:solidFill>
              </a:rPr>
              <a:t> </a:t>
            </a:r>
          </a:p>
          <a:p>
            <a:pPr marL="914400" lvl="1" indent="-514350">
              <a:buFont typeface="Lucida Sans Unicode" panose="020B0602030504020204" pitchFamily="34" charset="0"/>
              <a:buAutoNum type="arabicPeriod"/>
            </a:pPr>
            <a:r>
              <a:rPr lang="en-US" altLang="en-US" sz="2000" dirty="0" err="1">
                <a:solidFill>
                  <a:schemeClr val="bg1"/>
                </a:solidFill>
              </a:rPr>
              <a:t>Penghindaran</a:t>
            </a:r>
            <a:r>
              <a:rPr lang="en-US" altLang="en-US" sz="2000" dirty="0">
                <a:solidFill>
                  <a:schemeClr val="bg1"/>
                </a:solidFill>
              </a:rPr>
              <a:t> </a:t>
            </a:r>
            <a:r>
              <a:rPr lang="en-US" altLang="en-US" sz="2000" dirty="0" err="1">
                <a:solidFill>
                  <a:schemeClr val="bg1"/>
                </a:solidFill>
              </a:rPr>
              <a:t>risiko</a:t>
            </a:r>
            <a:r>
              <a:rPr lang="en-US" altLang="en-US" sz="2000" dirty="0">
                <a:solidFill>
                  <a:schemeClr val="bg1"/>
                </a:solidFill>
              </a:rPr>
              <a:t> </a:t>
            </a:r>
            <a:r>
              <a:rPr lang="en-US" altLang="en-US" sz="2000" dirty="0" err="1">
                <a:solidFill>
                  <a:schemeClr val="bg1"/>
                </a:solidFill>
              </a:rPr>
              <a:t>lebih</a:t>
            </a:r>
            <a:r>
              <a:rPr lang="en-US" altLang="en-US" sz="2000" dirty="0">
                <a:solidFill>
                  <a:schemeClr val="bg1"/>
                </a:solidFill>
              </a:rPr>
              <a:t> </a:t>
            </a:r>
            <a:r>
              <a:rPr lang="en-US" altLang="en-US" sz="2000" dirty="0" err="1">
                <a:solidFill>
                  <a:schemeClr val="bg1"/>
                </a:solidFill>
              </a:rPr>
              <a:t>menguntungkan</a:t>
            </a:r>
            <a:r>
              <a:rPr lang="en-US" altLang="en-US" sz="2000" dirty="0">
                <a:solidFill>
                  <a:schemeClr val="bg1"/>
                </a:solidFill>
              </a:rPr>
              <a:t> </a:t>
            </a:r>
            <a:r>
              <a:rPr lang="en-US" altLang="en-US" sz="2000" dirty="0" err="1">
                <a:solidFill>
                  <a:schemeClr val="bg1"/>
                </a:solidFill>
              </a:rPr>
              <a:t>dibandingkan</a:t>
            </a:r>
            <a:r>
              <a:rPr lang="en-US" altLang="en-US" sz="2000" dirty="0">
                <a:solidFill>
                  <a:schemeClr val="bg1"/>
                </a:solidFill>
              </a:rPr>
              <a:t> </a:t>
            </a:r>
            <a:r>
              <a:rPr lang="en-US" altLang="en-US" sz="2000" dirty="0" err="1">
                <a:solidFill>
                  <a:schemeClr val="bg1"/>
                </a:solidFill>
              </a:rPr>
              <a:t>dengan</a:t>
            </a:r>
            <a:r>
              <a:rPr lang="en-US" altLang="en-US" sz="2000" dirty="0">
                <a:solidFill>
                  <a:schemeClr val="bg1"/>
                </a:solidFill>
              </a:rPr>
              <a:t> </a:t>
            </a:r>
            <a:r>
              <a:rPr lang="en-US" altLang="en-US" sz="2000" dirty="0" err="1">
                <a:solidFill>
                  <a:schemeClr val="bg1"/>
                </a:solidFill>
              </a:rPr>
              <a:t>pengendalian</a:t>
            </a:r>
            <a:r>
              <a:rPr lang="en-US" altLang="en-US" sz="2000" dirty="0">
                <a:solidFill>
                  <a:schemeClr val="bg1"/>
                </a:solidFill>
              </a:rPr>
              <a:t> </a:t>
            </a:r>
            <a:r>
              <a:rPr lang="en-US" altLang="en-US" sz="2000" dirty="0" err="1">
                <a:solidFill>
                  <a:schemeClr val="bg1"/>
                </a:solidFill>
              </a:rPr>
              <a:t>risiko</a:t>
            </a:r>
            <a:r>
              <a:rPr lang="en-US" altLang="en-US" sz="2000" dirty="0">
                <a:solidFill>
                  <a:schemeClr val="bg1"/>
                </a:solidFill>
              </a:rPr>
              <a:t> yang </a:t>
            </a:r>
            <a:r>
              <a:rPr lang="en-US" altLang="en-US" sz="2000" dirty="0" err="1">
                <a:solidFill>
                  <a:schemeClr val="bg1"/>
                </a:solidFill>
              </a:rPr>
              <a:t>dilakukan</a:t>
            </a:r>
            <a:r>
              <a:rPr lang="en-US" altLang="en-US" sz="2000" dirty="0">
                <a:solidFill>
                  <a:schemeClr val="bg1"/>
                </a:solidFill>
              </a:rPr>
              <a:t> </a:t>
            </a:r>
            <a:r>
              <a:rPr lang="en-US" altLang="en-US" sz="2000" dirty="0" err="1">
                <a:solidFill>
                  <a:schemeClr val="bg1"/>
                </a:solidFill>
              </a:rPr>
              <a:t>sendiri</a:t>
            </a:r>
            <a:endParaRPr lang="en-US" altLang="en-US" sz="2000" dirty="0">
              <a:solidFill>
                <a:schemeClr val="bg1"/>
              </a:solidFill>
            </a:endParaRPr>
          </a:p>
          <a:p>
            <a:pPr marL="914400" lvl="1" indent="-514350">
              <a:buFont typeface="Lucida Sans Unicode" panose="020B0602030504020204" pitchFamily="34" charset="0"/>
              <a:buAutoNum type="arabicPeriod"/>
            </a:pPr>
            <a:r>
              <a:rPr lang="en-US" altLang="en-US" sz="2000" dirty="0" err="1">
                <a:solidFill>
                  <a:schemeClr val="bg1"/>
                </a:solidFill>
              </a:rPr>
              <a:t>Alokasi</a:t>
            </a:r>
            <a:r>
              <a:rPr lang="en-US" altLang="en-US" sz="2000" dirty="0">
                <a:solidFill>
                  <a:schemeClr val="bg1"/>
                </a:solidFill>
              </a:rPr>
              <a:t> </a:t>
            </a:r>
            <a:r>
              <a:rPr lang="en-US" altLang="en-US" sz="2000" dirty="0" err="1">
                <a:solidFill>
                  <a:schemeClr val="bg1"/>
                </a:solidFill>
              </a:rPr>
              <a:t>sumber</a:t>
            </a:r>
            <a:r>
              <a:rPr lang="en-US" altLang="en-US" sz="2000" dirty="0">
                <a:solidFill>
                  <a:schemeClr val="bg1"/>
                </a:solidFill>
              </a:rPr>
              <a:t> </a:t>
            </a:r>
            <a:r>
              <a:rPr lang="en-US" altLang="en-US" sz="2000" dirty="0" err="1">
                <a:solidFill>
                  <a:schemeClr val="bg1"/>
                </a:solidFill>
              </a:rPr>
              <a:t>daya</a:t>
            </a:r>
            <a:r>
              <a:rPr lang="en-US" altLang="en-US" sz="2000" dirty="0">
                <a:solidFill>
                  <a:schemeClr val="bg1"/>
                </a:solidFill>
              </a:rPr>
              <a:t> </a:t>
            </a:r>
            <a:r>
              <a:rPr lang="en-US" altLang="en-US" sz="2000" dirty="0" err="1">
                <a:solidFill>
                  <a:schemeClr val="bg1"/>
                </a:solidFill>
              </a:rPr>
              <a:t>tidak</a:t>
            </a:r>
            <a:r>
              <a:rPr lang="en-US" altLang="en-US" sz="2000" dirty="0">
                <a:solidFill>
                  <a:schemeClr val="bg1"/>
                </a:solidFill>
              </a:rPr>
              <a:t> </a:t>
            </a:r>
            <a:r>
              <a:rPr lang="en-US" altLang="en-US" sz="2000" dirty="0" err="1">
                <a:solidFill>
                  <a:schemeClr val="bg1"/>
                </a:solidFill>
              </a:rPr>
              <a:t>terganggu</a:t>
            </a:r>
            <a:endParaRPr lang="en-US" altLang="en-US" sz="2000" dirty="0">
              <a:solidFill>
                <a:schemeClr val="bg1"/>
              </a:solidFill>
            </a:endParaRPr>
          </a:p>
          <a:p>
            <a:endParaRPr lang="en-US" altLang="en-US" sz="2400" dirty="0"/>
          </a:p>
        </p:txBody>
      </p:sp>
    </p:spTree>
    <p:extLst>
      <p:ext uri="{BB962C8B-B14F-4D97-AF65-F5344CB8AC3E}">
        <p14:creationId xmlns:p14="http://schemas.microsoft.com/office/powerpoint/2010/main" val="304353956"/>
      </p:ext>
    </p:extLst>
  </p:cSld>
  <p:clrMapOvr>
    <a:masterClrMapping/>
  </p:clrMapOvr>
</p:sld>
</file>

<file path=ppt/theme/theme1.xml><?xml version="1.0" encoding="utf-8"?>
<a:theme xmlns:a="http://schemas.openxmlformats.org/drawingml/2006/main" name="Cover and End Slide Master">
  <a:themeElements>
    <a:clrScheme name="ALLPPT-COLOR-A26">
      <a:dk1>
        <a:sysClr val="windowText" lastClr="000000"/>
      </a:dk1>
      <a:lt1>
        <a:sysClr val="window" lastClr="FFFFFF"/>
      </a:lt1>
      <a:dk2>
        <a:srgbClr val="1F497D"/>
      </a:dk2>
      <a:lt2>
        <a:srgbClr val="EEECE1"/>
      </a:lt2>
      <a:accent1>
        <a:srgbClr val="E46C0A"/>
      </a:accent1>
      <a:accent2>
        <a:srgbClr val="E46C0A"/>
      </a:accent2>
      <a:accent3>
        <a:srgbClr val="E46C0A"/>
      </a:accent3>
      <a:accent4>
        <a:srgbClr val="E46C0A"/>
      </a:accent4>
      <a:accent5>
        <a:srgbClr val="E46C0A"/>
      </a:accent5>
      <a:accent6>
        <a:srgbClr val="E46C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6">
      <a:dk1>
        <a:sysClr val="windowText" lastClr="000000"/>
      </a:dk1>
      <a:lt1>
        <a:sysClr val="window" lastClr="FFFFFF"/>
      </a:lt1>
      <a:dk2>
        <a:srgbClr val="1F497D"/>
      </a:dk2>
      <a:lt2>
        <a:srgbClr val="EEECE1"/>
      </a:lt2>
      <a:accent1>
        <a:srgbClr val="E46C0A"/>
      </a:accent1>
      <a:accent2>
        <a:srgbClr val="E46C0A"/>
      </a:accent2>
      <a:accent3>
        <a:srgbClr val="E46C0A"/>
      </a:accent3>
      <a:accent4>
        <a:srgbClr val="E46C0A"/>
      </a:accent4>
      <a:accent5>
        <a:srgbClr val="E46C0A"/>
      </a:accent5>
      <a:accent6>
        <a:srgbClr val="E46C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46C0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6">
      <a:dk1>
        <a:sysClr val="windowText" lastClr="000000"/>
      </a:dk1>
      <a:lt1>
        <a:sysClr val="window" lastClr="FFFFFF"/>
      </a:lt1>
      <a:dk2>
        <a:srgbClr val="1F497D"/>
      </a:dk2>
      <a:lt2>
        <a:srgbClr val="EEECE1"/>
      </a:lt2>
      <a:accent1>
        <a:srgbClr val="E46C0A"/>
      </a:accent1>
      <a:accent2>
        <a:srgbClr val="E46C0A"/>
      </a:accent2>
      <a:accent3>
        <a:srgbClr val="E46C0A"/>
      </a:accent3>
      <a:accent4>
        <a:srgbClr val="E46C0A"/>
      </a:accent4>
      <a:accent5>
        <a:srgbClr val="E46C0A"/>
      </a:accent5>
      <a:accent6>
        <a:srgbClr val="E46C0A"/>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569</Words>
  <Application>Microsoft Office PowerPoint</Application>
  <PresentationFormat>On-screen Show (16:9)</PresentationFormat>
  <Paragraphs>100</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맑은 고딕</vt:lpstr>
      <vt:lpstr>Arial</vt:lpstr>
      <vt:lpstr>Arial Unicode MS</vt:lpstr>
      <vt:lpstr>Lucida Sans Unicode</vt:lpstr>
      <vt:lpstr>Tahoma</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Sutrani Rachmawati</cp:lastModifiedBy>
  <cp:revision>92</cp:revision>
  <dcterms:created xsi:type="dcterms:W3CDTF">2016-12-05T23:26:54Z</dcterms:created>
  <dcterms:modified xsi:type="dcterms:W3CDTF">2020-10-06T14:37:08Z</dcterms:modified>
</cp:coreProperties>
</file>