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3" r:id="rId1"/>
  </p:sldMasterIdLst>
  <p:notesMasterIdLst>
    <p:notesMasterId r:id="rId15"/>
  </p:notesMasterIdLst>
  <p:sldIdLst>
    <p:sldId id="257" r:id="rId2"/>
    <p:sldId id="321" r:id="rId3"/>
    <p:sldId id="309" r:id="rId4"/>
    <p:sldId id="310" r:id="rId5"/>
    <p:sldId id="325" r:id="rId6"/>
    <p:sldId id="322" r:id="rId7"/>
    <p:sldId id="315" r:id="rId8"/>
    <p:sldId id="316" r:id="rId9"/>
    <p:sldId id="320" r:id="rId10"/>
    <p:sldId id="297" r:id="rId11"/>
    <p:sldId id="328" r:id="rId12"/>
    <p:sldId id="296" r:id="rId13"/>
    <p:sldId id="32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36" y="5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1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D48F0C-603A-4C6B-B172-569176FB2EFE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226C83-CFC7-487D-816D-3323B91D1CF6}">
      <dgm:prSet phldrT="[Text]"/>
      <dgm:spPr/>
      <dgm:t>
        <a:bodyPr/>
        <a:lstStyle/>
        <a:p>
          <a:r>
            <a:rPr lang="en-US" dirty="0"/>
            <a:t>Price</a:t>
          </a:r>
        </a:p>
      </dgm:t>
    </dgm:pt>
    <dgm:pt modelId="{C4BF4BF8-D4AB-4460-A72B-62409601324C}" type="parTrans" cxnId="{940F2675-C822-4B08-8149-D432A769561E}">
      <dgm:prSet/>
      <dgm:spPr/>
      <dgm:t>
        <a:bodyPr/>
        <a:lstStyle/>
        <a:p>
          <a:endParaRPr lang="en-US"/>
        </a:p>
      </dgm:t>
    </dgm:pt>
    <dgm:pt modelId="{3A8BCC49-B46F-409A-9B19-6CEFBDE9BC5C}" type="sibTrans" cxnId="{940F2675-C822-4B08-8149-D432A769561E}">
      <dgm:prSet/>
      <dgm:spPr/>
      <dgm:t>
        <a:bodyPr/>
        <a:lstStyle/>
        <a:p>
          <a:endParaRPr lang="en-US"/>
        </a:p>
      </dgm:t>
    </dgm:pt>
    <dgm:pt modelId="{E5E3D995-F2C3-4DEF-8718-B517BE812BCB}">
      <dgm:prSet phldrT="[Text]" custT="1"/>
      <dgm:spPr/>
      <dgm:t>
        <a:bodyPr/>
        <a:lstStyle/>
        <a:p>
          <a:r>
            <a:rPr lang="en-US" sz="1600" dirty="0"/>
            <a:t>Question1</a:t>
          </a:r>
        </a:p>
      </dgm:t>
    </dgm:pt>
    <dgm:pt modelId="{CFC3E45F-3775-4A39-AAA9-59811A1ABDC6}" type="parTrans" cxnId="{D8420A57-9BDA-4DEB-ADE9-0AF7595A4589}">
      <dgm:prSet/>
      <dgm:spPr/>
      <dgm:t>
        <a:bodyPr/>
        <a:lstStyle/>
        <a:p>
          <a:endParaRPr lang="en-US"/>
        </a:p>
      </dgm:t>
    </dgm:pt>
    <dgm:pt modelId="{74B1FA54-921F-43E4-82F4-9BDBF0FD942E}" type="sibTrans" cxnId="{D8420A57-9BDA-4DEB-ADE9-0AF7595A4589}">
      <dgm:prSet/>
      <dgm:spPr/>
      <dgm:t>
        <a:bodyPr/>
        <a:lstStyle/>
        <a:p>
          <a:endParaRPr lang="en-US"/>
        </a:p>
      </dgm:t>
    </dgm:pt>
    <dgm:pt modelId="{7D6C7D7D-AB43-4C5C-9B41-EC55A0D68639}">
      <dgm:prSet phldrT="[Text]" custT="1"/>
      <dgm:spPr/>
      <dgm:t>
        <a:bodyPr/>
        <a:lstStyle/>
        <a:p>
          <a:r>
            <a:rPr lang="en-US" sz="1600" dirty="0"/>
            <a:t>Question 2</a:t>
          </a:r>
        </a:p>
      </dgm:t>
    </dgm:pt>
    <dgm:pt modelId="{5D63DA7C-24F5-470F-A26C-0591F32FC511}" type="parTrans" cxnId="{FA4A73FD-E58D-44E0-A999-56C36018F44E}">
      <dgm:prSet/>
      <dgm:spPr/>
      <dgm:t>
        <a:bodyPr/>
        <a:lstStyle/>
        <a:p>
          <a:endParaRPr lang="en-US"/>
        </a:p>
      </dgm:t>
    </dgm:pt>
    <dgm:pt modelId="{55FA57B2-6D27-4B7B-8563-F737E358CF16}" type="sibTrans" cxnId="{FA4A73FD-E58D-44E0-A999-56C36018F44E}">
      <dgm:prSet/>
      <dgm:spPr/>
      <dgm:t>
        <a:bodyPr/>
        <a:lstStyle/>
        <a:p>
          <a:endParaRPr lang="en-US"/>
        </a:p>
      </dgm:t>
    </dgm:pt>
    <dgm:pt modelId="{8FE177D3-1F3B-4286-80A7-3B5A51301CAE}">
      <dgm:prSet phldrT="[Text]"/>
      <dgm:spPr/>
      <dgm:t>
        <a:bodyPr/>
        <a:lstStyle/>
        <a:p>
          <a:r>
            <a:rPr lang="en-US" dirty="0"/>
            <a:t>Variety</a:t>
          </a:r>
        </a:p>
      </dgm:t>
    </dgm:pt>
    <dgm:pt modelId="{AE3F4AB4-646B-4598-A36A-AB293A143B15}" type="parTrans" cxnId="{C01FCA1C-F99B-409A-B681-67624EE1C81B}">
      <dgm:prSet/>
      <dgm:spPr/>
      <dgm:t>
        <a:bodyPr/>
        <a:lstStyle/>
        <a:p>
          <a:endParaRPr lang="en-US"/>
        </a:p>
      </dgm:t>
    </dgm:pt>
    <dgm:pt modelId="{3626C292-5819-4673-8CC7-D1CC32CC71B8}" type="sibTrans" cxnId="{C01FCA1C-F99B-409A-B681-67624EE1C81B}">
      <dgm:prSet/>
      <dgm:spPr/>
      <dgm:t>
        <a:bodyPr/>
        <a:lstStyle/>
        <a:p>
          <a:endParaRPr lang="en-US"/>
        </a:p>
      </dgm:t>
    </dgm:pt>
    <dgm:pt modelId="{C95F7C61-008F-46B2-BED8-C9CF94D8EB51}">
      <dgm:prSet phldrT="[Text]"/>
      <dgm:spPr/>
      <dgm:t>
        <a:bodyPr/>
        <a:lstStyle/>
        <a:p>
          <a:r>
            <a:rPr lang="en-US" dirty="0"/>
            <a:t>Question 3</a:t>
          </a:r>
        </a:p>
      </dgm:t>
    </dgm:pt>
    <dgm:pt modelId="{566BCEAB-4CEB-4C1B-B768-8BC8D74E8F75}" type="parTrans" cxnId="{D49C1CDF-050B-401E-A65A-FF398F38123A}">
      <dgm:prSet/>
      <dgm:spPr/>
      <dgm:t>
        <a:bodyPr/>
        <a:lstStyle/>
        <a:p>
          <a:endParaRPr lang="en-US"/>
        </a:p>
      </dgm:t>
    </dgm:pt>
    <dgm:pt modelId="{0997A753-5368-4862-BB0F-0424CF88C291}" type="sibTrans" cxnId="{D49C1CDF-050B-401E-A65A-FF398F38123A}">
      <dgm:prSet/>
      <dgm:spPr/>
      <dgm:t>
        <a:bodyPr/>
        <a:lstStyle/>
        <a:p>
          <a:endParaRPr lang="en-US"/>
        </a:p>
      </dgm:t>
    </dgm:pt>
    <dgm:pt modelId="{08439B90-DBDF-4A6D-96D5-82611CF3F35A}">
      <dgm:prSet phldrT="[Text]"/>
      <dgm:spPr/>
      <dgm:t>
        <a:bodyPr/>
        <a:lstStyle/>
        <a:p>
          <a:r>
            <a:rPr lang="en-US" dirty="0"/>
            <a:t>Question 4</a:t>
          </a:r>
        </a:p>
      </dgm:t>
    </dgm:pt>
    <dgm:pt modelId="{F66FCA32-908C-4AD2-A0AD-7354617C6AC1}" type="parTrans" cxnId="{9294743B-29E0-4C7B-B889-06E99A76E61A}">
      <dgm:prSet/>
      <dgm:spPr/>
      <dgm:t>
        <a:bodyPr/>
        <a:lstStyle/>
        <a:p>
          <a:endParaRPr lang="en-US"/>
        </a:p>
      </dgm:t>
    </dgm:pt>
    <dgm:pt modelId="{9A6DDD7B-C721-485F-BF8D-4D4494A9602F}" type="sibTrans" cxnId="{9294743B-29E0-4C7B-B889-06E99A76E61A}">
      <dgm:prSet/>
      <dgm:spPr/>
      <dgm:t>
        <a:bodyPr/>
        <a:lstStyle/>
        <a:p>
          <a:endParaRPr lang="en-US"/>
        </a:p>
      </dgm:t>
    </dgm:pt>
    <dgm:pt modelId="{854C9E33-FBF4-43B5-A007-6E2ABA8EB228}">
      <dgm:prSet phldrT="[Text]"/>
      <dgm:spPr/>
      <dgm:t>
        <a:bodyPr/>
        <a:lstStyle/>
        <a:p>
          <a:r>
            <a:rPr lang="en-US" dirty="0"/>
            <a:t>Service</a:t>
          </a:r>
        </a:p>
      </dgm:t>
    </dgm:pt>
    <dgm:pt modelId="{A344EE94-3418-46DF-AD65-E4B98A55CD21}" type="parTrans" cxnId="{F75389E3-B5C8-4649-9978-EC452F87E0C5}">
      <dgm:prSet/>
      <dgm:spPr/>
      <dgm:t>
        <a:bodyPr/>
        <a:lstStyle/>
        <a:p>
          <a:endParaRPr lang="en-US"/>
        </a:p>
      </dgm:t>
    </dgm:pt>
    <dgm:pt modelId="{4D7F2293-BEA4-4C70-ADB7-54CC6D123680}" type="sibTrans" cxnId="{F75389E3-B5C8-4649-9978-EC452F87E0C5}">
      <dgm:prSet/>
      <dgm:spPr/>
      <dgm:t>
        <a:bodyPr/>
        <a:lstStyle/>
        <a:p>
          <a:endParaRPr lang="en-US"/>
        </a:p>
      </dgm:t>
    </dgm:pt>
    <dgm:pt modelId="{8AEB8369-4081-481E-83DF-41D99BE13008}">
      <dgm:prSet phldrT="[Text]"/>
      <dgm:spPr/>
      <dgm:t>
        <a:bodyPr/>
        <a:lstStyle/>
        <a:p>
          <a:r>
            <a:rPr lang="en-US" dirty="0"/>
            <a:t>Question 5</a:t>
          </a:r>
        </a:p>
      </dgm:t>
    </dgm:pt>
    <dgm:pt modelId="{BF990494-CEE6-48ED-948E-F20737802FBE}" type="parTrans" cxnId="{799BBA0A-C3F5-456F-8B3F-7C1D31615143}">
      <dgm:prSet/>
      <dgm:spPr/>
      <dgm:t>
        <a:bodyPr/>
        <a:lstStyle/>
        <a:p>
          <a:endParaRPr lang="en-US"/>
        </a:p>
      </dgm:t>
    </dgm:pt>
    <dgm:pt modelId="{2D7F3D78-7447-40C2-9512-739BC0BD95C5}" type="sibTrans" cxnId="{799BBA0A-C3F5-456F-8B3F-7C1D31615143}">
      <dgm:prSet/>
      <dgm:spPr/>
      <dgm:t>
        <a:bodyPr/>
        <a:lstStyle/>
        <a:p>
          <a:endParaRPr lang="en-US"/>
        </a:p>
      </dgm:t>
    </dgm:pt>
    <dgm:pt modelId="{8D3CE204-7332-4E8F-951F-F7A554FFFF60}">
      <dgm:prSet phldrT="[Text]"/>
      <dgm:spPr/>
      <dgm:t>
        <a:bodyPr/>
        <a:lstStyle/>
        <a:p>
          <a:r>
            <a:rPr lang="en-US" dirty="0"/>
            <a:t>Item Quality</a:t>
          </a:r>
        </a:p>
      </dgm:t>
    </dgm:pt>
    <dgm:pt modelId="{7FAB6340-472A-4A28-A2EC-7967D3A5B89C}" type="parTrans" cxnId="{CFB979BE-A7CE-477E-8386-85071E19A7EE}">
      <dgm:prSet/>
      <dgm:spPr/>
      <dgm:t>
        <a:bodyPr/>
        <a:lstStyle/>
        <a:p>
          <a:endParaRPr lang="en-US"/>
        </a:p>
      </dgm:t>
    </dgm:pt>
    <dgm:pt modelId="{2BF7FD8A-A4AB-498F-9B6B-DCC64D31BC7A}" type="sibTrans" cxnId="{CFB979BE-A7CE-477E-8386-85071E19A7EE}">
      <dgm:prSet/>
      <dgm:spPr/>
      <dgm:t>
        <a:bodyPr/>
        <a:lstStyle/>
        <a:p>
          <a:endParaRPr lang="en-US"/>
        </a:p>
      </dgm:t>
    </dgm:pt>
    <dgm:pt modelId="{770FA68C-6105-4F3D-A044-5B0ED62B014C}">
      <dgm:prSet phldrT="[Text]"/>
      <dgm:spPr/>
      <dgm:t>
        <a:bodyPr/>
        <a:lstStyle/>
        <a:p>
          <a:r>
            <a:rPr lang="en-US" dirty="0"/>
            <a:t>Question 6</a:t>
          </a:r>
        </a:p>
      </dgm:t>
    </dgm:pt>
    <dgm:pt modelId="{C14552CE-60D2-4DF1-B62F-54D8D881755A}" type="parTrans" cxnId="{809EB6B6-7406-4694-B528-341FFC1CBED7}">
      <dgm:prSet/>
      <dgm:spPr/>
      <dgm:t>
        <a:bodyPr/>
        <a:lstStyle/>
        <a:p>
          <a:endParaRPr lang="en-US"/>
        </a:p>
      </dgm:t>
    </dgm:pt>
    <dgm:pt modelId="{700EBCFD-E47B-4C66-8E4D-9EE710919A30}" type="sibTrans" cxnId="{809EB6B6-7406-4694-B528-341FFC1CBED7}">
      <dgm:prSet/>
      <dgm:spPr/>
      <dgm:t>
        <a:bodyPr/>
        <a:lstStyle/>
        <a:p>
          <a:endParaRPr lang="en-US"/>
        </a:p>
      </dgm:t>
    </dgm:pt>
    <dgm:pt modelId="{AD70DCC0-C038-4ACB-8326-D2FF36C82AEF}" type="pres">
      <dgm:prSet presAssocID="{8AD48F0C-603A-4C6B-B172-569176FB2EFE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B0A4FF-7D69-43CA-9116-CE6291C3F056}" type="pres">
      <dgm:prSet presAssocID="{8AD48F0C-603A-4C6B-B172-569176FB2EFE}" presName="cycle" presStyleCnt="0"/>
      <dgm:spPr/>
    </dgm:pt>
    <dgm:pt modelId="{8D892820-8F8C-4664-A195-92C49772CFFD}" type="pres">
      <dgm:prSet presAssocID="{8AD48F0C-603A-4C6B-B172-569176FB2EFE}" presName="centerShape" presStyleCnt="0"/>
      <dgm:spPr/>
    </dgm:pt>
    <dgm:pt modelId="{6D6DD1F0-57C8-462A-B3DC-B5149085651B}" type="pres">
      <dgm:prSet presAssocID="{8AD48F0C-603A-4C6B-B172-569176FB2EFE}" presName="connSite" presStyleLbl="node1" presStyleIdx="0" presStyleCnt="5"/>
      <dgm:spPr/>
    </dgm:pt>
    <dgm:pt modelId="{1812802F-3F99-4CE0-8338-180C8D0AC5F7}" type="pres">
      <dgm:prSet presAssocID="{8AD48F0C-603A-4C6B-B172-569176FB2EFE}" presName="visible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58A8465D-AABE-481E-9D5B-2C0C5C3C4D5E}" type="pres">
      <dgm:prSet presAssocID="{C4BF4BF8-D4AB-4460-A72B-62409601324C}" presName="Name25" presStyleLbl="parChTrans1D1" presStyleIdx="0" presStyleCnt="4"/>
      <dgm:spPr/>
      <dgm:t>
        <a:bodyPr/>
        <a:lstStyle/>
        <a:p>
          <a:endParaRPr lang="en-US"/>
        </a:p>
      </dgm:t>
    </dgm:pt>
    <dgm:pt modelId="{3AF5D6EB-BE9F-461C-8633-CD1AA7077EDE}" type="pres">
      <dgm:prSet presAssocID="{5A226C83-CFC7-487D-816D-3323B91D1CF6}" presName="node" presStyleCnt="0"/>
      <dgm:spPr/>
    </dgm:pt>
    <dgm:pt modelId="{BAE57875-BD31-44B7-86B7-D9CC79208EE7}" type="pres">
      <dgm:prSet presAssocID="{5A226C83-CFC7-487D-816D-3323B91D1CF6}" presName="parentNode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22022A-A94C-4C80-BB3B-6D76B1CB774B}" type="pres">
      <dgm:prSet presAssocID="{5A226C83-CFC7-487D-816D-3323B91D1CF6}" presName="child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DD2D78-8C09-46F9-A744-B153C901031A}" type="pres">
      <dgm:prSet presAssocID="{AE3F4AB4-646B-4598-A36A-AB293A143B15}" presName="Name25" presStyleLbl="parChTrans1D1" presStyleIdx="1" presStyleCnt="4"/>
      <dgm:spPr/>
      <dgm:t>
        <a:bodyPr/>
        <a:lstStyle/>
        <a:p>
          <a:endParaRPr lang="en-US"/>
        </a:p>
      </dgm:t>
    </dgm:pt>
    <dgm:pt modelId="{CE23A55C-6F84-4EFB-A178-ED9FF7AF1AC6}" type="pres">
      <dgm:prSet presAssocID="{8FE177D3-1F3B-4286-80A7-3B5A51301CAE}" presName="node" presStyleCnt="0"/>
      <dgm:spPr/>
    </dgm:pt>
    <dgm:pt modelId="{85B002A9-8B6F-4EE3-AD2E-2DE71540F004}" type="pres">
      <dgm:prSet presAssocID="{8FE177D3-1F3B-4286-80A7-3B5A51301CAE}" presName="parentNode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EFDE3B-091D-4518-A54D-10F3E3630B5E}" type="pres">
      <dgm:prSet presAssocID="{8FE177D3-1F3B-4286-80A7-3B5A51301CAE}" presName="child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4764AB-6404-4FFA-BA3C-4085BE5D94C6}" type="pres">
      <dgm:prSet presAssocID="{A344EE94-3418-46DF-AD65-E4B98A55CD21}" presName="Name25" presStyleLbl="parChTrans1D1" presStyleIdx="2" presStyleCnt="4"/>
      <dgm:spPr/>
      <dgm:t>
        <a:bodyPr/>
        <a:lstStyle/>
        <a:p>
          <a:endParaRPr lang="en-US"/>
        </a:p>
      </dgm:t>
    </dgm:pt>
    <dgm:pt modelId="{8DDE40BB-E451-4B3D-AF18-57EB8712EC1E}" type="pres">
      <dgm:prSet presAssocID="{854C9E33-FBF4-43B5-A007-6E2ABA8EB228}" presName="node" presStyleCnt="0"/>
      <dgm:spPr/>
    </dgm:pt>
    <dgm:pt modelId="{15AF2330-A42E-408B-8CAB-89D5B05E6E6C}" type="pres">
      <dgm:prSet presAssocID="{854C9E33-FBF4-43B5-A007-6E2ABA8EB228}" presName="parentNode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39B28F-8AE5-4472-9C8D-DA3401F906DB}" type="pres">
      <dgm:prSet presAssocID="{854C9E33-FBF4-43B5-A007-6E2ABA8EB228}" presName="child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3A2B5D-1FB2-48D4-BD8C-A981C9BC383B}" type="pres">
      <dgm:prSet presAssocID="{7FAB6340-472A-4A28-A2EC-7967D3A5B89C}" presName="Name25" presStyleLbl="parChTrans1D1" presStyleIdx="3" presStyleCnt="4"/>
      <dgm:spPr/>
      <dgm:t>
        <a:bodyPr/>
        <a:lstStyle/>
        <a:p>
          <a:endParaRPr lang="en-US"/>
        </a:p>
      </dgm:t>
    </dgm:pt>
    <dgm:pt modelId="{44855ACE-A5AE-4147-B6DA-BE8E32E12091}" type="pres">
      <dgm:prSet presAssocID="{8D3CE204-7332-4E8F-951F-F7A554FFFF60}" presName="node" presStyleCnt="0"/>
      <dgm:spPr/>
    </dgm:pt>
    <dgm:pt modelId="{23D16F8C-A038-4FCA-83C3-9E7E9C78403C}" type="pres">
      <dgm:prSet presAssocID="{8D3CE204-7332-4E8F-951F-F7A554FFFF60}" presName="parentNode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B2EB0D-0AA9-42A3-AEBB-EC47C7D6D52C}" type="pres">
      <dgm:prSet presAssocID="{8D3CE204-7332-4E8F-951F-F7A554FFFF60}" presName="child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83C7A7-D522-493C-9EA3-7D520BCB18FF}" type="presOf" srcId="{C95F7C61-008F-46B2-BED8-C9CF94D8EB51}" destId="{9DEFDE3B-091D-4518-A54D-10F3E3630B5E}" srcOrd="0" destOrd="0" presId="urn:microsoft.com/office/officeart/2005/8/layout/radial2"/>
    <dgm:cxn modelId="{809EB6B6-7406-4694-B528-341FFC1CBED7}" srcId="{8D3CE204-7332-4E8F-951F-F7A554FFFF60}" destId="{770FA68C-6105-4F3D-A044-5B0ED62B014C}" srcOrd="0" destOrd="0" parTransId="{C14552CE-60D2-4DF1-B62F-54D8D881755A}" sibTransId="{700EBCFD-E47B-4C66-8E4D-9EE710919A30}"/>
    <dgm:cxn modelId="{C8866964-9629-4D38-B23F-EEF7338B7DE9}" type="presOf" srcId="{8AD48F0C-603A-4C6B-B172-569176FB2EFE}" destId="{AD70DCC0-C038-4ACB-8326-D2FF36C82AEF}" srcOrd="0" destOrd="0" presId="urn:microsoft.com/office/officeart/2005/8/layout/radial2"/>
    <dgm:cxn modelId="{97937C1C-42BD-4FFD-8861-137303DC0E43}" type="presOf" srcId="{7FAB6340-472A-4A28-A2EC-7967D3A5B89C}" destId="{BD3A2B5D-1FB2-48D4-BD8C-A981C9BC383B}" srcOrd="0" destOrd="0" presId="urn:microsoft.com/office/officeart/2005/8/layout/radial2"/>
    <dgm:cxn modelId="{B9EA170A-99C3-4FD6-AC21-45E1B3172588}" type="presOf" srcId="{5A226C83-CFC7-487D-816D-3323B91D1CF6}" destId="{BAE57875-BD31-44B7-86B7-D9CC79208EE7}" srcOrd="0" destOrd="0" presId="urn:microsoft.com/office/officeart/2005/8/layout/radial2"/>
    <dgm:cxn modelId="{799BBA0A-C3F5-456F-8B3F-7C1D31615143}" srcId="{854C9E33-FBF4-43B5-A007-6E2ABA8EB228}" destId="{8AEB8369-4081-481E-83DF-41D99BE13008}" srcOrd="0" destOrd="0" parTransId="{BF990494-CEE6-48ED-948E-F20737802FBE}" sibTransId="{2D7F3D78-7447-40C2-9512-739BC0BD95C5}"/>
    <dgm:cxn modelId="{940F2675-C822-4B08-8149-D432A769561E}" srcId="{8AD48F0C-603A-4C6B-B172-569176FB2EFE}" destId="{5A226C83-CFC7-487D-816D-3323B91D1CF6}" srcOrd="0" destOrd="0" parTransId="{C4BF4BF8-D4AB-4460-A72B-62409601324C}" sibTransId="{3A8BCC49-B46F-409A-9B19-6CEFBDE9BC5C}"/>
    <dgm:cxn modelId="{F3873540-0AE6-4A1E-B29E-BBC346DFE152}" type="presOf" srcId="{770FA68C-6105-4F3D-A044-5B0ED62B014C}" destId="{B1B2EB0D-0AA9-42A3-AEBB-EC47C7D6D52C}" srcOrd="0" destOrd="0" presId="urn:microsoft.com/office/officeart/2005/8/layout/radial2"/>
    <dgm:cxn modelId="{CC3F5216-7161-4F5D-A3FF-A0F1A4557A94}" type="presOf" srcId="{7D6C7D7D-AB43-4C5C-9B41-EC55A0D68639}" destId="{3222022A-A94C-4C80-BB3B-6D76B1CB774B}" srcOrd="0" destOrd="1" presId="urn:microsoft.com/office/officeart/2005/8/layout/radial2"/>
    <dgm:cxn modelId="{A4737EDF-899E-451F-8EB8-6C6ACF4A3C24}" type="presOf" srcId="{8FE177D3-1F3B-4286-80A7-3B5A51301CAE}" destId="{85B002A9-8B6F-4EE3-AD2E-2DE71540F004}" srcOrd="0" destOrd="0" presId="urn:microsoft.com/office/officeart/2005/8/layout/radial2"/>
    <dgm:cxn modelId="{22688383-5206-4704-91E0-F0303F2684AF}" type="presOf" srcId="{A344EE94-3418-46DF-AD65-E4B98A55CD21}" destId="{734764AB-6404-4FFA-BA3C-4085BE5D94C6}" srcOrd="0" destOrd="0" presId="urn:microsoft.com/office/officeart/2005/8/layout/radial2"/>
    <dgm:cxn modelId="{3F484976-973E-43F9-A316-DA3159F13F8F}" type="presOf" srcId="{08439B90-DBDF-4A6D-96D5-82611CF3F35A}" destId="{9DEFDE3B-091D-4518-A54D-10F3E3630B5E}" srcOrd="0" destOrd="1" presId="urn:microsoft.com/office/officeart/2005/8/layout/radial2"/>
    <dgm:cxn modelId="{F75389E3-B5C8-4649-9978-EC452F87E0C5}" srcId="{8AD48F0C-603A-4C6B-B172-569176FB2EFE}" destId="{854C9E33-FBF4-43B5-A007-6E2ABA8EB228}" srcOrd="2" destOrd="0" parTransId="{A344EE94-3418-46DF-AD65-E4B98A55CD21}" sibTransId="{4D7F2293-BEA4-4C70-ADB7-54CC6D123680}"/>
    <dgm:cxn modelId="{D8420A57-9BDA-4DEB-ADE9-0AF7595A4589}" srcId="{5A226C83-CFC7-487D-816D-3323B91D1CF6}" destId="{E5E3D995-F2C3-4DEF-8718-B517BE812BCB}" srcOrd="0" destOrd="0" parTransId="{CFC3E45F-3775-4A39-AAA9-59811A1ABDC6}" sibTransId="{74B1FA54-921F-43E4-82F4-9BDBF0FD942E}"/>
    <dgm:cxn modelId="{FA4A73FD-E58D-44E0-A999-56C36018F44E}" srcId="{5A226C83-CFC7-487D-816D-3323B91D1CF6}" destId="{7D6C7D7D-AB43-4C5C-9B41-EC55A0D68639}" srcOrd="1" destOrd="0" parTransId="{5D63DA7C-24F5-470F-A26C-0591F32FC511}" sibTransId="{55FA57B2-6D27-4B7B-8563-F737E358CF16}"/>
    <dgm:cxn modelId="{DDD8BF9F-61B6-47C0-82FE-16F3EF2DB2F3}" type="presOf" srcId="{AE3F4AB4-646B-4598-A36A-AB293A143B15}" destId="{3BDD2D78-8C09-46F9-A744-B153C901031A}" srcOrd="0" destOrd="0" presId="urn:microsoft.com/office/officeart/2005/8/layout/radial2"/>
    <dgm:cxn modelId="{9294743B-29E0-4C7B-B889-06E99A76E61A}" srcId="{8FE177D3-1F3B-4286-80A7-3B5A51301CAE}" destId="{08439B90-DBDF-4A6D-96D5-82611CF3F35A}" srcOrd="1" destOrd="0" parTransId="{F66FCA32-908C-4AD2-A0AD-7354617C6AC1}" sibTransId="{9A6DDD7B-C721-485F-BF8D-4D4494A9602F}"/>
    <dgm:cxn modelId="{C9D72A86-DD96-49A6-BCD6-3378BBEA9132}" type="presOf" srcId="{E5E3D995-F2C3-4DEF-8718-B517BE812BCB}" destId="{3222022A-A94C-4C80-BB3B-6D76B1CB774B}" srcOrd="0" destOrd="0" presId="urn:microsoft.com/office/officeart/2005/8/layout/radial2"/>
    <dgm:cxn modelId="{855F2A6D-53F1-4ECF-ABBB-2767A2EA547F}" type="presOf" srcId="{8AEB8369-4081-481E-83DF-41D99BE13008}" destId="{D539B28F-8AE5-4472-9C8D-DA3401F906DB}" srcOrd="0" destOrd="0" presId="urn:microsoft.com/office/officeart/2005/8/layout/radial2"/>
    <dgm:cxn modelId="{71E82DEB-5159-4D3D-AE31-6380ED5EA02B}" type="presOf" srcId="{854C9E33-FBF4-43B5-A007-6E2ABA8EB228}" destId="{15AF2330-A42E-408B-8CAB-89D5B05E6E6C}" srcOrd="0" destOrd="0" presId="urn:microsoft.com/office/officeart/2005/8/layout/radial2"/>
    <dgm:cxn modelId="{9624D38B-0424-47D3-9202-F9D0DC5DDC0C}" type="presOf" srcId="{C4BF4BF8-D4AB-4460-A72B-62409601324C}" destId="{58A8465D-AABE-481E-9D5B-2C0C5C3C4D5E}" srcOrd="0" destOrd="0" presId="urn:microsoft.com/office/officeart/2005/8/layout/radial2"/>
    <dgm:cxn modelId="{CFB979BE-A7CE-477E-8386-85071E19A7EE}" srcId="{8AD48F0C-603A-4C6B-B172-569176FB2EFE}" destId="{8D3CE204-7332-4E8F-951F-F7A554FFFF60}" srcOrd="3" destOrd="0" parTransId="{7FAB6340-472A-4A28-A2EC-7967D3A5B89C}" sibTransId="{2BF7FD8A-A4AB-498F-9B6B-DCC64D31BC7A}"/>
    <dgm:cxn modelId="{D49C1CDF-050B-401E-A65A-FF398F38123A}" srcId="{8FE177D3-1F3B-4286-80A7-3B5A51301CAE}" destId="{C95F7C61-008F-46B2-BED8-C9CF94D8EB51}" srcOrd="0" destOrd="0" parTransId="{566BCEAB-4CEB-4C1B-B768-8BC8D74E8F75}" sibTransId="{0997A753-5368-4862-BB0F-0424CF88C291}"/>
    <dgm:cxn modelId="{C01FCA1C-F99B-409A-B681-67624EE1C81B}" srcId="{8AD48F0C-603A-4C6B-B172-569176FB2EFE}" destId="{8FE177D3-1F3B-4286-80A7-3B5A51301CAE}" srcOrd="1" destOrd="0" parTransId="{AE3F4AB4-646B-4598-A36A-AB293A143B15}" sibTransId="{3626C292-5819-4673-8CC7-D1CC32CC71B8}"/>
    <dgm:cxn modelId="{1BB307D8-8F35-41A2-89D8-F50998C6CCC1}" type="presOf" srcId="{8D3CE204-7332-4E8F-951F-F7A554FFFF60}" destId="{23D16F8C-A038-4FCA-83C3-9E7E9C78403C}" srcOrd="0" destOrd="0" presId="urn:microsoft.com/office/officeart/2005/8/layout/radial2"/>
    <dgm:cxn modelId="{7790FC82-FC5D-4EAF-83E0-2B9BC035D3AE}" type="presParOf" srcId="{AD70DCC0-C038-4ACB-8326-D2FF36C82AEF}" destId="{50B0A4FF-7D69-43CA-9116-CE6291C3F056}" srcOrd="0" destOrd="0" presId="urn:microsoft.com/office/officeart/2005/8/layout/radial2"/>
    <dgm:cxn modelId="{53836E3E-8623-4381-8D36-87B0586C82CA}" type="presParOf" srcId="{50B0A4FF-7D69-43CA-9116-CE6291C3F056}" destId="{8D892820-8F8C-4664-A195-92C49772CFFD}" srcOrd="0" destOrd="0" presId="urn:microsoft.com/office/officeart/2005/8/layout/radial2"/>
    <dgm:cxn modelId="{B2401088-6506-45C4-B785-458E2C3438ED}" type="presParOf" srcId="{8D892820-8F8C-4664-A195-92C49772CFFD}" destId="{6D6DD1F0-57C8-462A-B3DC-B5149085651B}" srcOrd="0" destOrd="0" presId="urn:microsoft.com/office/officeart/2005/8/layout/radial2"/>
    <dgm:cxn modelId="{F62CED51-DD3E-4A75-B903-A20EEB3A8FAA}" type="presParOf" srcId="{8D892820-8F8C-4664-A195-92C49772CFFD}" destId="{1812802F-3F99-4CE0-8338-180C8D0AC5F7}" srcOrd="1" destOrd="0" presId="urn:microsoft.com/office/officeart/2005/8/layout/radial2"/>
    <dgm:cxn modelId="{210817DA-D458-40DC-AFBE-2F32D9E6779F}" type="presParOf" srcId="{50B0A4FF-7D69-43CA-9116-CE6291C3F056}" destId="{58A8465D-AABE-481E-9D5B-2C0C5C3C4D5E}" srcOrd="1" destOrd="0" presId="urn:microsoft.com/office/officeart/2005/8/layout/radial2"/>
    <dgm:cxn modelId="{0D79E818-483E-44B8-9852-55CE99FEEBF7}" type="presParOf" srcId="{50B0A4FF-7D69-43CA-9116-CE6291C3F056}" destId="{3AF5D6EB-BE9F-461C-8633-CD1AA7077EDE}" srcOrd="2" destOrd="0" presId="urn:microsoft.com/office/officeart/2005/8/layout/radial2"/>
    <dgm:cxn modelId="{B98CEB47-9708-408B-83D5-9C524C52ABFF}" type="presParOf" srcId="{3AF5D6EB-BE9F-461C-8633-CD1AA7077EDE}" destId="{BAE57875-BD31-44B7-86B7-D9CC79208EE7}" srcOrd="0" destOrd="0" presId="urn:microsoft.com/office/officeart/2005/8/layout/radial2"/>
    <dgm:cxn modelId="{9C216A3C-D264-4625-B058-8D8B7E1E3E55}" type="presParOf" srcId="{3AF5D6EB-BE9F-461C-8633-CD1AA7077EDE}" destId="{3222022A-A94C-4C80-BB3B-6D76B1CB774B}" srcOrd="1" destOrd="0" presId="urn:microsoft.com/office/officeart/2005/8/layout/radial2"/>
    <dgm:cxn modelId="{E507138F-2D38-4B66-91BD-B0C23AAF4009}" type="presParOf" srcId="{50B0A4FF-7D69-43CA-9116-CE6291C3F056}" destId="{3BDD2D78-8C09-46F9-A744-B153C901031A}" srcOrd="3" destOrd="0" presId="urn:microsoft.com/office/officeart/2005/8/layout/radial2"/>
    <dgm:cxn modelId="{87DB807C-78C3-410C-BED0-1ABE9C18873A}" type="presParOf" srcId="{50B0A4FF-7D69-43CA-9116-CE6291C3F056}" destId="{CE23A55C-6F84-4EFB-A178-ED9FF7AF1AC6}" srcOrd="4" destOrd="0" presId="urn:microsoft.com/office/officeart/2005/8/layout/radial2"/>
    <dgm:cxn modelId="{C50530EE-A838-4460-9898-CB1EF12704D4}" type="presParOf" srcId="{CE23A55C-6F84-4EFB-A178-ED9FF7AF1AC6}" destId="{85B002A9-8B6F-4EE3-AD2E-2DE71540F004}" srcOrd="0" destOrd="0" presId="urn:microsoft.com/office/officeart/2005/8/layout/radial2"/>
    <dgm:cxn modelId="{0E96CB38-7876-46B5-8E7A-6E2D6C87790B}" type="presParOf" srcId="{CE23A55C-6F84-4EFB-A178-ED9FF7AF1AC6}" destId="{9DEFDE3B-091D-4518-A54D-10F3E3630B5E}" srcOrd="1" destOrd="0" presId="urn:microsoft.com/office/officeart/2005/8/layout/radial2"/>
    <dgm:cxn modelId="{31187B15-61E6-4AA7-ACF6-DFE7DEAD0560}" type="presParOf" srcId="{50B0A4FF-7D69-43CA-9116-CE6291C3F056}" destId="{734764AB-6404-4FFA-BA3C-4085BE5D94C6}" srcOrd="5" destOrd="0" presId="urn:microsoft.com/office/officeart/2005/8/layout/radial2"/>
    <dgm:cxn modelId="{B9DCCDA1-8FD9-48CD-94B6-33D2922E8A70}" type="presParOf" srcId="{50B0A4FF-7D69-43CA-9116-CE6291C3F056}" destId="{8DDE40BB-E451-4B3D-AF18-57EB8712EC1E}" srcOrd="6" destOrd="0" presId="urn:microsoft.com/office/officeart/2005/8/layout/radial2"/>
    <dgm:cxn modelId="{46A89F32-65B4-43AA-A052-B3CC49E8A420}" type="presParOf" srcId="{8DDE40BB-E451-4B3D-AF18-57EB8712EC1E}" destId="{15AF2330-A42E-408B-8CAB-89D5B05E6E6C}" srcOrd="0" destOrd="0" presId="urn:microsoft.com/office/officeart/2005/8/layout/radial2"/>
    <dgm:cxn modelId="{4F9DAEA5-776D-4F3F-991F-EF0731B38353}" type="presParOf" srcId="{8DDE40BB-E451-4B3D-AF18-57EB8712EC1E}" destId="{D539B28F-8AE5-4472-9C8D-DA3401F906DB}" srcOrd="1" destOrd="0" presId="urn:microsoft.com/office/officeart/2005/8/layout/radial2"/>
    <dgm:cxn modelId="{5099D96F-E1E4-4118-972D-982AF888650F}" type="presParOf" srcId="{50B0A4FF-7D69-43CA-9116-CE6291C3F056}" destId="{BD3A2B5D-1FB2-48D4-BD8C-A981C9BC383B}" srcOrd="7" destOrd="0" presId="urn:microsoft.com/office/officeart/2005/8/layout/radial2"/>
    <dgm:cxn modelId="{C3D38E99-6623-49F0-B3B8-D90AD6050158}" type="presParOf" srcId="{50B0A4FF-7D69-43CA-9116-CE6291C3F056}" destId="{44855ACE-A5AE-4147-B6DA-BE8E32E12091}" srcOrd="8" destOrd="0" presId="urn:microsoft.com/office/officeart/2005/8/layout/radial2"/>
    <dgm:cxn modelId="{2668B26F-4C90-4F70-97C1-CB74D6888F0D}" type="presParOf" srcId="{44855ACE-A5AE-4147-B6DA-BE8E32E12091}" destId="{23D16F8C-A038-4FCA-83C3-9E7E9C78403C}" srcOrd="0" destOrd="0" presId="urn:microsoft.com/office/officeart/2005/8/layout/radial2"/>
    <dgm:cxn modelId="{1F929188-436B-405E-9E74-01965F16A160}" type="presParOf" srcId="{44855ACE-A5AE-4147-B6DA-BE8E32E12091}" destId="{B1B2EB0D-0AA9-42A3-AEBB-EC47C7D6D52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2E2890-90DD-4E31-9B26-88E4174598D2}" type="doc">
      <dgm:prSet loTypeId="urn:microsoft.com/office/officeart/2005/8/layout/radial1" loCatId="cycl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60B3772-15E6-4099-90CB-7547EAA33792}">
      <dgm:prSet phldrT="[Text]"/>
      <dgm:spPr/>
      <dgm:t>
        <a:bodyPr/>
        <a:lstStyle/>
        <a:p>
          <a:r>
            <a:rPr lang="en-US" dirty="0"/>
            <a:t>Total </a:t>
          </a:r>
          <a:r>
            <a:rPr lang="en-US" dirty="0" err="1"/>
            <a:t>Skor</a:t>
          </a:r>
          <a:endParaRPr lang="en-US" dirty="0"/>
        </a:p>
      </dgm:t>
    </dgm:pt>
    <dgm:pt modelId="{8072FAA9-F649-4D7E-8C8F-38BF9E8BF954}" type="parTrans" cxnId="{8EFE1A98-38ED-4BE9-855F-084C9A74F7F5}">
      <dgm:prSet/>
      <dgm:spPr/>
      <dgm:t>
        <a:bodyPr/>
        <a:lstStyle/>
        <a:p>
          <a:endParaRPr lang="en-US"/>
        </a:p>
      </dgm:t>
    </dgm:pt>
    <dgm:pt modelId="{9507EF1C-5CF5-4506-8173-BF42CD53DDE8}" type="sibTrans" cxnId="{8EFE1A98-38ED-4BE9-855F-084C9A74F7F5}">
      <dgm:prSet/>
      <dgm:spPr/>
      <dgm:t>
        <a:bodyPr/>
        <a:lstStyle/>
        <a:p>
          <a:endParaRPr lang="en-US"/>
        </a:p>
      </dgm:t>
    </dgm:pt>
    <dgm:pt modelId="{297C38F9-ABB4-472D-822E-F8CAE9EC2F68}">
      <dgm:prSet phldrT="[Text]"/>
      <dgm:spPr/>
      <dgm:t>
        <a:bodyPr/>
        <a:lstStyle/>
        <a:p>
          <a:r>
            <a:rPr lang="en-US" dirty="0"/>
            <a:t>Q2</a:t>
          </a:r>
        </a:p>
      </dgm:t>
    </dgm:pt>
    <dgm:pt modelId="{B458E87B-1EFC-4766-B4A8-F58A4C4F2310}" type="parTrans" cxnId="{F1C3DB61-8C42-4C13-A4A3-7D08592CBFC2}">
      <dgm:prSet/>
      <dgm:spPr/>
      <dgm:t>
        <a:bodyPr/>
        <a:lstStyle/>
        <a:p>
          <a:endParaRPr lang="en-US"/>
        </a:p>
      </dgm:t>
    </dgm:pt>
    <dgm:pt modelId="{3A9C867A-4017-46E9-B6B7-08D2201288C2}" type="sibTrans" cxnId="{F1C3DB61-8C42-4C13-A4A3-7D08592CBFC2}">
      <dgm:prSet/>
      <dgm:spPr/>
      <dgm:t>
        <a:bodyPr/>
        <a:lstStyle/>
        <a:p>
          <a:endParaRPr lang="en-US"/>
        </a:p>
      </dgm:t>
    </dgm:pt>
    <dgm:pt modelId="{E8B80207-7DFA-476E-B038-4AC1192B139D}">
      <dgm:prSet phldrT="[Text]"/>
      <dgm:spPr/>
      <dgm:t>
        <a:bodyPr/>
        <a:lstStyle/>
        <a:p>
          <a:r>
            <a:rPr lang="en-US" dirty="0"/>
            <a:t>Q3</a:t>
          </a:r>
        </a:p>
      </dgm:t>
    </dgm:pt>
    <dgm:pt modelId="{F3751C4A-A6A8-4D15-9024-438AEED5E602}" type="parTrans" cxnId="{5B5F004C-A59A-443C-9A64-0EAC54BC40E0}">
      <dgm:prSet/>
      <dgm:spPr/>
      <dgm:t>
        <a:bodyPr/>
        <a:lstStyle/>
        <a:p>
          <a:endParaRPr lang="en-US"/>
        </a:p>
      </dgm:t>
    </dgm:pt>
    <dgm:pt modelId="{2FD13425-24A6-40B8-B60B-1B69C437666D}" type="sibTrans" cxnId="{5B5F004C-A59A-443C-9A64-0EAC54BC40E0}">
      <dgm:prSet/>
      <dgm:spPr/>
      <dgm:t>
        <a:bodyPr/>
        <a:lstStyle/>
        <a:p>
          <a:endParaRPr lang="en-US"/>
        </a:p>
      </dgm:t>
    </dgm:pt>
    <dgm:pt modelId="{F7964C63-D93A-4C54-9A0D-85334390D7DF}">
      <dgm:prSet phldrT="[Text]"/>
      <dgm:spPr/>
      <dgm:t>
        <a:bodyPr/>
        <a:lstStyle/>
        <a:p>
          <a:r>
            <a:rPr lang="en-US" dirty="0"/>
            <a:t>Q4</a:t>
          </a:r>
        </a:p>
      </dgm:t>
    </dgm:pt>
    <dgm:pt modelId="{626394FF-E319-40F4-A265-AFBC7D600988}" type="parTrans" cxnId="{CDDEFC0A-FD77-495C-A29E-C950ED8C76C8}">
      <dgm:prSet/>
      <dgm:spPr/>
      <dgm:t>
        <a:bodyPr/>
        <a:lstStyle/>
        <a:p>
          <a:endParaRPr lang="en-US"/>
        </a:p>
      </dgm:t>
    </dgm:pt>
    <dgm:pt modelId="{6E90A4C2-9368-4436-96CE-6B2D8B3EBCBC}" type="sibTrans" cxnId="{CDDEFC0A-FD77-495C-A29E-C950ED8C76C8}">
      <dgm:prSet/>
      <dgm:spPr/>
      <dgm:t>
        <a:bodyPr/>
        <a:lstStyle/>
        <a:p>
          <a:endParaRPr lang="en-US"/>
        </a:p>
      </dgm:t>
    </dgm:pt>
    <dgm:pt modelId="{CB2EC6E0-136B-4CB5-A289-419828260B42}">
      <dgm:prSet phldrT="[Text]"/>
      <dgm:spPr/>
      <dgm:t>
        <a:bodyPr/>
        <a:lstStyle/>
        <a:p>
          <a:r>
            <a:rPr lang="en-US" dirty="0"/>
            <a:t>Q5</a:t>
          </a:r>
        </a:p>
      </dgm:t>
    </dgm:pt>
    <dgm:pt modelId="{5F3A5406-8044-4030-866D-24AF3C0230B7}" type="parTrans" cxnId="{1319DF60-3207-4CA0-9B35-46F7105E7938}">
      <dgm:prSet/>
      <dgm:spPr/>
      <dgm:t>
        <a:bodyPr/>
        <a:lstStyle/>
        <a:p>
          <a:endParaRPr lang="en-US"/>
        </a:p>
      </dgm:t>
    </dgm:pt>
    <dgm:pt modelId="{1ED06BA1-DFF3-4101-926F-CC677F3B6EE9}" type="sibTrans" cxnId="{1319DF60-3207-4CA0-9B35-46F7105E7938}">
      <dgm:prSet/>
      <dgm:spPr/>
      <dgm:t>
        <a:bodyPr/>
        <a:lstStyle/>
        <a:p>
          <a:endParaRPr lang="en-US"/>
        </a:p>
      </dgm:t>
    </dgm:pt>
    <dgm:pt modelId="{96AFBB70-2362-47F7-8500-F78AFBC07D61}">
      <dgm:prSet phldrT="[Text]"/>
      <dgm:spPr/>
      <dgm:t>
        <a:bodyPr/>
        <a:lstStyle/>
        <a:p>
          <a:r>
            <a:rPr lang="en-US" dirty="0"/>
            <a:t>Q6</a:t>
          </a:r>
        </a:p>
      </dgm:t>
    </dgm:pt>
    <dgm:pt modelId="{7F41CBC3-592B-4588-97BF-EAC8FBDEA30E}" type="parTrans" cxnId="{CD824470-6CDC-4F70-8534-BFF3B7617870}">
      <dgm:prSet/>
      <dgm:spPr/>
      <dgm:t>
        <a:bodyPr/>
        <a:lstStyle/>
        <a:p>
          <a:endParaRPr lang="en-US"/>
        </a:p>
      </dgm:t>
    </dgm:pt>
    <dgm:pt modelId="{80F7A4F0-E19F-4DC8-9CBF-B776B801BA91}" type="sibTrans" cxnId="{CD824470-6CDC-4F70-8534-BFF3B7617870}">
      <dgm:prSet/>
      <dgm:spPr/>
      <dgm:t>
        <a:bodyPr/>
        <a:lstStyle/>
        <a:p>
          <a:endParaRPr lang="en-US"/>
        </a:p>
      </dgm:t>
    </dgm:pt>
    <dgm:pt modelId="{FB20EE09-BFAD-4C65-9DA0-69564A1005F5}">
      <dgm:prSet phldrT="[Text]"/>
      <dgm:spPr/>
      <dgm:t>
        <a:bodyPr/>
        <a:lstStyle/>
        <a:p>
          <a:r>
            <a:rPr lang="en-US" dirty="0"/>
            <a:t>Q1</a:t>
          </a:r>
        </a:p>
      </dgm:t>
    </dgm:pt>
    <dgm:pt modelId="{966B7BCB-6710-45ED-A4B8-D0C9DB3EF5A5}" type="parTrans" cxnId="{C944AFA0-61CD-452A-AA69-A7DC86B95747}">
      <dgm:prSet/>
      <dgm:spPr/>
      <dgm:t>
        <a:bodyPr/>
        <a:lstStyle/>
        <a:p>
          <a:endParaRPr lang="en-US"/>
        </a:p>
      </dgm:t>
    </dgm:pt>
    <dgm:pt modelId="{8A68A9FD-9AED-4E51-8BF0-E7915F0FC3C9}" type="sibTrans" cxnId="{C944AFA0-61CD-452A-AA69-A7DC86B95747}">
      <dgm:prSet/>
      <dgm:spPr/>
      <dgm:t>
        <a:bodyPr/>
        <a:lstStyle/>
        <a:p>
          <a:endParaRPr lang="en-US"/>
        </a:p>
      </dgm:t>
    </dgm:pt>
    <dgm:pt modelId="{94B57596-0AD0-4953-BD0D-D7065BD27843}" type="pres">
      <dgm:prSet presAssocID="{C82E2890-90DD-4E31-9B26-88E4174598D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1EEF8C-F3B3-4662-85AC-B17C93554275}" type="pres">
      <dgm:prSet presAssocID="{360B3772-15E6-4099-90CB-7547EAA33792}" presName="centerShape" presStyleLbl="node0" presStyleIdx="0" presStyleCnt="1" custScaleX="123494" custScaleY="124416"/>
      <dgm:spPr/>
      <dgm:t>
        <a:bodyPr/>
        <a:lstStyle/>
        <a:p>
          <a:endParaRPr lang="en-US"/>
        </a:p>
      </dgm:t>
    </dgm:pt>
    <dgm:pt modelId="{BC6A4AEC-0E17-438A-9F57-DDB17A9891A7}" type="pres">
      <dgm:prSet presAssocID="{B458E87B-1EFC-4766-B4A8-F58A4C4F2310}" presName="Name9" presStyleLbl="parChTrans1D2" presStyleIdx="0" presStyleCnt="6"/>
      <dgm:spPr/>
      <dgm:t>
        <a:bodyPr/>
        <a:lstStyle/>
        <a:p>
          <a:endParaRPr lang="en-US"/>
        </a:p>
      </dgm:t>
    </dgm:pt>
    <dgm:pt modelId="{9232F84E-B6FC-47BC-988A-39184A532E99}" type="pres">
      <dgm:prSet presAssocID="{B458E87B-1EFC-4766-B4A8-F58A4C4F2310}" presName="connTx" presStyleLbl="parChTrans1D2" presStyleIdx="0" presStyleCnt="6"/>
      <dgm:spPr/>
      <dgm:t>
        <a:bodyPr/>
        <a:lstStyle/>
        <a:p>
          <a:endParaRPr lang="en-US"/>
        </a:p>
      </dgm:t>
    </dgm:pt>
    <dgm:pt modelId="{5C0DE7BE-C95C-4D66-8804-56B11159C4B7}" type="pres">
      <dgm:prSet presAssocID="{297C38F9-ABB4-472D-822E-F8CAE9EC2F68}" presName="node" presStyleLbl="node1" presStyleIdx="0" presStyleCnt="6" custScaleX="77958" custScaleY="756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16E1E8-20AD-4B63-AFB0-27FB8BC34230}" type="pres">
      <dgm:prSet presAssocID="{F3751C4A-A6A8-4D15-9024-438AEED5E602}" presName="Name9" presStyleLbl="parChTrans1D2" presStyleIdx="1" presStyleCnt="6"/>
      <dgm:spPr/>
      <dgm:t>
        <a:bodyPr/>
        <a:lstStyle/>
        <a:p>
          <a:endParaRPr lang="en-US"/>
        </a:p>
      </dgm:t>
    </dgm:pt>
    <dgm:pt modelId="{C26FFFC6-FAD5-4C18-807C-2AE009B30E5C}" type="pres">
      <dgm:prSet presAssocID="{F3751C4A-A6A8-4D15-9024-438AEED5E602}" presName="connTx" presStyleLbl="parChTrans1D2" presStyleIdx="1" presStyleCnt="6"/>
      <dgm:spPr/>
      <dgm:t>
        <a:bodyPr/>
        <a:lstStyle/>
        <a:p>
          <a:endParaRPr lang="en-US"/>
        </a:p>
      </dgm:t>
    </dgm:pt>
    <dgm:pt modelId="{BFD5DDCD-2BC9-461A-8C49-A7AEF3FF32DB}" type="pres">
      <dgm:prSet presAssocID="{E8B80207-7DFA-476E-B038-4AC1192B139D}" presName="node" presStyleLbl="node1" presStyleIdx="1" presStyleCnt="6" custScaleX="77958" custScaleY="756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23D546-A848-43DB-9363-95E54CEC6D55}" type="pres">
      <dgm:prSet presAssocID="{626394FF-E319-40F4-A265-AFBC7D600988}" presName="Name9" presStyleLbl="parChTrans1D2" presStyleIdx="2" presStyleCnt="6"/>
      <dgm:spPr/>
      <dgm:t>
        <a:bodyPr/>
        <a:lstStyle/>
        <a:p>
          <a:endParaRPr lang="en-US"/>
        </a:p>
      </dgm:t>
    </dgm:pt>
    <dgm:pt modelId="{E3AAB23A-F87B-4709-8F1D-DAC5C68381DB}" type="pres">
      <dgm:prSet presAssocID="{626394FF-E319-40F4-A265-AFBC7D600988}" presName="connTx" presStyleLbl="parChTrans1D2" presStyleIdx="2" presStyleCnt="6"/>
      <dgm:spPr/>
      <dgm:t>
        <a:bodyPr/>
        <a:lstStyle/>
        <a:p>
          <a:endParaRPr lang="en-US"/>
        </a:p>
      </dgm:t>
    </dgm:pt>
    <dgm:pt modelId="{2E448B4C-F9C2-49F2-9DA3-7B6C1170A21E}" type="pres">
      <dgm:prSet presAssocID="{F7964C63-D93A-4C54-9A0D-85334390D7DF}" presName="node" presStyleLbl="node1" presStyleIdx="2" presStyleCnt="6" custScaleX="77958" custScaleY="756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A68E28-E30D-40DC-AC0D-D4818743D71D}" type="pres">
      <dgm:prSet presAssocID="{5F3A5406-8044-4030-866D-24AF3C0230B7}" presName="Name9" presStyleLbl="parChTrans1D2" presStyleIdx="3" presStyleCnt="6"/>
      <dgm:spPr/>
      <dgm:t>
        <a:bodyPr/>
        <a:lstStyle/>
        <a:p>
          <a:endParaRPr lang="en-US"/>
        </a:p>
      </dgm:t>
    </dgm:pt>
    <dgm:pt modelId="{62DB530F-5919-404E-8380-2F26D2742809}" type="pres">
      <dgm:prSet presAssocID="{5F3A5406-8044-4030-866D-24AF3C0230B7}" presName="connTx" presStyleLbl="parChTrans1D2" presStyleIdx="3" presStyleCnt="6"/>
      <dgm:spPr/>
      <dgm:t>
        <a:bodyPr/>
        <a:lstStyle/>
        <a:p>
          <a:endParaRPr lang="en-US"/>
        </a:p>
      </dgm:t>
    </dgm:pt>
    <dgm:pt modelId="{821E1D2A-2EB0-4DF6-A695-BE66FB3DEFEF}" type="pres">
      <dgm:prSet presAssocID="{CB2EC6E0-136B-4CB5-A289-419828260B42}" presName="node" presStyleLbl="node1" presStyleIdx="3" presStyleCnt="6" custScaleX="77958" custScaleY="756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9A67AC-5FD4-448B-9047-FD994BD0BEEE}" type="pres">
      <dgm:prSet presAssocID="{7F41CBC3-592B-4588-97BF-EAC8FBDEA30E}" presName="Name9" presStyleLbl="parChTrans1D2" presStyleIdx="4" presStyleCnt="6"/>
      <dgm:spPr/>
      <dgm:t>
        <a:bodyPr/>
        <a:lstStyle/>
        <a:p>
          <a:endParaRPr lang="en-US"/>
        </a:p>
      </dgm:t>
    </dgm:pt>
    <dgm:pt modelId="{F0BF88EC-E03E-4381-A675-64A4255C932D}" type="pres">
      <dgm:prSet presAssocID="{7F41CBC3-592B-4588-97BF-EAC8FBDEA30E}" presName="connTx" presStyleLbl="parChTrans1D2" presStyleIdx="4" presStyleCnt="6"/>
      <dgm:spPr/>
      <dgm:t>
        <a:bodyPr/>
        <a:lstStyle/>
        <a:p>
          <a:endParaRPr lang="en-US"/>
        </a:p>
      </dgm:t>
    </dgm:pt>
    <dgm:pt modelId="{645F8DD8-3EA3-431C-85D1-72F5D42E8001}" type="pres">
      <dgm:prSet presAssocID="{96AFBB70-2362-47F7-8500-F78AFBC07D61}" presName="node" presStyleLbl="node1" presStyleIdx="4" presStyleCnt="6" custScaleX="77958" custScaleY="756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2401C6-8F9E-407C-BBA2-B6DF78420C70}" type="pres">
      <dgm:prSet presAssocID="{966B7BCB-6710-45ED-A4B8-D0C9DB3EF5A5}" presName="Name9" presStyleLbl="parChTrans1D2" presStyleIdx="5" presStyleCnt="6"/>
      <dgm:spPr/>
      <dgm:t>
        <a:bodyPr/>
        <a:lstStyle/>
        <a:p>
          <a:endParaRPr lang="en-US"/>
        </a:p>
      </dgm:t>
    </dgm:pt>
    <dgm:pt modelId="{E33FB971-250E-46A1-8F8F-81F630102590}" type="pres">
      <dgm:prSet presAssocID="{966B7BCB-6710-45ED-A4B8-D0C9DB3EF5A5}" presName="connTx" presStyleLbl="parChTrans1D2" presStyleIdx="5" presStyleCnt="6"/>
      <dgm:spPr/>
      <dgm:t>
        <a:bodyPr/>
        <a:lstStyle/>
        <a:p>
          <a:endParaRPr lang="en-US"/>
        </a:p>
      </dgm:t>
    </dgm:pt>
    <dgm:pt modelId="{17FACE20-00A5-4BDA-B764-AF6DDDD4CC5F}" type="pres">
      <dgm:prSet presAssocID="{FB20EE09-BFAD-4C65-9DA0-69564A1005F5}" presName="node" presStyleLbl="node1" presStyleIdx="5" presStyleCnt="6" custScaleX="77958" custScaleY="756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C3DB61-8C42-4C13-A4A3-7D08592CBFC2}" srcId="{360B3772-15E6-4099-90CB-7547EAA33792}" destId="{297C38F9-ABB4-472D-822E-F8CAE9EC2F68}" srcOrd="0" destOrd="0" parTransId="{B458E87B-1EFC-4766-B4A8-F58A4C4F2310}" sibTransId="{3A9C867A-4017-46E9-B6B7-08D2201288C2}"/>
    <dgm:cxn modelId="{89D84C55-F882-4EC8-AE95-4666EAE1B2AC}" type="presOf" srcId="{FB20EE09-BFAD-4C65-9DA0-69564A1005F5}" destId="{17FACE20-00A5-4BDA-B764-AF6DDDD4CC5F}" srcOrd="0" destOrd="0" presId="urn:microsoft.com/office/officeart/2005/8/layout/radial1"/>
    <dgm:cxn modelId="{C944AFA0-61CD-452A-AA69-A7DC86B95747}" srcId="{360B3772-15E6-4099-90CB-7547EAA33792}" destId="{FB20EE09-BFAD-4C65-9DA0-69564A1005F5}" srcOrd="5" destOrd="0" parTransId="{966B7BCB-6710-45ED-A4B8-D0C9DB3EF5A5}" sibTransId="{8A68A9FD-9AED-4E51-8BF0-E7915F0FC3C9}"/>
    <dgm:cxn modelId="{72B7827A-9844-4DB8-9B22-13891FDAD071}" type="presOf" srcId="{966B7BCB-6710-45ED-A4B8-D0C9DB3EF5A5}" destId="{E33FB971-250E-46A1-8F8F-81F630102590}" srcOrd="1" destOrd="0" presId="urn:microsoft.com/office/officeart/2005/8/layout/radial1"/>
    <dgm:cxn modelId="{A3DB6B95-B02D-4145-96ED-CD3636187310}" type="presOf" srcId="{966B7BCB-6710-45ED-A4B8-D0C9DB3EF5A5}" destId="{7D2401C6-8F9E-407C-BBA2-B6DF78420C70}" srcOrd="0" destOrd="0" presId="urn:microsoft.com/office/officeart/2005/8/layout/radial1"/>
    <dgm:cxn modelId="{3DC9D1B0-BA98-4D4E-98F9-CCDED17080B5}" type="presOf" srcId="{E8B80207-7DFA-476E-B038-4AC1192B139D}" destId="{BFD5DDCD-2BC9-461A-8C49-A7AEF3FF32DB}" srcOrd="0" destOrd="0" presId="urn:microsoft.com/office/officeart/2005/8/layout/radial1"/>
    <dgm:cxn modelId="{F73A9EB1-7830-459D-85D9-05950F648015}" type="presOf" srcId="{B458E87B-1EFC-4766-B4A8-F58A4C4F2310}" destId="{9232F84E-B6FC-47BC-988A-39184A532E99}" srcOrd="1" destOrd="0" presId="urn:microsoft.com/office/officeart/2005/8/layout/radial1"/>
    <dgm:cxn modelId="{F9BDB400-DB11-42A4-9B2C-CC119262C3A1}" type="presOf" srcId="{C82E2890-90DD-4E31-9B26-88E4174598D2}" destId="{94B57596-0AD0-4953-BD0D-D7065BD27843}" srcOrd="0" destOrd="0" presId="urn:microsoft.com/office/officeart/2005/8/layout/radial1"/>
    <dgm:cxn modelId="{A063426F-2D1E-455D-8823-4F7F45FD6B43}" type="presOf" srcId="{F7964C63-D93A-4C54-9A0D-85334390D7DF}" destId="{2E448B4C-F9C2-49F2-9DA3-7B6C1170A21E}" srcOrd="0" destOrd="0" presId="urn:microsoft.com/office/officeart/2005/8/layout/radial1"/>
    <dgm:cxn modelId="{5B5F004C-A59A-443C-9A64-0EAC54BC40E0}" srcId="{360B3772-15E6-4099-90CB-7547EAA33792}" destId="{E8B80207-7DFA-476E-B038-4AC1192B139D}" srcOrd="1" destOrd="0" parTransId="{F3751C4A-A6A8-4D15-9024-438AEED5E602}" sibTransId="{2FD13425-24A6-40B8-B60B-1B69C437666D}"/>
    <dgm:cxn modelId="{0E562AD0-E1D4-4738-9BD7-99018CBAB79E}" type="presOf" srcId="{B458E87B-1EFC-4766-B4A8-F58A4C4F2310}" destId="{BC6A4AEC-0E17-438A-9F57-DDB17A9891A7}" srcOrd="0" destOrd="0" presId="urn:microsoft.com/office/officeart/2005/8/layout/radial1"/>
    <dgm:cxn modelId="{C67D86EB-01BD-419D-A68B-24F0EC9D41F5}" type="presOf" srcId="{96AFBB70-2362-47F7-8500-F78AFBC07D61}" destId="{645F8DD8-3EA3-431C-85D1-72F5D42E8001}" srcOrd="0" destOrd="0" presId="urn:microsoft.com/office/officeart/2005/8/layout/radial1"/>
    <dgm:cxn modelId="{647227A8-9EC9-43ED-A3FD-7E337495055A}" type="presOf" srcId="{CB2EC6E0-136B-4CB5-A289-419828260B42}" destId="{821E1D2A-2EB0-4DF6-A695-BE66FB3DEFEF}" srcOrd="0" destOrd="0" presId="urn:microsoft.com/office/officeart/2005/8/layout/radial1"/>
    <dgm:cxn modelId="{2C793A5F-1C37-4EB9-B705-F3D76236C7A3}" type="presOf" srcId="{626394FF-E319-40F4-A265-AFBC7D600988}" destId="{E3AAB23A-F87B-4709-8F1D-DAC5C68381DB}" srcOrd="1" destOrd="0" presId="urn:microsoft.com/office/officeart/2005/8/layout/radial1"/>
    <dgm:cxn modelId="{CDDEFC0A-FD77-495C-A29E-C950ED8C76C8}" srcId="{360B3772-15E6-4099-90CB-7547EAA33792}" destId="{F7964C63-D93A-4C54-9A0D-85334390D7DF}" srcOrd="2" destOrd="0" parTransId="{626394FF-E319-40F4-A265-AFBC7D600988}" sibTransId="{6E90A4C2-9368-4436-96CE-6B2D8B3EBCBC}"/>
    <dgm:cxn modelId="{9B4EC1C8-DEC1-418F-AAC1-04190B864252}" type="presOf" srcId="{7F41CBC3-592B-4588-97BF-EAC8FBDEA30E}" destId="{F0BF88EC-E03E-4381-A675-64A4255C932D}" srcOrd="1" destOrd="0" presId="urn:microsoft.com/office/officeart/2005/8/layout/radial1"/>
    <dgm:cxn modelId="{8EFE1A98-38ED-4BE9-855F-084C9A74F7F5}" srcId="{C82E2890-90DD-4E31-9B26-88E4174598D2}" destId="{360B3772-15E6-4099-90CB-7547EAA33792}" srcOrd="0" destOrd="0" parTransId="{8072FAA9-F649-4D7E-8C8F-38BF9E8BF954}" sibTransId="{9507EF1C-5CF5-4506-8173-BF42CD53DDE8}"/>
    <dgm:cxn modelId="{FB370F54-CBE0-4EE7-98DF-B95ED7CA326E}" type="presOf" srcId="{626394FF-E319-40F4-A265-AFBC7D600988}" destId="{C923D546-A848-43DB-9363-95E54CEC6D55}" srcOrd="0" destOrd="0" presId="urn:microsoft.com/office/officeart/2005/8/layout/radial1"/>
    <dgm:cxn modelId="{7340D281-1BF7-415C-964B-D1E39D899267}" type="presOf" srcId="{5F3A5406-8044-4030-866D-24AF3C0230B7}" destId="{62DB530F-5919-404E-8380-2F26D2742809}" srcOrd="1" destOrd="0" presId="urn:microsoft.com/office/officeart/2005/8/layout/radial1"/>
    <dgm:cxn modelId="{CD824470-6CDC-4F70-8534-BFF3B7617870}" srcId="{360B3772-15E6-4099-90CB-7547EAA33792}" destId="{96AFBB70-2362-47F7-8500-F78AFBC07D61}" srcOrd="4" destOrd="0" parTransId="{7F41CBC3-592B-4588-97BF-EAC8FBDEA30E}" sibTransId="{80F7A4F0-E19F-4DC8-9CBF-B776B801BA91}"/>
    <dgm:cxn modelId="{D3FAF3BC-FACD-4D4F-8711-82BEDF95FDFE}" type="presOf" srcId="{F3751C4A-A6A8-4D15-9024-438AEED5E602}" destId="{C26FFFC6-FAD5-4C18-807C-2AE009B30E5C}" srcOrd="1" destOrd="0" presId="urn:microsoft.com/office/officeart/2005/8/layout/radial1"/>
    <dgm:cxn modelId="{8D7872B0-0A9E-43AE-A590-5F1329941ECB}" type="presOf" srcId="{297C38F9-ABB4-472D-822E-F8CAE9EC2F68}" destId="{5C0DE7BE-C95C-4D66-8804-56B11159C4B7}" srcOrd="0" destOrd="0" presId="urn:microsoft.com/office/officeart/2005/8/layout/radial1"/>
    <dgm:cxn modelId="{9D2F7DCA-F383-4ACF-858B-4FF4C230085A}" type="presOf" srcId="{F3751C4A-A6A8-4D15-9024-438AEED5E602}" destId="{E816E1E8-20AD-4B63-AFB0-27FB8BC34230}" srcOrd="0" destOrd="0" presId="urn:microsoft.com/office/officeart/2005/8/layout/radial1"/>
    <dgm:cxn modelId="{D6D36395-50C9-4940-8FAA-6E1E978FAC66}" type="presOf" srcId="{7F41CBC3-592B-4588-97BF-EAC8FBDEA30E}" destId="{7B9A67AC-5FD4-448B-9047-FD994BD0BEEE}" srcOrd="0" destOrd="0" presId="urn:microsoft.com/office/officeart/2005/8/layout/radial1"/>
    <dgm:cxn modelId="{9BF11C03-D811-4BA8-BEC4-6DCA2F9841B8}" type="presOf" srcId="{360B3772-15E6-4099-90CB-7547EAA33792}" destId="{031EEF8C-F3B3-4662-85AC-B17C93554275}" srcOrd="0" destOrd="0" presId="urn:microsoft.com/office/officeart/2005/8/layout/radial1"/>
    <dgm:cxn modelId="{C4330952-796A-4375-BF57-89795F52161A}" type="presOf" srcId="{5F3A5406-8044-4030-866D-24AF3C0230B7}" destId="{DCA68E28-E30D-40DC-AC0D-D4818743D71D}" srcOrd="0" destOrd="0" presId="urn:microsoft.com/office/officeart/2005/8/layout/radial1"/>
    <dgm:cxn modelId="{1319DF60-3207-4CA0-9B35-46F7105E7938}" srcId="{360B3772-15E6-4099-90CB-7547EAA33792}" destId="{CB2EC6E0-136B-4CB5-A289-419828260B42}" srcOrd="3" destOrd="0" parTransId="{5F3A5406-8044-4030-866D-24AF3C0230B7}" sibTransId="{1ED06BA1-DFF3-4101-926F-CC677F3B6EE9}"/>
    <dgm:cxn modelId="{008EE6BF-B0DB-47A8-893D-A062A923E913}" type="presParOf" srcId="{94B57596-0AD0-4953-BD0D-D7065BD27843}" destId="{031EEF8C-F3B3-4662-85AC-B17C93554275}" srcOrd="0" destOrd="0" presId="urn:microsoft.com/office/officeart/2005/8/layout/radial1"/>
    <dgm:cxn modelId="{30BA8CB3-93B0-4911-9B26-7A652EFC2837}" type="presParOf" srcId="{94B57596-0AD0-4953-BD0D-D7065BD27843}" destId="{BC6A4AEC-0E17-438A-9F57-DDB17A9891A7}" srcOrd="1" destOrd="0" presId="urn:microsoft.com/office/officeart/2005/8/layout/radial1"/>
    <dgm:cxn modelId="{A3E1A233-CF56-454A-8B84-C4A5EABE5D92}" type="presParOf" srcId="{BC6A4AEC-0E17-438A-9F57-DDB17A9891A7}" destId="{9232F84E-B6FC-47BC-988A-39184A532E99}" srcOrd="0" destOrd="0" presId="urn:microsoft.com/office/officeart/2005/8/layout/radial1"/>
    <dgm:cxn modelId="{9B7ED12D-3B4A-4A51-868D-E0E0D1C4C1B1}" type="presParOf" srcId="{94B57596-0AD0-4953-BD0D-D7065BD27843}" destId="{5C0DE7BE-C95C-4D66-8804-56B11159C4B7}" srcOrd="2" destOrd="0" presId="urn:microsoft.com/office/officeart/2005/8/layout/radial1"/>
    <dgm:cxn modelId="{BBE37786-EE1A-4EFD-A3BB-08CCCA544BA0}" type="presParOf" srcId="{94B57596-0AD0-4953-BD0D-D7065BD27843}" destId="{E816E1E8-20AD-4B63-AFB0-27FB8BC34230}" srcOrd="3" destOrd="0" presId="urn:microsoft.com/office/officeart/2005/8/layout/radial1"/>
    <dgm:cxn modelId="{92817204-659F-4684-A4F5-406E3919DADF}" type="presParOf" srcId="{E816E1E8-20AD-4B63-AFB0-27FB8BC34230}" destId="{C26FFFC6-FAD5-4C18-807C-2AE009B30E5C}" srcOrd="0" destOrd="0" presId="urn:microsoft.com/office/officeart/2005/8/layout/radial1"/>
    <dgm:cxn modelId="{74E4DDEC-2071-4F57-8589-795743C2FDE5}" type="presParOf" srcId="{94B57596-0AD0-4953-BD0D-D7065BD27843}" destId="{BFD5DDCD-2BC9-461A-8C49-A7AEF3FF32DB}" srcOrd="4" destOrd="0" presId="urn:microsoft.com/office/officeart/2005/8/layout/radial1"/>
    <dgm:cxn modelId="{EFA7D829-D6A8-4938-A0B1-0F948B863D80}" type="presParOf" srcId="{94B57596-0AD0-4953-BD0D-D7065BD27843}" destId="{C923D546-A848-43DB-9363-95E54CEC6D55}" srcOrd="5" destOrd="0" presId="urn:microsoft.com/office/officeart/2005/8/layout/radial1"/>
    <dgm:cxn modelId="{9008EC79-2E93-482B-815B-5B54F36AB6E4}" type="presParOf" srcId="{C923D546-A848-43DB-9363-95E54CEC6D55}" destId="{E3AAB23A-F87B-4709-8F1D-DAC5C68381DB}" srcOrd="0" destOrd="0" presId="urn:microsoft.com/office/officeart/2005/8/layout/radial1"/>
    <dgm:cxn modelId="{55015B73-46BA-4945-BA5A-A4D7ECBC03D1}" type="presParOf" srcId="{94B57596-0AD0-4953-BD0D-D7065BD27843}" destId="{2E448B4C-F9C2-49F2-9DA3-7B6C1170A21E}" srcOrd="6" destOrd="0" presId="urn:microsoft.com/office/officeart/2005/8/layout/radial1"/>
    <dgm:cxn modelId="{A7FC9A1A-14B7-4154-904A-C571839903D0}" type="presParOf" srcId="{94B57596-0AD0-4953-BD0D-D7065BD27843}" destId="{DCA68E28-E30D-40DC-AC0D-D4818743D71D}" srcOrd="7" destOrd="0" presId="urn:microsoft.com/office/officeart/2005/8/layout/radial1"/>
    <dgm:cxn modelId="{1BDC9685-5B64-4F15-8041-52EEC45C284C}" type="presParOf" srcId="{DCA68E28-E30D-40DC-AC0D-D4818743D71D}" destId="{62DB530F-5919-404E-8380-2F26D2742809}" srcOrd="0" destOrd="0" presId="urn:microsoft.com/office/officeart/2005/8/layout/radial1"/>
    <dgm:cxn modelId="{CDF2846F-9CE0-4585-8571-0954566595BE}" type="presParOf" srcId="{94B57596-0AD0-4953-BD0D-D7065BD27843}" destId="{821E1D2A-2EB0-4DF6-A695-BE66FB3DEFEF}" srcOrd="8" destOrd="0" presId="urn:microsoft.com/office/officeart/2005/8/layout/radial1"/>
    <dgm:cxn modelId="{A2F122EB-B5F5-4970-8B96-500D213D94AD}" type="presParOf" srcId="{94B57596-0AD0-4953-BD0D-D7065BD27843}" destId="{7B9A67AC-5FD4-448B-9047-FD994BD0BEEE}" srcOrd="9" destOrd="0" presId="urn:microsoft.com/office/officeart/2005/8/layout/radial1"/>
    <dgm:cxn modelId="{67221A1F-D60A-413F-9C8B-B04F3B827395}" type="presParOf" srcId="{7B9A67AC-5FD4-448B-9047-FD994BD0BEEE}" destId="{F0BF88EC-E03E-4381-A675-64A4255C932D}" srcOrd="0" destOrd="0" presId="urn:microsoft.com/office/officeart/2005/8/layout/radial1"/>
    <dgm:cxn modelId="{C406380D-F915-47D8-B394-57B765E6D28A}" type="presParOf" srcId="{94B57596-0AD0-4953-BD0D-D7065BD27843}" destId="{645F8DD8-3EA3-431C-85D1-72F5D42E8001}" srcOrd="10" destOrd="0" presId="urn:microsoft.com/office/officeart/2005/8/layout/radial1"/>
    <dgm:cxn modelId="{6F6D9634-CB71-44A5-85FB-6F6D0EC07648}" type="presParOf" srcId="{94B57596-0AD0-4953-BD0D-D7065BD27843}" destId="{7D2401C6-8F9E-407C-BBA2-B6DF78420C70}" srcOrd="11" destOrd="0" presId="urn:microsoft.com/office/officeart/2005/8/layout/radial1"/>
    <dgm:cxn modelId="{837F9B7F-CC0A-450E-AEFF-61923C918307}" type="presParOf" srcId="{7D2401C6-8F9E-407C-BBA2-B6DF78420C70}" destId="{E33FB971-250E-46A1-8F8F-81F630102590}" srcOrd="0" destOrd="0" presId="urn:microsoft.com/office/officeart/2005/8/layout/radial1"/>
    <dgm:cxn modelId="{03AD3CDC-0B98-4075-9386-A02B04036758}" type="presParOf" srcId="{94B57596-0AD0-4953-BD0D-D7065BD27843}" destId="{17FACE20-00A5-4BDA-B764-AF6DDDD4CC5F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D48F0C-603A-4C6B-B172-569176FB2EFE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226C83-CFC7-487D-816D-3323B91D1CF6}">
      <dgm:prSet phldrT="[Text]"/>
      <dgm:spPr/>
      <dgm:t>
        <a:bodyPr/>
        <a:lstStyle/>
        <a:p>
          <a:r>
            <a:rPr lang="en-US" dirty="0"/>
            <a:t>Price</a:t>
          </a:r>
        </a:p>
      </dgm:t>
    </dgm:pt>
    <dgm:pt modelId="{C4BF4BF8-D4AB-4460-A72B-62409601324C}" type="parTrans" cxnId="{940F2675-C822-4B08-8149-D432A769561E}">
      <dgm:prSet/>
      <dgm:spPr/>
      <dgm:t>
        <a:bodyPr/>
        <a:lstStyle/>
        <a:p>
          <a:endParaRPr lang="en-US"/>
        </a:p>
      </dgm:t>
    </dgm:pt>
    <dgm:pt modelId="{3A8BCC49-B46F-409A-9B19-6CEFBDE9BC5C}" type="sibTrans" cxnId="{940F2675-C822-4B08-8149-D432A769561E}">
      <dgm:prSet/>
      <dgm:spPr/>
      <dgm:t>
        <a:bodyPr/>
        <a:lstStyle/>
        <a:p>
          <a:endParaRPr lang="en-US"/>
        </a:p>
      </dgm:t>
    </dgm:pt>
    <dgm:pt modelId="{E5E3D995-F2C3-4DEF-8718-B517BE812BCB}">
      <dgm:prSet phldrT="[Text]" custT="1"/>
      <dgm:spPr/>
      <dgm:t>
        <a:bodyPr/>
        <a:lstStyle/>
        <a:p>
          <a:r>
            <a:rPr lang="en-US" sz="1600" dirty="0"/>
            <a:t>Question1</a:t>
          </a:r>
        </a:p>
      </dgm:t>
    </dgm:pt>
    <dgm:pt modelId="{CFC3E45F-3775-4A39-AAA9-59811A1ABDC6}" type="parTrans" cxnId="{D8420A57-9BDA-4DEB-ADE9-0AF7595A4589}">
      <dgm:prSet/>
      <dgm:spPr/>
      <dgm:t>
        <a:bodyPr/>
        <a:lstStyle/>
        <a:p>
          <a:endParaRPr lang="en-US"/>
        </a:p>
      </dgm:t>
    </dgm:pt>
    <dgm:pt modelId="{74B1FA54-921F-43E4-82F4-9BDBF0FD942E}" type="sibTrans" cxnId="{D8420A57-9BDA-4DEB-ADE9-0AF7595A4589}">
      <dgm:prSet/>
      <dgm:spPr/>
      <dgm:t>
        <a:bodyPr/>
        <a:lstStyle/>
        <a:p>
          <a:endParaRPr lang="en-US"/>
        </a:p>
      </dgm:t>
    </dgm:pt>
    <dgm:pt modelId="{7D6C7D7D-AB43-4C5C-9B41-EC55A0D68639}">
      <dgm:prSet phldrT="[Text]" custT="1"/>
      <dgm:spPr/>
      <dgm:t>
        <a:bodyPr/>
        <a:lstStyle/>
        <a:p>
          <a:r>
            <a:rPr lang="en-US" sz="1600" dirty="0"/>
            <a:t>Question 2</a:t>
          </a:r>
        </a:p>
      </dgm:t>
    </dgm:pt>
    <dgm:pt modelId="{5D63DA7C-24F5-470F-A26C-0591F32FC511}" type="parTrans" cxnId="{FA4A73FD-E58D-44E0-A999-56C36018F44E}">
      <dgm:prSet/>
      <dgm:spPr/>
      <dgm:t>
        <a:bodyPr/>
        <a:lstStyle/>
        <a:p>
          <a:endParaRPr lang="en-US"/>
        </a:p>
      </dgm:t>
    </dgm:pt>
    <dgm:pt modelId="{55FA57B2-6D27-4B7B-8563-F737E358CF16}" type="sibTrans" cxnId="{FA4A73FD-E58D-44E0-A999-56C36018F44E}">
      <dgm:prSet/>
      <dgm:spPr/>
      <dgm:t>
        <a:bodyPr/>
        <a:lstStyle/>
        <a:p>
          <a:endParaRPr lang="en-US"/>
        </a:p>
      </dgm:t>
    </dgm:pt>
    <dgm:pt modelId="{8FE177D3-1F3B-4286-80A7-3B5A51301CAE}">
      <dgm:prSet phldrT="[Text]"/>
      <dgm:spPr/>
      <dgm:t>
        <a:bodyPr/>
        <a:lstStyle/>
        <a:p>
          <a:r>
            <a:rPr lang="en-US" dirty="0"/>
            <a:t>Variety</a:t>
          </a:r>
        </a:p>
      </dgm:t>
    </dgm:pt>
    <dgm:pt modelId="{AE3F4AB4-646B-4598-A36A-AB293A143B15}" type="parTrans" cxnId="{C01FCA1C-F99B-409A-B681-67624EE1C81B}">
      <dgm:prSet/>
      <dgm:spPr/>
      <dgm:t>
        <a:bodyPr/>
        <a:lstStyle/>
        <a:p>
          <a:endParaRPr lang="en-US"/>
        </a:p>
      </dgm:t>
    </dgm:pt>
    <dgm:pt modelId="{3626C292-5819-4673-8CC7-D1CC32CC71B8}" type="sibTrans" cxnId="{C01FCA1C-F99B-409A-B681-67624EE1C81B}">
      <dgm:prSet/>
      <dgm:spPr/>
      <dgm:t>
        <a:bodyPr/>
        <a:lstStyle/>
        <a:p>
          <a:endParaRPr lang="en-US"/>
        </a:p>
      </dgm:t>
    </dgm:pt>
    <dgm:pt modelId="{C95F7C61-008F-46B2-BED8-C9CF94D8EB51}">
      <dgm:prSet phldrT="[Text]"/>
      <dgm:spPr/>
      <dgm:t>
        <a:bodyPr/>
        <a:lstStyle/>
        <a:p>
          <a:r>
            <a:rPr lang="en-US" dirty="0"/>
            <a:t>Question 3</a:t>
          </a:r>
        </a:p>
      </dgm:t>
    </dgm:pt>
    <dgm:pt modelId="{566BCEAB-4CEB-4C1B-B768-8BC8D74E8F75}" type="parTrans" cxnId="{D49C1CDF-050B-401E-A65A-FF398F38123A}">
      <dgm:prSet/>
      <dgm:spPr/>
      <dgm:t>
        <a:bodyPr/>
        <a:lstStyle/>
        <a:p>
          <a:endParaRPr lang="en-US"/>
        </a:p>
      </dgm:t>
    </dgm:pt>
    <dgm:pt modelId="{0997A753-5368-4862-BB0F-0424CF88C291}" type="sibTrans" cxnId="{D49C1CDF-050B-401E-A65A-FF398F38123A}">
      <dgm:prSet/>
      <dgm:spPr/>
      <dgm:t>
        <a:bodyPr/>
        <a:lstStyle/>
        <a:p>
          <a:endParaRPr lang="en-US"/>
        </a:p>
      </dgm:t>
    </dgm:pt>
    <dgm:pt modelId="{08439B90-DBDF-4A6D-96D5-82611CF3F35A}">
      <dgm:prSet phldrT="[Text]"/>
      <dgm:spPr/>
      <dgm:t>
        <a:bodyPr/>
        <a:lstStyle/>
        <a:p>
          <a:r>
            <a:rPr lang="en-US" dirty="0"/>
            <a:t>Question 4</a:t>
          </a:r>
        </a:p>
      </dgm:t>
    </dgm:pt>
    <dgm:pt modelId="{F66FCA32-908C-4AD2-A0AD-7354617C6AC1}" type="parTrans" cxnId="{9294743B-29E0-4C7B-B889-06E99A76E61A}">
      <dgm:prSet/>
      <dgm:spPr/>
      <dgm:t>
        <a:bodyPr/>
        <a:lstStyle/>
        <a:p>
          <a:endParaRPr lang="en-US"/>
        </a:p>
      </dgm:t>
    </dgm:pt>
    <dgm:pt modelId="{9A6DDD7B-C721-485F-BF8D-4D4494A9602F}" type="sibTrans" cxnId="{9294743B-29E0-4C7B-B889-06E99A76E61A}">
      <dgm:prSet/>
      <dgm:spPr/>
      <dgm:t>
        <a:bodyPr/>
        <a:lstStyle/>
        <a:p>
          <a:endParaRPr lang="en-US"/>
        </a:p>
      </dgm:t>
    </dgm:pt>
    <dgm:pt modelId="{854C9E33-FBF4-43B5-A007-6E2ABA8EB228}">
      <dgm:prSet phldrT="[Text]"/>
      <dgm:spPr/>
      <dgm:t>
        <a:bodyPr/>
        <a:lstStyle/>
        <a:p>
          <a:r>
            <a:rPr lang="en-US" dirty="0"/>
            <a:t>Service</a:t>
          </a:r>
        </a:p>
      </dgm:t>
    </dgm:pt>
    <dgm:pt modelId="{A344EE94-3418-46DF-AD65-E4B98A55CD21}" type="parTrans" cxnId="{F75389E3-B5C8-4649-9978-EC452F87E0C5}">
      <dgm:prSet/>
      <dgm:spPr/>
      <dgm:t>
        <a:bodyPr/>
        <a:lstStyle/>
        <a:p>
          <a:endParaRPr lang="en-US"/>
        </a:p>
      </dgm:t>
    </dgm:pt>
    <dgm:pt modelId="{4D7F2293-BEA4-4C70-ADB7-54CC6D123680}" type="sibTrans" cxnId="{F75389E3-B5C8-4649-9978-EC452F87E0C5}">
      <dgm:prSet/>
      <dgm:spPr/>
      <dgm:t>
        <a:bodyPr/>
        <a:lstStyle/>
        <a:p>
          <a:endParaRPr lang="en-US"/>
        </a:p>
      </dgm:t>
    </dgm:pt>
    <dgm:pt modelId="{8AEB8369-4081-481E-83DF-41D99BE13008}">
      <dgm:prSet phldrT="[Text]"/>
      <dgm:spPr/>
      <dgm:t>
        <a:bodyPr/>
        <a:lstStyle/>
        <a:p>
          <a:r>
            <a:rPr lang="en-US" dirty="0"/>
            <a:t>Question 5</a:t>
          </a:r>
        </a:p>
      </dgm:t>
    </dgm:pt>
    <dgm:pt modelId="{BF990494-CEE6-48ED-948E-F20737802FBE}" type="parTrans" cxnId="{799BBA0A-C3F5-456F-8B3F-7C1D31615143}">
      <dgm:prSet/>
      <dgm:spPr/>
      <dgm:t>
        <a:bodyPr/>
        <a:lstStyle/>
        <a:p>
          <a:endParaRPr lang="en-US"/>
        </a:p>
      </dgm:t>
    </dgm:pt>
    <dgm:pt modelId="{2D7F3D78-7447-40C2-9512-739BC0BD95C5}" type="sibTrans" cxnId="{799BBA0A-C3F5-456F-8B3F-7C1D31615143}">
      <dgm:prSet/>
      <dgm:spPr/>
      <dgm:t>
        <a:bodyPr/>
        <a:lstStyle/>
        <a:p>
          <a:endParaRPr lang="en-US"/>
        </a:p>
      </dgm:t>
    </dgm:pt>
    <dgm:pt modelId="{8D3CE204-7332-4E8F-951F-F7A554FFFF60}">
      <dgm:prSet phldrT="[Text]"/>
      <dgm:spPr/>
      <dgm:t>
        <a:bodyPr/>
        <a:lstStyle/>
        <a:p>
          <a:r>
            <a:rPr lang="en-US" dirty="0"/>
            <a:t>Item Quality</a:t>
          </a:r>
        </a:p>
      </dgm:t>
    </dgm:pt>
    <dgm:pt modelId="{7FAB6340-472A-4A28-A2EC-7967D3A5B89C}" type="parTrans" cxnId="{CFB979BE-A7CE-477E-8386-85071E19A7EE}">
      <dgm:prSet/>
      <dgm:spPr/>
      <dgm:t>
        <a:bodyPr/>
        <a:lstStyle/>
        <a:p>
          <a:endParaRPr lang="en-US"/>
        </a:p>
      </dgm:t>
    </dgm:pt>
    <dgm:pt modelId="{2BF7FD8A-A4AB-498F-9B6B-DCC64D31BC7A}" type="sibTrans" cxnId="{CFB979BE-A7CE-477E-8386-85071E19A7EE}">
      <dgm:prSet/>
      <dgm:spPr/>
      <dgm:t>
        <a:bodyPr/>
        <a:lstStyle/>
        <a:p>
          <a:endParaRPr lang="en-US"/>
        </a:p>
      </dgm:t>
    </dgm:pt>
    <dgm:pt modelId="{770FA68C-6105-4F3D-A044-5B0ED62B014C}">
      <dgm:prSet phldrT="[Text]"/>
      <dgm:spPr/>
      <dgm:t>
        <a:bodyPr/>
        <a:lstStyle/>
        <a:p>
          <a:r>
            <a:rPr lang="en-US" dirty="0"/>
            <a:t>Question 6</a:t>
          </a:r>
        </a:p>
      </dgm:t>
    </dgm:pt>
    <dgm:pt modelId="{C14552CE-60D2-4DF1-B62F-54D8D881755A}" type="parTrans" cxnId="{809EB6B6-7406-4694-B528-341FFC1CBED7}">
      <dgm:prSet/>
      <dgm:spPr/>
      <dgm:t>
        <a:bodyPr/>
        <a:lstStyle/>
        <a:p>
          <a:endParaRPr lang="en-US"/>
        </a:p>
      </dgm:t>
    </dgm:pt>
    <dgm:pt modelId="{700EBCFD-E47B-4C66-8E4D-9EE710919A30}" type="sibTrans" cxnId="{809EB6B6-7406-4694-B528-341FFC1CBED7}">
      <dgm:prSet/>
      <dgm:spPr/>
      <dgm:t>
        <a:bodyPr/>
        <a:lstStyle/>
        <a:p>
          <a:endParaRPr lang="en-US"/>
        </a:p>
      </dgm:t>
    </dgm:pt>
    <dgm:pt modelId="{AD70DCC0-C038-4ACB-8326-D2FF36C82AEF}" type="pres">
      <dgm:prSet presAssocID="{8AD48F0C-603A-4C6B-B172-569176FB2EFE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B0A4FF-7D69-43CA-9116-CE6291C3F056}" type="pres">
      <dgm:prSet presAssocID="{8AD48F0C-603A-4C6B-B172-569176FB2EFE}" presName="cycle" presStyleCnt="0"/>
      <dgm:spPr/>
    </dgm:pt>
    <dgm:pt modelId="{8D892820-8F8C-4664-A195-92C49772CFFD}" type="pres">
      <dgm:prSet presAssocID="{8AD48F0C-603A-4C6B-B172-569176FB2EFE}" presName="centerShape" presStyleCnt="0"/>
      <dgm:spPr/>
    </dgm:pt>
    <dgm:pt modelId="{6D6DD1F0-57C8-462A-B3DC-B5149085651B}" type="pres">
      <dgm:prSet presAssocID="{8AD48F0C-603A-4C6B-B172-569176FB2EFE}" presName="connSite" presStyleLbl="node1" presStyleIdx="0" presStyleCnt="5"/>
      <dgm:spPr/>
    </dgm:pt>
    <dgm:pt modelId="{1812802F-3F99-4CE0-8338-180C8D0AC5F7}" type="pres">
      <dgm:prSet presAssocID="{8AD48F0C-603A-4C6B-B172-569176FB2EFE}" presName="visible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58A8465D-AABE-481E-9D5B-2C0C5C3C4D5E}" type="pres">
      <dgm:prSet presAssocID="{C4BF4BF8-D4AB-4460-A72B-62409601324C}" presName="Name25" presStyleLbl="parChTrans1D1" presStyleIdx="0" presStyleCnt="4"/>
      <dgm:spPr/>
      <dgm:t>
        <a:bodyPr/>
        <a:lstStyle/>
        <a:p>
          <a:endParaRPr lang="en-US"/>
        </a:p>
      </dgm:t>
    </dgm:pt>
    <dgm:pt modelId="{3AF5D6EB-BE9F-461C-8633-CD1AA7077EDE}" type="pres">
      <dgm:prSet presAssocID="{5A226C83-CFC7-487D-816D-3323B91D1CF6}" presName="node" presStyleCnt="0"/>
      <dgm:spPr/>
    </dgm:pt>
    <dgm:pt modelId="{BAE57875-BD31-44B7-86B7-D9CC79208EE7}" type="pres">
      <dgm:prSet presAssocID="{5A226C83-CFC7-487D-816D-3323B91D1CF6}" presName="parentNode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22022A-A94C-4C80-BB3B-6D76B1CB774B}" type="pres">
      <dgm:prSet presAssocID="{5A226C83-CFC7-487D-816D-3323B91D1CF6}" presName="child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DD2D78-8C09-46F9-A744-B153C901031A}" type="pres">
      <dgm:prSet presAssocID="{AE3F4AB4-646B-4598-A36A-AB293A143B15}" presName="Name25" presStyleLbl="parChTrans1D1" presStyleIdx="1" presStyleCnt="4"/>
      <dgm:spPr/>
      <dgm:t>
        <a:bodyPr/>
        <a:lstStyle/>
        <a:p>
          <a:endParaRPr lang="en-US"/>
        </a:p>
      </dgm:t>
    </dgm:pt>
    <dgm:pt modelId="{CE23A55C-6F84-4EFB-A178-ED9FF7AF1AC6}" type="pres">
      <dgm:prSet presAssocID="{8FE177D3-1F3B-4286-80A7-3B5A51301CAE}" presName="node" presStyleCnt="0"/>
      <dgm:spPr/>
    </dgm:pt>
    <dgm:pt modelId="{85B002A9-8B6F-4EE3-AD2E-2DE71540F004}" type="pres">
      <dgm:prSet presAssocID="{8FE177D3-1F3B-4286-80A7-3B5A51301CAE}" presName="parentNode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EFDE3B-091D-4518-A54D-10F3E3630B5E}" type="pres">
      <dgm:prSet presAssocID="{8FE177D3-1F3B-4286-80A7-3B5A51301CAE}" presName="child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4764AB-6404-4FFA-BA3C-4085BE5D94C6}" type="pres">
      <dgm:prSet presAssocID="{A344EE94-3418-46DF-AD65-E4B98A55CD21}" presName="Name25" presStyleLbl="parChTrans1D1" presStyleIdx="2" presStyleCnt="4"/>
      <dgm:spPr/>
      <dgm:t>
        <a:bodyPr/>
        <a:lstStyle/>
        <a:p>
          <a:endParaRPr lang="en-US"/>
        </a:p>
      </dgm:t>
    </dgm:pt>
    <dgm:pt modelId="{8DDE40BB-E451-4B3D-AF18-57EB8712EC1E}" type="pres">
      <dgm:prSet presAssocID="{854C9E33-FBF4-43B5-A007-6E2ABA8EB228}" presName="node" presStyleCnt="0"/>
      <dgm:spPr/>
    </dgm:pt>
    <dgm:pt modelId="{15AF2330-A42E-408B-8CAB-89D5B05E6E6C}" type="pres">
      <dgm:prSet presAssocID="{854C9E33-FBF4-43B5-A007-6E2ABA8EB228}" presName="parentNode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39B28F-8AE5-4472-9C8D-DA3401F906DB}" type="pres">
      <dgm:prSet presAssocID="{854C9E33-FBF4-43B5-A007-6E2ABA8EB228}" presName="child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3A2B5D-1FB2-48D4-BD8C-A981C9BC383B}" type="pres">
      <dgm:prSet presAssocID="{7FAB6340-472A-4A28-A2EC-7967D3A5B89C}" presName="Name25" presStyleLbl="parChTrans1D1" presStyleIdx="3" presStyleCnt="4"/>
      <dgm:spPr/>
      <dgm:t>
        <a:bodyPr/>
        <a:lstStyle/>
        <a:p>
          <a:endParaRPr lang="en-US"/>
        </a:p>
      </dgm:t>
    </dgm:pt>
    <dgm:pt modelId="{44855ACE-A5AE-4147-B6DA-BE8E32E12091}" type="pres">
      <dgm:prSet presAssocID="{8D3CE204-7332-4E8F-951F-F7A554FFFF60}" presName="node" presStyleCnt="0"/>
      <dgm:spPr/>
    </dgm:pt>
    <dgm:pt modelId="{23D16F8C-A038-4FCA-83C3-9E7E9C78403C}" type="pres">
      <dgm:prSet presAssocID="{8D3CE204-7332-4E8F-951F-F7A554FFFF60}" presName="parentNode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B2EB0D-0AA9-42A3-AEBB-EC47C7D6D52C}" type="pres">
      <dgm:prSet presAssocID="{8D3CE204-7332-4E8F-951F-F7A554FFFF60}" presName="child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83C7A7-D522-493C-9EA3-7D520BCB18FF}" type="presOf" srcId="{C95F7C61-008F-46B2-BED8-C9CF94D8EB51}" destId="{9DEFDE3B-091D-4518-A54D-10F3E3630B5E}" srcOrd="0" destOrd="0" presId="urn:microsoft.com/office/officeart/2005/8/layout/radial2"/>
    <dgm:cxn modelId="{809EB6B6-7406-4694-B528-341FFC1CBED7}" srcId="{8D3CE204-7332-4E8F-951F-F7A554FFFF60}" destId="{770FA68C-6105-4F3D-A044-5B0ED62B014C}" srcOrd="0" destOrd="0" parTransId="{C14552CE-60D2-4DF1-B62F-54D8D881755A}" sibTransId="{700EBCFD-E47B-4C66-8E4D-9EE710919A30}"/>
    <dgm:cxn modelId="{C8866964-9629-4D38-B23F-EEF7338B7DE9}" type="presOf" srcId="{8AD48F0C-603A-4C6B-B172-569176FB2EFE}" destId="{AD70DCC0-C038-4ACB-8326-D2FF36C82AEF}" srcOrd="0" destOrd="0" presId="urn:microsoft.com/office/officeart/2005/8/layout/radial2"/>
    <dgm:cxn modelId="{97937C1C-42BD-4FFD-8861-137303DC0E43}" type="presOf" srcId="{7FAB6340-472A-4A28-A2EC-7967D3A5B89C}" destId="{BD3A2B5D-1FB2-48D4-BD8C-A981C9BC383B}" srcOrd="0" destOrd="0" presId="urn:microsoft.com/office/officeart/2005/8/layout/radial2"/>
    <dgm:cxn modelId="{B9EA170A-99C3-4FD6-AC21-45E1B3172588}" type="presOf" srcId="{5A226C83-CFC7-487D-816D-3323B91D1CF6}" destId="{BAE57875-BD31-44B7-86B7-D9CC79208EE7}" srcOrd="0" destOrd="0" presId="urn:microsoft.com/office/officeart/2005/8/layout/radial2"/>
    <dgm:cxn modelId="{799BBA0A-C3F5-456F-8B3F-7C1D31615143}" srcId="{854C9E33-FBF4-43B5-A007-6E2ABA8EB228}" destId="{8AEB8369-4081-481E-83DF-41D99BE13008}" srcOrd="0" destOrd="0" parTransId="{BF990494-CEE6-48ED-948E-F20737802FBE}" sibTransId="{2D7F3D78-7447-40C2-9512-739BC0BD95C5}"/>
    <dgm:cxn modelId="{940F2675-C822-4B08-8149-D432A769561E}" srcId="{8AD48F0C-603A-4C6B-B172-569176FB2EFE}" destId="{5A226C83-CFC7-487D-816D-3323B91D1CF6}" srcOrd="0" destOrd="0" parTransId="{C4BF4BF8-D4AB-4460-A72B-62409601324C}" sibTransId="{3A8BCC49-B46F-409A-9B19-6CEFBDE9BC5C}"/>
    <dgm:cxn modelId="{F3873540-0AE6-4A1E-B29E-BBC346DFE152}" type="presOf" srcId="{770FA68C-6105-4F3D-A044-5B0ED62B014C}" destId="{B1B2EB0D-0AA9-42A3-AEBB-EC47C7D6D52C}" srcOrd="0" destOrd="0" presId="urn:microsoft.com/office/officeart/2005/8/layout/radial2"/>
    <dgm:cxn modelId="{CC3F5216-7161-4F5D-A3FF-A0F1A4557A94}" type="presOf" srcId="{7D6C7D7D-AB43-4C5C-9B41-EC55A0D68639}" destId="{3222022A-A94C-4C80-BB3B-6D76B1CB774B}" srcOrd="0" destOrd="1" presId="urn:microsoft.com/office/officeart/2005/8/layout/radial2"/>
    <dgm:cxn modelId="{A4737EDF-899E-451F-8EB8-6C6ACF4A3C24}" type="presOf" srcId="{8FE177D3-1F3B-4286-80A7-3B5A51301CAE}" destId="{85B002A9-8B6F-4EE3-AD2E-2DE71540F004}" srcOrd="0" destOrd="0" presId="urn:microsoft.com/office/officeart/2005/8/layout/radial2"/>
    <dgm:cxn modelId="{22688383-5206-4704-91E0-F0303F2684AF}" type="presOf" srcId="{A344EE94-3418-46DF-AD65-E4B98A55CD21}" destId="{734764AB-6404-4FFA-BA3C-4085BE5D94C6}" srcOrd="0" destOrd="0" presId="urn:microsoft.com/office/officeart/2005/8/layout/radial2"/>
    <dgm:cxn modelId="{3F484976-973E-43F9-A316-DA3159F13F8F}" type="presOf" srcId="{08439B90-DBDF-4A6D-96D5-82611CF3F35A}" destId="{9DEFDE3B-091D-4518-A54D-10F3E3630B5E}" srcOrd="0" destOrd="1" presId="urn:microsoft.com/office/officeart/2005/8/layout/radial2"/>
    <dgm:cxn modelId="{F75389E3-B5C8-4649-9978-EC452F87E0C5}" srcId="{8AD48F0C-603A-4C6B-B172-569176FB2EFE}" destId="{854C9E33-FBF4-43B5-A007-6E2ABA8EB228}" srcOrd="2" destOrd="0" parTransId="{A344EE94-3418-46DF-AD65-E4B98A55CD21}" sibTransId="{4D7F2293-BEA4-4C70-ADB7-54CC6D123680}"/>
    <dgm:cxn modelId="{D8420A57-9BDA-4DEB-ADE9-0AF7595A4589}" srcId="{5A226C83-CFC7-487D-816D-3323B91D1CF6}" destId="{E5E3D995-F2C3-4DEF-8718-B517BE812BCB}" srcOrd="0" destOrd="0" parTransId="{CFC3E45F-3775-4A39-AAA9-59811A1ABDC6}" sibTransId="{74B1FA54-921F-43E4-82F4-9BDBF0FD942E}"/>
    <dgm:cxn modelId="{FA4A73FD-E58D-44E0-A999-56C36018F44E}" srcId="{5A226C83-CFC7-487D-816D-3323B91D1CF6}" destId="{7D6C7D7D-AB43-4C5C-9B41-EC55A0D68639}" srcOrd="1" destOrd="0" parTransId="{5D63DA7C-24F5-470F-A26C-0591F32FC511}" sibTransId="{55FA57B2-6D27-4B7B-8563-F737E358CF16}"/>
    <dgm:cxn modelId="{DDD8BF9F-61B6-47C0-82FE-16F3EF2DB2F3}" type="presOf" srcId="{AE3F4AB4-646B-4598-A36A-AB293A143B15}" destId="{3BDD2D78-8C09-46F9-A744-B153C901031A}" srcOrd="0" destOrd="0" presId="urn:microsoft.com/office/officeart/2005/8/layout/radial2"/>
    <dgm:cxn modelId="{9294743B-29E0-4C7B-B889-06E99A76E61A}" srcId="{8FE177D3-1F3B-4286-80A7-3B5A51301CAE}" destId="{08439B90-DBDF-4A6D-96D5-82611CF3F35A}" srcOrd="1" destOrd="0" parTransId="{F66FCA32-908C-4AD2-A0AD-7354617C6AC1}" sibTransId="{9A6DDD7B-C721-485F-BF8D-4D4494A9602F}"/>
    <dgm:cxn modelId="{C9D72A86-DD96-49A6-BCD6-3378BBEA9132}" type="presOf" srcId="{E5E3D995-F2C3-4DEF-8718-B517BE812BCB}" destId="{3222022A-A94C-4C80-BB3B-6D76B1CB774B}" srcOrd="0" destOrd="0" presId="urn:microsoft.com/office/officeart/2005/8/layout/radial2"/>
    <dgm:cxn modelId="{855F2A6D-53F1-4ECF-ABBB-2767A2EA547F}" type="presOf" srcId="{8AEB8369-4081-481E-83DF-41D99BE13008}" destId="{D539B28F-8AE5-4472-9C8D-DA3401F906DB}" srcOrd="0" destOrd="0" presId="urn:microsoft.com/office/officeart/2005/8/layout/radial2"/>
    <dgm:cxn modelId="{71E82DEB-5159-4D3D-AE31-6380ED5EA02B}" type="presOf" srcId="{854C9E33-FBF4-43B5-A007-6E2ABA8EB228}" destId="{15AF2330-A42E-408B-8CAB-89D5B05E6E6C}" srcOrd="0" destOrd="0" presId="urn:microsoft.com/office/officeart/2005/8/layout/radial2"/>
    <dgm:cxn modelId="{9624D38B-0424-47D3-9202-F9D0DC5DDC0C}" type="presOf" srcId="{C4BF4BF8-D4AB-4460-A72B-62409601324C}" destId="{58A8465D-AABE-481E-9D5B-2C0C5C3C4D5E}" srcOrd="0" destOrd="0" presId="urn:microsoft.com/office/officeart/2005/8/layout/radial2"/>
    <dgm:cxn modelId="{CFB979BE-A7CE-477E-8386-85071E19A7EE}" srcId="{8AD48F0C-603A-4C6B-B172-569176FB2EFE}" destId="{8D3CE204-7332-4E8F-951F-F7A554FFFF60}" srcOrd="3" destOrd="0" parTransId="{7FAB6340-472A-4A28-A2EC-7967D3A5B89C}" sibTransId="{2BF7FD8A-A4AB-498F-9B6B-DCC64D31BC7A}"/>
    <dgm:cxn modelId="{D49C1CDF-050B-401E-A65A-FF398F38123A}" srcId="{8FE177D3-1F3B-4286-80A7-3B5A51301CAE}" destId="{C95F7C61-008F-46B2-BED8-C9CF94D8EB51}" srcOrd="0" destOrd="0" parTransId="{566BCEAB-4CEB-4C1B-B768-8BC8D74E8F75}" sibTransId="{0997A753-5368-4862-BB0F-0424CF88C291}"/>
    <dgm:cxn modelId="{C01FCA1C-F99B-409A-B681-67624EE1C81B}" srcId="{8AD48F0C-603A-4C6B-B172-569176FB2EFE}" destId="{8FE177D3-1F3B-4286-80A7-3B5A51301CAE}" srcOrd="1" destOrd="0" parTransId="{AE3F4AB4-646B-4598-A36A-AB293A143B15}" sibTransId="{3626C292-5819-4673-8CC7-D1CC32CC71B8}"/>
    <dgm:cxn modelId="{1BB307D8-8F35-41A2-89D8-F50998C6CCC1}" type="presOf" srcId="{8D3CE204-7332-4E8F-951F-F7A554FFFF60}" destId="{23D16F8C-A038-4FCA-83C3-9E7E9C78403C}" srcOrd="0" destOrd="0" presId="urn:microsoft.com/office/officeart/2005/8/layout/radial2"/>
    <dgm:cxn modelId="{7790FC82-FC5D-4EAF-83E0-2B9BC035D3AE}" type="presParOf" srcId="{AD70DCC0-C038-4ACB-8326-D2FF36C82AEF}" destId="{50B0A4FF-7D69-43CA-9116-CE6291C3F056}" srcOrd="0" destOrd="0" presId="urn:microsoft.com/office/officeart/2005/8/layout/radial2"/>
    <dgm:cxn modelId="{53836E3E-8623-4381-8D36-87B0586C82CA}" type="presParOf" srcId="{50B0A4FF-7D69-43CA-9116-CE6291C3F056}" destId="{8D892820-8F8C-4664-A195-92C49772CFFD}" srcOrd="0" destOrd="0" presId="urn:microsoft.com/office/officeart/2005/8/layout/radial2"/>
    <dgm:cxn modelId="{B2401088-6506-45C4-B785-458E2C3438ED}" type="presParOf" srcId="{8D892820-8F8C-4664-A195-92C49772CFFD}" destId="{6D6DD1F0-57C8-462A-B3DC-B5149085651B}" srcOrd="0" destOrd="0" presId="urn:microsoft.com/office/officeart/2005/8/layout/radial2"/>
    <dgm:cxn modelId="{F62CED51-DD3E-4A75-B903-A20EEB3A8FAA}" type="presParOf" srcId="{8D892820-8F8C-4664-A195-92C49772CFFD}" destId="{1812802F-3F99-4CE0-8338-180C8D0AC5F7}" srcOrd="1" destOrd="0" presId="urn:microsoft.com/office/officeart/2005/8/layout/radial2"/>
    <dgm:cxn modelId="{210817DA-D458-40DC-AFBE-2F32D9E6779F}" type="presParOf" srcId="{50B0A4FF-7D69-43CA-9116-CE6291C3F056}" destId="{58A8465D-AABE-481E-9D5B-2C0C5C3C4D5E}" srcOrd="1" destOrd="0" presId="urn:microsoft.com/office/officeart/2005/8/layout/radial2"/>
    <dgm:cxn modelId="{0D79E818-483E-44B8-9852-55CE99FEEBF7}" type="presParOf" srcId="{50B0A4FF-7D69-43CA-9116-CE6291C3F056}" destId="{3AF5D6EB-BE9F-461C-8633-CD1AA7077EDE}" srcOrd="2" destOrd="0" presId="urn:microsoft.com/office/officeart/2005/8/layout/radial2"/>
    <dgm:cxn modelId="{B98CEB47-9708-408B-83D5-9C524C52ABFF}" type="presParOf" srcId="{3AF5D6EB-BE9F-461C-8633-CD1AA7077EDE}" destId="{BAE57875-BD31-44B7-86B7-D9CC79208EE7}" srcOrd="0" destOrd="0" presId="urn:microsoft.com/office/officeart/2005/8/layout/radial2"/>
    <dgm:cxn modelId="{9C216A3C-D264-4625-B058-8D8B7E1E3E55}" type="presParOf" srcId="{3AF5D6EB-BE9F-461C-8633-CD1AA7077EDE}" destId="{3222022A-A94C-4C80-BB3B-6D76B1CB774B}" srcOrd="1" destOrd="0" presId="urn:microsoft.com/office/officeart/2005/8/layout/radial2"/>
    <dgm:cxn modelId="{E507138F-2D38-4B66-91BD-B0C23AAF4009}" type="presParOf" srcId="{50B0A4FF-7D69-43CA-9116-CE6291C3F056}" destId="{3BDD2D78-8C09-46F9-A744-B153C901031A}" srcOrd="3" destOrd="0" presId="urn:microsoft.com/office/officeart/2005/8/layout/radial2"/>
    <dgm:cxn modelId="{87DB807C-78C3-410C-BED0-1ABE9C18873A}" type="presParOf" srcId="{50B0A4FF-7D69-43CA-9116-CE6291C3F056}" destId="{CE23A55C-6F84-4EFB-A178-ED9FF7AF1AC6}" srcOrd="4" destOrd="0" presId="urn:microsoft.com/office/officeart/2005/8/layout/radial2"/>
    <dgm:cxn modelId="{C50530EE-A838-4460-9898-CB1EF12704D4}" type="presParOf" srcId="{CE23A55C-6F84-4EFB-A178-ED9FF7AF1AC6}" destId="{85B002A9-8B6F-4EE3-AD2E-2DE71540F004}" srcOrd="0" destOrd="0" presId="urn:microsoft.com/office/officeart/2005/8/layout/radial2"/>
    <dgm:cxn modelId="{0E96CB38-7876-46B5-8E7A-6E2D6C87790B}" type="presParOf" srcId="{CE23A55C-6F84-4EFB-A178-ED9FF7AF1AC6}" destId="{9DEFDE3B-091D-4518-A54D-10F3E3630B5E}" srcOrd="1" destOrd="0" presId="urn:microsoft.com/office/officeart/2005/8/layout/radial2"/>
    <dgm:cxn modelId="{31187B15-61E6-4AA7-ACF6-DFE7DEAD0560}" type="presParOf" srcId="{50B0A4FF-7D69-43CA-9116-CE6291C3F056}" destId="{734764AB-6404-4FFA-BA3C-4085BE5D94C6}" srcOrd="5" destOrd="0" presId="urn:microsoft.com/office/officeart/2005/8/layout/radial2"/>
    <dgm:cxn modelId="{B9DCCDA1-8FD9-48CD-94B6-33D2922E8A70}" type="presParOf" srcId="{50B0A4FF-7D69-43CA-9116-CE6291C3F056}" destId="{8DDE40BB-E451-4B3D-AF18-57EB8712EC1E}" srcOrd="6" destOrd="0" presId="urn:microsoft.com/office/officeart/2005/8/layout/radial2"/>
    <dgm:cxn modelId="{46A89F32-65B4-43AA-A052-B3CC49E8A420}" type="presParOf" srcId="{8DDE40BB-E451-4B3D-AF18-57EB8712EC1E}" destId="{15AF2330-A42E-408B-8CAB-89D5B05E6E6C}" srcOrd="0" destOrd="0" presId="urn:microsoft.com/office/officeart/2005/8/layout/radial2"/>
    <dgm:cxn modelId="{4F9DAEA5-776D-4F3F-991F-EF0731B38353}" type="presParOf" srcId="{8DDE40BB-E451-4B3D-AF18-57EB8712EC1E}" destId="{D539B28F-8AE5-4472-9C8D-DA3401F906DB}" srcOrd="1" destOrd="0" presId="urn:microsoft.com/office/officeart/2005/8/layout/radial2"/>
    <dgm:cxn modelId="{5099D96F-E1E4-4118-972D-982AF888650F}" type="presParOf" srcId="{50B0A4FF-7D69-43CA-9116-CE6291C3F056}" destId="{BD3A2B5D-1FB2-48D4-BD8C-A981C9BC383B}" srcOrd="7" destOrd="0" presId="urn:microsoft.com/office/officeart/2005/8/layout/radial2"/>
    <dgm:cxn modelId="{C3D38E99-6623-49F0-B3B8-D90AD6050158}" type="presParOf" srcId="{50B0A4FF-7D69-43CA-9116-CE6291C3F056}" destId="{44855ACE-A5AE-4147-B6DA-BE8E32E12091}" srcOrd="8" destOrd="0" presId="urn:microsoft.com/office/officeart/2005/8/layout/radial2"/>
    <dgm:cxn modelId="{2668B26F-4C90-4F70-97C1-CB74D6888F0D}" type="presParOf" srcId="{44855ACE-A5AE-4147-B6DA-BE8E32E12091}" destId="{23D16F8C-A038-4FCA-83C3-9E7E9C78403C}" srcOrd="0" destOrd="0" presId="urn:microsoft.com/office/officeart/2005/8/layout/radial2"/>
    <dgm:cxn modelId="{1F929188-436B-405E-9E74-01965F16A160}" type="presParOf" srcId="{44855ACE-A5AE-4147-B6DA-BE8E32E12091}" destId="{B1B2EB0D-0AA9-42A3-AEBB-EC47C7D6D52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A2B5D-1FB2-48D4-BD8C-A981C9BC383B}">
      <dsp:nvSpPr>
        <dsp:cNvPr id="0" name=""/>
        <dsp:cNvSpPr/>
      </dsp:nvSpPr>
      <dsp:spPr>
        <a:xfrm rot="3682597">
          <a:off x="1777855" y="3162649"/>
          <a:ext cx="834032" cy="47900"/>
        </a:xfrm>
        <a:custGeom>
          <a:avLst/>
          <a:gdLst/>
          <a:ahLst/>
          <a:cxnLst/>
          <a:rect l="0" t="0" r="0" b="0"/>
          <a:pathLst>
            <a:path>
              <a:moveTo>
                <a:pt x="0" y="23950"/>
              </a:moveTo>
              <a:lnTo>
                <a:pt x="834032" y="23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4764AB-6404-4FFA-BA3C-4085BE5D94C6}">
      <dsp:nvSpPr>
        <dsp:cNvPr id="0" name=""/>
        <dsp:cNvSpPr/>
      </dsp:nvSpPr>
      <dsp:spPr>
        <a:xfrm rot="1312361">
          <a:off x="2236182" y="2561708"/>
          <a:ext cx="596189" cy="47900"/>
        </a:xfrm>
        <a:custGeom>
          <a:avLst/>
          <a:gdLst/>
          <a:ahLst/>
          <a:cxnLst/>
          <a:rect l="0" t="0" r="0" b="0"/>
          <a:pathLst>
            <a:path>
              <a:moveTo>
                <a:pt x="0" y="23950"/>
              </a:moveTo>
              <a:lnTo>
                <a:pt x="596189" y="23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DD2D78-8C09-46F9-A744-B153C901031A}">
      <dsp:nvSpPr>
        <dsp:cNvPr id="0" name=""/>
        <dsp:cNvSpPr/>
      </dsp:nvSpPr>
      <dsp:spPr>
        <a:xfrm rot="20287639">
          <a:off x="2236182" y="1875562"/>
          <a:ext cx="596189" cy="47900"/>
        </a:xfrm>
        <a:custGeom>
          <a:avLst/>
          <a:gdLst/>
          <a:ahLst/>
          <a:cxnLst/>
          <a:rect l="0" t="0" r="0" b="0"/>
          <a:pathLst>
            <a:path>
              <a:moveTo>
                <a:pt x="0" y="23950"/>
              </a:moveTo>
              <a:lnTo>
                <a:pt x="596189" y="23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8465D-AABE-481E-9D5B-2C0C5C3C4D5E}">
      <dsp:nvSpPr>
        <dsp:cNvPr id="0" name=""/>
        <dsp:cNvSpPr/>
      </dsp:nvSpPr>
      <dsp:spPr>
        <a:xfrm rot="17917403">
          <a:off x="1777855" y="1274621"/>
          <a:ext cx="834032" cy="47900"/>
        </a:xfrm>
        <a:custGeom>
          <a:avLst/>
          <a:gdLst/>
          <a:ahLst/>
          <a:cxnLst/>
          <a:rect l="0" t="0" r="0" b="0"/>
          <a:pathLst>
            <a:path>
              <a:moveTo>
                <a:pt x="0" y="23950"/>
              </a:moveTo>
              <a:lnTo>
                <a:pt x="834032" y="23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12802F-3F99-4CE0-8338-180C8D0AC5F7}">
      <dsp:nvSpPr>
        <dsp:cNvPr id="0" name=""/>
        <dsp:cNvSpPr/>
      </dsp:nvSpPr>
      <dsp:spPr>
        <a:xfrm>
          <a:off x="854018" y="1416925"/>
          <a:ext cx="1651320" cy="165132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E57875-BD31-44B7-86B7-D9CC79208EE7}">
      <dsp:nvSpPr>
        <dsp:cNvPr id="0" name=""/>
        <dsp:cNvSpPr/>
      </dsp:nvSpPr>
      <dsp:spPr>
        <a:xfrm>
          <a:off x="2136566" y="2270"/>
          <a:ext cx="990792" cy="9907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Price</a:t>
          </a:r>
        </a:p>
      </dsp:txBody>
      <dsp:txXfrm>
        <a:off x="2281664" y="147368"/>
        <a:ext cx="700596" cy="700596"/>
      </dsp:txXfrm>
    </dsp:sp>
    <dsp:sp modelId="{3222022A-A94C-4C80-BB3B-6D76B1CB774B}">
      <dsp:nvSpPr>
        <dsp:cNvPr id="0" name=""/>
        <dsp:cNvSpPr/>
      </dsp:nvSpPr>
      <dsp:spPr>
        <a:xfrm>
          <a:off x="3226438" y="2270"/>
          <a:ext cx="1486188" cy="990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Question1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Question 2</a:t>
          </a:r>
        </a:p>
      </dsp:txBody>
      <dsp:txXfrm>
        <a:off x="3226438" y="2270"/>
        <a:ext cx="1486188" cy="990792"/>
      </dsp:txXfrm>
    </dsp:sp>
    <dsp:sp modelId="{85B002A9-8B6F-4EE3-AD2E-2DE71540F004}">
      <dsp:nvSpPr>
        <dsp:cNvPr id="0" name=""/>
        <dsp:cNvSpPr/>
      </dsp:nvSpPr>
      <dsp:spPr>
        <a:xfrm>
          <a:off x="2775251" y="1108504"/>
          <a:ext cx="990792" cy="9907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Variety</a:t>
          </a:r>
        </a:p>
      </dsp:txBody>
      <dsp:txXfrm>
        <a:off x="2920349" y="1253602"/>
        <a:ext cx="700596" cy="700596"/>
      </dsp:txXfrm>
    </dsp:sp>
    <dsp:sp modelId="{9DEFDE3B-091D-4518-A54D-10F3E3630B5E}">
      <dsp:nvSpPr>
        <dsp:cNvPr id="0" name=""/>
        <dsp:cNvSpPr/>
      </dsp:nvSpPr>
      <dsp:spPr>
        <a:xfrm>
          <a:off x="3865122" y="1108504"/>
          <a:ext cx="1486188" cy="990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Question 3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Question 4</a:t>
          </a:r>
        </a:p>
      </dsp:txBody>
      <dsp:txXfrm>
        <a:off x="3865122" y="1108504"/>
        <a:ext cx="1486188" cy="990792"/>
      </dsp:txXfrm>
    </dsp:sp>
    <dsp:sp modelId="{15AF2330-A42E-408B-8CAB-89D5B05E6E6C}">
      <dsp:nvSpPr>
        <dsp:cNvPr id="0" name=""/>
        <dsp:cNvSpPr/>
      </dsp:nvSpPr>
      <dsp:spPr>
        <a:xfrm>
          <a:off x="2775251" y="2385873"/>
          <a:ext cx="990792" cy="9907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Service</a:t>
          </a:r>
        </a:p>
      </dsp:txBody>
      <dsp:txXfrm>
        <a:off x="2920349" y="2530971"/>
        <a:ext cx="700596" cy="700596"/>
      </dsp:txXfrm>
    </dsp:sp>
    <dsp:sp modelId="{D539B28F-8AE5-4472-9C8D-DA3401F906DB}">
      <dsp:nvSpPr>
        <dsp:cNvPr id="0" name=""/>
        <dsp:cNvSpPr/>
      </dsp:nvSpPr>
      <dsp:spPr>
        <a:xfrm>
          <a:off x="3865122" y="2385873"/>
          <a:ext cx="1486188" cy="990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Question 5</a:t>
          </a:r>
        </a:p>
      </dsp:txBody>
      <dsp:txXfrm>
        <a:off x="3865122" y="2385873"/>
        <a:ext cx="1486188" cy="990792"/>
      </dsp:txXfrm>
    </dsp:sp>
    <dsp:sp modelId="{23D16F8C-A038-4FCA-83C3-9E7E9C78403C}">
      <dsp:nvSpPr>
        <dsp:cNvPr id="0" name=""/>
        <dsp:cNvSpPr/>
      </dsp:nvSpPr>
      <dsp:spPr>
        <a:xfrm>
          <a:off x="2136566" y="3492107"/>
          <a:ext cx="990792" cy="9907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Item Quality</a:t>
          </a:r>
        </a:p>
      </dsp:txBody>
      <dsp:txXfrm>
        <a:off x="2281664" y="3637205"/>
        <a:ext cx="700596" cy="700596"/>
      </dsp:txXfrm>
    </dsp:sp>
    <dsp:sp modelId="{B1B2EB0D-0AA9-42A3-AEBB-EC47C7D6D52C}">
      <dsp:nvSpPr>
        <dsp:cNvPr id="0" name=""/>
        <dsp:cNvSpPr/>
      </dsp:nvSpPr>
      <dsp:spPr>
        <a:xfrm>
          <a:off x="3226438" y="3492107"/>
          <a:ext cx="1486188" cy="990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Question 6</a:t>
          </a:r>
        </a:p>
      </dsp:txBody>
      <dsp:txXfrm>
        <a:off x="3226438" y="3492107"/>
        <a:ext cx="1486188" cy="9907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1EEF8C-F3B3-4662-85AC-B17C93554275}">
      <dsp:nvSpPr>
        <dsp:cNvPr id="0" name=""/>
        <dsp:cNvSpPr/>
      </dsp:nvSpPr>
      <dsp:spPr>
        <a:xfrm>
          <a:off x="1977888" y="1317899"/>
          <a:ext cx="1378223" cy="138851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Total </a:t>
          </a:r>
          <a:r>
            <a:rPr lang="en-US" sz="3200" kern="1200" dirty="0" err="1"/>
            <a:t>Skor</a:t>
          </a:r>
          <a:endParaRPr lang="en-US" sz="3200" kern="1200" dirty="0"/>
        </a:p>
      </dsp:txBody>
      <dsp:txXfrm>
        <a:off x="2179724" y="1521242"/>
        <a:ext cx="974551" cy="981827"/>
      </dsp:txXfrm>
    </dsp:sp>
    <dsp:sp modelId="{BC6A4AEC-0E17-438A-9F57-DDB17A9891A7}">
      <dsp:nvSpPr>
        <dsp:cNvPr id="0" name=""/>
        <dsp:cNvSpPr/>
      </dsp:nvSpPr>
      <dsp:spPr>
        <a:xfrm rot="16200000">
          <a:off x="2499738" y="1131807"/>
          <a:ext cx="334523" cy="37661"/>
        </a:xfrm>
        <a:custGeom>
          <a:avLst/>
          <a:gdLst/>
          <a:ahLst/>
          <a:cxnLst/>
          <a:rect l="0" t="0" r="0" b="0"/>
          <a:pathLst>
            <a:path>
              <a:moveTo>
                <a:pt x="0" y="18830"/>
              </a:moveTo>
              <a:lnTo>
                <a:pt x="334523" y="188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58636" y="1142274"/>
        <a:ext cx="16726" cy="16726"/>
      </dsp:txXfrm>
    </dsp:sp>
    <dsp:sp modelId="{5C0DE7BE-C95C-4D66-8804-56B11159C4B7}">
      <dsp:nvSpPr>
        <dsp:cNvPr id="0" name=""/>
        <dsp:cNvSpPr/>
      </dsp:nvSpPr>
      <dsp:spPr>
        <a:xfrm>
          <a:off x="2231984" y="138835"/>
          <a:ext cx="870030" cy="84454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/>
            <a:t>Q2</a:t>
          </a:r>
        </a:p>
      </dsp:txBody>
      <dsp:txXfrm>
        <a:off x="2359397" y="262515"/>
        <a:ext cx="615204" cy="597180"/>
      </dsp:txXfrm>
    </dsp:sp>
    <dsp:sp modelId="{E816E1E8-20AD-4B63-AFB0-27FB8BC34230}">
      <dsp:nvSpPr>
        <dsp:cNvPr id="0" name=""/>
        <dsp:cNvSpPr/>
      </dsp:nvSpPr>
      <dsp:spPr>
        <a:xfrm rot="19800000">
          <a:off x="3242858" y="1565896"/>
          <a:ext cx="328942" cy="37661"/>
        </a:xfrm>
        <a:custGeom>
          <a:avLst/>
          <a:gdLst/>
          <a:ahLst/>
          <a:cxnLst/>
          <a:rect l="0" t="0" r="0" b="0"/>
          <a:pathLst>
            <a:path>
              <a:moveTo>
                <a:pt x="0" y="18830"/>
              </a:moveTo>
              <a:lnTo>
                <a:pt x="328942" y="188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99105" y="1576503"/>
        <a:ext cx="16447" cy="16447"/>
      </dsp:txXfrm>
    </dsp:sp>
    <dsp:sp modelId="{BFD5DDCD-2BC9-461A-8C49-A7AEF3FF32DB}">
      <dsp:nvSpPr>
        <dsp:cNvPr id="0" name=""/>
        <dsp:cNvSpPr/>
      </dsp:nvSpPr>
      <dsp:spPr>
        <a:xfrm>
          <a:off x="3488631" y="864360"/>
          <a:ext cx="870030" cy="844540"/>
        </a:xfrm>
        <a:prstGeom prst="ellipse">
          <a:avLst/>
        </a:prstGeom>
        <a:gradFill rotWithShape="0">
          <a:gsLst>
            <a:gs pos="0">
              <a:schemeClr val="accent5">
                <a:hueOff val="-1470669"/>
                <a:satOff val="-2046"/>
                <a:lumOff val="-7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470669"/>
                <a:satOff val="-2046"/>
                <a:lumOff val="-7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470669"/>
                <a:satOff val="-2046"/>
                <a:lumOff val="-7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/>
            <a:t>Q3</a:t>
          </a:r>
        </a:p>
      </dsp:txBody>
      <dsp:txXfrm>
        <a:off x="3616044" y="988040"/>
        <a:ext cx="615204" cy="597180"/>
      </dsp:txXfrm>
    </dsp:sp>
    <dsp:sp modelId="{C923D546-A848-43DB-9363-95E54CEC6D55}">
      <dsp:nvSpPr>
        <dsp:cNvPr id="0" name=""/>
        <dsp:cNvSpPr/>
      </dsp:nvSpPr>
      <dsp:spPr>
        <a:xfrm rot="1800000">
          <a:off x="3242858" y="2420755"/>
          <a:ext cx="328942" cy="37661"/>
        </a:xfrm>
        <a:custGeom>
          <a:avLst/>
          <a:gdLst/>
          <a:ahLst/>
          <a:cxnLst/>
          <a:rect l="0" t="0" r="0" b="0"/>
          <a:pathLst>
            <a:path>
              <a:moveTo>
                <a:pt x="0" y="18830"/>
              </a:moveTo>
              <a:lnTo>
                <a:pt x="328942" y="188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99105" y="2431362"/>
        <a:ext cx="16447" cy="16447"/>
      </dsp:txXfrm>
    </dsp:sp>
    <dsp:sp modelId="{2E448B4C-F9C2-49F2-9DA3-7B6C1170A21E}">
      <dsp:nvSpPr>
        <dsp:cNvPr id="0" name=""/>
        <dsp:cNvSpPr/>
      </dsp:nvSpPr>
      <dsp:spPr>
        <a:xfrm>
          <a:off x="3488631" y="2315411"/>
          <a:ext cx="870030" cy="844540"/>
        </a:xfrm>
        <a:prstGeom prst="ellipse">
          <a:avLst/>
        </a:prstGeom>
        <a:gradFill rotWithShape="0">
          <a:gsLst>
            <a:gs pos="0">
              <a:schemeClr val="accent5">
                <a:hueOff val="-2941338"/>
                <a:satOff val="-4091"/>
                <a:lumOff val="-15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941338"/>
                <a:satOff val="-4091"/>
                <a:lumOff val="-15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941338"/>
                <a:satOff val="-4091"/>
                <a:lumOff val="-15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/>
            <a:t>Q4</a:t>
          </a:r>
        </a:p>
      </dsp:txBody>
      <dsp:txXfrm>
        <a:off x="3616044" y="2439091"/>
        <a:ext cx="615204" cy="597180"/>
      </dsp:txXfrm>
    </dsp:sp>
    <dsp:sp modelId="{DCA68E28-E30D-40DC-AC0D-D4818743D71D}">
      <dsp:nvSpPr>
        <dsp:cNvPr id="0" name=""/>
        <dsp:cNvSpPr/>
      </dsp:nvSpPr>
      <dsp:spPr>
        <a:xfrm rot="5400000">
          <a:off x="2499738" y="2854844"/>
          <a:ext cx="334523" cy="37661"/>
        </a:xfrm>
        <a:custGeom>
          <a:avLst/>
          <a:gdLst/>
          <a:ahLst/>
          <a:cxnLst/>
          <a:rect l="0" t="0" r="0" b="0"/>
          <a:pathLst>
            <a:path>
              <a:moveTo>
                <a:pt x="0" y="18830"/>
              </a:moveTo>
              <a:lnTo>
                <a:pt x="334523" y="188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58636" y="2865311"/>
        <a:ext cx="16726" cy="16726"/>
      </dsp:txXfrm>
    </dsp:sp>
    <dsp:sp modelId="{821E1D2A-2EB0-4DF6-A695-BE66FB3DEFEF}">
      <dsp:nvSpPr>
        <dsp:cNvPr id="0" name=""/>
        <dsp:cNvSpPr/>
      </dsp:nvSpPr>
      <dsp:spPr>
        <a:xfrm>
          <a:off x="2231984" y="3040936"/>
          <a:ext cx="870030" cy="844540"/>
        </a:xfrm>
        <a:prstGeom prst="ellipse">
          <a:avLst/>
        </a:prstGeom>
        <a:gradFill rotWithShape="0">
          <a:gsLst>
            <a:gs pos="0">
              <a:schemeClr val="accent5">
                <a:hueOff val="-4412007"/>
                <a:satOff val="-6137"/>
                <a:lumOff val="-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412007"/>
                <a:satOff val="-6137"/>
                <a:lumOff val="-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412007"/>
                <a:satOff val="-6137"/>
                <a:lumOff val="-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/>
            <a:t>Q5</a:t>
          </a:r>
        </a:p>
      </dsp:txBody>
      <dsp:txXfrm>
        <a:off x="2359397" y="3164616"/>
        <a:ext cx="615204" cy="597180"/>
      </dsp:txXfrm>
    </dsp:sp>
    <dsp:sp modelId="{7B9A67AC-5FD4-448B-9047-FD994BD0BEEE}">
      <dsp:nvSpPr>
        <dsp:cNvPr id="0" name=""/>
        <dsp:cNvSpPr/>
      </dsp:nvSpPr>
      <dsp:spPr>
        <a:xfrm rot="9000000">
          <a:off x="1762199" y="2420755"/>
          <a:ext cx="328942" cy="37661"/>
        </a:xfrm>
        <a:custGeom>
          <a:avLst/>
          <a:gdLst/>
          <a:ahLst/>
          <a:cxnLst/>
          <a:rect l="0" t="0" r="0" b="0"/>
          <a:pathLst>
            <a:path>
              <a:moveTo>
                <a:pt x="0" y="18830"/>
              </a:moveTo>
              <a:lnTo>
                <a:pt x="328942" y="188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918447" y="2431362"/>
        <a:ext cx="16447" cy="16447"/>
      </dsp:txXfrm>
    </dsp:sp>
    <dsp:sp modelId="{645F8DD8-3EA3-431C-85D1-72F5D42E8001}">
      <dsp:nvSpPr>
        <dsp:cNvPr id="0" name=""/>
        <dsp:cNvSpPr/>
      </dsp:nvSpPr>
      <dsp:spPr>
        <a:xfrm>
          <a:off x="975337" y="2315411"/>
          <a:ext cx="870030" cy="844540"/>
        </a:xfrm>
        <a:prstGeom prst="ellipse">
          <a:avLst/>
        </a:prstGeom>
        <a:gradFill rotWithShape="0">
          <a:gsLst>
            <a:gs pos="0">
              <a:schemeClr val="accent5">
                <a:hueOff val="-5882676"/>
                <a:satOff val="-8182"/>
                <a:lumOff val="-313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882676"/>
                <a:satOff val="-8182"/>
                <a:lumOff val="-313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882676"/>
                <a:satOff val="-8182"/>
                <a:lumOff val="-313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/>
            <a:t>Q6</a:t>
          </a:r>
        </a:p>
      </dsp:txBody>
      <dsp:txXfrm>
        <a:off x="1102750" y="2439091"/>
        <a:ext cx="615204" cy="597180"/>
      </dsp:txXfrm>
    </dsp:sp>
    <dsp:sp modelId="{7D2401C6-8F9E-407C-BBA2-B6DF78420C70}">
      <dsp:nvSpPr>
        <dsp:cNvPr id="0" name=""/>
        <dsp:cNvSpPr/>
      </dsp:nvSpPr>
      <dsp:spPr>
        <a:xfrm rot="12600000">
          <a:off x="1762199" y="1565896"/>
          <a:ext cx="328942" cy="37661"/>
        </a:xfrm>
        <a:custGeom>
          <a:avLst/>
          <a:gdLst/>
          <a:ahLst/>
          <a:cxnLst/>
          <a:rect l="0" t="0" r="0" b="0"/>
          <a:pathLst>
            <a:path>
              <a:moveTo>
                <a:pt x="0" y="18830"/>
              </a:moveTo>
              <a:lnTo>
                <a:pt x="328942" y="188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918447" y="1576503"/>
        <a:ext cx="16447" cy="16447"/>
      </dsp:txXfrm>
    </dsp:sp>
    <dsp:sp modelId="{17FACE20-00A5-4BDA-B764-AF6DDDD4CC5F}">
      <dsp:nvSpPr>
        <dsp:cNvPr id="0" name=""/>
        <dsp:cNvSpPr/>
      </dsp:nvSpPr>
      <dsp:spPr>
        <a:xfrm>
          <a:off x="975337" y="864360"/>
          <a:ext cx="870030" cy="844540"/>
        </a:xfrm>
        <a:prstGeom prst="ellipse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/>
            <a:t>Q1</a:t>
          </a:r>
        </a:p>
      </dsp:txBody>
      <dsp:txXfrm>
        <a:off x="1102750" y="988040"/>
        <a:ext cx="615204" cy="5971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A2B5D-1FB2-48D4-BD8C-A981C9BC383B}">
      <dsp:nvSpPr>
        <dsp:cNvPr id="0" name=""/>
        <dsp:cNvSpPr/>
      </dsp:nvSpPr>
      <dsp:spPr>
        <a:xfrm rot="3682597">
          <a:off x="1777855" y="3162649"/>
          <a:ext cx="834032" cy="47900"/>
        </a:xfrm>
        <a:custGeom>
          <a:avLst/>
          <a:gdLst/>
          <a:ahLst/>
          <a:cxnLst/>
          <a:rect l="0" t="0" r="0" b="0"/>
          <a:pathLst>
            <a:path>
              <a:moveTo>
                <a:pt x="0" y="23950"/>
              </a:moveTo>
              <a:lnTo>
                <a:pt x="834032" y="23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4764AB-6404-4FFA-BA3C-4085BE5D94C6}">
      <dsp:nvSpPr>
        <dsp:cNvPr id="0" name=""/>
        <dsp:cNvSpPr/>
      </dsp:nvSpPr>
      <dsp:spPr>
        <a:xfrm rot="1312361">
          <a:off x="2236182" y="2561708"/>
          <a:ext cx="596189" cy="47900"/>
        </a:xfrm>
        <a:custGeom>
          <a:avLst/>
          <a:gdLst/>
          <a:ahLst/>
          <a:cxnLst/>
          <a:rect l="0" t="0" r="0" b="0"/>
          <a:pathLst>
            <a:path>
              <a:moveTo>
                <a:pt x="0" y="23950"/>
              </a:moveTo>
              <a:lnTo>
                <a:pt x="596189" y="23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DD2D78-8C09-46F9-A744-B153C901031A}">
      <dsp:nvSpPr>
        <dsp:cNvPr id="0" name=""/>
        <dsp:cNvSpPr/>
      </dsp:nvSpPr>
      <dsp:spPr>
        <a:xfrm rot="20287639">
          <a:off x="2236182" y="1875562"/>
          <a:ext cx="596189" cy="47900"/>
        </a:xfrm>
        <a:custGeom>
          <a:avLst/>
          <a:gdLst/>
          <a:ahLst/>
          <a:cxnLst/>
          <a:rect l="0" t="0" r="0" b="0"/>
          <a:pathLst>
            <a:path>
              <a:moveTo>
                <a:pt x="0" y="23950"/>
              </a:moveTo>
              <a:lnTo>
                <a:pt x="596189" y="23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8465D-AABE-481E-9D5B-2C0C5C3C4D5E}">
      <dsp:nvSpPr>
        <dsp:cNvPr id="0" name=""/>
        <dsp:cNvSpPr/>
      </dsp:nvSpPr>
      <dsp:spPr>
        <a:xfrm rot="17917403">
          <a:off x="1777855" y="1274621"/>
          <a:ext cx="834032" cy="47900"/>
        </a:xfrm>
        <a:custGeom>
          <a:avLst/>
          <a:gdLst/>
          <a:ahLst/>
          <a:cxnLst/>
          <a:rect l="0" t="0" r="0" b="0"/>
          <a:pathLst>
            <a:path>
              <a:moveTo>
                <a:pt x="0" y="23950"/>
              </a:moveTo>
              <a:lnTo>
                <a:pt x="834032" y="23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12802F-3F99-4CE0-8338-180C8D0AC5F7}">
      <dsp:nvSpPr>
        <dsp:cNvPr id="0" name=""/>
        <dsp:cNvSpPr/>
      </dsp:nvSpPr>
      <dsp:spPr>
        <a:xfrm>
          <a:off x="854018" y="1416925"/>
          <a:ext cx="1651320" cy="165132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E57875-BD31-44B7-86B7-D9CC79208EE7}">
      <dsp:nvSpPr>
        <dsp:cNvPr id="0" name=""/>
        <dsp:cNvSpPr/>
      </dsp:nvSpPr>
      <dsp:spPr>
        <a:xfrm>
          <a:off x="2136566" y="2270"/>
          <a:ext cx="990792" cy="9907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Price</a:t>
          </a:r>
        </a:p>
      </dsp:txBody>
      <dsp:txXfrm>
        <a:off x="2281664" y="147368"/>
        <a:ext cx="700596" cy="700596"/>
      </dsp:txXfrm>
    </dsp:sp>
    <dsp:sp modelId="{3222022A-A94C-4C80-BB3B-6D76B1CB774B}">
      <dsp:nvSpPr>
        <dsp:cNvPr id="0" name=""/>
        <dsp:cNvSpPr/>
      </dsp:nvSpPr>
      <dsp:spPr>
        <a:xfrm>
          <a:off x="3226438" y="2270"/>
          <a:ext cx="1486188" cy="990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Question1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Question 2</a:t>
          </a:r>
        </a:p>
      </dsp:txBody>
      <dsp:txXfrm>
        <a:off x="3226438" y="2270"/>
        <a:ext cx="1486188" cy="990792"/>
      </dsp:txXfrm>
    </dsp:sp>
    <dsp:sp modelId="{85B002A9-8B6F-4EE3-AD2E-2DE71540F004}">
      <dsp:nvSpPr>
        <dsp:cNvPr id="0" name=""/>
        <dsp:cNvSpPr/>
      </dsp:nvSpPr>
      <dsp:spPr>
        <a:xfrm>
          <a:off x="2775251" y="1108504"/>
          <a:ext cx="990792" cy="9907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Variety</a:t>
          </a:r>
        </a:p>
      </dsp:txBody>
      <dsp:txXfrm>
        <a:off x="2920349" y="1253602"/>
        <a:ext cx="700596" cy="700596"/>
      </dsp:txXfrm>
    </dsp:sp>
    <dsp:sp modelId="{9DEFDE3B-091D-4518-A54D-10F3E3630B5E}">
      <dsp:nvSpPr>
        <dsp:cNvPr id="0" name=""/>
        <dsp:cNvSpPr/>
      </dsp:nvSpPr>
      <dsp:spPr>
        <a:xfrm>
          <a:off x="3865122" y="1108504"/>
          <a:ext cx="1486188" cy="990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Question 3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Question 4</a:t>
          </a:r>
        </a:p>
      </dsp:txBody>
      <dsp:txXfrm>
        <a:off x="3865122" y="1108504"/>
        <a:ext cx="1486188" cy="990792"/>
      </dsp:txXfrm>
    </dsp:sp>
    <dsp:sp modelId="{15AF2330-A42E-408B-8CAB-89D5B05E6E6C}">
      <dsp:nvSpPr>
        <dsp:cNvPr id="0" name=""/>
        <dsp:cNvSpPr/>
      </dsp:nvSpPr>
      <dsp:spPr>
        <a:xfrm>
          <a:off x="2775251" y="2385873"/>
          <a:ext cx="990792" cy="9907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Service</a:t>
          </a:r>
        </a:p>
      </dsp:txBody>
      <dsp:txXfrm>
        <a:off x="2920349" y="2530971"/>
        <a:ext cx="700596" cy="700596"/>
      </dsp:txXfrm>
    </dsp:sp>
    <dsp:sp modelId="{D539B28F-8AE5-4472-9C8D-DA3401F906DB}">
      <dsp:nvSpPr>
        <dsp:cNvPr id="0" name=""/>
        <dsp:cNvSpPr/>
      </dsp:nvSpPr>
      <dsp:spPr>
        <a:xfrm>
          <a:off x="3865122" y="2385873"/>
          <a:ext cx="1486188" cy="990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Question 5</a:t>
          </a:r>
        </a:p>
      </dsp:txBody>
      <dsp:txXfrm>
        <a:off x="3865122" y="2385873"/>
        <a:ext cx="1486188" cy="990792"/>
      </dsp:txXfrm>
    </dsp:sp>
    <dsp:sp modelId="{23D16F8C-A038-4FCA-83C3-9E7E9C78403C}">
      <dsp:nvSpPr>
        <dsp:cNvPr id="0" name=""/>
        <dsp:cNvSpPr/>
      </dsp:nvSpPr>
      <dsp:spPr>
        <a:xfrm>
          <a:off x="2136566" y="3492107"/>
          <a:ext cx="990792" cy="9907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Item Quality</a:t>
          </a:r>
        </a:p>
      </dsp:txBody>
      <dsp:txXfrm>
        <a:off x="2281664" y="3637205"/>
        <a:ext cx="700596" cy="700596"/>
      </dsp:txXfrm>
    </dsp:sp>
    <dsp:sp modelId="{B1B2EB0D-0AA9-42A3-AEBB-EC47C7D6D52C}">
      <dsp:nvSpPr>
        <dsp:cNvPr id="0" name=""/>
        <dsp:cNvSpPr/>
      </dsp:nvSpPr>
      <dsp:spPr>
        <a:xfrm>
          <a:off x="3226438" y="3492107"/>
          <a:ext cx="1486188" cy="990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Question 6</a:t>
          </a:r>
        </a:p>
      </dsp:txBody>
      <dsp:txXfrm>
        <a:off x="3226438" y="3492107"/>
        <a:ext cx="1486188" cy="9907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9DE18-76FB-4785-A708-CAEE3F6BF79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02B2F-F247-45BC-9A48-8858052A85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0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A7F9-29A5-4D1C-B890-619EAAD0A838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92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52F-BA22-494F-ACBB-59227D45488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2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8A41-750C-4BCD-97C1-2997529AB4E1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8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9973" y="1709740"/>
            <a:ext cx="10157478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3" y="4589465"/>
            <a:ext cx="10157478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7E11-4A96-4DB7-AEF6-8CB0EADFACA8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1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9972" y="1825625"/>
            <a:ext cx="4829828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A419-97B0-417A-974C-C184599933EC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703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48A92-D51F-4B0A-BBF7-456E3EFC340B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13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304-9711-4B3D-837E-3DAE6E43B74F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9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5148-7839-49CF-B195-C7EDD522F603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0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C2AB-1DC6-4149-A562-B54EF19EB235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29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FD99-B038-460A-B5EA-077DEB4A0EEC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6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9972" y="365127"/>
            <a:ext cx="101638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2" y="1825625"/>
            <a:ext cx="101638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1CF04-9406-489C-A1AC-C7EB13DC0D47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24039" y="6356350"/>
            <a:ext cx="7443537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75" b="0" i="0" dirty="0" smtClean="0"/>
              <a:t>Program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Studi</a:t>
            </a:r>
            <a:r>
              <a:rPr lang="en-US" sz="975" b="0" i="0" baseline="0" dirty="0" smtClean="0"/>
              <a:t> Magister </a:t>
            </a:r>
            <a:r>
              <a:rPr lang="en-US" sz="975" b="0" i="0" baseline="0" dirty="0" err="1" smtClean="0"/>
              <a:t>Kedokteran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Kerja</a:t>
            </a:r>
            <a:endParaRPr lang="en-US" sz="975" b="0" i="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6356350"/>
            <a:ext cx="52096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MASSIVE</a:t>
            </a:r>
            <a:r>
              <a:rPr lang="en-US" sz="900" baseline="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 OPEN ONLINE COURSES (MOOCs)</a:t>
            </a:r>
            <a:endParaRPr lang="en-US" sz="9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4" t="9879" r="18448" b="5547"/>
          <a:stretch/>
        </p:blipFill>
        <p:spPr>
          <a:xfrm>
            <a:off x="99164" y="47954"/>
            <a:ext cx="932245" cy="127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858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4960" y="477838"/>
            <a:ext cx="9174480" cy="1655762"/>
          </a:xfrm>
        </p:spPr>
        <p:txBody>
          <a:bodyPr>
            <a:noAutofit/>
          </a:bodyPr>
          <a:lstStyle/>
          <a:p>
            <a:r>
              <a:rPr lang="en-US" sz="4000" dirty="0" err="1"/>
              <a:t>Validasi</a:t>
            </a:r>
            <a:r>
              <a:rPr lang="en-US" sz="4000" dirty="0"/>
              <a:t> </a:t>
            </a:r>
            <a:r>
              <a:rPr lang="en-US" sz="4000" dirty="0" err="1"/>
              <a:t>Instrumen</a:t>
            </a:r>
            <a:r>
              <a:rPr lang="en-US" sz="4000" dirty="0"/>
              <a:t> </a:t>
            </a:r>
            <a:r>
              <a:rPr lang="en-US" sz="4000" dirty="0" err="1"/>
              <a:t>Pengukuran</a:t>
            </a:r>
            <a:r>
              <a:rPr lang="en-US" sz="4000" dirty="0"/>
              <a:t> dan </a:t>
            </a:r>
            <a:r>
              <a:rPr lang="en-US" sz="4000" dirty="0" err="1"/>
              <a:t>Kuesioner</a:t>
            </a:r>
            <a:r>
              <a:rPr lang="en-US" sz="4000" dirty="0"/>
              <a:t> </a:t>
            </a:r>
            <a:r>
              <a:rPr lang="en-US" sz="4000" dirty="0" err="1"/>
              <a:t>Penelitian</a:t>
            </a:r>
            <a:endParaRPr lang="en-US" sz="6000" i="1" dirty="0">
              <a:solidFill>
                <a:schemeClr val="tx1">
                  <a:lumMod val="75000"/>
                  <a:lumOff val="2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124200"/>
            <a:ext cx="1663611" cy="1332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66939" y="4572000"/>
            <a:ext cx="5245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Aria Kekalih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432004" y="5562600"/>
            <a:ext cx="7315200" cy="594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MASSIVE OPEN ONLINE COURSES (MOOCs)</a:t>
            </a:r>
          </a:p>
        </p:txBody>
      </p:sp>
    </p:spTree>
    <p:extLst>
      <p:ext uri="{BB962C8B-B14F-4D97-AF65-F5344CB8AC3E}">
        <p14:creationId xmlns:p14="http://schemas.microsoft.com/office/powerpoint/2010/main" val="642214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KONSEP KORELASI PADA UJI VALIDASI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ID" sz="2400" dirty="0"/>
              <a:t>KORELASI ITEM-TOTAL </a:t>
            </a:r>
          </a:p>
          <a:p>
            <a:pPr lvl="1"/>
            <a:r>
              <a:rPr lang="en-ID" sz="2400" dirty="0" err="1"/>
              <a:t>Korelasi</a:t>
            </a:r>
            <a:r>
              <a:rPr lang="en-ID" sz="2400" dirty="0"/>
              <a:t> </a:t>
            </a:r>
            <a:r>
              <a:rPr lang="en-ID" sz="2400" dirty="0" err="1"/>
              <a:t>antara</a:t>
            </a:r>
            <a:r>
              <a:rPr lang="en-ID" sz="2400" dirty="0"/>
              <a:t> </a:t>
            </a:r>
            <a:r>
              <a:rPr lang="en-ID" sz="2400" dirty="0" err="1"/>
              <a:t>nilai</a:t>
            </a:r>
            <a:r>
              <a:rPr lang="en-ID" sz="2400" dirty="0"/>
              <a:t> </a:t>
            </a:r>
            <a:r>
              <a:rPr lang="en-ID" sz="2400" dirty="0" err="1"/>
              <a:t>skor</a:t>
            </a:r>
            <a:r>
              <a:rPr lang="en-ID" sz="2400" dirty="0"/>
              <a:t> </a:t>
            </a:r>
            <a:r>
              <a:rPr lang="en-ID" sz="2400" dirty="0" err="1"/>
              <a:t>masing-masing</a:t>
            </a:r>
            <a:r>
              <a:rPr lang="en-ID" sz="2400" dirty="0"/>
              <a:t> </a:t>
            </a:r>
            <a:r>
              <a:rPr lang="en-ID" sz="2400" dirty="0" err="1"/>
              <a:t>pertanyaan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nilai</a:t>
            </a:r>
            <a:r>
              <a:rPr lang="en-ID" sz="2400" dirty="0"/>
              <a:t> </a:t>
            </a:r>
            <a:r>
              <a:rPr lang="en-ID" sz="2400" dirty="0" err="1"/>
              <a:t>skor</a:t>
            </a:r>
            <a:r>
              <a:rPr lang="en-ID" sz="2400" dirty="0"/>
              <a:t> total </a:t>
            </a:r>
            <a:r>
              <a:rPr lang="en-ID" sz="2400" dirty="0" err="1"/>
              <a:t>seluruh</a:t>
            </a:r>
            <a:r>
              <a:rPr lang="en-ID" sz="2400" dirty="0"/>
              <a:t> </a:t>
            </a:r>
            <a:r>
              <a:rPr lang="en-ID" sz="2400" dirty="0" err="1"/>
              <a:t>pertanyaan</a:t>
            </a:r>
            <a:r>
              <a:rPr lang="en-ID" sz="2400" dirty="0"/>
              <a:t> </a:t>
            </a:r>
          </a:p>
          <a:p>
            <a:r>
              <a:rPr lang="en-ID" sz="2400" dirty="0"/>
              <a:t>INTERPRETASI SAMA DENGAN KORELASI PADA UMUMNYA</a:t>
            </a:r>
          </a:p>
          <a:p>
            <a:pPr lvl="1"/>
            <a:r>
              <a:rPr lang="en-ID" sz="2400" dirty="0" err="1"/>
              <a:t>Koefisien</a:t>
            </a:r>
            <a:r>
              <a:rPr lang="en-ID" sz="2400" dirty="0"/>
              <a:t> </a:t>
            </a:r>
            <a:r>
              <a:rPr lang="en-ID" sz="2400" dirty="0" err="1"/>
              <a:t>korelasi</a:t>
            </a:r>
            <a:r>
              <a:rPr lang="en-ID" sz="2400" dirty="0"/>
              <a:t> ~ 1 </a:t>
            </a:r>
            <a:r>
              <a:rPr lang="en-ID" sz="2400" dirty="0" err="1"/>
              <a:t>semakin</a:t>
            </a:r>
            <a:r>
              <a:rPr lang="en-ID" sz="2400" dirty="0"/>
              <a:t> </a:t>
            </a:r>
            <a:r>
              <a:rPr lang="en-ID" sz="2400" dirty="0" err="1"/>
              <a:t>baik</a:t>
            </a:r>
            <a:endParaRPr lang="en-ID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6172200" y="2193925"/>
          <a:ext cx="53340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108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035"/>
    </mc:Choice>
    <mc:Fallback xmlns="">
      <p:transition spd="slow" advTm="125035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tampilan</a:t>
            </a:r>
            <a:r>
              <a:rPr lang="en-ID" dirty="0"/>
              <a:t> </a:t>
            </a:r>
            <a:r>
              <a:rPr lang="en-ID" dirty="0" err="1"/>
              <a:t>pelaporan</a:t>
            </a:r>
            <a:r>
              <a:rPr lang="en-ID" dirty="0"/>
              <a:t> </a:t>
            </a:r>
            <a:r>
              <a:rPr lang="en-ID" dirty="0" err="1"/>
              <a:t>manuskrip</a:t>
            </a:r>
            <a:endParaRPr lang="en-ID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72546" y="2067340"/>
            <a:ext cx="7901609" cy="355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593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2434"/>
    </mc:Choice>
    <mc:Fallback xmlns="">
      <p:transition spd="slow" advTm="302434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KONSEP UJI VALIDASI KRITERIA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6172200" y="2091856"/>
          <a:ext cx="6205330" cy="4485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AF6DFECC-803D-4955-A501-B3CC78FF3D99}"/>
              </a:ext>
            </a:extLst>
          </p:cNvPr>
          <p:cNvSpPr/>
          <p:nvPr/>
        </p:nvSpPr>
        <p:spPr>
          <a:xfrm>
            <a:off x="1341783" y="2415209"/>
            <a:ext cx="4512366" cy="18288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b="1" dirty="0"/>
              <a:t>Concurrent Validity</a:t>
            </a:r>
          </a:p>
          <a:p>
            <a:pPr algn="ctr"/>
            <a:r>
              <a:rPr lang="en-ID" dirty="0" err="1"/>
              <a:t>Dinilai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Skor</a:t>
            </a:r>
            <a:r>
              <a:rPr lang="en-ID" dirty="0"/>
              <a:t> </a:t>
            </a:r>
            <a:r>
              <a:rPr lang="en-ID" dirty="0" err="1"/>
              <a:t>Rekomendasi</a:t>
            </a:r>
            <a:r>
              <a:rPr lang="en-ID" dirty="0"/>
              <a:t> </a:t>
            </a:r>
          </a:p>
          <a:p>
            <a:pPr algn="ctr"/>
            <a:endParaRPr lang="en-ID" dirty="0"/>
          </a:p>
          <a:p>
            <a:pPr algn="ctr"/>
            <a:r>
              <a:rPr lang="en-ID" dirty="0" err="1"/>
              <a:t>Sebarapa</a:t>
            </a:r>
            <a:r>
              <a:rPr lang="en-ID" dirty="0"/>
              <a:t> </a:t>
            </a:r>
            <a:r>
              <a:rPr lang="en-ID" dirty="0" err="1"/>
              <a:t>anda</a:t>
            </a:r>
            <a:r>
              <a:rPr lang="en-ID" dirty="0"/>
              <a:t> </a:t>
            </a:r>
            <a:r>
              <a:rPr lang="en-ID" dirty="0" err="1"/>
              <a:t>merekomendasikan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orang lain </a:t>
            </a:r>
          </a:p>
          <a:p>
            <a:pPr algn="ctr"/>
            <a:r>
              <a:rPr lang="en-ID" dirty="0"/>
              <a:t>(Skala 1-10)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="" xmlns:a16="http://schemas.microsoft.com/office/drawing/2014/main" id="{F7D7B646-1B15-41EA-A52B-FB99483E4088}"/>
              </a:ext>
            </a:extLst>
          </p:cNvPr>
          <p:cNvSpPr/>
          <p:nvPr/>
        </p:nvSpPr>
        <p:spPr>
          <a:xfrm>
            <a:off x="1341783" y="4554213"/>
            <a:ext cx="4512366" cy="1828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b="1" dirty="0" err="1"/>
              <a:t>Predicitive</a:t>
            </a:r>
            <a:r>
              <a:rPr lang="en-ID" b="1" dirty="0"/>
              <a:t> Validity</a:t>
            </a:r>
          </a:p>
          <a:p>
            <a:pPr algn="ctr"/>
            <a:r>
              <a:rPr lang="en-ID" dirty="0" err="1"/>
              <a:t>Dinilai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berapa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yang </a:t>
            </a:r>
            <a:r>
              <a:rPr lang="en-ID" dirty="0" err="1"/>
              <a:t>dibeli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1 </a:t>
            </a:r>
            <a:r>
              <a:rPr lang="en-ID" dirty="0" err="1"/>
              <a:t>tahun</a:t>
            </a:r>
            <a:endParaRPr lang="en-ID" dirty="0"/>
          </a:p>
          <a:p>
            <a:pPr algn="ctr"/>
            <a:endParaRPr lang="en-ID" dirty="0"/>
          </a:p>
        </p:txBody>
      </p:sp>
      <p:sp>
        <p:nvSpPr>
          <p:cNvPr id="7" name="Arrow: Left 6">
            <a:extLst>
              <a:ext uri="{FF2B5EF4-FFF2-40B4-BE49-F238E27FC236}">
                <a16:creationId xmlns="" xmlns:a16="http://schemas.microsoft.com/office/drawing/2014/main" id="{509D34F8-506F-40A5-8026-028951A55CC8}"/>
              </a:ext>
            </a:extLst>
          </p:cNvPr>
          <p:cNvSpPr/>
          <p:nvPr/>
        </p:nvSpPr>
        <p:spPr>
          <a:xfrm rot="1781388">
            <a:off x="5972496" y="3472603"/>
            <a:ext cx="811696" cy="278296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Arrow: Left 7">
            <a:extLst>
              <a:ext uri="{FF2B5EF4-FFF2-40B4-BE49-F238E27FC236}">
                <a16:creationId xmlns="" xmlns:a16="http://schemas.microsoft.com/office/drawing/2014/main" id="{1AA34D25-8169-4922-81CD-D8658961735D}"/>
              </a:ext>
            </a:extLst>
          </p:cNvPr>
          <p:cNvSpPr/>
          <p:nvPr/>
        </p:nvSpPr>
        <p:spPr>
          <a:xfrm rot="19218169">
            <a:off x="6064797" y="4992498"/>
            <a:ext cx="811696" cy="278296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1956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773"/>
    </mc:Choice>
    <mc:Fallback xmlns="">
      <p:transition spd="slow" advTm="91773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4276" y="2527069"/>
            <a:ext cx="9908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Heavy" panose="020B0903020102020204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714469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3C533D-FAC5-44EA-87A4-0B53D3688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6FF7AE2-4CED-4678-B81A-30125D93D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Pengertian</a:t>
            </a:r>
            <a:r>
              <a:rPr lang="en-ID" dirty="0"/>
              <a:t> </a:t>
            </a:r>
            <a:r>
              <a:rPr lang="en-ID" dirty="0" err="1"/>
              <a:t>Validasi</a:t>
            </a:r>
            <a:r>
              <a:rPr lang="en-ID" dirty="0"/>
              <a:t> dan </a:t>
            </a:r>
            <a:r>
              <a:rPr lang="en-ID" dirty="0" err="1"/>
              <a:t>Reliabilitas</a:t>
            </a:r>
            <a:endParaRPr lang="en-ID" dirty="0"/>
          </a:p>
          <a:p>
            <a:r>
              <a:rPr lang="en-ID" dirty="0" err="1"/>
              <a:t>Kuesioner</a:t>
            </a:r>
            <a:r>
              <a:rPr lang="en-ID" dirty="0"/>
              <a:t> yang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Validasi</a:t>
            </a:r>
            <a:endParaRPr lang="en-ID" dirty="0"/>
          </a:p>
          <a:p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Aplikasi</a:t>
            </a:r>
            <a:r>
              <a:rPr lang="en-ID" dirty="0"/>
              <a:t> Uji </a:t>
            </a:r>
            <a:r>
              <a:rPr lang="en-ID" dirty="0" err="1"/>
              <a:t>Validasi</a:t>
            </a:r>
            <a:endParaRPr lang="en-ID" dirty="0"/>
          </a:p>
          <a:p>
            <a:r>
              <a:rPr lang="en-ID" dirty="0" err="1"/>
              <a:t>Tipe</a:t>
            </a:r>
            <a:r>
              <a:rPr lang="en-ID" dirty="0"/>
              <a:t> </a:t>
            </a:r>
            <a:r>
              <a:rPr lang="en-ID" dirty="0" err="1"/>
              <a:t>Validasi</a:t>
            </a:r>
            <a:r>
              <a:rPr lang="en-ID" dirty="0"/>
              <a:t> </a:t>
            </a:r>
          </a:p>
          <a:p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8536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20"/>
    </mc:Choice>
    <mc:Fallback xmlns="">
      <p:transition spd="slow" advTm="2362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6C7B58-7C08-4E52-9253-ADE8352AB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 err="1"/>
              <a:t>Validitas</a:t>
            </a:r>
            <a:r>
              <a:rPr lang="en-ID" b="1" dirty="0"/>
              <a:t> &amp; </a:t>
            </a:r>
            <a:r>
              <a:rPr lang="en-ID" b="1" dirty="0" err="1"/>
              <a:t>reliabilitas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109A7B-759E-48DE-A2F4-08F6412B16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3520440" cy="4024125"/>
          </a:xfrm>
        </p:spPr>
        <p:txBody>
          <a:bodyPr>
            <a:normAutofit/>
          </a:bodyPr>
          <a:lstStyle/>
          <a:p>
            <a:r>
              <a:rPr lang="en-ID" dirty="0" err="1"/>
              <a:t>Validitas</a:t>
            </a:r>
            <a:endParaRPr lang="en-ID" dirty="0"/>
          </a:p>
          <a:p>
            <a:pPr lvl="1"/>
            <a:r>
              <a:rPr lang="en-ID" dirty="0" err="1"/>
              <a:t>Sejauh</a:t>
            </a:r>
            <a:r>
              <a:rPr lang="en-ID" dirty="0"/>
              <a:t> mana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penilaian</a:t>
            </a:r>
            <a:r>
              <a:rPr lang="en-ID" dirty="0"/>
              <a:t>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mengukur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yang </a:t>
            </a:r>
            <a:r>
              <a:rPr lang="en-ID" dirty="0" err="1"/>
              <a:t>seharusnya</a:t>
            </a:r>
            <a:r>
              <a:rPr lang="en-ID" dirty="0"/>
              <a:t> </a:t>
            </a:r>
            <a:r>
              <a:rPr lang="en-ID" dirty="0" err="1"/>
              <a:t>diukur</a:t>
            </a:r>
            <a:endParaRPr lang="en-ID" dirty="0"/>
          </a:p>
          <a:p>
            <a:r>
              <a:rPr lang="en-ID" dirty="0" err="1"/>
              <a:t>Reliabilitas</a:t>
            </a:r>
            <a:endParaRPr lang="en-ID" dirty="0"/>
          </a:p>
          <a:p>
            <a:pPr lvl="1"/>
            <a:r>
              <a:rPr lang="en-ID" dirty="0" err="1"/>
              <a:t>sejauh</a:t>
            </a:r>
            <a:r>
              <a:rPr lang="en-ID" dirty="0"/>
              <a:t> mana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ukur</a:t>
            </a:r>
            <a:r>
              <a:rPr lang="en-ID" dirty="0"/>
              <a:t>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menghasilkan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yang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konsisten</a:t>
            </a:r>
            <a:endParaRPr lang="en-ID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2B26EFF-D3F2-42B8-9990-1F1FD78BC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7989" y="2708020"/>
            <a:ext cx="6868586" cy="299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71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271"/>
    </mc:Choice>
    <mc:Fallback xmlns="">
      <p:transition spd="slow" advTm="15527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6E8A17-84A3-479C-8D98-BEBA18D05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KUESIONER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54E97ED-33B5-4F9A-AC73-E9A044C54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400" dirty="0" err="1"/>
              <a:t>Jenis</a:t>
            </a:r>
            <a:r>
              <a:rPr lang="en-ID" sz="2400" dirty="0"/>
              <a:t> </a:t>
            </a:r>
            <a:r>
              <a:rPr lang="en-ID" sz="2400" dirty="0" err="1"/>
              <a:t>kuesioner</a:t>
            </a:r>
            <a:r>
              <a:rPr lang="en-ID" sz="2400" dirty="0"/>
              <a:t> </a:t>
            </a:r>
            <a:r>
              <a:rPr lang="en-ID" sz="2400" dirty="0" err="1"/>
              <a:t>berdasarkan</a:t>
            </a:r>
            <a:r>
              <a:rPr lang="en-ID" sz="2400" dirty="0"/>
              <a:t> </a:t>
            </a:r>
            <a:r>
              <a:rPr lang="en-ID" sz="2400" dirty="0" err="1"/>
              <a:t>jenis</a:t>
            </a:r>
            <a:r>
              <a:rPr lang="en-ID" sz="2400" dirty="0"/>
              <a:t> </a:t>
            </a:r>
            <a:r>
              <a:rPr lang="en-ID" sz="2400" dirty="0" err="1"/>
              <a:t>pertanyannya</a:t>
            </a:r>
            <a:endParaRPr lang="en-ID" sz="2400" dirty="0"/>
          </a:p>
          <a:p>
            <a:pPr lvl="1"/>
            <a:r>
              <a:rPr lang="en-ID" sz="2400" dirty="0"/>
              <a:t>Structured questions: </a:t>
            </a:r>
            <a:r>
              <a:rPr lang="en-ID" sz="2400" dirty="0" err="1"/>
              <a:t>misalnya</a:t>
            </a:r>
            <a:r>
              <a:rPr lang="en-ID" sz="2400" dirty="0"/>
              <a:t> </a:t>
            </a:r>
            <a:r>
              <a:rPr lang="en-ID" sz="2400" dirty="0" err="1"/>
              <a:t>pengetahuan</a:t>
            </a:r>
            <a:r>
              <a:rPr lang="en-ID" sz="2400" dirty="0"/>
              <a:t> </a:t>
            </a:r>
            <a:r>
              <a:rPr lang="en-ID" sz="2400" dirty="0" err="1"/>
              <a:t>tentang</a:t>
            </a:r>
            <a:r>
              <a:rPr lang="en-ID" sz="2400" dirty="0"/>
              <a:t> </a:t>
            </a:r>
            <a:r>
              <a:rPr lang="en-ID" sz="2400" dirty="0" err="1"/>
              <a:t>anemia</a:t>
            </a:r>
            <a:r>
              <a:rPr lang="en-ID" sz="2400" dirty="0"/>
              <a:t> </a:t>
            </a:r>
            <a:r>
              <a:rPr lang="en-ID" sz="2400" dirty="0" err="1"/>
              <a:t>dinilai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10 </a:t>
            </a:r>
            <a:r>
              <a:rPr lang="en-ID" sz="2400" dirty="0" err="1"/>
              <a:t>pertanyaan</a:t>
            </a:r>
            <a:endParaRPr lang="en-ID" sz="2400" dirty="0"/>
          </a:p>
          <a:p>
            <a:pPr lvl="1"/>
            <a:r>
              <a:rPr lang="en-ID" sz="2400" dirty="0"/>
              <a:t>Stand alone questions: </a:t>
            </a:r>
            <a:r>
              <a:rPr lang="en-ID" sz="2400" dirty="0" err="1"/>
              <a:t>misalnya</a:t>
            </a:r>
            <a:r>
              <a:rPr lang="en-ID" sz="2400" dirty="0"/>
              <a:t> </a:t>
            </a:r>
            <a:r>
              <a:rPr lang="en-ID" sz="2400" dirty="0" err="1"/>
              <a:t>pertanyaan</a:t>
            </a:r>
            <a:r>
              <a:rPr lang="en-ID" sz="2400" dirty="0"/>
              <a:t> </a:t>
            </a:r>
            <a:r>
              <a:rPr lang="en-ID" sz="2400" dirty="0" err="1"/>
              <a:t>tentang</a:t>
            </a:r>
            <a:r>
              <a:rPr lang="en-ID" sz="2400" dirty="0"/>
              <a:t> </a:t>
            </a:r>
            <a:r>
              <a:rPr lang="en-ID" sz="2400" dirty="0" err="1"/>
              <a:t>jenis</a:t>
            </a:r>
            <a:r>
              <a:rPr lang="en-ID" sz="2400" dirty="0"/>
              <a:t> </a:t>
            </a:r>
            <a:r>
              <a:rPr lang="en-ID" sz="2400" dirty="0" err="1"/>
              <a:t>kelamin</a:t>
            </a:r>
            <a:r>
              <a:rPr lang="en-ID" sz="2400" dirty="0"/>
              <a:t>, </a:t>
            </a:r>
            <a:r>
              <a:rPr lang="en-ID" sz="2400" dirty="0" err="1"/>
              <a:t>usia</a:t>
            </a:r>
            <a:r>
              <a:rPr lang="en-ID" sz="2400" dirty="0"/>
              <a:t>, </a:t>
            </a:r>
            <a:r>
              <a:rPr lang="en-ID" sz="2400" dirty="0" err="1"/>
              <a:t>pendapatan</a:t>
            </a:r>
            <a:r>
              <a:rPr lang="en-ID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7004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378"/>
    </mc:Choice>
    <mc:Fallback xmlns="">
      <p:transition spd="slow" advTm="24037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6E8A17-84A3-479C-8D98-BEBA18D05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KUESIONER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54E97ED-33B5-4F9A-AC73-E9A044C54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800" dirty="0" err="1"/>
              <a:t>Jenis</a:t>
            </a:r>
            <a:r>
              <a:rPr lang="en-ID" sz="2800" dirty="0"/>
              <a:t> </a:t>
            </a:r>
            <a:r>
              <a:rPr lang="en-ID" sz="2800" dirty="0" err="1"/>
              <a:t>kuesioner</a:t>
            </a:r>
            <a:r>
              <a:rPr lang="en-ID" sz="2800" dirty="0"/>
              <a:t> </a:t>
            </a:r>
            <a:r>
              <a:rPr lang="en-ID" sz="2800" dirty="0" err="1"/>
              <a:t>berdasarkan</a:t>
            </a:r>
            <a:r>
              <a:rPr lang="en-ID" sz="2800" dirty="0"/>
              <a:t> </a:t>
            </a:r>
            <a:r>
              <a:rPr lang="en-ID" sz="2800" dirty="0" err="1"/>
              <a:t>cara</a:t>
            </a:r>
            <a:r>
              <a:rPr lang="en-ID" sz="2800" dirty="0"/>
              <a:t> </a:t>
            </a:r>
            <a:r>
              <a:rPr lang="en-ID" sz="2800" dirty="0" err="1"/>
              <a:t>penggunaannya</a:t>
            </a:r>
            <a:r>
              <a:rPr lang="en-ID" sz="2800" dirty="0"/>
              <a:t> </a:t>
            </a:r>
          </a:p>
          <a:p>
            <a:pPr lvl="1"/>
            <a:r>
              <a:rPr lang="en-ID" sz="2800" dirty="0"/>
              <a:t>Self administered questionnaire: </a:t>
            </a:r>
          </a:p>
          <a:p>
            <a:pPr lvl="2"/>
            <a:r>
              <a:rPr lang="en-ID" sz="2600" dirty="0" err="1"/>
              <a:t>pertanyaan</a:t>
            </a:r>
            <a:r>
              <a:rPr lang="en-ID" sz="2600" dirty="0"/>
              <a:t> yang </a:t>
            </a:r>
            <a:r>
              <a:rPr lang="en-ID" sz="2600" dirty="0" err="1"/>
              <a:t>bisa</a:t>
            </a:r>
            <a:r>
              <a:rPr lang="en-ID" sz="2600" dirty="0"/>
              <a:t> </a:t>
            </a:r>
            <a:r>
              <a:rPr lang="en-ID" sz="2600" dirty="0" err="1"/>
              <a:t>dijawab</a:t>
            </a:r>
            <a:r>
              <a:rPr lang="en-ID" sz="2600" dirty="0"/>
              <a:t> </a:t>
            </a:r>
            <a:r>
              <a:rPr lang="en-ID" sz="2600" dirty="0" err="1"/>
              <a:t>mandiri</a:t>
            </a:r>
            <a:r>
              <a:rPr lang="en-ID" sz="2600" dirty="0"/>
              <a:t> oleh </a:t>
            </a:r>
            <a:r>
              <a:rPr lang="en-ID" sz="2600" dirty="0" err="1"/>
              <a:t>responden</a:t>
            </a:r>
            <a:r>
              <a:rPr lang="en-ID" sz="2600" dirty="0"/>
              <a:t> (</a:t>
            </a:r>
            <a:r>
              <a:rPr lang="en-ID" sz="2600" dirty="0" err="1"/>
              <a:t>misalnya</a:t>
            </a:r>
            <a:r>
              <a:rPr lang="en-ID" sz="2600" dirty="0"/>
              <a:t> </a:t>
            </a:r>
            <a:r>
              <a:rPr lang="en-ID" sz="2600" dirty="0" err="1"/>
              <a:t>melalui</a:t>
            </a:r>
            <a:r>
              <a:rPr lang="en-ID" sz="2600" dirty="0"/>
              <a:t> google form, </a:t>
            </a:r>
            <a:r>
              <a:rPr lang="en-ID" sz="2600" dirty="0" err="1"/>
              <a:t>kuesioner</a:t>
            </a:r>
            <a:r>
              <a:rPr lang="en-ID" sz="2600" dirty="0"/>
              <a:t> di </a:t>
            </a:r>
            <a:r>
              <a:rPr lang="en-ID" sz="2600" dirty="0" err="1"/>
              <a:t>ruang</a:t>
            </a:r>
            <a:r>
              <a:rPr lang="en-ID" sz="2600" dirty="0"/>
              <a:t> </a:t>
            </a:r>
            <a:r>
              <a:rPr lang="en-ID" sz="2600" dirty="0" err="1"/>
              <a:t>tunggu</a:t>
            </a:r>
            <a:r>
              <a:rPr lang="en-ID" sz="2600" dirty="0"/>
              <a:t>)</a:t>
            </a:r>
          </a:p>
          <a:p>
            <a:pPr lvl="1"/>
            <a:r>
              <a:rPr lang="en-ID" sz="2800" dirty="0"/>
              <a:t>Guided questionnaire: </a:t>
            </a:r>
          </a:p>
          <a:p>
            <a:pPr lvl="2"/>
            <a:r>
              <a:rPr lang="en-ID" sz="2600" dirty="0" err="1"/>
              <a:t>pertanyaan</a:t>
            </a:r>
            <a:r>
              <a:rPr lang="en-ID" sz="2600" dirty="0"/>
              <a:t> yang </a:t>
            </a:r>
            <a:r>
              <a:rPr lang="en-ID" sz="2600" dirty="0" err="1"/>
              <a:t>harus</a:t>
            </a:r>
            <a:r>
              <a:rPr lang="en-ID" sz="2600" dirty="0"/>
              <a:t> </a:t>
            </a:r>
            <a:r>
              <a:rPr lang="en-ID" sz="2600" dirty="0" err="1"/>
              <a:t>dipandu</a:t>
            </a:r>
            <a:r>
              <a:rPr lang="en-ID" sz="2600" dirty="0"/>
              <a:t> oleh </a:t>
            </a:r>
            <a:r>
              <a:rPr lang="en-ID" sz="2600" dirty="0" err="1"/>
              <a:t>tenaga</a:t>
            </a:r>
            <a:r>
              <a:rPr lang="en-ID" sz="2600" dirty="0"/>
              <a:t> </a:t>
            </a:r>
            <a:r>
              <a:rPr lang="en-ID" sz="2600" dirty="0" err="1"/>
              <a:t>kesehatan</a:t>
            </a:r>
            <a:r>
              <a:rPr lang="en-ID" sz="2600" dirty="0"/>
              <a:t> (</a:t>
            </a:r>
            <a:r>
              <a:rPr lang="en-ID" sz="2600" dirty="0" err="1"/>
              <a:t>misalnya</a:t>
            </a:r>
            <a:r>
              <a:rPr lang="en-ID" sz="2600" dirty="0"/>
              <a:t> </a:t>
            </a:r>
            <a:r>
              <a:rPr lang="en-ID" sz="2600" dirty="0" err="1"/>
              <a:t>kuesioner</a:t>
            </a:r>
            <a:r>
              <a:rPr lang="en-ID" sz="2600" dirty="0"/>
              <a:t> </a:t>
            </a:r>
            <a:r>
              <a:rPr lang="en-ID" sz="2600" dirty="0" err="1"/>
              <a:t>penilaian</a:t>
            </a:r>
            <a:r>
              <a:rPr lang="en-ID" sz="2600" dirty="0"/>
              <a:t> </a:t>
            </a:r>
            <a:r>
              <a:rPr lang="en-ID" sz="2600" dirty="0" err="1"/>
              <a:t>ibu</a:t>
            </a:r>
            <a:r>
              <a:rPr lang="en-ID" sz="2600" dirty="0"/>
              <a:t> </a:t>
            </a:r>
            <a:r>
              <a:rPr lang="en-ID" sz="2600" dirty="0" err="1"/>
              <a:t>terhadap</a:t>
            </a:r>
            <a:r>
              <a:rPr lang="en-ID" sz="2600" dirty="0"/>
              <a:t> </a:t>
            </a:r>
            <a:r>
              <a:rPr lang="en-ID" sz="2600" dirty="0" err="1"/>
              <a:t>kemampuan</a:t>
            </a:r>
            <a:r>
              <a:rPr lang="en-ID" sz="2600" dirty="0"/>
              <a:t> </a:t>
            </a:r>
            <a:r>
              <a:rPr lang="en-ID" sz="2600" dirty="0" err="1"/>
              <a:t>motorik</a:t>
            </a:r>
            <a:r>
              <a:rPr lang="en-ID" sz="2600" dirty="0"/>
              <a:t> </a:t>
            </a:r>
            <a:r>
              <a:rPr lang="en-ID" sz="2600" dirty="0" err="1"/>
              <a:t>anak</a:t>
            </a:r>
            <a:r>
              <a:rPr lang="en-ID" sz="2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69182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378"/>
    </mc:Choice>
    <mc:Fallback xmlns="">
      <p:transition spd="slow" advTm="24037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9B80AA7E-01FB-4219-9160-961E9D53E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1026" name="Picture 2" descr="Hasil gambar untuk criterion validation">
            <a:extLst>
              <a:ext uri="{FF2B5EF4-FFF2-40B4-BE49-F238E27FC236}">
                <a16:creationId xmlns="" xmlns:a16="http://schemas.microsoft.com/office/drawing/2014/main" id="{75698D8A-5BDE-48E2-864A-FBDD58B987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870" y="676261"/>
            <a:ext cx="9175530" cy="5893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61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5154"/>
    </mc:Choice>
    <mc:Fallback xmlns="">
      <p:transition spd="slow" advTm="33515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>
            <a:extLst>
              <a:ext uri="{FF2B5EF4-FFF2-40B4-BE49-F238E27FC236}">
                <a16:creationId xmlns="" xmlns:a16="http://schemas.microsoft.com/office/drawing/2014/main" id="{D17CC84C-C5A1-465D-AFB9-32E83195E7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76" r="1976" b="-3"/>
          <a:stretch/>
        </p:blipFill>
        <p:spPr>
          <a:xfrm>
            <a:off x="1462399" y="41634"/>
            <a:ext cx="8443601" cy="67747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D5D423-FD88-4771-ACE1-C9EDC1D20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0200" y="609600"/>
            <a:ext cx="2804801" cy="4889360"/>
          </a:xfrm>
          <a:noFill/>
          <a:ln w="19050">
            <a:noFill/>
            <a:prstDash val="dash"/>
          </a:ln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400" dirty="0"/>
              <a:t>CONTOH PELAKSANAAN LENGKAP UJI VALIDASI DAN RELIABILITAS</a:t>
            </a:r>
          </a:p>
        </p:txBody>
      </p:sp>
    </p:spTree>
    <p:extLst>
      <p:ext uri="{BB962C8B-B14F-4D97-AF65-F5344CB8AC3E}">
        <p14:creationId xmlns:p14="http://schemas.microsoft.com/office/powerpoint/2010/main" val="380887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192"/>
    </mc:Choice>
    <mc:Fallback xmlns="">
      <p:transition spd="slow" advTm="161192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2C12D9-FA80-4031-9B86-A22872BE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671" y="2245109"/>
            <a:ext cx="4648200" cy="16709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VALIDITAS </a:t>
            </a:r>
            <a:r>
              <a:rPr lang="en-US" dirty="0" err="1"/>
              <a:t>Transkultural</a:t>
            </a:r>
            <a:r>
              <a:rPr lang="en-US" dirty="0"/>
              <a:t> </a:t>
            </a:r>
            <a:r>
              <a:rPr lang="en-US" i="1" dirty="0"/>
              <a:t>(Transcultural Validity)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08D8E9C-596A-4F2A-A6DE-F845762B7C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3" y="4777235"/>
            <a:ext cx="3367893" cy="144145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Forward Translation</a:t>
            </a:r>
          </a:p>
          <a:p>
            <a:r>
              <a:rPr lang="en-US" dirty="0"/>
              <a:t>Backward Translation</a:t>
            </a:r>
          </a:p>
        </p:txBody>
      </p:sp>
      <p:pic>
        <p:nvPicPr>
          <p:cNvPr id="7" name="Gambar 6">
            <a:extLst>
              <a:ext uri="{FF2B5EF4-FFF2-40B4-BE49-F238E27FC236}">
                <a16:creationId xmlns="" xmlns:a16="http://schemas.microsoft.com/office/drawing/2014/main" id="{1AA5C361-3E42-4925-8AFE-8D3F9D7BE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569" y="0"/>
            <a:ext cx="44571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409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0860"/>
    </mc:Choice>
    <mc:Fallback xmlns="">
      <p:transition spd="slow" advTm="22086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KONSEP UJI VALIDASI </a:t>
            </a:r>
            <a:r>
              <a:rPr lang="en-ID" dirty="0" err="1"/>
              <a:t>konstruk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4323522" cy="4024125"/>
          </a:xfrm>
        </p:spPr>
        <p:txBody>
          <a:bodyPr>
            <a:normAutofit/>
          </a:bodyPr>
          <a:lstStyle/>
          <a:p>
            <a:r>
              <a:rPr lang="en-ID" dirty="0" err="1"/>
              <a:t>Aplikasi</a:t>
            </a:r>
            <a:r>
              <a:rPr lang="en-ID" dirty="0"/>
              <a:t> uji </a:t>
            </a:r>
            <a:r>
              <a:rPr lang="en-ID" dirty="0" err="1"/>
              <a:t>korelasi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uji </a:t>
            </a:r>
            <a:r>
              <a:rPr lang="en-ID" dirty="0" err="1"/>
              <a:t>statistik</a:t>
            </a:r>
            <a:r>
              <a:rPr lang="en-ID" dirty="0"/>
              <a:t> </a:t>
            </a:r>
            <a:r>
              <a:rPr lang="en-ID" dirty="0" err="1"/>
              <a:t>validasi</a:t>
            </a:r>
            <a:endParaRPr lang="en-ID" dirty="0"/>
          </a:p>
          <a:p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terstruktur</a:t>
            </a:r>
            <a:r>
              <a:rPr lang="en-ID" dirty="0"/>
              <a:t> </a:t>
            </a:r>
          </a:p>
          <a:p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1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skoring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Kepuasan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 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6172200" y="2091856"/>
          <a:ext cx="6205330" cy="4485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960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299"/>
    </mc:Choice>
    <mc:Fallback xmlns="">
      <p:transition spd="slow" advTm="140299"/>
    </mc:Fallback>
  </mc:AlternateContent>
</p:sld>
</file>

<file path=ppt/theme/theme1.xml><?xml version="1.0" encoding="utf-8"?>
<a:theme xmlns:a="http://schemas.openxmlformats.org/drawingml/2006/main" name="Konten MOOCs MKK revisi logo U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onten MOOCs MKK revisi logo UI" id="{3E02BE36-552B-446E-9E54-6F9DB478F4A2}" vid="{BC7068CE-4713-41B0-847F-431D672424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Konten MOOCs MKK revisi logo UI</Template>
  <TotalTime>3663</TotalTime>
  <Words>284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Franklin Gothic Heavy</vt:lpstr>
      <vt:lpstr>Franklin Gothic Medium</vt:lpstr>
      <vt:lpstr>Franklin Gothic Medium Cond</vt:lpstr>
      <vt:lpstr>Konten MOOCs MKK revisi logo UI</vt:lpstr>
      <vt:lpstr>PowerPoint Presentation</vt:lpstr>
      <vt:lpstr>OUTLINE</vt:lpstr>
      <vt:lpstr>Validitas &amp; reliabilitas</vt:lpstr>
      <vt:lpstr>KUESIONER</vt:lpstr>
      <vt:lpstr>KUESIONER</vt:lpstr>
      <vt:lpstr>PowerPoint Presentation</vt:lpstr>
      <vt:lpstr>CONTOH PELAKSANAAN LENGKAP UJI VALIDASI DAN RELIABILITAS</vt:lpstr>
      <vt:lpstr>VALIDITAS Transkultural (Transcultural Validity)</vt:lpstr>
      <vt:lpstr>KONSEP UJI VALIDASI konstruk</vt:lpstr>
      <vt:lpstr>KONSEP KORELASI PADA UJI VALIDASI</vt:lpstr>
      <vt:lpstr>tampilan pelaporan manuskrip</vt:lpstr>
      <vt:lpstr>KONSEP UJI VALIDASI KRITERIA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PENILAIAN KESEHATAN PEKERJA (OCCUPATIONAL HEALTH ASSESSMENT)</dc:title>
  <dc:creator>Astrid Sulistomo</dc:creator>
  <cp:lastModifiedBy>Blanc et Noir</cp:lastModifiedBy>
  <cp:revision>95</cp:revision>
  <dcterms:created xsi:type="dcterms:W3CDTF">2013-06-26T20:12:07Z</dcterms:created>
  <dcterms:modified xsi:type="dcterms:W3CDTF">2020-11-06T12:11:28Z</dcterms:modified>
</cp:coreProperties>
</file>