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E4A0-4442-498C-BA94-0EB94B9B3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71822-213E-40C4-B493-4E4949956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D943-520A-4FEC-9C65-F85BCDF4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EB603-E55F-48CC-9908-536848CB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A196C-2FE6-41D1-AE8C-AD7B7F1C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046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942B-E431-4612-B834-29085C18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3C090-D907-4729-9057-785825400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BFCBD-F72C-4EC6-900A-54D4C11C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ACB8-3589-4549-986C-393BD5BB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F33F2-5DDE-4584-A737-0C663869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684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685AD-72EF-4AA6-BAEE-C946E4A77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A64702-6A88-4184-B737-79BCB78CC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F38D-DECC-4DCF-B6CE-7C21CB72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28F8D-BD2C-4116-AD0D-600CCCAB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8566-132F-4456-876B-151FF97F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904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CCA1-43DB-4979-876E-0343A2712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4730-5274-4012-8D2F-C1DE6F67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EF10-B317-4DFE-9DAC-4D375CA0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CFCD6-E4DF-4A25-A970-2679DF1D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CC20-5829-4E38-9681-83FBDF03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219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0D2D-8477-4F2F-A1BA-A326F38A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2295C-E5DC-4BD6-AD2F-1C3821C3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1D26-98A5-45D0-9F25-08A57DC6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8C9E0-B26B-4507-A1B1-99E5A465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79282-8F87-4BBF-95AF-BE516545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400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84BA-A99E-43B1-82E7-D9723340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40DF8-758A-4603-B3E5-AF65D6C47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58151-38E0-4291-8E3F-9EB6A8AC4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E0F7B-1AA4-4BF8-ADFA-2DC7E400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F2BC3-BB3F-4EB1-806B-A7181C1A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116EC-9D39-4553-A440-36D800B7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887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444B-E7F0-45BC-9F3B-2020BF4A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158BA-40E9-41EE-99BF-8D852E7FB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430D7-8B48-4018-8259-BC48FAB1B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EF29A-4EA0-4791-A203-2B097347F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B112B-10C9-4927-BFB3-E6874EDAD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2D517-9BE2-4FEB-9B53-5881B1C3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27624-A0D5-4C32-B06F-1E28B434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3BD18-E4E8-4517-9B59-743D593B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40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F4A2-5325-407F-8A59-68914AE6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C5503-08D4-4970-9B8C-9EA2CAB6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D5BA8-EFFC-4015-84CB-00076F73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095DC-0990-4752-A53D-F91EE94F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442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ED90B-F922-4F06-8E05-66AC74A4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AB7B6-340D-43C8-BE31-F7173187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53891-442F-48F0-BFB2-728D055A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9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524C-9796-4D5D-B79E-89381589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5511-ABD3-4369-9D0B-257EBD0C3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EA129-729B-43F6-8E1C-320CA4E0C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307BC-47DD-4208-ACEA-3675E925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97AD4-FBCC-4ECA-BD62-BCE1C0DE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AD5AB-B145-41F6-94B9-C338C88E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03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994A-57C0-4E98-83F6-F08CA606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F1561-583E-469C-A0E4-46CBA35C6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D7A7B-6B69-4129-A262-C5AE54BF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CF1AA-FC22-4BD0-9484-2252F92B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FA96B-EABF-4F5F-808F-F17BBDA2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C3D89-4FFA-4D52-B2CB-A9CCD88C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427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4A99D-27C9-4DBE-96D0-81A57F70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34A01-AF3B-4023-8FAE-E8E0C649E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CF1-533C-439F-A560-EA5C505F2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47DB-8728-4E91-8006-18431849579D}" type="datetimeFigureOut">
              <a:rPr lang="en-ID" smtClean="0"/>
              <a:t>16/11/2020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35C3-E6A4-412C-BDA4-5AB6FA9AF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66F93-A082-4FF9-A9AA-4C7D01763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9FC43-4905-4D4C-95B7-35FE3CA087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8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4E4E-5980-4DF3-8B72-C51EA8C52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288E5-2FBA-466F-A107-48E78E93BD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2DD63-4940-4FFA-871D-699596D9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C4D2-4C35-4B83-91A7-46EE726B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CA9D7-8890-4659-9EE1-4F93BA08D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7562D-9969-43B4-9E90-A38CE66EE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6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44F2-F1B1-4221-A23B-E52DAAE4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BEAA8-F876-48B6-8BAC-FA84573CA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EA76-EC1F-4347-8812-055B02CD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9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C6648-FA8B-4E4C-91CD-2B4DEC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A5AE5-3E77-4E52-A49B-36C6ADB9B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D0E78-E2B4-4258-9293-311CFBA4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A2B3-4FC3-49B6-866B-CCC38081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BCCB1-1CF5-4B19-A0CB-C03F42784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DC958-E1CA-45B7-B7DE-4E515CFF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4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11EA-6A72-4200-A5DB-4AC1934C3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D73BB-38AF-42EF-8C36-0A3BC1459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984C8-17C2-414C-A5ED-1F126D605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BAC6-45E3-47FF-9F18-F8099FC8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3C00-746B-4EC1-8352-4400129A4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D2244-B07B-4F92-B3C8-59BF02FC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7E10-BD3A-405D-8939-2DC2C8FE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D177E-33AC-4F20-B721-E58B0B50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06851-6AC5-41F1-9311-B8693CDAA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7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D75C-B2BE-45AB-BB3B-E1DC3F8D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C69A6-4BA1-4411-BAC9-2D1ED697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75DB2-F09A-4435-80F1-4D8B0DEE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5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0AFF-4F68-4614-944A-2A803EA8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D82D4-BB2D-4E5C-BECF-C929746B5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DDB1B-C81D-45EE-BF74-A5E86BB5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6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2F7A-4643-482F-AFC5-E3E4A462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59AE-F34F-424E-9DF4-6B501A4E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507C4-E696-4B74-A018-3EDC287F6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2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B6B5-3F62-47F3-8B42-32833F4E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CF08-3151-4ADA-867A-A4DD38194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4E005-864B-4DDC-8F73-86697EFB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6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EC6B-B162-4A9A-B5D2-28D05FCD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1A19-29C6-4284-A2D5-B1B92BB88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5D65D-4466-442F-9D29-69105A9E7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73FC-28CC-4393-AA55-1857B701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9BCE-E89C-4E80-96AB-A48B37302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D9260-F633-4EBD-85B6-F6F0FFA5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5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BA83-A121-4F86-B046-7AB80F59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3274-40D4-48C6-9B3B-A860043F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52AE7-3222-4E32-9764-E93D98D88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1EA9-948F-4A0F-A585-51AECC92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469E-6B03-465D-A2DE-D38E1C63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4255E-5D5A-45B1-9E8A-B5D59E3E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3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Septi Lidya</dc:creator>
  <cp:lastModifiedBy>Septi Lidya</cp:lastModifiedBy>
  <cp:revision>2</cp:revision>
  <dcterms:created xsi:type="dcterms:W3CDTF">2020-11-16T06:53:04Z</dcterms:created>
  <dcterms:modified xsi:type="dcterms:W3CDTF">2020-11-16T08:24:18Z</dcterms:modified>
</cp:coreProperties>
</file>