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1"/>
  </p:notesMasterIdLst>
  <p:sldIdLst>
    <p:sldId id="313" r:id="rId2"/>
    <p:sldId id="310" r:id="rId3"/>
    <p:sldId id="311" r:id="rId4"/>
    <p:sldId id="280" r:id="rId5"/>
    <p:sldId id="302" r:id="rId6"/>
    <p:sldId id="340" r:id="rId7"/>
    <p:sldId id="274" r:id="rId8"/>
    <p:sldId id="284" r:id="rId9"/>
    <p:sldId id="286" r:id="rId10"/>
    <p:sldId id="303" r:id="rId11"/>
    <p:sldId id="305" r:id="rId12"/>
    <p:sldId id="342" r:id="rId13"/>
    <p:sldId id="343" r:id="rId14"/>
    <p:sldId id="344" r:id="rId15"/>
    <p:sldId id="307" r:id="rId16"/>
    <p:sldId id="308" r:id="rId17"/>
    <p:sldId id="312" r:id="rId18"/>
    <p:sldId id="337" r:id="rId19"/>
    <p:sldId id="314" r:id="rId20"/>
  </p:sldIdLst>
  <p:sldSz cx="7620000" cy="5715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400" userDrawn="1">
          <p15:clr>
            <a:srgbClr val="A4A3A4"/>
          </p15:clr>
        </p15:guide>
        <p15:guide id="3" orient="horz" pos="180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AB04"/>
    <a:srgbClr val="FEB80A"/>
    <a:srgbClr val="9933FF"/>
    <a:srgbClr val="7FD1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18" autoAdjust="0"/>
    <p:restoredTop sz="92268" autoAdjust="0"/>
  </p:normalViewPr>
  <p:slideViewPr>
    <p:cSldViewPr>
      <p:cViewPr varScale="1">
        <p:scale>
          <a:sx n="84" d="100"/>
          <a:sy n="84" d="100"/>
        </p:scale>
        <p:origin x="1056" y="64"/>
      </p:cViewPr>
      <p:guideLst>
        <p:guide orient="horz" pos="2160"/>
        <p:guide pos="2400"/>
        <p:guide orient="horz" pos="180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d-ID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Penyakit Tidak menular</c:v>
                </c:pt>
              </c:strCache>
            </c:strRef>
          </c:tx>
          <c:explosion val="6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1125-4EA9-93B9-7F36510195D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125-4EA9-93B9-7F36510195D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1125-4EA9-93B9-7F36510195D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125-4EA9-93B9-7F36510195D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125-4EA9-93B9-7F36510195DF}"/>
              </c:ext>
            </c:extLst>
          </c:dPt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125-4EA9-93B9-7F36510195DF}"/>
                </c:ext>
              </c:extLst>
            </c:dLbl>
            <c:dLbl>
              <c:idx val="1"/>
              <c:layout>
                <c:manualLayout>
                  <c:x val="2.4911220472440945E-2"/>
                  <c:y val="8.39683972472049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125-4EA9-93B9-7F36510195DF}"/>
                </c:ext>
              </c:extLst>
            </c:dLbl>
            <c:dLbl>
              <c:idx val="2"/>
              <c:layout>
                <c:manualLayout>
                  <c:x val="-3.5192913385827689E-3"/>
                  <c:y val="-1.306299084025680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125-4EA9-93B9-7F36510195DF}"/>
                </c:ext>
              </c:extLst>
            </c:dLbl>
            <c:dLbl>
              <c:idx val="3"/>
              <c:layout>
                <c:manualLayout>
                  <c:x val="-1.9478346456692913E-3"/>
                  <c:y val="-3.52709610953778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125-4EA9-93B9-7F36510195DF}"/>
                </c:ext>
              </c:extLst>
            </c:dLbl>
            <c:dLbl>
              <c:idx val="4"/>
              <c:layout>
                <c:manualLayout>
                  <c:x val="6.9621062992125983E-3"/>
                  <c:y val="-4.65814914781996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125-4EA9-93B9-7F36510195D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d-ID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Kanker</c:v>
                </c:pt>
                <c:pt idx="1">
                  <c:v>Stroke</c:v>
                </c:pt>
                <c:pt idx="2">
                  <c:v>Ginjal Kronik</c:v>
                </c:pt>
                <c:pt idx="3">
                  <c:v>Diabetes Mellitus</c:v>
                </c:pt>
                <c:pt idx="4">
                  <c:v>Hipertensi</c:v>
                </c:pt>
              </c:strCache>
            </c:strRef>
          </c:cat>
          <c:val>
            <c:numRef>
              <c:f>Sheet1!$B$2:$B$6</c:f>
              <c:numCache>
                <c:formatCode>0.00%</c:formatCode>
                <c:ptCount val="5"/>
                <c:pt idx="0">
                  <c:v>1.7999999999999999E-2</c:v>
                </c:pt>
                <c:pt idx="1">
                  <c:v>0.109</c:v>
                </c:pt>
                <c:pt idx="2">
                  <c:v>3.7999999999999999E-2</c:v>
                </c:pt>
                <c:pt idx="3">
                  <c:v>8.5000000000000006E-2</c:v>
                </c:pt>
                <c:pt idx="4">
                  <c:v>0.34100000000000003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125-4EA9-93B9-7F36510195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d-ID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d-ID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8A3B49-B7A3-4F91-AE82-D8AC5FC05520}" type="doc">
      <dgm:prSet loTypeId="urn:microsoft.com/office/officeart/2005/8/layout/default#1" loCatId="list" qsTypeId="urn:microsoft.com/office/officeart/2005/8/quickstyle/3d4" qsCatId="3D" csTypeId="urn:microsoft.com/office/officeart/2005/8/colors/accent6_2" csCatId="accent6" phldr="1"/>
      <dgm:spPr/>
      <dgm:t>
        <a:bodyPr/>
        <a:lstStyle/>
        <a:p>
          <a:endParaRPr lang="id-ID"/>
        </a:p>
      </dgm:t>
    </dgm:pt>
    <dgm:pt modelId="{2BC3EDEF-E8AD-4395-8BCE-BE1670BF25D2}">
      <dgm:prSet phldrT="[Text]" custT="1"/>
      <dgm:spPr/>
      <dgm:t>
        <a:bodyPr/>
        <a:lstStyle/>
        <a:p>
          <a:r>
            <a:rPr lang="id-ID" sz="2400" b="1" dirty="0">
              <a:latin typeface="Calibri" panose="020F0502020204030204" pitchFamily="34" charset="0"/>
              <a:cs typeface="Calibri" panose="020F0502020204030204" pitchFamily="34" charset="0"/>
            </a:rPr>
            <a:t>Diabetes</a:t>
          </a:r>
        </a:p>
      </dgm:t>
    </dgm:pt>
    <dgm:pt modelId="{19D36F6C-0A8C-4544-8936-CB865C9B77A7}" type="parTrans" cxnId="{99365C55-39B6-4790-A511-0E410C292BE2}">
      <dgm:prSet/>
      <dgm:spPr/>
      <dgm:t>
        <a:bodyPr/>
        <a:lstStyle/>
        <a:p>
          <a:endParaRPr lang="id-ID" sz="2800">
            <a:solidFill>
              <a:schemeClr val="tx1"/>
            </a:solidFill>
          </a:endParaRPr>
        </a:p>
      </dgm:t>
    </dgm:pt>
    <dgm:pt modelId="{2C5BBAEF-DA13-4B76-B5C2-CB29FE8D8EB9}" type="sibTrans" cxnId="{99365C55-39B6-4790-A511-0E410C292BE2}">
      <dgm:prSet/>
      <dgm:spPr/>
      <dgm:t>
        <a:bodyPr/>
        <a:lstStyle/>
        <a:p>
          <a:endParaRPr lang="id-ID" sz="2800">
            <a:solidFill>
              <a:schemeClr val="tx1"/>
            </a:solidFill>
          </a:endParaRPr>
        </a:p>
      </dgm:t>
    </dgm:pt>
    <dgm:pt modelId="{A6141BD2-D32B-476F-BF8C-0AD602F10EB4}">
      <dgm:prSet phldrT="[Text]" custT="1"/>
      <dgm:spPr/>
      <dgm:t>
        <a:bodyPr/>
        <a:lstStyle/>
        <a:p>
          <a:r>
            <a:rPr lang="id-ID" sz="2400" b="1" dirty="0">
              <a:latin typeface="Calibri" panose="020F0502020204030204" pitchFamily="34" charset="0"/>
              <a:cs typeface="Calibri" panose="020F0502020204030204" pitchFamily="34" charset="0"/>
            </a:rPr>
            <a:t>Kanker</a:t>
          </a:r>
        </a:p>
      </dgm:t>
    </dgm:pt>
    <dgm:pt modelId="{D1947CCD-8250-4D24-ADBB-CE99C4162A63}" type="parTrans" cxnId="{0FE6BA42-7E7F-46D6-9ECC-D4DCC065D815}">
      <dgm:prSet/>
      <dgm:spPr/>
      <dgm:t>
        <a:bodyPr/>
        <a:lstStyle/>
        <a:p>
          <a:endParaRPr lang="id-ID" sz="2800">
            <a:solidFill>
              <a:schemeClr val="tx1"/>
            </a:solidFill>
          </a:endParaRPr>
        </a:p>
      </dgm:t>
    </dgm:pt>
    <dgm:pt modelId="{9353C42D-D594-4F16-AE9D-CD3CB701CD90}" type="sibTrans" cxnId="{0FE6BA42-7E7F-46D6-9ECC-D4DCC065D815}">
      <dgm:prSet/>
      <dgm:spPr/>
      <dgm:t>
        <a:bodyPr/>
        <a:lstStyle/>
        <a:p>
          <a:endParaRPr lang="id-ID" sz="2800">
            <a:solidFill>
              <a:schemeClr val="tx1"/>
            </a:solidFill>
          </a:endParaRPr>
        </a:p>
      </dgm:t>
    </dgm:pt>
    <dgm:pt modelId="{2AB44B2F-43F4-481D-9070-44B3BB18C3ED}">
      <dgm:prSet phldrT="[Text]" custT="1"/>
      <dgm:spPr/>
      <dgm:t>
        <a:bodyPr/>
        <a:lstStyle/>
        <a:p>
          <a:r>
            <a:rPr lang="en-US" sz="2000" b="1">
              <a:latin typeface="Calibri" panose="020F0502020204030204" pitchFamily="34" charset="0"/>
              <a:cs typeface="Calibri" panose="020F0502020204030204" pitchFamily="34" charset="0"/>
            </a:rPr>
            <a:t>Arthritis</a:t>
          </a:r>
          <a:endParaRPr lang="id-ID" sz="2000" b="1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EB4831B-D514-4709-A9DC-BF66E693F5D7}" type="parTrans" cxnId="{87FF038B-6E9F-42D4-BCE5-D907F31966FF}">
      <dgm:prSet/>
      <dgm:spPr/>
      <dgm:t>
        <a:bodyPr/>
        <a:lstStyle/>
        <a:p>
          <a:endParaRPr lang="id-ID" sz="2800">
            <a:solidFill>
              <a:schemeClr val="tx1"/>
            </a:solidFill>
          </a:endParaRPr>
        </a:p>
      </dgm:t>
    </dgm:pt>
    <dgm:pt modelId="{2EF5D992-4A09-4CB4-888A-D95C09EA55AE}" type="sibTrans" cxnId="{87FF038B-6E9F-42D4-BCE5-D907F31966FF}">
      <dgm:prSet/>
      <dgm:spPr/>
      <dgm:t>
        <a:bodyPr/>
        <a:lstStyle/>
        <a:p>
          <a:endParaRPr lang="id-ID" sz="2800">
            <a:solidFill>
              <a:schemeClr val="tx1"/>
            </a:solidFill>
          </a:endParaRPr>
        </a:p>
      </dgm:t>
    </dgm:pt>
    <dgm:pt modelId="{D0843AAF-D22F-4839-9338-EB40706D0F6E}">
      <dgm:prSet phldrT="[Text]" custT="1"/>
      <dgm:spPr/>
      <dgm:t>
        <a:bodyPr/>
        <a:lstStyle/>
        <a:p>
          <a:r>
            <a:rPr lang="id-ID" sz="2400" b="1">
              <a:latin typeface="Calibri" panose="020F0502020204030204" pitchFamily="34" charset="0"/>
              <a:cs typeface="Calibri" panose="020F0502020204030204" pitchFamily="34" charset="0"/>
            </a:rPr>
            <a:t>Gangguan mental</a:t>
          </a:r>
          <a:endParaRPr lang="id-ID" sz="2400" b="1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67C43A5-C533-4119-868F-C4CB5B1F35F4}" type="parTrans" cxnId="{1545BDF2-FDF3-42F4-A2D5-70C663ECB820}">
      <dgm:prSet/>
      <dgm:spPr/>
      <dgm:t>
        <a:bodyPr/>
        <a:lstStyle/>
        <a:p>
          <a:endParaRPr lang="id-ID" sz="2800">
            <a:solidFill>
              <a:schemeClr val="tx1"/>
            </a:solidFill>
          </a:endParaRPr>
        </a:p>
      </dgm:t>
    </dgm:pt>
    <dgm:pt modelId="{5C739FE8-7031-4D91-8C11-D408CC5FD601}" type="sibTrans" cxnId="{1545BDF2-FDF3-42F4-A2D5-70C663ECB820}">
      <dgm:prSet/>
      <dgm:spPr/>
      <dgm:t>
        <a:bodyPr/>
        <a:lstStyle/>
        <a:p>
          <a:endParaRPr lang="id-ID" sz="2800">
            <a:solidFill>
              <a:schemeClr val="tx1"/>
            </a:solidFill>
          </a:endParaRPr>
        </a:p>
      </dgm:t>
    </dgm:pt>
    <dgm:pt modelId="{2DD02425-01D6-4E89-ADF8-AA618957489A}">
      <dgm:prSet phldrT="[Text]" custT="1"/>
      <dgm:spPr/>
      <dgm:t>
        <a:bodyPr/>
        <a:lstStyle/>
        <a:p>
          <a:r>
            <a:rPr lang="en-US" sz="2400" b="1">
              <a:latin typeface="Calibri" panose="020F0502020204030204" pitchFamily="34" charset="0"/>
              <a:cs typeface="Calibri" panose="020F0502020204030204" pitchFamily="34" charset="0"/>
            </a:rPr>
            <a:t>Cedera</a:t>
          </a:r>
          <a:endParaRPr lang="id-ID" sz="2400" b="1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C5E964B-B7BC-4DC2-A122-234DC476B80F}" type="parTrans" cxnId="{7B5CD505-7226-4E87-B4D7-BDC9456F576D}">
      <dgm:prSet/>
      <dgm:spPr/>
      <dgm:t>
        <a:bodyPr/>
        <a:lstStyle/>
        <a:p>
          <a:endParaRPr lang="id-ID" sz="2800">
            <a:solidFill>
              <a:schemeClr val="tx1"/>
            </a:solidFill>
          </a:endParaRPr>
        </a:p>
      </dgm:t>
    </dgm:pt>
    <dgm:pt modelId="{302FD9D4-4A55-4608-A901-6D3128D9E859}" type="sibTrans" cxnId="{7B5CD505-7226-4E87-B4D7-BDC9456F576D}">
      <dgm:prSet/>
      <dgm:spPr/>
      <dgm:t>
        <a:bodyPr/>
        <a:lstStyle/>
        <a:p>
          <a:endParaRPr lang="id-ID" sz="2800">
            <a:solidFill>
              <a:schemeClr val="tx1"/>
            </a:solidFill>
          </a:endParaRPr>
        </a:p>
      </dgm:t>
    </dgm:pt>
    <dgm:pt modelId="{D75C18C3-6FC9-4E34-AF3A-3EE459739699}">
      <dgm:prSet phldrT="[Text]" custT="1"/>
      <dgm:spPr/>
      <dgm:t>
        <a:bodyPr/>
        <a:lstStyle/>
        <a:p>
          <a:r>
            <a:rPr lang="id-ID" sz="2400" b="1">
              <a:latin typeface="Calibri" panose="020F0502020204030204" pitchFamily="34" charset="0"/>
              <a:cs typeface="Calibri" panose="020F0502020204030204" pitchFamily="34" charset="0"/>
            </a:rPr>
            <a:t>Hipertensi </a:t>
          </a:r>
          <a:endParaRPr lang="id-ID" sz="2400" b="1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B3C2E50-E25B-41B2-A844-75D8D760F260}" type="parTrans" cxnId="{F8893034-9319-4A87-A367-263CCC2A3A7E}">
      <dgm:prSet/>
      <dgm:spPr/>
      <dgm:t>
        <a:bodyPr/>
        <a:lstStyle/>
        <a:p>
          <a:endParaRPr lang="id-ID" sz="2800">
            <a:solidFill>
              <a:schemeClr val="tx1"/>
            </a:solidFill>
          </a:endParaRPr>
        </a:p>
      </dgm:t>
    </dgm:pt>
    <dgm:pt modelId="{DE671C64-A1B6-41D6-886E-B5834C209D45}" type="sibTrans" cxnId="{F8893034-9319-4A87-A367-263CCC2A3A7E}">
      <dgm:prSet/>
      <dgm:spPr/>
      <dgm:t>
        <a:bodyPr/>
        <a:lstStyle/>
        <a:p>
          <a:endParaRPr lang="id-ID" sz="2800">
            <a:solidFill>
              <a:schemeClr val="tx1"/>
            </a:solidFill>
          </a:endParaRPr>
        </a:p>
      </dgm:t>
    </dgm:pt>
    <dgm:pt modelId="{A4E30BD5-423C-4E8B-9251-513B0253701F}">
      <dgm:prSet phldrT="[Text]" custT="1"/>
      <dgm:spPr/>
      <dgm:t>
        <a:bodyPr/>
        <a:lstStyle/>
        <a:p>
          <a:r>
            <a:rPr lang="en-US" sz="2400" b="1">
              <a:latin typeface="Calibri" panose="020F0502020204030204" pitchFamily="34" charset="0"/>
              <a:cs typeface="Calibri" panose="020F0502020204030204" pitchFamily="34" charset="0"/>
            </a:rPr>
            <a:t>Depresi</a:t>
          </a:r>
          <a:endParaRPr lang="id-ID" sz="2400" b="1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480232F-C1CA-4F18-888E-61A25CEDC486}" type="parTrans" cxnId="{851B4880-5372-46B1-ABA9-303BC68F610B}">
      <dgm:prSet/>
      <dgm:spPr/>
      <dgm:t>
        <a:bodyPr/>
        <a:lstStyle/>
        <a:p>
          <a:endParaRPr lang="en-US" sz="2800">
            <a:solidFill>
              <a:schemeClr val="tx1"/>
            </a:solidFill>
          </a:endParaRPr>
        </a:p>
      </dgm:t>
    </dgm:pt>
    <dgm:pt modelId="{24E19F7E-14FF-4B7F-9286-7430115EC5D5}" type="sibTrans" cxnId="{851B4880-5372-46B1-ABA9-303BC68F610B}">
      <dgm:prSet/>
      <dgm:spPr/>
      <dgm:t>
        <a:bodyPr/>
        <a:lstStyle/>
        <a:p>
          <a:endParaRPr lang="en-US" sz="2800">
            <a:solidFill>
              <a:schemeClr val="tx1"/>
            </a:solidFill>
          </a:endParaRPr>
        </a:p>
      </dgm:t>
    </dgm:pt>
    <dgm:pt modelId="{5B9752F0-931F-409C-84BD-6A90DEF29445}">
      <dgm:prSet phldrT="[Text]" custT="1"/>
      <dgm:spPr/>
      <dgm:t>
        <a:bodyPr/>
        <a:lstStyle/>
        <a:p>
          <a:r>
            <a:rPr lang="en-US" sz="2400" b="1">
              <a:latin typeface="Calibri" panose="020F0502020204030204" pitchFamily="34" charset="0"/>
              <a:cs typeface="Calibri" panose="020F0502020204030204" pitchFamily="34" charset="0"/>
            </a:rPr>
            <a:t>Alzheimer</a:t>
          </a:r>
          <a:endParaRPr lang="id-ID" sz="2400" b="1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4B61950-6E63-4E73-80F8-DE01977FC0AA}" type="parTrans" cxnId="{35149752-91D7-4FF5-B9C9-FD278458E08B}">
      <dgm:prSet/>
      <dgm:spPr/>
      <dgm:t>
        <a:bodyPr/>
        <a:lstStyle/>
        <a:p>
          <a:endParaRPr lang="en-US" sz="2800">
            <a:solidFill>
              <a:schemeClr val="tx1"/>
            </a:solidFill>
          </a:endParaRPr>
        </a:p>
      </dgm:t>
    </dgm:pt>
    <dgm:pt modelId="{D0177F1D-7D66-4B01-87F7-8DDF32934733}" type="sibTrans" cxnId="{35149752-91D7-4FF5-B9C9-FD278458E08B}">
      <dgm:prSet/>
      <dgm:spPr/>
      <dgm:t>
        <a:bodyPr/>
        <a:lstStyle/>
        <a:p>
          <a:endParaRPr lang="en-US" sz="2800">
            <a:solidFill>
              <a:schemeClr val="tx1"/>
            </a:solidFill>
          </a:endParaRPr>
        </a:p>
      </dgm:t>
    </dgm:pt>
    <dgm:pt modelId="{38E8F0F7-40A8-4CB1-8A65-168B5958DBB0}">
      <dgm:prSet phldrT="[Text]" custT="1"/>
      <dgm:spPr/>
      <dgm:t>
        <a:bodyPr/>
        <a:lstStyle/>
        <a:p>
          <a:r>
            <a:rPr lang="id-ID" sz="2400" b="1" dirty="0" err="1">
              <a:latin typeface="Calibri" panose="020F0502020204030204" pitchFamily="34" charset="0"/>
              <a:cs typeface="Calibri" panose="020F0502020204030204" pitchFamily="34" charset="0"/>
            </a:rPr>
            <a:t>Penyaki</a:t>
          </a:r>
          <a:r>
            <a:rPr lang="en-US" sz="2400" b="1" dirty="0">
              <a:latin typeface="Calibri" panose="020F0502020204030204" pitchFamily="34" charset="0"/>
              <a:cs typeface="Calibri" panose="020F0502020204030204" pitchFamily="34" charset="0"/>
            </a:rPr>
            <a:t>t </a:t>
          </a:r>
          <a:r>
            <a:rPr lang="id-ID" sz="2400" b="1" dirty="0">
              <a:latin typeface="Calibri" panose="020F0502020204030204" pitchFamily="34" charset="0"/>
              <a:cs typeface="Calibri" panose="020F0502020204030204" pitchFamily="34" charset="0"/>
            </a:rPr>
            <a:t>Jantung Koroner</a:t>
          </a:r>
        </a:p>
      </dgm:t>
    </dgm:pt>
    <dgm:pt modelId="{A3FED935-CDA4-48D4-88E0-83BD13474DCA}" type="parTrans" cxnId="{1B5DD075-6A06-44BD-90D7-5CDF69A9C7F8}">
      <dgm:prSet/>
      <dgm:spPr/>
      <dgm:t>
        <a:bodyPr/>
        <a:lstStyle/>
        <a:p>
          <a:endParaRPr lang="en-US" sz="2800">
            <a:solidFill>
              <a:schemeClr val="tx1"/>
            </a:solidFill>
          </a:endParaRPr>
        </a:p>
      </dgm:t>
    </dgm:pt>
    <dgm:pt modelId="{B9A3CE02-3EBC-47FD-8265-A3D5DAF18DE2}" type="sibTrans" cxnId="{1B5DD075-6A06-44BD-90D7-5CDF69A9C7F8}">
      <dgm:prSet/>
      <dgm:spPr/>
      <dgm:t>
        <a:bodyPr/>
        <a:lstStyle/>
        <a:p>
          <a:endParaRPr lang="en-US" sz="2800">
            <a:solidFill>
              <a:schemeClr val="tx1"/>
            </a:solidFill>
          </a:endParaRPr>
        </a:p>
      </dgm:t>
    </dgm:pt>
    <dgm:pt modelId="{0D4F9FC5-70FE-41DD-A61B-6AF871D14509}" type="pres">
      <dgm:prSet presAssocID="{B58A3B49-B7A3-4F91-AE82-D8AC5FC05520}" presName="diagram" presStyleCnt="0">
        <dgm:presLayoutVars>
          <dgm:dir/>
          <dgm:resizeHandles val="exact"/>
        </dgm:presLayoutVars>
      </dgm:prSet>
      <dgm:spPr/>
    </dgm:pt>
    <dgm:pt modelId="{789ED577-708B-4845-BFD5-7CFF7CF66587}" type="pres">
      <dgm:prSet presAssocID="{2BC3EDEF-E8AD-4395-8BCE-BE1670BF25D2}" presName="node" presStyleLbl="node1" presStyleIdx="0" presStyleCnt="9">
        <dgm:presLayoutVars>
          <dgm:bulletEnabled val="1"/>
        </dgm:presLayoutVars>
      </dgm:prSet>
      <dgm:spPr>
        <a:prstGeom prst="round2DiagRect">
          <a:avLst/>
        </a:prstGeom>
      </dgm:spPr>
    </dgm:pt>
    <dgm:pt modelId="{0606BA44-1735-41A9-85D9-8D2B259E7300}" type="pres">
      <dgm:prSet presAssocID="{2C5BBAEF-DA13-4B76-B5C2-CB29FE8D8EB9}" presName="sibTrans" presStyleCnt="0"/>
      <dgm:spPr/>
    </dgm:pt>
    <dgm:pt modelId="{B023A42B-A430-44BC-AE1A-1AA2B65BE02A}" type="pres">
      <dgm:prSet presAssocID="{A6141BD2-D32B-476F-BF8C-0AD602F10EB4}" presName="node" presStyleLbl="node1" presStyleIdx="1" presStyleCnt="9">
        <dgm:presLayoutVars>
          <dgm:bulletEnabled val="1"/>
        </dgm:presLayoutVars>
      </dgm:prSet>
      <dgm:spPr>
        <a:prstGeom prst="round2DiagRect">
          <a:avLst/>
        </a:prstGeom>
      </dgm:spPr>
    </dgm:pt>
    <dgm:pt modelId="{952861D6-D6D7-48BA-AB7D-4ADC0BE356AE}" type="pres">
      <dgm:prSet presAssocID="{9353C42D-D594-4F16-AE9D-CD3CB701CD90}" presName="sibTrans" presStyleCnt="0"/>
      <dgm:spPr/>
    </dgm:pt>
    <dgm:pt modelId="{3EB420A9-A683-4357-8D52-2DFA36A32E0F}" type="pres">
      <dgm:prSet presAssocID="{2AB44B2F-43F4-481D-9070-44B3BB18C3ED}" presName="node" presStyleLbl="node1" presStyleIdx="2" presStyleCnt="9">
        <dgm:presLayoutVars>
          <dgm:bulletEnabled val="1"/>
        </dgm:presLayoutVars>
      </dgm:prSet>
      <dgm:spPr>
        <a:prstGeom prst="round2DiagRect">
          <a:avLst/>
        </a:prstGeom>
      </dgm:spPr>
    </dgm:pt>
    <dgm:pt modelId="{D2196350-F44B-4D27-8E1D-4464DCAE5C80}" type="pres">
      <dgm:prSet presAssocID="{2EF5D992-4A09-4CB4-888A-D95C09EA55AE}" presName="sibTrans" presStyleCnt="0"/>
      <dgm:spPr/>
    </dgm:pt>
    <dgm:pt modelId="{EB9C2FF1-5022-4C84-88C9-1918DF96929B}" type="pres">
      <dgm:prSet presAssocID="{D0843AAF-D22F-4839-9338-EB40706D0F6E}" presName="node" presStyleLbl="node1" presStyleIdx="3" presStyleCnt="9" custScaleX="111815">
        <dgm:presLayoutVars>
          <dgm:bulletEnabled val="1"/>
        </dgm:presLayoutVars>
      </dgm:prSet>
      <dgm:spPr>
        <a:prstGeom prst="round2DiagRect">
          <a:avLst/>
        </a:prstGeom>
      </dgm:spPr>
    </dgm:pt>
    <dgm:pt modelId="{DF30AE60-BA90-4F7B-8B7D-387D2BCA19BD}" type="pres">
      <dgm:prSet presAssocID="{5C739FE8-7031-4D91-8C11-D408CC5FD601}" presName="sibTrans" presStyleCnt="0"/>
      <dgm:spPr/>
    </dgm:pt>
    <dgm:pt modelId="{BD9F8978-0898-4662-AFE6-A650A924F8F9}" type="pres">
      <dgm:prSet presAssocID="{2DD02425-01D6-4E89-ADF8-AA618957489A}" presName="node" presStyleLbl="node1" presStyleIdx="4" presStyleCnt="9">
        <dgm:presLayoutVars>
          <dgm:bulletEnabled val="1"/>
        </dgm:presLayoutVars>
      </dgm:prSet>
      <dgm:spPr>
        <a:prstGeom prst="round2DiagRect">
          <a:avLst/>
        </a:prstGeom>
      </dgm:spPr>
    </dgm:pt>
    <dgm:pt modelId="{7233F254-FFD1-4DED-A51F-66DA562FFA7C}" type="pres">
      <dgm:prSet presAssocID="{302FD9D4-4A55-4608-A901-6D3128D9E859}" presName="sibTrans" presStyleCnt="0"/>
      <dgm:spPr/>
    </dgm:pt>
    <dgm:pt modelId="{68346F35-9329-476F-87C7-127928FB3E50}" type="pres">
      <dgm:prSet presAssocID="{D75C18C3-6FC9-4E34-AF3A-3EE459739699}" presName="node" presStyleLbl="node1" presStyleIdx="5" presStyleCnt="9" custScaleX="111068">
        <dgm:presLayoutVars>
          <dgm:bulletEnabled val="1"/>
        </dgm:presLayoutVars>
      </dgm:prSet>
      <dgm:spPr>
        <a:prstGeom prst="round2DiagRect">
          <a:avLst/>
        </a:prstGeom>
      </dgm:spPr>
    </dgm:pt>
    <dgm:pt modelId="{D1ED8976-8A2C-4F67-927A-CA604706FD6F}" type="pres">
      <dgm:prSet presAssocID="{DE671C64-A1B6-41D6-886E-B5834C209D45}" presName="sibTrans" presStyleCnt="0"/>
      <dgm:spPr/>
    </dgm:pt>
    <dgm:pt modelId="{265DA21D-435C-4B07-8834-44F676690D9A}" type="pres">
      <dgm:prSet presAssocID="{A4E30BD5-423C-4E8B-9251-513B0253701F}" presName="node" presStyleLbl="node1" presStyleIdx="6" presStyleCnt="9">
        <dgm:presLayoutVars>
          <dgm:bulletEnabled val="1"/>
        </dgm:presLayoutVars>
      </dgm:prSet>
      <dgm:spPr>
        <a:prstGeom prst="round2DiagRect">
          <a:avLst/>
        </a:prstGeom>
      </dgm:spPr>
    </dgm:pt>
    <dgm:pt modelId="{EE90868F-6A81-4B78-BA21-0BD84CB2B12E}" type="pres">
      <dgm:prSet presAssocID="{24E19F7E-14FF-4B7F-9286-7430115EC5D5}" presName="sibTrans" presStyleCnt="0"/>
      <dgm:spPr/>
    </dgm:pt>
    <dgm:pt modelId="{1AE6D308-3A28-4A0D-96CF-47964198413E}" type="pres">
      <dgm:prSet presAssocID="{5B9752F0-931F-409C-84BD-6A90DEF29445}" presName="node" presStyleLbl="node1" presStyleIdx="7" presStyleCnt="9" custScaleX="114265">
        <dgm:presLayoutVars>
          <dgm:bulletEnabled val="1"/>
        </dgm:presLayoutVars>
      </dgm:prSet>
      <dgm:spPr>
        <a:prstGeom prst="round2DiagRect">
          <a:avLst/>
        </a:prstGeom>
      </dgm:spPr>
    </dgm:pt>
    <dgm:pt modelId="{EEE820A3-CE52-4D33-842F-0F9996DC102D}" type="pres">
      <dgm:prSet presAssocID="{D0177F1D-7D66-4B01-87F7-8DDF32934733}" presName="sibTrans" presStyleCnt="0"/>
      <dgm:spPr/>
    </dgm:pt>
    <dgm:pt modelId="{875A6F3B-5F79-44E2-A4E7-278D2B55BD9A}" type="pres">
      <dgm:prSet presAssocID="{38E8F0F7-40A8-4CB1-8A65-168B5958DBB0}" presName="node" presStyleLbl="node1" presStyleIdx="8" presStyleCnt="9" custScaleX="177451">
        <dgm:presLayoutVars>
          <dgm:bulletEnabled val="1"/>
        </dgm:presLayoutVars>
      </dgm:prSet>
      <dgm:spPr>
        <a:prstGeom prst="round2DiagRect">
          <a:avLst/>
        </a:prstGeom>
      </dgm:spPr>
    </dgm:pt>
  </dgm:ptLst>
  <dgm:cxnLst>
    <dgm:cxn modelId="{2445C704-B778-42F4-A84A-F4ABFE879130}" type="presOf" srcId="{5B9752F0-931F-409C-84BD-6A90DEF29445}" destId="{1AE6D308-3A28-4A0D-96CF-47964198413E}" srcOrd="0" destOrd="0" presId="urn:microsoft.com/office/officeart/2005/8/layout/default#1"/>
    <dgm:cxn modelId="{7B5CD505-7226-4E87-B4D7-BDC9456F576D}" srcId="{B58A3B49-B7A3-4F91-AE82-D8AC5FC05520}" destId="{2DD02425-01D6-4E89-ADF8-AA618957489A}" srcOrd="4" destOrd="0" parTransId="{BC5E964B-B7BC-4DC2-A122-234DC476B80F}" sibTransId="{302FD9D4-4A55-4608-A901-6D3128D9E859}"/>
    <dgm:cxn modelId="{F8893034-9319-4A87-A367-263CCC2A3A7E}" srcId="{B58A3B49-B7A3-4F91-AE82-D8AC5FC05520}" destId="{D75C18C3-6FC9-4E34-AF3A-3EE459739699}" srcOrd="5" destOrd="0" parTransId="{EB3C2E50-E25B-41B2-A844-75D8D760F260}" sibTransId="{DE671C64-A1B6-41D6-886E-B5834C209D45}"/>
    <dgm:cxn modelId="{0FE6BA42-7E7F-46D6-9ECC-D4DCC065D815}" srcId="{B58A3B49-B7A3-4F91-AE82-D8AC5FC05520}" destId="{A6141BD2-D32B-476F-BF8C-0AD602F10EB4}" srcOrd="1" destOrd="0" parTransId="{D1947CCD-8250-4D24-ADBB-CE99C4162A63}" sibTransId="{9353C42D-D594-4F16-AE9D-CD3CB701CD90}"/>
    <dgm:cxn modelId="{35149752-91D7-4FF5-B9C9-FD278458E08B}" srcId="{B58A3B49-B7A3-4F91-AE82-D8AC5FC05520}" destId="{5B9752F0-931F-409C-84BD-6A90DEF29445}" srcOrd="7" destOrd="0" parTransId="{94B61950-6E63-4E73-80F8-DE01977FC0AA}" sibTransId="{D0177F1D-7D66-4B01-87F7-8DDF32934733}"/>
    <dgm:cxn modelId="{99365C55-39B6-4790-A511-0E410C292BE2}" srcId="{B58A3B49-B7A3-4F91-AE82-D8AC5FC05520}" destId="{2BC3EDEF-E8AD-4395-8BCE-BE1670BF25D2}" srcOrd="0" destOrd="0" parTransId="{19D36F6C-0A8C-4544-8936-CB865C9B77A7}" sibTransId="{2C5BBAEF-DA13-4B76-B5C2-CB29FE8D8EB9}"/>
    <dgm:cxn modelId="{1B5DD075-6A06-44BD-90D7-5CDF69A9C7F8}" srcId="{B58A3B49-B7A3-4F91-AE82-D8AC5FC05520}" destId="{38E8F0F7-40A8-4CB1-8A65-168B5958DBB0}" srcOrd="8" destOrd="0" parTransId="{A3FED935-CDA4-48D4-88E0-83BD13474DCA}" sibTransId="{B9A3CE02-3EBC-47FD-8265-A3D5DAF18DE2}"/>
    <dgm:cxn modelId="{24F80C77-2D5C-4E4A-B424-5DB7620B84F8}" type="presOf" srcId="{A6141BD2-D32B-476F-BF8C-0AD602F10EB4}" destId="{B023A42B-A430-44BC-AE1A-1AA2B65BE02A}" srcOrd="0" destOrd="0" presId="urn:microsoft.com/office/officeart/2005/8/layout/default#1"/>
    <dgm:cxn modelId="{BF02C157-8B53-4D57-9B5C-00D7C66A4E61}" type="presOf" srcId="{B58A3B49-B7A3-4F91-AE82-D8AC5FC05520}" destId="{0D4F9FC5-70FE-41DD-A61B-6AF871D14509}" srcOrd="0" destOrd="0" presId="urn:microsoft.com/office/officeart/2005/8/layout/default#1"/>
    <dgm:cxn modelId="{B2968E7A-F0C8-40C7-ABBA-DF65A659288A}" type="presOf" srcId="{D75C18C3-6FC9-4E34-AF3A-3EE459739699}" destId="{68346F35-9329-476F-87C7-127928FB3E50}" srcOrd="0" destOrd="0" presId="urn:microsoft.com/office/officeart/2005/8/layout/default#1"/>
    <dgm:cxn modelId="{851B4880-5372-46B1-ABA9-303BC68F610B}" srcId="{B58A3B49-B7A3-4F91-AE82-D8AC5FC05520}" destId="{A4E30BD5-423C-4E8B-9251-513B0253701F}" srcOrd="6" destOrd="0" parTransId="{0480232F-C1CA-4F18-888E-61A25CEDC486}" sibTransId="{24E19F7E-14FF-4B7F-9286-7430115EC5D5}"/>
    <dgm:cxn modelId="{A68AE980-C710-4EBE-B0BB-C69D5D4F1E45}" type="presOf" srcId="{A4E30BD5-423C-4E8B-9251-513B0253701F}" destId="{265DA21D-435C-4B07-8834-44F676690D9A}" srcOrd="0" destOrd="0" presId="urn:microsoft.com/office/officeart/2005/8/layout/default#1"/>
    <dgm:cxn modelId="{87FF038B-6E9F-42D4-BCE5-D907F31966FF}" srcId="{B58A3B49-B7A3-4F91-AE82-D8AC5FC05520}" destId="{2AB44B2F-43F4-481D-9070-44B3BB18C3ED}" srcOrd="2" destOrd="0" parTransId="{1EB4831B-D514-4709-A9DC-BF66E693F5D7}" sibTransId="{2EF5D992-4A09-4CB4-888A-D95C09EA55AE}"/>
    <dgm:cxn modelId="{0F42D2BA-00BF-4A99-BF52-CC7573126E20}" type="presOf" srcId="{2DD02425-01D6-4E89-ADF8-AA618957489A}" destId="{BD9F8978-0898-4662-AFE6-A650A924F8F9}" srcOrd="0" destOrd="0" presId="urn:microsoft.com/office/officeart/2005/8/layout/default#1"/>
    <dgm:cxn modelId="{15F8B5CC-E54C-4C7A-8F17-452903D1AA97}" type="presOf" srcId="{D0843AAF-D22F-4839-9338-EB40706D0F6E}" destId="{EB9C2FF1-5022-4C84-88C9-1918DF96929B}" srcOrd="0" destOrd="0" presId="urn:microsoft.com/office/officeart/2005/8/layout/default#1"/>
    <dgm:cxn modelId="{3D199DDD-856D-446C-A380-EAE158557EAE}" type="presOf" srcId="{2BC3EDEF-E8AD-4395-8BCE-BE1670BF25D2}" destId="{789ED577-708B-4845-BFD5-7CFF7CF66587}" srcOrd="0" destOrd="0" presId="urn:microsoft.com/office/officeart/2005/8/layout/default#1"/>
    <dgm:cxn modelId="{1545BDF2-FDF3-42F4-A2D5-70C663ECB820}" srcId="{B58A3B49-B7A3-4F91-AE82-D8AC5FC05520}" destId="{D0843AAF-D22F-4839-9338-EB40706D0F6E}" srcOrd="3" destOrd="0" parTransId="{C67C43A5-C533-4119-868F-C4CB5B1F35F4}" sibTransId="{5C739FE8-7031-4D91-8C11-D408CC5FD601}"/>
    <dgm:cxn modelId="{A5009FF8-3C7D-4D79-80E4-4348A81C945C}" type="presOf" srcId="{38E8F0F7-40A8-4CB1-8A65-168B5958DBB0}" destId="{875A6F3B-5F79-44E2-A4E7-278D2B55BD9A}" srcOrd="0" destOrd="0" presId="urn:microsoft.com/office/officeart/2005/8/layout/default#1"/>
    <dgm:cxn modelId="{450FCDFD-8198-47C5-AD06-8F56B4A58AC5}" type="presOf" srcId="{2AB44B2F-43F4-481D-9070-44B3BB18C3ED}" destId="{3EB420A9-A683-4357-8D52-2DFA36A32E0F}" srcOrd="0" destOrd="0" presId="urn:microsoft.com/office/officeart/2005/8/layout/default#1"/>
    <dgm:cxn modelId="{428C2896-31D4-4BC5-9FDF-0BD0F5B18619}" type="presParOf" srcId="{0D4F9FC5-70FE-41DD-A61B-6AF871D14509}" destId="{789ED577-708B-4845-BFD5-7CFF7CF66587}" srcOrd="0" destOrd="0" presId="urn:microsoft.com/office/officeart/2005/8/layout/default#1"/>
    <dgm:cxn modelId="{63BF41FC-E663-4BB6-97C3-BAAB7B9137B2}" type="presParOf" srcId="{0D4F9FC5-70FE-41DD-A61B-6AF871D14509}" destId="{0606BA44-1735-41A9-85D9-8D2B259E7300}" srcOrd="1" destOrd="0" presId="urn:microsoft.com/office/officeart/2005/8/layout/default#1"/>
    <dgm:cxn modelId="{A3FD99C6-3393-430A-B8EF-BD355151B382}" type="presParOf" srcId="{0D4F9FC5-70FE-41DD-A61B-6AF871D14509}" destId="{B023A42B-A430-44BC-AE1A-1AA2B65BE02A}" srcOrd="2" destOrd="0" presId="urn:microsoft.com/office/officeart/2005/8/layout/default#1"/>
    <dgm:cxn modelId="{1A26E693-31DF-4C43-BAEF-D8DD3EB54338}" type="presParOf" srcId="{0D4F9FC5-70FE-41DD-A61B-6AF871D14509}" destId="{952861D6-D6D7-48BA-AB7D-4ADC0BE356AE}" srcOrd="3" destOrd="0" presId="urn:microsoft.com/office/officeart/2005/8/layout/default#1"/>
    <dgm:cxn modelId="{4273D40C-44BB-441A-9D3D-C13EB6396753}" type="presParOf" srcId="{0D4F9FC5-70FE-41DD-A61B-6AF871D14509}" destId="{3EB420A9-A683-4357-8D52-2DFA36A32E0F}" srcOrd="4" destOrd="0" presId="urn:microsoft.com/office/officeart/2005/8/layout/default#1"/>
    <dgm:cxn modelId="{553AE710-1520-4FF8-B989-560CE421DBFC}" type="presParOf" srcId="{0D4F9FC5-70FE-41DD-A61B-6AF871D14509}" destId="{D2196350-F44B-4D27-8E1D-4464DCAE5C80}" srcOrd="5" destOrd="0" presId="urn:microsoft.com/office/officeart/2005/8/layout/default#1"/>
    <dgm:cxn modelId="{64A57456-C6D9-43EE-B008-A62496D44A4E}" type="presParOf" srcId="{0D4F9FC5-70FE-41DD-A61B-6AF871D14509}" destId="{EB9C2FF1-5022-4C84-88C9-1918DF96929B}" srcOrd="6" destOrd="0" presId="urn:microsoft.com/office/officeart/2005/8/layout/default#1"/>
    <dgm:cxn modelId="{3A6AF860-2E5B-4373-82CB-4007835CC5AC}" type="presParOf" srcId="{0D4F9FC5-70FE-41DD-A61B-6AF871D14509}" destId="{DF30AE60-BA90-4F7B-8B7D-387D2BCA19BD}" srcOrd="7" destOrd="0" presId="urn:microsoft.com/office/officeart/2005/8/layout/default#1"/>
    <dgm:cxn modelId="{33800CEA-28E6-4E5F-B805-002DD906B431}" type="presParOf" srcId="{0D4F9FC5-70FE-41DD-A61B-6AF871D14509}" destId="{BD9F8978-0898-4662-AFE6-A650A924F8F9}" srcOrd="8" destOrd="0" presId="urn:microsoft.com/office/officeart/2005/8/layout/default#1"/>
    <dgm:cxn modelId="{75EF4A1E-8726-4897-8967-738BF3485276}" type="presParOf" srcId="{0D4F9FC5-70FE-41DD-A61B-6AF871D14509}" destId="{7233F254-FFD1-4DED-A51F-66DA562FFA7C}" srcOrd="9" destOrd="0" presId="urn:microsoft.com/office/officeart/2005/8/layout/default#1"/>
    <dgm:cxn modelId="{B91221A0-9268-4F28-BC86-042DAF41DD18}" type="presParOf" srcId="{0D4F9FC5-70FE-41DD-A61B-6AF871D14509}" destId="{68346F35-9329-476F-87C7-127928FB3E50}" srcOrd="10" destOrd="0" presId="urn:microsoft.com/office/officeart/2005/8/layout/default#1"/>
    <dgm:cxn modelId="{AB462E08-AD56-4EA3-B487-824D7AED0EE8}" type="presParOf" srcId="{0D4F9FC5-70FE-41DD-A61B-6AF871D14509}" destId="{D1ED8976-8A2C-4F67-927A-CA604706FD6F}" srcOrd="11" destOrd="0" presId="urn:microsoft.com/office/officeart/2005/8/layout/default#1"/>
    <dgm:cxn modelId="{9F12FE1C-7CAA-4F7A-98D2-B5A0B95CB2AE}" type="presParOf" srcId="{0D4F9FC5-70FE-41DD-A61B-6AF871D14509}" destId="{265DA21D-435C-4B07-8834-44F676690D9A}" srcOrd="12" destOrd="0" presId="urn:microsoft.com/office/officeart/2005/8/layout/default#1"/>
    <dgm:cxn modelId="{F7A164CC-B47E-4F16-94D8-95FA8097981E}" type="presParOf" srcId="{0D4F9FC5-70FE-41DD-A61B-6AF871D14509}" destId="{EE90868F-6A81-4B78-BA21-0BD84CB2B12E}" srcOrd="13" destOrd="0" presId="urn:microsoft.com/office/officeart/2005/8/layout/default#1"/>
    <dgm:cxn modelId="{C6F0A51A-E0C7-4192-BDBF-096501BF628B}" type="presParOf" srcId="{0D4F9FC5-70FE-41DD-A61B-6AF871D14509}" destId="{1AE6D308-3A28-4A0D-96CF-47964198413E}" srcOrd="14" destOrd="0" presId="urn:microsoft.com/office/officeart/2005/8/layout/default#1"/>
    <dgm:cxn modelId="{8C2C4325-88DA-4743-8591-FAAE60FFE9DA}" type="presParOf" srcId="{0D4F9FC5-70FE-41DD-A61B-6AF871D14509}" destId="{EEE820A3-CE52-4D33-842F-0F9996DC102D}" srcOrd="15" destOrd="0" presId="urn:microsoft.com/office/officeart/2005/8/layout/default#1"/>
    <dgm:cxn modelId="{C431B41F-F680-4F01-B8BF-773845150DE9}" type="presParOf" srcId="{0D4F9FC5-70FE-41DD-A61B-6AF871D14509}" destId="{875A6F3B-5F79-44E2-A4E7-278D2B55BD9A}" srcOrd="16" destOrd="0" presId="urn:microsoft.com/office/officeart/2005/8/layout/default#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FD46669-22A4-4C94-8260-A5E3D5F8CF93}" type="doc">
      <dgm:prSet loTypeId="urn:microsoft.com/office/officeart/2005/8/layout/funnel1" loCatId="process" qsTypeId="urn:microsoft.com/office/officeart/2005/8/quickstyle/simple5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DEAA6F9B-88EB-4D98-8B0A-2ABB525D9138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b="1" spc="0" dirty="0" err="1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Penyakit</a:t>
          </a:r>
          <a:r>
            <a:rPr lang="en-US" sz="1600" b="1" spc="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 </a:t>
          </a:r>
          <a:r>
            <a:rPr lang="en-US" sz="1600" b="1" spc="0" dirty="0" err="1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menular</a:t>
          </a:r>
          <a:r>
            <a:rPr lang="en-US" sz="1600" b="1" spc="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 </a:t>
          </a:r>
          <a:r>
            <a:rPr lang="en-US" sz="1600" b="1" spc="0" dirty="0" err="1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tetap</a:t>
          </a:r>
          <a:r>
            <a:rPr lang="en-US" sz="1600" b="1" spc="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 masalah</a:t>
          </a:r>
          <a:endParaRPr lang="en-US" sz="1600" b="1" spc="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0D36840-9FEE-4E54-9C86-655ED6DB7A60}" type="parTrans" cxnId="{A348C2E4-0136-46D9-8A72-B7A19DDAD681}">
      <dgm:prSet/>
      <dgm:spPr/>
      <dgm:t>
        <a:bodyPr/>
        <a:lstStyle/>
        <a:p>
          <a:endParaRPr lang="en-US">
            <a:solidFill>
              <a:schemeClr val="accent6">
                <a:lumMod val="25000"/>
              </a:schemeClr>
            </a:solidFill>
          </a:endParaRPr>
        </a:p>
      </dgm:t>
    </dgm:pt>
    <dgm:pt modelId="{AD3718A1-8857-4DBA-B0FE-D0986AFB4AAE}" type="sibTrans" cxnId="{A348C2E4-0136-46D9-8A72-B7A19DDAD681}">
      <dgm:prSet/>
      <dgm:spPr/>
      <dgm:t>
        <a:bodyPr/>
        <a:lstStyle/>
        <a:p>
          <a:endParaRPr lang="en-US">
            <a:solidFill>
              <a:schemeClr val="accent6">
                <a:lumMod val="25000"/>
              </a:schemeClr>
            </a:solidFill>
          </a:endParaRPr>
        </a:p>
      </dgm:t>
    </dgm:pt>
    <dgm:pt modelId="{E9D0AC86-8981-4700-84ED-2F1CCA58E51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b="1" spc="0" dirty="0" err="1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Penyakit</a:t>
          </a:r>
          <a:r>
            <a:rPr lang="en-US" sz="1600" b="1" spc="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 tidak </a:t>
          </a:r>
          <a:r>
            <a:rPr lang="en-US" sz="1600" b="1" spc="0" dirty="0" err="1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menular</a:t>
          </a:r>
          <a:r>
            <a:rPr lang="en-US" sz="1600" b="1" spc="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 </a:t>
          </a:r>
          <a:r>
            <a:rPr lang="en-US" sz="1600" b="1" spc="0" dirty="0" err="1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mulai</a:t>
          </a:r>
          <a:r>
            <a:rPr lang="en-US" sz="1600" b="1" spc="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 </a:t>
          </a:r>
          <a:r>
            <a:rPr lang="en-US" sz="1600" b="1" spc="0" dirty="0" err="1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meningkat</a:t>
          </a:r>
          <a:endParaRPr lang="en-US" sz="1600" b="1" spc="0" dirty="0">
            <a:latin typeface="Calibri" panose="020F0502020204030204" pitchFamily="34" charset="0"/>
            <a:ea typeface="Verdana" panose="020B0604030504040204" pitchFamily="34" charset="0"/>
            <a:cs typeface="Calibri" panose="020F0502020204030204" pitchFamily="34" charset="0"/>
          </a:endParaRPr>
        </a:p>
      </dgm:t>
    </dgm:pt>
    <dgm:pt modelId="{4A30B0C3-5802-4C2D-A388-EC20780C5E5A}" type="parTrans" cxnId="{E3DA24CE-B786-49E8-B7F5-CE4F3D80C645}">
      <dgm:prSet/>
      <dgm:spPr/>
      <dgm:t>
        <a:bodyPr/>
        <a:lstStyle/>
        <a:p>
          <a:endParaRPr lang="en-US">
            <a:solidFill>
              <a:schemeClr val="accent6">
                <a:lumMod val="25000"/>
              </a:schemeClr>
            </a:solidFill>
          </a:endParaRPr>
        </a:p>
      </dgm:t>
    </dgm:pt>
    <dgm:pt modelId="{76552A99-5384-4217-B00A-D53046DB5C5B}" type="sibTrans" cxnId="{E3DA24CE-B786-49E8-B7F5-CE4F3D80C645}">
      <dgm:prSet/>
      <dgm:spPr/>
      <dgm:t>
        <a:bodyPr/>
        <a:lstStyle/>
        <a:p>
          <a:endParaRPr lang="en-US">
            <a:solidFill>
              <a:schemeClr val="accent6">
                <a:lumMod val="25000"/>
              </a:schemeClr>
            </a:solidFill>
          </a:endParaRPr>
        </a:p>
      </dgm:t>
    </dgm:pt>
    <dgm:pt modelId="{8B131BD7-50A1-4841-8169-692BBEF4A8F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b="1" spc="0" dirty="0" err="1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Penyakit</a:t>
          </a:r>
          <a:r>
            <a:rPr lang="en-US" sz="1600" b="1" spc="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 baru (</a:t>
          </a:r>
          <a:r>
            <a:rPr lang="en-US" sz="1600" b="1" i="1" spc="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new re/emerging diseases</a:t>
          </a:r>
          <a:r>
            <a:rPr lang="en-US" sz="1600" b="1" spc="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) </a:t>
          </a:r>
          <a:r>
            <a:rPr lang="en-US" sz="1600" b="1" spc="0" dirty="0" err="1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timbul</a:t>
          </a:r>
          <a:endParaRPr lang="en-US" sz="1600" b="1" spc="0" dirty="0">
            <a:latin typeface="Calibri" panose="020F0502020204030204" pitchFamily="34" charset="0"/>
            <a:ea typeface="Verdana" panose="020B0604030504040204" pitchFamily="34" charset="0"/>
            <a:cs typeface="Calibri" panose="020F0502020204030204" pitchFamily="34" charset="0"/>
          </a:endParaRPr>
        </a:p>
      </dgm:t>
    </dgm:pt>
    <dgm:pt modelId="{B211E039-87D1-44CD-882E-FCF9BC09D231}" type="parTrans" cxnId="{155D578E-9D7E-4C8E-BB63-61A6CB17B527}">
      <dgm:prSet/>
      <dgm:spPr/>
      <dgm:t>
        <a:bodyPr/>
        <a:lstStyle/>
        <a:p>
          <a:endParaRPr lang="en-US">
            <a:solidFill>
              <a:schemeClr val="accent6">
                <a:lumMod val="25000"/>
              </a:schemeClr>
            </a:solidFill>
          </a:endParaRPr>
        </a:p>
      </dgm:t>
    </dgm:pt>
    <dgm:pt modelId="{73FDD30A-061D-4D45-9007-E91D86AB127D}" type="sibTrans" cxnId="{155D578E-9D7E-4C8E-BB63-61A6CB17B527}">
      <dgm:prSet/>
      <dgm:spPr/>
      <dgm:t>
        <a:bodyPr/>
        <a:lstStyle/>
        <a:p>
          <a:endParaRPr lang="en-US">
            <a:solidFill>
              <a:schemeClr val="accent6">
                <a:lumMod val="25000"/>
              </a:schemeClr>
            </a:solidFill>
          </a:endParaRPr>
        </a:p>
      </dgm:t>
    </dgm:pt>
    <dgm:pt modelId="{5324648D-0578-4D76-A391-1794A35302DE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sz="2000" b="1" i="1" spc="0" dirty="0">
              <a:solidFill>
                <a:schemeClr val="bg1"/>
              </a:solidFill>
              <a:effectLst/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TRIPLE BURDEN OF DISEASE</a:t>
          </a:r>
        </a:p>
      </dgm:t>
    </dgm:pt>
    <dgm:pt modelId="{56EA6632-E040-4422-BBD5-E4ABC7104EDC}" type="parTrans" cxnId="{985507C5-A634-497A-AB49-03ABD66AC3BF}">
      <dgm:prSet/>
      <dgm:spPr/>
      <dgm:t>
        <a:bodyPr/>
        <a:lstStyle/>
        <a:p>
          <a:endParaRPr lang="en-US">
            <a:solidFill>
              <a:schemeClr val="accent6">
                <a:lumMod val="25000"/>
              </a:schemeClr>
            </a:solidFill>
          </a:endParaRPr>
        </a:p>
      </dgm:t>
    </dgm:pt>
    <dgm:pt modelId="{FC4671CA-D2F1-40F5-86FE-8A2608AB7946}" type="sibTrans" cxnId="{985507C5-A634-497A-AB49-03ABD66AC3BF}">
      <dgm:prSet/>
      <dgm:spPr/>
      <dgm:t>
        <a:bodyPr/>
        <a:lstStyle/>
        <a:p>
          <a:endParaRPr lang="en-US">
            <a:solidFill>
              <a:schemeClr val="accent6">
                <a:lumMod val="25000"/>
              </a:schemeClr>
            </a:solidFill>
          </a:endParaRPr>
        </a:p>
      </dgm:t>
    </dgm:pt>
    <dgm:pt modelId="{81A07827-5220-4B76-ADAF-B9A4A5FF302A}" type="pres">
      <dgm:prSet presAssocID="{0FD46669-22A4-4C94-8260-A5E3D5F8CF93}" presName="Name0" presStyleCnt="0">
        <dgm:presLayoutVars>
          <dgm:chMax val="4"/>
          <dgm:resizeHandles val="exact"/>
        </dgm:presLayoutVars>
      </dgm:prSet>
      <dgm:spPr/>
    </dgm:pt>
    <dgm:pt modelId="{D823BF2C-14E0-4745-87C8-33D4DE6BD852}" type="pres">
      <dgm:prSet presAssocID="{0FD46669-22A4-4C94-8260-A5E3D5F8CF93}" presName="ellipse" presStyleLbl="trBgShp" presStyleIdx="0" presStyleCnt="1" custScaleX="142401" custScaleY="94335"/>
      <dgm:spPr/>
    </dgm:pt>
    <dgm:pt modelId="{3FE17925-EDE4-4E0D-892B-95568A2A76B4}" type="pres">
      <dgm:prSet presAssocID="{0FD46669-22A4-4C94-8260-A5E3D5F8CF93}" presName="arrow1" presStyleLbl="fgShp" presStyleIdx="0" presStyleCnt="1" custLinFactNeighborX="-800" custLinFactNeighborY="3374"/>
      <dgm:spPr/>
    </dgm:pt>
    <dgm:pt modelId="{16375F5F-3D19-4057-9FD1-A511EF900DDB}" type="pres">
      <dgm:prSet presAssocID="{0FD46669-22A4-4C94-8260-A5E3D5F8CF93}" presName="rectangle" presStyleLbl="revTx" presStyleIdx="0" presStyleCnt="1" custScaleX="115687" custScaleY="41106" custLinFactNeighborX="289" custLinFactNeighborY="-5047">
        <dgm:presLayoutVars>
          <dgm:bulletEnabled val="1"/>
        </dgm:presLayoutVars>
      </dgm:prSet>
      <dgm:spPr/>
    </dgm:pt>
    <dgm:pt modelId="{6BCD67E8-7D27-46AF-BB0D-98A62655EEC6}" type="pres">
      <dgm:prSet presAssocID="{E9D0AC86-8981-4700-84ED-2F1CCA58E513}" presName="item1" presStyleLbl="node1" presStyleIdx="0" presStyleCnt="3" custScaleX="138625" custScaleY="138126" custLinFactNeighborX="-13063" custLinFactNeighborY="13583">
        <dgm:presLayoutVars>
          <dgm:bulletEnabled val="1"/>
        </dgm:presLayoutVars>
      </dgm:prSet>
      <dgm:spPr/>
    </dgm:pt>
    <dgm:pt modelId="{273CF75B-AAF9-4C8B-A325-3DE872A55E14}" type="pres">
      <dgm:prSet presAssocID="{8B131BD7-50A1-4841-8169-692BBEF4A8FE}" presName="item2" presStyleLbl="node1" presStyleIdx="1" presStyleCnt="3" custScaleX="138126" custScaleY="138126" custLinFactNeighborX="-46240" custLinFactNeighborY="-17885">
        <dgm:presLayoutVars>
          <dgm:bulletEnabled val="1"/>
        </dgm:presLayoutVars>
      </dgm:prSet>
      <dgm:spPr/>
    </dgm:pt>
    <dgm:pt modelId="{FFE1FBD5-985F-472F-9BDE-86851910D520}" type="pres">
      <dgm:prSet presAssocID="{5324648D-0578-4D76-A391-1794A35302DE}" presName="item3" presStyleLbl="node1" presStyleIdx="2" presStyleCnt="3" custScaleX="138126" custScaleY="138126" custLinFactNeighborX="51178" custLinFactNeighborY="5221">
        <dgm:presLayoutVars>
          <dgm:bulletEnabled val="1"/>
        </dgm:presLayoutVars>
      </dgm:prSet>
      <dgm:spPr/>
    </dgm:pt>
    <dgm:pt modelId="{2181B202-10CF-4240-B801-52F9BF86565E}" type="pres">
      <dgm:prSet presAssocID="{0FD46669-22A4-4C94-8260-A5E3D5F8CF93}" presName="funnel" presStyleLbl="trAlignAcc1" presStyleIdx="0" presStyleCnt="1" custFlipHor="1" custScaleX="5066" custScaleY="1648" custLinFactNeighborX="-170" custLinFactNeighborY="61645"/>
      <dgm:spPr/>
    </dgm:pt>
  </dgm:ptLst>
  <dgm:cxnLst>
    <dgm:cxn modelId="{C268680C-5DF0-47F7-9C68-98A8CA9C8259}" type="presOf" srcId="{5324648D-0578-4D76-A391-1794A35302DE}" destId="{16375F5F-3D19-4057-9FD1-A511EF900DDB}" srcOrd="0" destOrd="0" presId="urn:microsoft.com/office/officeart/2005/8/layout/funnel1"/>
    <dgm:cxn modelId="{26145E5E-26E2-45F6-A4C4-0B651F8834FA}" type="presOf" srcId="{0FD46669-22A4-4C94-8260-A5E3D5F8CF93}" destId="{81A07827-5220-4B76-ADAF-B9A4A5FF302A}" srcOrd="0" destOrd="0" presId="urn:microsoft.com/office/officeart/2005/8/layout/funnel1"/>
    <dgm:cxn modelId="{11BE8E84-248D-4BB9-BF59-47C4F567C788}" type="presOf" srcId="{DEAA6F9B-88EB-4D98-8B0A-2ABB525D9138}" destId="{FFE1FBD5-985F-472F-9BDE-86851910D520}" srcOrd="0" destOrd="0" presId="urn:microsoft.com/office/officeart/2005/8/layout/funnel1"/>
    <dgm:cxn modelId="{155D578E-9D7E-4C8E-BB63-61A6CB17B527}" srcId="{0FD46669-22A4-4C94-8260-A5E3D5F8CF93}" destId="{8B131BD7-50A1-4841-8169-692BBEF4A8FE}" srcOrd="2" destOrd="0" parTransId="{B211E039-87D1-44CD-882E-FCF9BC09D231}" sibTransId="{73FDD30A-061D-4D45-9007-E91D86AB127D}"/>
    <dgm:cxn modelId="{3E3927A3-B698-4ED2-B511-B40B56D8911D}" type="presOf" srcId="{E9D0AC86-8981-4700-84ED-2F1CCA58E513}" destId="{273CF75B-AAF9-4C8B-A325-3DE872A55E14}" srcOrd="0" destOrd="0" presId="urn:microsoft.com/office/officeart/2005/8/layout/funnel1"/>
    <dgm:cxn modelId="{985507C5-A634-497A-AB49-03ABD66AC3BF}" srcId="{0FD46669-22A4-4C94-8260-A5E3D5F8CF93}" destId="{5324648D-0578-4D76-A391-1794A35302DE}" srcOrd="3" destOrd="0" parTransId="{56EA6632-E040-4422-BBD5-E4ABC7104EDC}" sibTransId="{FC4671CA-D2F1-40F5-86FE-8A2608AB7946}"/>
    <dgm:cxn modelId="{E3DA24CE-B786-49E8-B7F5-CE4F3D80C645}" srcId="{0FD46669-22A4-4C94-8260-A5E3D5F8CF93}" destId="{E9D0AC86-8981-4700-84ED-2F1CCA58E513}" srcOrd="1" destOrd="0" parTransId="{4A30B0C3-5802-4C2D-A388-EC20780C5E5A}" sibTransId="{76552A99-5384-4217-B00A-D53046DB5C5B}"/>
    <dgm:cxn modelId="{A348C2E4-0136-46D9-8A72-B7A19DDAD681}" srcId="{0FD46669-22A4-4C94-8260-A5E3D5F8CF93}" destId="{DEAA6F9B-88EB-4D98-8B0A-2ABB525D9138}" srcOrd="0" destOrd="0" parTransId="{E0D36840-9FEE-4E54-9C86-655ED6DB7A60}" sibTransId="{AD3718A1-8857-4DBA-B0FE-D0986AFB4AAE}"/>
    <dgm:cxn modelId="{7AF596F0-494A-42F4-8AD1-395B126C564D}" type="presOf" srcId="{8B131BD7-50A1-4841-8169-692BBEF4A8FE}" destId="{6BCD67E8-7D27-46AF-BB0D-98A62655EEC6}" srcOrd="0" destOrd="0" presId="urn:microsoft.com/office/officeart/2005/8/layout/funnel1"/>
    <dgm:cxn modelId="{D5C226CA-DC32-488E-BE04-A2EE35F0854F}" type="presParOf" srcId="{81A07827-5220-4B76-ADAF-B9A4A5FF302A}" destId="{D823BF2C-14E0-4745-87C8-33D4DE6BD852}" srcOrd="0" destOrd="0" presId="urn:microsoft.com/office/officeart/2005/8/layout/funnel1"/>
    <dgm:cxn modelId="{382E0D53-25CD-4D3D-A48A-930FB04091D0}" type="presParOf" srcId="{81A07827-5220-4B76-ADAF-B9A4A5FF302A}" destId="{3FE17925-EDE4-4E0D-892B-95568A2A76B4}" srcOrd="1" destOrd="0" presId="urn:microsoft.com/office/officeart/2005/8/layout/funnel1"/>
    <dgm:cxn modelId="{7789C37D-247F-402F-92FF-5EFB0F9D5EDA}" type="presParOf" srcId="{81A07827-5220-4B76-ADAF-B9A4A5FF302A}" destId="{16375F5F-3D19-4057-9FD1-A511EF900DDB}" srcOrd="2" destOrd="0" presId="urn:microsoft.com/office/officeart/2005/8/layout/funnel1"/>
    <dgm:cxn modelId="{874320B7-9531-4DEB-81F2-9EF99DCBC371}" type="presParOf" srcId="{81A07827-5220-4B76-ADAF-B9A4A5FF302A}" destId="{6BCD67E8-7D27-46AF-BB0D-98A62655EEC6}" srcOrd="3" destOrd="0" presId="urn:microsoft.com/office/officeart/2005/8/layout/funnel1"/>
    <dgm:cxn modelId="{BAA9C17F-820D-4945-B566-8089C6FC59DA}" type="presParOf" srcId="{81A07827-5220-4B76-ADAF-B9A4A5FF302A}" destId="{273CF75B-AAF9-4C8B-A325-3DE872A55E14}" srcOrd="4" destOrd="0" presId="urn:microsoft.com/office/officeart/2005/8/layout/funnel1"/>
    <dgm:cxn modelId="{D23974F5-A3F5-4371-9AF1-4063DF6D6EF3}" type="presParOf" srcId="{81A07827-5220-4B76-ADAF-B9A4A5FF302A}" destId="{FFE1FBD5-985F-472F-9BDE-86851910D520}" srcOrd="5" destOrd="0" presId="urn:microsoft.com/office/officeart/2005/8/layout/funnel1"/>
    <dgm:cxn modelId="{71F2DB2D-3725-4990-84D6-D94D68E4A619}" type="presParOf" srcId="{81A07827-5220-4B76-ADAF-B9A4A5FF302A}" destId="{2181B202-10CF-4240-B801-52F9BF86565E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4F08614-144D-49C1-9EE7-F953F020DD27}" type="doc">
      <dgm:prSet loTypeId="urn:microsoft.com/office/officeart/2005/8/layout/hProcess9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B637C64-1219-4743-85B9-57422867B477}">
      <dgm:prSet phldrT="[Text]" custT="1"/>
      <dgm:spPr/>
      <dgm:t>
        <a:bodyPr/>
        <a:lstStyle/>
        <a:p>
          <a:pPr algn="ctr">
            <a:lnSpc>
              <a:spcPct val="100000"/>
            </a:lnSpc>
          </a:pPr>
          <a:r>
            <a:rPr lang="en-US" sz="1800" u="none" spc="70" baseline="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Skrining</a:t>
          </a:r>
          <a:r>
            <a:rPr lang="en-US" sz="1800" u="none" spc="70" baseline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untuk </a:t>
          </a:r>
          <a:r>
            <a:rPr lang="en-US" sz="1800" u="none" spc="70" baseline="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deteksi</a:t>
          </a:r>
          <a:r>
            <a:rPr lang="en-US" sz="1800" u="none" spc="70" baseline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800" u="none" spc="70" baseline="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dini</a:t>
          </a:r>
          <a:r>
            <a:rPr lang="en-US" sz="1800" u="none" spc="70" baseline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&amp; </a:t>
          </a:r>
          <a:r>
            <a:rPr lang="en-US" sz="1800" u="none" spc="70" baseline="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pengobatan</a:t>
          </a:r>
          <a:r>
            <a:rPr lang="en-US" sz="1800" u="none" spc="70" baseline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800" u="none" spc="70" baseline="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segera</a:t>
          </a:r>
          <a:r>
            <a:rPr lang="en-US" sz="1800" u="none" spc="70" baseline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</a:p>
      </dgm:t>
    </dgm:pt>
    <dgm:pt modelId="{62AA349B-311F-48AA-B152-B9B2B3FD0509}" type="parTrans" cxnId="{19EA72B1-E333-444F-98AE-2C90D16FBC84}">
      <dgm:prSet/>
      <dgm:spPr/>
      <dgm:t>
        <a:bodyPr/>
        <a:lstStyle/>
        <a:p>
          <a:endParaRPr lang="en-US" u="sng">
            <a:solidFill>
              <a:srgbClr val="00000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B49C470-858B-4E78-ACB7-E9DC0B5D736A}" type="sibTrans" cxnId="{19EA72B1-E333-444F-98AE-2C90D16FBC84}">
      <dgm:prSet/>
      <dgm:spPr/>
      <dgm:t>
        <a:bodyPr/>
        <a:lstStyle/>
        <a:p>
          <a:endParaRPr lang="en-US" u="sng">
            <a:solidFill>
              <a:srgbClr val="00000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6A307A3-FC1F-4E9D-8C7B-64421A31E068}">
      <dgm:prSet phldrT="[Text]" custT="1"/>
      <dgm:spPr/>
      <dgm:t>
        <a:bodyPr/>
        <a:lstStyle/>
        <a:p>
          <a:pPr algn="ctr">
            <a:lnSpc>
              <a:spcPct val="100000"/>
            </a:lnSpc>
          </a:pPr>
          <a:r>
            <a:rPr lang="en-US" sz="1800" u="none" spc="70" baseline="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Intervensi</a:t>
          </a:r>
          <a:r>
            <a:rPr lang="en-US" sz="1800" u="none" spc="70" baseline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800" u="none" spc="70" baseline="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berbagai</a:t>
          </a:r>
          <a:r>
            <a:rPr lang="en-US" sz="1800" u="none" spc="70" baseline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800" u="none" spc="70" baseline="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faktor</a:t>
          </a:r>
          <a:r>
            <a:rPr lang="en-US" sz="1800" u="none" spc="70" baseline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risiko</a:t>
          </a:r>
        </a:p>
      </dgm:t>
    </dgm:pt>
    <dgm:pt modelId="{58CEC244-C13A-4A8D-97B7-E2E72F89BFFD}" type="parTrans" cxnId="{F20B0EFD-958A-4C29-8FBF-682D268629EB}">
      <dgm:prSet/>
      <dgm:spPr/>
      <dgm:t>
        <a:bodyPr/>
        <a:lstStyle/>
        <a:p>
          <a:endParaRPr lang="en-US" u="sng">
            <a:solidFill>
              <a:srgbClr val="00000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63446C7-9D8C-4C68-BE9C-4127653156B4}" type="sibTrans" cxnId="{F20B0EFD-958A-4C29-8FBF-682D268629EB}">
      <dgm:prSet/>
      <dgm:spPr/>
      <dgm:t>
        <a:bodyPr/>
        <a:lstStyle/>
        <a:p>
          <a:endParaRPr lang="en-US" u="sng">
            <a:solidFill>
              <a:srgbClr val="00000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FF9BFDF-BB64-4124-B068-C1360FA24880}">
      <dgm:prSet phldrT="[Text]" custT="1"/>
      <dgm:spPr/>
      <dgm:t>
        <a:bodyPr/>
        <a:lstStyle/>
        <a:p>
          <a:pPr algn="ctr">
            <a:lnSpc>
              <a:spcPct val="100000"/>
            </a:lnSpc>
          </a:pPr>
          <a:r>
            <a:rPr lang="en-US" sz="1800" u="none" spc="70" baseline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Identifikasi perawatan </a:t>
          </a:r>
          <a:r>
            <a:rPr lang="en-US" sz="1800" i="1" u="none" spc="70" baseline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cost effective</a:t>
          </a:r>
          <a:endParaRPr lang="en-US" sz="1800" u="none" spc="70" baseline="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D1E8598-9019-45A2-A558-F725ED9CC242}" type="parTrans" cxnId="{D55604E1-3BCE-40A5-A75B-C897E7842C0F}">
      <dgm:prSet/>
      <dgm:spPr/>
      <dgm:t>
        <a:bodyPr/>
        <a:lstStyle/>
        <a:p>
          <a:endParaRPr lang="en-US" u="sng">
            <a:solidFill>
              <a:srgbClr val="00000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1169AF4-B243-4780-86F8-18217C4128BE}" type="sibTrans" cxnId="{D55604E1-3BCE-40A5-A75B-C897E7842C0F}">
      <dgm:prSet/>
      <dgm:spPr/>
      <dgm:t>
        <a:bodyPr/>
        <a:lstStyle/>
        <a:p>
          <a:endParaRPr lang="en-US" u="sng">
            <a:solidFill>
              <a:srgbClr val="00000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0B6AC2C-B628-4507-96BC-9FD0A687ECE9}">
      <dgm:prSet phldrT="[Text]" custT="1"/>
      <dgm:spPr/>
      <dgm:t>
        <a:bodyPr/>
        <a:lstStyle/>
        <a:p>
          <a:pPr algn="ctr">
            <a:lnSpc>
              <a:spcPct val="100000"/>
            </a:lnSpc>
          </a:pPr>
          <a:r>
            <a:rPr lang="en-US" sz="1800" u="none" spc="70" baseline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Intervensi dan konseling genetik</a:t>
          </a:r>
          <a:endParaRPr lang="en-US" sz="1800" u="none" spc="70" baseline="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DBB9E12-2989-4BFF-9F4B-C210C5D2051E}" type="parTrans" cxnId="{08E7DFEB-E004-48F8-AE5A-702588A275B8}">
      <dgm:prSet/>
      <dgm:spPr/>
      <dgm:t>
        <a:bodyPr/>
        <a:lstStyle/>
        <a:p>
          <a:endParaRPr lang="en-US" u="sng">
            <a:solidFill>
              <a:srgbClr val="00000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8964C1B-5756-418B-927E-314B4354AE9B}" type="sibTrans" cxnId="{08E7DFEB-E004-48F8-AE5A-702588A275B8}">
      <dgm:prSet/>
      <dgm:spPr/>
      <dgm:t>
        <a:bodyPr/>
        <a:lstStyle/>
        <a:p>
          <a:endParaRPr lang="en-US" u="sng">
            <a:solidFill>
              <a:srgbClr val="00000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9EDF78E-A99E-497F-ACD2-9409BCA7B9B5}">
      <dgm:prSet phldrT="[Text]" custT="1"/>
      <dgm:spPr/>
      <dgm:t>
        <a:bodyPr/>
        <a:lstStyle/>
        <a:p>
          <a:pPr algn="ctr">
            <a:lnSpc>
              <a:spcPct val="100000"/>
            </a:lnSpc>
          </a:pPr>
          <a:r>
            <a:rPr lang="en-US" sz="1800" u="none" spc="70" baseline="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Riset</a:t>
          </a:r>
          <a:endParaRPr lang="en-US" sz="1800" u="none" spc="70" baseline="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1A4A810-807F-428A-BEBB-3DADCA3CCCF8}" type="parTrans" cxnId="{8149A91A-4CFC-4330-9503-EB471233DC20}">
      <dgm:prSet/>
      <dgm:spPr/>
      <dgm:t>
        <a:bodyPr/>
        <a:lstStyle/>
        <a:p>
          <a:endParaRPr lang="en-US" u="sng">
            <a:solidFill>
              <a:srgbClr val="00000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DE5B53C-473D-4CA6-911D-D171DB5B7829}" type="sibTrans" cxnId="{8149A91A-4CFC-4330-9503-EB471233DC20}">
      <dgm:prSet/>
      <dgm:spPr/>
      <dgm:t>
        <a:bodyPr/>
        <a:lstStyle/>
        <a:p>
          <a:endParaRPr lang="en-US" u="sng">
            <a:solidFill>
              <a:srgbClr val="00000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0DCED72-C56B-8C46-8E81-5E360A5BB1D3}" type="pres">
      <dgm:prSet presAssocID="{D4F08614-144D-49C1-9EE7-F953F020DD27}" presName="CompostProcess" presStyleCnt="0">
        <dgm:presLayoutVars>
          <dgm:dir/>
          <dgm:resizeHandles val="exact"/>
        </dgm:presLayoutVars>
      </dgm:prSet>
      <dgm:spPr/>
    </dgm:pt>
    <dgm:pt modelId="{7567C3DB-FA88-0949-B958-36948418C263}" type="pres">
      <dgm:prSet presAssocID="{D4F08614-144D-49C1-9EE7-F953F020DD27}" presName="arrow" presStyleLbl="bgShp" presStyleIdx="0" presStyleCnt="1"/>
      <dgm:spPr/>
    </dgm:pt>
    <dgm:pt modelId="{950C24A8-CC31-5E4B-B56F-EF064E00E2CD}" type="pres">
      <dgm:prSet presAssocID="{D4F08614-144D-49C1-9EE7-F953F020DD27}" presName="linearProcess" presStyleCnt="0"/>
      <dgm:spPr/>
    </dgm:pt>
    <dgm:pt modelId="{7B3064F3-B2D2-6C4F-8DE8-D16197261C16}" type="pres">
      <dgm:prSet presAssocID="{CB637C64-1219-4743-85B9-57422867B477}" presName="textNode" presStyleLbl="node1" presStyleIdx="0" presStyleCnt="5" custScaleX="203579">
        <dgm:presLayoutVars>
          <dgm:bulletEnabled val="1"/>
        </dgm:presLayoutVars>
      </dgm:prSet>
      <dgm:spPr/>
    </dgm:pt>
    <dgm:pt modelId="{38D0F76B-7102-1444-9384-DF0CB574150A}" type="pres">
      <dgm:prSet presAssocID="{3B49C470-858B-4E78-ACB7-E9DC0B5D736A}" presName="sibTrans" presStyleCnt="0"/>
      <dgm:spPr/>
    </dgm:pt>
    <dgm:pt modelId="{9F72CD25-DF9E-4940-9B11-18C666C0BB63}" type="pres">
      <dgm:prSet presAssocID="{E6A307A3-FC1F-4E9D-8C7B-64421A31E068}" presName="textNode" presStyleLbl="node1" presStyleIdx="1" presStyleCnt="5" custScaleX="158477">
        <dgm:presLayoutVars>
          <dgm:bulletEnabled val="1"/>
        </dgm:presLayoutVars>
      </dgm:prSet>
      <dgm:spPr/>
    </dgm:pt>
    <dgm:pt modelId="{931F1964-3D48-5848-A316-6B64CE43CF8B}" type="pres">
      <dgm:prSet presAssocID="{363446C7-9D8C-4C68-BE9C-4127653156B4}" presName="sibTrans" presStyleCnt="0"/>
      <dgm:spPr/>
    </dgm:pt>
    <dgm:pt modelId="{E22EC3B9-BAF9-0440-B2F2-845D16A852E4}" type="pres">
      <dgm:prSet presAssocID="{EFF9BFDF-BB64-4124-B068-C1360FA24880}" presName="textNode" presStyleLbl="node1" presStyleIdx="2" presStyleCnt="5" custScaleX="171176">
        <dgm:presLayoutVars>
          <dgm:bulletEnabled val="1"/>
        </dgm:presLayoutVars>
      </dgm:prSet>
      <dgm:spPr/>
    </dgm:pt>
    <dgm:pt modelId="{9AF3B365-9200-1945-B4C8-44448D476F84}" type="pres">
      <dgm:prSet presAssocID="{21169AF4-B243-4780-86F8-18217C4128BE}" presName="sibTrans" presStyleCnt="0"/>
      <dgm:spPr/>
    </dgm:pt>
    <dgm:pt modelId="{968B47C9-5FA4-C845-9A07-CA156190D0A3}" type="pres">
      <dgm:prSet presAssocID="{E0B6AC2C-B628-4507-96BC-9FD0A687ECE9}" presName="textNode" presStyleLbl="node1" presStyleIdx="3" presStyleCnt="5" custScaleX="153465">
        <dgm:presLayoutVars>
          <dgm:bulletEnabled val="1"/>
        </dgm:presLayoutVars>
      </dgm:prSet>
      <dgm:spPr/>
    </dgm:pt>
    <dgm:pt modelId="{AAF0D7AB-6DAA-0E48-A27B-9FAE0617BA71}" type="pres">
      <dgm:prSet presAssocID="{98964C1B-5756-418B-927E-314B4354AE9B}" presName="sibTrans" presStyleCnt="0"/>
      <dgm:spPr/>
    </dgm:pt>
    <dgm:pt modelId="{B9892DF8-3864-8148-90FD-6178EDF1C7F3}" type="pres">
      <dgm:prSet presAssocID="{59EDF78E-A99E-497F-ACD2-9409BCA7B9B5}" presName="textNode" presStyleLbl="node1" presStyleIdx="4" presStyleCnt="5" custScaleX="102512">
        <dgm:presLayoutVars>
          <dgm:bulletEnabled val="1"/>
        </dgm:presLayoutVars>
      </dgm:prSet>
      <dgm:spPr/>
    </dgm:pt>
  </dgm:ptLst>
  <dgm:cxnLst>
    <dgm:cxn modelId="{3D287F11-C474-1745-9CF6-E979DA921E6D}" type="presOf" srcId="{CB637C64-1219-4743-85B9-57422867B477}" destId="{7B3064F3-B2D2-6C4F-8DE8-D16197261C16}" srcOrd="0" destOrd="0" presId="urn:microsoft.com/office/officeart/2005/8/layout/hProcess9"/>
    <dgm:cxn modelId="{8149A91A-4CFC-4330-9503-EB471233DC20}" srcId="{D4F08614-144D-49C1-9EE7-F953F020DD27}" destId="{59EDF78E-A99E-497F-ACD2-9409BCA7B9B5}" srcOrd="4" destOrd="0" parTransId="{A1A4A810-807F-428A-BEBB-3DADCA3CCCF8}" sibTransId="{5DE5B53C-473D-4CA6-911D-D171DB5B7829}"/>
    <dgm:cxn modelId="{3DA45230-7779-9849-8000-7D5B1E007916}" type="presOf" srcId="{E6A307A3-FC1F-4E9D-8C7B-64421A31E068}" destId="{9F72CD25-DF9E-4940-9B11-18C666C0BB63}" srcOrd="0" destOrd="0" presId="urn:microsoft.com/office/officeart/2005/8/layout/hProcess9"/>
    <dgm:cxn modelId="{B498B892-75A6-4F44-A59B-862107BC62A8}" type="presOf" srcId="{59EDF78E-A99E-497F-ACD2-9409BCA7B9B5}" destId="{B9892DF8-3864-8148-90FD-6178EDF1C7F3}" srcOrd="0" destOrd="0" presId="urn:microsoft.com/office/officeart/2005/8/layout/hProcess9"/>
    <dgm:cxn modelId="{69F9439F-D12E-C648-B42B-C064AEA79FB4}" type="presOf" srcId="{E0B6AC2C-B628-4507-96BC-9FD0A687ECE9}" destId="{968B47C9-5FA4-C845-9A07-CA156190D0A3}" srcOrd="0" destOrd="0" presId="urn:microsoft.com/office/officeart/2005/8/layout/hProcess9"/>
    <dgm:cxn modelId="{19EA72B1-E333-444F-98AE-2C90D16FBC84}" srcId="{D4F08614-144D-49C1-9EE7-F953F020DD27}" destId="{CB637C64-1219-4743-85B9-57422867B477}" srcOrd="0" destOrd="0" parTransId="{62AA349B-311F-48AA-B152-B9B2B3FD0509}" sibTransId="{3B49C470-858B-4E78-ACB7-E9DC0B5D736A}"/>
    <dgm:cxn modelId="{E8EE7FC0-5296-A34A-8943-EEF22CDBF021}" type="presOf" srcId="{D4F08614-144D-49C1-9EE7-F953F020DD27}" destId="{90DCED72-C56B-8C46-8E81-5E360A5BB1D3}" srcOrd="0" destOrd="0" presId="urn:microsoft.com/office/officeart/2005/8/layout/hProcess9"/>
    <dgm:cxn modelId="{5E07F3E0-CAB9-E648-B215-12CF83AEFB17}" type="presOf" srcId="{EFF9BFDF-BB64-4124-B068-C1360FA24880}" destId="{E22EC3B9-BAF9-0440-B2F2-845D16A852E4}" srcOrd="0" destOrd="0" presId="urn:microsoft.com/office/officeart/2005/8/layout/hProcess9"/>
    <dgm:cxn modelId="{D55604E1-3BCE-40A5-A75B-C897E7842C0F}" srcId="{D4F08614-144D-49C1-9EE7-F953F020DD27}" destId="{EFF9BFDF-BB64-4124-B068-C1360FA24880}" srcOrd="2" destOrd="0" parTransId="{ED1E8598-9019-45A2-A558-F725ED9CC242}" sibTransId="{21169AF4-B243-4780-86F8-18217C4128BE}"/>
    <dgm:cxn modelId="{08E7DFEB-E004-48F8-AE5A-702588A275B8}" srcId="{D4F08614-144D-49C1-9EE7-F953F020DD27}" destId="{E0B6AC2C-B628-4507-96BC-9FD0A687ECE9}" srcOrd="3" destOrd="0" parTransId="{DDBB9E12-2989-4BFF-9F4B-C210C5D2051E}" sibTransId="{98964C1B-5756-418B-927E-314B4354AE9B}"/>
    <dgm:cxn modelId="{F20B0EFD-958A-4C29-8FBF-682D268629EB}" srcId="{D4F08614-144D-49C1-9EE7-F953F020DD27}" destId="{E6A307A3-FC1F-4E9D-8C7B-64421A31E068}" srcOrd="1" destOrd="0" parTransId="{58CEC244-C13A-4A8D-97B7-E2E72F89BFFD}" sibTransId="{363446C7-9D8C-4C68-BE9C-4127653156B4}"/>
    <dgm:cxn modelId="{D7EDF754-92D6-074B-80CD-950E6E312B3F}" type="presParOf" srcId="{90DCED72-C56B-8C46-8E81-5E360A5BB1D3}" destId="{7567C3DB-FA88-0949-B958-36948418C263}" srcOrd="0" destOrd="0" presId="urn:microsoft.com/office/officeart/2005/8/layout/hProcess9"/>
    <dgm:cxn modelId="{852BDA86-00F0-9C4E-BDE3-AC63E89A284D}" type="presParOf" srcId="{90DCED72-C56B-8C46-8E81-5E360A5BB1D3}" destId="{950C24A8-CC31-5E4B-B56F-EF064E00E2CD}" srcOrd="1" destOrd="0" presId="urn:microsoft.com/office/officeart/2005/8/layout/hProcess9"/>
    <dgm:cxn modelId="{71ACE037-E63C-654E-A018-5F25226E737B}" type="presParOf" srcId="{950C24A8-CC31-5E4B-B56F-EF064E00E2CD}" destId="{7B3064F3-B2D2-6C4F-8DE8-D16197261C16}" srcOrd="0" destOrd="0" presId="urn:microsoft.com/office/officeart/2005/8/layout/hProcess9"/>
    <dgm:cxn modelId="{A9442EA3-C061-6747-8C05-25F0F8920FD2}" type="presParOf" srcId="{950C24A8-CC31-5E4B-B56F-EF064E00E2CD}" destId="{38D0F76B-7102-1444-9384-DF0CB574150A}" srcOrd="1" destOrd="0" presId="urn:microsoft.com/office/officeart/2005/8/layout/hProcess9"/>
    <dgm:cxn modelId="{FF3055FB-6CA8-F44C-BAD2-6CA2715650BE}" type="presParOf" srcId="{950C24A8-CC31-5E4B-B56F-EF064E00E2CD}" destId="{9F72CD25-DF9E-4940-9B11-18C666C0BB63}" srcOrd="2" destOrd="0" presId="urn:microsoft.com/office/officeart/2005/8/layout/hProcess9"/>
    <dgm:cxn modelId="{84F7717B-138A-D549-A64C-F67187669D0F}" type="presParOf" srcId="{950C24A8-CC31-5E4B-B56F-EF064E00E2CD}" destId="{931F1964-3D48-5848-A316-6B64CE43CF8B}" srcOrd="3" destOrd="0" presId="urn:microsoft.com/office/officeart/2005/8/layout/hProcess9"/>
    <dgm:cxn modelId="{D3C2969C-02A6-6749-BB82-0E9AA850E3EB}" type="presParOf" srcId="{950C24A8-CC31-5E4B-B56F-EF064E00E2CD}" destId="{E22EC3B9-BAF9-0440-B2F2-845D16A852E4}" srcOrd="4" destOrd="0" presId="urn:microsoft.com/office/officeart/2005/8/layout/hProcess9"/>
    <dgm:cxn modelId="{96C2E0C9-B941-F947-8099-A92C6F0D69A2}" type="presParOf" srcId="{950C24A8-CC31-5E4B-B56F-EF064E00E2CD}" destId="{9AF3B365-9200-1945-B4C8-44448D476F84}" srcOrd="5" destOrd="0" presId="urn:microsoft.com/office/officeart/2005/8/layout/hProcess9"/>
    <dgm:cxn modelId="{CBA53733-3863-FD4C-9872-3BB0246E6694}" type="presParOf" srcId="{950C24A8-CC31-5E4B-B56F-EF064E00E2CD}" destId="{968B47C9-5FA4-C845-9A07-CA156190D0A3}" srcOrd="6" destOrd="0" presId="urn:microsoft.com/office/officeart/2005/8/layout/hProcess9"/>
    <dgm:cxn modelId="{8E69D3CB-3A6C-AB41-9A2F-5969863E6EF7}" type="presParOf" srcId="{950C24A8-CC31-5E4B-B56F-EF064E00E2CD}" destId="{AAF0D7AB-6DAA-0E48-A27B-9FAE0617BA71}" srcOrd="7" destOrd="0" presId="urn:microsoft.com/office/officeart/2005/8/layout/hProcess9"/>
    <dgm:cxn modelId="{E3EFC6F1-4877-E644-813A-9223F5CAD033}" type="presParOf" srcId="{950C24A8-CC31-5E4B-B56F-EF064E00E2CD}" destId="{B9892DF8-3864-8148-90FD-6178EDF1C7F3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F77A156-7FA3-0643-80B9-03CECFA6585C}" type="doc">
      <dgm:prSet loTypeId="urn:microsoft.com/office/officeart/2005/8/layout/default" loCatId="list" qsTypeId="urn:microsoft.com/office/officeart/2005/8/quickstyle/3d4" qsCatId="3D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CB41CFCD-D210-3F44-AE9C-92548D9939AD}">
      <dgm:prSet phldrT="[Text]" custT="1"/>
      <dgm:spPr/>
      <dgm:t>
        <a:bodyPr/>
        <a:lstStyle/>
        <a:p>
          <a:pPr algn="r" rtl="0">
            <a:lnSpc>
              <a:spcPct val="100000"/>
            </a:lnSpc>
          </a:pPr>
          <a:r>
            <a:rPr lang="en-US" sz="1800" b="0" spc="0" baseline="0" dirty="0" err="1">
              <a:latin typeface="Calibri" panose="020F0502020204030204" pitchFamily="34" charset="0"/>
              <a:cs typeface="Calibri" panose="020F0502020204030204" pitchFamily="34" charset="0"/>
            </a:rPr>
            <a:t>Menyebabkan</a:t>
          </a:r>
          <a:r>
            <a:rPr lang="en-US" sz="1800" b="0" spc="0" baseline="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800" b="1" spc="0" baseline="0" dirty="0" err="1">
              <a:latin typeface="Calibri" panose="020F0502020204030204" pitchFamily="34" charset="0"/>
              <a:cs typeface="Calibri" panose="020F0502020204030204" pitchFamily="34" charset="0"/>
            </a:rPr>
            <a:t>kematian</a:t>
          </a:r>
          <a:r>
            <a:rPr lang="en-US" sz="1800" b="1" spc="0" baseline="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800" b="0" spc="0" baseline="0" dirty="0">
              <a:latin typeface="Calibri" panose="020F0502020204030204" pitchFamily="34" charset="0"/>
              <a:cs typeface="Calibri" panose="020F0502020204030204" pitchFamily="34" charset="0"/>
            </a:rPr>
            <a:t>dan/atau </a:t>
          </a:r>
          <a:r>
            <a:rPr lang="en-US" sz="1800" b="1" spc="0" baseline="0" dirty="0" err="1">
              <a:latin typeface="Calibri" panose="020F0502020204030204" pitchFamily="34" charset="0"/>
              <a:cs typeface="Calibri" panose="020F0502020204030204" pitchFamily="34" charset="0"/>
            </a:rPr>
            <a:t>kecacatan</a:t>
          </a:r>
          <a:endParaRPr lang="en-US" sz="1800" b="1" spc="0" baseline="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DD9F95F-A8CD-3043-BDFB-79D2A77EB0F5}" type="parTrans" cxnId="{85D3EC92-535C-0541-90B1-348148250358}">
      <dgm:prSet/>
      <dgm:spPr/>
      <dgm:t>
        <a:bodyPr/>
        <a:lstStyle/>
        <a:p>
          <a:pPr>
            <a:lnSpc>
              <a:spcPct val="100000"/>
            </a:lnSpc>
          </a:pPr>
          <a:endParaRPr lang="en-US" sz="1400"/>
        </a:p>
      </dgm:t>
    </dgm:pt>
    <dgm:pt modelId="{5C8F136E-24B1-5647-AD22-A3925E9E0D9B}" type="sibTrans" cxnId="{85D3EC92-535C-0541-90B1-348148250358}">
      <dgm:prSet/>
      <dgm:spPr/>
      <dgm:t>
        <a:bodyPr/>
        <a:lstStyle/>
        <a:p>
          <a:pPr>
            <a:lnSpc>
              <a:spcPct val="100000"/>
            </a:lnSpc>
          </a:pPr>
          <a:endParaRPr lang="en-US" sz="1400"/>
        </a:p>
      </dgm:t>
    </dgm:pt>
    <dgm:pt modelId="{DA9A26FF-7D87-704B-B987-358EF9580DF9}">
      <dgm:prSet phldrT="[Text]" custT="1"/>
      <dgm:spPr/>
      <dgm:t>
        <a:bodyPr/>
        <a:lstStyle/>
        <a:p>
          <a:pPr algn="r" rtl="0">
            <a:lnSpc>
              <a:spcPct val="100000"/>
            </a:lnSpc>
          </a:pPr>
          <a:r>
            <a:rPr lang="en-US" sz="1800" b="0" spc="0" baseline="0" dirty="0" err="1">
              <a:latin typeface="Calibri" panose="020F0502020204030204" pitchFamily="34" charset="0"/>
              <a:cs typeface="Calibri" panose="020F0502020204030204" pitchFamily="34" charset="0"/>
            </a:rPr>
            <a:t>Dapat</a:t>
          </a:r>
          <a:r>
            <a:rPr lang="en-US" sz="1800" b="0" spc="0" baseline="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800" b="0" spc="0" baseline="0" dirty="0" err="1">
              <a:latin typeface="Calibri" panose="020F0502020204030204" pitchFamily="34" charset="0"/>
              <a:cs typeface="Calibri" panose="020F0502020204030204" pitchFamily="34" charset="0"/>
            </a:rPr>
            <a:t>dilakukan</a:t>
          </a:r>
          <a:r>
            <a:rPr lang="en-US" sz="1800" b="0" spc="0" baseline="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800" b="1" spc="0" baseline="0" dirty="0" err="1">
              <a:latin typeface="Calibri" panose="020F0502020204030204" pitchFamily="34" charset="0"/>
              <a:cs typeface="Calibri" panose="020F0502020204030204" pitchFamily="34" charset="0"/>
            </a:rPr>
            <a:t>deteksi</a:t>
          </a:r>
          <a:r>
            <a:rPr lang="en-US" sz="1800" b="1" spc="0" baseline="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800" b="1" spc="0" baseline="0" dirty="0" err="1">
              <a:latin typeface="Calibri" panose="020F0502020204030204" pitchFamily="34" charset="0"/>
              <a:cs typeface="Calibri" panose="020F0502020204030204" pitchFamily="34" charset="0"/>
            </a:rPr>
            <a:t>dini</a:t>
          </a:r>
          <a:r>
            <a:rPr lang="en-US" sz="1800" b="1" spc="0" baseline="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800" b="0" spc="0" baseline="0" dirty="0" err="1">
              <a:latin typeface="Calibri" panose="020F0502020204030204" pitchFamily="34" charset="0"/>
              <a:cs typeface="Calibri" panose="020F0502020204030204" pitchFamily="34" charset="0"/>
            </a:rPr>
            <a:t>serta</a:t>
          </a:r>
          <a:r>
            <a:rPr lang="en-US" sz="1800" b="0" spc="0" baseline="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800" b="0" spc="0" baseline="0" dirty="0" err="1">
              <a:latin typeface="Calibri" panose="020F0502020204030204" pitchFamily="34" charset="0"/>
              <a:cs typeface="Calibri" panose="020F0502020204030204" pitchFamily="34" charset="0"/>
            </a:rPr>
            <a:t>meningkatkan</a:t>
          </a:r>
          <a:r>
            <a:rPr lang="en-US" sz="1800" b="0" spc="0" baseline="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800" b="1" i="1" spc="0" baseline="0" dirty="0">
              <a:latin typeface="Calibri" panose="020F0502020204030204" pitchFamily="34" charset="0"/>
              <a:cs typeface="Calibri" panose="020F0502020204030204" pitchFamily="34" charset="0"/>
            </a:rPr>
            <a:t>outcome</a:t>
          </a:r>
          <a:endParaRPr lang="en-US" sz="1800" b="1" spc="0" baseline="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B9BC408-BB73-A84C-9735-E57B5D6CAD2C}" type="parTrans" cxnId="{B630BB46-8BD3-D94C-A58F-721D56EC06D0}">
      <dgm:prSet/>
      <dgm:spPr/>
      <dgm:t>
        <a:bodyPr/>
        <a:lstStyle/>
        <a:p>
          <a:pPr>
            <a:lnSpc>
              <a:spcPct val="100000"/>
            </a:lnSpc>
          </a:pPr>
          <a:endParaRPr lang="en-US" sz="1400"/>
        </a:p>
      </dgm:t>
    </dgm:pt>
    <dgm:pt modelId="{DF01E65E-0EAF-7147-B14A-F91223115471}" type="sibTrans" cxnId="{B630BB46-8BD3-D94C-A58F-721D56EC06D0}">
      <dgm:prSet/>
      <dgm:spPr/>
      <dgm:t>
        <a:bodyPr/>
        <a:lstStyle/>
        <a:p>
          <a:pPr>
            <a:lnSpc>
              <a:spcPct val="100000"/>
            </a:lnSpc>
          </a:pPr>
          <a:endParaRPr lang="en-US" sz="1400"/>
        </a:p>
      </dgm:t>
    </dgm:pt>
    <dgm:pt modelId="{65411318-E8A7-0544-B6E2-CE0008D353EA}">
      <dgm:prSet phldrT="[Text]" custT="1"/>
      <dgm:spPr/>
      <dgm:t>
        <a:bodyPr/>
        <a:lstStyle/>
        <a:p>
          <a:pPr algn="r" rtl="0">
            <a:lnSpc>
              <a:spcPct val="100000"/>
            </a:lnSpc>
          </a:pPr>
          <a:r>
            <a:rPr lang="en-US" sz="1800" b="0" spc="0" baseline="0" dirty="0">
              <a:latin typeface="Calibri" panose="020F0502020204030204" pitchFamily="34" charset="0"/>
              <a:cs typeface="Calibri" panose="020F0502020204030204" pitchFamily="34" charset="0"/>
            </a:rPr>
            <a:t>	</a:t>
          </a:r>
          <a:r>
            <a:rPr lang="en-US" sz="1800" b="0" spc="0" baseline="0" dirty="0" err="1">
              <a:latin typeface="Calibri" panose="020F0502020204030204" pitchFamily="34" charset="0"/>
              <a:cs typeface="Calibri" panose="020F0502020204030204" pitchFamily="34" charset="0"/>
            </a:rPr>
            <a:t>Strategi</a:t>
          </a:r>
          <a:r>
            <a:rPr lang="en-US" sz="1800" b="0" spc="0" baseline="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800" b="0" spc="0" baseline="0" dirty="0" err="1">
              <a:latin typeface="Calibri" panose="020F0502020204030204" pitchFamily="34" charset="0"/>
              <a:cs typeface="Calibri" panose="020F0502020204030204" pitchFamily="34" charset="0"/>
            </a:rPr>
            <a:t>pengujian</a:t>
          </a:r>
          <a:r>
            <a:rPr lang="en-US" sz="1800" b="0" spc="0" baseline="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800" b="1" spc="0" baseline="0" dirty="0" err="1">
              <a:latin typeface="Calibri" panose="020F0502020204030204" pitchFamily="34" charset="0"/>
              <a:cs typeface="Calibri" panose="020F0502020204030204" pitchFamily="34" charset="0"/>
            </a:rPr>
            <a:t>skrining</a:t>
          </a:r>
          <a:r>
            <a:rPr lang="en-US" sz="1800" b="0" spc="0" baseline="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800" b="1" spc="0" baseline="0" dirty="0" err="1">
              <a:latin typeface="Calibri" panose="020F0502020204030204" pitchFamily="34" charset="0"/>
              <a:cs typeface="Calibri" panose="020F0502020204030204" pitchFamily="34" charset="0"/>
            </a:rPr>
            <a:t>dapat</a:t>
          </a:r>
          <a:r>
            <a:rPr lang="en-US" sz="1800" b="1" spc="0" baseline="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800" b="1" spc="0" baseline="0" dirty="0" err="1">
              <a:latin typeface="Calibri" panose="020F0502020204030204" pitchFamily="34" charset="0"/>
              <a:cs typeface="Calibri" panose="020F0502020204030204" pitchFamily="34" charset="0"/>
            </a:rPr>
            <a:t>dilakukan</a:t>
          </a:r>
          <a:r>
            <a:rPr lang="en-US" sz="1800" b="0" spc="0" baseline="0" dirty="0">
              <a:latin typeface="Calibri" panose="020F0502020204030204" pitchFamily="34" charset="0"/>
              <a:cs typeface="Calibri" panose="020F0502020204030204" pitchFamily="34" charset="0"/>
            </a:rPr>
            <a:t> (</a:t>
          </a:r>
          <a:r>
            <a:rPr lang="en-US" sz="1800" b="0" i="1" spc="0" baseline="0" dirty="0">
              <a:latin typeface="Calibri" panose="020F0502020204030204" pitchFamily="34" charset="0"/>
              <a:cs typeface="Calibri" panose="020F0502020204030204" pitchFamily="34" charset="0"/>
            </a:rPr>
            <a:t>feasible</a:t>
          </a:r>
          <a:r>
            <a:rPr lang="en-US" sz="1800" b="0" i="0" spc="0" baseline="0" dirty="0">
              <a:latin typeface="Calibri" panose="020F0502020204030204" pitchFamily="34" charset="0"/>
              <a:cs typeface="Calibri" panose="020F0502020204030204" pitchFamily="34" charset="0"/>
            </a:rPr>
            <a:t>)</a:t>
          </a:r>
          <a:endParaRPr lang="en-US" sz="1800" spc="0" baseline="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E658590-7EDB-8341-AF55-579C6FEFF28D}" type="parTrans" cxnId="{155E0C01-03F4-8847-B22C-D3F2F3C9F846}">
      <dgm:prSet/>
      <dgm:spPr/>
      <dgm:t>
        <a:bodyPr/>
        <a:lstStyle/>
        <a:p>
          <a:pPr>
            <a:lnSpc>
              <a:spcPct val="100000"/>
            </a:lnSpc>
          </a:pPr>
          <a:endParaRPr lang="en-US" sz="1400"/>
        </a:p>
      </dgm:t>
    </dgm:pt>
    <dgm:pt modelId="{8051EF75-C518-4740-A910-D4A256DAE345}" type="sibTrans" cxnId="{155E0C01-03F4-8847-B22C-D3F2F3C9F846}">
      <dgm:prSet/>
      <dgm:spPr/>
      <dgm:t>
        <a:bodyPr/>
        <a:lstStyle/>
        <a:p>
          <a:pPr>
            <a:lnSpc>
              <a:spcPct val="100000"/>
            </a:lnSpc>
          </a:pPr>
          <a:endParaRPr lang="en-US" sz="1400"/>
        </a:p>
      </dgm:t>
    </dgm:pt>
    <dgm:pt modelId="{5A0FAE14-C58A-5340-967A-30DE503BB15D}">
      <dgm:prSet phldrT="[Text]" custT="1"/>
      <dgm:spPr/>
      <dgm:t>
        <a:bodyPr/>
        <a:lstStyle/>
        <a:p>
          <a:pPr algn="r" rtl="0">
            <a:lnSpc>
              <a:spcPct val="100000"/>
            </a:lnSpc>
          </a:pPr>
          <a:r>
            <a:rPr lang="en-US" sz="1800" b="1" spc="0" baseline="0" dirty="0">
              <a:latin typeface="Calibri" panose="020F0502020204030204" pitchFamily="34" charset="0"/>
              <a:cs typeface="Calibri" panose="020F0502020204030204" pitchFamily="34" charset="0"/>
            </a:rPr>
            <a:t>	</a:t>
          </a:r>
          <a:r>
            <a:rPr lang="en-US" sz="1800" b="1" spc="0" baseline="0" dirty="0" err="1">
              <a:latin typeface="Calibri" panose="020F0502020204030204" pitchFamily="34" charset="0"/>
              <a:cs typeface="Calibri" panose="020F0502020204030204" pitchFamily="34" charset="0"/>
            </a:rPr>
            <a:t>Skrining</a:t>
          </a:r>
          <a:r>
            <a:rPr lang="en-US" sz="1800" b="1" spc="0" baseline="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800" b="1" spc="0" baseline="0" dirty="0" err="1">
              <a:latin typeface="Calibri" panose="020F0502020204030204" pitchFamily="34" charset="0"/>
              <a:cs typeface="Calibri" panose="020F0502020204030204" pitchFamily="34" charset="0"/>
            </a:rPr>
            <a:t>dapat</a:t>
          </a:r>
          <a:r>
            <a:rPr lang="en-US" sz="1800" b="1" spc="0" baseline="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800" b="1" spc="0" baseline="0" dirty="0" err="1">
              <a:latin typeface="Calibri" panose="020F0502020204030204" pitchFamily="34" charset="0"/>
              <a:cs typeface="Calibri" panose="020F0502020204030204" pitchFamily="34" charset="0"/>
            </a:rPr>
            <a:t>diterima</a:t>
          </a:r>
          <a:r>
            <a:rPr lang="en-US" sz="1800" b="0" spc="0" baseline="0" dirty="0">
              <a:latin typeface="Calibri" panose="020F0502020204030204" pitchFamily="34" charset="0"/>
              <a:cs typeface="Calibri" panose="020F0502020204030204" pitchFamily="34" charset="0"/>
            </a:rPr>
            <a:t> dalam </a:t>
          </a:r>
          <a:r>
            <a:rPr lang="en-US" sz="1800" b="0" spc="0" baseline="0" dirty="0" err="1">
              <a:latin typeface="Calibri" panose="020F0502020204030204" pitchFamily="34" charset="0"/>
              <a:cs typeface="Calibri" panose="020F0502020204030204" pitchFamily="34" charset="0"/>
            </a:rPr>
            <a:t>hal</a:t>
          </a:r>
          <a:r>
            <a:rPr lang="en-US" sz="1800" b="0" spc="0" baseline="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800" b="0" spc="0" baseline="0" dirty="0" err="1">
              <a:latin typeface="Calibri" panose="020F0502020204030204" pitchFamily="34" charset="0"/>
              <a:cs typeface="Calibri" panose="020F0502020204030204" pitchFamily="34" charset="0"/>
            </a:rPr>
            <a:t>kerugian</a:t>
          </a:r>
          <a:r>
            <a:rPr lang="en-US" sz="1800" b="0" spc="0" baseline="0" dirty="0">
              <a:latin typeface="Calibri" panose="020F0502020204030204" pitchFamily="34" charset="0"/>
              <a:cs typeface="Calibri" panose="020F0502020204030204" pitchFamily="34" charset="0"/>
            </a:rPr>
            <a:t>, </a:t>
          </a:r>
          <a:r>
            <a:rPr lang="en-US" sz="1800" b="0" spc="0" baseline="0" dirty="0" err="1">
              <a:latin typeface="Calibri" panose="020F0502020204030204" pitchFamily="34" charset="0"/>
              <a:cs typeface="Calibri" panose="020F0502020204030204" pitchFamily="34" charset="0"/>
            </a:rPr>
            <a:t>biaya</a:t>
          </a:r>
          <a:r>
            <a:rPr lang="en-US" sz="1800" b="0" spc="0" baseline="0" dirty="0">
              <a:latin typeface="Calibri" panose="020F0502020204030204" pitchFamily="34" charset="0"/>
              <a:cs typeface="Calibri" panose="020F0502020204030204" pitchFamily="34" charset="0"/>
            </a:rPr>
            <a:t>, dan </a:t>
          </a:r>
          <a:r>
            <a:rPr lang="en-US" sz="1800" b="0" spc="0" baseline="0" dirty="0" err="1">
              <a:latin typeface="Calibri" panose="020F0502020204030204" pitchFamily="34" charset="0"/>
              <a:cs typeface="Calibri" panose="020F0502020204030204" pitchFamily="34" charset="0"/>
            </a:rPr>
            <a:t>persetujuan</a:t>
          </a:r>
          <a:r>
            <a:rPr lang="en-US" sz="1800" b="0" spc="0" baseline="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800" b="0" spc="0" baseline="0" dirty="0" err="1">
              <a:latin typeface="Calibri" panose="020F0502020204030204" pitchFamily="34" charset="0"/>
              <a:cs typeface="Calibri" panose="020F0502020204030204" pitchFamily="34" charset="0"/>
            </a:rPr>
            <a:t>pasien</a:t>
          </a:r>
          <a:endParaRPr lang="en-US" sz="1800" spc="0" baseline="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5F16A05-50CF-3F46-815E-2153082F7241}" type="parTrans" cxnId="{1011BE8B-535D-314F-BFC6-19C1956B2735}">
      <dgm:prSet/>
      <dgm:spPr/>
      <dgm:t>
        <a:bodyPr/>
        <a:lstStyle/>
        <a:p>
          <a:pPr>
            <a:lnSpc>
              <a:spcPct val="100000"/>
            </a:lnSpc>
          </a:pPr>
          <a:endParaRPr lang="en-US" sz="1400"/>
        </a:p>
      </dgm:t>
    </dgm:pt>
    <dgm:pt modelId="{8F1D5BC1-3600-9C42-85B4-86AD41D213EE}" type="sibTrans" cxnId="{1011BE8B-535D-314F-BFC6-19C1956B2735}">
      <dgm:prSet/>
      <dgm:spPr/>
      <dgm:t>
        <a:bodyPr/>
        <a:lstStyle/>
        <a:p>
          <a:pPr>
            <a:lnSpc>
              <a:spcPct val="100000"/>
            </a:lnSpc>
          </a:pPr>
          <a:endParaRPr lang="en-US" sz="1400"/>
        </a:p>
      </dgm:t>
    </dgm:pt>
    <dgm:pt modelId="{A36E4779-974E-C441-A258-BEC9D00A07E5}" type="pres">
      <dgm:prSet presAssocID="{6F77A156-7FA3-0643-80B9-03CECFA6585C}" presName="diagram" presStyleCnt="0">
        <dgm:presLayoutVars>
          <dgm:dir/>
          <dgm:resizeHandles val="exact"/>
        </dgm:presLayoutVars>
      </dgm:prSet>
      <dgm:spPr/>
    </dgm:pt>
    <dgm:pt modelId="{DDAA490F-ED24-114C-888E-3CA2309013AC}" type="pres">
      <dgm:prSet presAssocID="{CB41CFCD-D210-3F44-AE9C-92548D9939AD}" presName="node" presStyleLbl="node1" presStyleIdx="0" presStyleCnt="4" custScaleX="80370" custScaleY="104469" custLinFactNeighborX="-18929" custLinFactNeighborY="-38255">
        <dgm:presLayoutVars>
          <dgm:bulletEnabled val="1"/>
        </dgm:presLayoutVars>
      </dgm:prSet>
      <dgm:spPr/>
    </dgm:pt>
    <dgm:pt modelId="{F955A343-D7E8-3C44-BEA9-513AD174144A}" type="pres">
      <dgm:prSet presAssocID="{5C8F136E-24B1-5647-AD22-A3925E9E0D9B}" presName="sibTrans" presStyleCnt="0"/>
      <dgm:spPr/>
    </dgm:pt>
    <dgm:pt modelId="{AF4D2126-5FA1-AF48-8382-46E476B37165}" type="pres">
      <dgm:prSet presAssocID="{DA9A26FF-7D87-704B-B987-358EF9580DF9}" presName="node" presStyleLbl="node1" presStyleIdx="1" presStyleCnt="4" custScaleX="114312" custScaleY="108784" custLinFactNeighborX="64364" custLinFactNeighborY="-36715">
        <dgm:presLayoutVars>
          <dgm:bulletEnabled val="1"/>
        </dgm:presLayoutVars>
      </dgm:prSet>
      <dgm:spPr/>
    </dgm:pt>
    <dgm:pt modelId="{8A87CAC5-C2FF-DA4B-AC2E-F6BFF30DDAA9}" type="pres">
      <dgm:prSet presAssocID="{DF01E65E-0EAF-7147-B14A-F91223115471}" presName="sibTrans" presStyleCnt="0"/>
      <dgm:spPr/>
    </dgm:pt>
    <dgm:pt modelId="{010B93F4-DD64-4343-8FD5-11F1DE33018E}" type="pres">
      <dgm:prSet presAssocID="{65411318-E8A7-0544-B6E2-CE0008D353EA}" presName="node" presStyleLbl="node1" presStyleIdx="2" presStyleCnt="4" custScaleX="162312" custScaleY="80835" custLinFactNeighborX="-2712" custLinFactNeighborY="17718">
        <dgm:presLayoutVars>
          <dgm:bulletEnabled val="1"/>
        </dgm:presLayoutVars>
      </dgm:prSet>
      <dgm:spPr/>
    </dgm:pt>
    <dgm:pt modelId="{3271761C-AE5F-024D-869B-D0870FE66332}" type="pres">
      <dgm:prSet presAssocID="{8051EF75-C518-4740-A910-D4A256DAE345}" presName="sibTrans" presStyleCnt="0"/>
      <dgm:spPr/>
    </dgm:pt>
    <dgm:pt modelId="{C445831C-DE5E-3A48-AE5D-5BE6B340F6AA}" type="pres">
      <dgm:prSet presAssocID="{5A0FAE14-C58A-5340-967A-30DE503BB15D}" presName="node" presStyleLbl="node1" presStyleIdx="3" presStyleCnt="4" custScaleX="162312" custScaleY="82403" custLinFactNeighborX="3389" custLinFactNeighborY="19761">
        <dgm:presLayoutVars>
          <dgm:bulletEnabled val="1"/>
        </dgm:presLayoutVars>
      </dgm:prSet>
      <dgm:spPr/>
    </dgm:pt>
  </dgm:ptLst>
  <dgm:cxnLst>
    <dgm:cxn modelId="{155E0C01-03F4-8847-B22C-D3F2F3C9F846}" srcId="{6F77A156-7FA3-0643-80B9-03CECFA6585C}" destId="{65411318-E8A7-0544-B6E2-CE0008D353EA}" srcOrd="2" destOrd="0" parTransId="{3E658590-7EDB-8341-AF55-579C6FEFF28D}" sibTransId="{8051EF75-C518-4740-A910-D4A256DAE345}"/>
    <dgm:cxn modelId="{E1930408-5A9C-8649-B1DB-AC1981A8327D}" type="presOf" srcId="{CB41CFCD-D210-3F44-AE9C-92548D9939AD}" destId="{DDAA490F-ED24-114C-888E-3CA2309013AC}" srcOrd="0" destOrd="0" presId="urn:microsoft.com/office/officeart/2005/8/layout/default"/>
    <dgm:cxn modelId="{A793F71A-54B1-8449-81B5-CC276C5511DC}" type="presOf" srcId="{DA9A26FF-7D87-704B-B987-358EF9580DF9}" destId="{AF4D2126-5FA1-AF48-8382-46E476B37165}" srcOrd="0" destOrd="0" presId="urn:microsoft.com/office/officeart/2005/8/layout/default"/>
    <dgm:cxn modelId="{B630BB46-8BD3-D94C-A58F-721D56EC06D0}" srcId="{6F77A156-7FA3-0643-80B9-03CECFA6585C}" destId="{DA9A26FF-7D87-704B-B987-358EF9580DF9}" srcOrd="1" destOrd="0" parTransId="{9B9BC408-BB73-A84C-9735-E57B5D6CAD2C}" sibTransId="{DF01E65E-0EAF-7147-B14A-F91223115471}"/>
    <dgm:cxn modelId="{1011BE8B-535D-314F-BFC6-19C1956B2735}" srcId="{6F77A156-7FA3-0643-80B9-03CECFA6585C}" destId="{5A0FAE14-C58A-5340-967A-30DE503BB15D}" srcOrd="3" destOrd="0" parTransId="{65F16A05-50CF-3F46-815E-2153082F7241}" sibTransId="{8F1D5BC1-3600-9C42-85B4-86AD41D213EE}"/>
    <dgm:cxn modelId="{85D3EC92-535C-0541-90B1-348148250358}" srcId="{6F77A156-7FA3-0643-80B9-03CECFA6585C}" destId="{CB41CFCD-D210-3F44-AE9C-92548D9939AD}" srcOrd="0" destOrd="0" parTransId="{EDD9F95F-A8CD-3043-BDFB-79D2A77EB0F5}" sibTransId="{5C8F136E-24B1-5647-AD22-A3925E9E0D9B}"/>
    <dgm:cxn modelId="{07CA829C-A761-9F41-8C96-2C0C41D8AD0B}" type="presOf" srcId="{6F77A156-7FA3-0643-80B9-03CECFA6585C}" destId="{A36E4779-974E-C441-A258-BEC9D00A07E5}" srcOrd="0" destOrd="0" presId="urn:microsoft.com/office/officeart/2005/8/layout/default"/>
    <dgm:cxn modelId="{BDF3199F-40B1-5240-AC90-4B4655C9A553}" type="presOf" srcId="{65411318-E8A7-0544-B6E2-CE0008D353EA}" destId="{010B93F4-DD64-4343-8FD5-11F1DE33018E}" srcOrd="0" destOrd="0" presId="urn:microsoft.com/office/officeart/2005/8/layout/default"/>
    <dgm:cxn modelId="{0D3555A3-B5FB-B541-9743-FB4D57799220}" type="presOf" srcId="{5A0FAE14-C58A-5340-967A-30DE503BB15D}" destId="{C445831C-DE5E-3A48-AE5D-5BE6B340F6AA}" srcOrd="0" destOrd="0" presId="urn:microsoft.com/office/officeart/2005/8/layout/default"/>
    <dgm:cxn modelId="{25A2B0D4-1FEE-2946-8261-BC5D928A5DAB}" type="presParOf" srcId="{A36E4779-974E-C441-A258-BEC9D00A07E5}" destId="{DDAA490F-ED24-114C-888E-3CA2309013AC}" srcOrd="0" destOrd="0" presId="urn:microsoft.com/office/officeart/2005/8/layout/default"/>
    <dgm:cxn modelId="{46F9FEBD-30E2-9340-8644-EC9653C4E9FC}" type="presParOf" srcId="{A36E4779-974E-C441-A258-BEC9D00A07E5}" destId="{F955A343-D7E8-3C44-BEA9-513AD174144A}" srcOrd="1" destOrd="0" presId="urn:microsoft.com/office/officeart/2005/8/layout/default"/>
    <dgm:cxn modelId="{9DCB5B35-B38D-DF40-ABEA-9663B46E88A7}" type="presParOf" srcId="{A36E4779-974E-C441-A258-BEC9D00A07E5}" destId="{AF4D2126-5FA1-AF48-8382-46E476B37165}" srcOrd="2" destOrd="0" presId="urn:microsoft.com/office/officeart/2005/8/layout/default"/>
    <dgm:cxn modelId="{52748D85-2AA5-F247-836F-A4A7BAA2BD97}" type="presParOf" srcId="{A36E4779-974E-C441-A258-BEC9D00A07E5}" destId="{8A87CAC5-C2FF-DA4B-AC2E-F6BFF30DDAA9}" srcOrd="3" destOrd="0" presId="urn:microsoft.com/office/officeart/2005/8/layout/default"/>
    <dgm:cxn modelId="{C5138940-2A91-F547-AF6F-1A2AE9ACE28B}" type="presParOf" srcId="{A36E4779-974E-C441-A258-BEC9D00A07E5}" destId="{010B93F4-DD64-4343-8FD5-11F1DE33018E}" srcOrd="4" destOrd="0" presId="urn:microsoft.com/office/officeart/2005/8/layout/default"/>
    <dgm:cxn modelId="{DA81C398-1165-1F4E-8B98-CE002BE0A240}" type="presParOf" srcId="{A36E4779-974E-C441-A258-BEC9D00A07E5}" destId="{3271761C-AE5F-024D-869B-D0870FE66332}" srcOrd="5" destOrd="0" presId="urn:microsoft.com/office/officeart/2005/8/layout/default"/>
    <dgm:cxn modelId="{E4C917D9-6182-554F-A535-2D0696B31506}" type="presParOf" srcId="{A36E4779-974E-C441-A258-BEC9D00A07E5}" destId="{C445831C-DE5E-3A48-AE5D-5BE6B340F6AA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94F0FA6-C5B3-4846-9275-9E847CFFB7D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D9522A6-DC48-4490-ACB8-BDA6FC126A06}">
      <dgm:prSet phldrT="[Text]" custT="1"/>
      <dgm:spPr/>
      <dgm:t>
        <a:bodyPr/>
        <a:lstStyle/>
        <a:p>
          <a:r>
            <a:rPr lang="en-US" sz="1800" b="1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PAYUDARA</a:t>
          </a:r>
          <a:r>
            <a:rPr lang="en-US" sz="1800" b="1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rPr>
            <a:t> -&gt; </a:t>
          </a:r>
          <a:r>
            <a:rPr lang="en-US" sz="1600" i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Mammography</a:t>
          </a:r>
        </a:p>
      </dgm:t>
    </dgm:pt>
    <dgm:pt modelId="{1E5A35CE-1C62-4079-8CFB-0EE19F578987}" type="parTrans" cxnId="{01E61C64-A8F1-42AE-83A1-88E63B81B0A5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623767F-AF14-44C5-BF93-CAF8CE9CA592}" type="sibTrans" cxnId="{01E61C64-A8F1-42AE-83A1-88E63B81B0A5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96CF91C-6166-4E11-BCAC-E2FF0038E843}">
      <dgm:prSet phldrT="[Text]" custT="1"/>
      <dgm:spPr/>
      <dgm:t>
        <a:bodyPr/>
        <a:lstStyle/>
        <a:p>
          <a:r>
            <a:rPr lang="en-US" sz="2000" b="1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SERVIKS</a:t>
          </a:r>
          <a:r>
            <a:rPr lang="en-US" sz="2000" b="1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rPr>
            <a:t> -&gt; </a:t>
          </a:r>
          <a:r>
            <a:rPr lang="en-US" sz="1600" i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Cytology</a:t>
          </a:r>
          <a:r>
            <a:rPr lang="en-US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/HPV Testing</a:t>
          </a:r>
        </a:p>
      </dgm:t>
    </dgm:pt>
    <dgm:pt modelId="{AA0C7EF1-F5AB-4382-82AD-C4F0FF37D094}" type="parTrans" cxnId="{2EB24E98-C845-4567-97CC-BDB2C9D690D6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0F001F7-2BB1-4E1C-839A-C1B17BE1974D}" type="sibTrans" cxnId="{2EB24E98-C845-4567-97CC-BDB2C9D690D6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2344068-1B9E-40F9-BC73-4B1949F85787}">
      <dgm:prSet phldrT="[Text]" custT="1"/>
      <dgm:spPr/>
      <dgm:t>
        <a:bodyPr/>
        <a:lstStyle/>
        <a:p>
          <a:r>
            <a:rPr lang="en-US" sz="2000" b="1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PROSTAT</a:t>
          </a:r>
          <a:r>
            <a:rPr lang="en-US" sz="2000" b="1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rPr>
            <a:t> -&gt; </a:t>
          </a:r>
          <a:r>
            <a:rPr lang="en-US" sz="1600" i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Prostatic Specific Antigen </a:t>
          </a:r>
          <a:r>
            <a:rPr lang="en-US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(PSA)</a:t>
          </a:r>
        </a:p>
      </dgm:t>
    </dgm:pt>
    <dgm:pt modelId="{DA9682B2-C729-4273-9AD4-51541C0E39E5}" type="parTrans" cxnId="{CFE24912-433D-4E89-80D4-BE94085C2DEA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DA89CDA-8934-41D7-8396-482743308FB0}" type="sibTrans" cxnId="{CFE24912-433D-4E89-80D4-BE94085C2DEA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623047E-8613-48B2-9EFB-6E4694793770}">
      <dgm:prSet phldrT="[Text]" custT="1"/>
      <dgm:spPr/>
      <dgm:t>
        <a:bodyPr/>
        <a:lstStyle/>
        <a:p>
          <a:r>
            <a:rPr lang="en-US" sz="2000" b="1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USUS BESAR/KOLON</a:t>
          </a:r>
          <a:r>
            <a:rPr lang="en-US" sz="2000" b="1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rPr>
            <a:t> -&gt; </a:t>
          </a:r>
          <a:r>
            <a:rPr lang="en-US" sz="1600" i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Hemoccult Test</a:t>
          </a:r>
        </a:p>
      </dgm:t>
    </dgm:pt>
    <dgm:pt modelId="{03AED4A2-0632-46CA-8737-A9AFA695DA0A}" type="parTrans" cxnId="{5FDF7D9A-8EB1-4071-9651-E2216007F3FD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78EBBF6-78C7-413F-9EFD-DD9495063C2F}" type="sibTrans" cxnId="{5FDF7D9A-8EB1-4071-9651-E2216007F3FD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3814F63-6E0F-4626-AFD5-E27073FDB18A}">
      <dgm:prSet phldrT="[Text]" custT="1"/>
      <dgm:spPr/>
      <dgm:t>
        <a:bodyPr/>
        <a:lstStyle/>
        <a:p>
          <a:r>
            <a:rPr lang="en-US" sz="2000" b="1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PERUT</a:t>
          </a:r>
          <a:r>
            <a:rPr lang="en-US" sz="2000" b="1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rPr>
            <a:t> -&gt; </a:t>
          </a:r>
          <a:r>
            <a:rPr lang="en-US" sz="1600" i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Double Contrast Barium X-ray </a:t>
          </a:r>
          <a:r>
            <a:rPr lang="en-US" sz="16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dengan</a:t>
          </a:r>
          <a:r>
            <a:rPr lang="en-US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600" b="0" i="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Radiografi</a:t>
          </a:r>
          <a:r>
            <a:rPr lang="en-US" sz="1600" b="0" i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digital</a:t>
          </a:r>
          <a:endParaRPr lang="en-US" sz="1600" b="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014B5EC-CE5C-4EBB-94B0-443E7ABA2995}" type="parTrans" cxnId="{0C24C8CF-E094-4A47-A0FE-362CA6E26884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3BBD5DE-1F10-475F-8377-136FCA6AD6CC}" type="sibTrans" cxnId="{0C24C8CF-E094-4A47-A0FE-362CA6E26884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0D69A9F-1882-44B5-A1EA-0EDE48D59ECA}">
      <dgm:prSet phldrT="[Text]" custT="1"/>
      <dgm:spPr/>
      <dgm:t>
        <a:bodyPr/>
        <a:lstStyle/>
        <a:p>
          <a:r>
            <a:rPr lang="en-US" sz="2000" b="1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PARU-PARU</a:t>
          </a:r>
          <a:r>
            <a:rPr lang="en-US" sz="2000" b="1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rPr>
            <a:t> -&gt; </a:t>
          </a:r>
          <a:r>
            <a:rPr lang="en-US" sz="16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Foto</a:t>
          </a:r>
          <a:r>
            <a:rPr lang="en-US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thorax</a:t>
          </a:r>
        </a:p>
      </dgm:t>
    </dgm:pt>
    <dgm:pt modelId="{70E8DA68-F2BB-4135-820B-5E67779F1FB8}" type="parTrans" cxnId="{407DA126-E616-4186-8931-B4F72487C52D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3C064B1-D600-4149-B7B4-2F134CE10F67}" type="sibTrans" cxnId="{407DA126-E616-4186-8931-B4F72487C52D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257C711-554F-456B-B6C5-2E65F4C46555}" type="pres">
      <dgm:prSet presAssocID="{094F0FA6-C5B3-4846-9275-9E847CFFB7D0}" presName="linear" presStyleCnt="0">
        <dgm:presLayoutVars>
          <dgm:dir/>
          <dgm:animLvl val="lvl"/>
          <dgm:resizeHandles val="exact"/>
        </dgm:presLayoutVars>
      </dgm:prSet>
      <dgm:spPr/>
    </dgm:pt>
    <dgm:pt modelId="{0A585C92-6B67-403B-A6AE-F24B235C2AD1}" type="pres">
      <dgm:prSet presAssocID="{BD9522A6-DC48-4490-ACB8-BDA6FC126A06}" presName="parentLin" presStyleCnt="0"/>
      <dgm:spPr/>
    </dgm:pt>
    <dgm:pt modelId="{0B802B6D-EC38-4EE2-99C0-8B6C4E211B62}" type="pres">
      <dgm:prSet presAssocID="{BD9522A6-DC48-4490-ACB8-BDA6FC126A06}" presName="parentLeftMargin" presStyleLbl="node1" presStyleIdx="0" presStyleCnt="6"/>
      <dgm:spPr/>
    </dgm:pt>
    <dgm:pt modelId="{374F7F0F-E0C7-44A8-BBB1-C1F0BFE27BED}" type="pres">
      <dgm:prSet presAssocID="{BD9522A6-DC48-4490-ACB8-BDA6FC126A06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FB6CD43A-46D1-4601-84C8-A09EB06585A9}" type="pres">
      <dgm:prSet presAssocID="{BD9522A6-DC48-4490-ACB8-BDA6FC126A06}" presName="negativeSpace" presStyleCnt="0"/>
      <dgm:spPr/>
    </dgm:pt>
    <dgm:pt modelId="{E759D745-C221-41B8-A464-2D45FF487019}" type="pres">
      <dgm:prSet presAssocID="{BD9522A6-DC48-4490-ACB8-BDA6FC126A06}" presName="childText" presStyleLbl="conFgAcc1" presStyleIdx="0" presStyleCnt="6">
        <dgm:presLayoutVars>
          <dgm:bulletEnabled val="1"/>
        </dgm:presLayoutVars>
      </dgm:prSet>
      <dgm:spPr/>
    </dgm:pt>
    <dgm:pt modelId="{9BF8212C-3E2B-4537-AE4D-E9F33BE950EF}" type="pres">
      <dgm:prSet presAssocID="{A623767F-AF14-44C5-BF93-CAF8CE9CA592}" presName="spaceBetweenRectangles" presStyleCnt="0"/>
      <dgm:spPr/>
    </dgm:pt>
    <dgm:pt modelId="{5D1B7F64-378C-459F-8270-CD1F85BCFD73}" type="pres">
      <dgm:prSet presAssocID="{696CF91C-6166-4E11-BCAC-E2FF0038E843}" presName="parentLin" presStyleCnt="0"/>
      <dgm:spPr/>
    </dgm:pt>
    <dgm:pt modelId="{1E46FD86-5668-495C-AAF0-213B41862F88}" type="pres">
      <dgm:prSet presAssocID="{696CF91C-6166-4E11-BCAC-E2FF0038E843}" presName="parentLeftMargin" presStyleLbl="node1" presStyleIdx="0" presStyleCnt="6"/>
      <dgm:spPr/>
    </dgm:pt>
    <dgm:pt modelId="{F4B565DC-9038-4F95-87AC-2DC01A8132E5}" type="pres">
      <dgm:prSet presAssocID="{696CF91C-6166-4E11-BCAC-E2FF0038E843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C8FDFC82-DFB7-4D03-81A5-CCCDDC0FEDD6}" type="pres">
      <dgm:prSet presAssocID="{696CF91C-6166-4E11-BCAC-E2FF0038E843}" presName="negativeSpace" presStyleCnt="0"/>
      <dgm:spPr/>
    </dgm:pt>
    <dgm:pt modelId="{6C400987-2615-4FAF-863F-0B479B656749}" type="pres">
      <dgm:prSet presAssocID="{696CF91C-6166-4E11-BCAC-E2FF0038E843}" presName="childText" presStyleLbl="conFgAcc1" presStyleIdx="1" presStyleCnt="6">
        <dgm:presLayoutVars>
          <dgm:bulletEnabled val="1"/>
        </dgm:presLayoutVars>
      </dgm:prSet>
      <dgm:spPr/>
    </dgm:pt>
    <dgm:pt modelId="{900DD0DE-29A6-4B29-9F80-4E9634239639}" type="pres">
      <dgm:prSet presAssocID="{F0F001F7-2BB1-4E1C-839A-C1B17BE1974D}" presName="spaceBetweenRectangles" presStyleCnt="0"/>
      <dgm:spPr/>
    </dgm:pt>
    <dgm:pt modelId="{161A6894-8607-4937-8603-E956E9B0132E}" type="pres">
      <dgm:prSet presAssocID="{42344068-1B9E-40F9-BC73-4B1949F85787}" presName="parentLin" presStyleCnt="0"/>
      <dgm:spPr/>
    </dgm:pt>
    <dgm:pt modelId="{703125E8-F7F4-4668-B4B3-434D09D34724}" type="pres">
      <dgm:prSet presAssocID="{42344068-1B9E-40F9-BC73-4B1949F85787}" presName="parentLeftMargin" presStyleLbl="node1" presStyleIdx="1" presStyleCnt="6"/>
      <dgm:spPr/>
    </dgm:pt>
    <dgm:pt modelId="{28F8275D-E2EE-4FA4-8945-CBDBB20C680D}" type="pres">
      <dgm:prSet presAssocID="{42344068-1B9E-40F9-BC73-4B1949F85787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E8F44E65-E8E2-4CA2-9161-9FF8B5C3CFDF}" type="pres">
      <dgm:prSet presAssocID="{42344068-1B9E-40F9-BC73-4B1949F85787}" presName="negativeSpace" presStyleCnt="0"/>
      <dgm:spPr/>
    </dgm:pt>
    <dgm:pt modelId="{485060BA-643C-4BD4-B2E6-86C5EAFF7188}" type="pres">
      <dgm:prSet presAssocID="{42344068-1B9E-40F9-BC73-4B1949F85787}" presName="childText" presStyleLbl="conFgAcc1" presStyleIdx="2" presStyleCnt="6">
        <dgm:presLayoutVars>
          <dgm:bulletEnabled val="1"/>
        </dgm:presLayoutVars>
      </dgm:prSet>
      <dgm:spPr/>
    </dgm:pt>
    <dgm:pt modelId="{8D4811ED-6CF5-40CC-B685-1B23DB460CCE}" type="pres">
      <dgm:prSet presAssocID="{FDA89CDA-8934-41D7-8396-482743308FB0}" presName="spaceBetweenRectangles" presStyleCnt="0"/>
      <dgm:spPr/>
    </dgm:pt>
    <dgm:pt modelId="{7D1334F7-BA4E-47E3-8764-0B27F0E1F3BD}" type="pres">
      <dgm:prSet presAssocID="{1623047E-8613-48B2-9EFB-6E4694793770}" presName="parentLin" presStyleCnt="0"/>
      <dgm:spPr/>
    </dgm:pt>
    <dgm:pt modelId="{CC2DB9F8-1B7B-4353-8B10-2B772E99CD5D}" type="pres">
      <dgm:prSet presAssocID="{1623047E-8613-48B2-9EFB-6E4694793770}" presName="parentLeftMargin" presStyleLbl="node1" presStyleIdx="2" presStyleCnt="6"/>
      <dgm:spPr/>
    </dgm:pt>
    <dgm:pt modelId="{D6350BE1-1164-4A9E-9005-CF7D8D3A0A45}" type="pres">
      <dgm:prSet presAssocID="{1623047E-8613-48B2-9EFB-6E4694793770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F843092F-2AAA-462A-A846-8C472228F54E}" type="pres">
      <dgm:prSet presAssocID="{1623047E-8613-48B2-9EFB-6E4694793770}" presName="negativeSpace" presStyleCnt="0"/>
      <dgm:spPr/>
    </dgm:pt>
    <dgm:pt modelId="{41F38A1D-CF1F-4214-A263-65CC3EC8830D}" type="pres">
      <dgm:prSet presAssocID="{1623047E-8613-48B2-9EFB-6E4694793770}" presName="childText" presStyleLbl="conFgAcc1" presStyleIdx="3" presStyleCnt="6">
        <dgm:presLayoutVars>
          <dgm:bulletEnabled val="1"/>
        </dgm:presLayoutVars>
      </dgm:prSet>
      <dgm:spPr/>
    </dgm:pt>
    <dgm:pt modelId="{869910B6-F394-494D-B42A-8908B3366D43}" type="pres">
      <dgm:prSet presAssocID="{078EBBF6-78C7-413F-9EFD-DD9495063C2F}" presName="spaceBetweenRectangles" presStyleCnt="0"/>
      <dgm:spPr/>
    </dgm:pt>
    <dgm:pt modelId="{67F6410B-479B-48D9-84B1-ABBA7B76DD77}" type="pres">
      <dgm:prSet presAssocID="{53814F63-6E0F-4626-AFD5-E27073FDB18A}" presName="parentLin" presStyleCnt="0"/>
      <dgm:spPr/>
    </dgm:pt>
    <dgm:pt modelId="{2A887794-281D-4B76-8C73-B4E3C2F0E4F7}" type="pres">
      <dgm:prSet presAssocID="{53814F63-6E0F-4626-AFD5-E27073FDB18A}" presName="parentLeftMargin" presStyleLbl="node1" presStyleIdx="3" presStyleCnt="6"/>
      <dgm:spPr/>
    </dgm:pt>
    <dgm:pt modelId="{7D40110C-37D3-4975-97EE-149BF8F91AF4}" type="pres">
      <dgm:prSet presAssocID="{53814F63-6E0F-4626-AFD5-E27073FDB18A}" presName="parentText" presStyleLbl="node1" presStyleIdx="4" presStyleCnt="6" custScaleY="157103">
        <dgm:presLayoutVars>
          <dgm:chMax val="0"/>
          <dgm:bulletEnabled val="1"/>
        </dgm:presLayoutVars>
      </dgm:prSet>
      <dgm:spPr/>
    </dgm:pt>
    <dgm:pt modelId="{BB42816F-4F68-4A38-8FA6-7809990A23C3}" type="pres">
      <dgm:prSet presAssocID="{53814F63-6E0F-4626-AFD5-E27073FDB18A}" presName="negativeSpace" presStyleCnt="0"/>
      <dgm:spPr/>
    </dgm:pt>
    <dgm:pt modelId="{C82F9301-E595-4319-8F39-1CDED2916E9F}" type="pres">
      <dgm:prSet presAssocID="{53814F63-6E0F-4626-AFD5-E27073FDB18A}" presName="childText" presStyleLbl="conFgAcc1" presStyleIdx="4" presStyleCnt="6">
        <dgm:presLayoutVars>
          <dgm:bulletEnabled val="1"/>
        </dgm:presLayoutVars>
      </dgm:prSet>
      <dgm:spPr/>
    </dgm:pt>
    <dgm:pt modelId="{E56B4115-7611-4CAF-BCC3-567A5FD3F93F}" type="pres">
      <dgm:prSet presAssocID="{E3BBD5DE-1F10-475F-8377-136FCA6AD6CC}" presName="spaceBetweenRectangles" presStyleCnt="0"/>
      <dgm:spPr/>
    </dgm:pt>
    <dgm:pt modelId="{4183A2B4-414E-47E7-A9F4-5E40C4E78F6E}" type="pres">
      <dgm:prSet presAssocID="{90D69A9F-1882-44B5-A1EA-0EDE48D59ECA}" presName="parentLin" presStyleCnt="0"/>
      <dgm:spPr/>
    </dgm:pt>
    <dgm:pt modelId="{E2FBD6A1-1602-47A4-8E71-14EDDDC4DDF2}" type="pres">
      <dgm:prSet presAssocID="{90D69A9F-1882-44B5-A1EA-0EDE48D59ECA}" presName="parentLeftMargin" presStyleLbl="node1" presStyleIdx="4" presStyleCnt="6"/>
      <dgm:spPr/>
    </dgm:pt>
    <dgm:pt modelId="{8D76396F-B73C-42B8-B5CB-BC404D4612D4}" type="pres">
      <dgm:prSet presAssocID="{90D69A9F-1882-44B5-A1EA-0EDE48D59ECA}" presName="parentText" presStyleLbl="node1" presStyleIdx="5" presStyleCnt="6">
        <dgm:presLayoutVars>
          <dgm:chMax val="0"/>
          <dgm:bulletEnabled val="1"/>
        </dgm:presLayoutVars>
      </dgm:prSet>
      <dgm:spPr/>
    </dgm:pt>
    <dgm:pt modelId="{0D2469D9-FB0B-4FA3-83CF-503AD350450D}" type="pres">
      <dgm:prSet presAssocID="{90D69A9F-1882-44B5-A1EA-0EDE48D59ECA}" presName="negativeSpace" presStyleCnt="0"/>
      <dgm:spPr/>
    </dgm:pt>
    <dgm:pt modelId="{73DF6AD7-B947-4C24-B5AC-1D1D05D4EE0D}" type="pres">
      <dgm:prSet presAssocID="{90D69A9F-1882-44B5-A1EA-0EDE48D59ECA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CA929107-DCA4-47CF-B734-0400D42659F0}" type="presOf" srcId="{696CF91C-6166-4E11-BCAC-E2FF0038E843}" destId="{F4B565DC-9038-4F95-87AC-2DC01A8132E5}" srcOrd="1" destOrd="0" presId="urn:microsoft.com/office/officeart/2005/8/layout/list1"/>
    <dgm:cxn modelId="{5834DE0F-706C-4F62-8924-B0F456C5E051}" type="presOf" srcId="{42344068-1B9E-40F9-BC73-4B1949F85787}" destId="{703125E8-F7F4-4668-B4B3-434D09D34724}" srcOrd="0" destOrd="0" presId="urn:microsoft.com/office/officeart/2005/8/layout/list1"/>
    <dgm:cxn modelId="{CFE24912-433D-4E89-80D4-BE94085C2DEA}" srcId="{094F0FA6-C5B3-4846-9275-9E847CFFB7D0}" destId="{42344068-1B9E-40F9-BC73-4B1949F85787}" srcOrd="2" destOrd="0" parTransId="{DA9682B2-C729-4273-9AD4-51541C0E39E5}" sibTransId="{FDA89CDA-8934-41D7-8396-482743308FB0}"/>
    <dgm:cxn modelId="{558CFA13-FB95-4D78-A73B-EDA8E9625512}" type="presOf" srcId="{1623047E-8613-48B2-9EFB-6E4694793770}" destId="{CC2DB9F8-1B7B-4353-8B10-2B772E99CD5D}" srcOrd="0" destOrd="0" presId="urn:microsoft.com/office/officeart/2005/8/layout/list1"/>
    <dgm:cxn modelId="{DBCC4B18-B5E2-4532-B65F-BDBABFBB161B}" type="presOf" srcId="{BD9522A6-DC48-4490-ACB8-BDA6FC126A06}" destId="{0B802B6D-EC38-4EE2-99C0-8B6C4E211B62}" srcOrd="0" destOrd="0" presId="urn:microsoft.com/office/officeart/2005/8/layout/list1"/>
    <dgm:cxn modelId="{407DA126-E616-4186-8931-B4F72487C52D}" srcId="{094F0FA6-C5B3-4846-9275-9E847CFFB7D0}" destId="{90D69A9F-1882-44B5-A1EA-0EDE48D59ECA}" srcOrd="5" destOrd="0" parTransId="{70E8DA68-F2BB-4135-820B-5E67779F1FB8}" sibTransId="{F3C064B1-D600-4149-B7B4-2F134CE10F67}"/>
    <dgm:cxn modelId="{BB0F682E-CFB0-4198-A293-A2023DBD5950}" type="presOf" srcId="{90D69A9F-1882-44B5-A1EA-0EDE48D59ECA}" destId="{8D76396F-B73C-42B8-B5CB-BC404D4612D4}" srcOrd="1" destOrd="0" presId="urn:microsoft.com/office/officeart/2005/8/layout/list1"/>
    <dgm:cxn modelId="{01E61C64-A8F1-42AE-83A1-88E63B81B0A5}" srcId="{094F0FA6-C5B3-4846-9275-9E847CFFB7D0}" destId="{BD9522A6-DC48-4490-ACB8-BDA6FC126A06}" srcOrd="0" destOrd="0" parTransId="{1E5A35CE-1C62-4079-8CFB-0EE19F578987}" sibTransId="{A623767F-AF14-44C5-BF93-CAF8CE9CA592}"/>
    <dgm:cxn modelId="{FA2F5450-E858-43A2-830F-CBA660B702AD}" type="presOf" srcId="{1623047E-8613-48B2-9EFB-6E4694793770}" destId="{D6350BE1-1164-4A9E-9005-CF7D8D3A0A45}" srcOrd="1" destOrd="0" presId="urn:microsoft.com/office/officeart/2005/8/layout/list1"/>
    <dgm:cxn modelId="{6FD0B676-26F8-4936-9412-1F856CF39A0A}" type="presOf" srcId="{42344068-1B9E-40F9-BC73-4B1949F85787}" destId="{28F8275D-E2EE-4FA4-8945-CBDBB20C680D}" srcOrd="1" destOrd="0" presId="urn:microsoft.com/office/officeart/2005/8/layout/list1"/>
    <dgm:cxn modelId="{6248498D-C8D1-48A5-A814-4D9E77F76899}" type="presOf" srcId="{90D69A9F-1882-44B5-A1EA-0EDE48D59ECA}" destId="{E2FBD6A1-1602-47A4-8E71-14EDDDC4DDF2}" srcOrd="0" destOrd="0" presId="urn:microsoft.com/office/officeart/2005/8/layout/list1"/>
    <dgm:cxn modelId="{2EB24E98-C845-4567-97CC-BDB2C9D690D6}" srcId="{094F0FA6-C5B3-4846-9275-9E847CFFB7D0}" destId="{696CF91C-6166-4E11-BCAC-E2FF0038E843}" srcOrd="1" destOrd="0" parTransId="{AA0C7EF1-F5AB-4382-82AD-C4F0FF37D094}" sibTransId="{F0F001F7-2BB1-4E1C-839A-C1B17BE1974D}"/>
    <dgm:cxn modelId="{23507D9A-5111-4FBA-81A3-FD1BF0B8349B}" type="presOf" srcId="{BD9522A6-DC48-4490-ACB8-BDA6FC126A06}" destId="{374F7F0F-E0C7-44A8-BBB1-C1F0BFE27BED}" srcOrd="1" destOrd="0" presId="urn:microsoft.com/office/officeart/2005/8/layout/list1"/>
    <dgm:cxn modelId="{5FDF7D9A-8EB1-4071-9651-E2216007F3FD}" srcId="{094F0FA6-C5B3-4846-9275-9E847CFFB7D0}" destId="{1623047E-8613-48B2-9EFB-6E4694793770}" srcOrd="3" destOrd="0" parTransId="{03AED4A2-0632-46CA-8737-A9AFA695DA0A}" sibTransId="{078EBBF6-78C7-413F-9EFD-DD9495063C2F}"/>
    <dgm:cxn modelId="{40DC4E9D-B758-457C-828C-5B805D19A7A8}" type="presOf" srcId="{53814F63-6E0F-4626-AFD5-E27073FDB18A}" destId="{2A887794-281D-4B76-8C73-B4E3C2F0E4F7}" srcOrd="0" destOrd="0" presId="urn:microsoft.com/office/officeart/2005/8/layout/list1"/>
    <dgm:cxn modelId="{0C24C8CF-E094-4A47-A0FE-362CA6E26884}" srcId="{094F0FA6-C5B3-4846-9275-9E847CFFB7D0}" destId="{53814F63-6E0F-4626-AFD5-E27073FDB18A}" srcOrd="4" destOrd="0" parTransId="{6014B5EC-CE5C-4EBB-94B0-443E7ABA2995}" sibTransId="{E3BBD5DE-1F10-475F-8377-136FCA6AD6CC}"/>
    <dgm:cxn modelId="{FCFB65D0-DA39-4F1D-8279-01AFE1747A65}" type="presOf" srcId="{094F0FA6-C5B3-4846-9275-9E847CFFB7D0}" destId="{4257C711-554F-456B-B6C5-2E65F4C46555}" srcOrd="0" destOrd="0" presId="urn:microsoft.com/office/officeart/2005/8/layout/list1"/>
    <dgm:cxn modelId="{2E732FF6-B762-4F90-8CB8-4A3735E06A92}" type="presOf" srcId="{696CF91C-6166-4E11-BCAC-E2FF0038E843}" destId="{1E46FD86-5668-495C-AAF0-213B41862F88}" srcOrd="0" destOrd="0" presId="urn:microsoft.com/office/officeart/2005/8/layout/list1"/>
    <dgm:cxn modelId="{5D8A67F6-2DA2-4281-9F85-1EF98B45CB4E}" type="presOf" srcId="{53814F63-6E0F-4626-AFD5-E27073FDB18A}" destId="{7D40110C-37D3-4975-97EE-149BF8F91AF4}" srcOrd="1" destOrd="0" presId="urn:microsoft.com/office/officeart/2005/8/layout/list1"/>
    <dgm:cxn modelId="{8FA12712-7FB0-460C-B935-7462F90A544F}" type="presParOf" srcId="{4257C711-554F-456B-B6C5-2E65F4C46555}" destId="{0A585C92-6B67-403B-A6AE-F24B235C2AD1}" srcOrd="0" destOrd="0" presId="urn:microsoft.com/office/officeart/2005/8/layout/list1"/>
    <dgm:cxn modelId="{B4333CA6-682B-4083-8DB8-29AE87689D17}" type="presParOf" srcId="{0A585C92-6B67-403B-A6AE-F24B235C2AD1}" destId="{0B802B6D-EC38-4EE2-99C0-8B6C4E211B62}" srcOrd="0" destOrd="0" presId="urn:microsoft.com/office/officeart/2005/8/layout/list1"/>
    <dgm:cxn modelId="{EE0D55CA-4DEA-4129-A343-96F6491E41BD}" type="presParOf" srcId="{0A585C92-6B67-403B-A6AE-F24B235C2AD1}" destId="{374F7F0F-E0C7-44A8-BBB1-C1F0BFE27BED}" srcOrd="1" destOrd="0" presId="urn:microsoft.com/office/officeart/2005/8/layout/list1"/>
    <dgm:cxn modelId="{448808F8-5AA8-4A96-BE55-47094783E630}" type="presParOf" srcId="{4257C711-554F-456B-B6C5-2E65F4C46555}" destId="{FB6CD43A-46D1-4601-84C8-A09EB06585A9}" srcOrd="1" destOrd="0" presId="urn:microsoft.com/office/officeart/2005/8/layout/list1"/>
    <dgm:cxn modelId="{120593E2-5F50-48B6-98B2-3228F9EE97C5}" type="presParOf" srcId="{4257C711-554F-456B-B6C5-2E65F4C46555}" destId="{E759D745-C221-41B8-A464-2D45FF487019}" srcOrd="2" destOrd="0" presId="urn:microsoft.com/office/officeart/2005/8/layout/list1"/>
    <dgm:cxn modelId="{FD8D72AF-1EE3-4FB2-8622-0D32850CF5EF}" type="presParOf" srcId="{4257C711-554F-456B-B6C5-2E65F4C46555}" destId="{9BF8212C-3E2B-4537-AE4D-E9F33BE950EF}" srcOrd="3" destOrd="0" presId="urn:microsoft.com/office/officeart/2005/8/layout/list1"/>
    <dgm:cxn modelId="{F93E3F42-F055-444A-B30A-A0F5AF715676}" type="presParOf" srcId="{4257C711-554F-456B-B6C5-2E65F4C46555}" destId="{5D1B7F64-378C-459F-8270-CD1F85BCFD73}" srcOrd="4" destOrd="0" presId="urn:microsoft.com/office/officeart/2005/8/layout/list1"/>
    <dgm:cxn modelId="{39A03D39-7C84-4356-9197-9A154C31B477}" type="presParOf" srcId="{5D1B7F64-378C-459F-8270-CD1F85BCFD73}" destId="{1E46FD86-5668-495C-AAF0-213B41862F88}" srcOrd="0" destOrd="0" presId="urn:microsoft.com/office/officeart/2005/8/layout/list1"/>
    <dgm:cxn modelId="{1724F51B-E60B-46A7-A41F-1589D276E401}" type="presParOf" srcId="{5D1B7F64-378C-459F-8270-CD1F85BCFD73}" destId="{F4B565DC-9038-4F95-87AC-2DC01A8132E5}" srcOrd="1" destOrd="0" presId="urn:microsoft.com/office/officeart/2005/8/layout/list1"/>
    <dgm:cxn modelId="{D436034C-A0A3-4D16-A91D-E7BC2F4F716B}" type="presParOf" srcId="{4257C711-554F-456B-B6C5-2E65F4C46555}" destId="{C8FDFC82-DFB7-4D03-81A5-CCCDDC0FEDD6}" srcOrd="5" destOrd="0" presId="urn:microsoft.com/office/officeart/2005/8/layout/list1"/>
    <dgm:cxn modelId="{8EFD45CD-74F3-47BD-AD1E-1FD5950A0F44}" type="presParOf" srcId="{4257C711-554F-456B-B6C5-2E65F4C46555}" destId="{6C400987-2615-4FAF-863F-0B479B656749}" srcOrd="6" destOrd="0" presId="urn:microsoft.com/office/officeart/2005/8/layout/list1"/>
    <dgm:cxn modelId="{B721C894-AFEA-4E67-A556-E0DA0C3A952C}" type="presParOf" srcId="{4257C711-554F-456B-B6C5-2E65F4C46555}" destId="{900DD0DE-29A6-4B29-9F80-4E9634239639}" srcOrd="7" destOrd="0" presId="urn:microsoft.com/office/officeart/2005/8/layout/list1"/>
    <dgm:cxn modelId="{8D2E4484-4049-47BD-B918-375CDEF75B08}" type="presParOf" srcId="{4257C711-554F-456B-B6C5-2E65F4C46555}" destId="{161A6894-8607-4937-8603-E956E9B0132E}" srcOrd="8" destOrd="0" presId="urn:microsoft.com/office/officeart/2005/8/layout/list1"/>
    <dgm:cxn modelId="{18E81DAD-DCDD-42F2-AADE-AB2EB8639434}" type="presParOf" srcId="{161A6894-8607-4937-8603-E956E9B0132E}" destId="{703125E8-F7F4-4668-B4B3-434D09D34724}" srcOrd="0" destOrd="0" presId="urn:microsoft.com/office/officeart/2005/8/layout/list1"/>
    <dgm:cxn modelId="{E509578E-F83E-42AF-B803-2DF854153A20}" type="presParOf" srcId="{161A6894-8607-4937-8603-E956E9B0132E}" destId="{28F8275D-E2EE-4FA4-8945-CBDBB20C680D}" srcOrd="1" destOrd="0" presId="urn:microsoft.com/office/officeart/2005/8/layout/list1"/>
    <dgm:cxn modelId="{2A134272-E81B-4664-BBD3-830BA1ECB71B}" type="presParOf" srcId="{4257C711-554F-456B-B6C5-2E65F4C46555}" destId="{E8F44E65-E8E2-4CA2-9161-9FF8B5C3CFDF}" srcOrd="9" destOrd="0" presId="urn:microsoft.com/office/officeart/2005/8/layout/list1"/>
    <dgm:cxn modelId="{1CF816C0-B656-476E-9229-EF7C6770B366}" type="presParOf" srcId="{4257C711-554F-456B-B6C5-2E65F4C46555}" destId="{485060BA-643C-4BD4-B2E6-86C5EAFF7188}" srcOrd="10" destOrd="0" presId="urn:microsoft.com/office/officeart/2005/8/layout/list1"/>
    <dgm:cxn modelId="{8D6F8065-D799-45F4-B5BF-6921F04D0D2C}" type="presParOf" srcId="{4257C711-554F-456B-B6C5-2E65F4C46555}" destId="{8D4811ED-6CF5-40CC-B685-1B23DB460CCE}" srcOrd="11" destOrd="0" presId="urn:microsoft.com/office/officeart/2005/8/layout/list1"/>
    <dgm:cxn modelId="{63EE5BCD-4696-48A9-921F-483BAF7B8B39}" type="presParOf" srcId="{4257C711-554F-456B-B6C5-2E65F4C46555}" destId="{7D1334F7-BA4E-47E3-8764-0B27F0E1F3BD}" srcOrd="12" destOrd="0" presId="urn:microsoft.com/office/officeart/2005/8/layout/list1"/>
    <dgm:cxn modelId="{9B578B41-0C55-405F-92FF-B0D87928A907}" type="presParOf" srcId="{7D1334F7-BA4E-47E3-8764-0B27F0E1F3BD}" destId="{CC2DB9F8-1B7B-4353-8B10-2B772E99CD5D}" srcOrd="0" destOrd="0" presId="urn:microsoft.com/office/officeart/2005/8/layout/list1"/>
    <dgm:cxn modelId="{5253FE9D-5B97-4A79-93A0-51A063406C08}" type="presParOf" srcId="{7D1334F7-BA4E-47E3-8764-0B27F0E1F3BD}" destId="{D6350BE1-1164-4A9E-9005-CF7D8D3A0A45}" srcOrd="1" destOrd="0" presId="urn:microsoft.com/office/officeart/2005/8/layout/list1"/>
    <dgm:cxn modelId="{B8E6DCDB-CCEC-4315-8226-62155CFB4327}" type="presParOf" srcId="{4257C711-554F-456B-B6C5-2E65F4C46555}" destId="{F843092F-2AAA-462A-A846-8C472228F54E}" srcOrd="13" destOrd="0" presId="urn:microsoft.com/office/officeart/2005/8/layout/list1"/>
    <dgm:cxn modelId="{35729738-8769-43A4-A116-3D8C8F19D7AE}" type="presParOf" srcId="{4257C711-554F-456B-B6C5-2E65F4C46555}" destId="{41F38A1D-CF1F-4214-A263-65CC3EC8830D}" srcOrd="14" destOrd="0" presId="urn:microsoft.com/office/officeart/2005/8/layout/list1"/>
    <dgm:cxn modelId="{9D4CB48B-96C2-4C15-9560-64BC960B2D0E}" type="presParOf" srcId="{4257C711-554F-456B-B6C5-2E65F4C46555}" destId="{869910B6-F394-494D-B42A-8908B3366D43}" srcOrd="15" destOrd="0" presId="urn:microsoft.com/office/officeart/2005/8/layout/list1"/>
    <dgm:cxn modelId="{C3F7A414-9BD5-4E4D-B158-5A06F2DD9311}" type="presParOf" srcId="{4257C711-554F-456B-B6C5-2E65F4C46555}" destId="{67F6410B-479B-48D9-84B1-ABBA7B76DD77}" srcOrd="16" destOrd="0" presId="urn:microsoft.com/office/officeart/2005/8/layout/list1"/>
    <dgm:cxn modelId="{EFBFA169-E0F6-4CC3-9731-67E489370C86}" type="presParOf" srcId="{67F6410B-479B-48D9-84B1-ABBA7B76DD77}" destId="{2A887794-281D-4B76-8C73-B4E3C2F0E4F7}" srcOrd="0" destOrd="0" presId="urn:microsoft.com/office/officeart/2005/8/layout/list1"/>
    <dgm:cxn modelId="{92D319B0-6A35-4BFC-A34B-274A6E9C496C}" type="presParOf" srcId="{67F6410B-479B-48D9-84B1-ABBA7B76DD77}" destId="{7D40110C-37D3-4975-97EE-149BF8F91AF4}" srcOrd="1" destOrd="0" presId="urn:microsoft.com/office/officeart/2005/8/layout/list1"/>
    <dgm:cxn modelId="{7C09E6C7-29F6-470C-8302-E4B601EFFDB5}" type="presParOf" srcId="{4257C711-554F-456B-B6C5-2E65F4C46555}" destId="{BB42816F-4F68-4A38-8FA6-7809990A23C3}" srcOrd="17" destOrd="0" presId="urn:microsoft.com/office/officeart/2005/8/layout/list1"/>
    <dgm:cxn modelId="{4B2D470D-29FC-4CB4-8771-F603F5E0DBD3}" type="presParOf" srcId="{4257C711-554F-456B-B6C5-2E65F4C46555}" destId="{C82F9301-E595-4319-8F39-1CDED2916E9F}" srcOrd="18" destOrd="0" presId="urn:microsoft.com/office/officeart/2005/8/layout/list1"/>
    <dgm:cxn modelId="{BFECEE71-4930-4118-882B-0AA887A2493B}" type="presParOf" srcId="{4257C711-554F-456B-B6C5-2E65F4C46555}" destId="{E56B4115-7611-4CAF-BCC3-567A5FD3F93F}" srcOrd="19" destOrd="0" presId="urn:microsoft.com/office/officeart/2005/8/layout/list1"/>
    <dgm:cxn modelId="{72883376-1842-4111-AD72-30BED7CC5AC3}" type="presParOf" srcId="{4257C711-554F-456B-B6C5-2E65F4C46555}" destId="{4183A2B4-414E-47E7-A9F4-5E40C4E78F6E}" srcOrd="20" destOrd="0" presId="urn:microsoft.com/office/officeart/2005/8/layout/list1"/>
    <dgm:cxn modelId="{CC4E0325-E8E8-4E35-840C-416B6F2E6C90}" type="presParOf" srcId="{4183A2B4-414E-47E7-A9F4-5E40C4E78F6E}" destId="{E2FBD6A1-1602-47A4-8E71-14EDDDC4DDF2}" srcOrd="0" destOrd="0" presId="urn:microsoft.com/office/officeart/2005/8/layout/list1"/>
    <dgm:cxn modelId="{6731EC3C-6DBA-44CC-ABBD-2C66FD0E3511}" type="presParOf" srcId="{4183A2B4-414E-47E7-A9F4-5E40C4E78F6E}" destId="{8D76396F-B73C-42B8-B5CB-BC404D4612D4}" srcOrd="1" destOrd="0" presId="urn:microsoft.com/office/officeart/2005/8/layout/list1"/>
    <dgm:cxn modelId="{F09051ED-CC9A-4AC1-A046-2058E08F36A7}" type="presParOf" srcId="{4257C711-554F-456B-B6C5-2E65F4C46555}" destId="{0D2469D9-FB0B-4FA3-83CF-503AD350450D}" srcOrd="21" destOrd="0" presId="urn:microsoft.com/office/officeart/2005/8/layout/list1"/>
    <dgm:cxn modelId="{C72D0503-4B2B-47BF-AD32-AEE6B8611BD1}" type="presParOf" srcId="{4257C711-554F-456B-B6C5-2E65F4C46555}" destId="{73DF6AD7-B947-4C24-B5AC-1D1D05D4EE0D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9ED577-708B-4845-BFD5-7CFF7CF66587}">
      <dsp:nvSpPr>
        <dsp:cNvPr id="0" name=""/>
        <dsp:cNvSpPr/>
      </dsp:nvSpPr>
      <dsp:spPr>
        <a:xfrm>
          <a:off x="235491" y="496"/>
          <a:ext cx="1460003" cy="876002"/>
        </a:xfrm>
        <a:prstGeom prst="round2Diag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400" b="1" kern="1200" dirty="0">
              <a:latin typeface="Calibri" panose="020F0502020204030204" pitchFamily="34" charset="0"/>
              <a:cs typeface="Calibri" panose="020F0502020204030204" pitchFamily="34" charset="0"/>
            </a:rPr>
            <a:t>Diabetes</a:t>
          </a:r>
        </a:p>
      </dsp:txBody>
      <dsp:txXfrm>
        <a:off x="278254" y="43259"/>
        <a:ext cx="1374477" cy="790476"/>
      </dsp:txXfrm>
    </dsp:sp>
    <dsp:sp modelId="{B023A42B-A430-44BC-AE1A-1AA2B65BE02A}">
      <dsp:nvSpPr>
        <dsp:cNvPr id="0" name=""/>
        <dsp:cNvSpPr/>
      </dsp:nvSpPr>
      <dsp:spPr>
        <a:xfrm>
          <a:off x="1841495" y="496"/>
          <a:ext cx="1460003" cy="876002"/>
        </a:xfrm>
        <a:prstGeom prst="round2Diag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400" b="1" kern="1200" dirty="0">
              <a:latin typeface="Calibri" panose="020F0502020204030204" pitchFamily="34" charset="0"/>
              <a:cs typeface="Calibri" panose="020F0502020204030204" pitchFamily="34" charset="0"/>
            </a:rPr>
            <a:t>Kanker</a:t>
          </a:r>
        </a:p>
      </dsp:txBody>
      <dsp:txXfrm>
        <a:off x="1884258" y="43259"/>
        <a:ext cx="1374477" cy="790476"/>
      </dsp:txXfrm>
    </dsp:sp>
    <dsp:sp modelId="{3EB420A9-A683-4357-8D52-2DFA36A32E0F}">
      <dsp:nvSpPr>
        <dsp:cNvPr id="0" name=""/>
        <dsp:cNvSpPr/>
      </dsp:nvSpPr>
      <dsp:spPr>
        <a:xfrm>
          <a:off x="3447499" y="496"/>
          <a:ext cx="1460003" cy="876002"/>
        </a:xfrm>
        <a:prstGeom prst="round2Diag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>
              <a:latin typeface="Calibri" panose="020F0502020204030204" pitchFamily="34" charset="0"/>
              <a:cs typeface="Calibri" panose="020F0502020204030204" pitchFamily="34" charset="0"/>
            </a:rPr>
            <a:t>Arthritis</a:t>
          </a:r>
          <a:endParaRPr lang="id-ID" sz="2000" b="1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3490262" y="43259"/>
        <a:ext cx="1374477" cy="790476"/>
      </dsp:txXfrm>
    </dsp:sp>
    <dsp:sp modelId="{EB9C2FF1-5022-4C84-88C9-1918DF96929B}">
      <dsp:nvSpPr>
        <dsp:cNvPr id="0" name=""/>
        <dsp:cNvSpPr/>
      </dsp:nvSpPr>
      <dsp:spPr>
        <a:xfrm>
          <a:off x="5053504" y="496"/>
          <a:ext cx="1632503" cy="876002"/>
        </a:xfrm>
        <a:prstGeom prst="round2Diag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400" b="1" kern="1200">
              <a:latin typeface="Calibri" panose="020F0502020204030204" pitchFamily="34" charset="0"/>
              <a:cs typeface="Calibri" panose="020F0502020204030204" pitchFamily="34" charset="0"/>
            </a:rPr>
            <a:t>Gangguan mental</a:t>
          </a:r>
          <a:endParaRPr lang="id-ID" sz="2400" b="1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5096267" y="43259"/>
        <a:ext cx="1546977" cy="790476"/>
      </dsp:txXfrm>
    </dsp:sp>
    <dsp:sp modelId="{BD9F8978-0898-4662-AFE6-A650A924F8F9}">
      <dsp:nvSpPr>
        <dsp:cNvPr id="0" name=""/>
        <dsp:cNvSpPr/>
      </dsp:nvSpPr>
      <dsp:spPr>
        <a:xfrm>
          <a:off x="136810" y="1022498"/>
          <a:ext cx="1460003" cy="876002"/>
        </a:xfrm>
        <a:prstGeom prst="round2Diag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>
              <a:latin typeface="Calibri" panose="020F0502020204030204" pitchFamily="34" charset="0"/>
              <a:cs typeface="Calibri" panose="020F0502020204030204" pitchFamily="34" charset="0"/>
            </a:rPr>
            <a:t>Cedera</a:t>
          </a:r>
          <a:endParaRPr lang="id-ID" sz="2400" b="1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79573" y="1065261"/>
        <a:ext cx="1374477" cy="790476"/>
      </dsp:txXfrm>
    </dsp:sp>
    <dsp:sp modelId="{68346F35-9329-476F-87C7-127928FB3E50}">
      <dsp:nvSpPr>
        <dsp:cNvPr id="0" name=""/>
        <dsp:cNvSpPr/>
      </dsp:nvSpPr>
      <dsp:spPr>
        <a:xfrm>
          <a:off x="1742814" y="1022498"/>
          <a:ext cx="1621596" cy="876002"/>
        </a:xfrm>
        <a:prstGeom prst="round2Diag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400" b="1" kern="1200">
              <a:latin typeface="Calibri" panose="020F0502020204030204" pitchFamily="34" charset="0"/>
              <a:cs typeface="Calibri" panose="020F0502020204030204" pitchFamily="34" charset="0"/>
            </a:rPr>
            <a:t>Hipertensi </a:t>
          </a:r>
          <a:endParaRPr lang="id-ID" sz="2400" b="1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785577" y="1065261"/>
        <a:ext cx="1536070" cy="790476"/>
      </dsp:txXfrm>
    </dsp:sp>
    <dsp:sp modelId="{265DA21D-435C-4B07-8834-44F676690D9A}">
      <dsp:nvSpPr>
        <dsp:cNvPr id="0" name=""/>
        <dsp:cNvSpPr/>
      </dsp:nvSpPr>
      <dsp:spPr>
        <a:xfrm>
          <a:off x="3510411" y="1022498"/>
          <a:ext cx="1460003" cy="876002"/>
        </a:xfrm>
        <a:prstGeom prst="round2Diag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>
              <a:latin typeface="Calibri" panose="020F0502020204030204" pitchFamily="34" charset="0"/>
              <a:cs typeface="Calibri" panose="020F0502020204030204" pitchFamily="34" charset="0"/>
            </a:rPr>
            <a:t>Depresi</a:t>
          </a:r>
          <a:endParaRPr lang="id-ID" sz="2400" b="1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3553174" y="1065261"/>
        <a:ext cx="1374477" cy="790476"/>
      </dsp:txXfrm>
    </dsp:sp>
    <dsp:sp modelId="{1AE6D308-3A28-4A0D-96CF-47964198413E}">
      <dsp:nvSpPr>
        <dsp:cNvPr id="0" name=""/>
        <dsp:cNvSpPr/>
      </dsp:nvSpPr>
      <dsp:spPr>
        <a:xfrm>
          <a:off x="5116415" y="1022498"/>
          <a:ext cx="1668273" cy="876002"/>
        </a:xfrm>
        <a:prstGeom prst="round2Diag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>
              <a:latin typeface="Calibri" panose="020F0502020204030204" pitchFamily="34" charset="0"/>
              <a:cs typeface="Calibri" panose="020F0502020204030204" pitchFamily="34" charset="0"/>
            </a:rPr>
            <a:t>Alzheimer</a:t>
          </a:r>
          <a:endParaRPr lang="id-ID" sz="2400" b="1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5159178" y="1065261"/>
        <a:ext cx="1582747" cy="790476"/>
      </dsp:txXfrm>
    </dsp:sp>
    <dsp:sp modelId="{875A6F3B-5F79-44E2-A4E7-278D2B55BD9A}">
      <dsp:nvSpPr>
        <dsp:cNvPr id="0" name=""/>
        <dsp:cNvSpPr/>
      </dsp:nvSpPr>
      <dsp:spPr>
        <a:xfrm>
          <a:off x="2165353" y="2044501"/>
          <a:ext cx="2590791" cy="876002"/>
        </a:xfrm>
        <a:prstGeom prst="round2Diag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400" b="1" kern="1200" dirty="0" err="1">
              <a:latin typeface="Calibri" panose="020F0502020204030204" pitchFamily="34" charset="0"/>
              <a:cs typeface="Calibri" panose="020F0502020204030204" pitchFamily="34" charset="0"/>
            </a:rPr>
            <a:t>Penyaki</a:t>
          </a:r>
          <a:r>
            <a:rPr lang="en-US" sz="2400" b="1" kern="1200" dirty="0">
              <a:latin typeface="Calibri" panose="020F0502020204030204" pitchFamily="34" charset="0"/>
              <a:cs typeface="Calibri" panose="020F0502020204030204" pitchFamily="34" charset="0"/>
            </a:rPr>
            <a:t>t </a:t>
          </a:r>
          <a:r>
            <a:rPr lang="id-ID" sz="2400" b="1" kern="1200" dirty="0">
              <a:latin typeface="Calibri" panose="020F0502020204030204" pitchFamily="34" charset="0"/>
              <a:cs typeface="Calibri" panose="020F0502020204030204" pitchFamily="34" charset="0"/>
            </a:rPr>
            <a:t>Jantung Koroner</a:t>
          </a:r>
        </a:p>
      </dsp:txBody>
      <dsp:txXfrm>
        <a:off x="2208116" y="2087264"/>
        <a:ext cx="2505265" cy="7904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23BF2C-14E0-4745-87C8-33D4DE6BD852}">
      <dsp:nvSpPr>
        <dsp:cNvPr id="0" name=""/>
        <dsp:cNvSpPr/>
      </dsp:nvSpPr>
      <dsp:spPr>
        <a:xfrm>
          <a:off x="367285" y="318884"/>
          <a:ext cx="4916261" cy="1131053"/>
        </a:xfrm>
        <a:prstGeom prst="ellipse">
          <a:avLst/>
        </a:prstGeom>
        <a:solidFill>
          <a:schemeClr val="accent6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E17925-EDE4-4E0D-892B-95568A2A76B4}">
      <dsp:nvSpPr>
        <dsp:cNvPr id="0" name=""/>
        <dsp:cNvSpPr/>
      </dsp:nvSpPr>
      <dsp:spPr>
        <a:xfrm>
          <a:off x="2490880" y="3235254"/>
          <a:ext cx="669071" cy="428205"/>
        </a:xfrm>
        <a:prstGeom prst="downArrow">
          <a:avLst/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6">
                <a:tint val="60000"/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6">
                <a:tint val="60000"/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5100000"/>
          </a:lightRig>
        </a:scene3d>
        <a:sp3d contourW="6350">
          <a:bevelT w="29210" h="12700"/>
          <a:contourClr>
            <a:schemeClr val="accent6">
              <a:tint val="60000"/>
              <a:hueOff val="0"/>
              <a:satOff val="0"/>
              <a:lumOff val="0"/>
              <a:alphaOff val="0"/>
              <a:shade val="30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/>
      </dsp:style>
    </dsp:sp>
    <dsp:sp modelId="{16375F5F-3D19-4057-9FD1-A511EF900DDB}">
      <dsp:nvSpPr>
        <dsp:cNvPr id="0" name=""/>
        <dsp:cNvSpPr/>
      </dsp:nvSpPr>
      <dsp:spPr>
        <a:xfrm>
          <a:off x="982382" y="3759275"/>
          <a:ext cx="3715335" cy="330034"/>
        </a:xfrm>
        <a:prstGeom prst="rect">
          <a:avLst/>
        </a:prstGeom>
        <a:solidFill>
          <a:schemeClr val="accent6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i="1" kern="1200" spc="0" dirty="0">
              <a:solidFill>
                <a:schemeClr val="bg1"/>
              </a:solidFill>
              <a:effectLst/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TRIPLE BURDEN OF DISEASE</a:t>
          </a:r>
        </a:p>
      </dsp:txBody>
      <dsp:txXfrm>
        <a:off x="982382" y="3759275"/>
        <a:ext cx="3715335" cy="330034"/>
      </dsp:txXfrm>
    </dsp:sp>
    <dsp:sp modelId="{6BCD67E8-7D27-46AF-BB0D-98A62655EEC6}">
      <dsp:nvSpPr>
        <dsp:cNvPr id="0" name=""/>
        <dsp:cNvSpPr/>
      </dsp:nvSpPr>
      <dsp:spPr>
        <a:xfrm>
          <a:off x="1964483" y="1510500"/>
          <a:ext cx="1669499" cy="1663490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6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6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5100000"/>
          </a:lightRig>
        </a:scene3d>
        <a:sp3d contourW="6350">
          <a:bevelT w="29210" h="12700"/>
          <a:contourClr>
            <a:schemeClr val="accent6">
              <a:hueOff val="0"/>
              <a:satOff val="0"/>
              <a:lumOff val="0"/>
              <a:alphaOff val="0"/>
              <a:shade val="30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spc="0" dirty="0" err="1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Penyakit</a:t>
          </a:r>
          <a:r>
            <a:rPr lang="en-US" sz="1600" b="1" kern="1200" spc="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 baru (</a:t>
          </a:r>
          <a:r>
            <a:rPr lang="en-US" sz="1600" b="1" i="1" kern="1200" spc="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new re/emerging diseases</a:t>
          </a:r>
          <a:r>
            <a:rPr lang="en-US" sz="1600" b="1" kern="1200" spc="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) </a:t>
          </a:r>
          <a:r>
            <a:rPr lang="en-US" sz="1600" b="1" kern="1200" spc="0" dirty="0" err="1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timbul</a:t>
          </a:r>
          <a:endParaRPr lang="en-US" sz="1600" b="1" kern="1200" spc="0" dirty="0">
            <a:latin typeface="Calibri" panose="020F0502020204030204" pitchFamily="34" charset="0"/>
            <a:ea typeface="Verdana" panose="020B0604030504040204" pitchFamily="34" charset="0"/>
            <a:cs typeface="Calibri" panose="020F0502020204030204" pitchFamily="34" charset="0"/>
          </a:endParaRPr>
        </a:p>
      </dsp:txBody>
      <dsp:txXfrm>
        <a:off x="2208975" y="1754112"/>
        <a:ext cx="1180515" cy="1176266"/>
      </dsp:txXfrm>
    </dsp:sp>
    <dsp:sp modelId="{273CF75B-AAF9-4C8B-A325-3DE872A55E14}">
      <dsp:nvSpPr>
        <dsp:cNvPr id="0" name=""/>
        <dsp:cNvSpPr/>
      </dsp:nvSpPr>
      <dsp:spPr>
        <a:xfrm>
          <a:off x="706164" y="228009"/>
          <a:ext cx="1663490" cy="1663490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6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6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5100000"/>
          </a:lightRig>
        </a:scene3d>
        <a:sp3d contourW="6350">
          <a:bevelT w="29210" h="12700"/>
          <a:contourClr>
            <a:schemeClr val="accent6">
              <a:hueOff val="0"/>
              <a:satOff val="0"/>
              <a:lumOff val="0"/>
              <a:alphaOff val="0"/>
              <a:shade val="30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spc="0" dirty="0" err="1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Penyakit</a:t>
          </a:r>
          <a:r>
            <a:rPr lang="en-US" sz="1600" b="1" kern="1200" spc="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 tidak </a:t>
          </a:r>
          <a:r>
            <a:rPr lang="en-US" sz="1600" b="1" kern="1200" spc="0" dirty="0" err="1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menular</a:t>
          </a:r>
          <a:r>
            <a:rPr lang="en-US" sz="1600" b="1" kern="1200" spc="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 </a:t>
          </a:r>
          <a:r>
            <a:rPr lang="en-US" sz="1600" b="1" kern="1200" spc="0" dirty="0" err="1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mulai</a:t>
          </a:r>
          <a:r>
            <a:rPr lang="en-US" sz="1600" b="1" kern="1200" spc="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 </a:t>
          </a:r>
          <a:r>
            <a:rPr lang="en-US" sz="1600" b="1" kern="1200" spc="0" dirty="0" err="1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meningkat</a:t>
          </a:r>
          <a:endParaRPr lang="en-US" sz="1600" b="1" kern="1200" spc="0" dirty="0">
            <a:latin typeface="Calibri" panose="020F0502020204030204" pitchFamily="34" charset="0"/>
            <a:ea typeface="Verdana" panose="020B0604030504040204" pitchFamily="34" charset="0"/>
            <a:cs typeface="Calibri" panose="020F0502020204030204" pitchFamily="34" charset="0"/>
          </a:endParaRPr>
        </a:p>
      </dsp:txBody>
      <dsp:txXfrm>
        <a:off x="949776" y="471621"/>
        <a:ext cx="1176266" cy="1176266"/>
      </dsp:txXfrm>
    </dsp:sp>
    <dsp:sp modelId="{FFE1FBD5-985F-472F-9BDE-86851910D520}">
      <dsp:nvSpPr>
        <dsp:cNvPr id="0" name=""/>
        <dsp:cNvSpPr/>
      </dsp:nvSpPr>
      <dsp:spPr>
        <a:xfrm>
          <a:off x="3110487" y="215101"/>
          <a:ext cx="1663490" cy="1663490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6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6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5100000"/>
          </a:lightRig>
        </a:scene3d>
        <a:sp3d contourW="6350">
          <a:bevelT w="29210" h="12700"/>
          <a:contourClr>
            <a:schemeClr val="accent6">
              <a:hueOff val="0"/>
              <a:satOff val="0"/>
              <a:lumOff val="0"/>
              <a:alphaOff val="0"/>
              <a:shade val="30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spc="0" dirty="0" err="1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Penyakit</a:t>
          </a:r>
          <a:r>
            <a:rPr lang="en-US" sz="1600" b="1" kern="1200" spc="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 </a:t>
          </a:r>
          <a:r>
            <a:rPr lang="en-US" sz="1600" b="1" kern="1200" spc="0" dirty="0" err="1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menular</a:t>
          </a:r>
          <a:r>
            <a:rPr lang="en-US" sz="1600" b="1" kern="1200" spc="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 </a:t>
          </a:r>
          <a:r>
            <a:rPr lang="en-US" sz="1600" b="1" kern="1200" spc="0" dirty="0" err="1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tetap</a:t>
          </a:r>
          <a:r>
            <a:rPr lang="en-US" sz="1600" b="1" kern="1200" spc="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 masalah</a:t>
          </a:r>
          <a:endParaRPr lang="en-US" sz="1600" b="1" kern="1200" spc="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3354099" y="458713"/>
        <a:ext cx="1176266" cy="1176266"/>
      </dsp:txXfrm>
    </dsp:sp>
    <dsp:sp modelId="{2181B202-10CF-4240-B801-52F9BF86565E}">
      <dsp:nvSpPr>
        <dsp:cNvPr id="0" name=""/>
        <dsp:cNvSpPr/>
      </dsp:nvSpPr>
      <dsp:spPr>
        <a:xfrm flipH="1">
          <a:off x="2729493" y="3459518"/>
          <a:ext cx="189812" cy="49397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67C3DB-FA88-0949-B958-36948418C263}">
      <dsp:nvSpPr>
        <dsp:cNvPr id="0" name=""/>
        <dsp:cNvSpPr/>
      </dsp:nvSpPr>
      <dsp:spPr>
        <a:xfrm>
          <a:off x="549160" y="0"/>
          <a:ext cx="6223817" cy="3222541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B3064F3-B2D2-6C4F-8DE8-D16197261C16}">
      <dsp:nvSpPr>
        <dsp:cNvPr id="0" name=""/>
        <dsp:cNvSpPr/>
      </dsp:nvSpPr>
      <dsp:spPr>
        <a:xfrm>
          <a:off x="2862" y="966762"/>
          <a:ext cx="1740285" cy="128901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u="none" kern="1200" spc="70" baseline="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Skrining</a:t>
          </a:r>
          <a:r>
            <a:rPr lang="en-US" sz="1800" u="none" kern="1200" spc="70" baseline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untuk </a:t>
          </a:r>
          <a:r>
            <a:rPr lang="en-US" sz="1800" u="none" kern="1200" spc="70" baseline="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deteksi</a:t>
          </a:r>
          <a:r>
            <a:rPr lang="en-US" sz="1800" u="none" kern="1200" spc="70" baseline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800" u="none" kern="1200" spc="70" baseline="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dini</a:t>
          </a:r>
          <a:r>
            <a:rPr lang="en-US" sz="1800" u="none" kern="1200" spc="70" baseline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&amp; </a:t>
          </a:r>
          <a:r>
            <a:rPr lang="en-US" sz="1800" u="none" kern="1200" spc="70" baseline="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pengobatan</a:t>
          </a:r>
          <a:r>
            <a:rPr lang="en-US" sz="1800" u="none" kern="1200" spc="70" baseline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800" u="none" kern="1200" spc="70" baseline="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segera</a:t>
          </a:r>
          <a:r>
            <a:rPr lang="en-US" sz="1800" u="none" kern="1200" spc="70" baseline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</a:p>
      </dsp:txBody>
      <dsp:txXfrm>
        <a:off x="65787" y="1029687"/>
        <a:ext cx="1614435" cy="1163166"/>
      </dsp:txXfrm>
    </dsp:sp>
    <dsp:sp modelId="{9F72CD25-DF9E-4940-9B11-18C666C0BB63}">
      <dsp:nvSpPr>
        <dsp:cNvPr id="0" name=""/>
        <dsp:cNvSpPr/>
      </dsp:nvSpPr>
      <dsp:spPr>
        <a:xfrm>
          <a:off x="1885622" y="966762"/>
          <a:ext cx="1354733" cy="128901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u="none" kern="1200" spc="70" baseline="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Intervensi</a:t>
          </a:r>
          <a:r>
            <a:rPr lang="en-US" sz="1800" u="none" kern="1200" spc="70" baseline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800" u="none" kern="1200" spc="70" baseline="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berbagai</a:t>
          </a:r>
          <a:r>
            <a:rPr lang="en-US" sz="1800" u="none" kern="1200" spc="70" baseline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800" u="none" kern="1200" spc="70" baseline="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faktor</a:t>
          </a:r>
          <a:r>
            <a:rPr lang="en-US" sz="1800" u="none" kern="1200" spc="70" baseline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risiko</a:t>
          </a:r>
        </a:p>
      </dsp:txBody>
      <dsp:txXfrm>
        <a:off x="1948547" y="1029687"/>
        <a:ext cx="1228883" cy="1163166"/>
      </dsp:txXfrm>
    </dsp:sp>
    <dsp:sp modelId="{E22EC3B9-BAF9-0440-B2F2-845D16A852E4}">
      <dsp:nvSpPr>
        <dsp:cNvPr id="0" name=""/>
        <dsp:cNvSpPr/>
      </dsp:nvSpPr>
      <dsp:spPr>
        <a:xfrm>
          <a:off x="3382829" y="966762"/>
          <a:ext cx="1463290" cy="128901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u="none" kern="1200" spc="70" baseline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Identifikasi perawatan </a:t>
          </a:r>
          <a:r>
            <a:rPr lang="en-US" sz="1800" i="1" u="none" kern="1200" spc="70" baseline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cost effective</a:t>
          </a:r>
          <a:endParaRPr lang="en-US" sz="1800" u="none" kern="1200" spc="70" baseline="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3445754" y="1029687"/>
        <a:ext cx="1337440" cy="1163166"/>
      </dsp:txXfrm>
    </dsp:sp>
    <dsp:sp modelId="{968B47C9-5FA4-C845-9A07-CA156190D0A3}">
      <dsp:nvSpPr>
        <dsp:cNvPr id="0" name=""/>
        <dsp:cNvSpPr/>
      </dsp:nvSpPr>
      <dsp:spPr>
        <a:xfrm>
          <a:off x="4988593" y="966762"/>
          <a:ext cx="1311888" cy="128901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u="none" kern="1200" spc="70" baseline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Intervensi dan konseling genetik</a:t>
          </a:r>
          <a:endParaRPr lang="en-US" sz="1800" u="none" kern="1200" spc="70" baseline="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5051518" y="1029687"/>
        <a:ext cx="1186038" cy="1163166"/>
      </dsp:txXfrm>
    </dsp:sp>
    <dsp:sp modelId="{B9892DF8-3864-8148-90FD-6178EDF1C7F3}">
      <dsp:nvSpPr>
        <dsp:cNvPr id="0" name=""/>
        <dsp:cNvSpPr/>
      </dsp:nvSpPr>
      <dsp:spPr>
        <a:xfrm>
          <a:off x="6442956" y="966762"/>
          <a:ext cx="876319" cy="128901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u="none" kern="1200" spc="70" baseline="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Riset</a:t>
          </a:r>
          <a:endParaRPr lang="en-US" sz="1800" u="none" kern="1200" spc="70" baseline="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6485734" y="1009540"/>
        <a:ext cx="790763" cy="120346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AA490F-ED24-114C-888E-3CA2309013AC}">
      <dsp:nvSpPr>
        <dsp:cNvPr id="0" name=""/>
        <dsp:cNvSpPr/>
      </dsp:nvSpPr>
      <dsp:spPr>
        <a:xfrm>
          <a:off x="865092" y="8381"/>
          <a:ext cx="1509817" cy="117752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r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spc="0" baseline="0" dirty="0" err="1">
              <a:latin typeface="Calibri" panose="020F0502020204030204" pitchFamily="34" charset="0"/>
              <a:cs typeface="Calibri" panose="020F0502020204030204" pitchFamily="34" charset="0"/>
            </a:rPr>
            <a:t>Menyebabkan</a:t>
          </a:r>
          <a:r>
            <a:rPr lang="en-US" sz="1800" b="0" kern="1200" spc="0" baseline="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800" b="1" kern="1200" spc="0" baseline="0" dirty="0" err="1">
              <a:latin typeface="Calibri" panose="020F0502020204030204" pitchFamily="34" charset="0"/>
              <a:cs typeface="Calibri" panose="020F0502020204030204" pitchFamily="34" charset="0"/>
            </a:rPr>
            <a:t>kematian</a:t>
          </a:r>
          <a:r>
            <a:rPr lang="en-US" sz="1800" b="1" kern="1200" spc="0" baseline="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800" b="0" kern="1200" spc="0" baseline="0" dirty="0">
              <a:latin typeface="Calibri" panose="020F0502020204030204" pitchFamily="34" charset="0"/>
              <a:cs typeface="Calibri" panose="020F0502020204030204" pitchFamily="34" charset="0"/>
            </a:rPr>
            <a:t>dan/atau </a:t>
          </a:r>
          <a:r>
            <a:rPr lang="en-US" sz="1800" b="1" kern="1200" spc="0" baseline="0" dirty="0" err="1">
              <a:latin typeface="Calibri" panose="020F0502020204030204" pitchFamily="34" charset="0"/>
              <a:cs typeface="Calibri" panose="020F0502020204030204" pitchFamily="34" charset="0"/>
            </a:rPr>
            <a:t>kecacatan</a:t>
          </a:r>
          <a:endParaRPr lang="en-US" sz="1800" b="1" kern="1200" spc="0" baseline="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865092" y="8381"/>
        <a:ext cx="1509817" cy="1177522"/>
      </dsp:txXfrm>
    </dsp:sp>
    <dsp:sp modelId="{AF4D2126-5FA1-AF48-8382-46E476B37165}">
      <dsp:nvSpPr>
        <dsp:cNvPr id="0" name=""/>
        <dsp:cNvSpPr/>
      </dsp:nvSpPr>
      <dsp:spPr>
        <a:xfrm>
          <a:off x="4127495" y="1421"/>
          <a:ext cx="2147445" cy="122615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r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spc="0" baseline="0" dirty="0" err="1">
              <a:latin typeface="Calibri" panose="020F0502020204030204" pitchFamily="34" charset="0"/>
              <a:cs typeface="Calibri" panose="020F0502020204030204" pitchFamily="34" charset="0"/>
            </a:rPr>
            <a:t>Dapat</a:t>
          </a:r>
          <a:r>
            <a:rPr lang="en-US" sz="1800" b="0" kern="1200" spc="0" baseline="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800" b="0" kern="1200" spc="0" baseline="0" dirty="0" err="1">
              <a:latin typeface="Calibri" panose="020F0502020204030204" pitchFamily="34" charset="0"/>
              <a:cs typeface="Calibri" panose="020F0502020204030204" pitchFamily="34" charset="0"/>
            </a:rPr>
            <a:t>dilakukan</a:t>
          </a:r>
          <a:r>
            <a:rPr lang="en-US" sz="1800" b="0" kern="1200" spc="0" baseline="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800" b="1" kern="1200" spc="0" baseline="0" dirty="0" err="1">
              <a:latin typeface="Calibri" panose="020F0502020204030204" pitchFamily="34" charset="0"/>
              <a:cs typeface="Calibri" panose="020F0502020204030204" pitchFamily="34" charset="0"/>
            </a:rPr>
            <a:t>deteksi</a:t>
          </a:r>
          <a:r>
            <a:rPr lang="en-US" sz="1800" b="1" kern="1200" spc="0" baseline="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800" b="1" kern="1200" spc="0" baseline="0" dirty="0" err="1">
              <a:latin typeface="Calibri" panose="020F0502020204030204" pitchFamily="34" charset="0"/>
              <a:cs typeface="Calibri" panose="020F0502020204030204" pitchFamily="34" charset="0"/>
            </a:rPr>
            <a:t>dini</a:t>
          </a:r>
          <a:r>
            <a:rPr lang="en-US" sz="1800" b="1" kern="1200" spc="0" baseline="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800" b="0" kern="1200" spc="0" baseline="0" dirty="0" err="1">
              <a:latin typeface="Calibri" panose="020F0502020204030204" pitchFamily="34" charset="0"/>
              <a:cs typeface="Calibri" panose="020F0502020204030204" pitchFamily="34" charset="0"/>
            </a:rPr>
            <a:t>serta</a:t>
          </a:r>
          <a:r>
            <a:rPr lang="en-US" sz="1800" b="0" kern="1200" spc="0" baseline="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800" b="0" kern="1200" spc="0" baseline="0" dirty="0" err="1">
              <a:latin typeface="Calibri" panose="020F0502020204030204" pitchFamily="34" charset="0"/>
              <a:cs typeface="Calibri" panose="020F0502020204030204" pitchFamily="34" charset="0"/>
            </a:rPr>
            <a:t>meningkatkan</a:t>
          </a:r>
          <a:r>
            <a:rPr lang="en-US" sz="1800" b="0" kern="1200" spc="0" baseline="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800" b="1" i="1" kern="1200" spc="0" baseline="0" dirty="0">
              <a:latin typeface="Calibri" panose="020F0502020204030204" pitchFamily="34" charset="0"/>
              <a:cs typeface="Calibri" panose="020F0502020204030204" pitchFamily="34" charset="0"/>
            </a:rPr>
            <a:t>outcome</a:t>
          </a:r>
          <a:endParaRPr lang="en-US" sz="1800" b="1" kern="1200" spc="0" baseline="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4127495" y="1421"/>
        <a:ext cx="2147445" cy="1226158"/>
      </dsp:txXfrm>
    </dsp:sp>
    <dsp:sp modelId="{010B93F4-DD64-4343-8FD5-11F1DE33018E}">
      <dsp:nvSpPr>
        <dsp:cNvPr id="0" name=""/>
        <dsp:cNvSpPr/>
      </dsp:nvSpPr>
      <dsp:spPr>
        <a:xfrm>
          <a:off x="0" y="2037816"/>
          <a:ext cx="3049165" cy="911131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r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spc="0" baseline="0" dirty="0">
              <a:latin typeface="Calibri" panose="020F0502020204030204" pitchFamily="34" charset="0"/>
              <a:cs typeface="Calibri" panose="020F0502020204030204" pitchFamily="34" charset="0"/>
            </a:rPr>
            <a:t>	</a:t>
          </a:r>
          <a:r>
            <a:rPr lang="en-US" sz="1800" b="0" kern="1200" spc="0" baseline="0" dirty="0" err="1">
              <a:latin typeface="Calibri" panose="020F0502020204030204" pitchFamily="34" charset="0"/>
              <a:cs typeface="Calibri" panose="020F0502020204030204" pitchFamily="34" charset="0"/>
            </a:rPr>
            <a:t>Strategi</a:t>
          </a:r>
          <a:r>
            <a:rPr lang="en-US" sz="1800" b="0" kern="1200" spc="0" baseline="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800" b="0" kern="1200" spc="0" baseline="0" dirty="0" err="1">
              <a:latin typeface="Calibri" panose="020F0502020204030204" pitchFamily="34" charset="0"/>
              <a:cs typeface="Calibri" panose="020F0502020204030204" pitchFamily="34" charset="0"/>
            </a:rPr>
            <a:t>pengujian</a:t>
          </a:r>
          <a:r>
            <a:rPr lang="en-US" sz="1800" b="0" kern="1200" spc="0" baseline="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800" b="1" kern="1200" spc="0" baseline="0" dirty="0" err="1">
              <a:latin typeface="Calibri" panose="020F0502020204030204" pitchFamily="34" charset="0"/>
              <a:cs typeface="Calibri" panose="020F0502020204030204" pitchFamily="34" charset="0"/>
            </a:rPr>
            <a:t>skrining</a:t>
          </a:r>
          <a:r>
            <a:rPr lang="en-US" sz="1800" b="0" kern="1200" spc="0" baseline="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800" b="1" kern="1200" spc="0" baseline="0" dirty="0" err="1">
              <a:latin typeface="Calibri" panose="020F0502020204030204" pitchFamily="34" charset="0"/>
              <a:cs typeface="Calibri" panose="020F0502020204030204" pitchFamily="34" charset="0"/>
            </a:rPr>
            <a:t>dapat</a:t>
          </a:r>
          <a:r>
            <a:rPr lang="en-US" sz="1800" b="1" kern="1200" spc="0" baseline="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800" b="1" kern="1200" spc="0" baseline="0" dirty="0" err="1">
              <a:latin typeface="Calibri" panose="020F0502020204030204" pitchFamily="34" charset="0"/>
              <a:cs typeface="Calibri" panose="020F0502020204030204" pitchFamily="34" charset="0"/>
            </a:rPr>
            <a:t>dilakukan</a:t>
          </a:r>
          <a:r>
            <a:rPr lang="en-US" sz="1800" b="0" kern="1200" spc="0" baseline="0" dirty="0">
              <a:latin typeface="Calibri" panose="020F0502020204030204" pitchFamily="34" charset="0"/>
              <a:cs typeface="Calibri" panose="020F0502020204030204" pitchFamily="34" charset="0"/>
            </a:rPr>
            <a:t> (</a:t>
          </a:r>
          <a:r>
            <a:rPr lang="en-US" sz="1800" b="0" i="1" kern="1200" spc="0" baseline="0" dirty="0">
              <a:latin typeface="Calibri" panose="020F0502020204030204" pitchFamily="34" charset="0"/>
              <a:cs typeface="Calibri" panose="020F0502020204030204" pitchFamily="34" charset="0"/>
            </a:rPr>
            <a:t>feasible</a:t>
          </a:r>
          <a:r>
            <a:rPr lang="en-US" sz="1800" b="0" i="0" kern="1200" spc="0" baseline="0" dirty="0">
              <a:latin typeface="Calibri" panose="020F0502020204030204" pitchFamily="34" charset="0"/>
              <a:cs typeface="Calibri" panose="020F0502020204030204" pitchFamily="34" charset="0"/>
            </a:rPr>
            <a:t>)</a:t>
          </a:r>
          <a:endParaRPr lang="en-US" sz="1800" kern="1200" spc="0" baseline="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0" y="2037816"/>
        <a:ext cx="3049165" cy="911131"/>
      </dsp:txXfrm>
    </dsp:sp>
    <dsp:sp modelId="{C445831C-DE5E-3A48-AE5D-5BE6B340F6AA}">
      <dsp:nvSpPr>
        <dsp:cNvPr id="0" name=""/>
        <dsp:cNvSpPr/>
      </dsp:nvSpPr>
      <dsp:spPr>
        <a:xfrm>
          <a:off x="3237334" y="2052007"/>
          <a:ext cx="3049165" cy="92880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r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spc="0" baseline="0" dirty="0">
              <a:latin typeface="Calibri" panose="020F0502020204030204" pitchFamily="34" charset="0"/>
              <a:cs typeface="Calibri" panose="020F0502020204030204" pitchFamily="34" charset="0"/>
            </a:rPr>
            <a:t>	</a:t>
          </a:r>
          <a:r>
            <a:rPr lang="en-US" sz="1800" b="1" kern="1200" spc="0" baseline="0" dirty="0" err="1">
              <a:latin typeface="Calibri" panose="020F0502020204030204" pitchFamily="34" charset="0"/>
              <a:cs typeface="Calibri" panose="020F0502020204030204" pitchFamily="34" charset="0"/>
            </a:rPr>
            <a:t>Skrining</a:t>
          </a:r>
          <a:r>
            <a:rPr lang="en-US" sz="1800" b="1" kern="1200" spc="0" baseline="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800" b="1" kern="1200" spc="0" baseline="0" dirty="0" err="1">
              <a:latin typeface="Calibri" panose="020F0502020204030204" pitchFamily="34" charset="0"/>
              <a:cs typeface="Calibri" panose="020F0502020204030204" pitchFamily="34" charset="0"/>
            </a:rPr>
            <a:t>dapat</a:t>
          </a:r>
          <a:r>
            <a:rPr lang="en-US" sz="1800" b="1" kern="1200" spc="0" baseline="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800" b="1" kern="1200" spc="0" baseline="0" dirty="0" err="1">
              <a:latin typeface="Calibri" panose="020F0502020204030204" pitchFamily="34" charset="0"/>
              <a:cs typeface="Calibri" panose="020F0502020204030204" pitchFamily="34" charset="0"/>
            </a:rPr>
            <a:t>diterima</a:t>
          </a:r>
          <a:r>
            <a:rPr lang="en-US" sz="1800" b="0" kern="1200" spc="0" baseline="0" dirty="0">
              <a:latin typeface="Calibri" panose="020F0502020204030204" pitchFamily="34" charset="0"/>
              <a:cs typeface="Calibri" panose="020F0502020204030204" pitchFamily="34" charset="0"/>
            </a:rPr>
            <a:t> dalam </a:t>
          </a:r>
          <a:r>
            <a:rPr lang="en-US" sz="1800" b="0" kern="1200" spc="0" baseline="0" dirty="0" err="1">
              <a:latin typeface="Calibri" panose="020F0502020204030204" pitchFamily="34" charset="0"/>
              <a:cs typeface="Calibri" panose="020F0502020204030204" pitchFamily="34" charset="0"/>
            </a:rPr>
            <a:t>hal</a:t>
          </a:r>
          <a:r>
            <a:rPr lang="en-US" sz="1800" b="0" kern="1200" spc="0" baseline="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800" b="0" kern="1200" spc="0" baseline="0" dirty="0" err="1">
              <a:latin typeface="Calibri" panose="020F0502020204030204" pitchFamily="34" charset="0"/>
              <a:cs typeface="Calibri" panose="020F0502020204030204" pitchFamily="34" charset="0"/>
            </a:rPr>
            <a:t>kerugian</a:t>
          </a:r>
          <a:r>
            <a:rPr lang="en-US" sz="1800" b="0" kern="1200" spc="0" baseline="0" dirty="0">
              <a:latin typeface="Calibri" panose="020F0502020204030204" pitchFamily="34" charset="0"/>
              <a:cs typeface="Calibri" panose="020F0502020204030204" pitchFamily="34" charset="0"/>
            </a:rPr>
            <a:t>, </a:t>
          </a:r>
          <a:r>
            <a:rPr lang="en-US" sz="1800" b="0" kern="1200" spc="0" baseline="0" dirty="0" err="1">
              <a:latin typeface="Calibri" panose="020F0502020204030204" pitchFamily="34" charset="0"/>
              <a:cs typeface="Calibri" panose="020F0502020204030204" pitchFamily="34" charset="0"/>
            </a:rPr>
            <a:t>biaya</a:t>
          </a:r>
          <a:r>
            <a:rPr lang="en-US" sz="1800" b="0" kern="1200" spc="0" baseline="0" dirty="0">
              <a:latin typeface="Calibri" panose="020F0502020204030204" pitchFamily="34" charset="0"/>
              <a:cs typeface="Calibri" panose="020F0502020204030204" pitchFamily="34" charset="0"/>
            </a:rPr>
            <a:t>, dan </a:t>
          </a:r>
          <a:r>
            <a:rPr lang="en-US" sz="1800" b="0" kern="1200" spc="0" baseline="0" dirty="0" err="1">
              <a:latin typeface="Calibri" panose="020F0502020204030204" pitchFamily="34" charset="0"/>
              <a:cs typeface="Calibri" panose="020F0502020204030204" pitchFamily="34" charset="0"/>
            </a:rPr>
            <a:t>persetujuan</a:t>
          </a:r>
          <a:r>
            <a:rPr lang="en-US" sz="1800" b="0" kern="1200" spc="0" baseline="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800" b="0" kern="1200" spc="0" baseline="0" dirty="0" err="1">
              <a:latin typeface="Calibri" panose="020F0502020204030204" pitchFamily="34" charset="0"/>
              <a:cs typeface="Calibri" panose="020F0502020204030204" pitchFamily="34" charset="0"/>
            </a:rPr>
            <a:t>pasien</a:t>
          </a:r>
          <a:endParaRPr lang="en-US" sz="1800" kern="1200" spc="0" baseline="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3237334" y="2052007"/>
        <a:ext cx="3049165" cy="92880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59D745-C221-41B8-A464-2D45FF487019}">
      <dsp:nvSpPr>
        <dsp:cNvPr id="0" name=""/>
        <dsp:cNvSpPr/>
      </dsp:nvSpPr>
      <dsp:spPr>
        <a:xfrm>
          <a:off x="0" y="317526"/>
          <a:ext cx="6095997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4F7F0F-E0C7-44A8-BBB1-C1F0BFE27BED}">
      <dsp:nvSpPr>
        <dsp:cNvPr id="0" name=""/>
        <dsp:cNvSpPr/>
      </dsp:nvSpPr>
      <dsp:spPr>
        <a:xfrm>
          <a:off x="304799" y="110886"/>
          <a:ext cx="4267197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PAYUDARA</a:t>
          </a:r>
          <a:r>
            <a:rPr lang="en-US" sz="1800" b="1" kern="1200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rPr>
            <a:t> -&gt; </a:t>
          </a:r>
          <a:r>
            <a:rPr lang="en-US" sz="1600" i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Mammography</a:t>
          </a:r>
        </a:p>
      </dsp:txBody>
      <dsp:txXfrm>
        <a:off x="324974" y="131061"/>
        <a:ext cx="4226847" cy="372930"/>
      </dsp:txXfrm>
    </dsp:sp>
    <dsp:sp modelId="{6C400987-2615-4FAF-863F-0B479B656749}">
      <dsp:nvSpPr>
        <dsp:cNvPr id="0" name=""/>
        <dsp:cNvSpPr/>
      </dsp:nvSpPr>
      <dsp:spPr>
        <a:xfrm>
          <a:off x="0" y="952566"/>
          <a:ext cx="6095997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B565DC-9038-4F95-87AC-2DC01A8132E5}">
      <dsp:nvSpPr>
        <dsp:cNvPr id="0" name=""/>
        <dsp:cNvSpPr/>
      </dsp:nvSpPr>
      <dsp:spPr>
        <a:xfrm>
          <a:off x="304799" y="745926"/>
          <a:ext cx="4267197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SERVIKS</a:t>
          </a:r>
          <a:r>
            <a:rPr lang="en-US" sz="2000" b="1" kern="1200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rPr>
            <a:t> -&gt; </a:t>
          </a:r>
          <a:r>
            <a:rPr lang="en-US" sz="1600" i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Cytology</a:t>
          </a:r>
          <a:r>
            <a:rPr lang="en-US" sz="160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/HPV Testing</a:t>
          </a:r>
        </a:p>
      </dsp:txBody>
      <dsp:txXfrm>
        <a:off x="324974" y="766101"/>
        <a:ext cx="4226847" cy="372930"/>
      </dsp:txXfrm>
    </dsp:sp>
    <dsp:sp modelId="{485060BA-643C-4BD4-B2E6-86C5EAFF7188}">
      <dsp:nvSpPr>
        <dsp:cNvPr id="0" name=""/>
        <dsp:cNvSpPr/>
      </dsp:nvSpPr>
      <dsp:spPr>
        <a:xfrm>
          <a:off x="0" y="1587606"/>
          <a:ext cx="6095997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F8275D-E2EE-4FA4-8945-CBDBB20C680D}">
      <dsp:nvSpPr>
        <dsp:cNvPr id="0" name=""/>
        <dsp:cNvSpPr/>
      </dsp:nvSpPr>
      <dsp:spPr>
        <a:xfrm>
          <a:off x="304799" y="1380966"/>
          <a:ext cx="4267197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PROSTAT</a:t>
          </a:r>
          <a:r>
            <a:rPr lang="en-US" sz="2000" b="1" kern="1200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rPr>
            <a:t> -&gt; </a:t>
          </a:r>
          <a:r>
            <a:rPr lang="en-US" sz="1600" i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Prostatic Specific Antigen </a:t>
          </a:r>
          <a:r>
            <a:rPr lang="en-US" sz="160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(PSA)</a:t>
          </a:r>
        </a:p>
      </dsp:txBody>
      <dsp:txXfrm>
        <a:off x="324974" y="1401141"/>
        <a:ext cx="4226847" cy="372930"/>
      </dsp:txXfrm>
    </dsp:sp>
    <dsp:sp modelId="{41F38A1D-CF1F-4214-A263-65CC3EC8830D}">
      <dsp:nvSpPr>
        <dsp:cNvPr id="0" name=""/>
        <dsp:cNvSpPr/>
      </dsp:nvSpPr>
      <dsp:spPr>
        <a:xfrm>
          <a:off x="0" y="2222646"/>
          <a:ext cx="6095997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350BE1-1164-4A9E-9005-CF7D8D3A0A45}">
      <dsp:nvSpPr>
        <dsp:cNvPr id="0" name=""/>
        <dsp:cNvSpPr/>
      </dsp:nvSpPr>
      <dsp:spPr>
        <a:xfrm>
          <a:off x="304799" y="2016006"/>
          <a:ext cx="4267197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USUS BESAR/KOLON</a:t>
          </a:r>
          <a:r>
            <a:rPr lang="en-US" sz="2000" b="1" kern="1200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rPr>
            <a:t> -&gt; </a:t>
          </a:r>
          <a:r>
            <a:rPr lang="en-US" sz="1600" i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Hemoccult Test</a:t>
          </a:r>
        </a:p>
      </dsp:txBody>
      <dsp:txXfrm>
        <a:off x="324974" y="2036181"/>
        <a:ext cx="4226847" cy="372930"/>
      </dsp:txXfrm>
    </dsp:sp>
    <dsp:sp modelId="{C82F9301-E595-4319-8F39-1CDED2916E9F}">
      <dsp:nvSpPr>
        <dsp:cNvPr id="0" name=""/>
        <dsp:cNvSpPr/>
      </dsp:nvSpPr>
      <dsp:spPr>
        <a:xfrm>
          <a:off x="0" y="3093681"/>
          <a:ext cx="6095997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40110C-37D3-4975-97EE-149BF8F91AF4}">
      <dsp:nvSpPr>
        <dsp:cNvPr id="0" name=""/>
        <dsp:cNvSpPr/>
      </dsp:nvSpPr>
      <dsp:spPr>
        <a:xfrm>
          <a:off x="304799" y="2651046"/>
          <a:ext cx="4267197" cy="6492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PERUT</a:t>
          </a:r>
          <a:r>
            <a:rPr lang="en-US" sz="2000" b="1" kern="1200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rPr>
            <a:t> -&gt; </a:t>
          </a:r>
          <a:r>
            <a:rPr lang="en-US" sz="1600" i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Double Contrast Barium X-ray </a:t>
          </a:r>
          <a:r>
            <a:rPr lang="en-US" sz="1600" kern="12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dengan</a:t>
          </a:r>
          <a:r>
            <a:rPr lang="en-US" sz="160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600" b="0" i="0" kern="12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Radiografi</a:t>
          </a:r>
          <a:r>
            <a:rPr lang="en-US" sz="1600" b="0" i="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digital</a:t>
          </a:r>
          <a:endParaRPr lang="en-US" sz="1600" b="0" kern="12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336494" y="2682741"/>
        <a:ext cx="4203807" cy="585885"/>
      </dsp:txXfrm>
    </dsp:sp>
    <dsp:sp modelId="{73DF6AD7-B947-4C24-B5AC-1D1D05D4EE0D}">
      <dsp:nvSpPr>
        <dsp:cNvPr id="0" name=""/>
        <dsp:cNvSpPr/>
      </dsp:nvSpPr>
      <dsp:spPr>
        <a:xfrm>
          <a:off x="0" y="3728721"/>
          <a:ext cx="6095997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76396F-B73C-42B8-B5CB-BC404D4612D4}">
      <dsp:nvSpPr>
        <dsp:cNvPr id="0" name=""/>
        <dsp:cNvSpPr/>
      </dsp:nvSpPr>
      <dsp:spPr>
        <a:xfrm>
          <a:off x="304799" y="3522081"/>
          <a:ext cx="4267197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PARU-PARU</a:t>
          </a:r>
          <a:r>
            <a:rPr lang="en-US" sz="2000" b="1" kern="1200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rPr>
            <a:t> -&gt; </a:t>
          </a:r>
          <a:r>
            <a:rPr lang="en-US" sz="1600" kern="12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Foto</a:t>
          </a:r>
          <a:r>
            <a:rPr lang="en-US" sz="160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thorax</a:t>
          </a:r>
        </a:p>
      </dsp:txBody>
      <dsp:txXfrm>
        <a:off x="324974" y="3542256"/>
        <a:ext cx="4226847" cy="3729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138C49-CCD2-4CD4-9176-76CFAFE2136F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14829C-7CB2-4E62-ACF7-D9505C084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166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Gambar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Tampungan Catatan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Tampungan Nomor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14829C-7CB2-4E62-ACF7-D9505C08439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6148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Gambar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Tampungan Catatan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1200" b="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Tampungan Nomor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14829C-7CB2-4E62-ACF7-D9505C08439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2836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Gambar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Tampungan Catatan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Tampungan Nomor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14829C-7CB2-4E62-ACF7-D9505C08439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8962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Gambar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Tampungan Catatan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id-ID" dirty="0"/>
          </a:p>
        </p:txBody>
      </p:sp>
      <p:sp>
        <p:nvSpPr>
          <p:cNvPr id="4" name="Tampungan Nomor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14829C-7CB2-4E62-ACF7-D9505C08439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7688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500" y="1143005"/>
            <a:ext cx="6540500" cy="1606021"/>
          </a:xfrm>
        </p:spPr>
        <p:txBody>
          <a:bodyPr anchor="b">
            <a:noAutofit/>
          </a:bodyPr>
          <a:lstStyle>
            <a:lvl1pPr>
              <a:defRPr sz="45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500" y="2921000"/>
            <a:ext cx="5334000" cy="14605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80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61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42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23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04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66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047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C3706-7C53-4CA9-98A8-045E2CD25D7F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D4AB-9592-411F-B900-DEF763E3DDCB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571500" y="2832105"/>
            <a:ext cx="6540500" cy="1323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C3706-7C53-4CA9-98A8-045E2CD25D7F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D4AB-9592-411F-B900-DEF763E3DDC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24500" y="508000"/>
            <a:ext cx="1714500" cy="4889500"/>
          </a:xfrm>
        </p:spPr>
        <p:txBody>
          <a:bodyPr vert="eaVert"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508000"/>
            <a:ext cx="5016500" cy="48895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C3706-7C53-4CA9-98A8-045E2CD25D7F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D4AB-9592-411F-B900-DEF763E3DDC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142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C3706-7C53-4CA9-98A8-045E2CD25D7F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D4AB-9592-411F-B900-DEF763E3DDC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928" y="1968500"/>
            <a:ext cx="6477000" cy="1833563"/>
          </a:xfrm>
        </p:spPr>
        <p:txBody>
          <a:bodyPr anchor="b">
            <a:normAutofit/>
          </a:bodyPr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928" y="3855720"/>
            <a:ext cx="6477000" cy="1250156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38097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76194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3pPr>
            <a:lvl4pPr marL="1142908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4pPr>
            <a:lvl5pPr marL="1523878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5pPr>
            <a:lvl6pPr marL="1904848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6pPr>
            <a:lvl7pPr marL="2285818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7pPr>
            <a:lvl8pPr marL="2666787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8pPr>
            <a:lvl9pPr marL="3047756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C3706-7C53-4CA9-98A8-045E2CD25D7F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D4AB-9592-411F-B900-DEF763E3DDCB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609600" y="3832863"/>
            <a:ext cx="6540500" cy="1323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394460"/>
            <a:ext cx="3365500" cy="3931920"/>
          </a:xfrm>
        </p:spPr>
        <p:txBody>
          <a:bodyPr/>
          <a:lstStyle>
            <a:lvl1pPr>
              <a:defRPr sz="2333"/>
            </a:lvl1pPr>
            <a:lvl2pPr>
              <a:defRPr sz="2000"/>
            </a:lvl2pPr>
            <a:lvl3pPr>
              <a:defRPr sz="1667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73500" y="1394460"/>
            <a:ext cx="3365500" cy="3931920"/>
          </a:xfrm>
        </p:spPr>
        <p:txBody>
          <a:bodyPr/>
          <a:lstStyle>
            <a:lvl1pPr>
              <a:defRPr sz="2333"/>
            </a:lvl1pPr>
            <a:lvl2pPr>
              <a:defRPr sz="2000"/>
            </a:lvl2pPr>
            <a:lvl3pPr>
              <a:defRPr sz="1667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C3706-7C53-4CA9-98A8-045E2CD25D7F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D4AB-9592-411F-B900-DEF763E3DDC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397004"/>
            <a:ext cx="3276600" cy="533135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1667" b="0">
                <a:solidFill>
                  <a:schemeClr val="tx2"/>
                </a:solidFill>
              </a:defRPr>
            </a:lvl1pPr>
            <a:lvl2pPr marL="380970" indent="0">
              <a:buNone/>
              <a:defRPr sz="1667" b="1"/>
            </a:lvl2pPr>
            <a:lvl3pPr marL="761940" indent="0">
              <a:buNone/>
              <a:defRPr sz="1500" b="1"/>
            </a:lvl3pPr>
            <a:lvl4pPr marL="1142908" indent="0">
              <a:buNone/>
              <a:defRPr sz="1333" b="1"/>
            </a:lvl4pPr>
            <a:lvl5pPr marL="1523878" indent="0">
              <a:buNone/>
              <a:defRPr sz="1333" b="1"/>
            </a:lvl5pPr>
            <a:lvl6pPr marL="1904848" indent="0">
              <a:buNone/>
              <a:defRPr sz="1333" b="1"/>
            </a:lvl6pPr>
            <a:lvl7pPr marL="2285818" indent="0">
              <a:buNone/>
              <a:defRPr sz="1333" b="1"/>
            </a:lvl7pPr>
            <a:lvl8pPr marL="2666787" indent="0">
              <a:buNone/>
              <a:defRPr sz="1333" b="1"/>
            </a:lvl8pPr>
            <a:lvl9pPr marL="3047756" indent="0">
              <a:buNone/>
              <a:defRPr sz="1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2032000"/>
            <a:ext cx="3276600" cy="3292740"/>
          </a:xfrm>
        </p:spPr>
        <p:txBody>
          <a:bodyPr/>
          <a:lstStyle>
            <a:lvl1pPr>
              <a:defRPr sz="2000"/>
            </a:lvl1pPr>
            <a:lvl2pPr>
              <a:defRPr sz="1667"/>
            </a:lvl2pPr>
            <a:lvl3pPr>
              <a:defRPr sz="15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62400" y="1397004"/>
            <a:ext cx="3276600" cy="533135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1667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80970" indent="0">
              <a:buNone/>
              <a:defRPr sz="1667" b="1"/>
            </a:lvl2pPr>
            <a:lvl3pPr marL="761940" indent="0">
              <a:buNone/>
              <a:defRPr sz="1500" b="1"/>
            </a:lvl3pPr>
            <a:lvl4pPr marL="1142908" indent="0">
              <a:buNone/>
              <a:defRPr sz="1333" b="1"/>
            </a:lvl4pPr>
            <a:lvl5pPr marL="1523878" indent="0">
              <a:buNone/>
              <a:defRPr sz="1333" b="1"/>
            </a:lvl5pPr>
            <a:lvl6pPr marL="1904848" indent="0">
              <a:buNone/>
              <a:defRPr sz="1333" b="1"/>
            </a:lvl6pPr>
            <a:lvl7pPr marL="2285818" indent="0">
              <a:buNone/>
              <a:defRPr sz="1333" b="1"/>
            </a:lvl7pPr>
            <a:lvl8pPr marL="2666787" indent="0">
              <a:buNone/>
              <a:defRPr sz="1333" b="1"/>
            </a:lvl8pPr>
            <a:lvl9pPr marL="3047756" indent="0">
              <a:buNone/>
              <a:defRPr sz="1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62400" y="2032000"/>
            <a:ext cx="3276600" cy="3292740"/>
          </a:xfrm>
        </p:spPr>
        <p:txBody>
          <a:bodyPr/>
          <a:lstStyle>
            <a:lvl1pPr>
              <a:defRPr sz="2000"/>
            </a:lvl1pPr>
            <a:lvl2pPr>
              <a:defRPr sz="1667"/>
            </a:lvl2pPr>
            <a:lvl3pPr>
              <a:defRPr sz="15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C3706-7C53-4CA9-98A8-045E2CD25D7F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D4AB-9592-411F-B900-DEF763E3DDCB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1848181" y="3371519"/>
            <a:ext cx="3924300" cy="662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C3706-7C53-4CA9-98A8-045E2CD25D7F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D4AB-9592-411F-B900-DEF763E3DDC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C3706-7C53-4CA9-98A8-045E2CD25D7F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D4AB-9592-411F-B900-DEF763E3DDC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60067"/>
            <a:ext cx="1783080" cy="1051560"/>
          </a:xfrm>
        </p:spPr>
        <p:txBody>
          <a:bodyPr anchor="b">
            <a:noAutofit/>
          </a:bodyPr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76500" y="660067"/>
            <a:ext cx="4762500" cy="4648200"/>
          </a:xfrm>
        </p:spPr>
        <p:txBody>
          <a:bodyPr/>
          <a:lstStyle>
            <a:lvl1pPr>
              <a:defRPr sz="2667"/>
            </a:lvl1pPr>
            <a:lvl2pPr>
              <a:defRPr sz="2333"/>
            </a:lvl2pPr>
            <a:lvl3pPr>
              <a:defRPr sz="2000"/>
            </a:lvl3pPr>
            <a:lvl4pPr>
              <a:defRPr sz="1667"/>
            </a:lvl4pPr>
            <a:lvl5pPr>
              <a:defRPr sz="1667"/>
            </a:lvl5pPr>
            <a:lvl6pPr>
              <a:defRPr sz="1667"/>
            </a:lvl6pPr>
            <a:lvl7pPr>
              <a:defRPr sz="1667"/>
            </a:lvl7pPr>
            <a:lvl8pPr>
              <a:defRPr sz="1667"/>
            </a:lvl8pPr>
            <a:lvl9pPr>
              <a:defRPr sz="1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1" y="1775460"/>
            <a:ext cx="1783080" cy="3536346"/>
          </a:xfrm>
        </p:spPr>
        <p:txBody>
          <a:bodyPr/>
          <a:lstStyle>
            <a:lvl1pPr marL="0" indent="0">
              <a:buNone/>
              <a:defRPr sz="1167"/>
            </a:lvl1pPr>
            <a:lvl2pPr marL="380970" indent="0">
              <a:buNone/>
              <a:defRPr sz="1000"/>
            </a:lvl2pPr>
            <a:lvl3pPr marL="761940" indent="0">
              <a:buNone/>
              <a:defRPr sz="833"/>
            </a:lvl3pPr>
            <a:lvl4pPr marL="1142908" indent="0">
              <a:buNone/>
              <a:defRPr sz="750"/>
            </a:lvl4pPr>
            <a:lvl5pPr marL="1523878" indent="0">
              <a:buNone/>
              <a:defRPr sz="750"/>
            </a:lvl5pPr>
            <a:lvl6pPr marL="1904848" indent="0">
              <a:buNone/>
              <a:defRPr sz="750"/>
            </a:lvl6pPr>
            <a:lvl7pPr marL="2285818" indent="0">
              <a:buNone/>
              <a:defRPr sz="750"/>
            </a:lvl7pPr>
            <a:lvl8pPr marL="2666787" indent="0">
              <a:buNone/>
              <a:defRPr sz="750"/>
            </a:lvl8pPr>
            <a:lvl9pPr marL="3047756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C3706-7C53-4CA9-98A8-045E2CD25D7F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D4AB-9592-411F-B900-DEF763E3DDCB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0930" y="2983508"/>
            <a:ext cx="4648200" cy="1323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2" y="660400"/>
            <a:ext cx="1785567" cy="10541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2177" y="698503"/>
            <a:ext cx="4920325" cy="4583713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2667"/>
            </a:lvl1pPr>
            <a:lvl2pPr marL="380970" indent="0">
              <a:buNone/>
              <a:defRPr sz="2333"/>
            </a:lvl2pPr>
            <a:lvl3pPr marL="761940" indent="0">
              <a:buNone/>
              <a:defRPr sz="2000"/>
            </a:lvl3pPr>
            <a:lvl4pPr marL="1142908" indent="0">
              <a:buNone/>
              <a:defRPr sz="1667"/>
            </a:lvl4pPr>
            <a:lvl5pPr marL="1523878" indent="0">
              <a:buNone/>
              <a:defRPr sz="1667"/>
            </a:lvl5pPr>
            <a:lvl6pPr marL="1904848" indent="0">
              <a:buNone/>
              <a:defRPr sz="1667"/>
            </a:lvl6pPr>
            <a:lvl7pPr marL="2285818" indent="0">
              <a:buNone/>
              <a:defRPr sz="1667"/>
            </a:lvl7pPr>
            <a:lvl8pPr marL="2666787" indent="0">
              <a:buNone/>
              <a:defRPr sz="1667"/>
            </a:lvl8pPr>
            <a:lvl9pPr marL="3047756" indent="0">
              <a:buNone/>
              <a:defRPr sz="1667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1778000"/>
            <a:ext cx="1783080" cy="3535680"/>
          </a:xfrm>
        </p:spPr>
        <p:txBody>
          <a:bodyPr/>
          <a:lstStyle>
            <a:lvl1pPr marL="0" indent="0">
              <a:buNone/>
              <a:defRPr sz="1167"/>
            </a:lvl1pPr>
            <a:lvl2pPr marL="380970" indent="0">
              <a:buNone/>
              <a:defRPr sz="1000"/>
            </a:lvl2pPr>
            <a:lvl3pPr marL="761940" indent="0">
              <a:buNone/>
              <a:defRPr sz="833"/>
            </a:lvl3pPr>
            <a:lvl4pPr marL="1142908" indent="0">
              <a:buNone/>
              <a:defRPr sz="750"/>
            </a:lvl4pPr>
            <a:lvl5pPr marL="1523878" indent="0">
              <a:buNone/>
              <a:defRPr sz="750"/>
            </a:lvl5pPr>
            <a:lvl6pPr marL="1904848" indent="0">
              <a:buNone/>
              <a:defRPr sz="750"/>
            </a:lvl6pPr>
            <a:lvl7pPr marL="2285818" indent="0">
              <a:buNone/>
              <a:defRPr sz="750"/>
            </a:lvl7pPr>
            <a:lvl8pPr marL="2666787" indent="0">
              <a:buNone/>
              <a:defRPr sz="750"/>
            </a:lvl8pPr>
            <a:lvl9pPr marL="3047756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C3706-7C53-4CA9-98A8-045E2CD25D7F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D4AB-9592-411F-B900-DEF763E3DDC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183988"/>
            <a:ext cx="7620000" cy="190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444500"/>
            <a:ext cx="6858000" cy="825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333500"/>
            <a:ext cx="6858000" cy="406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7620000" cy="304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1000" y="15240"/>
            <a:ext cx="24130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FFFFFF"/>
                </a:solidFill>
              </a:defRPr>
            </a:lvl1pPr>
          </a:lstStyle>
          <a:p>
            <a:fld id="{75FC3706-7C53-4CA9-98A8-045E2CD25D7F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57500" y="15240"/>
            <a:ext cx="34290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350000" y="15240"/>
            <a:ext cx="8890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67" b="1">
                <a:solidFill>
                  <a:srgbClr val="FFFFFF"/>
                </a:solidFill>
              </a:defRPr>
            </a:lvl1pPr>
          </a:lstStyle>
          <a:p>
            <a:fld id="{F560D4AB-9592-411F-B900-DEF763E3DDC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761940" rtl="0" eaLnBrk="1" latinLnBrk="0" hangingPunct="1">
        <a:spcBef>
          <a:spcPct val="0"/>
        </a:spcBef>
        <a:buNone/>
        <a:defRPr sz="3333" kern="1200" spc="-83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52388" indent="-152388" algn="l" defTabSz="76194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70" indent="-152388" algn="l" defTabSz="76194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2pPr>
      <a:lvl3pPr marL="609551" indent="-152388" algn="l" defTabSz="76194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838132" indent="-152388" algn="l" defTabSz="76194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990520" indent="-114290" algn="l" defTabSz="76194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167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142908" indent="-152388" algn="l" defTabSz="76194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083" kern="1200">
          <a:solidFill>
            <a:schemeClr val="tx1"/>
          </a:solidFill>
          <a:latin typeface="+mn-lt"/>
          <a:ea typeface="+mn-ea"/>
          <a:cs typeface="+mn-cs"/>
        </a:defRPr>
      </a:lvl6pPr>
      <a:lvl7pPr marL="1295297" indent="-152388" algn="l" defTabSz="76194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083" kern="1200">
          <a:solidFill>
            <a:schemeClr val="tx1"/>
          </a:solidFill>
          <a:latin typeface="+mn-lt"/>
          <a:ea typeface="+mn-ea"/>
          <a:cs typeface="+mn-cs"/>
        </a:defRPr>
      </a:lvl7pPr>
      <a:lvl8pPr marL="1447684" indent="-152388" algn="l" defTabSz="76194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083" kern="1200">
          <a:solidFill>
            <a:schemeClr val="tx1"/>
          </a:solidFill>
          <a:latin typeface="+mn-lt"/>
          <a:ea typeface="+mn-ea"/>
          <a:cs typeface="+mn-cs"/>
        </a:defRPr>
      </a:lvl8pPr>
      <a:lvl9pPr marL="1600072" indent="-152388" algn="l" defTabSz="76194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08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7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4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0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87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84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81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787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756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11" Type="http://schemas.openxmlformats.org/officeDocument/2006/relationships/image" Target="../media/image15.jpeg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14.png"/><Relationship Id="rId4" Type="http://schemas.openxmlformats.org/officeDocument/2006/relationships/diagramLayout" Target="../diagrams/layout4.xml"/><Relationship Id="rId9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unsplash.com/photos/5jctAMjz21A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112973" y="114300"/>
            <a:ext cx="7390585" cy="5486399"/>
            <a:chOff x="139729" y="142253"/>
            <a:chExt cx="8865911" cy="6563346"/>
          </a:xfrm>
        </p:grpSpPr>
        <p:sp>
          <p:nvSpPr>
            <p:cNvPr id="6" name="Right Triangle 5"/>
            <p:cNvSpPr/>
            <p:nvPr/>
          </p:nvSpPr>
          <p:spPr>
            <a:xfrm>
              <a:off x="139729" y="6239354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7" name="Straight Connector 6"/>
            <p:cNvCxnSpPr>
              <a:stCxn id="6" idx="0"/>
            </p:cNvCxnSpPr>
            <p:nvPr/>
          </p:nvCxnSpPr>
          <p:spPr>
            <a:xfrm flipV="1">
              <a:off x="139729" y="142253"/>
              <a:ext cx="0" cy="6097101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>
              <a:cxnSpLocks/>
            </p:cNvCxnSpPr>
            <p:nvPr/>
          </p:nvCxnSpPr>
          <p:spPr>
            <a:xfrm>
              <a:off x="526165" y="6705599"/>
              <a:ext cx="8466809" cy="0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ight Triangle 8"/>
            <p:cNvSpPr/>
            <p:nvPr/>
          </p:nvSpPr>
          <p:spPr>
            <a:xfrm rot="10800000">
              <a:off x="8606538" y="142253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11" name="Straight Connector 10"/>
            <p:cNvCxnSpPr>
              <a:endCxn id="9" idx="0"/>
            </p:cNvCxnSpPr>
            <p:nvPr/>
          </p:nvCxnSpPr>
          <p:spPr>
            <a:xfrm flipV="1">
              <a:off x="9005640" y="608498"/>
              <a:ext cx="0" cy="6081095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Rectangle 15"/>
          <p:cNvSpPr/>
          <p:nvPr/>
        </p:nvSpPr>
        <p:spPr>
          <a:xfrm>
            <a:off x="999432" y="329341"/>
            <a:ext cx="3081293" cy="6311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1167" b="1" spc="25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Dasar Kesehatan Masyarakat</a:t>
            </a:r>
          </a:p>
          <a:p>
            <a:r>
              <a:rPr lang="id-ID" sz="1167" b="1" spc="25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Fakultas Kesehatan Masyarakat</a:t>
            </a:r>
          </a:p>
          <a:p>
            <a:r>
              <a:rPr lang="id-ID" sz="1167" b="1" spc="25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Universitas Indonesia</a:t>
            </a:r>
            <a:endParaRPr lang="id-ID" sz="1500" b="1" spc="25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8" descr="D:\It's Picture\Universitas Indonesia\logo-ui-frame-blac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019" y="158328"/>
            <a:ext cx="655413" cy="830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2612098" y="5136996"/>
            <a:ext cx="4881016" cy="348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67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itchFamily="34" charset="0"/>
              </a:rPr>
              <a:t>Program </a:t>
            </a:r>
            <a:r>
              <a:rPr lang="en-US" sz="1667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w Cen MT" pitchFamily="34" charset="0"/>
              </a:rPr>
              <a:t>Studi</a:t>
            </a:r>
            <a:r>
              <a:rPr lang="en-US" sz="1667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itchFamily="34" charset="0"/>
              </a:rPr>
              <a:t> </a:t>
            </a:r>
            <a:r>
              <a:rPr lang="en-US" sz="1667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w Cen MT" pitchFamily="34" charset="0"/>
              </a:rPr>
              <a:t>Sarjana</a:t>
            </a:r>
            <a:r>
              <a:rPr lang="en-US" sz="1667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itchFamily="34" charset="0"/>
              </a:rPr>
              <a:t> </a:t>
            </a:r>
            <a:r>
              <a:rPr lang="en-US" sz="1667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w Cen MT" pitchFamily="34" charset="0"/>
              </a:rPr>
              <a:t>Kesehatan</a:t>
            </a:r>
            <a:r>
              <a:rPr lang="en-US" sz="1667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itchFamily="34" charset="0"/>
              </a:rPr>
              <a:t> </a:t>
            </a:r>
            <a:r>
              <a:rPr lang="en-US" sz="1667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w Cen MT" pitchFamily="34" charset="0"/>
              </a:rPr>
              <a:t>Masyarakat</a:t>
            </a:r>
            <a:r>
              <a:rPr lang="en-US" sz="1667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itchFamily="34" charset="0"/>
              </a:rPr>
              <a:t>, FKM UI</a:t>
            </a:r>
          </a:p>
        </p:txBody>
      </p:sp>
      <p:sp>
        <p:nvSpPr>
          <p:cNvPr id="34" name="Rectangle 33"/>
          <p:cNvSpPr/>
          <p:nvPr/>
        </p:nvSpPr>
        <p:spPr>
          <a:xfrm>
            <a:off x="116442" y="1811041"/>
            <a:ext cx="7388259" cy="138928"/>
          </a:xfrm>
          <a:prstGeom prst="rect">
            <a:avLst/>
          </a:prstGeom>
          <a:solidFill>
            <a:srgbClr val="7FD13B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67" spc="1000" dirty="0">
              <a:solidFill>
                <a:schemeClr val="bg1">
                  <a:lumMod val="95000"/>
                </a:schemeClr>
              </a:solidFill>
              <a:latin typeface="Tw Cen MT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12973" y="3559466"/>
            <a:ext cx="7369697" cy="138928"/>
          </a:xfrm>
          <a:prstGeom prst="rect">
            <a:avLst/>
          </a:prstGeom>
          <a:solidFill>
            <a:schemeClr val="accent6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67" spc="1000" dirty="0">
              <a:solidFill>
                <a:schemeClr val="bg1">
                  <a:lumMod val="95000"/>
                </a:schemeClr>
              </a:solidFill>
              <a:latin typeface="Tw Cen MT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24888" y="2267476"/>
            <a:ext cx="711957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PENYAKIT TIDAK MENULAR</a:t>
            </a:r>
          </a:p>
        </p:txBody>
      </p:sp>
      <p:grpSp>
        <p:nvGrpSpPr>
          <p:cNvPr id="39" name="Group 38"/>
          <p:cNvGrpSpPr/>
          <p:nvPr/>
        </p:nvGrpSpPr>
        <p:grpSpPr>
          <a:xfrm>
            <a:off x="6028276" y="974504"/>
            <a:ext cx="1278571" cy="348878"/>
            <a:chOff x="7220345" y="1211508"/>
            <a:chExt cx="1534285" cy="502384"/>
          </a:xfrm>
        </p:grpSpPr>
        <p:sp>
          <p:nvSpPr>
            <p:cNvPr id="36" name="Rectangle 35"/>
            <p:cNvSpPr/>
            <p:nvPr/>
          </p:nvSpPr>
          <p:spPr>
            <a:xfrm>
              <a:off x="7220345" y="1257685"/>
              <a:ext cx="1534285" cy="227830"/>
            </a:xfrm>
            <a:prstGeom prst="rect">
              <a:avLst/>
            </a:prstGeom>
            <a:solidFill>
              <a:srgbClr val="7FD13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 spc="1000" dirty="0">
                <a:solidFill>
                  <a:schemeClr val="bg1">
                    <a:lumMod val="95000"/>
                  </a:schemeClr>
                </a:solidFill>
                <a:latin typeface="Tw Cen MT" pitchFamily="34" charset="0"/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7220345" y="1441698"/>
              <a:ext cx="1534285" cy="216097"/>
            </a:xfrm>
            <a:prstGeom prst="rect">
              <a:avLst/>
            </a:prstGeom>
            <a:solidFill>
              <a:schemeClr val="accent6">
                <a:alpha val="5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 spc="1000" dirty="0">
                <a:solidFill>
                  <a:schemeClr val="bg1">
                    <a:lumMod val="95000"/>
                  </a:schemeClr>
                </a:solidFill>
                <a:latin typeface="Tw Cen MT" pitchFamily="34" charset="0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7399349" y="1211508"/>
              <a:ext cx="1305897" cy="50238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667" b="1" spc="500" dirty="0">
                  <a:solidFill>
                    <a:srgbClr val="000000"/>
                  </a:solidFill>
                  <a:effectLst>
                    <a:glow rad="2286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SESI 6</a:t>
              </a:r>
              <a:endParaRPr lang="en-US" sz="750" b="1" dirty="0">
                <a:solidFill>
                  <a:srgbClr val="00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endParaRPr>
            </a:p>
          </p:txBody>
        </p:sp>
      </p:grp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CF8C4BB-7404-4CC7-824B-8DC2948CDD38}"/>
              </a:ext>
            </a:extLst>
          </p:cNvPr>
          <p:cNvCxnSpPr>
            <a:cxnSpLocks/>
          </p:cNvCxnSpPr>
          <p:nvPr/>
        </p:nvCxnSpPr>
        <p:spPr>
          <a:xfrm>
            <a:off x="112973" y="114299"/>
            <a:ext cx="7057895" cy="0"/>
          </a:xfrm>
          <a:prstGeom prst="line">
            <a:avLst/>
          </a:prstGeom>
          <a:ln w="12700">
            <a:solidFill>
              <a:schemeClr val="accent6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5582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88900" y="647700"/>
            <a:ext cx="753109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spc="5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STRATEGI DASAR PENANGGULANGAN PENYAKIT TIDAK MENULAR</a:t>
            </a:r>
            <a:endParaRPr lang="en-US" sz="2800" b="1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465663229"/>
              </p:ext>
            </p:extLst>
          </p:nvPr>
        </p:nvGraphicFramePr>
        <p:xfrm>
          <a:off x="171678" y="2019001"/>
          <a:ext cx="7322138" cy="32225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Rectangle 6">
            <a:extLst>
              <a:ext uri="{FF2B5EF4-FFF2-40B4-BE49-F238E27FC236}">
                <a16:creationId xmlns:a16="http://schemas.microsoft.com/office/drawing/2014/main" id="{DA2EC208-4807-4B35-BEF4-CFCB32EEE4C9}"/>
              </a:ext>
            </a:extLst>
          </p:cNvPr>
          <p:cNvSpPr/>
          <p:nvPr/>
        </p:nvSpPr>
        <p:spPr>
          <a:xfrm>
            <a:off x="198012" y="28286"/>
            <a:ext cx="5593188" cy="271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167" b="1" spc="250" dirty="0">
                <a:solidFill>
                  <a:srgbClr val="00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Dasar Kesehatan Masyarakat – Penyakit </a:t>
            </a:r>
            <a:r>
              <a:rPr lang="en-US" sz="1167" b="1" spc="250" dirty="0">
                <a:solidFill>
                  <a:srgbClr val="00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Tidak </a:t>
            </a:r>
            <a:r>
              <a:rPr lang="id-ID" sz="1167" b="1" spc="250" dirty="0">
                <a:solidFill>
                  <a:srgbClr val="00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Menular</a:t>
            </a:r>
          </a:p>
        </p:txBody>
      </p:sp>
      <p:grpSp>
        <p:nvGrpSpPr>
          <p:cNvPr id="13" name="Group 38">
            <a:extLst>
              <a:ext uri="{FF2B5EF4-FFF2-40B4-BE49-F238E27FC236}">
                <a16:creationId xmlns:a16="http://schemas.microsoft.com/office/drawing/2014/main" id="{CB9C6E13-8B92-40B0-A4B8-FD7225CE6DB0}"/>
              </a:ext>
            </a:extLst>
          </p:cNvPr>
          <p:cNvGrpSpPr/>
          <p:nvPr/>
        </p:nvGrpSpPr>
        <p:grpSpPr>
          <a:xfrm>
            <a:off x="76200" y="352084"/>
            <a:ext cx="7467600" cy="5248615"/>
            <a:chOff x="139729" y="142253"/>
            <a:chExt cx="8865911" cy="6563346"/>
          </a:xfrm>
        </p:grpSpPr>
        <p:sp>
          <p:nvSpPr>
            <p:cNvPr id="18" name="Right Triangle 39">
              <a:extLst>
                <a:ext uri="{FF2B5EF4-FFF2-40B4-BE49-F238E27FC236}">
                  <a16:creationId xmlns:a16="http://schemas.microsoft.com/office/drawing/2014/main" id="{79324801-3BDD-470D-B8D0-1244A1FFCB67}"/>
                </a:ext>
              </a:extLst>
            </p:cNvPr>
            <p:cNvSpPr/>
            <p:nvPr/>
          </p:nvSpPr>
          <p:spPr>
            <a:xfrm>
              <a:off x="139729" y="6239354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21" name="Straight Connector 40">
              <a:extLst>
                <a:ext uri="{FF2B5EF4-FFF2-40B4-BE49-F238E27FC236}">
                  <a16:creationId xmlns:a16="http://schemas.microsoft.com/office/drawing/2014/main" id="{46B7472F-94FE-40BF-A2F2-AC7628848803}"/>
                </a:ext>
              </a:extLst>
            </p:cNvPr>
            <p:cNvCxnSpPr>
              <a:stCxn id="18" idx="0"/>
            </p:cNvCxnSpPr>
            <p:nvPr/>
          </p:nvCxnSpPr>
          <p:spPr>
            <a:xfrm flipV="1">
              <a:off x="139729" y="142253"/>
              <a:ext cx="0" cy="6097101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41">
              <a:extLst>
                <a:ext uri="{FF2B5EF4-FFF2-40B4-BE49-F238E27FC236}">
                  <a16:creationId xmlns:a16="http://schemas.microsoft.com/office/drawing/2014/main" id="{0ECBEF82-E7D2-4AA8-9489-D857202AFFE0}"/>
                </a:ext>
              </a:extLst>
            </p:cNvPr>
            <p:cNvCxnSpPr>
              <a:cxnSpLocks/>
            </p:cNvCxnSpPr>
            <p:nvPr/>
          </p:nvCxnSpPr>
          <p:spPr>
            <a:xfrm>
              <a:off x="526165" y="6705599"/>
              <a:ext cx="8466809" cy="0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ight Triangle 42">
              <a:extLst>
                <a:ext uri="{FF2B5EF4-FFF2-40B4-BE49-F238E27FC236}">
                  <a16:creationId xmlns:a16="http://schemas.microsoft.com/office/drawing/2014/main" id="{7928B838-CF7D-4196-82E9-BE88D00D680B}"/>
                </a:ext>
              </a:extLst>
            </p:cNvPr>
            <p:cNvSpPr/>
            <p:nvPr/>
          </p:nvSpPr>
          <p:spPr>
            <a:xfrm rot="10800000">
              <a:off x="8606538" y="142253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24" name="Straight Connector 43">
              <a:extLst>
                <a:ext uri="{FF2B5EF4-FFF2-40B4-BE49-F238E27FC236}">
                  <a16:creationId xmlns:a16="http://schemas.microsoft.com/office/drawing/2014/main" id="{3F568A32-89F6-4C8C-8A26-A8AC23597E03}"/>
                </a:ext>
              </a:extLst>
            </p:cNvPr>
            <p:cNvCxnSpPr>
              <a:endCxn id="23" idx="0"/>
            </p:cNvCxnSpPr>
            <p:nvPr/>
          </p:nvCxnSpPr>
          <p:spPr>
            <a:xfrm flipV="1">
              <a:off x="9005640" y="608498"/>
              <a:ext cx="0" cy="6081095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5" name="Straight Connector 25">
            <a:extLst>
              <a:ext uri="{FF2B5EF4-FFF2-40B4-BE49-F238E27FC236}">
                <a16:creationId xmlns:a16="http://schemas.microsoft.com/office/drawing/2014/main" id="{C0FF6ABF-17A2-4917-A05A-C1F01699EECB}"/>
              </a:ext>
            </a:extLst>
          </p:cNvPr>
          <p:cNvCxnSpPr>
            <a:cxnSpLocks/>
          </p:cNvCxnSpPr>
          <p:nvPr/>
        </p:nvCxnSpPr>
        <p:spPr>
          <a:xfrm>
            <a:off x="76201" y="342900"/>
            <a:ext cx="7096325" cy="0"/>
          </a:xfrm>
          <a:prstGeom prst="line">
            <a:avLst/>
          </a:prstGeom>
          <a:ln w="12700">
            <a:solidFill>
              <a:schemeClr val="accent6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8780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1324" y="579433"/>
            <a:ext cx="5791197" cy="687917"/>
          </a:xfrm>
        </p:spPr>
        <p:txBody>
          <a:bodyPr>
            <a:noAutofit/>
          </a:bodyPr>
          <a:lstStyle/>
          <a:p>
            <a:pPr lvl="0" algn="ctr"/>
            <a:r>
              <a:rPr lang="en-US" sz="2800" b="1" spc="3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KRITERIA IDEAL UNTUK PROGRAM SKRINING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9564792"/>
              </p:ext>
            </p:extLst>
          </p:nvPr>
        </p:nvGraphicFramePr>
        <p:xfrm>
          <a:off x="889000" y="1782318"/>
          <a:ext cx="6286500" cy="3173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Gambar 6">
            <a:extLst>
              <a:ext uri="{FF2B5EF4-FFF2-40B4-BE49-F238E27FC236}">
                <a16:creationId xmlns:a16="http://schemas.microsoft.com/office/drawing/2014/main" id="{F9694821-14E3-45B9-BEF6-C598D071C84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7501" y="1778001"/>
            <a:ext cx="1048367" cy="1048367"/>
          </a:xfrm>
          <a:prstGeom prst="ellipse">
            <a:avLst/>
          </a:prstGeom>
          <a:ln w="1905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Gambar 8">
            <a:extLst>
              <a:ext uri="{FF2B5EF4-FFF2-40B4-BE49-F238E27FC236}">
                <a16:creationId xmlns:a16="http://schemas.microsoft.com/office/drawing/2014/main" id="{BD8435A5-4300-4026-A220-E54805127AC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018" y="3530313"/>
            <a:ext cx="1296613" cy="1296613"/>
          </a:xfrm>
          <a:prstGeom prst="rect">
            <a:avLst/>
          </a:prstGeom>
        </p:spPr>
      </p:pic>
      <p:sp>
        <p:nvSpPr>
          <p:cNvPr id="10" name="Rectangle 6">
            <a:extLst>
              <a:ext uri="{FF2B5EF4-FFF2-40B4-BE49-F238E27FC236}">
                <a16:creationId xmlns:a16="http://schemas.microsoft.com/office/drawing/2014/main" id="{4A27E8F3-D9A4-4A0D-A639-34449F54F33C}"/>
              </a:ext>
            </a:extLst>
          </p:cNvPr>
          <p:cNvSpPr/>
          <p:nvPr/>
        </p:nvSpPr>
        <p:spPr>
          <a:xfrm>
            <a:off x="198012" y="28286"/>
            <a:ext cx="5593188" cy="271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167" b="1" spc="250" dirty="0">
                <a:solidFill>
                  <a:srgbClr val="00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Dasar Kesehatan Masyarakat – Penyakit </a:t>
            </a:r>
            <a:r>
              <a:rPr lang="en-US" sz="1167" b="1" spc="250" dirty="0">
                <a:solidFill>
                  <a:srgbClr val="00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Tidak </a:t>
            </a:r>
            <a:r>
              <a:rPr lang="id-ID" sz="1167" b="1" spc="250" dirty="0">
                <a:solidFill>
                  <a:srgbClr val="00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Menular</a:t>
            </a:r>
          </a:p>
        </p:txBody>
      </p:sp>
      <p:grpSp>
        <p:nvGrpSpPr>
          <p:cNvPr id="13" name="Group 38">
            <a:extLst>
              <a:ext uri="{FF2B5EF4-FFF2-40B4-BE49-F238E27FC236}">
                <a16:creationId xmlns:a16="http://schemas.microsoft.com/office/drawing/2014/main" id="{04D4A4D7-1848-4F00-B9E8-BFE8301E7A96}"/>
              </a:ext>
            </a:extLst>
          </p:cNvPr>
          <p:cNvGrpSpPr/>
          <p:nvPr/>
        </p:nvGrpSpPr>
        <p:grpSpPr>
          <a:xfrm>
            <a:off x="76200" y="352084"/>
            <a:ext cx="7467600" cy="5248615"/>
            <a:chOff x="139729" y="142253"/>
            <a:chExt cx="8865911" cy="6563346"/>
          </a:xfrm>
        </p:grpSpPr>
        <p:sp>
          <p:nvSpPr>
            <p:cNvPr id="14" name="Right Triangle 39">
              <a:extLst>
                <a:ext uri="{FF2B5EF4-FFF2-40B4-BE49-F238E27FC236}">
                  <a16:creationId xmlns:a16="http://schemas.microsoft.com/office/drawing/2014/main" id="{D169FF2D-6357-4281-AACE-6C99F80AFE9E}"/>
                </a:ext>
              </a:extLst>
            </p:cNvPr>
            <p:cNvSpPr/>
            <p:nvPr/>
          </p:nvSpPr>
          <p:spPr>
            <a:xfrm>
              <a:off x="139729" y="6239354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15" name="Straight Connector 40">
              <a:extLst>
                <a:ext uri="{FF2B5EF4-FFF2-40B4-BE49-F238E27FC236}">
                  <a16:creationId xmlns:a16="http://schemas.microsoft.com/office/drawing/2014/main" id="{D9EA571D-BBED-4689-B696-14488011DAC8}"/>
                </a:ext>
              </a:extLst>
            </p:cNvPr>
            <p:cNvCxnSpPr>
              <a:stCxn id="14" idx="0"/>
            </p:cNvCxnSpPr>
            <p:nvPr/>
          </p:nvCxnSpPr>
          <p:spPr>
            <a:xfrm flipV="1">
              <a:off x="139729" y="142253"/>
              <a:ext cx="0" cy="6097101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41">
              <a:extLst>
                <a:ext uri="{FF2B5EF4-FFF2-40B4-BE49-F238E27FC236}">
                  <a16:creationId xmlns:a16="http://schemas.microsoft.com/office/drawing/2014/main" id="{7580CB3A-7F41-4D49-AD66-798B1E02FB54}"/>
                </a:ext>
              </a:extLst>
            </p:cNvPr>
            <p:cNvCxnSpPr>
              <a:cxnSpLocks/>
            </p:cNvCxnSpPr>
            <p:nvPr/>
          </p:nvCxnSpPr>
          <p:spPr>
            <a:xfrm>
              <a:off x="526165" y="6705599"/>
              <a:ext cx="8466809" cy="0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ight Triangle 42">
              <a:extLst>
                <a:ext uri="{FF2B5EF4-FFF2-40B4-BE49-F238E27FC236}">
                  <a16:creationId xmlns:a16="http://schemas.microsoft.com/office/drawing/2014/main" id="{88BDC9B2-7271-4534-9397-E9CE3F98FB9D}"/>
                </a:ext>
              </a:extLst>
            </p:cNvPr>
            <p:cNvSpPr/>
            <p:nvPr/>
          </p:nvSpPr>
          <p:spPr>
            <a:xfrm rot="10800000">
              <a:off x="8606538" y="142253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18" name="Straight Connector 43">
              <a:extLst>
                <a:ext uri="{FF2B5EF4-FFF2-40B4-BE49-F238E27FC236}">
                  <a16:creationId xmlns:a16="http://schemas.microsoft.com/office/drawing/2014/main" id="{3A8D1E59-2756-4E85-A80C-985267BB3231}"/>
                </a:ext>
              </a:extLst>
            </p:cNvPr>
            <p:cNvCxnSpPr>
              <a:endCxn id="17" idx="0"/>
            </p:cNvCxnSpPr>
            <p:nvPr/>
          </p:nvCxnSpPr>
          <p:spPr>
            <a:xfrm flipV="1">
              <a:off x="9005640" y="608498"/>
              <a:ext cx="0" cy="6081095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9" name="Straight Connector 25">
            <a:extLst>
              <a:ext uri="{FF2B5EF4-FFF2-40B4-BE49-F238E27FC236}">
                <a16:creationId xmlns:a16="http://schemas.microsoft.com/office/drawing/2014/main" id="{BABC63EA-3FBC-41D0-B1C8-2EE976B1C46C}"/>
              </a:ext>
            </a:extLst>
          </p:cNvPr>
          <p:cNvCxnSpPr>
            <a:cxnSpLocks/>
          </p:cNvCxnSpPr>
          <p:nvPr/>
        </p:nvCxnSpPr>
        <p:spPr>
          <a:xfrm>
            <a:off x="76201" y="342900"/>
            <a:ext cx="7096325" cy="0"/>
          </a:xfrm>
          <a:prstGeom prst="line">
            <a:avLst/>
          </a:prstGeom>
          <a:ln w="12700">
            <a:solidFill>
              <a:schemeClr val="accent6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F08BB6F7-604B-4704-8ECF-08707F4B2D8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970" y="1901231"/>
            <a:ext cx="1371599" cy="91439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7E177AF-0225-480A-B50A-A5292064EF9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4275" y="3142892"/>
            <a:ext cx="1371599" cy="914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840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599741861"/>
              </p:ext>
            </p:extLst>
          </p:nvPr>
        </p:nvGraphicFramePr>
        <p:xfrm>
          <a:off x="857006" y="1332092"/>
          <a:ext cx="6095997" cy="4192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1" name="Group 11">
            <a:extLst>
              <a:ext uri="{FF2B5EF4-FFF2-40B4-BE49-F238E27FC236}">
                <a16:creationId xmlns:a16="http://schemas.microsoft.com/office/drawing/2014/main" id="{D3A2AAE3-9924-48E5-B57D-D78F119BC0E5}"/>
              </a:ext>
            </a:extLst>
          </p:cNvPr>
          <p:cNvGrpSpPr/>
          <p:nvPr/>
        </p:nvGrpSpPr>
        <p:grpSpPr>
          <a:xfrm>
            <a:off x="392528" y="497874"/>
            <a:ext cx="1737360" cy="277854"/>
            <a:chOff x="358402" y="228600"/>
            <a:chExt cx="1534285" cy="400110"/>
          </a:xfrm>
        </p:grpSpPr>
        <p:sp>
          <p:nvSpPr>
            <p:cNvPr id="22" name="Rectangle 13">
              <a:extLst>
                <a:ext uri="{FF2B5EF4-FFF2-40B4-BE49-F238E27FC236}">
                  <a16:creationId xmlns:a16="http://schemas.microsoft.com/office/drawing/2014/main" id="{77373BDA-A876-4B3B-8A11-F87D6C23508B}"/>
                </a:ext>
              </a:extLst>
            </p:cNvPr>
            <p:cNvSpPr/>
            <p:nvPr/>
          </p:nvSpPr>
          <p:spPr>
            <a:xfrm>
              <a:off x="358402" y="228600"/>
              <a:ext cx="1534285" cy="227830"/>
            </a:xfrm>
            <a:prstGeom prst="rect">
              <a:avLst/>
            </a:prstGeom>
            <a:solidFill>
              <a:srgbClr val="7FD13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 spc="1000" dirty="0">
                <a:solidFill>
                  <a:schemeClr val="bg1">
                    <a:lumMod val="95000"/>
                  </a:schemeClr>
                </a:solidFill>
                <a:latin typeface="Tw Cen MT" pitchFamily="34" charset="0"/>
              </a:endParaRPr>
            </a:p>
          </p:txBody>
        </p:sp>
        <p:sp>
          <p:nvSpPr>
            <p:cNvPr id="23" name="Rectangle 14">
              <a:extLst>
                <a:ext uri="{FF2B5EF4-FFF2-40B4-BE49-F238E27FC236}">
                  <a16:creationId xmlns:a16="http://schemas.microsoft.com/office/drawing/2014/main" id="{1E41786E-3B8B-4DC9-8625-882A2F228079}"/>
                </a:ext>
              </a:extLst>
            </p:cNvPr>
            <p:cNvSpPr/>
            <p:nvPr/>
          </p:nvSpPr>
          <p:spPr>
            <a:xfrm>
              <a:off x="358402" y="412613"/>
              <a:ext cx="1534285" cy="216097"/>
            </a:xfrm>
            <a:prstGeom prst="rect">
              <a:avLst/>
            </a:prstGeom>
            <a:solidFill>
              <a:schemeClr val="accent6">
                <a:alpha val="5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 spc="1000" dirty="0">
                <a:solidFill>
                  <a:schemeClr val="bg1">
                    <a:lumMod val="95000"/>
                  </a:schemeClr>
                </a:solidFill>
                <a:latin typeface="Tw Cen MT" pitchFamily="34" charset="0"/>
              </a:endParaRPr>
            </a:p>
          </p:txBody>
        </p:sp>
      </p:grpSp>
      <p:sp>
        <p:nvSpPr>
          <p:cNvPr id="24" name="Rectangle 15">
            <a:extLst>
              <a:ext uri="{FF2B5EF4-FFF2-40B4-BE49-F238E27FC236}">
                <a16:creationId xmlns:a16="http://schemas.microsoft.com/office/drawing/2014/main" id="{0A117210-1D9F-4B84-85A7-B1F4D0EBEACA}"/>
              </a:ext>
            </a:extLst>
          </p:cNvPr>
          <p:cNvSpPr/>
          <p:nvPr/>
        </p:nvSpPr>
        <p:spPr>
          <a:xfrm>
            <a:off x="392529" y="451222"/>
            <a:ext cx="1741071" cy="348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67" b="1" spc="500" dirty="0" err="1">
                <a:solidFill>
                  <a:srgbClr val="00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Skrining</a:t>
            </a:r>
            <a:endParaRPr lang="en-US" sz="750" b="1" dirty="0">
              <a:solidFill>
                <a:srgbClr val="00000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7EDCD4E-2C5F-4BD7-8C9C-9409291EAC09}"/>
              </a:ext>
            </a:extLst>
          </p:cNvPr>
          <p:cNvSpPr txBox="1"/>
          <p:nvPr/>
        </p:nvSpPr>
        <p:spPr>
          <a:xfrm>
            <a:off x="1104900" y="910894"/>
            <a:ext cx="541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CONTOH TES SKRINING UNTUK KANKER</a:t>
            </a:r>
          </a:p>
        </p:txBody>
      </p:sp>
      <p:sp>
        <p:nvSpPr>
          <p:cNvPr id="25" name="Rectangle 6">
            <a:extLst>
              <a:ext uri="{FF2B5EF4-FFF2-40B4-BE49-F238E27FC236}">
                <a16:creationId xmlns:a16="http://schemas.microsoft.com/office/drawing/2014/main" id="{0763EDF4-8F05-4E8D-A281-C873AB49285C}"/>
              </a:ext>
            </a:extLst>
          </p:cNvPr>
          <p:cNvSpPr/>
          <p:nvPr/>
        </p:nvSpPr>
        <p:spPr>
          <a:xfrm>
            <a:off x="198012" y="28286"/>
            <a:ext cx="5593188" cy="271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167" b="1" spc="250" dirty="0">
                <a:solidFill>
                  <a:srgbClr val="00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Dasar Kesehatan Masyarakat – Penyakit </a:t>
            </a:r>
            <a:r>
              <a:rPr lang="en-US" sz="1167" b="1" spc="250" dirty="0">
                <a:solidFill>
                  <a:srgbClr val="00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Tidak </a:t>
            </a:r>
            <a:r>
              <a:rPr lang="id-ID" sz="1167" b="1" spc="250" dirty="0">
                <a:solidFill>
                  <a:srgbClr val="00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Menular</a:t>
            </a:r>
          </a:p>
        </p:txBody>
      </p:sp>
      <p:grpSp>
        <p:nvGrpSpPr>
          <p:cNvPr id="26" name="Group 38">
            <a:extLst>
              <a:ext uri="{FF2B5EF4-FFF2-40B4-BE49-F238E27FC236}">
                <a16:creationId xmlns:a16="http://schemas.microsoft.com/office/drawing/2014/main" id="{94AE6BF7-2E3F-43B8-BCDE-5FD07487CFFA}"/>
              </a:ext>
            </a:extLst>
          </p:cNvPr>
          <p:cNvGrpSpPr/>
          <p:nvPr/>
        </p:nvGrpSpPr>
        <p:grpSpPr>
          <a:xfrm>
            <a:off x="76200" y="352084"/>
            <a:ext cx="7467600" cy="5248615"/>
            <a:chOff x="139729" y="142253"/>
            <a:chExt cx="8865911" cy="6563346"/>
          </a:xfrm>
        </p:grpSpPr>
        <p:sp>
          <p:nvSpPr>
            <p:cNvPr id="27" name="Right Triangle 39">
              <a:extLst>
                <a:ext uri="{FF2B5EF4-FFF2-40B4-BE49-F238E27FC236}">
                  <a16:creationId xmlns:a16="http://schemas.microsoft.com/office/drawing/2014/main" id="{0C864198-8A08-4294-9601-8770C14F7B6A}"/>
                </a:ext>
              </a:extLst>
            </p:cNvPr>
            <p:cNvSpPr/>
            <p:nvPr/>
          </p:nvSpPr>
          <p:spPr>
            <a:xfrm>
              <a:off x="139729" y="6239354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28" name="Straight Connector 40">
              <a:extLst>
                <a:ext uri="{FF2B5EF4-FFF2-40B4-BE49-F238E27FC236}">
                  <a16:creationId xmlns:a16="http://schemas.microsoft.com/office/drawing/2014/main" id="{9B303C7B-DCD5-4173-B4DA-56B3CE072E9E}"/>
                </a:ext>
              </a:extLst>
            </p:cNvPr>
            <p:cNvCxnSpPr>
              <a:stCxn id="27" idx="0"/>
            </p:cNvCxnSpPr>
            <p:nvPr/>
          </p:nvCxnSpPr>
          <p:spPr>
            <a:xfrm flipV="1">
              <a:off x="139729" y="142253"/>
              <a:ext cx="0" cy="6097101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41">
              <a:extLst>
                <a:ext uri="{FF2B5EF4-FFF2-40B4-BE49-F238E27FC236}">
                  <a16:creationId xmlns:a16="http://schemas.microsoft.com/office/drawing/2014/main" id="{2461B2DD-3DB3-4DB3-AA6E-704560A92A7A}"/>
                </a:ext>
              </a:extLst>
            </p:cNvPr>
            <p:cNvCxnSpPr>
              <a:cxnSpLocks/>
            </p:cNvCxnSpPr>
            <p:nvPr/>
          </p:nvCxnSpPr>
          <p:spPr>
            <a:xfrm>
              <a:off x="526165" y="6705599"/>
              <a:ext cx="8466809" cy="0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Right Triangle 42">
              <a:extLst>
                <a:ext uri="{FF2B5EF4-FFF2-40B4-BE49-F238E27FC236}">
                  <a16:creationId xmlns:a16="http://schemas.microsoft.com/office/drawing/2014/main" id="{35B89DC8-218D-46F7-B128-1C83F0681B76}"/>
                </a:ext>
              </a:extLst>
            </p:cNvPr>
            <p:cNvSpPr/>
            <p:nvPr/>
          </p:nvSpPr>
          <p:spPr>
            <a:xfrm rot="10800000">
              <a:off x="8606538" y="142253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31" name="Straight Connector 43">
              <a:extLst>
                <a:ext uri="{FF2B5EF4-FFF2-40B4-BE49-F238E27FC236}">
                  <a16:creationId xmlns:a16="http://schemas.microsoft.com/office/drawing/2014/main" id="{6F4ED0AC-0469-4229-B4A8-73B0EB64C023}"/>
                </a:ext>
              </a:extLst>
            </p:cNvPr>
            <p:cNvCxnSpPr>
              <a:endCxn id="30" idx="0"/>
            </p:cNvCxnSpPr>
            <p:nvPr/>
          </p:nvCxnSpPr>
          <p:spPr>
            <a:xfrm flipV="1">
              <a:off x="9005640" y="608498"/>
              <a:ext cx="0" cy="6081095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2" name="Straight Connector 25">
            <a:extLst>
              <a:ext uri="{FF2B5EF4-FFF2-40B4-BE49-F238E27FC236}">
                <a16:creationId xmlns:a16="http://schemas.microsoft.com/office/drawing/2014/main" id="{5195222D-8176-44E0-A7AA-929CA6DF3697}"/>
              </a:ext>
            </a:extLst>
          </p:cNvPr>
          <p:cNvCxnSpPr>
            <a:cxnSpLocks/>
          </p:cNvCxnSpPr>
          <p:nvPr/>
        </p:nvCxnSpPr>
        <p:spPr>
          <a:xfrm>
            <a:off x="76201" y="342900"/>
            <a:ext cx="7096325" cy="0"/>
          </a:xfrm>
          <a:prstGeom prst="line">
            <a:avLst/>
          </a:prstGeom>
          <a:ln w="12700">
            <a:solidFill>
              <a:schemeClr val="accent6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0915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62316" y="1639926"/>
            <a:ext cx="677388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Konsep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yang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mengkombinasikan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masalah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keuntungan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dan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kerugian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dengan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permasalahan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biaya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finansial</a:t>
            </a:r>
            <a:endParaRPr lang="en-US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97304" y="1342134"/>
            <a:ext cx="6103489" cy="348868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r>
              <a:rPr lang="en-US" sz="1667" b="1" i="1" spc="5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COST EFFECTIVENESS</a:t>
            </a:r>
            <a:r>
              <a:rPr lang="en-US" sz="1667" b="1" spc="5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-EFEKTIVITAS BIAYA</a:t>
            </a:r>
            <a:endParaRPr lang="en-US" sz="1500" dirty="0">
              <a:solidFill>
                <a:schemeClr val="bg1">
                  <a:lumMod val="9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62316" y="4526892"/>
            <a:ext cx="6745328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Manfaat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secara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substansial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lebih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besar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daripada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kerugian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ketika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nilai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/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utilitas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serta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waktu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dihitung</a:t>
            </a:r>
            <a:endParaRPr lang="en-US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97305" y="4229100"/>
            <a:ext cx="6103492" cy="348877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r>
              <a:rPr lang="en-US" sz="1667" b="1" i="1" spc="5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NET-EFFECTIVENESS</a:t>
            </a:r>
            <a:r>
              <a:rPr lang="en-US" sz="1667" b="1" spc="5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-EFEKTIVITAS BERSIH</a:t>
            </a:r>
            <a:endParaRPr lang="en-US" sz="1500" dirty="0">
              <a:solidFill>
                <a:schemeClr val="bg1">
                  <a:lumMod val="9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62316" y="2474894"/>
            <a:ext cx="677388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i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Cost effectiveness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membandingkan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program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intervensi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baru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dengan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intervensi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standar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yang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ada</a:t>
            </a:r>
            <a:endParaRPr lang="en-US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62316" y="3311313"/>
            <a:ext cx="677388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Intervensi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dengan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pencegahan</a:t>
            </a:r>
            <a:r>
              <a:rPr lang="en-US" i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lebih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efektif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dalam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pembiayaan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dibandingkan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prosedur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klinis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/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pengobatan</a:t>
            </a:r>
            <a:endParaRPr lang="en-US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Rectangle 6">
            <a:extLst>
              <a:ext uri="{FF2B5EF4-FFF2-40B4-BE49-F238E27FC236}">
                <a16:creationId xmlns:a16="http://schemas.microsoft.com/office/drawing/2014/main" id="{26822CCC-344A-4503-B2E2-0A34553D900D}"/>
              </a:ext>
            </a:extLst>
          </p:cNvPr>
          <p:cNvSpPr/>
          <p:nvPr/>
        </p:nvSpPr>
        <p:spPr>
          <a:xfrm>
            <a:off x="198012" y="28286"/>
            <a:ext cx="5593188" cy="271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167" b="1" spc="250" dirty="0">
                <a:solidFill>
                  <a:srgbClr val="00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Dasar Kesehatan Masyarakat – Penyakit </a:t>
            </a:r>
            <a:r>
              <a:rPr lang="en-US" sz="1167" b="1" spc="250" dirty="0">
                <a:solidFill>
                  <a:srgbClr val="00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Tidak </a:t>
            </a:r>
            <a:r>
              <a:rPr lang="id-ID" sz="1167" b="1" spc="250" dirty="0">
                <a:solidFill>
                  <a:srgbClr val="00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Menular</a:t>
            </a:r>
          </a:p>
        </p:txBody>
      </p:sp>
      <p:grpSp>
        <p:nvGrpSpPr>
          <p:cNvPr id="27" name="Group 38">
            <a:extLst>
              <a:ext uri="{FF2B5EF4-FFF2-40B4-BE49-F238E27FC236}">
                <a16:creationId xmlns:a16="http://schemas.microsoft.com/office/drawing/2014/main" id="{7C36CD1D-9158-448C-972A-B83779C172F4}"/>
              </a:ext>
            </a:extLst>
          </p:cNvPr>
          <p:cNvGrpSpPr/>
          <p:nvPr/>
        </p:nvGrpSpPr>
        <p:grpSpPr>
          <a:xfrm>
            <a:off x="76200" y="352084"/>
            <a:ext cx="7467600" cy="5248615"/>
            <a:chOff x="139729" y="142253"/>
            <a:chExt cx="8865911" cy="6563346"/>
          </a:xfrm>
        </p:grpSpPr>
        <p:sp>
          <p:nvSpPr>
            <p:cNvPr id="28" name="Right Triangle 39">
              <a:extLst>
                <a:ext uri="{FF2B5EF4-FFF2-40B4-BE49-F238E27FC236}">
                  <a16:creationId xmlns:a16="http://schemas.microsoft.com/office/drawing/2014/main" id="{57AA96C4-2357-4EBE-BC37-E3050A660A08}"/>
                </a:ext>
              </a:extLst>
            </p:cNvPr>
            <p:cNvSpPr/>
            <p:nvPr/>
          </p:nvSpPr>
          <p:spPr>
            <a:xfrm>
              <a:off x="139729" y="6239354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29" name="Straight Connector 40">
              <a:extLst>
                <a:ext uri="{FF2B5EF4-FFF2-40B4-BE49-F238E27FC236}">
                  <a16:creationId xmlns:a16="http://schemas.microsoft.com/office/drawing/2014/main" id="{6C0ECD38-F0E4-4252-9F43-C20D97A8C1FF}"/>
                </a:ext>
              </a:extLst>
            </p:cNvPr>
            <p:cNvCxnSpPr>
              <a:stCxn id="28" idx="0"/>
            </p:cNvCxnSpPr>
            <p:nvPr/>
          </p:nvCxnSpPr>
          <p:spPr>
            <a:xfrm flipV="1">
              <a:off x="139729" y="142253"/>
              <a:ext cx="0" cy="6097101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41">
              <a:extLst>
                <a:ext uri="{FF2B5EF4-FFF2-40B4-BE49-F238E27FC236}">
                  <a16:creationId xmlns:a16="http://schemas.microsoft.com/office/drawing/2014/main" id="{427F86D3-273B-4863-9309-D5F41A377234}"/>
                </a:ext>
              </a:extLst>
            </p:cNvPr>
            <p:cNvCxnSpPr>
              <a:cxnSpLocks/>
            </p:cNvCxnSpPr>
            <p:nvPr/>
          </p:nvCxnSpPr>
          <p:spPr>
            <a:xfrm>
              <a:off x="526165" y="6705599"/>
              <a:ext cx="8466809" cy="0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Right Triangle 42">
              <a:extLst>
                <a:ext uri="{FF2B5EF4-FFF2-40B4-BE49-F238E27FC236}">
                  <a16:creationId xmlns:a16="http://schemas.microsoft.com/office/drawing/2014/main" id="{4018AEF9-5FEF-47CF-B451-FAFCC5734D20}"/>
                </a:ext>
              </a:extLst>
            </p:cNvPr>
            <p:cNvSpPr/>
            <p:nvPr/>
          </p:nvSpPr>
          <p:spPr>
            <a:xfrm rot="10800000">
              <a:off x="8606538" y="142253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32" name="Straight Connector 43">
              <a:extLst>
                <a:ext uri="{FF2B5EF4-FFF2-40B4-BE49-F238E27FC236}">
                  <a16:creationId xmlns:a16="http://schemas.microsoft.com/office/drawing/2014/main" id="{B2107F4E-F9D8-4FE9-80D6-F56FB2C8EEB9}"/>
                </a:ext>
              </a:extLst>
            </p:cNvPr>
            <p:cNvCxnSpPr>
              <a:endCxn id="31" idx="0"/>
            </p:cNvCxnSpPr>
            <p:nvPr/>
          </p:nvCxnSpPr>
          <p:spPr>
            <a:xfrm flipV="1">
              <a:off x="9005640" y="608498"/>
              <a:ext cx="0" cy="6081095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3" name="Straight Connector 25">
            <a:extLst>
              <a:ext uri="{FF2B5EF4-FFF2-40B4-BE49-F238E27FC236}">
                <a16:creationId xmlns:a16="http://schemas.microsoft.com/office/drawing/2014/main" id="{CD8F828C-2915-459C-9054-1740E0A80BCA}"/>
              </a:ext>
            </a:extLst>
          </p:cNvPr>
          <p:cNvCxnSpPr>
            <a:cxnSpLocks/>
          </p:cNvCxnSpPr>
          <p:nvPr/>
        </p:nvCxnSpPr>
        <p:spPr>
          <a:xfrm>
            <a:off x="76201" y="342900"/>
            <a:ext cx="7096325" cy="0"/>
          </a:xfrm>
          <a:prstGeom prst="line">
            <a:avLst/>
          </a:prstGeom>
          <a:ln w="12700">
            <a:solidFill>
              <a:schemeClr val="accent6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Group 11">
            <a:extLst>
              <a:ext uri="{FF2B5EF4-FFF2-40B4-BE49-F238E27FC236}">
                <a16:creationId xmlns:a16="http://schemas.microsoft.com/office/drawing/2014/main" id="{73B098CD-E76B-4F68-B13A-2542AED84D96}"/>
              </a:ext>
            </a:extLst>
          </p:cNvPr>
          <p:cNvGrpSpPr/>
          <p:nvPr/>
        </p:nvGrpSpPr>
        <p:grpSpPr>
          <a:xfrm>
            <a:off x="412379" y="490218"/>
            <a:ext cx="5988417" cy="659575"/>
            <a:chOff x="358402" y="228600"/>
            <a:chExt cx="1534285" cy="400110"/>
          </a:xfrm>
        </p:grpSpPr>
        <p:sp>
          <p:nvSpPr>
            <p:cNvPr id="39" name="Rectangle 13">
              <a:extLst>
                <a:ext uri="{FF2B5EF4-FFF2-40B4-BE49-F238E27FC236}">
                  <a16:creationId xmlns:a16="http://schemas.microsoft.com/office/drawing/2014/main" id="{C1C17C25-B4E7-4262-8AD1-C9012545CA68}"/>
                </a:ext>
              </a:extLst>
            </p:cNvPr>
            <p:cNvSpPr/>
            <p:nvPr/>
          </p:nvSpPr>
          <p:spPr>
            <a:xfrm>
              <a:off x="358402" y="228600"/>
              <a:ext cx="1534285" cy="227830"/>
            </a:xfrm>
            <a:prstGeom prst="rect">
              <a:avLst/>
            </a:prstGeom>
            <a:solidFill>
              <a:srgbClr val="7FD13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 spc="1000" dirty="0">
                <a:solidFill>
                  <a:schemeClr val="bg1">
                    <a:lumMod val="95000"/>
                  </a:schemeClr>
                </a:solidFill>
                <a:latin typeface="Tw Cen MT" pitchFamily="34" charset="0"/>
              </a:endParaRPr>
            </a:p>
          </p:txBody>
        </p:sp>
        <p:sp>
          <p:nvSpPr>
            <p:cNvPr id="40" name="Rectangle 14">
              <a:extLst>
                <a:ext uri="{FF2B5EF4-FFF2-40B4-BE49-F238E27FC236}">
                  <a16:creationId xmlns:a16="http://schemas.microsoft.com/office/drawing/2014/main" id="{9A98B425-4744-48AD-BB14-5FEFC062B949}"/>
                </a:ext>
              </a:extLst>
            </p:cNvPr>
            <p:cNvSpPr/>
            <p:nvPr/>
          </p:nvSpPr>
          <p:spPr>
            <a:xfrm>
              <a:off x="358402" y="412613"/>
              <a:ext cx="1534285" cy="216097"/>
            </a:xfrm>
            <a:prstGeom prst="rect">
              <a:avLst/>
            </a:prstGeom>
            <a:solidFill>
              <a:schemeClr val="accent6">
                <a:alpha val="5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 spc="1000" dirty="0">
                <a:solidFill>
                  <a:schemeClr val="bg1">
                    <a:lumMod val="95000"/>
                  </a:schemeClr>
                </a:solidFill>
                <a:latin typeface="Tw Cen MT" pitchFamily="34" charset="0"/>
              </a:endParaRPr>
            </a:p>
          </p:txBody>
        </p:sp>
      </p:grpSp>
      <p:sp>
        <p:nvSpPr>
          <p:cNvPr id="41" name="Rectangle 15">
            <a:extLst>
              <a:ext uri="{FF2B5EF4-FFF2-40B4-BE49-F238E27FC236}">
                <a16:creationId xmlns:a16="http://schemas.microsoft.com/office/drawing/2014/main" id="{35724849-C457-4CBB-AFFF-B04AEC17284F}"/>
              </a:ext>
            </a:extLst>
          </p:cNvPr>
          <p:cNvSpPr/>
          <p:nvPr/>
        </p:nvSpPr>
        <p:spPr>
          <a:xfrm>
            <a:off x="477688" y="454022"/>
            <a:ext cx="5146071" cy="348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67" b="1" i="1" spc="500" dirty="0">
                <a:solidFill>
                  <a:srgbClr val="00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Cost Effectiveness </a:t>
            </a:r>
            <a:r>
              <a:rPr lang="en-US" sz="1667" b="1" i="1" spc="500" dirty="0" err="1">
                <a:solidFill>
                  <a:srgbClr val="00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Intervensions</a:t>
            </a:r>
            <a:endParaRPr lang="en-US" sz="750" b="1" i="1" dirty="0">
              <a:solidFill>
                <a:srgbClr val="00000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42" name="Rectangle 15">
            <a:extLst>
              <a:ext uri="{FF2B5EF4-FFF2-40B4-BE49-F238E27FC236}">
                <a16:creationId xmlns:a16="http://schemas.microsoft.com/office/drawing/2014/main" id="{F64CBD38-34AF-42F9-8173-069BB27C89E8}"/>
              </a:ext>
            </a:extLst>
          </p:cNvPr>
          <p:cNvSpPr/>
          <p:nvPr/>
        </p:nvSpPr>
        <p:spPr>
          <a:xfrm>
            <a:off x="483057" y="800916"/>
            <a:ext cx="5983047" cy="348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67" b="1" spc="500" dirty="0">
                <a:solidFill>
                  <a:srgbClr val="00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(</a:t>
            </a:r>
            <a:r>
              <a:rPr lang="en-US" sz="1667" b="1" spc="500" dirty="0" err="1">
                <a:solidFill>
                  <a:srgbClr val="00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Intervensi</a:t>
            </a:r>
            <a:r>
              <a:rPr lang="en-US" sz="1667" b="1" spc="500" dirty="0">
                <a:solidFill>
                  <a:srgbClr val="00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67" b="1" spc="500" dirty="0" err="1">
                <a:solidFill>
                  <a:srgbClr val="00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Berbasis</a:t>
            </a:r>
            <a:r>
              <a:rPr lang="en-US" sz="1667" b="1" spc="500" dirty="0">
                <a:solidFill>
                  <a:srgbClr val="00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67" b="1" spc="500" dirty="0" err="1">
                <a:solidFill>
                  <a:srgbClr val="00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Efektivitas</a:t>
            </a:r>
            <a:r>
              <a:rPr lang="en-US" sz="1667" b="1" spc="500" dirty="0">
                <a:solidFill>
                  <a:srgbClr val="00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67" b="1" spc="500" dirty="0" err="1">
                <a:solidFill>
                  <a:srgbClr val="00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Biaya</a:t>
            </a:r>
            <a:r>
              <a:rPr lang="en-US" sz="1667" b="1" spc="500" dirty="0">
                <a:solidFill>
                  <a:srgbClr val="00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)</a:t>
            </a:r>
            <a:endParaRPr lang="en-US" sz="750" b="1" dirty="0">
              <a:solidFill>
                <a:srgbClr val="00000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7821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22" grpId="0" animBg="1"/>
      <p:bldP spid="23" grpId="0" animBg="1"/>
      <p:bldP spid="24" grpId="0" animBg="1"/>
      <p:bldP spid="2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396240" y="981981"/>
            <a:ext cx="6773880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b="1" spc="100" dirty="0" err="1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Menjadi</a:t>
            </a:r>
            <a:r>
              <a:rPr lang="en-US" b="1" spc="100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b="1" spc="100" dirty="0" err="1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bagian</a:t>
            </a:r>
            <a:r>
              <a:rPr lang="en-US" b="1" spc="100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b="1" spc="100" dirty="0" err="1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dari</a:t>
            </a:r>
            <a:r>
              <a:rPr lang="en-US" b="1" spc="100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b="1" spc="100" dirty="0" err="1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kegiatan</a:t>
            </a:r>
            <a:r>
              <a:rPr lang="en-US" b="1" spc="100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b="1" spc="100" dirty="0" err="1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kesehatan</a:t>
            </a:r>
            <a:r>
              <a:rPr lang="en-US" b="1" spc="100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b="1" spc="100" dirty="0" err="1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masyarakat</a:t>
            </a:r>
            <a:r>
              <a:rPr lang="en-US" b="1" spc="100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dan </a:t>
            </a:r>
            <a:r>
              <a:rPr lang="en-US" b="1" spc="100" dirty="0" err="1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medis</a:t>
            </a:r>
            <a:r>
              <a:rPr lang="en-US" b="1" spc="100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b="1" spc="100" dirty="0" err="1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sejak</a:t>
            </a:r>
            <a:r>
              <a:rPr lang="en-US" b="1" spc="100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1960an pada </a:t>
            </a:r>
            <a:r>
              <a:rPr lang="en-US" b="1" spc="100" dirty="0" err="1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penyakit</a:t>
            </a:r>
            <a:r>
              <a:rPr lang="en-US" b="1" spc="100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Tay-Sachs dan anemia </a:t>
            </a:r>
            <a:r>
              <a:rPr lang="en-US" b="1" spc="100" dirty="0" err="1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sel</a:t>
            </a:r>
            <a:r>
              <a:rPr lang="en-US" b="1" spc="100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b="1" spc="100" dirty="0" err="1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sabit</a:t>
            </a:r>
            <a:endParaRPr lang="en-US" b="1" spc="100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00860" y="1922150"/>
            <a:ext cx="6773880" cy="646331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pPr algn="ctr"/>
            <a:r>
              <a:rPr lang="en-US" b="1" spc="100" dirty="0" err="1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Konseling</a:t>
            </a:r>
            <a:r>
              <a:rPr lang="en-US" b="1" spc="1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dan </a:t>
            </a:r>
            <a:r>
              <a:rPr lang="en-US" b="1" spc="100" dirty="0" err="1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intervensi</a:t>
            </a:r>
            <a:r>
              <a:rPr lang="en-US" b="1" spc="1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b="1" spc="100" dirty="0" err="1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genetik</a:t>
            </a:r>
            <a:r>
              <a:rPr lang="en-US" b="1" spc="1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b="1" spc="100" dirty="0" err="1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sering</a:t>
            </a:r>
            <a:r>
              <a:rPr lang="en-US" b="1" spc="1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b="1" spc="100" dirty="0" err="1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ditawarkan</a:t>
            </a:r>
            <a:r>
              <a:rPr lang="en-US" b="1" spc="1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b="1" spc="100" dirty="0" err="1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kepada</a:t>
            </a:r>
            <a:r>
              <a:rPr lang="en-US" b="1" spc="1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para </a:t>
            </a:r>
            <a:r>
              <a:rPr lang="en-US" b="1" spc="100" dirty="0" err="1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calon</a:t>
            </a:r>
            <a:r>
              <a:rPr lang="en-US" b="1" spc="1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orang </a:t>
            </a:r>
            <a:r>
              <a:rPr lang="en-US" b="1" spc="100" dirty="0" err="1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tua</a:t>
            </a:r>
            <a:r>
              <a:rPr lang="en-US" b="1" spc="1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b="1" spc="100" dirty="0" err="1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sebagai</a:t>
            </a:r>
            <a:r>
              <a:rPr lang="en-US" b="1" spc="1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b="1" spc="100" dirty="0" err="1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upaya</a:t>
            </a:r>
            <a:r>
              <a:rPr lang="en-US" b="1" spc="1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b="1" spc="100" dirty="0" err="1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deteksi</a:t>
            </a:r>
            <a:r>
              <a:rPr lang="en-US" b="1" spc="1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b="1" spc="100" dirty="0" err="1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dini</a:t>
            </a:r>
            <a:endParaRPr lang="en-US" b="1" spc="100" dirty="0">
              <a:solidFill>
                <a:schemeClr val="bg1">
                  <a:lumMod val="9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65644" y="2984763"/>
            <a:ext cx="2090974" cy="584775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pPr algn="ctr"/>
            <a:r>
              <a:rPr lang="en-US" sz="1600" b="1" i="1" spc="5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Genetic Prevention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938274" y="4356437"/>
            <a:ext cx="2090974" cy="1077218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pPr algn="ctr"/>
            <a:r>
              <a:rPr lang="en-US" sz="1600" b="1" i="1" spc="5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Genetic Detection Prior to Disease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737118" y="2984304"/>
            <a:ext cx="2493286" cy="830997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pPr algn="ctr"/>
            <a:r>
              <a:rPr lang="en-US" sz="1600" b="1" i="1" spc="5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Gene-environmental Protection</a:t>
            </a:r>
          </a:p>
        </p:txBody>
      </p:sp>
      <p:sp>
        <p:nvSpPr>
          <p:cNvPr id="26" name="Rectangle 25"/>
          <p:cNvSpPr/>
          <p:nvPr/>
        </p:nvSpPr>
        <p:spPr>
          <a:xfrm>
            <a:off x="226567" y="4337056"/>
            <a:ext cx="2230051" cy="1077218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pPr algn="ctr"/>
            <a:r>
              <a:rPr lang="en-US" sz="1600" b="1" i="1" spc="5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Genotype-based Screening for Early Disease</a:t>
            </a:r>
          </a:p>
        </p:txBody>
      </p:sp>
      <p:sp>
        <p:nvSpPr>
          <p:cNvPr id="3" name="Rectangle 2"/>
          <p:cNvSpPr/>
          <p:nvPr/>
        </p:nvSpPr>
        <p:spPr>
          <a:xfrm>
            <a:off x="2356701" y="3467630"/>
            <a:ext cx="275979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spc="500" dirty="0">
                <a:solidFill>
                  <a:schemeClr val="accent6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APLIKASI</a:t>
            </a:r>
          </a:p>
          <a:p>
            <a:pPr algn="ctr"/>
            <a:r>
              <a:rPr lang="en-US" sz="2000" b="1" spc="500" dirty="0">
                <a:solidFill>
                  <a:schemeClr val="accent6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STUDI GENETIK </a:t>
            </a:r>
          </a:p>
          <a:p>
            <a:pPr algn="ctr"/>
            <a:r>
              <a:rPr lang="en-US" sz="2000" b="1" spc="500" dirty="0">
                <a:solidFill>
                  <a:schemeClr val="accent6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DALAM KESMAS</a:t>
            </a:r>
            <a:endParaRPr lang="en-US" sz="2000" dirty="0">
              <a:solidFill>
                <a:schemeClr val="accent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7" name="Curved Connector 26"/>
          <p:cNvCxnSpPr>
            <a:stCxn id="3" idx="0"/>
            <a:endCxn id="23" idx="3"/>
          </p:cNvCxnSpPr>
          <p:nvPr/>
        </p:nvCxnSpPr>
        <p:spPr>
          <a:xfrm rot="16200000" flipV="1">
            <a:off x="3001369" y="2732401"/>
            <a:ext cx="190479" cy="1279980"/>
          </a:xfrm>
          <a:prstGeom prst="curvedConnector2">
            <a:avLst/>
          </a:prstGeom>
          <a:ln w="28575">
            <a:solidFill>
              <a:schemeClr val="accent6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urved Connector 28"/>
          <p:cNvCxnSpPr>
            <a:cxnSpLocks/>
            <a:stCxn id="3" idx="0"/>
          </p:cNvCxnSpPr>
          <p:nvPr/>
        </p:nvCxnSpPr>
        <p:spPr>
          <a:xfrm rot="5400000" flipH="1" flipV="1">
            <a:off x="4099449" y="2779549"/>
            <a:ext cx="325231" cy="1050933"/>
          </a:xfrm>
          <a:prstGeom prst="curvedConnector2">
            <a:avLst/>
          </a:prstGeom>
          <a:ln w="28575">
            <a:solidFill>
              <a:schemeClr val="accent6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urved Connector 30"/>
          <p:cNvCxnSpPr>
            <a:cxnSpLocks/>
            <a:stCxn id="3" idx="2"/>
            <a:endCxn id="26" idx="3"/>
          </p:cNvCxnSpPr>
          <p:nvPr/>
        </p:nvCxnSpPr>
        <p:spPr>
          <a:xfrm rot="5400000">
            <a:off x="2900422" y="4039489"/>
            <a:ext cx="392372" cy="1279980"/>
          </a:xfrm>
          <a:prstGeom prst="curvedConnector2">
            <a:avLst/>
          </a:prstGeom>
          <a:ln w="28575">
            <a:solidFill>
              <a:schemeClr val="accent6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urved Connector 32"/>
          <p:cNvCxnSpPr>
            <a:cxnSpLocks/>
            <a:stCxn id="3" idx="2"/>
            <a:endCxn id="24" idx="1"/>
          </p:cNvCxnSpPr>
          <p:nvPr/>
        </p:nvCxnSpPr>
        <p:spPr>
          <a:xfrm rot="16200000" flipH="1">
            <a:off x="4131560" y="4088331"/>
            <a:ext cx="411753" cy="1201676"/>
          </a:xfrm>
          <a:prstGeom prst="curvedConnector2">
            <a:avLst/>
          </a:prstGeom>
          <a:ln w="28575">
            <a:solidFill>
              <a:schemeClr val="accent6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6">
            <a:extLst>
              <a:ext uri="{FF2B5EF4-FFF2-40B4-BE49-F238E27FC236}">
                <a16:creationId xmlns:a16="http://schemas.microsoft.com/office/drawing/2014/main" id="{92CAAF05-8482-4C52-A3A1-8E8CAB6F34F7}"/>
              </a:ext>
            </a:extLst>
          </p:cNvPr>
          <p:cNvSpPr/>
          <p:nvPr/>
        </p:nvSpPr>
        <p:spPr>
          <a:xfrm>
            <a:off x="198012" y="28286"/>
            <a:ext cx="5593188" cy="271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167" b="1" spc="250" dirty="0">
                <a:solidFill>
                  <a:srgbClr val="00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Dasar Kesehatan Masyarakat – Penyakit </a:t>
            </a:r>
            <a:r>
              <a:rPr lang="en-US" sz="1167" b="1" spc="250" dirty="0">
                <a:solidFill>
                  <a:srgbClr val="00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Tidak </a:t>
            </a:r>
            <a:r>
              <a:rPr lang="id-ID" sz="1167" b="1" spc="250" dirty="0">
                <a:solidFill>
                  <a:srgbClr val="00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Menular</a:t>
            </a:r>
          </a:p>
        </p:txBody>
      </p:sp>
      <p:grpSp>
        <p:nvGrpSpPr>
          <p:cNvPr id="32" name="Group 38">
            <a:extLst>
              <a:ext uri="{FF2B5EF4-FFF2-40B4-BE49-F238E27FC236}">
                <a16:creationId xmlns:a16="http://schemas.microsoft.com/office/drawing/2014/main" id="{63F52763-2629-4B81-95A1-C7991FB73CF7}"/>
              </a:ext>
            </a:extLst>
          </p:cNvPr>
          <p:cNvGrpSpPr/>
          <p:nvPr/>
        </p:nvGrpSpPr>
        <p:grpSpPr>
          <a:xfrm>
            <a:off x="76200" y="352084"/>
            <a:ext cx="7467600" cy="5248615"/>
            <a:chOff x="139729" y="142253"/>
            <a:chExt cx="8865911" cy="6563346"/>
          </a:xfrm>
        </p:grpSpPr>
        <p:sp>
          <p:nvSpPr>
            <p:cNvPr id="34" name="Right Triangle 39">
              <a:extLst>
                <a:ext uri="{FF2B5EF4-FFF2-40B4-BE49-F238E27FC236}">
                  <a16:creationId xmlns:a16="http://schemas.microsoft.com/office/drawing/2014/main" id="{5EF493C3-666E-4F05-82CD-EE30025BD788}"/>
                </a:ext>
              </a:extLst>
            </p:cNvPr>
            <p:cNvSpPr/>
            <p:nvPr/>
          </p:nvSpPr>
          <p:spPr>
            <a:xfrm>
              <a:off x="139729" y="6239354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35" name="Straight Connector 40">
              <a:extLst>
                <a:ext uri="{FF2B5EF4-FFF2-40B4-BE49-F238E27FC236}">
                  <a16:creationId xmlns:a16="http://schemas.microsoft.com/office/drawing/2014/main" id="{3E1B0D9C-107A-47E4-AE10-F0BC36F5225E}"/>
                </a:ext>
              </a:extLst>
            </p:cNvPr>
            <p:cNvCxnSpPr>
              <a:stCxn id="34" idx="0"/>
            </p:cNvCxnSpPr>
            <p:nvPr/>
          </p:nvCxnSpPr>
          <p:spPr>
            <a:xfrm flipV="1">
              <a:off x="139729" y="142253"/>
              <a:ext cx="0" cy="6097101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41">
              <a:extLst>
                <a:ext uri="{FF2B5EF4-FFF2-40B4-BE49-F238E27FC236}">
                  <a16:creationId xmlns:a16="http://schemas.microsoft.com/office/drawing/2014/main" id="{8A0F157C-BC79-49A0-888A-7F5DD30AA482}"/>
                </a:ext>
              </a:extLst>
            </p:cNvPr>
            <p:cNvCxnSpPr>
              <a:cxnSpLocks/>
            </p:cNvCxnSpPr>
            <p:nvPr/>
          </p:nvCxnSpPr>
          <p:spPr>
            <a:xfrm>
              <a:off x="526165" y="6705599"/>
              <a:ext cx="8466809" cy="0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Right Triangle 42">
              <a:extLst>
                <a:ext uri="{FF2B5EF4-FFF2-40B4-BE49-F238E27FC236}">
                  <a16:creationId xmlns:a16="http://schemas.microsoft.com/office/drawing/2014/main" id="{2998B3A5-00D3-4D48-86A1-EF428DC47DFD}"/>
                </a:ext>
              </a:extLst>
            </p:cNvPr>
            <p:cNvSpPr/>
            <p:nvPr/>
          </p:nvSpPr>
          <p:spPr>
            <a:xfrm rot="10800000">
              <a:off x="8606538" y="142253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38" name="Straight Connector 43">
              <a:extLst>
                <a:ext uri="{FF2B5EF4-FFF2-40B4-BE49-F238E27FC236}">
                  <a16:creationId xmlns:a16="http://schemas.microsoft.com/office/drawing/2014/main" id="{2CF6E381-A248-466F-8088-3A82F7E0A20E}"/>
                </a:ext>
              </a:extLst>
            </p:cNvPr>
            <p:cNvCxnSpPr>
              <a:endCxn id="37" idx="0"/>
            </p:cNvCxnSpPr>
            <p:nvPr/>
          </p:nvCxnSpPr>
          <p:spPr>
            <a:xfrm flipV="1">
              <a:off x="9005640" y="608498"/>
              <a:ext cx="0" cy="6081095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9" name="Straight Connector 25">
            <a:extLst>
              <a:ext uri="{FF2B5EF4-FFF2-40B4-BE49-F238E27FC236}">
                <a16:creationId xmlns:a16="http://schemas.microsoft.com/office/drawing/2014/main" id="{7D8FA0A5-2147-4652-B6DE-B8C03549E419}"/>
              </a:ext>
            </a:extLst>
          </p:cNvPr>
          <p:cNvCxnSpPr>
            <a:cxnSpLocks/>
          </p:cNvCxnSpPr>
          <p:nvPr/>
        </p:nvCxnSpPr>
        <p:spPr>
          <a:xfrm>
            <a:off x="76201" y="342900"/>
            <a:ext cx="7096325" cy="0"/>
          </a:xfrm>
          <a:prstGeom prst="line">
            <a:avLst/>
          </a:prstGeom>
          <a:ln w="12700">
            <a:solidFill>
              <a:schemeClr val="accent6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Group 11">
            <a:extLst>
              <a:ext uri="{FF2B5EF4-FFF2-40B4-BE49-F238E27FC236}">
                <a16:creationId xmlns:a16="http://schemas.microsoft.com/office/drawing/2014/main" id="{4BDC003F-C629-4846-A0CD-DAE862DB68DC}"/>
              </a:ext>
            </a:extLst>
          </p:cNvPr>
          <p:cNvGrpSpPr/>
          <p:nvPr/>
        </p:nvGrpSpPr>
        <p:grpSpPr>
          <a:xfrm>
            <a:off x="396240" y="484909"/>
            <a:ext cx="5394960" cy="277854"/>
            <a:chOff x="358402" y="228600"/>
            <a:chExt cx="1534285" cy="400110"/>
          </a:xfrm>
        </p:grpSpPr>
        <p:sp>
          <p:nvSpPr>
            <p:cNvPr id="41" name="Rectangle 13">
              <a:extLst>
                <a:ext uri="{FF2B5EF4-FFF2-40B4-BE49-F238E27FC236}">
                  <a16:creationId xmlns:a16="http://schemas.microsoft.com/office/drawing/2014/main" id="{C4C2645F-2826-4D65-B383-8CB3FDFF12BC}"/>
                </a:ext>
              </a:extLst>
            </p:cNvPr>
            <p:cNvSpPr/>
            <p:nvPr/>
          </p:nvSpPr>
          <p:spPr>
            <a:xfrm>
              <a:off x="358402" y="228600"/>
              <a:ext cx="1534285" cy="227830"/>
            </a:xfrm>
            <a:prstGeom prst="rect">
              <a:avLst/>
            </a:prstGeom>
            <a:solidFill>
              <a:srgbClr val="7FD13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 spc="1000" dirty="0">
                <a:solidFill>
                  <a:schemeClr val="bg1">
                    <a:lumMod val="95000"/>
                  </a:schemeClr>
                </a:solidFill>
                <a:latin typeface="Tw Cen MT" pitchFamily="34" charset="0"/>
              </a:endParaRPr>
            </a:p>
          </p:txBody>
        </p:sp>
        <p:sp>
          <p:nvSpPr>
            <p:cNvPr id="42" name="Rectangle 14">
              <a:extLst>
                <a:ext uri="{FF2B5EF4-FFF2-40B4-BE49-F238E27FC236}">
                  <a16:creationId xmlns:a16="http://schemas.microsoft.com/office/drawing/2014/main" id="{E2F01047-EEF1-403B-BBD2-58632D9D0903}"/>
                </a:ext>
              </a:extLst>
            </p:cNvPr>
            <p:cNvSpPr/>
            <p:nvPr/>
          </p:nvSpPr>
          <p:spPr>
            <a:xfrm>
              <a:off x="358402" y="412613"/>
              <a:ext cx="1534285" cy="216097"/>
            </a:xfrm>
            <a:prstGeom prst="rect">
              <a:avLst/>
            </a:prstGeom>
            <a:solidFill>
              <a:schemeClr val="accent6">
                <a:alpha val="5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 spc="1000" dirty="0">
                <a:solidFill>
                  <a:schemeClr val="bg1">
                    <a:lumMod val="95000"/>
                  </a:schemeClr>
                </a:solidFill>
                <a:latin typeface="Tw Cen MT" pitchFamily="34" charset="0"/>
              </a:endParaRPr>
            </a:p>
          </p:txBody>
        </p:sp>
      </p:grpSp>
      <p:sp>
        <p:nvSpPr>
          <p:cNvPr id="43" name="Rectangle 15">
            <a:extLst>
              <a:ext uri="{FF2B5EF4-FFF2-40B4-BE49-F238E27FC236}">
                <a16:creationId xmlns:a16="http://schemas.microsoft.com/office/drawing/2014/main" id="{9F39F56D-862E-4198-8067-D73AC3DA26D0}"/>
              </a:ext>
            </a:extLst>
          </p:cNvPr>
          <p:cNvSpPr/>
          <p:nvPr/>
        </p:nvSpPr>
        <p:spPr>
          <a:xfrm>
            <a:off x="396240" y="438257"/>
            <a:ext cx="5486400" cy="348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67" b="1" spc="500" dirty="0" err="1">
                <a:solidFill>
                  <a:srgbClr val="00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Konseling</a:t>
            </a:r>
            <a:r>
              <a:rPr lang="en-US" sz="1667" b="1" spc="500" dirty="0">
                <a:solidFill>
                  <a:srgbClr val="00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dan </a:t>
            </a:r>
            <a:r>
              <a:rPr lang="en-US" sz="1667" b="1" spc="500" dirty="0" err="1">
                <a:solidFill>
                  <a:srgbClr val="00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Intervensi</a:t>
            </a:r>
            <a:r>
              <a:rPr lang="en-US" sz="1667" b="1" spc="500" dirty="0">
                <a:solidFill>
                  <a:srgbClr val="00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67" b="1" spc="500" dirty="0" err="1">
                <a:solidFill>
                  <a:srgbClr val="00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Genetik</a:t>
            </a:r>
            <a:endParaRPr lang="en-US" sz="750" b="1" dirty="0">
              <a:solidFill>
                <a:srgbClr val="00000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7738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spc="300" dirty="0">
                <a:latin typeface="Calibri" panose="020F0502020204030204" pitchFamily="34" charset="0"/>
                <a:cs typeface="Calibri" panose="020F0502020204030204" pitchFamily="34" charset="0"/>
              </a:rPr>
              <a:t>TUGAS MAHASISWA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714501"/>
            <a:ext cx="6858000" cy="3259667"/>
          </a:xfrm>
        </p:spPr>
        <p:txBody>
          <a:bodyPr>
            <a:normAutofit fontScale="92500" lnSpcReduction="10000"/>
          </a:bodyPr>
          <a:lstStyle/>
          <a:p>
            <a:pPr marL="380970" indent="-380970" algn="just">
              <a:buClr>
                <a:schemeClr val="tx1"/>
              </a:buClr>
              <a:buFont typeface="+mj-lt"/>
              <a:buAutoNum type="arabicPeriod"/>
            </a:pP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Jelaskan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mengenai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transisi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epidemiologi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</a:p>
          <a:p>
            <a:pPr marL="380970" indent="-380970" algn="just">
              <a:buClr>
                <a:schemeClr val="tx1"/>
              </a:buClr>
              <a:buFont typeface="+mj-lt"/>
              <a:buAutoNum type="arabicPeriod"/>
            </a:pP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Jelaskan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apa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saja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penyebab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penyakit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tidak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menular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(PTM),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bagaimana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klasifikasi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penyakit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tidak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menular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serta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berikan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contohnya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</a:p>
          <a:p>
            <a:pPr marL="380970" indent="-380970" algn="just">
              <a:buClr>
                <a:schemeClr val="tx1"/>
              </a:buClr>
              <a:buFont typeface="+mj-lt"/>
              <a:buAutoNum type="arabicPeriod"/>
            </a:pP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Bandingkan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tingkat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prevalensi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hipertensi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kanker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angka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kecelakaan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lalu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lintas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pada negara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maju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dan negara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berkembang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</a:p>
          <a:p>
            <a:pPr marL="380970" indent="-380970" algn="just">
              <a:buClr>
                <a:schemeClr val="tx1"/>
              </a:buClr>
              <a:buFont typeface="+mj-lt"/>
              <a:buAutoNum type="arabicPeriod"/>
            </a:pP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Bagaimana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skrining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PTM 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bisa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menjadi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suatu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upaya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mencegah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meningkatnya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beban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suatu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PTM.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Jelaskan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</a:p>
          <a:p>
            <a:pPr marL="380970" indent="-380970" algn="just">
              <a:buClr>
                <a:schemeClr val="tx1"/>
              </a:buClr>
              <a:buFont typeface="+mj-lt"/>
              <a:buAutoNum type="arabicPeriod"/>
            </a:pP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Jelaskan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mengapa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melakukan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identifikasi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faktor-faktor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risiko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menjadi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upaya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mengurangi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beban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PTM?</a:t>
            </a:r>
          </a:p>
          <a:p>
            <a:pPr marL="380970" indent="-380970" algn="just">
              <a:buClr>
                <a:schemeClr val="tx1"/>
              </a:buClr>
              <a:buFont typeface="+mj-lt"/>
              <a:buAutoNum type="arabicPeriod"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80970" indent="-380970" algn="just">
              <a:buClr>
                <a:schemeClr val="tx1"/>
              </a:buClr>
              <a:buFont typeface="+mj-lt"/>
              <a:buAutoNum type="arabicPeriod"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2C01E3B-1C99-4403-900D-1EB210D6DE4E}"/>
              </a:ext>
            </a:extLst>
          </p:cNvPr>
          <p:cNvSpPr/>
          <p:nvPr/>
        </p:nvSpPr>
        <p:spPr>
          <a:xfrm>
            <a:off x="198012" y="28286"/>
            <a:ext cx="5593188" cy="271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167" b="1" spc="250" dirty="0">
                <a:solidFill>
                  <a:srgbClr val="00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Dasar Kesehatan Masyarakat – Penyakit </a:t>
            </a:r>
            <a:r>
              <a:rPr lang="en-US" sz="1167" b="1" spc="250" dirty="0">
                <a:solidFill>
                  <a:srgbClr val="00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Tidak </a:t>
            </a:r>
            <a:r>
              <a:rPr lang="id-ID" sz="1167" b="1" spc="250" dirty="0">
                <a:solidFill>
                  <a:srgbClr val="00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Menular</a:t>
            </a:r>
          </a:p>
        </p:txBody>
      </p:sp>
      <p:grpSp>
        <p:nvGrpSpPr>
          <p:cNvPr id="5" name="Group 38">
            <a:extLst>
              <a:ext uri="{FF2B5EF4-FFF2-40B4-BE49-F238E27FC236}">
                <a16:creationId xmlns:a16="http://schemas.microsoft.com/office/drawing/2014/main" id="{DF1874AB-A8D1-478B-A5F2-0BF401ACE516}"/>
              </a:ext>
            </a:extLst>
          </p:cNvPr>
          <p:cNvGrpSpPr/>
          <p:nvPr/>
        </p:nvGrpSpPr>
        <p:grpSpPr>
          <a:xfrm>
            <a:off x="76200" y="352084"/>
            <a:ext cx="7467600" cy="5248615"/>
            <a:chOff x="139729" y="142253"/>
            <a:chExt cx="8865911" cy="6563346"/>
          </a:xfrm>
        </p:grpSpPr>
        <p:sp>
          <p:nvSpPr>
            <p:cNvPr id="6" name="Right Triangle 39">
              <a:extLst>
                <a:ext uri="{FF2B5EF4-FFF2-40B4-BE49-F238E27FC236}">
                  <a16:creationId xmlns:a16="http://schemas.microsoft.com/office/drawing/2014/main" id="{E90D23B1-5D2E-476B-8B2E-7161AA9BA575}"/>
                </a:ext>
              </a:extLst>
            </p:cNvPr>
            <p:cNvSpPr/>
            <p:nvPr/>
          </p:nvSpPr>
          <p:spPr>
            <a:xfrm>
              <a:off x="139729" y="6239354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7" name="Straight Connector 40">
              <a:extLst>
                <a:ext uri="{FF2B5EF4-FFF2-40B4-BE49-F238E27FC236}">
                  <a16:creationId xmlns:a16="http://schemas.microsoft.com/office/drawing/2014/main" id="{BF633BCD-167E-4274-87C6-28E47295C20F}"/>
                </a:ext>
              </a:extLst>
            </p:cNvPr>
            <p:cNvCxnSpPr>
              <a:stCxn id="6" idx="0"/>
            </p:cNvCxnSpPr>
            <p:nvPr/>
          </p:nvCxnSpPr>
          <p:spPr>
            <a:xfrm flipV="1">
              <a:off x="139729" y="142253"/>
              <a:ext cx="0" cy="6097101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41">
              <a:extLst>
                <a:ext uri="{FF2B5EF4-FFF2-40B4-BE49-F238E27FC236}">
                  <a16:creationId xmlns:a16="http://schemas.microsoft.com/office/drawing/2014/main" id="{C75F5CE0-EE84-492D-AE3E-E5F590AED5D2}"/>
                </a:ext>
              </a:extLst>
            </p:cNvPr>
            <p:cNvCxnSpPr>
              <a:cxnSpLocks/>
            </p:cNvCxnSpPr>
            <p:nvPr/>
          </p:nvCxnSpPr>
          <p:spPr>
            <a:xfrm>
              <a:off x="526165" y="6705599"/>
              <a:ext cx="8466809" cy="0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ight Triangle 42">
              <a:extLst>
                <a:ext uri="{FF2B5EF4-FFF2-40B4-BE49-F238E27FC236}">
                  <a16:creationId xmlns:a16="http://schemas.microsoft.com/office/drawing/2014/main" id="{79E7374C-6019-428A-BE47-009700EDD972}"/>
                </a:ext>
              </a:extLst>
            </p:cNvPr>
            <p:cNvSpPr/>
            <p:nvPr/>
          </p:nvSpPr>
          <p:spPr>
            <a:xfrm rot="10800000">
              <a:off x="8606538" y="142253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10" name="Straight Connector 43">
              <a:extLst>
                <a:ext uri="{FF2B5EF4-FFF2-40B4-BE49-F238E27FC236}">
                  <a16:creationId xmlns:a16="http://schemas.microsoft.com/office/drawing/2014/main" id="{E17350A6-3431-4859-ACBC-2C46BA76E2FD}"/>
                </a:ext>
              </a:extLst>
            </p:cNvPr>
            <p:cNvCxnSpPr>
              <a:endCxn id="9" idx="0"/>
            </p:cNvCxnSpPr>
            <p:nvPr/>
          </p:nvCxnSpPr>
          <p:spPr>
            <a:xfrm flipV="1">
              <a:off x="9005640" y="608498"/>
              <a:ext cx="0" cy="6081095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Straight Connector 25">
            <a:extLst>
              <a:ext uri="{FF2B5EF4-FFF2-40B4-BE49-F238E27FC236}">
                <a16:creationId xmlns:a16="http://schemas.microsoft.com/office/drawing/2014/main" id="{72F2F1C2-AE7A-4AB3-B8A3-F12076C75F16}"/>
              </a:ext>
            </a:extLst>
          </p:cNvPr>
          <p:cNvCxnSpPr>
            <a:cxnSpLocks/>
          </p:cNvCxnSpPr>
          <p:nvPr/>
        </p:nvCxnSpPr>
        <p:spPr>
          <a:xfrm>
            <a:off x="76201" y="342900"/>
            <a:ext cx="7096325" cy="0"/>
          </a:xfrm>
          <a:prstGeom prst="line">
            <a:avLst/>
          </a:prstGeom>
          <a:ln w="12700">
            <a:solidFill>
              <a:schemeClr val="accent6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806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spc="300" dirty="0">
                <a:latin typeface="Calibri" panose="020F0502020204030204" pitchFamily="34" charset="0"/>
                <a:cs typeface="Calibri" panose="020F0502020204030204" pitchFamily="34" charset="0"/>
              </a:rPr>
              <a:t>RUJUKAN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Friss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Robert H. (2010).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Epidemiology 101.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Ontario: Jones and Bartlett’s Publisher</a:t>
            </a:r>
          </a:p>
          <a:p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Merril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Ray M. (2011).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Principles of Epidemiology Workbook: Exercises and Activities.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London: Jones and Bartlett Learning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Kementerian Kesehatan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Republik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Indonesia Badan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Penelitian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Pengembangan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Kesehatan. (2018).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Hasil Utama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Riskesdas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2018.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Jakarta: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Departemen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Kesehatan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FD39005-B0EB-4396-961C-4585AA63BC99}"/>
              </a:ext>
            </a:extLst>
          </p:cNvPr>
          <p:cNvSpPr/>
          <p:nvPr/>
        </p:nvSpPr>
        <p:spPr>
          <a:xfrm>
            <a:off x="198012" y="28286"/>
            <a:ext cx="5593188" cy="271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167" b="1" spc="250" dirty="0">
                <a:solidFill>
                  <a:srgbClr val="00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Dasar Kesehatan Masyarakat – Penyakit </a:t>
            </a:r>
            <a:r>
              <a:rPr lang="en-US" sz="1167" b="1" spc="250" dirty="0">
                <a:solidFill>
                  <a:srgbClr val="00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Tidak </a:t>
            </a:r>
            <a:r>
              <a:rPr lang="id-ID" sz="1167" b="1" spc="250" dirty="0">
                <a:solidFill>
                  <a:srgbClr val="00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Menular</a:t>
            </a:r>
          </a:p>
        </p:txBody>
      </p:sp>
      <p:grpSp>
        <p:nvGrpSpPr>
          <p:cNvPr id="5" name="Group 38">
            <a:extLst>
              <a:ext uri="{FF2B5EF4-FFF2-40B4-BE49-F238E27FC236}">
                <a16:creationId xmlns:a16="http://schemas.microsoft.com/office/drawing/2014/main" id="{E458DAFC-A57C-4D3A-9625-7386748C860E}"/>
              </a:ext>
            </a:extLst>
          </p:cNvPr>
          <p:cNvGrpSpPr/>
          <p:nvPr/>
        </p:nvGrpSpPr>
        <p:grpSpPr>
          <a:xfrm>
            <a:off x="76200" y="352084"/>
            <a:ext cx="7467600" cy="5248615"/>
            <a:chOff x="139729" y="142253"/>
            <a:chExt cx="8865911" cy="6563346"/>
          </a:xfrm>
        </p:grpSpPr>
        <p:sp>
          <p:nvSpPr>
            <p:cNvPr id="6" name="Right Triangle 39">
              <a:extLst>
                <a:ext uri="{FF2B5EF4-FFF2-40B4-BE49-F238E27FC236}">
                  <a16:creationId xmlns:a16="http://schemas.microsoft.com/office/drawing/2014/main" id="{D3EDA6EE-DCD6-4B3E-86D8-FAA1C29EDBCE}"/>
                </a:ext>
              </a:extLst>
            </p:cNvPr>
            <p:cNvSpPr/>
            <p:nvPr/>
          </p:nvSpPr>
          <p:spPr>
            <a:xfrm>
              <a:off x="139729" y="6239354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7" name="Straight Connector 40">
              <a:extLst>
                <a:ext uri="{FF2B5EF4-FFF2-40B4-BE49-F238E27FC236}">
                  <a16:creationId xmlns:a16="http://schemas.microsoft.com/office/drawing/2014/main" id="{19421867-33FF-4ED3-BD40-E91DC0D7C7A9}"/>
                </a:ext>
              </a:extLst>
            </p:cNvPr>
            <p:cNvCxnSpPr>
              <a:stCxn id="6" idx="0"/>
            </p:cNvCxnSpPr>
            <p:nvPr/>
          </p:nvCxnSpPr>
          <p:spPr>
            <a:xfrm flipV="1">
              <a:off x="139729" y="142253"/>
              <a:ext cx="0" cy="6097101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41">
              <a:extLst>
                <a:ext uri="{FF2B5EF4-FFF2-40B4-BE49-F238E27FC236}">
                  <a16:creationId xmlns:a16="http://schemas.microsoft.com/office/drawing/2014/main" id="{A97F8855-EDEE-4382-9846-69E5BCA35341}"/>
                </a:ext>
              </a:extLst>
            </p:cNvPr>
            <p:cNvCxnSpPr>
              <a:cxnSpLocks/>
            </p:cNvCxnSpPr>
            <p:nvPr/>
          </p:nvCxnSpPr>
          <p:spPr>
            <a:xfrm>
              <a:off x="526165" y="6705599"/>
              <a:ext cx="8466809" cy="0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ight Triangle 42">
              <a:extLst>
                <a:ext uri="{FF2B5EF4-FFF2-40B4-BE49-F238E27FC236}">
                  <a16:creationId xmlns:a16="http://schemas.microsoft.com/office/drawing/2014/main" id="{3CFA5FBC-FFD3-4978-84CE-3B1D7412A463}"/>
                </a:ext>
              </a:extLst>
            </p:cNvPr>
            <p:cNvSpPr/>
            <p:nvPr/>
          </p:nvSpPr>
          <p:spPr>
            <a:xfrm rot="10800000">
              <a:off x="8606538" y="142253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10" name="Straight Connector 43">
              <a:extLst>
                <a:ext uri="{FF2B5EF4-FFF2-40B4-BE49-F238E27FC236}">
                  <a16:creationId xmlns:a16="http://schemas.microsoft.com/office/drawing/2014/main" id="{0BB0CF02-FA82-4ADF-8349-9486553FBC2D}"/>
                </a:ext>
              </a:extLst>
            </p:cNvPr>
            <p:cNvCxnSpPr>
              <a:endCxn id="9" idx="0"/>
            </p:cNvCxnSpPr>
            <p:nvPr/>
          </p:nvCxnSpPr>
          <p:spPr>
            <a:xfrm flipV="1">
              <a:off x="9005640" y="608498"/>
              <a:ext cx="0" cy="6081095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Straight Connector 25">
            <a:extLst>
              <a:ext uri="{FF2B5EF4-FFF2-40B4-BE49-F238E27FC236}">
                <a16:creationId xmlns:a16="http://schemas.microsoft.com/office/drawing/2014/main" id="{C0B45564-4D37-4E27-BC5E-CECE305447BD}"/>
              </a:ext>
            </a:extLst>
          </p:cNvPr>
          <p:cNvCxnSpPr>
            <a:cxnSpLocks/>
          </p:cNvCxnSpPr>
          <p:nvPr/>
        </p:nvCxnSpPr>
        <p:spPr>
          <a:xfrm>
            <a:off x="76201" y="342900"/>
            <a:ext cx="7096325" cy="0"/>
          </a:xfrm>
          <a:prstGeom prst="line">
            <a:avLst/>
          </a:prstGeom>
          <a:ln w="12700">
            <a:solidFill>
              <a:schemeClr val="accent6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5143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spc="300" dirty="0">
                <a:latin typeface="Calibri" panose="020F0502020204030204" pitchFamily="34" charset="0"/>
                <a:cs typeface="Calibri" panose="020F0502020204030204" pitchFamily="34" charset="0"/>
              </a:rPr>
              <a:t>RUJUKAN GAMBAR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marL="296309" indent="-296309">
              <a:lnSpc>
                <a:spcPct val="120000"/>
              </a:lnSpc>
              <a:buClr>
                <a:schemeClr val="tx1"/>
              </a:buClr>
              <a:buAutoNum type="arabicPeriod"/>
            </a:pPr>
            <a:r>
              <a:rPr lang="en-US" sz="3100" dirty="0" err="1">
                <a:latin typeface="Calibri" panose="020F0502020204030204" pitchFamily="34" charset="0"/>
                <a:cs typeface="Calibri" panose="020F0502020204030204" pitchFamily="34" charset="0"/>
              </a:rPr>
              <a:t>Fitsum</a:t>
            </a:r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100" dirty="0" err="1">
                <a:latin typeface="Calibri" panose="020F0502020204030204" pitchFamily="34" charset="0"/>
                <a:cs typeface="Calibri" panose="020F0502020204030204" pitchFamily="34" charset="0"/>
              </a:rPr>
              <a:t>Admasu</a:t>
            </a:r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100" u="sng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https://unsplash.com/photos/oGv9xIl7DkY</a:t>
            </a:r>
          </a:p>
          <a:p>
            <a:pPr marL="296309" indent="-296309">
              <a:lnSpc>
                <a:spcPct val="120000"/>
              </a:lnSpc>
              <a:buClr>
                <a:schemeClr val="tx1"/>
              </a:buClr>
              <a:buAutoNum type="arabicPeriod"/>
            </a:pPr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Simmonds, Ami. 2015. Using our Cancer Prevention Recommendations for dietary patterns research. </a:t>
            </a:r>
            <a:r>
              <a:rPr lang="en-US" sz="3100" dirty="0" err="1">
                <a:latin typeface="Calibri" panose="020F0502020204030204" pitchFamily="34" charset="0"/>
                <a:cs typeface="Calibri" panose="020F0502020204030204" pitchFamily="34" charset="0"/>
              </a:rPr>
              <a:t>Tersedia</a:t>
            </a:r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US" sz="3100" u="sng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https://www.wcrf.org/int/blog/articles/2015/08/using-our-cancer-prevention-recommendations-dietary-patterns-research</a:t>
            </a:r>
          </a:p>
          <a:p>
            <a:pPr marL="296309" indent="-296309">
              <a:lnSpc>
                <a:spcPct val="120000"/>
              </a:lnSpc>
              <a:buClr>
                <a:schemeClr val="tx1"/>
              </a:buClr>
              <a:buAutoNum type="arabicPeriod"/>
            </a:pPr>
            <a:r>
              <a:rPr lang="en-US" sz="3100" dirty="0" err="1">
                <a:latin typeface="Calibri" panose="020F0502020204030204" pitchFamily="34" charset="0"/>
                <a:cs typeface="Calibri" panose="020F0502020204030204" pitchFamily="34" charset="0"/>
              </a:rPr>
              <a:t>Malau</a:t>
            </a:r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, Budi SL. 2019. </a:t>
            </a:r>
            <a:r>
              <a:rPr lang="en-US" sz="3100" dirty="0" err="1">
                <a:latin typeface="Calibri" panose="020F0502020204030204" pitchFamily="34" charset="0"/>
                <a:cs typeface="Calibri" panose="020F0502020204030204" pitchFamily="34" charset="0"/>
              </a:rPr>
              <a:t>Ini</a:t>
            </a:r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100" dirty="0" err="1">
                <a:latin typeface="Calibri" panose="020F0502020204030204" pitchFamily="34" charset="0"/>
                <a:cs typeface="Calibri" panose="020F0502020204030204" pitchFamily="34" charset="0"/>
              </a:rPr>
              <a:t>Pentingnya</a:t>
            </a:r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 Medical Check Up dan </a:t>
            </a:r>
            <a:r>
              <a:rPr lang="en-US" sz="3100" dirty="0" err="1">
                <a:latin typeface="Calibri" panose="020F0502020204030204" pitchFamily="34" charset="0"/>
                <a:cs typeface="Calibri" panose="020F0502020204030204" pitchFamily="34" charset="0"/>
              </a:rPr>
              <a:t>Asuransi</a:t>
            </a:r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100" dirty="0" err="1">
                <a:latin typeface="Calibri" panose="020F0502020204030204" pitchFamily="34" charset="0"/>
                <a:cs typeface="Calibri" panose="020F0502020204030204" pitchFamily="34" charset="0"/>
              </a:rPr>
              <a:t>Kesehatan</a:t>
            </a:r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100" dirty="0" err="1">
                <a:latin typeface="Calibri" panose="020F0502020204030204" pitchFamily="34" charset="0"/>
                <a:cs typeface="Calibri" panose="020F0502020204030204" pitchFamily="34" charset="0"/>
              </a:rPr>
              <a:t>Tersedia</a:t>
            </a:r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 di </a:t>
            </a:r>
            <a:r>
              <a:rPr lang="en-US" sz="3100" u="sng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https://wartakota.tribunnews.com/2019/09/11/ini-pentingnya-medical-check-up-dan-asuransi-kesehatan.</a:t>
            </a:r>
          </a:p>
          <a:p>
            <a:pPr marL="296309" indent="-296309">
              <a:lnSpc>
                <a:spcPct val="120000"/>
              </a:lnSpc>
              <a:buClr>
                <a:schemeClr val="tx1"/>
              </a:buClr>
              <a:buAutoNum type="arabicPeriod"/>
            </a:pPr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Harvard Medical School. 2019. Are you drinking too much alcohol?. </a:t>
            </a:r>
            <a:r>
              <a:rPr lang="en-US" sz="3100" dirty="0" err="1">
                <a:latin typeface="Calibri" panose="020F0502020204030204" pitchFamily="34" charset="0"/>
                <a:cs typeface="Calibri" panose="020F0502020204030204" pitchFamily="34" charset="0"/>
              </a:rPr>
              <a:t>Tersedia</a:t>
            </a:r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US" sz="3100" u="sng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https://www.health.harvard.edu/staying-healthy/are-you-drinking-too-much-alcohol</a:t>
            </a:r>
          </a:p>
          <a:p>
            <a:pPr marL="296309" indent="-296309">
              <a:lnSpc>
                <a:spcPct val="120000"/>
              </a:lnSpc>
              <a:buClr>
                <a:schemeClr val="tx1"/>
              </a:buClr>
              <a:buAutoNum type="arabicPeriod"/>
            </a:pPr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My Clinic Group. 2020. Smoking. </a:t>
            </a:r>
            <a:r>
              <a:rPr lang="en-US" sz="3100" dirty="0" err="1">
                <a:latin typeface="Calibri" panose="020F0502020204030204" pitchFamily="34" charset="0"/>
                <a:cs typeface="Calibri" panose="020F0502020204030204" pitchFamily="34" charset="0"/>
              </a:rPr>
              <a:t>Tersedia</a:t>
            </a:r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US" sz="3100" u="sng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https://www.myclinicgroup.com.au/smoking/</a:t>
            </a:r>
          </a:p>
          <a:p>
            <a:pPr marL="296309" indent="-296309">
              <a:lnSpc>
                <a:spcPct val="120000"/>
              </a:lnSpc>
              <a:buClr>
                <a:schemeClr val="tx1"/>
              </a:buClr>
              <a:buAutoNum type="arabicPeriod"/>
            </a:pPr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Purnomo, Ari. 2020. Naik Motor </a:t>
            </a:r>
            <a:r>
              <a:rPr lang="en-US" sz="3100" dirty="0" err="1">
                <a:latin typeface="Calibri" panose="020F0502020204030204" pitchFamily="34" charset="0"/>
                <a:cs typeface="Calibri" panose="020F0502020204030204" pitchFamily="34" charset="0"/>
              </a:rPr>
              <a:t>Saat</a:t>
            </a:r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100" dirty="0" err="1">
                <a:latin typeface="Calibri" panose="020F0502020204030204" pitchFamily="34" charset="0"/>
                <a:cs typeface="Calibri" panose="020F0502020204030204" pitchFamily="34" charset="0"/>
              </a:rPr>
              <a:t>Pandemi</a:t>
            </a:r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 Corona, </a:t>
            </a:r>
            <a:r>
              <a:rPr lang="en-US" sz="3100" dirty="0" err="1">
                <a:latin typeface="Calibri" panose="020F0502020204030204" pitchFamily="34" charset="0"/>
                <a:cs typeface="Calibri" panose="020F0502020204030204" pitchFamily="34" charset="0"/>
              </a:rPr>
              <a:t>Sebaiknya</a:t>
            </a:r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100" dirty="0" err="1">
                <a:latin typeface="Calibri" panose="020F0502020204030204" pitchFamily="34" charset="0"/>
                <a:cs typeface="Calibri" panose="020F0502020204030204" pitchFamily="34" charset="0"/>
              </a:rPr>
              <a:t>Pakai</a:t>
            </a:r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 Helm Full Face. </a:t>
            </a:r>
            <a:r>
              <a:rPr lang="en-US" sz="3100" dirty="0" err="1">
                <a:latin typeface="Calibri" panose="020F0502020204030204" pitchFamily="34" charset="0"/>
                <a:cs typeface="Calibri" panose="020F0502020204030204" pitchFamily="34" charset="0"/>
              </a:rPr>
              <a:t>Tersedia</a:t>
            </a:r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 di </a:t>
            </a:r>
            <a:r>
              <a:rPr lang="en-US" sz="3100" u="sng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https://otomotif.kompas.com/read/2020/04/17/124108415/naik-motor-saat-pandemi-corona-sebaiknya-pakai-helm-full-face.</a:t>
            </a:r>
          </a:p>
          <a:p>
            <a:pPr marL="296309" indent="-296309">
              <a:lnSpc>
                <a:spcPct val="120000"/>
              </a:lnSpc>
              <a:buClr>
                <a:schemeClr val="tx1"/>
              </a:buClr>
              <a:buAutoNum type="arabicPeriod"/>
            </a:pPr>
            <a:r>
              <a:rPr lang="en-US" sz="3100" dirty="0" err="1">
                <a:latin typeface="Calibri" panose="020F0502020204030204" pitchFamily="34" charset="0"/>
                <a:cs typeface="Calibri" panose="020F0502020204030204" pitchFamily="34" charset="0"/>
              </a:rPr>
              <a:t>Otman</a:t>
            </a:r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, Haley. 2016. Daylight Saving Time an Opportunity to Catch Up on Sleep. </a:t>
            </a:r>
            <a:r>
              <a:rPr lang="en-US" sz="3100" dirty="0" err="1">
                <a:latin typeface="Calibri" panose="020F0502020204030204" pitchFamily="34" charset="0"/>
                <a:cs typeface="Calibri" panose="020F0502020204030204" pitchFamily="34" charset="0"/>
              </a:rPr>
              <a:t>Tersedia</a:t>
            </a:r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US" sz="3100" u="sng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https://healthblog.uofmhealth.org/lifestyle/daylight-saving-time-an-opportunity-to-catch-up-on-sleep </a:t>
            </a:r>
          </a:p>
          <a:p>
            <a:pPr marL="296309" indent="-296309">
              <a:lnSpc>
                <a:spcPct val="120000"/>
              </a:lnSpc>
              <a:buClr>
                <a:schemeClr val="tx1"/>
              </a:buClr>
              <a:buAutoNum type="arabicPeriod"/>
            </a:pPr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Ashkan </a:t>
            </a:r>
            <a:r>
              <a:rPr lang="en-US" sz="3100" dirty="0" err="1">
                <a:latin typeface="Calibri" panose="020F0502020204030204" pitchFamily="34" charset="0"/>
                <a:cs typeface="Calibri" panose="020F0502020204030204" pitchFamily="34" charset="0"/>
              </a:rPr>
              <a:t>Forouzani</a:t>
            </a:r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100" u="sng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https://unsplash.com/photos/mp5lF0IDYWA</a:t>
            </a:r>
          </a:p>
          <a:p>
            <a:pPr marL="296309" indent="-296309">
              <a:lnSpc>
                <a:spcPct val="120000"/>
              </a:lnSpc>
              <a:buClr>
                <a:schemeClr val="tx1"/>
              </a:buClr>
              <a:buAutoNum type="arabicPeriod"/>
            </a:pPr>
            <a:r>
              <a:rPr lang="en-US" sz="31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100" dirty="0" err="1">
                <a:latin typeface="Calibri" panose="020F0502020204030204" pitchFamily="34" charset="0"/>
                <a:cs typeface="Calibri" panose="020F0502020204030204" pitchFamily="34" charset="0"/>
              </a:rPr>
              <a:t>yunmai</a:t>
            </a:r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100" u="sng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https://unsplash.com/photos/5jctAMjz21A</a:t>
            </a:r>
            <a:endParaRPr lang="en-US" sz="3100" u="sng" dirty="0">
              <a:solidFill>
                <a:schemeClr val="tx2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96309" indent="-296309">
              <a:lnSpc>
                <a:spcPct val="120000"/>
              </a:lnSpc>
              <a:buClr>
                <a:schemeClr val="tx1"/>
              </a:buClr>
              <a:buAutoNum type="arabicPeriod"/>
            </a:pPr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Matt Botsford. </a:t>
            </a:r>
            <a:r>
              <a:rPr lang="en-US" sz="3100" u="sng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https://unsplash.com/photos/wxuPH6QRvJc</a:t>
            </a:r>
          </a:p>
          <a:p>
            <a:pPr marL="296309" indent="-296309">
              <a:lnSpc>
                <a:spcPct val="120000"/>
              </a:lnSpc>
              <a:buClr>
                <a:schemeClr val="tx1"/>
              </a:buClr>
              <a:buAutoNum type="arabicPeriod"/>
            </a:pPr>
            <a:r>
              <a:rPr lang="en-US" sz="3100" u="sng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https://www.earlydetectioncambridge.org.uk/about/why-early-detection</a:t>
            </a:r>
          </a:p>
          <a:p>
            <a:pPr marL="296309" indent="-296309">
              <a:lnSpc>
                <a:spcPct val="120000"/>
              </a:lnSpc>
              <a:buClr>
                <a:schemeClr val="tx1"/>
              </a:buClr>
              <a:buAutoNum type="arabicPeriod"/>
            </a:pPr>
            <a:r>
              <a:rPr lang="en-US" sz="3100" u="sng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https://www.flaticon.com/free-icon/clipboard_3304511</a:t>
            </a:r>
          </a:p>
          <a:p>
            <a:pPr marL="296309" indent="-296309">
              <a:lnSpc>
                <a:spcPct val="120000"/>
              </a:lnSpc>
              <a:buClr>
                <a:schemeClr val="tx1"/>
              </a:buClr>
              <a:buAutoNum type="arabicPeriod"/>
            </a:pPr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Jonathan </a:t>
            </a:r>
            <a:r>
              <a:rPr lang="en-US" sz="3100" dirty="0" err="1">
                <a:latin typeface="Calibri" panose="020F0502020204030204" pitchFamily="34" charset="0"/>
                <a:cs typeface="Calibri" panose="020F0502020204030204" pitchFamily="34" charset="0"/>
              </a:rPr>
              <a:t>Borba</a:t>
            </a:r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100" u="sng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https://unsplash.com/photos/v_2FRXEba94</a:t>
            </a:r>
            <a:b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3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20000"/>
              </a:lnSpc>
              <a:buClr>
                <a:schemeClr val="tx1"/>
              </a:buClr>
              <a:buNone/>
            </a:pPr>
            <a:br>
              <a:rPr lang="en-US" sz="1500" dirty="0"/>
            </a:br>
            <a:br>
              <a:rPr lang="en-US" sz="1500" dirty="0"/>
            </a:br>
            <a:br>
              <a:rPr lang="en-US" sz="1500" dirty="0"/>
            </a:br>
            <a:endParaRPr lang="en-US" sz="1500" dirty="0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B13CE75D-BDE2-41F5-AF0D-F1C6577DDF0B}"/>
              </a:ext>
            </a:extLst>
          </p:cNvPr>
          <p:cNvSpPr/>
          <p:nvPr/>
        </p:nvSpPr>
        <p:spPr>
          <a:xfrm>
            <a:off x="198012" y="28286"/>
            <a:ext cx="5593188" cy="271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167" b="1" spc="250" dirty="0">
                <a:solidFill>
                  <a:srgbClr val="00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Dasar Kesehatan Masyarakat – Penyakit </a:t>
            </a:r>
            <a:r>
              <a:rPr lang="en-US" sz="1167" b="1" spc="250" dirty="0">
                <a:solidFill>
                  <a:srgbClr val="00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Tidak </a:t>
            </a:r>
            <a:r>
              <a:rPr lang="id-ID" sz="1167" b="1" spc="250" dirty="0">
                <a:solidFill>
                  <a:srgbClr val="00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Menular</a:t>
            </a:r>
          </a:p>
        </p:txBody>
      </p:sp>
      <p:grpSp>
        <p:nvGrpSpPr>
          <p:cNvPr id="5" name="Group 38">
            <a:extLst>
              <a:ext uri="{FF2B5EF4-FFF2-40B4-BE49-F238E27FC236}">
                <a16:creationId xmlns:a16="http://schemas.microsoft.com/office/drawing/2014/main" id="{EDCA6189-0D02-4840-A522-EF54EA287132}"/>
              </a:ext>
            </a:extLst>
          </p:cNvPr>
          <p:cNvGrpSpPr/>
          <p:nvPr/>
        </p:nvGrpSpPr>
        <p:grpSpPr>
          <a:xfrm>
            <a:off x="76200" y="352084"/>
            <a:ext cx="7467600" cy="5248615"/>
            <a:chOff x="139729" y="142253"/>
            <a:chExt cx="8865911" cy="6563346"/>
          </a:xfrm>
        </p:grpSpPr>
        <p:sp>
          <p:nvSpPr>
            <p:cNvPr id="6" name="Right Triangle 39">
              <a:extLst>
                <a:ext uri="{FF2B5EF4-FFF2-40B4-BE49-F238E27FC236}">
                  <a16:creationId xmlns:a16="http://schemas.microsoft.com/office/drawing/2014/main" id="{FE5012C9-276B-41E7-929D-F71DFCDB6A80}"/>
                </a:ext>
              </a:extLst>
            </p:cNvPr>
            <p:cNvSpPr/>
            <p:nvPr/>
          </p:nvSpPr>
          <p:spPr>
            <a:xfrm>
              <a:off x="139729" y="6239354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7" name="Straight Connector 40">
              <a:extLst>
                <a:ext uri="{FF2B5EF4-FFF2-40B4-BE49-F238E27FC236}">
                  <a16:creationId xmlns:a16="http://schemas.microsoft.com/office/drawing/2014/main" id="{76FB987C-CCFF-490B-B6C9-8B81B232A034}"/>
                </a:ext>
              </a:extLst>
            </p:cNvPr>
            <p:cNvCxnSpPr>
              <a:stCxn id="6" idx="0"/>
            </p:cNvCxnSpPr>
            <p:nvPr/>
          </p:nvCxnSpPr>
          <p:spPr>
            <a:xfrm flipV="1">
              <a:off x="139729" y="142253"/>
              <a:ext cx="0" cy="6097101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41">
              <a:extLst>
                <a:ext uri="{FF2B5EF4-FFF2-40B4-BE49-F238E27FC236}">
                  <a16:creationId xmlns:a16="http://schemas.microsoft.com/office/drawing/2014/main" id="{78002D2D-1EFC-4A99-A215-774BD900DED1}"/>
                </a:ext>
              </a:extLst>
            </p:cNvPr>
            <p:cNvCxnSpPr>
              <a:cxnSpLocks/>
            </p:cNvCxnSpPr>
            <p:nvPr/>
          </p:nvCxnSpPr>
          <p:spPr>
            <a:xfrm>
              <a:off x="526165" y="6705599"/>
              <a:ext cx="8466809" cy="0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ight Triangle 42">
              <a:extLst>
                <a:ext uri="{FF2B5EF4-FFF2-40B4-BE49-F238E27FC236}">
                  <a16:creationId xmlns:a16="http://schemas.microsoft.com/office/drawing/2014/main" id="{E17088E3-A7AD-409A-9A9E-8997139CF8ED}"/>
                </a:ext>
              </a:extLst>
            </p:cNvPr>
            <p:cNvSpPr/>
            <p:nvPr/>
          </p:nvSpPr>
          <p:spPr>
            <a:xfrm rot="10800000">
              <a:off x="8606538" y="142253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10" name="Straight Connector 43">
              <a:extLst>
                <a:ext uri="{FF2B5EF4-FFF2-40B4-BE49-F238E27FC236}">
                  <a16:creationId xmlns:a16="http://schemas.microsoft.com/office/drawing/2014/main" id="{C5A55FC8-402D-48FE-8FAE-42E62A5833B3}"/>
                </a:ext>
              </a:extLst>
            </p:cNvPr>
            <p:cNvCxnSpPr>
              <a:endCxn id="9" idx="0"/>
            </p:cNvCxnSpPr>
            <p:nvPr/>
          </p:nvCxnSpPr>
          <p:spPr>
            <a:xfrm flipV="1">
              <a:off x="9005640" y="608498"/>
              <a:ext cx="0" cy="6081095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Straight Connector 25">
            <a:extLst>
              <a:ext uri="{FF2B5EF4-FFF2-40B4-BE49-F238E27FC236}">
                <a16:creationId xmlns:a16="http://schemas.microsoft.com/office/drawing/2014/main" id="{9D0BB5DD-51A9-4694-B9F2-DB734633FA10}"/>
              </a:ext>
            </a:extLst>
          </p:cNvPr>
          <p:cNvCxnSpPr>
            <a:cxnSpLocks/>
          </p:cNvCxnSpPr>
          <p:nvPr/>
        </p:nvCxnSpPr>
        <p:spPr>
          <a:xfrm>
            <a:off x="76201" y="342900"/>
            <a:ext cx="7096325" cy="0"/>
          </a:xfrm>
          <a:prstGeom prst="line">
            <a:avLst/>
          </a:prstGeom>
          <a:ln w="12700">
            <a:solidFill>
              <a:schemeClr val="accent6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1313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32000"/>
            <a:ext cx="6858000" cy="2942167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id-ID" dirty="0">
                <a:latin typeface="Calibri" panose="020F0502020204030204" pitchFamily="34" charset="0"/>
                <a:cs typeface="Calibri" panose="020F0502020204030204" pitchFamily="34" charset="0"/>
              </a:rPr>
              <a:t>Tim pengajar Mata Kuliah Dasar Kesehatan Masyarakat mengucapkan terima kasih kepada Universitas Indonesia yang telah mendanai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id-ID" dirty="0">
                <a:latin typeface="Calibri" panose="020F0502020204030204" pitchFamily="34" charset="0"/>
                <a:cs typeface="Calibri" panose="020F0502020204030204" pitchFamily="34" charset="0"/>
              </a:rPr>
              <a:t>ideo ini dengan proyek hibah</a:t>
            </a:r>
            <a:endParaRPr lang="en-ID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4ACC33B-1700-45CB-94CA-7A9B5FF6AA2F}"/>
              </a:ext>
            </a:extLst>
          </p:cNvPr>
          <p:cNvGrpSpPr/>
          <p:nvPr/>
        </p:nvGrpSpPr>
        <p:grpSpPr>
          <a:xfrm>
            <a:off x="76200" y="352084"/>
            <a:ext cx="7467600" cy="5248615"/>
            <a:chOff x="139729" y="142253"/>
            <a:chExt cx="8865911" cy="6563346"/>
          </a:xfrm>
        </p:grpSpPr>
        <p:sp>
          <p:nvSpPr>
            <p:cNvPr id="5" name="Right Triangle 4">
              <a:extLst>
                <a:ext uri="{FF2B5EF4-FFF2-40B4-BE49-F238E27FC236}">
                  <a16:creationId xmlns:a16="http://schemas.microsoft.com/office/drawing/2014/main" id="{EC69CE08-B1DE-436D-AEAB-851626BF775E}"/>
                </a:ext>
              </a:extLst>
            </p:cNvPr>
            <p:cNvSpPr/>
            <p:nvPr/>
          </p:nvSpPr>
          <p:spPr>
            <a:xfrm>
              <a:off x="139729" y="6239354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7A589D94-1F10-44D4-BA6D-97BD21835CAB}"/>
                </a:ext>
              </a:extLst>
            </p:cNvPr>
            <p:cNvCxnSpPr>
              <a:stCxn id="5" idx="0"/>
            </p:cNvCxnSpPr>
            <p:nvPr/>
          </p:nvCxnSpPr>
          <p:spPr>
            <a:xfrm flipV="1">
              <a:off x="139729" y="142253"/>
              <a:ext cx="0" cy="6097101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879D7303-86E7-4A21-B861-448067052A7A}"/>
                </a:ext>
              </a:extLst>
            </p:cNvPr>
            <p:cNvCxnSpPr>
              <a:cxnSpLocks/>
            </p:cNvCxnSpPr>
            <p:nvPr/>
          </p:nvCxnSpPr>
          <p:spPr>
            <a:xfrm>
              <a:off x="526165" y="6705599"/>
              <a:ext cx="8466809" cy="0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ight Triangle 7">
              <a:extLst>
                <a:ext uri="{FF2B5EF4-FFF2-40B4-BE49-F238E27FC236}">
                  <a16:creationId xmlns:a16="http://schemas.microsoft.com/office/drawing/2014/main" id="{2C6FA697-110D-4B17-8B58-C17E632B3DFB}"/>
                </a:ext>
              </a:extLst>
            </p:cNvPr>
            <p:cNvSpPr/>
            <p:nvPr/>
          </p:nvSpPr>
          <p:spPr>
            <a:xfrm rot="10800000">
              <a:off x="8606538" y="142253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D22DFAA5-D13D-4297-BD9E-35EFF8BC21BB}"/>
                </a:ext>
              </a:extLst>
            </p:cNvPr>
            <p:cNvCxnSpPr>
              <a:endCxn id="8" idx="0"/>
            </p:cNvCxnSpPr>
            <p:nvPr/>
          </p:nvCxnSpPr>
          <p:spPr>
            <a:xfrm flipV="1">
              <a:off x="9005640" y="608498"/>
              <a:ext cx="0" cy="6081095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E02B5B1-0E62-4397-A375-FBA4BA5BC246}"/>
              </a:ext>
            </a:extLst>
          </p:cNvPr>
          <p:cNvCxnSpPr>
            <a:cxnSpLocks/>
          </p:cNvCxnSpPr>
          <p:nvPr/>
        </p:nvCxnSpPr>
        <p:spPr>
          <a:xfrm>
            <a:off x="76201" y="342900"/>
            <a:ext cx="7096325" cy="0"/>
          </a:xfrm>
          <a:prstGeom prst="line">
            <a:avLst/>
          </a:prstGeom>
          <a:ln w="12700">
            <a:solidFill>
              <a:schemeClr val="accent6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E44F63C8-B234-4609-9DEA-AD150A5E742A}"/>
              </a:ext>
            </a:extLst>
          </p:cNvPr>
          <p:cNvSpPr/>
          <p:nvPr/>
        </p:nvSpPr>
        <p:spPr>
          <a:xfrm>
            <a:off x="198013" y="28286"/>
            <a:ext cx="4677884" cy="2719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1167" b="1" spc="250" dirty="0">
                <a:solidFill>
                  <a:srgbClr val="00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Dasar Kesehatan Masyarakat – Penyakit Menular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05367E3-2ADF-4993-A772-DC31023B262E}"/>
              </a:ext>
            </a:extLst>
          </p:cNvPr>
          <p:cNvSpPr txBox="1">
            <a:spLocks/>
          </p:cNvSpPr>
          <p:nvPr/>
        </p:nvSpPr>
        <p:spPr>
          <a:xfrm>
            <a:off x="450036" y="514002"/>
            <a:ext cx="6858000" cy="825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761940" rtl="0" eaLnBrk="1" latinLnBrk="0" hangingPunct="1">
              <a:spcBef>
                <a:spcPct val="0"/>
              </a:spcBef>
              <a:buNone/>
              <a:defRPr sz="3333" kern="1200" spc="-83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spc="300" dirty="0">
                <a:latin typeface="Calibri" panose="020F0502020204030204" pitchFamily="34" charset="0"/>
                <a:cs typeface="Calibri" panose="020F0502020204030204" pitchFamily="34" charset="0"/>
              </a:rPr>
              <a:t>UCAPAN TERIMA KASIH</a:t>
            </a:r>
          </a:p>
        </p:txBody>
      </p:sp>
    </p:spTree>
    <p:extLst>
      <p:ext uri="{BB962C8B-B14F-4D97-AF65-F5344CB8AC3E}">
        <p14:creationId xmlns:p14="http://schemas.microsoft.com/office/powerpoint/2010/main" val="558526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BC5BFCE-FEA6-4D39-AE35-906387AECCFF}"/>
              </a:ext>
            </a:extLst>
          </p:cNvPr>
          <p:cNvGrpSpPr/>
          <p:nvPr/>
        </p:nvGrpSpPr>
        <p:grpSpPr>
          <a:xfrm>
            <a:off x="76200" y="352084"/>
            <a:ext cx="7467600" cy="5248615"/>
            <a:chOff x="139729" y="142253"/>
            <a:chExt cx="8865911" cy="6563346"/>
          </a:xfrm>
        </p:grpSpPr>
        <p:sp>
          <p:nvSpPr>
            <p:cNvPr id="7" name="Right Triangle 6">
              <a:extLst>
                <a:ext uri="{FF2B5EF4-FFF2-40B4-BE49-F238E27FC236}">
                  <a16:creationId xmlns:a16="http://schemas.microsoft.com/office/drawing/2014/main" id="{4DE37F28-CFF1-41C0-986E-3F9252CA9A18}"/>
                </a:ext>
              </a:extLst>
            </p:cNvPr>
            <p:cNvSpPr/>
            <p:nvPr/>
          </p:nvSpPr>
          <p:spPr>
            <a:xfrm>
              <a:off x="139729" y="6239354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DEB23A7C-681A-41D7-BA6D-1B4E9E8AB9BA}"/>
                </a:ext>
              </a:extLst>
            </p:cNvPr>
            <p:cNvCxnSpPr>
              <a:stCxn id="7" idx="0"/>
            </p:cNvCxnSpPr>
            <p:nvPr/>
          </p:nvCxnSpPr>
          <p:spPr>
            <a:xfrm flipV="1">
              <a:off x="139729" y="142253"/>
              <a:ext cx="0" cy="6097101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91853C4-36BC-4B7F-84FA-BFE9BCD6D02E}"/>
                </a:ext>
              </a:extLst>
            </p:cNvPr>
            <p:cNvCxnSpPr>
              <a:cxnSpLocks/>
            </p:cNvCxnSpPr>
            <p:nvPr/>
          </p:nvCxnSpPr>
          <p:spPr>
            <a:xfrm>
              <a:off x="526165" y="6705599"/>
              <a:ext cx="8466809" cy="0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ight Triangle 9">
              <a:extLst>
                <a:ext uri="{FF2B5EF4-FFF2-40B4-BE49-F238E27FC236}">
                  <a16:creationId xmlns:a16="http://schemas.microsoft.com/office/drawing/2014/main" id="{3CEAD011-3F87-4453-942C-94EF68724096}"/>
                </a:ext>
              </a:extLst>
            </p:cNvPr>
            <p:cNvSpPr/>
            <p:nvPr/>
          </p:nvSpPr>
          <p:spPr>
            <a:xfrm rot="10800000">
              <a:off x="8606538" y="142253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93BA9EC-873D-4293-9E38-DE97EB6247FE}"/>
                </a:ext>
              </a:extLst>
            </p:cNvPr>
            <p:cNvCxnSpPr>
              <a:endCxn id="10" idx="0"/>
            </p:cNvCxnSpPr>
            <p:nvPr/>
          </p:nvCxnSpPr>
          <p:spPr>
            <a:xfrm flipV="1">
              <a:off x="9005640" y="608498"/>
              <a:ext cx="0" cy="6081095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24B6AB2-7EC6-451B-8D1E-FB16F17D6DE1}"/>
              </a:ext>
            </a:extLst>
          </p:cNvPr>
          <p:cNvCxnSpPr>
            <a:cxnSpLocks/>
          </p:cNvCxnSpPr>
          <p:nvPr/>
        </p:nvCxnSpPr>
        <p:spPr>
          <a:xfrm>
            <a:off x="76201" y="342900"/>
            <a:ext cx="7096325" cy="0"/>
          </a:xfrm>
          <a:prstGeom prst="line">
            <a:avLst/>
          </a:prstGeom>
          <a:ln w="12700">
            <a:solidFill>
              <a:schemeClr val="accent6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BAF69AAD-7C16-41A4-85A7-C1ED0D54D1B5}"/>
              </a:ext>
            </a:extLst>
          </p:cNvPr>
          <p:cNvSpPr/>
          <p:nvPr/>
        </p:nvSpPr>
        <p:spPr>
          <a:xfrm>
            <a:off x="965394" y="695491"/>
            <a:ext cx="34469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1400" b="1" spc="25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Fakultas Kesehatan Masyarakat</a:t>
            </a:r>
          </a:p>
          <a:p>
            <a:r>
              <a:rPr lang="id-ID" sz="1400" b="1" spc="25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Universitas Indonesia</a:t>
            </a:r>
            <a:endParaRPr lang="id-ID" b="1" spc="25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8" descr="D:\It's Picture\Universitas Indonesia\logo-ui-frame-black.png">
            <a:extLst>
              <a:ext uri="{FF2B5EF4-FFF2-40B4-BE49-F238E27FC236}">
                <a16:creationId xmlns:a16="http://schemas.microsoft.com/office/drawing/2014/main" id="{A02983E1-8224-4FF8-BC3C-FBD141B56D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76" y="352084"/>
            <a:ext cx="655413" cy="830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7102B98-F0B8-4CEE-8BCC-17096A2D92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3" y="2042274"/>
            <a:ext cx="7620000" cy="175344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03855FC-FB7E-4F60-90D3-950F89C5659F}"/>
              </a:ext>
            </a:extLst>
          </p:cNvPr>
          <p:cNvSpPr txBox="1"/>
          <p:nvPr/>
        </p:nvSpPr>
        <p:spPr>
          <a:xfrm>
            <a:off x="2580785" y="4849142"/>
            <a:ext cx="4881080" cy="6054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7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itchFamily="34" charset="0"/>
              </a:rPr>
              <a:t>Mata </a:t>
            </a:r>
            <a:r>
              <a:rPr lang="en-US" sz="1667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w Cen MT" pitchFamily="34" charset="0"/>
              </a:rPr>
              <a:t>Kuliah</a:t>
            </a:r>
            <a:r>
              <a:rPr lang="en-US" sz="1667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itchFamily="34" charset="0"/>
              </a:rPr>
              <a:t> Dasar </a:t>
            </a:r>
            <a:r>
              <a:rPr lang="en-US" sz="1667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w Cen MT" pitchFamily="34" charset="0"/>
              </a:rPr>
              <a:t>Kesehatan</a:t>
            </a:r>
            <a:r>
              <a:rPr lang="en-US" sz="1667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itchFamily="34" charset="0"/>
              </a:rPr>
              <a:t> Masyarakat</a:t>
            </a:r>
          </a:p>
          <a:p>
            <a:pPr algn="ctr"/>
            <a:r>
              <a:rPr lang="en-US" sz="1667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itchFamily="34" charset="0"/>
              </a:rPr>
              <a:t>Program </a:t>
            </a:r>
            <a:r>
              <a:rPr lang="en-US" sz="1667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w Cen MT" pitchFamily="34" charset="0"/>
              </a:rPr>
              <a:t>Studi</a:t>
            </a:r>
            <a:r>
              <a:rPr lang="en-US" sz="1667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itchFamily="34" charset="0"/>
              </a:rPr>
              <a:t> </a:t>
            </a:r>
            <a:r>
              <a:rPr lang="en-US" sz="1667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w Cen MT" pitchFamily="34" charset="0"/>
              </a:rPr>
              <a:t>Sarjana</a:t>
            </a:r>
            <a:r>
              <a:rPr lang="en-US" sz="1667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itchFamily="34" charset="0"/>
              </a:rPr>
              <a:t> </a:t>
            </a:r>
            <a:r>
              <a:rPr lang="en-US" sz="1667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w Cen MT" pitchFamily="34" charset="0"/>
              </a:rPr>
              <a:t>Kesehatan</a:t>
            </a:r>
            <a:r>
              <a:rPr lang="en-US" sz="1667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itchFamily="34" charset="0"/>
              </a:rPr>
              <a:t> Masyarakat, FKM UI</a:t>
            </a:r>
          </a:p>
        </p:txBody>
      </p:sp>
    </p:spTree>
    <p:extLst>
      <p:ext uri="{BB962C8B-B14F-4D97-AF65-F5344CB8AC3E}">
        <p14:creationId xmlns:p14="http://schemas.microsoft.com/office/powerpoint/2010/main" val="3630330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9800" y="568348"/>
            <a:ext cx="6154736" cy="687917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000000"/>
                </a:solidFill>
              </a:rPr>
              <a:t>TUJUAN PEMBELAJARAN</a:t>
            </a:r>
          </a:p>
        </p:txBody>
      </p:sp>
      <p:sp>
        <p:nvSpPr>
          <p:cNvPr id="4" name="Google Shape;931;p28">
            <a:extLst>
              <a:ext uri="{FF2B5EF4-FFF2-40B4-BE49-F238E27FC236}">
                <a16:creationId xmlns:a16="http://schemas.microsoft.com/office/drawing/2014/main" id="{51AE4792-65A9-45BF-830F-5FA581A6E14B}"/>
              </a:ext>
            </a:extLst>
          </p:cNvPr>
          <p:cNvSpPr txBox="1">
            <a:spLocks/>
          </p:cNvSpPr>
          <p:nvPr/>
        </p:nvSpPr>
        <p:spPr>
          <a:xfrm>
            <a:off x="575349" y="1224984"/>
            <a:ext cx="580113" cy="576433"/>
          </a:xfrm>
          <a:prstGeom prst="rect">
            <a:avLst/>
          </a:prstGeom>
        </p:spPr>
        <p:txBody>
          <a:bodyPr spcFirstLastPara="1" vert="horz" wrap="square" lIns="76188" tIns="76188" rIns="76188" bIns="76188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" sz="3000" b="1" dirty="0">
                <a:solidFill>
                  <a:srgbClr val="FFC000"/>
                </a:solidFill>
              </a:rPr>
              <a:t>01</a:t>
            </a:r>
          </a:p>
        </p:txBody>
      </p:sp>
      <p:sp>
        <p:nvSpPr>
          <p:cNvPr id="5" name="Google Shape;929;p28">
            <a:extLst>
              <a:ext uri="{FF2B5EF4-FFF2-40B4-BE49-F238E27FC236}">
                <a16:creationId xmlns:a16="http://schemas.microsoft.com/office/drawing/2014/main" id="{CF9761C9-8AD7-431B-81B2-BE5DF53D04CE}"/>
              </a:ext>
            </a:extLst>
          </p:cNvPr>
          <p:cNvSpPr txBox="1">
            <a:spLocks/>
          </p:cNvSpPr>
          <p:nvPr/>
        </p:nvSpPr>
        <p:spPr>
          <a:xfrm>
            <a:off x="1091961" y="1278702"/>
            <a:ext cx="4690388" cy="627261"/>
          </a:xfrm>
          <a:prstGeom prst="rect">
            <a:avLst/>
          </a:prstGeom>
        </p:spPr>
        <p:txBody>
          <a:bodyPr spcFirstLastPara="1" vert="horz" wrap="square" lIns="76188" tIns="76188" rIns="76188" bIns="76188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500" spc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Beban </a:t>
            </a:r>
            <a:r>
              <a:rPr lang="en-US" sz="1500" spc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penyakit</a:t>
            </a:r>
            <a:r>
              <a:rPr lang="en-US" sz="1500" spc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tidak </a:t>
            </a:r>
            <a:r>
              <a:rPr lang="en-US" sz="1500" spc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menular</a:t>
            </a:r>
            <a:r>
              <a:rPr lang="en-US" sz="1500" spc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dalam </a:t>
            </a:r>
            <a:r>
              <a:rPr lang="en-US" sz="1500" spc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kejadian</a:t>
            </a:r>
            <a:r>
              <a:rPr lang="en-US" sz="1500" spc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spc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morbiditas</a:t>
            </a:r>
            <a:r>
              <a:rPr lang="en-US" sz="1500" spc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US" sz="1500" spc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mortalitas</a:t>
            </a:r>
            <a:r>
              <a:rPr lang="en-US" sz="1500" spc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 dunia dan di Indonesia</a:t>
            </a:r>
            <a:endParaRPr lang="en-ID" sz="1500" spc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Google Shape;931;p28">
            <a:extLst>
              <a:ext uri="{FF2B5EF4-FFF2-40B4-BE49-F238E27FC236}">
                <a16:creationId xmlns:a16="http://schemas.microsoft.com/office/drawing/2014/main" id="{51F21530-96F7-4F15-B98A-7614B48F09CA}"/>
              </a:ext>
            </a:extLst>
          </p:cNvPr>
          <p:cNvSpPr txBox="1">
            <a:spLocks/>
          </p:cNvSpPr>
          <p:nvPr/>
        </p:nvSpPr>
        <p:spPr>
          <a:xfrm>
            <a:off x="602289" y="1812044"/>
            <a:ext cx="580113" cy="576433"/>
          </a:xfrm>
          <a:prstGeom prst="rect">
            <a:avLst/>
          </a:prstGeom>
        </p:spPr>
        <p:txBody>
          <a:bodyPr spcFirstLastPara="1" vert="horz" wrap="square" lIns="76188" tIns="76188" rIns="76188" bIns="76188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" sz="3000" b="1" dirty="0">
                <a:solidFill>
                  <a:srgbClr val="FFC000"/>
                </a:solidFill>
              </a:rPr>
              <a:t>02</a:t>
            </a:r>
          </a:p>
        </p:txBody>
      </p:sp>
      <p:sp>
        <p:nvSpPr>
          <p:cNvPr id="7" name="Google Shape;929;p28">
            <a:extLst>
              <a:ext uri="{FF2B5EF4-FFF2-40B4-BE49-F238E27FC236}">
                <a16:creationId xmlns:a16="http://schemas.microsoft.com/office/drawing/2014/main" id="{FDF752A5-1237-4053-AA8C-D87D2E1BD4F4}"/>
              </a:ext>
            </a:extLst>
          </p:cNvPr>
          <p:cNvSpPr txBox="1">
            <a:spLocks/>
          </p:cNvSpPr>
          <p:nvPr/>
        </p:nvSpPr>
        <p:spPr>
          <a:xfrm>
            <a:off x="1118900" y="1934068"/>
            <a:ext cx="4690388" cy="385810"/>
          </a:xfrm>
          <a:prstGeom prst="rect">
            <a:avLst/>
          </a:prstGeom>
        </p:spPr>
        <p:txBody>
          <a:bodyPr spcFirstLastPara="1" vert="horz" wrap="square" lIns="76188" tIns="76188" rIns="76188" bIns="76188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500" spc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Transisi</a:t>
            </a:r>
            <a:r>
              <a:rPr lang="en-US" sz="1500" spc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spc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epidemiologi</a:t>
            </a:r>
            <a:r>
              <a:rPr lang="en-US" sz="1500" spc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US" sz="1500" spc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distribusi</a:t>
            </a:r>
            <a:r>
              <a:rPr lang="en-US" sz="1500" spc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spc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penyakit</a:t>
            </a:r>
            <a:r>
              <a:rPr lang="en-US" sz="1500" spc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spc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saat</a:t>
            </a:r>
            <a:r>
              <a:rPr lang="en-US" sz="1500" spc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ini</a:t>
            </a:r>
            <a:endParaRPr lang="en-ID" sz="1500" spc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931;p28">
            <a:extLst>
              <a:ext uri="{FF2B5EF4-FFF2-40B4-BE49-F238E27FC236}">
                <a16:creationId xmlns:a16="http://schemas.microsoft.com/office/drawing/2014/main" id="{E8D72D89-543C-4B1E-87D2-BA2F6408247C}"/>
              </a:ext>
            </a:extLst>
          </p:cNvPr>
          <p:cNvSpPr txBox="1">
            <a:spLocks/>
          </p:cNvSpPr>
          <p:nvPr/>
        </p:nvSpPr>
        <p:spPr>
          <a:xfrm>
            <a:off x="575349" y="2286000"/>
            <a:ext cx="580113" cy="576433"/>
          </a:xfrm>
          <a:prstGeom prst="rect">
            <a:avLst/>
          </a:prstGeom>
        </p:spPr>
        <p:txBody>
          <a:bodyPr spcFirstLastPara="1" vert="horz" wrap="square" lIns="76188" tIns="76188" rIns="76188" bIns="76188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" sz="3000" b="1" dirty="0">
                <a:solidFill>
                  <a:srgbClr val="FFC000"/>
                </a:solidFill>
              </a:rPr>
              <a:t>03</a:t>
            </a:r>
          </a:p>
        </p:txBody>
      </p:sp>
      <p:sp>
        <p:nvSpPr>
          <p:cNvPr id="9" name="Google Shape;929;p28">
            <a:extLst>
              <a:ext uri="{FF2B5EF4-FFF2-40B4-BE49-F238E27FC236}">
                <a16:creationId xmlns:a16="http://schemas.microsoft.com/office/drawing/2014/main" id="{A928239B-DFAD-429B-BF1C-495CE5583680}"/>
              </a:ext>
            </a:extLst>
          </p:cNvPr>
          <p:cNvSpPr txBox="1">
            <a:spLocks/>
          </p:cNvSpPr>
          <p:nvPr/>
        </p:nvSpPr>
        <p:spPr>
          <a:xfrm>
            <a:off x="1091961" y="2339715"/>
            <a:ext cx="4690388" cy="385810"/>
          </a:xfrm>
          <a:prstGeom prst="rect">
            <a:avLst/>
          </a:prstGeom>
        </p:spPr>
        <p:txBody>
          <a:bodyPr spcFirstLastPara="1" vert="horz" wrap="square" lIns="76188" tIns="76188" rIns="76188" bIns="76188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500" spc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Kriteria</a:t>
            </a:r>
            <a:r>
              <a:rPr lang="en-US" sz="1500" spc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ideal untuk program </a:t>
            </a:r>
            <a:r>
              <a:rPr lang="en-US" sz="1500" spc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skrining</a:t>
            </a:r>
            <a:endParaRPr lang="en-ID" sz="1500" spc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Google Shape;931;p28">
            <a:extLst>
              <a:ext uri="{FF2B5EF4-FFF2-40B4-BE49-F238E27FC236}">
                <a16:creationId xmlns:a16="http://schemas.microsoft.com/office/drawing/2014/main" id="{EDC04474-77A2-4503-82BA-5BF3459D4386}"/>
              </a:ext>
            </a:extLst>
          </p:cNvPr>
          <p:cNvSpPr txBox="1">
            <a:spLocks/>
          </p:cNvSpPr>
          <p:nvPr/>
        </p:nvSpPr>
        <p:spPr>
          <a:xfrm>
            <a:off x="573424" y="2794000"/>
            <a:ext cx="580113" cy="576433"/>
          </a:xfrm>
          <a:prstGeom prst="rect">
            <a:avLst/>
          </a:prstGeom>
        </p:spPr>
        <p:txBody>
          <a:bodyPr spcFirstLastPara="1" vert="horz" wrap="square" lIns="76188" tIns="76188" rIns="76188" bIns="76188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" sz="3000" b="1" dirty="0">
                <a:solidFill>
                  <a:srgbClr val="FFC000"/>
                </a:solidFill>
              </a:rPr>
              <a:t>04</a:t>
            </a:r>
          </a:p>
        </p:txBody>
      </p:sp>
      <p:sp>
        <p:nvSpPr>
          <p:cNvPr id="11" name="Google Shape;929;p28">
            <a:extLst>
              <a:ext uri="{FF2B5EF4-FFF2-40B4-BE49-F238E27FC236}">
                <a16:creationId xmlns:a16="http://schemas.microsoft.com/office/drawing/2014/main" id="{B501122C-5DCF-4284-91A0-D61612868B66}"/>
              </a:ext>
            </a:extLst>
          </p:cNvPr>
          <p:cNvSpPr txBox="1">
            <a:spLocks/>
          </p:cNvSpPr>
          <p:nvPr/>
        </p:nvSpPr>
        <p:spPr>
          <a:xfrm>
            <a:off x="1118900" y="2849644"/>
            <a:ext cx="5548600" cy="580223"/>
          </a:xfrm>
          <a:prstGeom prst="rect">
            <a:avLst/>
          </a:prstGeom>
        </p:spPr>
        <p:txBody>
          <a:bodyPr spcFirstLastPara="1" vert="horz" wrap="square" lIns="76188" tIns="76188" rIns="76188" bIns="76188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500" spc="0" dirty="0" err="1">
                <a:solidFill>
                  <a:schemeClr val="accent6">
                    <a:lumMod val="25000"/>
                  </a:schemeClr>
                </a:solidFill>
                <a:latin typeface="Calibri"/>
                <a:ea typeface="Verdana" panose="020B0604030504040204" pitchFamily="34" charset="0"/>
                <a:cs typeface="Calibri"/>
              </a:rPr>
              <a:t>Intervensi</a:t>
            </a:r>
            <a:r>
              <a:rPr lang="en-US" sz="1500" spc="0" dirty="0">
                <a:solidFill>
                  <a:schemeClr val="accent6">
                    <a:lumMod val="25000"/>
                  </a:schemeClr>
                </a:solidFill>
                <a:latin typeface="Calibri"/>
                <a:ea typeface="Verdana" panose="020B0604030504040204" pitchFamily="34" charset="0"/>
                <a:cs typeface="Calibri"/>
              </a:rPr>
              <a:t> </a:t>
            </a:r>
            <a:r>
              <a:rPr lang="en-US" sz="1500" spc="0" dirty="0" err="1">
                <a:solidFill>
                  <a:schemeClr val="accent6">
                    <a:lumMod val="25000"/>
                  </a:schemeClr>
                </a:solidFill>
                <a:latin typeface="Calibri"/>
                <a:ea typeface="Verdana" panose="020B0604030504040204" pitchFamily="34" charset="0"/>
                <a:cs typeface="Calibri"/>
              </a:rPr>
              <a:t>faktor</a:t>
            </a:r>
            <a:r>
              <a:rPr lang="en-US" sz="1500" spc="0" dirty="0">
                <a:solidFill>
                  <a:schemeClr val="accent6">
                    <a:lumMod val="25000"/>
                  </a:schemeClr>
                </a:solidFill>
                <a:latin typeface="Calibri"/>
                <a:ea typeface="Verdana" panose="020B0604030504040204" pitchFamily="34" charset="0"/>
                <a:cs typeface="Calibri"/>
              </a:rPr>
              <a:t> </a:t>
            </a:r>
            <a:r>
              <a:rPr lang="en-US" sz="1500" spc="0" dirty="0" err="1">
                <a:solidFill>
                  <a:schemeClr val="accent6">
                    <a:lumMod val="25000"/>
                  </a:schemeClr>
                </a:solidFill>
                <a:latin typeface="Calibri"/>
                <a:ea typeface="Verdana" panose="020B0604030504040204" pitchFamily="34" charset="0"/>
                <a:cs typeface="Calibri"/>
              </a:rPr>
              <a:t>risiko</a:t>
            </a:r>
            <a:r>
              <a:rPr lang="en-US" sz="1500" spc="0" dirty="0">
                <a:solidFill>
                  <a:schemeClr val="accent6">
                    <a:lumMod val="25000"/>
                  </a:schemeClr>
                </a:solidFill>
                <a:latin typeface="Calibri"/>
                <a:ea typeface="Verdana" panose="020B0604030504040204" pitchFamily="34" charset="0"/>
                <a:cs typeface="Calibri"/>
              </a:rPr>
              <a:t> </a:t>
            </a:r>
            <a:r>
              <a:rPr lang="en-US" sz="1500" spc="0" dirty="0" err="1">
                <a:solidFill>
                  <a:schemeClr val="accent6">
                    <a:lumMod val="25000"/>
                  </a:schemeClr>
                </a:solidFill>
                <a:latin typeface="Calibri"/>
                <a:ea typeface="Verdana" panose="020B0604030504040204" pitchFamily="34" charset="0"/>
                <a:cs typeface="Calibri"/>
              </a:rPr>
              <a:t>sebagai</a:t>
            </a:r>
            <a:r>
              <a:rPr lang="en-US" sz="1500" spc="0" dirty="0">
                <a:solidFill>
                  <a:schemeClr val="accent6">
                    <a:lumMod val="25000"/>
                  </a:schemeClr>
                </a:solidFill>
                <a:latin typeface="Calibri"/>
                <a:ea typeface="Verdana" panose="020B0604030504040204" pitchFamily="34" charset="0"/>
                <a:cs typeface="Calibri"/>
              </a:rPr>
              <a:t> </a:t>
            </a:r>
            <a:r>
              <a:rPr lang="en-US" sz="1500" spc="0" dirty="0" err="1">
                <a:solidFill>
                  <a:schemeClr val="accent6">
                    <a:lumMod val="25000"/>
                  </a:schemeClr>
                </a:solidFill>
                <a:latin typeface="Calibri"/>
                <a:ea typeface="Verdana" panose="020B0604030504040204" pitchFamily="34" charset="0"/>
                <a:cs typeface="Calibri"/>
              </a:rPr>
              <a:t>pendekatan</a:t>
            </a:r>
            <a:r>
              <a:rPr lang="en-US" sz="1500" spc="0" dirty="0">
                <a:solidFill>
                  <a:schemeClr val="accent6">
                    <a:lumMod val="25000"/>
                  </a:schemeClr>
                </a:solidFill>
                <a:latin typeface="Calibri"/>
                <a:ea typeface="Verdana" panose="020B0604030504040204" pitchFamily="34" charset="0"/>
                <a:cs typeface="Calibri"/>
              </a:rPr>
              <a:t> </a:t>
            </a:r>
            <a:r>
              <a:rPr lang="en-US" sz="1500" spc="0" dirty="0" err="1">
                <a:solidFill>
                  <a:schemeClr val="accent6">
                    <a:lumMod val="25000"/>
                  </a:schemeClr>
                </a:solidFill>
                <a:latin typeface="Calibri"/>
                <a:ea typeface="Verdana" panose="020B0604030504040204" pitchFamily="34" charset="0"/>
                <a:cs typeface="Calibri"/>
              </a:rPr>
              <a:t>dalam</a:t>
            </a:r>
            <a:r>
              <a:rPr lang="en-US" sz="1500" spc="0" dirty="0">
                <a:solidFill>
                  <a:schemeClr val="accent6">
                    <a:lumMod val="25000"/>
                  </a:schemeClr>
                </a:solidFill>
                <a:latin typeface="Calibri"/>
                <a:ea typeface="Verdana" panose="020B0604030504040204" pitchFamily="34" charset="0"/>
                <a:cs typeface="Calibri"/>
              </a:rPr>
              <a:t> </a:t>
            </a:r>
            <a:r>
              <a:rPr lang="en-US" sz="1500" spc="0" dirty="0" err="1">
                <a:solidFill>
                  <a:schemeClr val="accent6">
                    <a:lumMod val="25000"/>
                  </a:schemeClr>
                </a:solidFill>
                <a:latin typeface="Calibri"/>
                <a:ea typeface="Verdana" panose="020B0604030504040204" pitchFamily="34" charset="0"/>
                <a:cs typeface="Calibri"/>
              </a:rPr>
              <a:t>mengendalikan</a:t>
            </a:r>
            <a:r>
              <a:rPr lang="en-US" sz="1500" spc="0" dirty="0">
                <a:solidFill>
                  <a:schemeClr val="accent6">
                    <a:lumMod val="25000"/>
                  </a:schemeClr>
                </a:solidFill>
                <a:latin typeface="Calibri"/>
                <a:ea typeface="Verdana" panose="020B0604030504040204" pitchFamily="34" charset="0"/>
                <a:cs typeface="Calibri"/>
              </a:rPr>
              <a:t> </a:t>
            </a:r>
            <a:r>
              <a:rPr lang="en-US" sz="1500" spc="0" dirty="0" err="1">
                <a:solidFill>
                  <a:schemeClr val="accent6">
                    <a:lumMod val="25000"/>
                  </a:schemeClr>
                </a:solidFill>
                <a:latin typeface="Calibri"/>
                <a:ea typeface="Verdana" panose="020B0604030504040204" pitchFamily="34" charset="0"/>
                <a:cs typeface="Calibri"/>
              </a:rPr>
              <a:t>penyakit</a:t>
            </a:r>
            <a:r>
              <a:rPr lang="en-US" sz="1500" spc="0" dirty="0">
                <a:solidFill>
                  <a:schemeClr val="accent6">
                    <a:lumMod val="25000"/>
                  </a:schemeClr>
                </a:solidFill>
                <a:latin typeface="Calibri"/>
                <a:ea typeface="Verdana" panose="020B0604030504040204" pitchFamily="34" charset="0"/>
                <a:cs typeface="Calibri"/>
              </a:rPr>
              <a:t> tidak </a:t>
            </a:r>
            <a:r>
              <a:rPr lang="en-US" sz="1500" spc="0" dirty="0" err="1">
                <a:solidFill>
                  <a:schemeClr val="accent6">
                    <a:lumMod val="25000"/>
                  </a:schemeClr>
                </a:solidFill>
                <a:latin typeface="Calibri"/>
                <a:ea typeface="Verdana" panose="020B0604030504040204" pitchFamily="34" charset="0"/>
                <a:cs typeface="Calibri"/>
              </a:rPr>
              <a:t>menular</a:t>
            </a:r>
            <a:endParaRPr lang="en-ID" sz="1500" spc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Google Shape;931;p28">
            <a:extLst>
              <a:ext uri="{FF2B5EF4-FFF2-40B4-BE49-F238E27FC236}">
                <a16:creationId xmlns:a16="http://schemas.microsoft.com/office/drawing/2014/main" id="{7756F0FE-3F45-4384-83CC-CD97724D11F7}"/>
              </a:ext>
            </a:extLst>
          </p:cNvPr>
          <p:cNvSpPr txBox="1">
            <a:spLocks/>
          </p:cNvSpPr>
          <p:nvPr/>
        </p:nvSpPr>
        <p:spPr>
          <a:xfrm>
            <a:off x="544560" y="3429000"/>
            <a:ext cx="580113" cy="576433"/>
          </a:xfrm>
          <a:prstGeom prst="rect">
            <a:avLst/>
          </a:prstGeom>
        </p:spPr>
        <p:txBody>
          <a:bodyPr spcFirstLastPara="1" vert="horz" wrap="square" lIns="76188" tIns="76188" rIns="76188" bIns="76188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" sz="3000" b="1" dirty="0">
                <a:solidFill>
                  <a:srgbClr val="FFC000"/>
                </a:solidFill>
              </a:rPr>
              <a:t>05</a:t>
            </a:r>
          </a:p>
        </p:txBody>
      </p:sp>
      <p:sp>
        <p:nvSpPr>
          <p:cNvPr id="13" name="Google Shape;929;p28">
            <a:extLst>
              <a:ext uri="{FF2B5EF4-FFF2-40B4-BE49-F238E27FC236}">
                <a16:creationId xmlns:a16="http://schemas.microsoft.com/office/drawing/2014/main" id="{281A4983-AAAE-4A6B-B84D-0683BCE32659}"/>
              </a:ext>
            </a:extLst>
          </p:cNvPr>
          <p:cNvSpPr txBox="1">
            <a:spLocks/>
          </p:cNvSpPr>
          <p:nvPr/>
        </p:nvSpPr>
        <p:spPr>
          <a:xfrm>
            <a:off x="1084264" y="3539055"/>
            <a:ext cx="4690388" cy="356323"/>
          </a:xfrm>
          <a:prstGeom prst="rect">
            <a:avLst/>
          </a:prstGeom>
        </p:spPr>
        <p:txBody>
          <a:bodyPr spcFirstLastPara="1" vert="horz" wrap="square" lIns="76188" tIns="76188" rIns="76188" bIns="76188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500" spc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Cost-effectiveness</a:t>
            </a:r>
            <a:endParaRPr lang="en-ID" sz="1500" spc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931;p28">
            <a:extLst>
              <a:ext uri="{FF2B5EF4-FFF2-40B4-BE49-F238E27FC236}">
                <a16:creationId xmlns:a16="http://schemas.microsoft.com/office/drawing/2014/main" id="{6B0E81BA-A2C1-486D-971A-7637C7333576}"/>
              </a:ext>
            </a:extLst>
          </p:cNvPr>
          <p:cNvSpPr txBox="1">
            <a:spLocks/>
          </p:cNvSpPr>
          <p:nvPr/>
        </p:nvSpPr>
        <p:spPr>
          <a:xfrm>
            <a:off x="567653" y="3937000"/>
            <a:ext cx="580113" cy="576433"/>
          </a:xfrm>
          <a:prstGeom prst="rect">
            <a:avLst/>
          </a:prstGeom>
        </p:spPr>
        <p:txBody>
          <a:bodyPr spcFirstLastPara="1" vert="horz" wrap="square" lIns="76188" tIns="76188" rIns="76188" bIns="76188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" sz="3000" b="1" dirty="0">
                <a:solidFill>
                  <a:srgbClr val="FFC000"/>
                </a:solidFill>
              </a:rPr>
              <a:t>06</a:t>
            </a:r>
          </a:p>
        </p:txBody>
      </p:sp>
      <p:sp>
        <p:nvSpPr>
          <p:cNvPr id="17" name="Google Shape;929;p28">
            <a:extLst>
              <a:ext uri="{FF2B5EF4-FFF2-40B4-BE49-F238E27FC236}">
                <a16:creationId xmlns:a16="http://schemas.microsoft.com/office/drawing/2014/main" id="{C568B4D7-0A20-4F94-943A-F7AEAC843D90}"/>
              </a:ext>
            </a:extLst>
          </p:cNvPr>
          <p:cNvSpPr txBox="1">
            <a:spLocks/>
          </p:cNvSpPr>
          <p:nvPr/>
        </p:nvSpPr>
        <p:spPr>
          <a:xfrm>
            <a:off x="1084267" y="3990715"/>
            <a:ext cx="6218236" cy="385810"/>
          </a:xfrm>
          <a:prstGeom prst="rect">
            <a:avLst/>
          </a:prstGeom>
        </p:spPr>
        <p:txBody>
          <a:bodyPr spcFirstLastPara="1" vert="horz" wrap="square" lIns="76188" tIns="76188" rIns="76188" bIns="76188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500" spc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Pengaruh</a:t>
            </a:r>
            <a:r>
              <a:rPr lang="en-US" sz="1500" spc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spc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intervensi</a:t>
            </a:r>
            <a:r>
              <a:rPr lang="en-US" sz="1500" spc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genetic </a:t>
            </a:r>
            <a:r>
              <a:rPr lang="en-US" sz="1500" spc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terhadap</a:t>
            </a:r>
            <a:r>
              <a:rPr lang="en-US" sz="1500" spc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spc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beban</a:t>
            </a:r>
            <a:r>
              <a:rPr lang="en-US" sz="1500" spc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spc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penyakit</a:t>
            </a:r>
            <a:r>
              <a:rPr lang="en-US" sz="1500" spc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tidak </a:t>
            </a:r>
            <a:r>
              <a:rPr lang="en-US" sz="1500" spc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menular</a:t>
            </a:r>
            <a:endParaRPr lang="en-ID" sz="1500" spc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Google Shape;931;p28">
            <a:extLst>
              <a:ext uri="{FF2B5EF4-FFF2-40B4-BE49-F238E27FC236}">
                <a16:creationId xmlns:a16="http://schemas.microsoft.com/office/drawing/2014/main" id="{C8E65650-87D2-4130-BC06-CB1D31F753F1}"/>
              </a:ext>
            </a:extLst>
          </p:cNvPr>
          <p:cNvSpPr txBox="1">
            <a:spLocks/>
          </p:cNvSpPr>
          <p:nvPr/>
        </p:nvSpPr>
        <p:spPr>
          <a:xfrm>
            <a:off x="575349" y="4508500"/>
            <a:ext cx="580113" cy="576433"/>
          </a:xfrm>
          <a:prstGeom prst="rect">
            <a:avLst/>
          </a:prstGeom>
        </p:spPr>
        <p:txBody>
          <a:bodyPr spcFirstLastPara="1" vert="horz" wrap="square" lIns="76188" tIns="76188" rIns="76188" bIns="76188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" sz="3000" b="1" dirty="0">
                <a:solidFill>
                  <a:srgbClr val="FFC000"/>
                </a:solidFill>
              </a:rPr>
              <a:t>07</a:t>
            </a:r>
          </a:p>
        </p:txBody>
      </p:sp>
      <p:sp>
        <p:nvSpPr>
          <p:cNvPr id="19" name="Google Shape;929;p28">
            <a:extLst>
              <a:ext uri="{FF2B5EF4-FFF2-40B4-BE49-F238E27FC236}">
                <a16:creationId xmlns:a16="http://schemas.microsoft.com/office/drawing/2014/main" id="{6F9B148C-301F-4960-BCC6-6290758B3C55}"/>
              </a:ext>
            </a:extLst>
          </p:cNvPr>
          <p:cNvSpPr txBox="1">
            <a:spLocks/>
          </p:cNvSpPr>
          <p:nvPr/>
        </p:nvSpPr>
        <p:spPr>
          <a:xfrm>
            <a:off x="1091964" y="4572000"/>
            <a:ext cx="5956539" cy="522718"/>
          </a:xfrm>
          <a:prstGeom prst="rect">
            <a:avLst/>
          </a:prstGeom>
        </p:spPr>
        <p:txBody>
          <a:bodyPr spcFirstLastPara="1" vert="horz" wrap="square" lIns="76188" tIns="76188" rIns="76188" bIns="76188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500" spc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Efektivitas</a:t>
            </a:r>
            <a:r>
              <a:rPr lang="en-US" sz="1500" spc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spc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intervensi</a:t>
            </a:r>
            <a:r>
              <a:rPr lang="en-US" sz="1500" spc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spc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populasi</a:t>
            </a:r>
            <a:r>
              <a:rPr lang="en-US" sz="1500" spc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spc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US" sz="1500" spc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spc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intervensi</a:t>
            </a:r>
            <a:r>
              <a:rPr lang="en-US" sz="1500" spc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individual dalam </a:t>
            </a:r>
            <a:r>
              <a:rPr lang="en-US" sz="1500" spc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menurunkan</a:t>
            </a:r>
            <a:r>
              <a:rPr lang="en-US" sz="1500" spc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spc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beban</a:t>
            </a:r>
            <a:r>
              <a:rPr lang="en-US" sz="1500" spc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spc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penyakit</a:t>
            </a:r>
            <a:r>
              <a:rPr lang="en-US" sz="1500" spc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tidak </a:t>
            </a:r>
            <a:r>
              <a:rPr lang="en-US" sz="1500" spc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menular</a:t>
            </a:r>
            <a:endParaRPr lang="en-ID" sz="1500" spc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" name="Picture 4">
            <a:extLst>
              <a:ext uri="{FF2B5EF4-FFF2-40B4-BE49-F238E27FC236}">
                <a16:creationId xmlns:a16="http://schemas.microsoft.com/office/drawing/2014/main" id="{5AE247E4-577C-4D25-9AED-04790A5A23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039" y="382901"/>
            <a:ext cx="783465" cy="1075016"/>
          </a:xfrm>
          <a:prstGeom prst="rect">
            <a:avLst/>
          </a:prstGeom>
        </p:spPr>
      </p:pic>
      <p:sp>
        <p:nvSpPr>
          <p:cNvPr id="21" name="Rectangle 6">
            <a:extLst>
              <a:ext uri="{FF2B5EF4-FFF2-40B4-BE49-F238E27FC236}">
                <a16:creationId xmlns:a16="http://schemas.microsoft.com/office/drawing/2014/main" id="{02E7EE95-A7EA-468C-A632-C15725E33D8C}"/>
              </a:ext>
            </a:extLst>
          </p:cNvPr>
          <p:cNvSpPr/>
          <p:nvPr/>
        </p:nvSpPr>
        <p:spPr>
          <a:xfrm>
            <a:off x="198012" y="28286"/>
            <a:ext cx="5593188" cy="271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167" b="1" spc="250" dirty="0">
                <a:solidFill>
                  <a:srgbClr val="00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Dasar Kesehatan Masyarakat – Penyakit </a:t>
            </a:r>
            <a:r>
              <a:rPr lang="en-US" sz="1167" b="1" spc="250" dirty="0">
                <a:solidFill>
                  <a:srgbClr val="00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Tidak </a:t>
            </a:r>
            <a:r>
              <a:rPr lang="id-ID" sz="1167" b="1" spc="250" dirty="0">
                <a:solidFill>
                  <a:srgbClr val="00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Menular</a:t>
            </a:r>
          </a:p>
        </p:txBody>
      </p:sp>
      <p:grpSp>
        <p:nvGrpSpPr>
          <p:cNvPr id="22" name="Group 7">
            <a:extLst>
              <a:ext uri="{FF2B5EF4-FFF2-40B4-BE49-F238E27FC236}">
                <a16:creationId xmlns:a16="http://schemas.microsoft.com/office/drawing/2014/main" id="{55177119-7270-4621-8D05-D432A77FD9E3}"/>
              </a:ext>
            </a:extLst>
          </p:cNvPr>
          <p:cNvGrpSpPr/>
          <p:nvPr/>
        </p:nvGrpSpPr>
        <p:grpSpPr>
          <a:xfrm>
            <a:off x="76200" y="352084"/>
            <a:ext cx="7467600" cy="5248615"/>
            <a:chOff x="139729" y="142253"/>
            <a:chExt cx="8865911" cy="6563346"/>
          </a:xfrm>
        </p:grpSpPr>
        <p:sp>
          <p:nvSpPr>
            <p:cNvPr id="23" name="Right Triangle 8">
              <a:extLst>
                <a:ext uri="{FF2B5EF4-FFF2-40B4-BE49-F238E27FC236}">
                  <a16:creationId xmlns:a16="http://schemas.microsoft.com/office/drawing/2014/main" id="{6847B847-443B-4253-9CBD-550E35DCE6A0}"/>
                </a:ext>
              </a:extLst>
            </p:cNvPr>
            <p:cNvSpPr/>
            <p:nvPr/>
          </p:nvSpPr>
          <p:spPr>
            <a:xfrm>
              <a:off x="139729" y="6239354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24" name="Straight Connector 9">
              <a:extLst>
                <a:ext uri="{FF2B5EF4-FFF2-40B4-BE49-F238E27FC236}">
                  <a16:creationId xmlns:a16="http://schemas.microsoft.com/office/drawing/2014/main" id="{893C8C61-09E6-4916-B1CF-758821B5D875}"/>
                </a:ext>
              </a:extLst>
            </p:cNvPr>
            <p:cNvCxnSpPr>
              <a:stCxn id="23" idx="0"/>
            </p:cNvCxnSpPr>
            <p:nvPr/>
          </p:nvCxnSpPr>
          <p:spPr>
            <a:xfrm flipV="1">
              <a:off x="139729" y="142253"/>
              <a:ext cx="0" cy="6097101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10">
              <a:extLst>
                <a:ext uri="{FF2B5EF4-FFF2-40B4-BE49-F238E27FC236}">
                  <a16:creationId xmlns:a16="http://schemas.microsoft.com/office/drawing/2014/main" id="{06B4BFE6-45E0-4CF1-BC97-FFF9D4B01F9A}"/>
                </a:ext>
              </a:extLst>
            </p:cNvPr>
            <p:cNvCxnSpPr>
              <a:cxnSpLocks/>
            </p:cNvCxnSpPr>
            <p:nvPr/>
          </p:nvCxnSpPr>
          <p:spPr>
            <a:xfrm>
              <a:off x="526165" y="6705599"/>
              <a:ext cx="8466809" cy="0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ight Triangle 11">
              <a:extLst>
                <a:ext uri="{FF2B5EF4-FFF2-40B4-BE49-F238E27FC236}">
                  <a16:creationId xmlns:a16="http://schemas.microsoft.com/office/drawing/2014/main" id="{34AD04B9-79CD-4BA8-8851-97E5F8F8172B}"/>
                </a:ext>
              </a:extLst>
            </p:cNvPr>
            <p:cNvSpPr/>
            <p:nvPr/>
          </p:nvSpPr>
          <p:spPr>
            <a:xfrm rot="10800000">
              <a:off x="8606538" y="142253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27" name="Straight Connector 12">
              <a:extLst>
                <a:ext uri="{FF2B5EF4-FFF2-40B4-BE49-F238E27FC236}">
                  <a16:creationId xmlns:a16="http://schemas.microsoft.com/office/drawing/2014/main" id="{0F8C270D-73E8-4E11-B67F-CD4458650A18}"/>
                </a:ext>
              </a:extLst>
            </p:cNvPr>
            <p:cNvCxnSpPr>
              <a:endCxn id="26" idx="0"/>
            </p:cNvCxnSpPr>
            <p:nvPr/>
          </p:nvCxnSpPr>
          <p:spPr>
            <a:xfrm flipV="1">
              <a:off x="9005640" y="608498"/>
              <a:ext cx="0" cy="6081095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8" name="Straight Connector 25">
            <a:extLst>
              <a:ext uri="{FF2B5EF4-FFF2-40B4-BE49-F238E27FC236}">
                <a16:creationId xmlns:a16="http://schemas.microsoft.com/office/drawing/2014/main" id="{232D150E-61B6-4C25-AB40-5E0918796A49}"/>
              </a:ext>
            </a:extLst>
          </p:cNvPr>
          <p:cNvCxnSpPr>
            <a:cxnSpLocks/>
          </p:cNvCxnSpPr>
          <p:nvPr/>
        </p:nvCxnSpPr>
        <p:spPr>
          <a:xfrm>
            <a:off x="76201" y="342900"/>
            <a:ext cx="7096325" cy="0"/>
          </a:xfrm>
          <a:prstGeom prst="line">
            <a:avLst/>
          </a:prstGeom>
          <a:ln w="12700">
            <a:solidFill>
              <a:schemeClr val="accent6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4365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48631" y="4740433"/>
            <a:ext cx="3969356" cy="6054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667" b="1" i="1" spc="250" dirty="0">
                <a:solidFill>
                  <a:schemeClr val="accent6">
                    <a:lumMod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Gaya </a:t>
            </a:r>
            <a:r>
              <a:rPr lang="en-US" sz="1667" b="1" i="1" spc="250" dirty="0" err="1">
                <a:solidFill>
                  <a:schemeClr val="accent6">
                    <a:lumMod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Hidup</a:t>
            </a:r>
            <a:r>
              <a:rPr lang="en-US" sz="1667" b="1" i="1" spc="250" dirty="0">
                <a:solidFill>
                  <a:schemeClr val="accent6">
                    <a:lumMod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67" i="1" spc="250" dirty="0" err="1">
                <a:solidFill>
                  <a:schemeClr val="accent6">
                    <a:lumMod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sangat</a:t>
            </a:r>
            <a:r>
              <a:rPr lang="en-US" sz="1667" i="1" spc="250" dirty="0">
                <a:solidFill>
                  <a:schemeClr val="accent6">
                    <a:lumMod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67" i="1" spc="250" dirty="0" err="1">
                <a:solidFill>
                  <a:schemeClr val="accent6">
                    <a:lumMod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berpengaruh</a:t>
            </a:r>
            <a:endParaRPr lang="en-US" sz="1667" i="1" spc="250" dirty="0">
              <a:solidFill>
                <a:schemeClr val="accent6">
                  <a:lumMod val="2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algn="r"/>
            <a:r>
              <a:rPr lang="en-US" sz="1667" i="1" spc="250" dirty="0" err="1">
                <a:solidFill>
                  <a:schemeClr val="accent6">
                    <a:lumMod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dengan</a:t>
            </a:r>
            <a:r>
              <a:rPr lang="en-US" sz="1667" i="1" spc="250" dirty="0">
                <a:solidFill>
                  <a:schemeClr val="accent6">
                    <a:lumMod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67" b="1" i="1" spc="250" dirty="0" err="1">
                <a:solidFill>
                  <a:schemeClr val="accent6">
                    <a:lumMod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penyakit</a:t>
            </a:r>
            <a:r>
              <a:rPr lang="en-US" sz="1667" b="1" i="1" spc="250" dirty="0">
                <a:solidFill>
                  <a:schemeClr val="accent6">
                    <a:lumMod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67" b="1" i="1" spc="250" dirty="0" err="1">
                <a:solidFill>
                  <a:schemeClr val="accent6">
                    <a:lumMod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tidak</a:t>
            </a:r>
            <a:r>
              <a:rPr lang="en-US" sz="1667" b="1" i="1" spc="250" dirty="0">
                <a:solidFill>
                  <a:schemeClr val="accent6">
                    <a:lumMod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67" b="1" i="1" spc="250" dirty="0" err="1">
                <a:solidFill>
                  <a:schemeClr val="accent6">
                    <a:lumMod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menular</a:t>
            </a:r>
            <a:endParaRPr lang="en-US" sz="1500" i="1" spc="250" dirty="0">
              <a:solidFill>
                <a:schemeClr val="accent6">
                  <a:lumMod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Rounded Rectangular Callout 17"/>
          <p:cNvSpPr/>
          <p:nvPr/>
        </p:nvSpPr>
        <p:spPr>
          <a:xfrm>
            <a:off x="722778" y="1771402"/>
            <a:ext cx="1794755" cy="952500"/>
          </a:xfrm>
          <a:prstGeom prst="wedgeRoundRectCallout">
            <a:avLst>
              <a:gd name="adj1" fmla="val -29989"/>
              <a:gd name="adj2" fmla="val -73548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Berapa kali </a:t>
            </a:r>
            <a:r>
              <a:rPr lang="en-US" sz="16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berolahraga</a:t>
            </a:r>
            <a:r>
              <a:rPr lang="en-US" sz="16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dalam </a:t>
            </a:r>
            <a:r>
              <a:rPr lang="en-US" sz="1600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seminggu</a:t>
            </a:r>
            <a:r>
              <a:rPr lang="en-US" sz="16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26" name="Rounded Rectangular Callout 25"/>
          <p:cNvSpPr/>
          <p:nvPr/>
        </p:nvSpPr>
        <p:spPr>
          <a:xfrm>
            <a:off x="2836457" y="1069520"/>
            <a:ext cx="2114324" cy="723173"/>
          </a:xfrm>
          <a:prstGeom prst="wedgeRoundRectCallout">
            <a:avLst>
              <a:gd name="adj1" fmla="val 5646"/>
              <a:gd name="adj2" fmla="val 87145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Bagaimana</a:t>
            </a:r>
            <a:r>
              <a:rPr lang="en-US" sz="15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pola</a:t>
            </a:r>
            <a:r>
              <a:rPr lang="en-US" sz="15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makan</a:t>
            </a:r>
            <a:r>
              <a:rPr lang="en-US" sz="1500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</a:t>
            </a:r>
            <a:r>
              <a:rPr lang="en-US" sz="15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setiap</a:t>
            </a:r>
            <a:r>
              <a:rPr lang="en-US" sz="15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hari</a:t>
            </a:r>
            <a:r>
              <a:rPr lang="en-US" sz="15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27" name="Rounded Rectangular Callout 26"/>
          <p:cNvSpPr/>
          <p:nvPr/>
        </p:nvSpPr>
        <p:spPr>
          <a:xfrm>
            <a:off x="5807940" y="1143481"/>
            <a:ext cx="1659660" cy="1104417"/>
          </a:xfrm>
          <a:prstGeom prst="wedgeRoundRectCallout">
            <a:avLst>
              <a:gd name="adj1" fmla="val -14274"/>
              <a:gd name="adj2" fmla="val 63691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Pernah</a:t>
            </a:r>
            <a:r>
              <a:rPr lang="en-US" sz="16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melakukan</a:t>
            </a:r>
            <a:r>
              <a:rPr lang="en-US" sz="16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pengecekan</a:t>
            </a:r>
            <a:r>
              <a:rPr lang="en-US" sz="16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kesehatan</a:t>
            </a:r>
            <a:r>
              <a:rPr lang="en-US" sz="16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28" name="Rounded Rectangular Callout 27"/>
          <p:cNvSpPr/>
          <p:nvPr/>
        </p:nvSpPr>
        <p:spPr>
          <a:xfrm>
            <a:off x="3484461" y="3101010"/>
            <a:ext cx="1659660" cy="952500"/>
          </a:xfrm>
          <a:prstGeom prst="wedgeRoundRectCallout">
            <a:avLst>
              <a:gd name="adj1" fmla="val -68222"/>
              <a:gd name="adj2" fmla="val 8071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Apakah</a:t>
            </a:r>
            <a:r>
              <a:rPr lang="en-US" sz="15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kamu</a:t>
            </a:r>
            <a:r>
              <a:rPr lang="en-US" sz="15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selalu</a:t>
            </a:r>
            <a:r>
              <a:rPr lang="en-US" sz="15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memakai</a:t>
            </a:r>
            <a:r>
              <a:rPr lang="en-US" sz="15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helm</a:t>
            </a:r>
            <a:r>
              <a:rPr lang="en-US" sz="15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saat</a:t>
            </a:r>
            <a:r>
              <a:rPr lang="en-US" sz="15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berkendara</a:t>
            </a:r>
            <a:r>
              <a:rPr lang="en-US" sz="15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29" name="Rounded Rectangular Callout 28"/>
          <p:cNvSpPr/>
          <p:nvPr/>
        </p:nvSpPr>
        <p:spPr>
          <a:xfrm>
            <a:off x="206178" y="3513258"/>
            <a:ext cx="2160307" cy="649298"/>
          </a:xfrm>
          <a:prstGeom prst="wedgeRoundRectCallout">
            <a:avLst>
              <a:gd name="adj1" fmla="val 28716"/>
              <a:gd name="adj2" fmla="val 73767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Pernah</a:t>
            </a:r>
            <a:r>
              <a:rPr lang="en-US" sz="14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merokok</a:t>
            </a:r>
            <a:r>
              <a:rPr lang="en-US" sz="14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US" sz="14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mengkonsumsi</a:t>
            </a:r>
            <a:r>
              <a:rPr lang="en-US" sz="14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alkohol</a:t>
            </a:r>
            <a:r>
              <a:rPr lang="en-US" sz="14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30" name="Rounded Rectangular Callout 29"/>
          <p:cNvSpPr/>
          <p:nvPr/>
        </p:nvSpPr>
        <p:spPr>
          <a:xfrm>
            <a:off x="5459652" y="2801786"/>
            <a:ext cx="1863694" cy="608857"/>
          </a:xfrm>
          <a:prstGeom prst="wedgeRoundRectCallout">
            <a:avLst>
              <a:gd name="adj1" fmla="val 13804"/>
              <a:gd name="adj2" fmla="val 84844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Bagaimana</a:t>
            </a:r>
            <a:r>
              <a:rPr lang="en-US" sz="15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pola</a:t>
            </a:r>
            <a:r>
              <a:rPr lang="en-US" sz="15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tidur</a:t>
            </a:r>
            <a:r>
              <a:rPr lang="en-US" sz="1500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</a:t>
            </a:r>
            <a:r>
              <a:rPr lang="en-US" sz="15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setiap</a:t>
            </a:r>
            <a:r>
              <a:rPr lang="en-US" sz="15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hari</a:t>
            </a:r>
            <a:r>
              <a:rPr lang="en-US" sz="15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grpSp>
        <p:nvGrpSpPr>
          <p:cNvPr id="46" name="Group 45"/>
          <p:cNvGrpSpPr/>
          <p:nvPr/>
        </p:nvGrpSpPr>
        <p:grpSpPr>
          <a:xfrm>
            <a:off x="451848" y="4531981"/>
            <a:ext cx="776658" cy="793750"/>
            <a:chOff x="768905" y="5153707"/>
            <a:chExt cx="931990" cy="1143000"/>
          </a:xfrm>
        </p:grpSpPr>
        <p:grpSp>
          <p:nvGrpSpPr>
            <p:cNvPr id="31" name="Group 30"/>
            <p:cNvGrpSpPr/>
            <p:nvPr/>
          </p:nvGrpSpPr>
          <p:grpSpPr>
            <a:xfrm>
              <a:off x="836899" y="5153707"/>
              <a:ext cx="735101" cy="1143000"/>
              <a:chOff x="1744782" y="3093932"/>
              <a:chExt cx="735101" cy="1143000"/>
            </a:xfrm>
          </p:grpSpPr>
          <p:grpSp>
            <p:nvGrpSpPr>
              <p:cNvPr id="32" name="Group 31"/>
              <p:cNvGrpSpPr/>
              <p:nvPr/>
            </p:nvGrpSpPr>
            <p:grpSpPr>
              <a:xfrm>
                <a:off x="1744782" y="3093932"/>
                <a:ext cx="735101" cy="1143000"/>
                <a:chOff x="5919771" y="3062844"/>
                <a:chExt cx="735101" cy="1143000"/>
              </a:xfrm>
            </p:grpSpPr>
            <p:grpSp>
              <p:nvGrpSpPr>
                <p:cNvPr id="35" name="Group 34"/>
                <p:cNvGrpSpPr/>
                <p:nvPr/>
              </p:nvGrpSpPr>
              <p:grpSpPr>
                <a:xfrm>
                  <a:off x="5919771" y="3062844"/>
                  <a:ext cx="735101" cy="1143000"/>
                  <a:chOff x="2373334" y="3181350"/>
                  <a:chExt cx="735101" cy="1143000"/>
                </a:xfrm>
              </p:grpSpPr>
              <p:sp>
                <p:nvSpPr>
                  <p:cNvPr id="38" name="Flowchart: Connector 37"/>
                  <p:cNvSpPr/>
                  <p:nvPr/>
                </p:nvSpPr>
                <p:spPr>
                  <a:xfrm>
                    <a:off x="2592736" y="3181350"/>
                    <a:ext cx="409150" cy="457200"/>
                  </a:xfrm>
                  <a:prstGeom prst="flowChartConnector">
                    <a:avLst/>
                  </a:prstGeom>
                  <a:solidFill>
                    <a:schemeClr val="accent6"/>
                  </a:solidFill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500"/>
                  </a:p>
                </p:txBody>
              </p:sp>
              <p:sp>
                <p:nvSpPr>
                  <p:cNvPr id="39" name="Trapezoid 38"/>
                  <p:cNvSpPr/>
                  <p:nvPr/>
                </p:nvSpPr>
                <p:spPr>
                  <a:xfrm>
                    <a:off x="2531579" y="3638550"/>
                    <a:ext cx="531464" cy="457200"/>
                  </a:xfrm>
                  <a:prstGeom prst="trapezoid">
                    <a:avLst/>
                  </a:prstGeom>
                  <a:solidFill>
                    <a:schemeClr val="accent6"/>
                  </a:solidFill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500"/>
                  </a:p>
                </p:txBody>
              </p:sp>
              <p:sp>
                <p:nvSpPr>
                  <p:cNvPr id="40" name="Rectangle 39"/>
                  <p:cNvSpPr/>
                  <p:nvPr/>
                </p:nvSpPr>
                <p:spPr>
                  <a:xfrm rot="19863683">
                    <a:off x="2373334" y="3726788"/>
                    <a:ext cx="316490" cy="114300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500"/>
                  </a:p>
                </p:txBody>
              </p:sp>
              <p:sp>
                <p:nvSpPr>
                  <p:cNvPr id="41" name="Rectangle 40"/>
                  <p:cNvSpPr/>
                  <p:nvPr/>
                </p:nvSpPr>
                <p:spPr>
                  <a:xfrm rot="7136317" flipH="1">
                    <a:off x="2893040" y="3574464"/>
                    <a:ext cx="316490" cy="114300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500"/>
                  </a:p>
                </p:txBody>
              </p:sp>
              <p:sp>
                <p:nvSpPr>
                  <p:cNvPr id="42" name="Rectangle 41"/>
                  <p:cNvSpPr/>
                  <p:nvPr/>
                </p:nvSpPr>
                <p:spPr>
                  <a:xfrm>
                    <a:off x="2616439" y="4095750"/>
                    <a:ext cx="103907" cy="228600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500"/>
                  </a:p>
                </p:txBody>
              </p:sp>
              <p:sp>
                <p:nvSpPr>
                  <p:cNvPr id="43" name="Rectangle 42"/>
                  <p:cNvSpPr/>
                  <p:nvPr/>
                </p:nvSpPr>
                <p:spPr>
                  <a:xfrm>
                    <a:off x="2872746" y="4095750"/>
                    <a:ext cx="103907" cy="228600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500"/>
                  </a:p>
                </p:txBody>
              </p:sp>
            </p:grpSp>
            <p:sp>
              <p:nvSpPr>
                <p:cNvPr id="37" name="Flowchart: Connector 36"/>
                <p:cNvSpPr/>
                <p:nvPr/>
              </p:nvSpPr>
              <p:spPr>
                <a:xfrm rot="16200000">
                  <a:off x="6299784" y="3274984"/>
                  <a:ext cx="94271" cy="178058"/>
                </a:xfrm>
                <a:prstGeom prst="flowChartConnector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50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33" name="Minus 32"/>
              <p:cNvSpPr/>
              <p:nvPr/>
            </p:nvSpPr>
            <p:spPr>
              <a:xfrm>
                <a:off x="2044294" y="3182115"/>
                <a:ext cx="116265" cy="105476"/>
              </a:xfrm>
              <a:prstGeom prst="mathMinus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500"/>
              </a:p>
            </p:txBody>
          </p:sp>
          <p:sp>
            <p:nvSpPr>
              <p:cNvPr id="34" name="Minus 33"/>
              <p:cNvSpPr/>
              <p:nvPr/>
            </p:nvSpPr>
            <p:spPr>
              <a:xfrm>
                <a:off x="2184819" y="3175686"/>
                <a:ext cx="116265" cy="105476"/>
              </a:xfrm>
              <a:prstGeom prst="mathMinus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500"/>
              </a:p>
            </p:txBody>
          </p:sp>
        </p:grpSp>
        <p:sp>
          <p:nvSpPr>
            <p:cNvPr id="44" name="Oval 43"/>
            <p:cNvSpPr/>
            <p:nvPr/>
          </p:nvSpPr>
          <p:spPr>
            <a:xfrm>
              <a:off x="768905" y="5757089"/>
              <a:ext cx="175186" cy="163084"/>
            </a:xfrm>
            <a:prstGeom prst="ellipse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/>
            </a:p>
          </p:txBody>
        </p:sp>
        <p:sp>
          <p:nvSpPr>
            <p:cNvPr id="45" name="Oval 44"/>
            <p:cNvSpPr/>
            <p:nvPr/>
          </p:nvSpPr>
          <p:spPr>
            <a:xfrm>
              <a:off x="1525709" y="5338928"/>
              <a:ext cx="175186" cy="163084"/>
            </a:xfrm>
            <a:prstGeom prst="ellipse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/>
            </a:p>
          </p:txBody>
        </p:sp>
      </p:grpSp>
      <p:pic>
        <p:nvPicPr>
          <p:cNvPr id="7" name="Gambar 6">
            <a:extLst>
              <a:ext uri="{FF2B5EF4-FFF2-40B4-BE49-F238E27FC236}">
                <a16:creationId xmlns:a16="http://schemas.microsoft.com/office/drawing/2014/main" id="{E83ADA91-B3E5-499F-B20A-412C16D17E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77" r="9077"/>
          <a:stretch/>
        </p:blipFill>
        <p:spPr>
          <a:xfrm>
            <a:off x="3129581" y="1847809"/>
            <a:ext cx="954454" cy="890245"/>
          </a:xfrm>
          <a:prstGeom prst="ellipse">
            <a:avLst/>
          </a:prstGeom>
          <a:ln w="19050" cap="rnd">
            <a:solidFill>
              <a:schemeClr val="tx1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Gambar 8">
            <a:extLst>
              <a:ext uri="{FF2B5EF4-FFF2-40B4-BE49-F238E27FC236}">
                <a16:creationId xmlns:a16="http://schemas.microsoft.com/office/drawing/2014/main" id="{1B4C2524-039F-4701-BC14-B1E4C004145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58" r="7740"/>
          <a:stretch/>
        </p:blipFill>
        <p:spPr>
          <a:xfrm>
            <a:off x="5147790" y="876300"/>
            <a:ext cx="983160" cy="890245"/>
          </a:xfrm>
          <a:prstGeom prst="ellipse">
            <a:avLst/>
          </a:prstGeom>
          <a:ln w="19050" cap="rnd">
            <a:solidFill>
              <a:schemeClr val="tx1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Gambar 10">
            <a:extLst>
              <a:ext uri="{FF2B5EF4-FFF2-40B4-BE49-F238E27FC236}">
                <a16:creationId xmlns:a16="http://schemas.microsoft.com/office/drawing/2014/main" id="{9B6688E6-2CDB-4312-9FE7-EF8B5E9CCEC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35" r="25839"/>
          <a:stretch/>
        </p:blipFill>
        <p:spPr>
          <a:xfrm>
            <a:off x="6013684" y="3603810"/>
            <a:ext cx="873605" cy="899399"/>
          </a:xfrm>
          <a:prstGeom prst="ellipse">
            <a:avLst/>
          </a:prstGeom>
          <a:ln w="1905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1" name="Gambar 20">
            <a:extLst>
              <a:ext uri="{FF2B5EF4-FFF2-40B4-BE49-F238E27FC236}">
                <a16:creationId xmlns:a16="http://schemas.microsoft.com/office/drawing/2014/main" id="{3FA82C57-F10C-448F-B74C-9D578A494AC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1" r="15484"/>
          <a:stretch/>
        </p:blipFill>
        <p:spPr>
          <a:xfrm>
            <a:off x="1694655" y="4304573"/>
            <a:ext cx="900091" cy="855996"/>
          </a:xfrm>
          <a:prstGeom prst="ellipse">
            <a:avLst/>
          </a:prstGeom>
          <a:ln w="1905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3" name="Gambar 22">
            <a:extLst>
              <a:ext uri="{FF2B5EF4-FFF2-40B4-BE49-F238E27FC236}">
                <a16:creationId xmlns:a16="http://schemas.microsoft.com/office/drawing/2014/main" id="{1BA8ED64-B948-4865-80E2-A81C9F42722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67" r="37016"/>
          <a:stretch/>
        </p:blipFill>
        <p:spPr>
          <a:xfrm>
            <a:off x="2404585" y="2865476"/>
            <a:ext cx="924894" cy="899399"/>
          </a:xfrm>
          <a:prstGeom prst="ellipse">
            <a:avLst/>
          </a:prstGeom>
          <a:ln w="1905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57" name="Group 11">
            <a:extLst>
              <a:ext uri="{FF2B5EF4-FFF2-40B4-BE49-F238E27FC236}">
                <a16:creationId xmlns:a16="http://schemas.microsoft.com/office/drawing/2014/main" id="{F5D16A16-53A6-4F2F-B3FE-7C79008B7451}"/>
              </a:ext>
            </a:extLst>
          </p:cNvPr>
          <p:cNvGrpSpPr/>
          <p:nvPr/>
        </p:nvGrpSpPr>
        <p:grpSpPr>
          <a:xfrm>
            <a:off x="207310" y="445325"/>
            <a:ext cx="2461910" cy="277854"/>
            <a:chOff x="358402" y="228600"/>
            <a:chExt cx="1534285" cy="400110"/>
          </a:xfrm>
        </p:grpSpPr>
        <p:sp>
          <p:nvSpPr>
            <p:cNvPr id="58" name="Rectangle 13">
              <a:extLst>
                <a:ext uri="{FF2B5EF4-FFF2-40B4-BE49-F238E27FC236}">
                  <a16:creationId xmlns:a16="http://schemas.microsoft.com/office/drawing/2014/main" id="{FC5AEFCE-E5AF-4FCE-93A7-AF9F166216C6}"/>
                </a:ext>
              </a:extLst>
            </p:cNvPr>
            <p:cNvSpPr/>
            <p:nvPr/>
          </p:nvSpPr>
          <p:spPr>
            <a:xfrm>
              <a:off x="358402" y="228600"/>
              <a:ext cx="1534285" cy="227830"/>
            </a:xfrm>
            <a:prstGeom prst="rect">
              <a:avLst/>
            </a:prstGeom>
            <a:solidFill>
              <a:srgbClr val="7FD13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 spc="1000" dirty="0">
                <a:solidFill>
                  <a:schemeClr val="bg1">
                    <a:lumMod val="95000"/>
                  </a:schemeClr>
                </a:solidFill>
                <a:latin typeface="Tw Cen MT" pitchFamily="34" charset="0"/>
              </a:endParaRPr>
            </a:p>
          </p:txBody>
        </p:sp>
        <p:sp>
          <p:nvSpPr>
            <p:cNvPr id="59" name="Rectangle 14">
              <a:extLst>
                <a:ext uri="{FF2B5EF4-FFF2-40B4-BE49-F238E27FC236}">
                  <a16:creationId xmlns:a16="http://schemas.microsoft.com/office/drawing/2014/main" id="{591B20BE-3155-4EF9-ADF3-C65F1E279162}"/>
                </a:ext>
              </a:extLst>
            </p:cNvPr>
            <p:cNvSpPr/>
            <p:nvPr/>
          </p:nvSpPr>
          <p:spPr>
            <a:xfrm>
              <a:off x="358402" y="412613"/>
              <a:ext cx="1534285" cy="216097"/>
            </a:xfrm>
            <a:prstGeom prst="rect">
              <a:avLst/>
            </a:prstGeom>
            <a:solidFill>
              <a:schemeClr val="accent6">
                <a:alpha val="5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 spc="1000" dirty="0">
                <a:solidFill>
                  <a:schemeClr val="bg1">
                    <a:lumMod val="95000"/>
                  </a:schemeClr>
                </a:solidFill>
                <a:latin typeface="Tw Cen MT" pitchFamily="34" charset="0"/>
              </a:endParaRPr>
            </a:p>
          </p:txBody>
        </p:sp>
      </p:grpSp>
      <p:sp>
        <p:nvSpPr>
          <p:cNvPr id="60" name="Rectangle 15">
            <a:extLst>
              <a:ext uri="{FF2B5EF4-FFF2-40B4-BE49-F238E27FC236}">
                <a16:creationId xmlns:a16="http://schemas.microsoft.com/office/drawing/2014/main" id="{ED84F44E-0701-4DE6-9928-50BBA2FED515}"/>
              </a:ext>
            </a:extLst>
          </p:cNvPr>
          <p:cNvSpPr/>
          <p:nvPr/>
        </p:nvSpPr>
        <p:spPr>
          <a:xfrm>
            <a:off x="231060" y="385402"/>
            <a:ext cx="2414410" cy="348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67" b="1" spc="500" dirty="0" err="1">
                <a:solidFill>
                  <a:srgbClr val="00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Pengantar</a:t>
            </a:r>
            <a:endParaRPr lang="en-US" sz="750" b="1" dirty="0">
              <a:solidFill>
                <a:srgbClr val="00000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grpSp>
        <p:nvGrpSpPr>
          <p:cNvPr id="61" name="Group 38">
            <a:extLst>
              <a:ext uri="{FF2B5EF4-FFF2-40B4-BE49-F238E27FC236}">
                <a16:creationId xmlns:a16="http://schemas.microsoft.com/office/drawing/2014/main" id="{5FF24489-9370-4581-BA2D-BE1D20A594E6}"/>
              </a:ext>
            </a:extLst>
          </p:cNvPr>
          <p:cNvGrpSpPr/>
          <p:nvPr/>
        </p:nvGrpSpPr>
        <p:grpSpPr>
          <a:xfrm>
            <a:off x="76200" y="352084"/>
            <a:ext cx="7467600" cy="5248615"/>
            <a:chOff x="139729" y="142253"/>
            <a:chExt cx="8865911" cy="6563346"/>
          </a:xfrm>
        </p:grpSpPr>
        <p:sp>
          <p:nvSpPr>
            <p:cNvPr id="62" name="Right Triangle 39">
              <a:extLst>
                <a:ext uri="{FF2B5EF4-FFF2-40B4-BE49-F238E27FC236}">
                  <a16:creationId xmlns:a16="http://schemas.microsoft.com/office/drawing/2014/main" id="{7A14DFA7-CB65-4384-BE81-A17800E2ED8B}"/>
                </a:ext>
              </a:extLst>
            </p:cNvPr>
            <p:cNvSpPr/>
            <p:nvPr/>
          </p:nvSpPr>
          <p:spPr>
            <a:xfrm>
              <a:off x="139729" y="6239354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63" name="Straight Connector 40">
              <a:extLst>
                <a:ext uri="{FF2B5EF4-FFF2-40B4-BE49-F238E27FC236}">
                  <a16:creationId xmlns:a16="http://schemas.microsoft.com/office/drawing/2014/main" id="{CC0ADAA0-D1A7-407E-B9CD-6F9F576B9CEA}"/>
                </a:ext>
              </a:extLst>
            </p:cNvPr>
            <p:cNvCxnSpPr>
              <a:stCxn id="62" idx="0"/>
            </p:cNvCxnSpPr>
            <p:nvPr/>
          </p:nvCxnSpPr>
          <p:spPr>
            <a:xfrm flipV="1">
              <a:off x="139729" y="142253"/>
              <a:ext cx="0" cy="6097101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41">
              <a:extLst>
                <a:ext uri="{FF2B5EF4-FFF2-40B4-BE49-F238E27FC236}">
                  <a16:creationId xmlns:a16="http://schemas.microsoft.com/office/drawing/2014/main" id="{7C17EBA6-3EF5-4EEF-AAD7-532164EB8BDC}"/>
                </a:ext>
              </a:extLst>
            </p:cNvPr>
            <p:cNvCxnSpPr>
              <a:cxnSpLocks/>
            </p:cNvCxnSpPr>
            <p:nvPr/>
          </p:nvCxnSpPr>
          <p:spPr>
            <a:xfrm>
              <a:off x="526165" y="6705599"/>
              <a:ext cx="8466809" cy="0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Right Triangle 42">
              <a:extLst>
                <a:ext uri="{FF2B5EF4-FFF2-40B4-BE49-F238E27FC236}">
                  <a16:creationId xmlns:a16="http://schemas.microsoft.com/office/drawing/2014/main" id="{4948C0BB-A9A1-4ED1-B554-7AA6FA954A48}"/>
                </a:ext>
              </a:extLst>
            </p:cNvPr>
            <p:cNvSpPr/>
            <p:nvPr/>
          </p:nvSpPr>
          <p:spPr>
            <a:xfrm rot="10800000">
              <a:off x="8606538" y="142253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66" name="Straight Connector 43">
              <a:extLst>
                <a:ext uri="{FF2B5EF4-FFF2-40B4-BE49-F238E27FC236}">
                  <a16:creationId xmlns:a16="http://schemas.microsoft.com/office/drawing/2014/main" id="{23943BBF-52DF-4F57-ACAD-DBA32D7825D5}"/>
                </a:ext>
              </a:extLst>
            </p:cNvPr>
            <p:cNvCxnSpPr>
              <a:endCxn id="65" idx="0"/>
            </p:cNvCxnSpPr>
            <p:nvPr/>
          </p:nvCxnSpPr>
          <p:spPr>
            <a:xfrm flipV="1">
              <a:off x="9005640" y="608498"/>
              <a:ext cx="0" cy="6081095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7" name="Rectangle 6">
            <a:extLst>
              <a:ext uri="{FF2B5EF4-FFF2-40B4-BE49-F238E27FC236}">
                <a16:creationId xmlns:a16="http://schemas.microsoft.com/office/drawing/2014/main" id="{47C3132A-0808-4758-80AE-AE3918F72149}"/>
              </a:ext>
            </a:extLst>
          </p:cNvPr>
          <p:cNvSpPr/>
          <p:nvPr/>
        </p:nvSpPr>
        <p:spPr>
          <a:xfrm>
            <a:off x="198012" y="38100"/>
            <a:ext cx="5593188" cy="271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167" b="1" spc="250" dirty="0">
                <a:solidFill>
                  <a:srgbClr val="00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Dasar Kesehatan Masyarakat – Penyakit </a:t>
            </a:r>
            <a:r>
              <a:rPr lang="en-US" sz="1167" b="1" spc="250" dirty="0">
                <a:solidFill>
                  <a:srgbClr val="00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Tidak </a:t>
            </a:r>
            <a:r>
              <a:rPr lang="id-ID" sz="1167" b="1" spc="250" dirty="0">
                <a:solidFill>
                  <a:srgbClr val="00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Menular</a:t>
            </a:r>
          </a:p>
        </p:txBody>
      </p:sp>
      <p:cxnSp>
        <p:nvCxnSpPr>
          <p:cNvPr id="68" name="Straight Connector 25">
            <a:extLst>
              <a:ext uri="{FF2B5EF4-FFF2-40B4-BE49-F238E27FC236}">
                <a16:creationId xmlns:a16="http://schemas.microsoft.com/office/drawing/2014/main" id="{BAFD5ABC-CBC1-476B-A233-6630B7020BE0}"/>
              </a:ext>
            </a:extLst>
          </p:cNvPr>
          <p:cNvCxnSpPr>
            <a:cxnSpLocks/>
          </p:cNvCxnSpPr>
          <p:nvPr/>
        </p:nvCxnSpPr>
        <p:spPr>
          <a:xfrm>
            <a:off x="76201" y="342900"/>
            <a:ext cx="7096325" cy="0"/>
          </a:xfrm>
          <a:prstGeom prst="line">
            <a:avLst/>
          </a:prstGeom>
          <a:ln w="12700">
            <a:solidFill>
              <a:schemeClr val="accent6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354B658D-5A52-4579-A60A-B27DF592BBB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360" y="840194"/>
            <a:ext cx="881142" cy="89024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42682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282163" y="2309399"/>
            <a:ext cx="7055674" cy="2190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sz="2333" b="1" dirty="0" err="1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Penyakit</a:t>
            </a:r>
            <a:r>
              <a:rPr lang="en-US" sz="2333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yang </a:t>
            </a:r>
            <a:r>
              <a:rPr lang="en-US" sz="2333" dirty="0" err="1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disebabkan</a:t>
            </a:r>
            <a:r>
              <a:rPr lang="en-US" sz="2333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oleh </a:t>
            </a:r>
            <a:r>
              <a:rPr lang="en-US" sz="2333" b="1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non-</a:t>
            </a:r>
            <a:r>
              <a:rPr lang="en-US" sz="2333" b="1" dirty="0" err="1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organisme</a:t>
            </a:r>
            <a:r>
              <a:rPr lang="en-US" sz="2333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, </a:t>
            </a:r>
            <a:r>
              <a:rPr lang="en-US" sz="2333" b="1" dirty="0" err="1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tidak</a:t>
            </a:r>
            <a:r>
              <a:rPr lang="en-US" sz="2333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333" dirty="0" err="1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melalui</a:t>
            </a:r>
            <a:r>
              <a:rPr lang="en-US" sz="2333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333" dirty="0" err="1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rantai</a:t>
            </a:r>
            <a:r>
              <a:rPr lang="en-US" sz="2333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333" b="1" dirty="0" err="1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penularan</a:t>
            </a:r>
            <a:r>
              <a:rPr lang="en-US" sz="2333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, </a:t>
            </a:r>
            <a:r>
              <a:rPr lang="en-US" sz="2333" dirty="0" err="1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memiliki</a:t>
            </a:r>
            <a:r>
              <a:rPr lang="en-US" sz="2333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333" b="1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masa </a:t>
            </a:r>
            <a:r>
              <a:rPr lang="en-US" sz="2333" b="1" dirty="0" err="1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inkubasi</a:t>
            </a:r>
            <a:r>
              <a:rPr lang="en-US" sz="2333" b="1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333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yang </a:t>
            </a:r>
            <a:r>
              <a:rPr lang="en-US" sz="2333" b="1" dirty="0" err="1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panjang</a:t>
            </a:r>
            <a:r>
              <a:rPr lang="en-US" sz="2333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, </a:t>
            </a:r>
            <a:r>
              <a:rPr lang="en-US" sz="2333" dirty="0" err="1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biasanya</a:t>
            </a:r>
            <a:r>
              <a:rPr lang="en-US" sz="2333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333" dirty="0" err="1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bersifat</a:t>
            </a:r>
            <a:r>
              <a:rPr lang="en-US" sz="2333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333" b="1" dirty="0" err="1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kronik</a:t>
            </a:r>
            <a:r>
              <a:rPr lang="en-US" sz="2333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, </a:t>
            </a:r>
            <a:r>
              <a:rPr lang="en-US" sz="2333" b="1" dirty="0" err="1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sulit</a:t>
            </a:r>
            <a:r>
              <a:rPr lang="en-US" sz="2333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333" dirty="0" err="1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untuk</a:t>
            </a:r>
            <a:r>
              <a:rPr lang="en-US" sz="2333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333" b="1" dirty="0" err="1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didiagnosis</a:t>
            </a:r>
            <a:r>
              <a:rPr lang="en-US" sz="2333" b="1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,</a:t>
            </a:r>
            <a:r>
              <a:rPr lang="en-US" sz="2333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dan </a:t>
            </a:r>
            <a:r>
              <a:rPr lang="en-US" sz="2333" b="1" dirty="0" err="1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multikausal</a:t>
            </a:r>
            <a:endParaRPr lang="en-US" sz="2333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82163" y="989152"/>
            <a:ext cx="7175500" cy="1083094"/>
          </a:xfrm>
        </p:spPr>
        <p:txBody>
          <a:bodyPr>
            <a:noAutofit/>
          </a:bodyPr>
          <a:lstStyle/>
          <a:p>
            <a:pPr algn="ctr"/>
            <a:r>
              <a:rPr lang="en-US" sz="2800" b="1" spc="500" dirty="0">
                <a:solidFill>
                  <a:schemeClr val="tx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PENYAKIT TIDAK MENULAR </a:t>
            </a:r>
            <a:br>
              <a:rPr lang="en-US" sz="2000" b="1" spc="500" dirty="0">
                <a:solidFill>
                  <a:schemeClr val="tx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</a:br>
            <a:r>
              <a:rPr lang="en-US" sz="2000" b="1" spc="500" dirty="0">
                <a:solidFill>
                  <a:schemeClr val="tx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(</a:t>
            </a:r>
            <a:r>
              <a:rPr lang="en-US" sz="2000" b="1" i="1" spc="500" dirty="0">
                <a:solidFill>
                  <a:schemeClr val="tx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Non-Communicable Diseases</a:t>
            </a:r>
            <a:r>
              <a:rPr lang="en-US" sz="2000" b="1" spc="500" dirty="0">
                <a:solidFill>
                  <a:schemeClr val="tx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)</a:t>
            </a:r>
            <a:endParaRPr lang="en-US" sz="20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FAF2A71C-F633-4400-ACBF-73B1A8783E22}"/>
              </a:ext>
            </a:extLst>
          </p:cNvPr>
          <p:cNvSpPr/>
          <p:nvPr/>
        </p:nvSpPr>
        <p:spPr>
          <a:xfrm>
            <a:off x="198012" y="28286"/>
            <a:ext cx="5593188" cy="271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167" b="1" spc="250" dirty="0">
                <a:solidFill>
                  <a:srgbClr val="00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Dasar Kesehatan Masyarakat – Penyakit </a:t>
            </a:r>
            <a:r>
              <a:rPr lang="en-US" sz="1167" b="1" spc="250" dirty="0">
                <a:solidFill>
                  <a:srgbClr val="00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Tidak </a:t>
            </a:r>
            <a:r>
              <a:rPr lang="id-ID" sz="1167" b="1" spc="250" dirty="0">
                <a:solidFill>
                  <a:srgbClr val="00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Menular</a:t>
            </a:r>
          </a:p>
        </p:txBody>
      </p:sp>
      <p:grpSp>
        <p:nvGrpSpPr>
          <p:cNvPr id="11" name="Group 38">
            <a:extLst>
              <a:ext uri="{FF2B5EF4-FFF2-40B4-BE49-F238E27FC236}">
                <a16:creationId xmlns:a16="http://schemas.microsoft.com/office/drawing/2014/main" id="{76F76926-04FD-420F-B2D8-1F9800A75997}"/>
              </a:ext>
            </a:extLst>
          </p:cNvPr>
          <p:cNvGrpSpPr/>
          <p:nvPr/>
        </p:nvGrpSpPr>
        <p:grpSpPr>
          <a:xfrm>
            <a:off x="76200" y="352084"/>
            <a:ext cx="7467600" cy="5248615"/>
            <a:chOff x="139729" y="142253"/>
            <a:chExt cx="8865911" cy="6563346"/>
          </a:xfrm>
        </p:grpSpPr>
        <p:sp>
          <p:nvSpPr>
            <p:cNvPr id="12" name="Right Triangle 39">
              <a:extLst>
                <a:ext uri="{FF2B5EF4-FFF2-40B4-BE49-F238E27FC236}">
                  <a16:creationId xmlns:a16="http://schemas.microsoft.com/office/drawing/2014/main" id="{9211F0E4-E6F6-46EA-B168-BCB5E543F494}"/>
                </a:ext>
              </a:extLst>
            </p:cNvPr>
            <p:cNvSpPr/>
            <p:nvPr/>
          </p:nvSpPr>
          <p:spPr>
            <a:xfrm>
              <a:off x="139729" y="6239354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13" name="Straight Connector 40">
              <a:extLst>
                <a:ext uri="{FF2B5EF4-FFF2-40B4-BE49-F238E27FC236}">
                  <a16:creationId xmlns:a16="http://schemas.microsoft.com/office/drawing/2014/main" id="{99D83B7C-CBE6-4288-8686-525AA439441B}"/>
                </a:ext>
              </a:extLst>
            </p:cNvPr>
            <p:cNvCxnSpPr>
              <a:stCxn id="12" idx="0"/>
            </p:cNvCxnSpPr>
            <p:nvPr/>
          </p:nvCxnSpPr>
          <p:spPr>
            <a:xfrm flipV="1">
              <a:off x="139729" y="142253"/>
              <a:ext cx="0" cy="6097101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41">
              <a:extLst>
                <a:ext uri="{FF2B5EF4-FFF2-40B4-BE49-F238E27FC236}">
                  <a16:creationId xmlns:a16="http://schemas.microsoft.com/office/drawing/2014/main" id="{BD4577A8-7B97-42CE-9DE6-23DFA00FA263}"/>
                </a:ext>
              </a:extLst>
            </p:cNvPr>
            <p:cNvCxnSpPr>
              <a:cxnSpLocks/>
            </p:cNvCxnSpPr>
            <p:nvPr/>
          </p:nvCxnSpPr>
          <p:spPr>
            <a:xfrm>
              <a:off x="526165" y="6705599"/>
              <a:ext cx="8466809" cy="0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ight Triangle 42">
              <a:extLst>
                <a:ext uri="{FF2B5EF4-FFF2-40B4-BE49-F238E27FC236}">
                  <a16:creationId xmlns:a16="http://schemas.microsoft.com/office/drawing/2014/main" id="{81022A72-3BEC-4800-A79D-0CFDCE5D957E}"/>
                </a:ext>
              </a:extLst>
            </p:cNvPr>
            <p:cNvSpPr/>
            <p:nvPr/>
          </p:nvSpPr>
          <p:spPr>
            <a:xfrm rot="10800000">
              <a:off x="8606538" y="142253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16" name="Straight Connector 43">
              <a:extLst>
                <a:ext uri="{FF2B5EF4-FFF2-40B4-BE49-F238E27FC236}">
                  <a16:creationId xmlns:a16="http://schemas.microsoft.com/office/drawing/2014/main" id="{47FD79E9-3A7A-4A0A-8929-FB21D20B2B3F}"/>
                </a:ext>
              </a:extLst>
            </p:cNvPr>
            <p:cNvCxnSpPr>
              <a:endCxn id="15" idx="0"/>
            </p:cNvCxnSpPr>
            <p:nvPr/>
          </p:nvCxnSpPr>
          <p:spPr>
            <a:xfrm flipV="1">
              <a:off x="9005640" y="608498"/>
              <a:ext cx="0" cy="6081095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2" name="Straight Connector 25">
            <a:extLst>
              <a:ext uri="{FF2B5EF4-FFF2-40B4-BE49-F238E27FC236}">
                <a16:creationId xmlns:a16="http://schemas.microsoft.com/office/drawing/2014/main" id="{90749A91-3372-4543-93D2-C59F44C38BFF}"/>
              </a:ext>
            </a:extLst>
          </p:cNvPr>
          <p:cNvCxnSpPr>
            <a:cxnSpLocks/>
          </p:cNvCxnSpPr>
          <p:nvPr/>
        </p:nvCxnSpPr>
        <p:spPr>
          <a:xfrm>
            <a:off x="76201" y="342900"/>
            <a:ext cx="7096325" cy="0"/>
          </a:xfrm>
          <a:prstGeom prst="line">
            <a:avLst/>
          </a:prstGeom>
          <a:ln w="12700">
            <a:solidFill>
              <a:schemeClr val="accent6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11">
            <a:extLst>
              <a:ext uri="{FF2B5EF4-FFF2-40B4-BE49-F238E27FC236}">
                <a16:creationId xmlns:a16="http://schemas.microsoft.com/office/drawing/2014/main" id="{DC8A2902-972C-470F-9273-B309198521C0}"/>
              </a:ext>
            </a:extLst>
          </p:cNvPr>
          <p:cNvGrpSpPr/>
          <p:nvPr/>
        </p:nvGrpSpPr>
        <p:grpSpPr>
          <a:xfrm>
            <a:off x="207310" y="445325"/>
            <a:ext cx="2461910" cy="277854"/>
            <a:chOff x="358402" y="228600"/>
            <a:chExt cx="1534285" cy="400110"/>
          </a:xfrm>
        </p:grpSpPr>
        <p:sp>
          <p:nvSpPr>
            <p:cNvPr id="24" name="Rectangle 13">
              <a:extLst>
                <a:ext uri="{FF2B5EF4-FFF2-40B4-BE49-F238E27FC236}">
                  <a16:creationId xmlns:a16="http://schemas.microsoft.com/office/drawing/2014/main" id="{19338BDD-2C5D-4A83-8DEC-61B611CEFB60}"/>
                </a:ext>
              </a:extLst>
            </p:cNvPr>
            <p:cNvSpPr/>
            <p:nvPr/>
          </p:nvSpPr>
          <p:spPr>
            <a:xfrm>
              <a:off x="358402" y="228600"/>
              <a:ext cx="1534285" cy="227830"/>
            </a:xfrm>
            <a:prstGeom prst="rect">
              <a:avLst/>
            </a:prstGeom>
            <a:solidFill>
              <a:srgbClr val="7FD13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 spc="1000" dirty="0">
                <a:solidFill>
                  <a:schemeClr val="bg1">
                    <a:lumMod val="95000"/>
                  </a:schemeClr>
                </a:solidFill>
                <a:latin typeface="Tw Cen MT" pitchFamily="34" charset="0"/>
              </a:endParaRPr>
            </a:p>
          </p:txBody>
        </p:sp>
        <p:sp>
          <p:nvSpPr>
            <p:cNvPr id="25" name="Rectangle 14">
              <a:extLst>
                <a:ext uri="{FF2B5EF4-FFF2-40B4-BE49-F238E27FC236}">
                  <a16:creationId xmlns:a16="http://schemas.microsoft.com/office/drawing/2014/main" id="{3D826C26-6878-4287-95E7-63B338DB763D}"/>
                </a:ext>
              </a:extLst>
            </p:cNvPr>
            <p:cNvSpPr/>
            <p:nvPr/>
          </p:nvSpPr>
          <p:spPr>
            <a:xfrm>
              <a:off x="358402" y="412613"/>
              <a:ext cx="1534285" cy="216097"/>
            </a:xfrm>
            <a:prstGeom prst="rect">
              <a:avLst/>
            </a:prstGeom>
            <a:solidFill>
              <a:schemeClr val="accent6">
                <a:alpha val="5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 spc="1000" dirty="0">
                <a:solidFill>
                  <a:schemeClr val="bg1">
                    <a:lumMod val="95000"/>
                  </a:schemeClr>
                </a:solidFill>
                <a:latin typeface="Tw Cen MT" pitchFamily="34" charset="0"/>
              </a:endParaRPr>
            </a:p>
          </p:txBody>
        </p:sp>
      </p:grpSp>
      <p:sp>
        <p:nvSpPr>
          <p:cNvPr id="26" name="Rectangle 15">
            <a:extLst>
              <a:ext uri="{FF2B5EF4-FFF2-40B4-BE49-F238E27FC236}">
                <a16:creationId xmlns:a16="http://schemas.microsoft.com/office/drawing/2014/main" id="{78CCAC3B-CF4E-40A8-B8CF-386CF191A9C1}"/>
              </a:ext>
            </a:extLst>
          </p:cNvPr>
          <p:cNvSpPr/>
          <p:nvPr/>
        </p:nvSpPr>
        <p:spPr>
          <a:xfrm>
            <a:off x="231060" y="385402"/>
            <a:ext cx="2414410" cy="348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67" b="1" spc="500" dirty="0" err="1">
                <a:solidFill>
                  <a:srgbClr val="00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Terminologi</a:t>
            </a:r>
            <a:endParaRPr lang="en-US" sz="750" b="1" dirty="0">
              <a:solidFill>
                <a:srgbClr val="00000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C6918C-A755-42C5-9E62-6B9E294142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682" y="4055032"/>
            <a:ext cx="949515" cy="142427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EBD4BCF-01DD-4B12-BB28-4B9F7FEC1A3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00" r="16588"/>
          <a:stretch/>
        </p:blipFill>
        <p:spPr>
          <a:xfrm>
            <a:off x="5791200" y="4119438"/>
            <a:ext cx="1226259" cy="1212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190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2913597"/>
              </p:ext>
            </p:extLst>
          </p:nvPr>
        </p:nvGraphicFramePr>
        <p:xfrm>
          <a:off x="349253" y="1841500"/>
          <a:ext cx="6921499" cy="292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3"/>
          <p:cNvSpPr/>
          <p:nvPr/>
        </p:nvSpPr>
        <p:spPr>
          <a:xfrm>
            <a:off x="151939" y="661052"/>
            <a:ext cx="731566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spc="500" dirty="0">
                <a:solidFill>
                  <a:schemeClr val="accent6">
                    <a:lumMod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CONTOH PENYAKIT TIDAK MENULAR </a:t>
            </a:r>
          </a:p>
          <a:p>
            <a:pPr algn="ctr"/>
            <a:r>
              <a:rPr lang="en-US" b="1" spc="500" dirty="0">
                <a:solidFill>
                  <a:schemeClr val="accent6">
                    <a:lumMod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(</a:t>
            </a:r>
            <a:r>
              <a:rPr lang="en-US" b="1" i="1" spc="500" dirty="0">
                <a:solidFill>
                  <a:schemeClr val="accent6">
                    <a:lumMod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Non-Communicable Diseases</a:t>
            </a:r>
            <a:r>
              <a:rPr lang="en-US" b="1" spc="500" dirty="0">
                <a:solidFill>
                  <a:schemeClr val="accent6">
                    <a:lumMod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)</a:t>
            </a:r>
            <a:endParaRPr lang="en-US" dirty="0">
              <a:solidFill>
                <a:schemeClr val="accent6">
                  <a:lumMod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8883287-FAA3-4745-998A-1CFBADF32E05}"/>
              </a:ext>
            </a:extLst>
          </p:cNvPr>
          <p:cNvSpPr/>
          <p:nvPr/>
        </p:nvSpPr>
        <p:spPr>
          <a:xfrm>
            <a:off x="198012" y="28286"/>
            <a:ext cx="5593188" cy="271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167" b="1" spc="250" dirty="0">
                <a:solidFill>
                  <a:srgbClr val="00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Dasar Kesehatan Masyarakat – Penyakit </a:t>
            </a:r>
            <a:r>
              <a:rPr lang="en-US" sz="1167" b="1" spc="250" dirty="0">
                <a:solidFill>
                  <a:srgbClr val="00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Tidak </a:t>
            </a:r>
            <a:r>
              <a:rPr lang="id-ID" sz="1167" b="1" spc="250" dirty="0">
                <a:solidFill>
                  <a:srgbClr val="00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Menular</a:t>
            </a:r>
          </a:p>
        </p:txBody>
      </p:sp>
      <p:grpSp>
        <p:nvGrpSpPr>
          <p:cNvPr id="9" name="Group 38">
            <a:extLst>
              <a:ext uri="{FF2B5EF4-FFF2-40B4-BE49-F238E27FC236}">
                <a16:creationId xmlns:a16="http://schemas.microsoft.com/office/drawing/2014/main" id="{9DCC092A-8C8B-4356-A645-4ECDDADD8203}"/>
              </a:ext>
            </a:extLst>
          </p:cNvPr>
          <p:cNvGrpSpPr/>
          <p:nvPr/>
        </p:nvGrpSpPr>
        <p:grpSpPr>
          <a:xfrm>
            <a:off x="76200" y="352084"/>
            <a:ext cx="7467600" cy="5248615"/>
            <a:chOff x="139729" y="142253"/>
            <a:chExt cx="8865911" cy="6563346"/>
          </a:xfrm>
        </p:grpSpPr>
        <p:sp>
          <p:nvSpPr>
            <p:cNvPr id="10" name="Right Triangle 39">
              <a:extLst>
                <a:ext uri="{FF2B5EF4-FFF2-40B4-BE49-F238E27FC236}">
                  <a16:creationId xmlns:a16="http://schemas.microsoft.com/office/drawing/2014/main" id="{F72F7FF8-E410-49F8-B049-84A58FD0C3CF}"/>
                </a:ext>
              </a:extLst>
            </p:cNvPr>
            <p:cNvSpPr/>
            <p:nvPr/>
          </p:nvSpPr>
          <p:spPr>
            <a:xfrm>
              <a:off x="139729" y="6239354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11" name="Straight Connector 40">
              <a:extLst>
                <a:ext uri="{FF2B5EF4-FFF2-40B4-BE49-F238E27FC236}">
                  <a16:creationId xmlns:a16="http://schemas.microsoft.com/office/drawing/2014/main" id="{6DAC0B27-9DC9-4556-A7B6-BCF6B83D74AE}"/>
                </a:ext>
              </a:extLst>
            </p:cNvPr>
            <p:cNvCxnSpPr>
              <a:stCxn id="10" idx="0"/>
            </p:cNvCxnSpPr>
            <p:nvPr/>
          </p:nvCxnSpPr>
          <p:spPr>
            <a:xfrm flipV="1">
              <a:off x="139729" y="142253"/>
              <a:ext cx="0" cy="6097101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41">
              <a:extLst>
                <a:ext uri="{FF2B5EF4-FFF2-40B4-BE49-F238E27FC236}">
                  <a16:creationId xmlns:a16="http://schemas.microsoft.com/office/drawing/2014/main" id="{00FAACAC-437B-4347-9EFA-F6026DD09689}"/>
                </a:ext>
              </a:extLst>
            </p:cNvPr>
            <p:cNvCxnSpPr>
              <a:cxnSpLocks/>
            </p:cNvCxnSpPr>
            <p:nvPr/>
          </p:nvCxnSpPr>
          <p:spPr>
            <a:xfrm>
              <a:off x="526165" y="6705599"/>
              <a:ext cx="8466809" cy="0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ight Triangle 42">
              <a:extLst>
                <a:ext uri="{FF2B5EF4-FFF2-40B4-BE49-F238E27FC236}">
                  <a16:creationId xmlns:a16="http://schemas.microsoft.com/office/drawing/2014/main" id="{4A7EEDCC-89B6-44BE-A8B8-98919EA4ED35}"/>
                </a:ext>
              </a:extLst>
            </p:cNvPr>
            <p:cNvSpPr/>
            <p:nvPr/>
          </p:nvSpPr>
          <p:spPr>
            <a:xfrm rot="10800000">
              <a:off x="8606538" y="142253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14" name="Straight Connector 43">
              <a:extLst>
                <a:ext uri="{FF2B5EF4-FFF2-40B4-BE49-F238E27FC236}">
                  <a16:creationId xmlns:a16="http://schemas.microsoft.com/office/drawing/2014/main" id="{21DF6A96-5288-42C8-819C-7D9C83C7A7A7}"/>
                </a:ext>
              </a:extLst>
            </p:cNvPr>
            <p:cNvCxnSpPr>
              <a:endCxn id="13" idx="0"/>
            </p:cNvCxnSpPr>
            <p:nvPr/>
          </p:nvCxnSpPr>
          <p:spPr>
            <a:xfrm flipV="1">
              <a:off x="9005640" y="608498"/>
              <a:ext cx="0" cy="6081095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Straight Connector 25">
            <a:extLst>
              <a:ext uri="{FF2B5EF4-FFF2-40B4-BE49-F238E27FC236}">
                <a16:creationId xmlns:a16="http://schemas.microsoft.com/office/drawing/2014/main" id="{E8B7AB40-3B5E-40B6-B562-A1D1F07A99C2}"/>
              </a:ext>
            </a:extLst>
          </p:cNvPr>
          <p:cNvCxnSpPr>
            <a:cxnSpLocks/>
          </p:cNvCxnSpPr>
          <p:nvPr/>
        </p:nvCxnSpPr>
        <p:spPr>
          <a:xfrm>
            <a:off x="76201" y="342900"/>
            <a:ext cx="7096325" cy="0"/>
          </a:xfrm>
          <a:prstGeom prst="line">
            <a:avLst/>
          </a:prstGeom>
          <a:ln w="12700">
            <a:solidFill>
              <a:schemeClr val="accent6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566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169581"/>
              </p:ext>
            </p:extLst>
          </p:nvPr>
        </p:nvGraphicFramePr>
        <p:xfrm>
          <a:off x="316988" y="818558"/>
          <a:ext cx="6941290" cy="464731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1791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128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493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5373">
                <a:tc>
                  <a:txBody>
                    <a:bodyPr/>
                    <a:lstStyle/>
                    <a:p>
                      <a:pPr algn="ctr"/>
                      <a:r>
                        <a:rPr lang="id-ID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Penyebab</a:t>
                      </a: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Klasifikasi</a:t>
                      </a:r>
                      <a:r>
                        <a:rPr lang="id-ID" sz="1600" baseline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Penyakit</a:t>
                      </a:r>
                      <a:endParaRPr lang="id-ID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Contoh</a:t>
                      </a: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2388">
                <a:tc>
                  <a:txBody>
                    <a:bodyPr/>
                    <a:lstStyle/>
                    <a:p>
                      <a:pPr algn="ctr"/>
                      <a:r>
                        <a:rPr lang="id-ID" sz="1600" spc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Kelainan Genetik</a:t>
                      </a: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i="0" spc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Geneti</a:t>
                      </a:r>
                      <a:r>
                        <a:rPr lang="en-US" sz="1600" i="0" spc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 dan </a:t>
                      </a:r>
                    </a:p>
                    <a:p>
                      <a:pPr algn="ctr"/>
                      <a:r>
                        <a:rPr lang="en-US" sz="1600" i="0" spc="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Penyakit</a:t>
                      </a:r>
                      <a:r>
                        <a:rPr lang="en-US" sz="1600" i="0" spc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</a:t>
                      </a:r>
                      <a:r>
                        <a:rPr lang="en-US" sz="1600" i="0" spc="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Dapatan</a:t>
                      </a:r>
                      <a:endParaRPr lang="id-ID" sz="1600" i="0" spc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spc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Albino, miopia</a:t>
                      </a: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2388">
                <a:tc>
                  <a:txBody>
                    <a:bodyPr/>
                    <a:lstStyle/>
                    <a:p>
                      <a:pPr algn="ctr"/>
                      <a:r>
                        <a:rPr lang="id-ID" sz="1600" spc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Kelainan Metabolit dan degeratif</a:t>
                      </a: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spc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Metabolik dan degeneratif</a:t>
                      </a: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spc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DM, osteoporosis</a:t>
                      </a: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8881">
                <a:tc>
                  <a:txBody>
                    <a:bodyPr/>
                    <a:lstStyle/>
                    <a:p>
                      <a:pPr algn="ctr"/>
                      <a:r>
                        <a:rPr lang="id-ID" sz="1600" spc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Kecelakaan</a:t>
                      </a: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i="0" spc="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Cedera</a:t>
                      </a:r>
                      <a:endParaRPr lang="id-ID" sz="1600" i="0" spc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spc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Luka, patah tulang</a:t>
                      </a: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25895">
                <a:tc>
                  <a:txBody>
                    <a:bodyPr/>
                    <a:lstStyle/>
                    <a:p>
                      <a:pPr algn="ctr"/>
                      <a:r>
                        <a:rPr lang="id-ID" sz="1600" spc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</a:t>
                      </a:r>
                      <a:r>
                        <a:rPr lang="en-US" sz="1600" spc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</a:t>
                      </a:r>
                      <a:r>
                        <a:rPr lang="id-ID" sz="1600" spc="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lainan</a:t>
                      </a:r>
                      <a:r>
                        <a:rPr lang="id-ID" sz="1600" spc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Jantung dan Pembuluh Darah</a:t>
                      </a:r>
                      <a:endParaRPr lang="id-ID" sz="1600" spc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spc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Peny</a:t>
                      </a:r>
                      <a:r>
                        <a:rPr lang="en-US" sz="1600" spc="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akit</a:t>
                      </a:r>
                      <a:r>
                        <a:rPr lang="en-US" sz="1600" spc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id-ID" sz="1600" spc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Kardiovaskuler</a:t>
                      </a: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spc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PJK, Stroke</a:t>
                      </a: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62388">
                <a:tc>
                  <a:txBody>
                    <a:bodyPr/>
                    <a:lstStyle/>
                    <a:p>
                      <a:pPr algn="ctr"/>
                      <a:r>
                        <a:rPr lang="id-ID" sz="1600" spc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Gizi</a:t>
                      </a: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spc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Penyakit </a:t>
                      </a:r>
                      <a:r>
                        <a:rPr lang="id-ID" sz="1600" spc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Gizi</a:t>
                      </a:r>
                      <a:endParaRPr lang="id-ID" sz="1600" spc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spc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Malnutrisi dan avitaminosis</a:t>
                      </a: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23" name="Group 11">
            <a:extLst>
              <a:ext uri="{FF2B5EF4-FFF2-40B4-BE49-F238E27FC236}">
                <a16:creationId xmlns:a16="http://schemas.microsoft.com/office/drawing/2014/main" id="{DCCD6F02-32E6-4452-83D9-14BCE8CC43D2}"/>
              </a:ext>
            </a:extLst>
          </p:cNvPr>
          <p:cNvGrpSpPr/>
          <p:nvPr/>
        </p:nvGrpSpPr>
        <p:grpSpPr>
          <a:xfrm>
            <a:off x="316988" y="422708"/>
            <a:ext cx="2194560" cy="277854"/>
            <a:chOff x="358402" y="228600"/>
            <a:chExt cx="1534285" cy="400110"/>
          </a:xfrm>
        </p:grpSpPr>
        <p:sp>
          <p:nvSpPr>
            <p:cNvPr id="24" name="Rectangle 13">
              <a:extLst>
                <a:ext uri="{FF2B5EF4-FFF2-40B4-BE49-F238E27FC236}">
                  <a16:creationId xmlns:a16="http://schemas.microsoft.com/office/drawing/2014/main" id="{03920937-7ADC-4667-A15B-3822EB798BA3}"/>
                </a:ext>
              </a:extLst>
            </p:cNvPr>
            <p:cNvSpPr/>
            <p:nvPr/>
          </p:nvSpPr>
          <p:spPr>
            <a:xfrm>
              <a:off x="358402" y="228600"/>
              <a:ext cx="1534285" cy="227830"/>
            </a:xfrm>
            <a:prstGeom prst="rect">
              <a:avLst/>
            </a:prstGeom>
            <a:solidFill>
              <a:srgbClr val="7FD13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 spc="1000" dirty="0">
                <a:solidFill>
                  <a:schemeClr val="bg1">
                    <a:lumMod val="95000"/>
                  </a:schemeClr>
                </a:solidFill>
                <a:latin typeface="Tw Cen MT" pitchFamily="34" charset="0"/>
              </a:endParaRPr>
            </a:p>
          </p:txBody>
        </p:sp>
        <p:sp>
          <p:nvSpPr>
            <p:cNvPr id="25" name="Rectangle 14">
              <a:extLst>
                <a:ext uri="{FF2B5EF4-FFF2-40B4-BE49-F238E27FC236}">
                  <a16:creationId xmlns:a16="http://schemas.microsoft.com/office/drawing/2014/main" id="{4DD01632-EFD5-46E3-AD0A-9F4A4DAAB84C}"/>
                </a:ext>
              </a:extLst>
            </p:cNvPr>
            <p:cNvSpPr/>
            <p:nvPr/>
          </p:nvSpPr>
          <p:spPr>
            <a:xfrm>
              <a:off x="358402" y="412613"/>
              <a:ext cx="1534285" cy="216097"/>
            </a:xfrm>
            <a:prstGeom prst="rect">
              <a:avLst/>
            </a:prstGeom>
            <a:solidFill>
              <a:schemeClr val="accent6">
                <a:alpha val="5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 spc="1000" dirty="0">
                <a:solidFill>
                  <a:schemeClr val="bg1">
                    <a:lumMod val="95000"/>
                  </a:schemeClr>
                </a:solidFill>
                <a:latin typeface="Tw Cen MT" pitchFamily="34" charset="0"/>
              </a:endParaRPr>
            </a:p>
          </p:txBody>
        </p:sp>
      </p:grpSp>
      <p:sp>
        <p:nvSpPr>
          <p:cNvPr id="26" name="Rectangle 15">
            <a:extLst>
              <a:ext uri="{FF2B5EF4-FFF2-40B4-BE49-F238E27FC236}">
                <a16:creationId xmlns:a16="http://schemas.microsoft.com/office/drawing/2014/main" id="{C2F2D07E-8777-47BA-B4F3-0EB3C0F69902}"/>
              </a:ext>
            </a:extLst>
          </p:cNvPr>
          <p:cNvSpPr/>
          <p:nvPr/>
        </p:nvSpPr>
        <p:spPr>
          <a:xfrm>
            <a:off x="316989" y="376056"/>
            <a:ext cx="2194560" cy="348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67" b="1" spc="500" dirty="0" err="1">
                <a:solidFill>
                  <a:srgbClr val="00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Klasifikasi</a:t>
            </a:r>
            <a:endParaRPr lang="en-US" sz="750" b="1" dirty="0">
              <a:solidFill>
                <a:srgbClr val="00000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Rectangle 6">
            <a:extLst>
              <a:ext uri="{FF2B5EF4-FFF2-40B4-BE49-F238E27FC236}">
                <a16:creationId xmlns:a16="http://schemas.microsoft.com/office/drawing/2014/main" id="{C2745726-F29A-4A21-A363-715D4F43544B}"/>
              </a:ext>
            </a:extLst>
          </p:cNvPr>
          <p:cNvSpPr/>
          <p:nvPr/>
        </p:nvSpPr>
        <p:spPr>
          <a:xfrm>
            <a:off x="198012" y="28286"/>
            <a:ext cx="5593188" cy="271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167" b="1" spc="250" dirty="0">
                <a:solidFill>
                  <a:srgbClr val="00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Dasar Kesehatan Masyarakat – Penyakit </a:t>
            </a:r>
            <a:r>
              <a:rPr lang="en-US" sz="1167" b="1" spc="250" dirty="0">
                <a:solidFill>
                  <a:srgbClr val="00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Tidak </a:t>
            </a:r>
            <a:r>
              <a:rPr lang="id-ID" sz="1167" b="1" spc="250" dirty="0">
                <a:solidFill>
                  <a:srgbClr val="00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Menular</a:t>
            </a:r>
          </a:p>
        </p:txBody>
      </p:sp>
      <p:grpSp>
        <p:nvGrpSpPr>
          <p:cNvPr id="28" name="Group 38">
            <a:extLst>
              <a:ext uri="{FF2B5EF4-FFF2-40B4-BE49-F238E27FC236}">
                <a16:creationId xmlns:a16="http://schemas.microsoft.com/office/drawing/2014/main" id="{25F67CD4-60E5-4367-A351-60BD84FA87E3}"/>
              </a:ext>
            </a:extLst>
          </p:cNvPr>
          <p:cNvGrpSpPr/>
          <p:nvPr/>
        </p:nvGrpSpPr>
        <p:grpSpPr>
          <a:xfrm>
            <a:off x="76200" y="352084"/>
            <a:ext cx="7467600" cy="5248615"/>
            <a:chOff x="139729" y="142253"/>
            <a:chExt cx="8865911" cy="6563346"/>
          </a:xfrm>
        </p:grpSpPr>
        <p:sp>
          <p:nvSpPr>
            <p:cNvPr id="29" name="Right Triangle 39">
              <a:extLst>
                <a:ext uri="{FF2B5EF4-FFF2-40B4-BE49-F238E27FC236}">
                  <a16:creationId xmlns:a16="http://schemas.microsoft.com/office/drawing/2014/main" id="{3EB0C6E3-20FD-448B-814E-1696260C200C}"/>
                </a:ext>
              </a:extLst>
            </p:cNvPr>
            <p:cNvSpPr/>
            <p:nvPr/>
          </p:nvSpPr>
          <p:spPr>
            <a:xfrm>
              <a:off x="139729" y="6239354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30" name="Straight Connector 40">
              <a:extLst>
                <a:ext uri="{FF2B5EF4-FFF2-40B4-BE49-F238E27FC236}">
                  <a16:creationId xmlns:a16="http://schemas.microsoft.com/office/drawing/2014/main" id="{84E1D534-22D2-4CDA-923B-1FE8D32A45F9}"/>
                </a:ext>
              </a:extLst>
            </p:cNvPr>
            <p:cNvCxnSpPr>
              <a:cxnSpLocks/>
              <a:stCxn id="29" idx="0"/>
            </p:cNvCxnSpPr>
            <p:nvPr/>
          </p:nvCxnSpPr>
          <p:spPr>
            <a:xfrm flipV="1">
              <a:off x="139729" y="142253"/>
              <a:ext cx="0" cy="6097101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41">
              <a:extLst>
                <a:ext uri="{FF2B5EF4-FFF2-40B4-BE49-F238E27FC236}">
                  <a16:creationId xmlns:a16="http://schemas.microsoft.com/office/drawing/2014/main" id="{BD66FAE2-06C0-46B0-9A41-30AC65DEB82F}"/>
                </a:ext>
              </a:extLst>
            </p:cNvPr>
            <p:cNvCxnSpPr>
              <a:cxnSpLocks/>
            </p:cNvCxnSpPr>
            <p:nvPr/>
          </p:nvCxnSpPr>
          <p:spPr>
            <a:xfrm>
              <a:off x="526165" y="6705599"/>
              <a:ext cx="8466809" cy="0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ight Triangle 42">
              <a:extLst>
                <a:ext uri="{FF2B5EF4-FFF2-40B4-BE49-F238E27FC236}">
                  <a16:creationId xmlns:a16="http://schemas.microsoft.com/office/drawing/2014/main" id="{20CC478F-A9C5-45B3-B719-D3C89851433D}"/>
                </a:ext>
              </a:extLst>
            </p:cNvPr>
            <p:cNvSpPr/>
            <p:nvPr/>
          </p:nvSpPr>
          <p:spPr>
            <a:xfrm rot="10800000">
              <a:off x="8606538" y="142253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33" name="Straight Connector 43">
              <a:extLst>
                <a:ext uri="{FF2B5EF4-FFF2-40B4-BE49-F238E27FC236}">
                  <a16:creationId xmlns:a16="http://schemas.microsoft.com/office/drawing/2014/main" id="{F5193E69-FDE2-4E1A-B4FD-8DC9258D73E8}"/>
                </a:ext>
              </a:extLst>
            </p:cNvPr>
            <p:cNvCxnSpPr>
              <a:cxnSpLocks/>
              <a:endCxn id="32" idx="0"/>
            </p:cNvCxnSpPr>
            <p:nvPr/>
          </p:nvCxnSpPr>
          <p:spPr>
            <a:xfrm flipV="1">
              <a:off x="9005640" y="608498"/>
              <a:ext cx="0" cy="6081095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4" name="Straight Connector 25">
            <a:extLst>
              <a:ext uri="{FF2B5EF4-FFF2-40B4-BE49-F238E27FC236}">
                <a16:creationId xmlns:a16="http://schemas.microsoft.com/office/drawing/2014/main" id="{EBD9BD1C-EED2-42EF-B836-E3AE3FCE50D5}"/>
              </a:ext>
            </a:extLst>
          </p:cNvPr>
          <p:cNvCxnSpPr>
            <a:cxnSpLocks/>
          </p:cNvCxnSpPr>
          <p:nvPr/>
        </p:nvCxnSpPr>
        <p:spPr>
          <a:xfrm>
            <a:off x="76201" y="342900"/>
            <a:ext cx="7096325" cy="0"/>
          </a:xfrm>
          <a:prstGeom prst="line">
            <a:avLst/>
          </a:prstGeom>
          <a:ln w="12700">
            <a:solidFill>
              <a:schemeClr val="accent6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0718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2880970" y="5116820"/>
            <a:ext cx="1577611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33" b="1" i="1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(</a:t>
            </a:r>
            <a:r>
              <a:rPr lang="en-US" sz="1333" b="1" i="1" dirty="0" err="1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Riskesdas</a:t>
            </a:r>
            <a:r>
              <a:rPr lang="en-US" sz="1333" b="1" i="1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RI, 2018)</a:t>
            </a:r>
            <a:endParaRPr lang="en-US" sz="1167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5413E306-8A16-4562-9A4A-04EAEFF72F70}"/>
              </a:ext>
            </a:extLst>
          </p:cNvPr>
          <p:cNvSpPr/>
          <p:nvPr/>
        </p:nvSpPr>
        <p:spPr>
          <a:xfrm>
            <a:off x="198012" y="28286"/>
            <a:ext cx="5593188" cy="271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167" b="1" spc="250" dirty="0">
                <a:solidFill>
                  <a:srgbClr val="00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Dasar Kesehatan Masyarakat – Penyakit </a:t>
            </a:r>
            <a:r>
              <a:rPr lang="en-US" sz="1167" b="1" spc="250" dirty="0">
                <a:solidFill>
                  <a:srgbClr val="00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Tidak </a:t>
            </a:r>
            <a:r>
              <a:rPr lang="id-ID" sz="1167" b="1" spc="250" dirty="0">
                <a:solidFill>
                  <a:srgbClr val="00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Menular</a:t>
            </a:r>
          </a:p>
        </p:txBody>
      </p:sp>
      <p:grpSp>
        <p:nvGrpSpPr>
          <p:cNvPr id="18" name="Group 38">
            <a:extLst>
              <a:ext uri="{FF2B5EF4-FFF2-40B4-BE49-F238E27FC236}">
                <a16:creationId xmlns:a16="http://schemas.microsoft.com/office/drawing/2014/main" id="{4E8B8DB8-0C33-4F4D-BE55-3A1CC7BC3FA2}"/>
              </a:ext>
            </a:extLst>
          </p:cNvPr>
          <p:cNvGrpSpPr/>
          <p:nvPr/>
        </p:nvGrpSpPr>
        <p:grpSpPr>
          <a:xfrm>
            <a:off x="76200" y="352084"/>
            <a:ext cx="7467600" cy="5248615"/>
            <a:chOff x="139729" y="142253"/>
            <a:chExt cx="8865911" cy="6563346"/>
          </a:xfrm>
        </p:grpSpPr>
        <p:sp>
          <p:nvSpPr>
            <p:cNvPr id="21" name="Right Triangle 39">
              <a:extLst>
                <a:ext uri="{FF2B5EF4-FFF2-40B4-BE49-F238E27FC236}">
                  <a16:creationId xmlns:a16="http://schemas.microsoft.com/office/drawing/2014/main" id="{18027736-9AD3-41DC-BE9A-E6A7A71638FE}"/>
                </a:ext>
              </a:extLst>
            </p:cNvPr>
            <p:cNvSpPr/>
            <p:nvPr/>
          </p:nvSpPr>
          <p:spPr>
            <a:xfrm>
              <a:off x="139729" y="6239354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24" name="Straight Connector 40">
              <a:extLst>
                <a:ext uri="{FF2B5EF4-FFF2-40B4-BE49-F238E27FC236}">
                  <a16:creationId xmlns:a16="http://schemas.microsoft.com/office/drawing/2014/main" id="{C809C92E-42B0-4639-84A6-9BCD9623F220}"/>
                </a:ext>
              </a:extLst>
            </p:cNvPr>
            <p:cNvCxnSpPr>
              <a:stCxn id="21" idx="0"/>
            </p:cNvCxnSpPr>
            <p:nvPr/>
          </p:nvCxnSpPr>
          <p:spPr>
            <a:xfrm flipV="1">
              <a:off x="139729" y="142253"/>
              <a:ext cx="0" cy="6097101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41">
              <a:extLst>
                <a:ext uri="{FF2B5EF4-FFF2-40B4-BE49-F238E27FC236}">
                  <a16:creationId xmlns:a16="http://schemas.microsoft.com/office/drawing/2014/main" id="{560EFBAC-200B-433E-9EE5-EB8200C58CB6}"/>
                </a:ext>
              </a:extLst>
            </p:cNvPr>
            <p:cNvCxnSpPr>
              <a:cxnSpLocks/>
            </p:cNvCxnSpPr>
            <p:nvPr/>
          </p:nvCxnSpPr>
          <p:spPr>
            <a:xfrm>
              <a:off x="526165" y="6705599"/>
              <a:ext cx="8466809" cy="0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ight Triangle 42">
              <a:extLst>
                <a:ext uri="{FF2B5EF4-FFF2-40B4-BE49-F238E27FC236}">
                  <a16:creationId xmlns:a16="http://schemas.microsoft.com/office/drawing/2014/main" id="{077B22E6-E973-4FED-A510-4B93E369698B}"/>
                </a:ext>
              </a:extLst>
            </p:cNvPr>
            <p:cNvSpPr/>
            <p:nvPr/>
          </p:nvSpPr>
          <p:spPr>
            <a:xfrm rot="10800000">
              <a:off x="8606538" y="142253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27" name="Straight Connector 43">
              <a:extLst>
                <a:ext uri="{FF2B5EF4-FFF2-40B4-BE49-F238E27FC236}">
                  <a16:creationId xmlns:a16="http://schemas.microsoft.com/office/drawing/2014/main" id="{94637684-EC21-47F1-83D0-0DAC84629B56}"/>
                </a:ext>
              </a:extLst>
            </p:cNvPr>
            <p:cNvCxnSpPr>
              <a:endCxn id="26" idx="0"/>
            </p:cNvCxnSpPr>
            <p:nvPr/>
          </p:nvCxnSpPr>
          <p:spPr>
            <a:xfrm flipV="1">
              <a:off x="9005640" y="608498"/>
              <a:ext cx="0" cy="6081095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11">
            <a:extLst>
              <a:ext uri="{FF2B5EF4-FFF2-40B4-BE49-F238E27FC236}">
                <a16:creationId xmlns:a16="http://schemas.microsoft.com/office/drawing/2014/main" id="{2160B799-8333-4A85-AA0D-D2C0DC07D5DF}"/>
              </a:ext>
            </a:extLst>
          </p:cNvPr>
          <p:cNvGrpSpPr/>
          <p:nvPr/>
        </p:nvGrpSpPr>
        <p:grpSpPr>
          <a:xfrm>
            <a:off x="207309" y="445325"/>
            <a:ext cx="6775846" cy="277854"/>
            <a:chOff x="358402" y="228600"/>
            <a:chExt cx="1534285" cy="400110"/>
          </a:xfrm>
        </p:grpSpPr>
        <p:sp>
          <p:nvSpPr>
            <p:cNvPr id="29" name="Rectangle 13">
              <a:extLst>
                <a:ext uri="{FF2B5EF4-FFF2-40B4-BE49-F238E27FC236}">
                  <a16:creationId xmlns:a16="http://schemas.microsoft.com/office/drawing/2014/main" id="{C92E5A2E-6D3D-4B02-B97D-8F90745CAB23}"/>
                </a:ext>
              </a:extLst>
            </p:cNvPr>
            <p:cNvSpPr/>
            <p:nvPr/>
          </p:nvSpPr>
          <p:spPr>
            <a:xfrm>
              <a:off x="358402" y="228600"/>
              <a:ext cx="1534285" cy="227830"/>
            </a:xfrm>
            <a:prstGeom prst="rect">
              <a:avLst/>
            </a:prstGeom>
            <a:solidFill>
              <a:srgbClr val="7FD13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 spc="1000" dirty="0">
                <a:solidFill>
                  <a:schemeClr val="bg1">
                    <a:lumMod val="95000"/>
                  </a:schemeClr>
                </a:solidFill>
                <a:latin typeface="Tw Cen MT" pitchFamily="34" charset="0"/>
              </a:endParaRPr>
            </a:p>
          </p:txBody>
        </p:sp>
        <p:sp>
          <p:nvSpPr>
            <p:cNvPr id="30" name="Rectangle 14">
              <a:extLst>
                <a:ext uri="{FF2B5EF4-FFF2-40B4-BE49-F238E27FC236}">
                  <a16:creationId xmlns:a16="http://schemas.microsoft.com/office/drawing/2014/main" id="{EF6FBFE0-3139-4DB2-9466-D1E53B0C744D}"/>
                </a:ext>
              </a:extLst>
            </p:cNvPr>
            <p:cNvSpPr/>
            <p:nvPr/>
          </p:nvSpPr>
          <p:spPr>
            <a:xfrm>
              <a:off x="358402" y="412613"/>
              <a:ext cx="1534285" cy="216097"/>
            </a:xfrm>
            <a:prstGeom prst="rect">
              <a:avLst/>
            </a:prstGeom>
            <a:solidFill>
              <a:schemeClr val="accent6">
                <a:alpha val="5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 spc="1000" dirty="0">
                <a:solidFill>
                  <a:schemeClr val="bg1">
                    <a:lumMod val="95000"/>
                  </a:schemeClr>
                </a:solidFill>
                <a:latin typeface="Tw Cen MT" pitchFamily="34" charset="0"/>
              </a:endParaRPr>
            </a:p>
          </p:txBody>
        </p:sp>
      </p:grpSp>
      <p:sp>
        <p:nvSpPr>
          <p:cNvPr id="31" name="Rectangle 15">
            <a:extLst>
              <a:ext uri="{FF2B5EF4-FFF2-40B4-BE49-F238E27FC236}">
                <a16:creationId xmlns:a16="http://schemas.microsoft.com/office/drawing/2014/main" id="{AEF864A6-F9EA-4903-B5B5-15FB487FCD04}"/>
              </a:ext>
            </a:extLst>
          </p:cNvPr>
          <p:cNvSpPr/>
          <p:nvPr/>
        </p:nvSpPr>
        <p:spPr>
          <a:xfrm>
            <a:off x="272617" y="409128"/>
            <a:ext cx="6775851" cy="348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67" b="1" spc="500" dirty="0">
                <a:solidFill>
                  <a:srgbClr val="00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Beban </a:t>
            </a:r>
            <a:r>
              <a:rPr lang="en-US" sz="1667" b="1" spc="500" dirty="0" err="1">
                <a:solidFill>
                  <a:srgbClr val="00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Penyakit</a:t>
            </a:r>
            <a:r>
              <a:rPr lang="en-US" sz="1667" b="1" spc="500" dirty="0">
                <a:solidFill>
                  <a:srgbClr val="00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Tidak </a:t>
            </a:r>
            <a:r>
              <a:rPr lang="en-US" sz="1667" b="1" spc="500" dirty="0" err="1">
                <a:solidFill>
                  <a:srgbClr val="00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Menular</a:t>
            </a:r>
            <a:r>
              <a:rPr lang="en-US" sz="1667" b="1" spc="500" dirty="0">
                <a:solidFill>
                  <a:srgbClr val="00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di Indonesia </a:t>
            </a:r>
            <a:endParaRPr lang="en-US" sz="750" b="1" dirty="0">
              <a:solidFill>
                <a:srgbClr val="00000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Kotak Teks 2">
            <a:extLst>
              <a:ext uri="{FF2B5EF4-FFF2-40B4-BE49-F238E27FC236}">
                <a16:creationId xmlns:a16="http://schemas.microsoft.com/office/drawing/2014/main" id="{9E328510-12F2-4FD9-8C64-BAC07060B8FE}"/>
              </a:ext>
            </a:extLst>
          </p:cNvPr>
          <p:cNvSpPr txBox="1"/>
          <p:nvPr/>
        </p:nvSpPr>
        <p:spPr>
          <a:xfrm>
            <a:off x="1595263" y="961121"/>
            <a:ext cx="44294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PROPORSI KEJADIAN PENYAKIT </a:t>
            </a:r>
          </a:p>
          <a:p>
            <a:pPr algn="ctr"/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TIDAK MENULAR DI INDONESIA</a:t>
            </a:r>
          </a:p>
        </p:txBody>
      </p:sp>
      <p:cxnSp>
        <p:nvCxnSpPr>
          <p:cNvPr id="32" name="Straight Connector 25">
            <a:extLst>
              <a:ext uri="{FF2B5EF4-FFF2-40B4-BE49-F238E27FC236}">
                <a16:creationId xmlns:a16="http://schemas.microsoft.com/office/drawing/2014/main" id="{3FF1655B-40DD-4F55-B618-895C1A2DE89E}"/>
              </a:ext>
            </a:extLst>
          </p:cNvPr>
          <p:cNvCxnSpPr>
            <a:cxnSpLocks/>
          </p:cNvCxnSpPr>
          <p:nvPr/>
        </p:nvCxnSpPr>
        <p:spPr>
          <a:xfrm>
            <a:off x="76201" y="342900"/>
            <a:ext cx="7096325" cy="0"/>
          </a:xfrm>
          <a:prstGeom prst="line">
            <a:avLst/>
          </a:prstGeom>
          <a:ln w="12700">
            <a:solidFill>
              <a:schemeClr val="accent6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9FA9D769-BD1D-43DA-8ECE-9D36AAEE73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80482621"/>
              </p:ext>
            </p:extLst>
          </p:nvPr>
        </p:nvGraphicFramePr>
        <p:xfrm>
          <a:off x="1129775" y="1830486"/>
          <a:ext cx="5080000" cy="3386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33757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/>
        </p:blipFill>
        <p:spPr>
          <a:xfrm>
            <a:off x="333485" y="1068435"/>
            <a:ext cx="7021980" cy="4237437"/>
          </a:xfrm>
          <a:prstGeom prst="rect">
            <a:avLst/>
          </a:prstGeom>
        </p:spPr>
      </p:pic>
      <p:sp>
        <p:nvSpPr>
          <p:cNvPr id="11" name="Rectangle 6">
            <a:extLst>
              <a:ext uri="{FF2B5EF4-FFF2-40B4-BE49-F238E27FC236}">
                <a16:creationId xmlns:a16="http://schemas.microsoft.com/office/drawing/2014/main" id="{961D5FC8-773D-4329-8B2F-AC4F7EFB6C04}"/>
              </a:ext>
            </a:extLst>
          </p:cNvPr>
          <p:cNvSpPr/>
          <p:nvPr/>
        </p:nvSpPr>
        <p:spPr>
          <a:xfrm>
            <a:off x="198012" y="28286"/>
            <a:ext cx="5593188" cy="271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167" b="1" spc="250" dirty="0">
                <a:solidFill>
                  <a:srgbClr val="00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Dasar Kesehatan Masyarakat – Penyakit </a:t>
            </a:r>
            <a:r>
              <a:rPr lang="en-US" sz="1167" b="1" spc="250" dirty="0">
                <a:solidFill>
                  <a:srgbClr val="00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Tidak </a:t>
            </a:r>
            <a:r>
              <a:rPr lang="id-ID" sz="1167" b="1" spc="250" dirty="0">
                <a:solidFill>
                  <a:srgbClr val="00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Menular</a:t>
            </a:r>
          </a:p>
        </p:txBody>
      </p:sp>
      <p:grpSp>
        <p:nvGrpSpPr>
          <p:cNvPr id="13" name="Group 38">
            <a:extLst>
              <a:ext uri="{FF2B5EF4-FFF2-40B4-BE49-F238E27FC236}">
                <a16:creationId xmlns:a16="http://schemas.microsoft.com/office/drawing/2014/main" id="{B94C2E58-E907-416B-B0DB-FF6AC228289C}"/>
              </a:ext>
            </a:extLst>
          </p:cNvPr>
          <p:cNvGrpSpPr/>
          <p:nvPr/>
        </p:nvGrpSpPr>
        <p:grpSpPr>
          <a:xfrm>
            <a:off x="76200" y="352084"/>
            <a:ext cx="7467600" cy="5248615"/>
            <a:chOff x="139729" y="142253"/>
            <a:chExt cx="8865911" cy="6563346"/>
          </a:xfrm>
        </p:grpSpPr>
        <p:sp>
          <p:nvSpPr>
            <p:cNvPr id="18" name="Right Triangle 39">
              <a:extLst>
                <a:ext uri="{FF2B5EF4-FFF2-40B4-BE49-F238E27FC236}">
                  <a16:creationId xmlns:a16="http://schemas.microsoft.com/office/drawing/2014/main" id="{42685E16-F127-46DC-AD6E-BF3151CFA2B9}"/>
                </a:ext>
              </a:extLst>
            </p:cNvPr>
            <p:cNvSpPr/>
            <p:nvPr/>
          </p:nvSpPr>
          <p:spPr>
            <a:xfrm>
              <a:off x="139729" y="6239354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22" name="Straight Connector 40">
              <a:extLst>
                <a:ext uri="{FF2B5EF4-FFF2-40B4-BE49-F238E27FC236}">
                  <a16:creationId xmlns:a16="http://schemas.microsoft.com/office/drawing/2014/main" id="{4F5EC0CB-EE83-4700-9730-97558111AD28}"/>
                </a:ext>
              </a:extLst>
            </p:cNvPr>
            <p:cNvCxnSpPr>
              <a:stCxn id="18" idx="0"/>
            </p:cNvCxnSpPr>
            <p:nvPr/>
          </p:nvCxnSpPr>
          <p:spPr>
            <a:xfrm flipV="1">
              <a:off x="139729" y="142253"/>
              <a:ext cx="0" cy="6097101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41">
              <a:extLst>
                <a:ext uri="{FF2B5EF4-FFF2-40B4-BE49-F238E27FC236}">
                  <a16:creationId xmlns:a16="http://schemas.microsoft.com/office/drawing/2014/main" id="{3EBDB3DB-A570-4B8C-AC56-6B7514B2D38E}"/>
                </a:ext>
              </a:extLst>
            </p:cNvPr>
            <p:cNvCxnSpPr>
              <a:cxnSpLocks/>
            </p:cNvCxnSpPr>
            <p:nvPr/>
          </p:nvCxnSpPr>
          <p:spPr>
            <a:xfrm>
              <a:off x="526165" y="6705599"/>
              <a:ext cx="8466809" cy="0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ight Triangle 42">
              <a:extLst>
                <a:ext uri="{FF2B5EF4-FFF2-40B4-BE49-F238E27FC236}">
                  <a16:creationId xmlns:a16="http://schemas.microsoft.com/office/drawing/2014/main" id="{5327B785-5AF5-4525-8E20-26A4CBD68001}"/>
                </a:ext>
              </a:extLst>
            </p:cNvPr>
            <p:cNvSpPr/>
            <p:nvPr/>
          </p:nvSpPr>
          <p:spPr>
            <a:xfrm rot="10800000">
              <a:off x="8606538" y="142253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25" name="Straight Connector 43">
              <a:extLst>
                <a:ext uri="{FF2B5EF4-FFF2-40B4-BE49-F238E27FC236}">
                  <a16:creationId xmlns:a16="http://schemas.microsoft.com/office/drawing/2014/main" id="{BCB278FE-8A96-42C2-BCB9-A71658D4DE3F}"/>
                </a:ext>
              </a:extLst>
            </p:cNvPr>
            <p:cNvCxnSpPr>
              <a:endCxn id="24" idx="0"/>
            </p:cNvCxnSpPr>
            <p:nvPr/>
          </p:nvCxnSpPr>
          <p:spPr>
            <a:xfrm flipV="1">
              <a:off x="9005640" y="608498"/>
              <a:ext cx="0" cy="6081095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11">
            <a:extLst>
              <a:ext uri="{FF2B5EF4-FFF2-40B4-BE49-F238E27FC236}">
                <a16:creationId xmlns:a16="http://schemas.microsoft.com/office/drawing/2014/main" id="{1CBA1843-ED12-48BB-9B99-B4D9395CAE95}"/>
              </a:ext>
            </a:extLst>
          </p:cNvPr>
          <p:cNvGrpSpPr/>
          <p:nvPr/>
        </p:nvGrpSpPr>
        <p:grpSpPr>
          <a:xfrm>
            <a:off x="207309" y="445325"/>
            <a:ext cx="3526481" cy="277854"/>
            <a:chOff x="358402" y="228600"/>
            <a:chExt cx="1534285" cy="400110"/>
          </a:xfrm>
        </p:grpSpPr>
        <p:sp>
          <p:nvSpPr>
            <p:cNvPr id="27" name="Rectangle 13">
              <a:extLst>
                <a:ext uri="{FF2B5EF4-FFF2-40B4-BE49-F238E27FC236}">
                  <a16:creationId xmlns:a16="http://schemas.microsoft.com/office/drawing/2014/main" id="{58684B17-81D6-4050-9EB8-1488778F787A}"/>
                </a:ext>
              </a:extLst>
            </p:cNvPr>
            <p:cNvSpPr/>
            <p:nvPr/>
          </p:nvSpPr>
          <p:spPr>
            <a:xfrm>
              <a:off x="358402" y="228600"/>
              <a:ext cx="1534285" cy="227830"/>
            </a:xfrm>
            <a:prstGeom prst="rect">
              <a:avLst/>
            </a:prstGeom>
            <a:solidFill>
              <a:srgbClr val="7FD13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 spc="1000" dirty="0">
                <a:solidFill>
                  <a:schemeClr val="bg1">
                    <a:lumMod val="95000"/>
                  </a:schemeClr>
                </a:solidFill>
                <a:latin typeface="Tw Cen MT" pitchFamily="34" charset="0"/>
              </a:endParaRPr>
            </a:p>
          </p:txBody>
        </p:sp>
        <p:sp>
          <p:nvSpPr>
            <p:cNvPr id="28" name="Rectangle 14">
              <a:extLst>
                <a:ext uri="{FF2B5EF4-FFF2-40B4-BE49-F238E27FC236}">
                  <a16:creationId xmlns:a16="http://schemas.microsoft.com/office/drawing/2014/main" id="{7631EA5F-E90B-483E-A9BE-6A5BA6C13F06}"/>
                </a:ext>
              </a:extLst>
            </p:cNvPr>
            <p:cNvSpPr/>
            <p:nvPr/>
          </p:nvSpPr>
          <p:spPr>
            <a:xfrm>
              <a:off x="358402" y="412613"/>
              <a:ext cx="1534285" cy="216097"/>
            </a:xfrm>
            <a:prstGeom prst="rect">
              <a:avLst/>
            </a:prstGeom>
            <a:solidFill>
              <a:schemeClr val="accent6">
                <a:alpha val="5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 spc="1000" dirty="0">
                <a:solidFill>
                  <a:schemeClr val="bg1">
                    <a:lumMod val="95000"/>
                  </a:schemeClr>
                </a:solidFill>
                <a:latin typeface="Tw Cen MT" pitchFamily="34" charset="0"/>
              </a:endParaRPr>
            </a:p>
          </p:txBody>
        </p:sp>
      </p:grpSp>
      <p:sp>
        <p:nvSpPr>
          <p:cNvPr id="29" name="Rectangle 15">
            <a:extLst>
              <a:ext uri="{FF2B5EF4-FFF2-40B4-BE49-F238E27FC236}">
                <a16:creationId xmlns:a16="http://schemas.microsoft.com/office/drawing/2014/main" id="{54A92BAC-05D1-45BA-83A6-B45C904233F6}"/>
              </a:ext>
            </a:extLst>
          </p:cNvPr>
          <p:cNvSpPr/>
          <p:nvPr/>
        </p:nvSpPr>
        <p:spPr>
          <a:xfrm>
            <a:off x="272617" y="409128"/>
            <a:ext cx="6775851" cy="348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67" b="1" spc="500" dirty="0" err="1">
                <a:solidFill>
                  <a:srgbClr val="00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Transisi</a:t>
            </a:r>
            <a:r>
              <a:rPr lang="en-US" sz="1667" b="1" spc="500" dirty="0">
                <a:solidFill>
                  <a:srgbClr val="00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67" b="1" spc="500" dirty="0" err="1">
                <a:solidFill>
                  <a:srgbClr val="00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Epidemiologi</a:t>
            </a:r>
            <a:endParaRPr lang="en-US" sz="750" b="1" dirty="0">
              <a:solidFill>
                <a:srgbClr val="00000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cxnSp>
        <p:nvCxnSpPr>
          <p:cNvPr id="30" name="Straight Connector 25">
            <a:extLst>
              <a:ext uri="{FF2B5EF4-FFF2-40B4-BE49-F238E27FC236}">
                <a16:creationId xmlns:a16="http://schemas.microsoft.com/office/drawing/2014/main" id="{6BA7558D-D87B-4E52-A44D-98910016F56D}"/>
              </a:ext>
            </a:extLst>
          </p:cNvPr>
          <p:cNvCxnSpPr>
            <a:cxnSpLocks/>
          </p:cNvCxnSpPr>
          <p:nvPr/>
        </p:nvCxnSpPr>
        <p:spPr>
          <a:xfrm>
            <a:off x="76201" y="342900"/>
            <a:ext cx="7096325" cy="0"/>
          </a:xfrm>
          <a:prstGeom prst="line">
            <a:avLst/>
          </a:prstGeom>
          <a:ln w="12700">
            <a:solidFill>
              <a:schemeClr val="accent6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675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" y="1746250"/>
            <a:ext cx="184731" cy="348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sz="1667" b="1" spc="500" dirty="0">
              <a:solidFill>
                <a:schemeClr val="accent1"/>
              </a:solidFill>
              <a:latin typeface="Century Gothic" panose="020B0502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943457038"/>
              </p:ext>
            </p:extLst>
          </p:nvPr>
        </p:nvGraphicFramePr>
        <p:xfrm>
          <a:off x="1123213" y="1173975"/>
          <a:ext cx="5650833" cy="42820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" name="Rectangle 6">
            <a:extLst>
              <a:ext uri="{FF2B5EF4-FFF2-40B4-BE49-F238E27FC236}">
                <a16:creationId xmlns:a16="http://schemas.microsoft.com/office/drawing/2014/main" id="{91AD4AC8-F1A0-4E22-B17B-E0C24A298242}"/>
              </a:ext>
            </a:extLst>
          </p:cNvPr>
          <p:cNvSpPr/>
          <p:nvPr/>
        </p:nvSpPr>
        <p:spPr>
          <a:xfrm>
            <a:off x="198012" y="28286"/>
            <a:ext cx="5593188" cy="271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167" b="1" spc="250" dirty="0">
                <a:solidFill>
                  <a:srgbClr val="00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Dasar Kesehatan Masyarakat – Penyakit </a:t>
            </a:r>
            <a:r>
              <a:rPr lang="en-US" sz="1167" b="1" spc="250" dirty="0">
                <a:solidFill>
                  <a:srgbClr val="00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Tidak </a:t>
            </a:r>
            <a:r>
              <a:rPr lang="id-ID" sz="1167" b="1" spc="250" dirty="0">
                <a:solidFill>
                  <a:srgbClr val="00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Menular</a:t>
            </a:r>
          </a:p>
        </p:txBody>
      </p:sp>
      <p:grpSp>
        <p:nvGrpSpPr>
          <p:cNvPr id="18" name="Group 38">
            <a:extLst>
              <a:ext uri="{FF2B5EF4-FFF2-40B4-BE49-F238E27FC236}">
                <a16:creationId xmlns:a16="http://schemas.microsoft.com/office/drawing/2014/main" id="{8DC908EF-D7A2-4891-91BE-9D2FA40BAC0E}"/>
              </a:ext>
            </a:extLst>
          </p:cNvPr>
          <p:cNvGrpSpPr/>
          <p:nvPr/>
        </p:nvGrpSpPr>
        <p:grpSpPr>
          <a:xfrm>
            <a:off x="76200" y="352084"/>
            <a:ext cx="7467600" cy="5248615"/>
            <a:chOff x="139729" y="142253"/>
            <a:chExt cx="8865911" cy="6563346"/>
          </a:xfrm>
        </p:grpSpPr>
        <p:sp>
          <p:nvSpPr>
            <p:cNvPr id="21" name="Right Triangle 39">
              <a:extLst>
                <a:ext uri="{FF2B5EF4-FFF2-40B4-BE49-F238E27FC236}">
                  <a16:creationId xmlns:a16="http://schemas.microsoft.com/office/drawing/2014/main" id="{65CC930A-B8FD-45A8-AA28-3B76C7E85D51}"/>
                </a:ext>
              </a:extLst>
            </p:cNvPr>
            <p:cNvSpPr/>
            <p:nvPr/>
          </p:nvSpPr>
          <p:spPr>
            <a:xfrm>
              <a:off x="139729" y="6239354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22" name="Straight Connector 40">
              <a:extLst>
                <a:ext uri="{FF2B5EF4-FFF2-40B4-BE49-F238E27FC236}">
                  <a16:creationId xmlns:a16="http://schemas.microsoft.com/office/drawing/2014/main" id="{10BFD54E-9868-4101-9020-20566093754E}"/>
                </a:ext>
              </a:extLst>
            </p:cNvPr>
            <p:cNvCxnSpPr>
              <a:stCxn id="21" idx="0"/>
            </p:cNvCxnSpPr>
            <p:nvPr/>
          </p:nvCxnSpPr>
          <p:spPr>
            <a:xfrm flipV="1">
              <a:off x="139729" y="142253"/>
              <a:ext cx="0" cy="6097101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41">
              <a:extLst>
                <a:ext uri="{FF2B5EF4-FFF2-40B4-BE49-F238E27FC236}">
                  <a16:creationId xmlns:a16="http://schemas.microsoft.com/office/drawing/2014/main" id="{E01A0C9A-2E9D-4B97-9D21-4704F6480BC6}"/>
                </a:ext>
              </a:extLst>
            </p:cNvPr>
            <p:cNvCxnSpPr>
              <a:cxnSpLocks/>
            </p:cNvCxnSpPr>
            <p:nvPr/>
          </p:nvCxnSpPr>
          <p:spPr>
            <a:xfrm>
              <a:off x="526165" y="6705599"/>
              <a:ext cx="8466809" cy="0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ight Triangle 42">
              <a:extLst>
                <a:ext uri="{FF2B5EF4-FFF2-40B4-BE49-F238E27FC236}">
                  <a16:creationId xmlns:a16="http://schemas.microsoft.com/office/drawing/2014/main" id="{EFD4902E-CBC5-4DA8-8566-5CA7FAD40B42}"/>
                </a:ext>
              </a:extLst>
            </p:cNvPr>
            <p:cNvSpPr/>
            <p:nvPr/>
          </p:nvSpPr>
          <p:spPr>
            <a:xfrm rot="10800000">
              <a:off x="8606538" y="142253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25" name="Straight Connector 43">
              <a:extLst>
                <a:ext uri="{FF2B5EF4-FFF2-40B4-BE49-F238E27FC236}">
                  <a16:creationId xmlns:a16="http://schemas.microsoft.com/office/drawing/2014/main" id="{2BE98593-1EE2-4F69-B28B-79893ECAA9B7}"/>
                </a:ext>
              </a:extLst>
            </p:cNvPr>
            <p:cNvCxnSpPr>
              <a:endCxn id="24" idx="0"/>
            </p:cNvCxnSpPr>
            <p:nvPr/>
          </p:nvCxnSpPr>
          <p:spPr>
            <a:xfrm flipV="1">
              <a:off x="9005640" y="608498"/>
              <a:ext cx="0" cy="6081095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11">
            <a:extLst>
              <a:ext uri="{FF2B5EF4-FFF2-40B4-BE49-F238E27FC236}">
                <a16:creationId xmlns:a16="http://schemas.microsoft.com/office/drawing/2014/main" id="{8718A61C-1FA5-4EA8-87BD-E42596A7529D}"/>
              </a:ext>
            </a:extLst>
          </p:cNvPr>
          <p:cNvGrpSpPr/>
          <p:nvPr/>
        </p:nvGrpSpPr>
        <p:grpSpPr>
          <a:xfrm>
            <a:off x="207309" y="445324"/>
            <a:ext cx="5211379" cy="659575"/>
            <a:chOff x="358402" y="228600"/>
            <a:chExt cx="1534285" cy="400110"/>
          </a:xfrm>
        </p:grpSpPr>
        <p:sp>
          <p:nvSpPr>
            <p:cNvPr id="31" name="Rectangle 13">
              <a:extLst>
                <a:ext uri="{FF2B5EF4-FFF2-40B4-BE49-F238E27FC236}">
                  <a16:creationId xmlns:a16="http://schemas.microsoft.com/office/drawing/2014/main" id="{5859F46C-1203-4689-8807-61B8F2DC89F3}"/>
                </a:ext>
              </a:extLst>
            </p:cNvPr>
            <p:cNvSpPr/>
            <p:nvPr/>
          </p:nvSpPr>
          <p:spPr>
            <a:xfrm>
              <a:off x="358402" y="228600"/>
              <a:ext cx="1534285" cy="227830"/>
            </a:xfrm>
            <a:prstGeom prst="rect">
              <a:avLst/>
            </a:prstGeom>
            <a:solidFill>
              <a:srgbClr val="7FD13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 spc="1000" dirty="0">
                <a:solidFill>
                  <a:schemeClr val="bg1">
                    <a:lumMod val="95000"/>
                  </a:schemeClr>
                </a:solidFill>
                <a:latin typeface="Tw Cen MT" pitchFamily="34" charset="0"/>
              </a:endParaRPr>
            </a:p>
          </p:txBody>
        </p:sp>
        <p:sp>
          <p:nvSpPr>
            <p:cNvPr id="32" name="Rectangle 14">
              <a:extLst>
                <a:ext uri="{FF2B5EF4-FFF2-40B4-BE49-F238E27FC236}">
                  <a16:creationId xmlns:a16="http://schemas.microsoft.com/office/drawing/2014/main" id="{B166A26B-ADA5-4D84-96CC-63AF4D00FC8C}"/>
                </a:ext>
              </a:extLst>
            </p:cNvPr>
            <p:cNvSpPr/>
            <p:nvPr/>
          </p:nvSpPr>
          <p:spPr>
            <a:xfrm>
              <a:off x="358402" y="412613"/>
              <a:ext cx="1534285" cy="216097"/>
            </a:xfrm>
            <a:prstGeom prst="rect">
              <a:avLst/>
            </a:prstGeom>
            <a:solidFill>
              <a:schemeClr val="accent6">
                <a:alpha val="5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 spc="1000" dirty="0">
                <a:solidFill>
                  <a:schemeClr val="bg1">
                    <a:lumMod val="95000"/>
                  </a:schemeClr>
                </a:solidFill>
                <a:latin typeface="Tw Cen MT" pitchFamily="34" charset="0"/>
              </a:endParaRPr>
            </a:p>
          </p:txBody>
        </p:sp>
      </p:grpSp>
      <p:sp>
        <p:nvSpPr>
          <p:cNvPr id="33" name="Rectangle 15">
            <a:extLst>
              <a:ext uri="{FF2B5EF4-FFF2-40B4-BE49-F238E27FC236}">
                <a16:creationId xmlns:a16="http://schemas.microsoft.com/office/drawing/2014/main" id="{E29B9CF8-1094-45B7-802C-247B10421432}"/>
              </a:ext>
            </a:extLst>
          </p:cNvPr>
          <p:cNvSpPr/>
          <p:nvPr/>
        </p:nvSpPr>
        <p:spPr>
          <a:xfrm>
            <a:off x="272618" y="409128"/>
            <a:ext cx="3994582" cy="348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67" b="1" spc="500" dirty="0">
                <a:solidFill>
                  <a:srgbClr val="00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Triple Burden of Diseases</a:t>
            </a:r>
            <a:endParaRPr lang="en-US" sz="750" b="1" dirty="0">
              <a:solidFill>
                <a:srgbClr val="00000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Rectangle 15">
            <a:extLst>
              <a:ext uri="{FF2B5EF4-FFF2-40B4-BE49-F238E27FC236}">
                <a16:creationId xmlns:a16="http://schemas.microsoft.com/office/drawing/2014/main" id="{8B14ABCB-F2CE-4972-9C38-B07BB2CEE5E2}"/>
              </a:ext>
            </a:extLst>
          </p:cNvPr>
          <p:cNvSpPr/>
          <p:nvPr/>
        </p:nvSpPr>
        <p:spPr>
          <a:xfrm>
            <a:off x="277987" y="756022"/>
            <a:ext cx="5094724" cy="348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67" b="1" spc="500" dirty="0">
                <a:solidFill>
                  <a:srgbClr val="00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(Beban </a:t>
            </a:r>
            <a:r>
              <a:rPr lang="en-US" sz="1667" b="1" spc="500" dirty="0" err="1">
                <a:solidFill>
                  <a:srgbClr val="00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Penyakit</a:t>
            </a:r>
            <a:r>
              <a:rPr lang="en-US" sz="1667" b="1" spc="500" dirty="0">
                <a:solidFill>
                  <a:srgbClr val="00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67" b="1" spc="500" dirty="0" err="1">
                <a:solidFill>
                  <a:srgbClr val="00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Tiga</a:t>
            </a:r>
            <a:r>
              <a:rPr lang="en-US" sz="1667" b="1" spc="500" dirty="0">
                <a:solidFill>
                  <a:srgbClr val="00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Kali </a:t>
            </a:r>
            <a:r>
              <a:rPr lang="en-US" sz="1667" b="1" spc="500" dirty="0" err="1">
                <a:solidFill>
                  <a:srgbClr val="00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Lipat</a:t>
            </a:r>
            <a:r>
              <a:rPr lang="en-US" sz="1667" b="1" spc="500" dirty="0">
                <a:solidFill>
                  <a:srgbClr val="00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)</a:t>
            </a:r>
            <a:endParaRPr lang="en-US" sz="750" b="1" dirty="0">
              <a:solidFill>
                <a:srgbClr val="00000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cxnSp>
        <p:nvCxnSpPr>
          <p:cNvPr id="38" name="Straight Connector 25">
            <a:extLst>
              <a:ext uri="{FF2B5EF4-FFF2-40B4-BE49-F238E27FC236}">
                <a16:creationId xmlns:a16="http://schemas.microsoft.com/office/drawing/2014/main" id="{C5E05E5E-5C20-4949-A7AE-5EE888F663DF}"/>
              </a:ext>
            </a:extLst>
          </p:cNvPr>
          <p:cNvCxnSpPr>
            <a:cxnSpLocks/>
          </p:cNvCxnSpPr>
          <p:nvPr/>
        </p:nvCxnSpPr>
        <p:spPr>
          <a:xfrm>
            <a:off x="76201" y="342900"/>
            <a:ext cx="7096325" cy="0"/>
          </a:xfrm>
          <a:prstGeom prst="line">
            <a:avLst/>
          </a:prstGeom>
          <a:ln w="12700">
            <a:solidFill>
              <a:schemeClr val="accent6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59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Expo">
      <a:dk1>
        <a:sysClr val="windowText" lastClr="000000"/>
      </a:dk1>
      <a:lt1>
        <a:sysClr val="window" lastClr="FFFFFF"/>
      </a:lt1>
      <a:dk2>
        <a:srgbClr val="263B86"/>
      </a:dk2>
      <a:lt2>
        <a:srgbClr val="76B6F2"/>
      </a:lt2>
      <a:accent1>
        <a:srgbClr val="FBC01E"/>
      </a:accent1>
      <a:accent2>
        <a:srgbClr val="EFE1A2"/>
      </a:accent2>
      <a:accent3>
        <a:srgbClr val="FA8716"/>
      </a:accent3>
      <a:accent4>
        <a:srgbClr val="BE0204"/>
      </a:accent4>
      <a:accent5>
        <a:srgbClr val="640F10"/>
      </a:accent5>
      <a:accent6>
        <a:srgbClr val="7E13E3"/>
      </a:accent6>
      <a:hlink>
        <a:srgbClr val="D2D200"/>
      </a:hlink>
      <a:folHlink>
        <a:srgbClr val="D0B9F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Clarity.thmx</Template>
  <TotalTime>2108</TotalTime>
  <Words>866</Words>
  <Application>Microsoft Office PowerPoint</Application>
  <PresentationFormat>Kustom</PresentationFormat>
  <Paragraphs>169</Paragraphs>
  <Slides>19</Slides>
  <Notes>4</Notes>
  <HiddenSlides>0</HiddenSlides>
  <MMClips>0</MMClips>
  <ScaleCrop>false</ScaleCrop>
  <HeadingPairs>
    <vt:vector size="6" baseType="variant">
      <vt:variant>
        <vt:lpstr>Font Dipakai</vt:lpstr>
      </vt:variant>
      <vt:variant>
        <vt:i4>4</vt:i4>
      </vt:variant>
      <vt:variant>
        <vt:lpstr>Tema</vt:lpstr>
      </vt:variant>
      <vt:variant>
        <vt:i4>1</vt:i4>
      </vt:variant>
      <vt:variant>
        <vt:lpstr>Judul Slide</vt:lpstr>
      </vt:variant>
      <vt:variant>
        <vt:i4>19</vt:i4>
      </vt:variant>
    </vt:vector>
  </HeadingPairs>
  <TitlesOfParts>
    <vt:vector size="24" baseType="lpstr">
      <vt:lpstr>Arial</vt:lpstr>
      <vt:lpstr>Calibri</vt:lpstr>
      <vt:lpstr>Century Gothic</vt:lpstr>
      <vt:lpstr>Tw Cen MT</vt:lpstr>
      <vt:lpstr>Clarity</vt:lpstr>
      <vt:lpstr>Presentasi PowerPoint</vt:lpstr>
      <vt:lpstr>TUJUAN PEMBELAJARAN</vt:lpstr>
      <vt:lpstr>Presentasi PowerPoint</vt:lpstr>
      <vt:lpstr>PENYAKIT TIDAK MENULAR  (Non-Communicable Diseases)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KRITERIA IDEAL UNTUK PROGRAM SKRINING</vt:lpstr>
      <vt:lpstr>Presentasi PowerPoint</vt:lpstr>
      <vt:lpstr>Presentasi PowerPoint</vt:lpstr>
      <vt:lpstr>Presentasi PowerPoint</vt:lpstr>
      <vt:lpstr>TUGAS MAHASISWA</vt:lpstr>
      <vt:lpstr>RUJUKAN</vt:lpstr>
      <vt:lpstr>RUJUKAN GAMBAR</vt:lpstr>
      <vt:lpstr>Presentasi PowerPoint</vt:lpstr>
      <vt:lpstr>Presentasi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Sesi 6-Penyakit Tidak Menular</dc:title>
  <dc:creator>Prilly Agustina M</dc:creator>
  <cp:keywords>Daskesmas 2013</cp:keywords>
  <cp:lastModifiedBy>syarifatul qulbi</cp:lastModifiedBy>
  <cp:revision>188</cp:revision>
  <dcterms:created xsi:type="dcterms:W3CDTF">2013-10-06T05:53:18Z</dcterms:created>
  <dcterms:modified xsi:type="dcterms:W3CDTF">2020-09-28T09:53:06Z</dcterms:modified>
  <cp:category>Bahan Ajar Kuliah</cp:category>
</cp:coreProperties>
</file>