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sldIdLst>
    <p:sldId id="273" r:id="rId2"/>
    <p:sldId id="258" r:id="rId3"/>
    <p:sldId id="259" r:id="rId4"/>
    <p:sldId id="274" r:id="rId5"/>
    <p:sldId id="275" r:id="rId6"/>
    <p:sldId id="282" r:id="rId7"/>
    <p:sldId id="267" r:id="rId8"/>
    <p:sldId id="276" r:id="rId9"/>
    <p:sldId id="279" r:id="rId10"/>
    <p:sldId id="277" r:id="rId11"/>
    <p:sldId id="280" r:id="rId12"/>
    <p:sldId id="278" r:id="rId13"/>
    <p:sldId id="281" r:id="rId14"/>
    <p:sldId id="272" r:id="rId15"/>
    <p:sldId id="26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291" autoAdjust="0"/>
  </p:normalViewPr>
  <p:slideViewPr>
    <p:cSldViewPr>
      <p:cViewPr varScale="1">
        <p:scale>
          <a:sx n="65" d="100"/>
          <a:sy n="65" d="100"/>
        </p:scale>
        <p:origin x="-145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0BE8F5-2E30-4C90-B4B9-8596EBEE6A4C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D83F23D-E593-428A-8587-1CA9A4C780B0}">
      <dgm:prSet phldrT="[Text]" custT="1"/>
      <dgm:spPr/>
      <dgm:t>
        <a:bodyPr/>
        <a:lstStyle/>
        <a:p>
          <a:r>
            <a:rPr lang="en-US" sz="1200" dirty="0" err="1" smtClean="0"/>
            <a:t>Perhatikan</a:t>
          </a:r>
          <a:r>
            <a:rPr lang="en-US" sz="1200" dirty="0" smtClean="0"/>
            <a:t> </a:t>
          </a:r>
          <a:r>
            <a:rPr lang="en-US" sz="1200" dirty="0" err="1" smtClean="0"/>
            <a:t>densitas</a:t>
          </a:r>
          <a:r>
            <a:rPr lang="en-US" sz="1200" dirty="0" smtClean="0"/>
            <a:t> </a:t>
          </a:r>
          <a:r>
            <a:rPr lang="en-US" sz="1200" dirty="0" err="1" smtClean="0"/>
            <a:t>energi</a:t>
          </a:r>
          <a:r>
            <a:rPr lang="en-US" sz="1200" dirty="0" smtClean="0"/>
            <a:t> MPASI. </a:t>
          </a:r>
          <a:r>
            <a:rPr lang="en-US" sz="1200" dirty="0" err="1" smtClean="0"/>
            <a:t>Pilih</a:t>
          </a:r>
          <a:r>
            <a:rPr lang="en-US" sz="1200" dirty="0" smtClean="0"/>
            <a:t> </a:t>
          </a:r>
          <a:r>
            <a:rPr lang="en-US" sz="1200" dirty="0" err="1" smtClean="0"/>
            <a:t>bahan</a:t>
          </a:r>
          <a:r>
            <a:rPr lang="en-US" sz="1200" dirty="0" smtClean="0"/>
            <a:t> </a:t>
          </a:r>
          <a:r>
            <a:rPr lang="en-US" sz="1200" dirty="0" err="1" smtClean="0"/>
            <a:t>makanan</a:t>
          </a:r>
          <a:r>
            <a:rPr lang="en-US" sz="1200" dirty="0" smtClean="0"/>
            <a:t> </a:t>
          </a:r>
          <a:r>
            <a:rPr lang="en-US" sz="1200" dirty="0" err="1" smtClean="0"/>
            <a:t>yg</a:t>
          </a:r>
          <a:r>
            <a:rPr lang="en-US" sz="1200" dirty="0" smtClean="0"/>
            <a:t> </a:t>
          </a:r>
          <a:r>
            <a:rPr lang="en-US" sz="1200" dirty="0" err="1" smtClean="0"/>
            <a:t>padat</a:t>
          </a:r>
          <a:r>
            <a:rPr lang="en-US" sz="1200" dirty="0" smtClean="0"/>
            <a:t> </a:t>
          </a:r>
          <a:r>
            <a:rPr lang="en-US" sz="1200" dirty="0" err="1" smtClean="0"/>
            <a:t>energi</a:t>
          </a:r>
          <a:r>
            <a:rPr lang="en-US" sz="1200" dirty="0" smtClean="0"/>
            <a:t> (</a:t>
          </a:r>
          <a:r>
            <a:rPr lang="en-US" sz="1200" dirty="0" err="1" smtClean="0"/>
            <a:t>kalori</a:t>
          </a:r>
          <a:r>
            <a:rPr lang="en-US" sz="1200" dirty="0" smtClean="0"/>
            <a:t> </a:t>
          </a:r>
          <a:r>
            <a:rPr lang="en-US" sz="1200" dirty="0" err="1" smtClean="0"/>
            <a:t>besar</a:t>
          </a:r>
          <a:r>
            <a:rPr lang="en-US" sz="1200" dirty="0" smtClean="0"/>
            <a:t> </a:t>
          </a:r>
          <a:r>
            <a:rPr lang="en-US" sz="1200" dirty="0" err="1" smtClean="0"/>
            <a:t>dalam</a:t>
          </a:r>
          <a:r>
            <a:rPr lang="en-US" sz="1200" dirty="0" smtClean="0"/>
            <a:t> gram </a:t>
          </a:r>
          <a:r>
            <a:rPr lang="en-US" sz="1200" dirty="0" err="1" smtClean="0"/>
            <a:t>yg</a:t>
          </a:r>
          <a:r>
            <a:rPr lang="en-US" sz="1200" dirty="0" smtClean="0"/>
            <a:t> </a:t>
          </a:r>
          <a:r>
            <a:rPr lang="en-US" sz="1200" dirty="0" err="1" smtClean="0"/>
            <a:t>sedikit</a:t>
          </a:r>
          <a:r>
            <a:rPr lang="en-US" sz="1200" dirty="0" smtClean="0"/>
            <a:t>).</a:t>
          </a:r>
          <a:endParaRPr lang="en-US" sz="1200" dirty="0"/>
        </a:p>
      </dgm:t>
    </dgm:pt>
    <dgm:pt modelId="{686A40AA-14B0-4AE4-AE49-06C6759DD0D0}" type="parTrans" cxnId="{DBFC833A-8A25-4217-B153-70BF27D15216}">
      <dgm:prSet/>
      <dgm:spPr/>
      <dgm:t>
        <a:bodyPr/>
        <a:lstStyle/>
        <a:p>
          <a:endParaRPr lang="en-US" sz="1200"/>
        </a:p>
      </dgm:t>
    </dgm:pt>
    <dgm:pt modelId="{65AA5037-976D-4C3C-89B7-2261E567D05D}" type="sibTrans" cxnId="{DBFC833A-8A25-4217-B153-70BF27D15216}">
      <dgm:prSet/>
      <dgm:spPr/>
      <dgm:t>
        <a:bodyPr/>
        <a:lstStyle/>
        <a:p>
          <a:endParaRPr lang="en-US" sz="1200"/>
        </a:p>
      </dgm:t>
    </dgm:pt>
    <dgm:pt modelId="{818718D7-43E9-4D9D-A1DD-2585C94C322E}">
      <dgm:prSet phldrT="[Text]" custT="1"/>
      <dgm:spPr/>
      <dgm:t>
        <a:bodyPr/>
        <a:lstStyle/>
        <a:p>
          <a:r>
            <a:rPr lang="en-US" sz="1200" dirty="0" err="1" smtClean="0"/>
            <a:t>Berikan</a:t>
          </a:r>
          <a:r>
            <a:rPr lang="en-US" sz="1200" dirty="0" smtClean="0"/>
            <a:t> menu </a:t>
          </a:r>
          <a:r>
            <a:rPr lang="en-US" sz="1200" dirty="0" err="1" smtClean="0"/>
            <a:t>beragam</a:t>
          </a:r>
          <a:r>
            <a:rPr lang="en-US" sz="1200" dirty="0" smtClean="0"/>
            <a:t> </a:t>
          </a:r>
          <a:r>
            <a:rPr lang="en-US" sz="1200" dirty="0" err="1" smtClean="0"/>
            <a:t>bukan</a:t>
          </a:r>
          <a:r>
            <a:rPr lang="en-US" sz="1200" dirty="0" smtClean="0"/>
            <a:t> menu </a:t>
          </a:r>
          <a:r>
            <a:rPr lang="en-US" sz="1200" dirty="0" err="1" smtClean="0"/>
            <a:t>tunggal</a:t>
          </a:r>
          <a:r>
            <a:rPr lang="en-US" sz="1200" dirty="0" smtClean="0"/>
            <a:t>.</a:t>
          </a:r>
          <a:endParaRPr lang="en-US" sz="1200" dirty="0"/>
        </a:p>
      </dgm:t>
    </dgm:pt>
    <dgm:pt modelId="{1ED4C861-D65C-4A07-B802-8754D4CFD540}" type="parTrans" cxnId="{EB0F16B7-912A-4F67-8593-1F673CCE0E28}">
      <dgm:prSet/>
      <dgm:spPr/>
      <dgm:t>
        <a:bodyPr/>
        <a:lstStyle/>
        <a:p>
          <a:endParaRPr lang="en-US" sz="1200"/>
        </a:p>
      </dgm:t>
    </dgm:pt>
    <dgm:pt modelId="{8C495D1A-C30A-44DD-AE70-CA0D5D3A7C51}" type="sibTrans" cxnId="{EB0F16B7-912A-4F67-8593-1F673CCE0E28}">
      <dgm:prSet/>
      <dgm:spPr/>
      <dgm:t>
        <a:bodyPr/>
        <a:lstStyle/>
        <a:p>
          <a:endParaRPr lang="en-US" sz="1200"/>
        </a:p>
      </dgm:t>
    </dgm:pt>
    <dgm:pt modelId="{AD93BC11-E754-45DA-9769-4C5D0B26F061}">
      <dgm:prSet phldrT="[Text]" custT="1"/>
      <dgm:spPr/>
      <dgm:t>
        <a:bodyPr/>
        <a:lstStyle/>
        <a:p>
          <a:r>
            <a:rPr lang="en-US" sz="1200" dirty="0" err="1" smtClean="0"/>
            <a:t>Utamakan</a:t>
          </a:r>
          <a:r>
            <a:rPr lang="en-US" sz="1200" dirty="0" smtClean="0"/>
            <a:t> protein </a:t>
          </a:r>
          <a:r>
            <a:rPr lang="en-US" sz="1200" dirty="0" err="1" smtClean="0"/>
            <a:t>hewani</a:t>
          </a:r>
          <a:r>
            <a:rPr lang="en-US" sz="1200" dirty="0" smtClean="0"/>
            <a:t> yang </a:t>
          </a:r>
          <a:r>
            <a:rPr lang="en-US" sz="1200" dirty="0" err="1" smtClean="0"/>
            <a:t>tinggi</a:t>
          </a:r>
          <a:r>
            <a:rPr lang="en-US" sz="1200" dirty="0" smtClean="0"/>
            <a:t> </a:t>
          </a:r>
          <a:r>
            <a:rPr lang="en-US" sz="1200" dirty="0" err="1" smtClean="0"/>
            <a:t>zat</a:t>
          </a:r>
          <a:r>
            <a:rPr lang="en-US" sz="1200" dirty="0" smtClean="0"/>
            <a:t> </a:t>
          </a:r>
          <a:r>
            <a:rPr lang="en-US" sz="1200" dirty="0" err="1" smtClean="0"/>
            <a:t>besi</a:t>
          </a:r>
          <a:r>
            <a:rPr lang="en-US" sz="1200" dirty="0" smtClean="0"/>
            <a:t> (</a:t>
          </a:r>
          <a:r>
            <a:rPr lang="en-US" sz="1200" dirty="0" err="1" smtClean="0"/>
            <a:t>daging</a:t>
          </a:r>
          <a:r>
            <a:rPr lang="en-US" sz="1200" dirty="0" smtClean="0"/>
            <a:t> </a:t>
          </a:r>
          <a:r>
            <a:rPr lang="en-US" sz="1200" dirty="0" err="1" smtClean="0"/>
            <a:t>merah</a:t>
          </a:r>
          <a:r>
            <a:rPr lang="en-US" sz="1200" dirty="0" smtClean="0"/>
            <a:t>, </a:t>
          </a:r>
          <a:r>
            <a:rPr lang="en-US" sz="1200" dirty="0" err="1" smtClean="0"/>
            <a:t>hati</a:t>
          </a:r>
          <a:r>
            <a:rPr lang="en-US" sz="1200" dirty="0" smtClean="0"/>
            <a:t> </a:t>
          </a:r>
          <a:r>
            <a:rPr lang="en-US" sz="1200" dirty="0" err="1" smtClean="0"/>
            <a:t>ayam</a:t>
          </a:r>
          <a:r>
            <a:rPr lang="en-US" sz="1200" dirty="0" smtClean="0"/>
            <a:t>, </a:t>
          </a:r>
          <a:r>
            <a:rPr lang="en-US" sz="1200" dirty="0" err="1" smtClean="0"/>
            <a:t>hati</a:t>
          </a:r>
          <a:r>
            <a:rPr lang="en-US" sz="1200" dirty="0" smtClean="0"/>
            <a:t> </a:t>
          </a:r>
          <a:r>
            <a:rPr lang="en-US" sz="1200" dirty="0" err="1" smtClean="0"/>
            <a:t>sapi</a:t>
          </a:r>
          <a:r>
            <a:rPr lang="en-US" sz="1200" dirty="0" smtClean="0"/>
            <a:t>)</a:t>
          </a:r>
          <a:endParaRPr lang="en-US" sz="1200" dirty="0"/>
        </a:p>
      </dgm:t>
    </dgm:pt>
    <dgm:pt modelId="{C359749C-92C6-463F-A5AE-B084360293EC}" type="parTrans" cxnId="{187F8246-9AC2-4BC4-84BC-03FFF84BBD5C}">
      <dgm:prSet/>
      <dgm:spPr/>
      <dgm:t>
        <a:bodyPr/>
        <a:lstStyle/>
        <a:p>
          <a:endParaRPr lang="en-US" sz="1200"/>
        </a:p>
      </dgm:t>
    </dgm:pt>
    <dgm:pt modelId="{78E38221-A184-41D3-85DA-078A07F49CEB}" type="sibTrans" cxnId="{187F8246-9AC2-4BC4-84BC-03FFF84BBD5C}">
      <dgm:prSet/>
      <dgm:spPr/>
      <dgm:t>
        <a:bodyPr/>
        <a:lstStyle/>
        <a:p>
          <a:endParaRPr lang="en-US" sz="1200"/>
        </a:p>
      </dgm:t>
    </dgm:pt>
    <dgm:pt modelId="{7C82E588-FF57-4C77-A23A-2BA6F0FCCA37}">
      <dgm:prSet phldrT="[Text]" custT="1"/>
      <dgm:spPr/>
      <dgm:t>
        <a:bodyPr/>
        <a:lstStyle/>
        <a:p>
          <a:r>
            <a:rPr lang="en-US" sz="1200" dirty="0" err="1" smtClean="0"/>
            <a:t>Pemberian</a:t>
          </a:r>
          <a:r>
            <a:rPr lang="en-US" sz="1200" dirty="0" smtClean="0"/>
            <a:t> </a:t>
          </a:r>
          <a:r>
            <a:rPr lang="en-US" sz="1200" dirty="0" err="1" smtClean="0"/>
            <a:t>sayur</a:t>
          </a:r>
          <a:r>
            <a:rPr lang="en-US" sz="1200" dirty="0" smtClean="0"/>
            <a:t> </a:t>
          </a:r>
          <a:r>
            <a:rPr lang="en-US" sz="1200" dirty="0" err="1" smtClean="0"/>
            <a:t>atau</a:t>
          </a:r>
          <a:r>
            <a:rPr lang="en-US" sz="1200" dirty="0" smtClean="0"/>
            <a:t> </a:t>
          </a:r>
          <a:r>
            <a:rPr lang="en-US" sz="1200" dirty="0" err="1" smtClean="0"/>
            <a:t>buah</a:t>
          </a:r>
          <a:r>
            <a:rPr lang="en-US" sz="1200" dirty="0" smtClean="0"/>
            <a:t> </a:t>
          </a:r>
          <a:r>
            <a:rPr lang="en-US" sz="1200" dirty="0" err="1" smtClean="0"/>
            <a:t>jangan</a:t>
          </a:r>
          <a:r>
            <a:rPr lang="en-US" sz="1200" dirty="0" smtClean="0"/>
            <a:t> </a:t>
          </a:r>
          <a:r>
            <a:rPr lang="en-US" sz="1200" dirty="0" err="1" smtClean="0"/>
            <a:t>sampai</a:t>
          </a:r>
          <a:r>
            <a:rPr lang="en-US" sz="1200" dirty="0" smtClean="0"/>
            <a:t> </a:t>
          </a:r>
          <a:r>
            <a:rPr lang="en-US" sz="1200" dirty="0" err="1" smtClean="0"/>
            <a:t>membuat</a:t>
          </a:r>
          <a:r>
            <a:rPr lang="en-US" sz="1200" dirty="0" smtClean="0"/>
            <a:t> </a:t>
          </a:r>
          <a:r>
            <a:rPr lang="en-US" sz="1200" dirty="0" err="1" smtClean="0"/>
            <a:t>anak</a:t>
          </a:r>
          <a:r>
            <a:rPr lang="en-US" sz="1200" dirty="0" smtClean="0"/>
            <a:t> </a:t>
          </a:r>
          <a:r>
            <a:rPr lang="en-US" sz="1200" dirty="0" err="1" smtClean="0"/>
            <a:t>tidak</a:t>
          </a:r>
          <a:r>
            <a:rPr lang="en-US" sz="1200" dirty="0" smtClean="0"/>
            <a:t> </a:t>
          </a:r>
          <a:r>
            <a:rPr lang="en-US" sz="1200" dirty="0" err="1" smtClean="0"/>
            <a:t>mengasup</a:t>
          </a:r>
          <a:r>
            <a:rPr lang="en-US" sz="1200" dirty="0" smtClean="0"/>
            <a:t> protein &amp; </a:t>
          </a:r>
          <a:r>
            <a:rPr lang="en-US" sz="1200" dirty="0" err="1" smtClean="0"/>
            <a:t>karbohidrat</a:t>
          </a:r>
          <a:r>
            <a:rPr lang="en-US" sz="1200" dirty="0" smtClean="0"/>
            <a:t> yang </a:t>
          </a:r>
          <a:r>
            <a:rPr lang="en-US" sz="1200" dirty="0" err="1" smtClean="0"/>
            <a:t>adekuat</a:t>
          </a:r>
          <a:endParaRPr lang="en-US" sz="1200" dirty="0"/>
        </a:p>
      </dgm:t>
    </dgm:pt>
    <dgm:pt modelId="{2B256ABC-93E7-4189-A2F1-64AA11151FAC}" type="parTrans" cxnId="{47FB518D-8FD9-489D-AC6F-B309C12F5E62}">
      <dgm:prSet/>
      <dgm:spPr/>
      <dgm:t>
        <a:bodyPr/>
        <a:lstStyle/>
        <a:p>
          <a:endParaRPr lang="en-US" sz="1200"/>
        </a:p>
      </dgm:t>
    </dgm:pt>
    <dgm:pt modelId="{9A192264-1830-4266-AF9A-9EB3CAF3FC31}" type="sibTrans" cxnId="{47FB518D-8FD9-489D-AC6F-B309C12F5E62}">
      <dgm:prSet/>
      <dgm:spPr/>
      <dgm:t>
        <a:bodyPr/>
        <a:lstStyle/>
        <a:p>
          <a:endParaRPr lang="en-US" sz="1200"/>
        </a:p>
      </dgm:t>
    </dgm:pt>
    <dgm:pt modelId="{61C22E9F-F132-45EA-822B-2EA5D28C53A2}">
      <dgm:prSet phldrT="[Text]" custT="1"/>
      <dgm:spPr/>
      <dgm:t>
        <a:bodyPr/>
        <a:lstStyle/>
        <a:p>
          <a:r>
            <a:rPr lang="en-US" sz="1200" dirty="0" err="1" smtClean="0"/>
            <a:t>Variasikan</a:t>
          </a:r>
          <a:r>
            <a:rPr lang="en-US" sz="1200" dirty="0" smtClean="0"/>
            <a:t> </a:t>
          </a:r>
          <a:r>
            <a:rPr lang="en-US" sz="1200" dirty="0" err="1" smtClean="0"/>
            <a:t>bumbu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cara</a:t>
          </a:r>
          <a:r>
            <a:rPr lang="en-US" sz="1200" dirty="0" smtClean="0"/>
            <a:t> </a:t>
          </a:r>
          <a:r>
            <a:rPr lang="en-US" sz="1200" dirty="0" err="1" smtClean="0"/>
            <a:t>pengolahan</a:t>
          </a:r>
          <a:r>
            <a:rPr lang="en-US" sz="1200" dirty="0" smtClean="0"/>
            <a:t>. </a:t>
          </a:r>
          <a:r>
            <a:rPr lang="en-US" sz="1200" dirty="0" err="1" smtClean="0"/>
            <a:t>Sedikit</a:t>
          </a:r>
          <a:r>
            <a:rPr lang="en-US" sz="1200" dirty="0" smtClean="0"/>
            <a:t> </a:t>
          </a:r>
          <a:r>
            <a:rPr lang="en-US" sz="1200" dirty="0" err="1" smtClean="0"/>
            <a:t>garam</a:t>
          </a:r>
          <a:r>
            <a:rPr lang="en-US" sz="1200" dirty="0" smtClean="0"/>
            <a:t> </a:t>
          </a:r>
          <a:r>
            <a:rPr lang="en-US" sz="1200" dirty="0" err="1" smtClean="0"/>
            <a:t>dan</a:t>
          </a:r>
          <a:r>
            <a:rPr lang="en-US" sz="1200" dirty="0" smtClean="0"/>
            <a:t> </a:t>
          </a:r>
          <a:r>
            <a:rPr lang="en-US" sz="1200" dirty="0" err="1" smtClean="0"/>
            <a:t>gula</a:t>
          </a:r>
          <a:r>
            <a:rPr lang="en-US" sz="1200" dirty="0" smtClean="0"/>
            <a:t> </a:t>
          </a:r>
          <a:r>
            <a:rPr lang="en-US" sz="1200" dirty="0" err="1" smtClean="0"/>
            <a:t>dapat</a:t>
          </a:r>
          <a:r>
            <a:rPr lang="en-US" sz="1200" dirty="0" smtClean="0"/>
            <a:t> </a:t>
          </a:r>
          <a:r>
            <a:rPr lang="en-US" sz="1200" dirty="0" err="1" smtClean="0"/>
            <a:t>ditambahkan</a:t>
          </a:r>
          <a:r>
            <a:rPr lang="en-US" sz="1200" dirty="0" smtClean="0"/>
            <a:t> </a:t>
          </a:r>
          <a:r>
            <a:rPr lang="en-US" sz="1200" dirty="0" err="1" smtClean="0"/>
            <a:t>untuk</a:t>
          </a:r>
          <a:r>
            <a:rPr lang="en-US" sz="1200" dirty="0" smtClean="0"/>
            <a:t> </a:t>
          </a:r>
          <a:r>
            <a:rPr lang="en-US" sz="1200" dirty="0" err="1" smtClean="0"/>
            <a:t>meningkatkan</a:t>
          </a:r>
          <a:r>
            <a:rPr lang="en-US" sz="1200" dirty="0" smtClean="0"/>
            <a:t> </a:t>
          </a:r>
          <a:r>
            <a:rPr lang="en-US" sz="1200" dirty="0" err="1" smtClean="0"/>
            <a:t>selera</a:t>
          </a:r>
          <a:r>
            <a:rPr lang="en-US" sz="1200" dirty="0" smtClean="0"/>
            <a:t> </a:t>
          </a:r>
          <a:r>
            <a:rPr lang="en-US" sz="1200" dirty="0" err="1" smtClean="0"/>
            <a:t>makan</a:t>
          </a:r>
          <a:r>
            <a:rPr lang="en-US" sz="1200" dirty="0" smtClean="0"/>
            <a:t> </a:t>
          </a:r>
          <a:r>
            <a:rPr lang="en-US" sz="1200" dirty="0" err="1" smtClean="0"/>
            <a:t>anak</a:t>
          </a:r>
          <a:r>
            <a:rPr lang="en-US" sz="1200" dirty="0" smtClean="0"/>
            <a:t> (not too salty or peppery)</a:t>
          </a:r>
          <a:endParaRPr lang="en-US" sz="1200" dirty="0"/>
        </a:p>
      </dgm:t>
    </dgm:pt>
    <dgm:pt modelId="{BF8A2185-1563-4BF9-ABB3-24D6EB0A9905}" type="parTrans" cxnId="{84A848FB-DF44-4BDD-B535-523006C54A9C}">
      <dgm:prSet/>
      <dgm:spPr/>
      <dgm:t>
        <a:bodyPr/>
        <a:lstStyle/>
        <a:p>
          <a:endParaRPr lang="en-US" sz="1200"/>
        </a:p>
      </dgm:t>
    </dgm:pt>
    <dgm:pt modelId="{047AEE93-37FC-4B7B-BDF4-4E6FC2747E3E}" type="sibTrans" cxnId="{84A848FB-DF44-4BDD-B535-523006C54A9C}">
      <dgm:prSet/>
      <dgm:spPr/>
      <dgm:t>
        <a:bodyPr/>
        <a:lstStyle/>
        <a:p>
          <a:endParaRPr lang="en-US" sz="1200"/>
        </a:p>
      </dgm:t>
    </dgm:pt>
    <dgm:pt modelId="{F1E8879B-AA8D-447B-BE19-0E902F1718F0}">
      <dgm:prSet phldrT="[Text]" custT="1"/>
      <dgm:spPr/>
      <dgm:t>
        <a:bodyPr/>
        <a:lstStyle/>
        <a:p>
          <a:r>
            <a:rPr lang="en-US" sz="1200" dirty="0" err="1" smtClean="0"/>
            <a:t>Jangan</a:t>
          </a:r>
          <a:r>
            <a:rPr lang="en-US" sz="1200" dirty="0" smtClean="0"/>
            <a:t> </a:t>
          </a:r>
          <a:r>
            <a:rPr lang="en-US" sz="1200" dirty="0" err="1" smtClean="0"/>
            <a:t>takut</a:t>
          </a:r>
          <a:r>
            <a:rPr lang="en-US" sz="1200" dirty="0" smtClean="0"/>
            <a:t> </a:t>
          </a:r>
          <a:r>
            <a:rPr lang="en-US" sz="1200" dirty="0" err="1" smtClean="0"/>
            <a:t>untuk</a:t>
          </a:r>
          <a:r>
            <a:rPr lang="en-US" sz="1200" dirty="0" smtClean="0"/>
            <a:t> </a:t>
          </a:r>
          <a:r>
            <a:rPr lang="en-US" sz="1200" dirty="0" err="1" smtClean="0"/>
            <a:t>menambahkan</a:t>
          </a:r>
          <a:r>
            <a:rPr lang="en-US" sz="1200" dirty="0" smtClean="0"/>
            <a:t> </a:t>
          </a:r>
          <a:r>
            <a:rPr lang="en-US" sz="1200" dirty="0" err="1" smtClean="0"/>
            <a:t>minyak</a:t>
          </a:r>
          <a:r>
            <a:rPr lang="en-US" sz="1200" dirty="0" smtClean="0"/>
            <a:t>/</a:t>
          </a:r>
          <a:r>
            <a:rPr lang="en-US" sz="1200" dirty="0" err="1" smtClean="0"/>
            <a:t>lemak</a:t>
          </a:r>
          <a:r>
            <a:rPr lang="en-US" sz="1200" dirty="0" smtClean="0"/>
            <a:t> </a:t>
          </a:r>
          <a:r>
            <a:rPr lang="en-US" sz="1200" dirty="0" err="1" smtClean="0"/>
            <a:t>pada</a:t>
          </a:r>
          <a:r>
            <a:rPr lang="en-US" sz="1200" dirty="0" smtClean="0"/>
            <a:t> MPASI.</a:t>
          </a:r>
          <a:endParaRPr lang="en-US" sz="1200" dirty="0"/>
        </a:p>
      </dgm:t>
    </dgm:pt>
    <dgm:pt modelId="{1F003727-72C2-441C-B0EC-1A8D1E4B0C62}" type="parTrans" cxnId="{5A4E01EE-B7E8-4691-9767-1F624C97E2D3}">
      <dgm:prSet/>
      <dgm:spPr/>
      <dgm:t>
        <a:bodyPr/>
        <a:lstStyle/>
        <a:p>
          <a:endParaRPr lang="en-US" sz="1200"/>
        </a:p>
      </dgm:t>
    </dgm:pt>
    <dgm:pt modelId="{EB8582D3-2AAE-4CDB-8332-68E6175248EA}" type="sibTrans" cxnId="{5A4E01EE-B7E8-4691-9767-1F624C97E2D3}">
      <dgm:prSet/>
      <dgm:spPr/>
      <dgm:t>
        <a:bodyPr/>
        <a:lstStyle/>
        <a:p>
          <a:endParaRPr lang="en-US" sz="1200"/>
        </a:p>
      </dgm:t>
    </dgm:pt>
    <dgm:pt modelId="{C1740D83-35EA-4963-A623-BA328A13A936}">
      <dgm:prSet phldrT="[Text]" custT="1"/>
      <dgm:spPr/>
      <dgm:t>
        <a:bodyPr/>
        <a:lstStyle/>
        <a:p>
          <a:r>
            <a:rPr lang="en-US" sz="1200" dirty="0" err="1" smtClean="0"/>
            <a:t>Gunakan</a:t>
          </a:r>
          <a:r>
            <a:rPr lang="en-US" sz="1200" dirty="0" smtClean="0"/>
            <a:t> </a:t>
          </a:r>
          <a:r>
            <a:rPr lang="en-US" sz="1200" dirty="0" err="1" smtClean="0"/>
            <a:t>makanan</a:t>
          </a:r>
          <a:r>
            <a:rPr lang="en-US" sz="1200" dirty="0" smtClean="0"/>
            <a:t> </a:t>
          </a:r>
          <a:r>
            <a:rPr lang="en-US" sz="1200" dirty="0" err="1" smtClean="0"/>
            <a:t>fortifikasi</a:t>
          </a:r>
          <a:r>
            <a:rPr lang="en-US" sz="1200" dirty="0" smtClean="0"/>
            <a:t> </a:t>
          </a:r>
          <a:r>
            <a:rPr lang="en-US" sz="1200" dirty="0" err="1" smtClean="0"/>
            <a:t>jika</a:t>
          </a:r>
          <a:r>
            <a:rPr lang="en-US" sz="1200" dirty="0" smtClean="0"/>
            <a:t> </a:t>
          </a:r>
          <a:r>
            <a:rPr lang="en-US" sz="1200" dirty="0" err="1" smtClean="0"/>
            <a:t>diperlukan</a:t>
          </a:r>
          <a:endParaRPr lang="en-US" sz="1200" dirty="0"/>
        </a:p>
      </dgm:t>
    </dgm:pt>
    <dgm:pt modelId="{64CF8F96-2821-41AD-BBBB-219733C50ABC}" type="parTrans" cxnId="{1D10152C-079A-45C9-B221-4789CC06E25B}">
      <dgm:prSet/>
      <dgm:spPr/>
      <dgm:t>
        <a:bodyPr/>
        <a:lstStyle/>
        <a:p>
          <a:endParaRPr lang="en-US" sz="1200"/>
        </a:p>
      </dgm:t>
    </dgm:pt>
    <dgm:pt modelId="{F2941266-0F44-47B2-8387-F2B0714A2C9C}" type="sibTrans" cxnId="{1D10152C-079A-45C9-B221-4789CC06E25B}">
      <dgm:prSet/>
      <dgm:spPr/>
      <dgm:t>
        <a:bodyPr/>
        <a:lstStyle/>
        <a:p>
          <a:endParaRPr lang="en-US" sz="1200"/>
        </a:p>
      </dgm:t>
    </dgm:pt>
    <dgm:pt modelId="{8661360F-C696-44F9-9BEC-5DD36CBF92BA}" type="pres">
      <dgm:prSet presAssocID="{390BE8F5-2E30-4C90-B4B9-8596EBEE6A4C}" presName="linear" presStyleCnt="0">
        <dgm:presLayoutVars>
          <dgm:dir/>
          <dgm:animLvl val="lvl"/>
          <dgm:resizeHandles val="exact"/>
        </dgm:presLayoutVars>
      </dgm:prSet>
      <dgm:spPr/>
    </dgm:pt>
    <dgm:pt modelId="{F0C47013-2A04-4BAB-893F-F6E07B1AD4AE}" type="pres">
      <dgm:prSet presAssocID="{5D83F23D-E593-428A-8587-1CA9A4C780B0}" presName="parentLin" presStyleCnt="0"/>
      <dgm:spPr/>
    </dgm:pt>
    <dgm:pt modelId="{33F694E9-EE95-462D-B17D-AE4563A5D0A2}" type="pres">
      <dgm:prSet presAssocID="{5D83F23D-E593-428A-8587-1CA9A4C780B0}" presName="parentLeftMargin" presStyleLbl="node1" presStyleIdx="0" presStyleCnt="7"/>
      <dgm:spPr/>
    </dgm:pt>
    <dgm:pt modelId="{6BD0FE0E-77E9-45AD-8F15-CA085EE5D6B8}" type="pres">
      <dgm:prSet presAssocID="{5D83F23D-E593-428A-8587-1CA9A4C780B0}" presName="parentText" presStyleLbl="node1" presStyleIdx="0" presStyleCnt="7" custScaleX="11638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4AE99-2F28-4B4B-8247-6D0D8867A2D5}" type="pres">
      <dgm:prSet presAssocID="{5D83F23D-E593-428A-8587-1CA9A4C780B0}" presName="negativeSpace" presStyleCnt="0"/>
      <dgm:spPr/>
    </dgm:pt>
    <dgm:pt modelId="{9794C9E6-23C9-40DB-B9C2-FAF6786FA482}" type="pres">
      <dgm:prSet presAssocID="{5D83F23D-E593-428A-8587-1CA9A4C780B0}" presName="childText" presStyleLbl="conFgAcc1" presStyleIdx="0" presStyleCnt="7">
        <dgm:presLayoutVars>
          <dgm:bulletEnabled val="1"/>
        </dgm:presLayoutVars>
      </dgm:prSet>
      <dgm:spPr/>
    </dgm:pt>
    <dgm:pt modelId="{9F81905D-65FF-4261-A41F-A033A224CFC8}" type="pres">
      <dgm:prSet presAssocID="{65AA5037-976D-4C3C-89B7-2261E567D05D}" presName="spaceBetweenRectangles" presStyleCnt="0"/>
      <dgm:spPr/>
    </dgm:pt>
    <dgm:pt modelId="{D0CFAAAD-AC46-4614-A2EA-B89BBCF3364D}" type="pres">
      <dgm:prSet presAssocID="{818718D7-43E9-4D9D-A1DD-2585C94C322E}" presName="parentLin" presStyleCnt="0"/>
      <dgm:spPr/>
    </dgm:pt>
    <dgm:pt modelId="{A46C0FF8-2CFB-4708-870D-9D80AF7EFD7F}" type="pres">
      <dgm:prSet presAssocID="{818718D7-43E9-4D9D-A1DD-2585C94C322E}" presName="parentLeftMargin" presStyleLbl="node1" presStyleIdx="0" presStyleCnt="7"/>
      <dgm:spPr/>
    </dgm:pt>
    <dgm:pt modelId="{BA13A1F2-A725-4B36-9612-F33CCC11972A}" type="pres">
      <dgm:prSet presAssocID="{818718D7-43E9-4D9D-A1DD-2585C94C322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D33E4A7-3973-4DAF-A617-12404FA588DA}" type="pres">
      <dgm:prSet presAssocID="{818718D7-43E9-4D9D-A1DD-2585C94C322E}" presName="negativeSpace" presStyleCnt="0"/>
      <dgm:spPr/>
    </dgm:pt>
    <dgm:pt modelId="{871ED452-F5EE-459D-81D3-D1BD405A62C4}" type="pres">
      <dgm:prSet presAssocID="{818718D7-43E9-4D9D-A1DD-2585C94C322E}" presName="childText" presStyleLbl="conFgAcc1" presStyleIdx="1" presStyleCnt="7">
        <dgm:presLayoutVars>
          <dgm:bulletEnabled val="1"/>
        </dgm:presLayoutVars>
      </dgm:prSet>
      <dgm:spPr/>
    </dgm:pt>
    <dgm:pt modelId="{43CA4EE8-FC17-4EB5-8762-792EAC39C458}" type="pres">
      <dgm:prSet presAssocID="{8C495D1A-C30A-44DD-AE70-CA0D5D3A7C51}" presName="spaceBetweenRectangles" presStyleCnt="0"/>
      <dgm:spPr/>
    </dgm:pt>
    <dgm:pt modelId="{990BEF60-D60F-4B26-9475-F127D900AF75}" type="pres">
      <dgm:prSet presAssocID="{AD93BC11-E754-45DA-9769-4C5D0B26F061}" presName="parentLin" presStyleCnt="0"/>
      <dgm:spPr/>
    </dgm:pt>
    <dgm:pt modelId="{E457D043-9A38-4F14-A65F-120A9C240C32}" type="pres">
      <dgm:prSet presAssocID="{AD93BC11-E754-45DA-9769-4C5D0B26F061}" presName="parentLeftMargin" presStyleLbl="node1" presStyleIdx="1" presStyleCnt="7"/>
      <dgm:spPr/>
    </dgm:pt>
    <dgm:pt modelId="{D812A968-77CA-4CB0-A291-1D6246D6D5E7}" type="pres">
      <dgm:prSet presAssocID="{AD93BC11-E754-45DA-9769-4C5D0B26F061}" presName="parentText" presStyleLbl="node1" presStyleIdx="2" presStyleCnt="7" custScaleX="1174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C85515-567F-4056-8D68-D7C5189F8811}" type="pres">
      <dgm:prSet presAssocID="{AD93BC11-E754-45DA-9769-4C5D0B26F061}" presName="negativeSpace" presStyleCnt="0"/>
      <dgm:spPr/>
    </dgm:pt>
    <dgm:pt modelId="{73CE519C-3BA4-4821-ADCE-76DB80E0DD77}" type="pres">
      <dgm:prSet presAssocID="{AD93BC11-E754-45DA-9769-4C5D0B26F061}" presName="childText" presStyleLbl="conFgAcc1" presStyleIdx="2" presStyleCnt="7">
        <dgm:presLayoutVars>
          <dgm:bulletEnabled val="1"/>
        </dgm:presLayoutVars>
      </dgm:prSet>
      <dgm:spPr/>
    </dgm:pt>
    <dgm:pt modelId="{8E3028D4-3CE2-499C-9B08-B77EA1F2E3F1}" type="pres">
      <dgm:prSet presAssocID="{78E38221-A184-41D3-85DA-078A07F49CEB}" presName="spaceBetweenRectangles" presStyleCnt="0"/>
      <dgm:spPr/>
    </dgm:pt>
    <dgm:pt modelId="{9E1E66E6-5D79-44CD-81D6-8778A3631134}" type="pres">
      <dgm:prSet presAssocID="{7C82E588-FF57-4C77-A23A-2BA6F0FCCA37}" presName="parentLin" presStyleCnt="0"/>
      <dgm:spPr/>
    </dgm:pt>
    <dgm:pt modelId="{CB9C7FBC-D27D-4F7C-86F5-6A7E81D542AA}" type="pres">
      <dgm:prSet presAssocID="{7C82E588-FF57-4C77-A23A-2BA6F0FCCA37}" presName="parentLeftMargin" presStyleLbl="node1" presStyleIdx="2" presStyleCnt="7"/>
      <dgm:spPr/>
    </dgm:pt>
    <dgm:pt modelId="{CDAC5EFC-254E-4B97-AF5D-A19E25D3244D}" type="pres">
      <dgm:prSet presAssocID="{7C82E588-FF57-4C77-A23A-2BA6F0FCCA37}" presName="parentText" presStyleLbl="node1" presStyleIdx="3" presStyleCnt="7" custScaleX="1216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D0D47-15D3-45D9-A901-28672C1F68F7}" type="pres">
      <dgm:prSet presAssocID="{7C82E588-FF57-4C77-A23A-2BA6F0FCCA37}" presName="negativeSpace" presStyleCnt="0"/>
      <dgm:spPr/>
    </dgm:pt>
    <dgm:pt modelId="{E97139C9-DD42-41E2-94FA-DF56FCF0ABBF}" type="pres">
      <dgm:prSet presAssocID="{7C82E588-FF57-4C77-A23A-2BA6F0FCCA37}" presName="childText" presStyleLbl="conFgAcc1" presStyleIdx="3" presStyleCnt="7">
        <dgm:presLayoutVars>
          <dgm:bulletEnabled val="1"/>
        </dgm:presLayoutVars>
      </dgm:prSet>
      <dgm:spPr/>
    </dgm:pt>
    <dgm:pt modelId="{A25FA599-FDF6-4CE3-B4F8-53D94C25784E}" type="pres">
      <dgm:prSet presAssocID="{9A192264-1830-4266-AF9A-9EB3CAF3FC31}" presName="spaceBetweenRectangles" presStyleCnt="0"/>
      <dgm:spPr/>
    </dgm:pt>
    <dgm:pt modelId="{C19C43FE-A0D8-4D91-BAAA-8998E635C612}" type="pres">
      <dgm:prSet presAssocID="{61C22E9F-F132-45EA-822B-2EA5D28C53A2}" presName="parentLin" presStyleCnt="0"/>
      <dgm:spPr/>
    </dgm:pt>
    <dgm:pt modelId="{AC89A284-C2F1-4E10-BA6B-E6191B4EF93F}" type="pres">
      <dgm:prSet presAssocID="{61C22E9F-F132-45EA-822B-2EA5D28C53A2}" presName="parentLeftMargin" presStyleLbl="node1" presStyleIdx="3" presStyleCnt="7"/>
      <dgm:spPr/>
    </dgm:pt>
    <dgm:pt modelId="{BB2F9AFE-5E42-48C3-AC25-E6573FB46200}" type="pres">
      <dgm:prSet presAssocID="{61C22E9F-F132-45EA-822B-2EA5D28C53A2}" presName="parentText" presStyleLbl="node1" presStyleIdx="4" presStyleCnt="7" custScaleX="11376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D0E51-14D7-4BEF-8309-701665297B52}" type="pres">
      <dgm:prSet presAssocID="{61C22E9F-F132-45EA-822B-2EA5D28C53A2}" presName="negativeSpace" presStyleCnt="0"/>
      <dgm:spPr/>
    </dgm:pt>
    <dgm:pt modelId="{B9EDA449-234B-4BE1-8D7D-A197455A66F8}" type="pres">
      <dgm:prSet presAssocID="{61C22E9F-F132-45EA-822B-2EA5D28C53A2}" presName="childText" presStyleLbl="conFgAcc1" presStyleIdx="4" presStyleCnt="7">
        <dgm:presLayoutVars>
          <dgm:bulletEnabled val="1"/>
        </dgm:presLayoutVars>
      </dgm:prSet>
      <dgm:spPr/>
    </dgm:pt>
    <dgm:pt modelId="{D2995600-9CAE-46C1-BFDF-21637048D63A}" type="pres">
      <dgm:prSet presAssocID="{047AEE93-37FC-4B7B-BDF4-4E6FC2747E3E}" presName="spaceBetweenRectangles" presStyleCnt="0"/>
      <dgm:spPr/>
    </dgm:pt>
    <dgm:pt modelId="{F21A58C1-E702-4A4B-88B2-BCCAB8018011}" type="pres">
      <dgm:prSet presAssocID="{F1E8879B-AA8D-447B-BE19-0E902F1718F0}" presName="parentLin" presStyleCnt="0"/>
      <dgm:spPr/>
    </dgm:pt>
    <dgm:pt modelId="{3EBDE8D8-2693-4267-AFEB-888B24A467D2}" type="pres">
      <dgm:prSet presAssocID="{F1E8879B-AA8D-447B-BE19-0E902F1718F0}" presName="parentLeftMargin" presStyleLbl="node1" presStyleIdx="4" presStyleCnt="7"/>
      <dgm:spPr/>
    </dgm:pt>
    <dgm:pt modelId="{B4E80E8B-0B82-46F5-9CCB-0F4C1A90F43A}" type="pres">
      <dgm:prSet presAssocID="{F1E8879B-AA8D-447B-BE19-0E902F1718F0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72E90-4015-4B88-8CD5-3374CB9C7E7D}" type="pres">
      <dgm:prSet presAssocID="{F1E8879B-AA8D-447B-BE19-0E902F1718F0}" presName="negativeSpace" presStyleCnt="0"/>
      <dgm:spPr/>
    </dgm:pt>
    <dgm:pt modelId="{82AFBF2A-0492-4A0D-9248-8B4A5504FC4C}" type="pres">
      <dgm:prSet presAssocID="{F1E8879B-AA8D-447B-BE19-0E902F1718F0}" presName="childText" presStyleLbl="conFgAcc1" presStyleIdx="5" presStyleCnt="7">
        <dgm:presLayoutVars>
          <dgm:bulletEnabled val="1"/>
        </dgm:presLayoutVars>
      </dgm:prSet>
      <dgm:spPr/>
    </dgm:pt>
    <dgm:pt modelId="{4C07196E-4F57-4488-9E15-CA0CC487EDA0}" type="pres">
      <dgm:prSet presAssocID="{EB8582D3-2AAE-4CDB-8332-68E6175248EA}" presName="spaceBetweenRectangles" presStyleCnt="0"/>
      <dgm:spPr/>
    </dgm:pt>
    <dgm:pt modelId="{81D12548-8208-4550-8307-BD9C1E013C0B}" type="pres">
      <dgm:prSet presAssocID="{C1740D83-35EA-4963-A623-BA328A13A936}" presName="parentLin" presStyleCnt="0"/>
      <dgm:spPr/>
    </dgm:pt>
    <dgm:pt modelId="{14F95FF3-C211-40C0-9D87-2966DC5CBF92}" type="pres">
      <dgm:prSet presAssocID="{C1740D83-35EA-4963-A623-BA328A13A936}" presName="parentLeftMargin" presStyleLbl="node1" presStyleIdx="5" presStyleCnt="7"/>
      <dgm:spPr/>
    </dgm:pt>
    <dgm:pt modelId="{8697BE07-BAA8-4E40-A2A5-32FE25DE8AEE}" type="pres">
      <dgm:prSet presAssocID="{C1740D83-35EA-4963-A623-BA328A13A936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796A2B12-CF77-4829-967F-4D86C6631647}" type="pres">
      <dgm:prSet presAssocID="{C1740D83-35EA-4963-A623-BA328A13A936}" presName="negativeSpace" presStyleCnt="0"/>
      <dgm:spPr/>
    </dgm:pt>
    <dgm:pt modelId="{C4B1C8BF-590B-4A39-B92E-CEA6C3EC2D6B}" type="pres">
      <dgm:prSet presAssocID="{C1740D83-35EA-4963-A623-BA328A13A936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2CAE5222-6617-4F6B-AA50-D8EBCC1C1DC5}" type="presOf" srcId="{AD93BC11-E754-45DA-9769-4C5D0B26F061}" destId="{D812A968-77CA-4CB0-A291-1D6246D6D5E7}" srcOrd="1" destOrd="0" presId="urn:microsoft.com/office/officeart/2005/8/layout/list1"/>
    <dgm:cxn modelId="{BBF8B04A-419F-484D-8C31-824E1B3BAA3C}" type="presOf" srcId="{5D83F23D-E593-428A-8587-1CA9A4C780B0}" destId="{33F694E9-EE95-462D-B17D-AE4563A5D0A2}" srcOrd="0" destOrd="0" presId="urn:microsoft.com/office/officeart/2005/8/layout/list1"/>
    <dgm:cxn modelId="{8042BD90-3051-49E0-89F1-3E1BB65E8639}" type="presOf" srcId="{F1E8879B-AA8D-447B-BE19-0E902F1718F0}" destId="{3EBDE8D8-2693-4267-AFEB-888B24A467D2}" srcOrd="0" destOrd="0" presId="urn:microsoft.com/office/officeart/2005/8/layout/list1"/>
    <dgm:cxn modelId="{EB0F16B7-912A-4F67-8593-1F673CCE0E28}" srcId="{390BE8F5-2E30-4C90-B4B9-8596EBEE6A4C}" destId="{818718D7-43E9-4D9D-A1DD-2585C94C322E}" srcOrd="1" destOrd="0" parTransId="{1ED4C861-D65C-4A07-B802-8754D4CFD540}" sibTransId="{8C495D1A-C30A-44DD-AE70-CA0D5D3A7C51}"/>
    <dgm:cxn modelId="{187F8246-9AC2-4BC4-84BC-03FFF84BBD5C}" srcId="{390BE8F5-2E30-4C90-B4B9-8596EBEE6A4C}" destId="{AD93BC11-E754-45DA-9769-4C5D0B26F061}" srcOrd="2" destOrd="0" parTransId="{C359749C-92C6-463F-A5AE-B084360293EC}" sibTransId="{78E38221-A184-41D3-85DA-078A07F49CEB}"/>
    <dgm:cxn modelId="{F55D4018-85EE-4D8C-A8BB-A76288367730}" type="presOf" srcId="{5D83F23D-E593-428A-8587-1CA9A4C780B0}" destId="{6BD0FE0E-77E9-45AD-8F15-CA085EE5D6B8}" srcOrd="1" destOrd="0" presId="urn:microsoft.com/office/officeart/2005/8/layout/list1"/>
    <dgm:cxn modelId="{47FB518D-8FD9-489D-AC6F-B309C12F5E62}" srcId="{390BE8F5-2E30-4C90-B4B9-8596EBEE6A4C}" destId="{7C82E588-FF57-4C77-A23A-2BA6F0FCCA37}" srcOrd="3" destOrd="0" parTransId="{2B256ABC-93E7-4189-A2F1-64AA11151FAC}" sibTransId="{9A192264-1830-4266-AF9A-9EB3CAF3FC31}"/>
    <dgm:cxn modelId="{1D10152C-079A-45C9-B221-4789CC06E25B}" srcId="{390BE8F5-2E30-4C90-B4B9-8596EBEE6A4C}" destId="{C1740D83-35EA-4963-A623-BA328A13A936}" srcOrd="6" destOrd="0" parTransId="{64CF8F96-2821-41AD-BBBB-219733C50ABC}" sibTransId="{F2941266-0F44-47B2-8387-F2B0714A2C9C}"/>
    <dgm:cxn modelId="{12E7A70F-BBED-4216-A556-55411346806E}" type="presOf" srcId="{61C22E9F-F132-45EA-822B-2EA5D28C53A2}" destId="{BB2F9AFE-5E42-48C3-AC25-E6573FB46200}" srcOrd="1" destOrd="0" presId="urn:microsoft.com/office/officeart/2005/8/layout/list1"/>
    <dgm:cxn modelId="{2C6AD6C0-4644-4580-98C4-3F3D5F06BEE2}" type="presOf" srcId="{61C22E9F-F132-45EA-822B-2EA5D28C53A2}" destId="{AC89A284-C2F1-4E10-BA6B-E6191B4EF93F}" srcOrd="0" destOrd="0" presId="urn:microsoft.com/office/officeart/2005/8/layout/list1"/>
    <dgm:cxn modelId="{F53D45D4-0056-477E-A33D-E8EFE7A27480}" type="presOf" srcId="{390BE8F5-2E30-4C90-B4B9-8596EBEE6A4C}" destId="{8661360F-C696-44F9-9BEC-5DD36CBF92BA}" srcOrd="0" destOrd="0" presId="urn:microsoft.com/office/officeart/2005/8/layout/list1"/>
    <dgm:cxn modelId="{DBFC833A-8A25-4217-B153-70BF27D15216}" srcId="{390BE8F5-2E30-4C90-B4B9-8596EBEE6A4C}" destId="{5D83F23D-E593-428A-8587-1CA9A4C780B0}" srcOrd="0" destOrd="0" parTransId="{686A40AA-14B0-4AE4-AE49-06C6759DD0D0}" sibTransId="{65AA5037-976D-4C3C-89B7-2261E567D05D}"/>
    <dgm:cxn modelId="{84A848FB-DF44-4BDD-B535-523006C54A9C}" srcId="{390BE8F5-2E30-4C90-B4B9-8596EBEE6A4C}" destId="{61C22E9F-F132-45EA-822B-2EA5D28C53A2}" srcOrd="4" destOrd="0" parTransId="{BF8A2185-1563-4BF9-ABB3-24D6EB0A9905}" sibTransId="{047AEE93-37FC-4B7B-BDF4-4E6FC2747E3E}"/>
    <dgm:cxn modelId="{5A4E01EE-B7E8-4691-9767-1F624C97E2D3}" srcId="{390BE8F5-2E30-4C90-B4B9-8596EBEE6A4C}" destId="{F1E8879B-AA8D-447B-BE19-0E902F1718F0}" srcOrd="5" destOrd="0" parTransId="{1F003727-72C2-441C-B0EC-1A8D1E4B0C62}" sibTransId="{EB8582D3-2AAE-4CDB-8332-68E6175248EA}"/>
    <dgm:cxn modelId="{0E56ACA6-1FD6-41CC-8BD9-EA64FC9F7BFB}" type="presOf" srcId="{818718D7-43E9-4D9D-A1DD-2585C94C322E}" destId="{A46C0FF8-2CFB-4708-870D-9D80AF7EFD7F}" srcOrd="0" destOrd="0" presId="urn:microsoft.com/office/officeart/2005/8/layout/list1"/>
    <dgm:cxn modelId="{15D2E06C-C800-4D57-A2D7-B1CCEF539D8C}" type="presOf" srcId="{AD93BC11-E754-45DA-9769-4C5D0B26F061}" destId="{E457D043-9A38-4F14-A65F-120A9C240C32}" srcOrd="0" destOrd="0" presId="urn:microsoft.com/office/officeart/2005/8/layout/list1"/>
    <dgm:cxn modelId="{BCC4E1D0-D736-433E-AC72-1A86038664D0}" type="presOf" srcId="{C1740D83-35EA-4963-A623-BA328A13A936}" destId="{8697BE07-BAA8-4E40-A2A5-32FE25DE8AEE}" srcOrd="1" destOrd="0" presId="urn:microsoft.com/office/officeart/2005/8/layout/list1"/>
    <dgm:cxn modelId="{089EA500-2C3D-4513-AF67-1211C09206BD}" type="presOf" srcId="{C1740D83-35EA-4963-A623-BA328A13A936}" destId="{14F95FF3-C211-40C0-9D87-2966DC5CBF92}" srcOrd="0" destOrd="0" presId="urn:microsoft.com/office/officeart/2005/8/layout/list1"/>
    <dgm:cxn modelId="{CC3A2AF4-351C-4E04-A755-37FAE057366D}" type="presOf" srcId="{818718D7-43E9-4D9D-A1DD-2585C94C322E}" destId="{BA13A1F2-A725-4B36-9612-F33CCC11972A}" srcOrd="1" destOrd="0" presId="urn:microsoft.com/office/officeart/2005/8/layout/list1"/>
    <dgm:cxn modelId="{1F180C4D-6F96-459F-BB50-C8FDAE3F69D7}" type="presOf" srcId="{7C82E588-FF57-4C77-A23A-2BA6F0FCCA37}" destId="{CB9C7FBC-D27D-4F7C-86F5-6A7E81D542AA}" srcOrd="0" destOrd="0" presId="urn:microsoft.com/office/officeart/2005/8/layout/list1"/>
    <dgm:cxn modelId="{E35F3BEA-40C2-4D28-8068-5C16B06AA7C3}" type="presOf" srcId="{F1E8879B-AA8D-447B-BE19-0E902F1718F0}" destId="{B4E80E8B-0B82-46F5-9CCB-0F4C1A90F43A}" srcOrd="1" destOrd="0" presId="urn:microsoft.com/office/officeart/2005/8/layout/list1"/>
    <dgm:cxn modelId="{6A675CEB-AEA8-4B43-B10F-69B2A2557D6A}" type="presOf" srcId="{7C82E588-FF57-4C77-A23A-2BA6F0FCCA37}" destId="{CDAC5EFC-254E-4B97-AF5D-A19E25D3244D}" srcOrd="1" destOrd="0" presId="urn:microsoft.com/office/officeart/2005/8/layout/list1"/>
    <dgm:cxn modelId="{286796CD-BA7A-4CD9-969A-1D3D50E65BBD}" type="presParOf" srcId="{8661360F-C696-44F9-9BEC-5DD36CBF92BA}" destId="{F0C47013-2A04-4BAB-893F-F6E07B1AD4AE}" srcOrd="0" destOrd="0" presId="urn:microsoft.com/office/officeart/2005/8/layout/list1"/>
    <dgm:cxn modelId="{2F14515A-9B7D-450F-BF84-3DB9BBCC3CE8}" type="presParOf" srcId="{F0C47013-2A04-4BAB-893F-F6E07B1AD4AE}" destId="{33F694E9-EE95-462D-B17D-AE4563A5D0A2}" srcOrd="0" destOrd="0" presId="urn:microsoft.com/office/officeart/2005/8/layout/list1"/>
    <dgm:cxn modelId="{6099DB73-DE4E-4E51-87E9-FB4604672E8E}" type="presParOf" srcId="{F0C47013-2A04-4BAB-893F-F6E07B1AD4AE}" destId="{6BD0FE0E-77E9-45AD-8F15-CA085EE5D6B8}" srcOrd="1" destOrd="0" presId="urn:microsoft.com/office/officeart/2005/8/layout/list1"/>
    <dgm:cxn modelId="{FE1D863A-B77B-4D60-95AA-82C872A077D7}" type="presParOf" srcId="{8661360F-C696-44F9-9BEC-5DD36CBF92BA}" destId="{C4B4AE99-2F28-4B4B-8247-6D0D8867A2D5}" srcOrd="1" destOrd="0" presId="urn:microsoft.com/office/officeart/2005/8/layout/list1"/>
    <dgm:cxn modelId="{8487565E-B403-46F4-AC6F-5A2C5DD195F7}" type="presParOf" srcId="{8661360F-C696-44F9-9BEC-5DD36CBF92BA}" destId="{9794C9E6-23C9-40DB-B9C2-FAF6786FA482}" srcOrd="2" destOrd="0" presId="urn:microsoft.com/office/officeart/2005/8/layout/list1"/>
    <dgm:cxn modelId="{70315DD1-8D50-4888-844C-BA0329073A6B}" type="presParOf" srcId="{8661360F-C696-44F9-9BEC-5DD36CBF92BA}" destId="{9F81905D-65FF-4261-A41F-A033A224CFC8}" srcOrd="3" destOrd="0" presId="urn:microsoft.com/office/officeart/2005/8/layout/list1"/>
    <dgm:cxn modelId="{C439206E-A504-45FE-82FC-AEC49D4CEF47}" type="presParOf" srcId="{8661360F-C696-44F9-9BEC-5DD36CBF92BA}" destId="{D0CFAAAD-AC46-4614-A2EA-B89BBCF3364D}" srcOrd="4" destOrd="0" presId="urn:microsoft.com/office/officeart/2005/8/layout/list1"/>
    <dgm:cxn modelId="{C59D8657-7CB3-42A3-96C3-963147039535}" type="presParOf" srcId="{D0CFAAAD-AC46-4614-A2EA-B89BBCF3364D}" destId="{A46C0FF8-2CFB-4708-870D-9D80AF7EFD7F}" srcOrd="0" destOrd="0" presId="urn:microsoft.com/office/officeart/2005/8/layout/list1"/>
    <dgm:cxn modelId="{CA2271B4-EE81-492F-8390-B1F6122CD26F}" type="presParOf" srcId="{D0CFAAAD-AC46-4614-A2EA-B89BBCF3364D}" destId="{BA13A1F2-A725-4B36-9612-F33CCC11972A}" srcOrd="1" destOrd="0" presId="urn:microsoft.com/office/officeart/2005/8/layout/list1"/>
    <dgm:cxn modelId="{4D0DD7BC-4132-43D8-9CAE-3BF20E263607}" type="presParOf" srcId="{8661360F-C696-44F9-9BEC-5DD36CBF92BA}" destId="{BD33E4A7-3973-4DAF-A617-12404FA588DA}" srcOrd="5" destOrd="0" presId="urn:microsoft.com/office/officeart/2005/8/layout/list1"/>
    <dgm:cxn modelId="{AF26D5F4-4BD5-4114-A993-6F96CB493E27}" type="presParOf" srcId="{8661360F-C696-44F9-9BEC-5DD36CBF92BA}" destId="{871ED452-F5EE-459D-81D3-D1BD405A62C4}" srcOrd="6" destOrd="0" presId="urn:microsoft.com/office/officeart/2005/8/layout/list1"/>
    <dgm:cxn modelId="{7EDDD2CA-1CDA-4667-949F-6E87E39B4932}" type="presParOf" srcId="{8661360F-C696-44F9-9BEC-5DD36CBF92BA}" destId="{43CA4EE8-FC17-4EB5-8762-792EAC39C458}" srcOrd="7" destOrd="0" presId="urn:microsoft.com/office/officeart/2005/8/layout/list1"/>
    <dgm:cxn modelId="{B4F4CF5B-47DF-4EC6-B44A-D93DF45C9FA1}" type="presParOf" srcId="{8661360F-C696-44F9-9BEC-5DD36CBF92BA}" destId="{990BEF60-D60F-4B26-9475-F127D900AF75}" srcOrd="8" destOrd="0" presId="urn:microsoft.com/office/officeart/2005/8/layout/list1"/>
    <dgm:cxn modelId="{1ADF6702-DEA6-44A8-B0ED-21D536F75025}" type="presParOf" srcId="{990BEF60-D60F-4B26-9475-F127D900AF75}" destId="{E457D043-9A38-4F14-A65F-120A9C240C32}" srcOrd="0" destOrd="0" presId="urn:microsoft.com/office/officeart/2005/8/layout/list1"/>
    <dgm:cxn modelId="{5AB16574-81E3-443E-BDB6-841F244A26AF}" type="presParOf" srcId="{990BEF60-D60F-4B26-9475-F127D900AF75}" destId="{D812A968-77CA-4CB0-A291-1D6246D6D5E7}" srcOrd="1" destOrd="0" presId="urn:microsoft.com/office/officeart/2005/8/layout/list1"/>
    <dgm:cxn modelId="{AF948362-70F8-408A-929C-4596A3A11DB4}" type="presParOf" srcId="{8661360F-C696-44F9-9BEC-5DD36CBF92BA}" destId="{02C85515-567F-4056-8D68-D7C5189F8811}" srcOrd="9" destOrd="0" presId="urn:microsoft.com/office/officeart/2005/8/layout/list1"/>
    <dgm:cxn modelId="{D0787544-AD7C-464A-94A6-E8ED7EBC13F0}" type="presParOf" srcId="{8661360F-C696-44F9-9BEC-5DD36CBF92BA}" destId="{73CE519C-3BA4-4821-ADCE-76DB80E0DD77}" srcOrd="10" destOrd="0" presId="urn:microsoft.com/office/officeart/2005/8/layout/list1"/>
    <dgm:cxn modelId="{A133AF50-BC40-4616-869E-38964523440B}" type="presParOf" srcId="{8661360F-C696-44F9-9BEC-5DD36CBF92BA}" destId="{8E3028D4-3CE2-499C-9B08-B77EA1F2E3F1}" srcOrd="11" destOrd="0" presId="urn:microsoft.com/office/officeart/2005/8/layout/list1"/>
    <dgm:cxn modelId="{9EAA5867-100C-4E19-A547-D4C121CE2BB6}" type="presParOf" srcId="{8661360F-C696-44F9-9BEC-5DD36CBF92BA}" destId="{9E1E66E6-5D79-44CD-81D6-8778A3631134}" srcOrd="12" destOrd="0" presId="urn:microsoft.com/office/officeart/2005/8/layout/list1"/>
    <dgm:cxn modelId="{A21C6CDD-7EFC-4664-B1FC-694BB3522DE6}" type="presParOf" srcId="{9E1E66E6-5D79-44CD-81D6-8778A3631134}" destId="{CB9C7FBC-D27D-4F7C-86F5-6A7E81D542AA}" srcOrd="0" destOrd="0" presId="urn:microsoft.com/office/officeart/2005/8/layout/list1"/>
    <dgm:cxn modelId="{BF5F6FFA-A8F6-4FDD-860B-120A30B848AE}" type="presParOf" srcId="{9E1E66E6-5D79-44CD-81D6-8778A3631134}" destId="{CDAC5EFC-254E-4B97-AF5D-A19E25D3244D}" srcOrd="1" destOrd="0" presId="urn:microsoft.com/office/officeart/2005/8/layout/list1"/>
    <dgm:cxn modelId="{0716950B-D91B-41F4-9E2B-56638DA5CB89}" type="presParOf" srcId="{8661360F-C696-44F9-9BEC-5DD36CBF92BA}" destId="{03BD0D47-15D3-45D9-A901-28672C1F68F7}" srcOrd="13" destOrd="0" presId="urn:microsoft.com/office/officeart/2005/8/layout/list1"/>
    <dgm:cxn modelId="{875D3DCF-826E-472C-B52F-1D17FDB33A56}" type="presParOf" srcId="{8661360F-C696-44F9-9BEC-5DD36CBF92BA}" destId="{E97139C9-DD42-41E2-94FA-DF56FCF0ABBF}" srcOrd="14" destOrd="0" presId="urn:microsoft.com/office/officeart/2005/8/layout/list1"/>
    <dgm:cxn modelId="{0ABC512D-E847-42D1-AEDE-93D4F688B384}" type="presParOf" srcId="{8661360F-C696-44F9-9BEC-5DD36CBF92BA}" destId="{A25FA599-FDF6-4CE3-B4F8-53D94C25784E}" srcOrd="15" destOrd="0" presId="urn:microsoft.com/office/officeart/2005/8/layout/list1"/>
    <dgm:cxn modelId="{19FC9A6B-B1E1-42D7-8D3C-50B23C176347}" type="presParOf" srcId="{8661360F-C696-44F9-9BEC-5DD36CBF92BA}" destId="{C19C43FE-A0D8-4D91-BAAA-8998E635C612}" srcOrd="16" destOrd="0" presId="urn:microsoft.com/office/officeart/2005/8/layout/list1"/>
    <dgm:cxn modelId="{25CAE3E8-49C9-47B9-963C-46E61A116983}" type="presParOf" srcId="{C19C43FE-A0D8-4D91-BAAA-8998E635C612}" destId="{AC89A284-C2F1-4E10-BA6B-E6191B4EF93F}" srcOrd="0" destOrd="0" presId="urn:microsoft.com/office/officeart/2005/8/layout/list1"/>
    <dgm:cxn modelId="{F54E8CA8-6EF4-48EF-8290-6C03343C5D65}" type="presParOf" srcId="{C19C43FE-A0D8-4D91-BAAA-8998E635C612}" destId="{BB2F9AFE-5E42-48C3-AC25-E6573FB46200}" srcOrd="1" destOrd="0" presId="urn:microsoft.com/office/officeart/2005/8/layout/list1"/>
    <dgm:cxn modelId="{513086C7-8509-497E-AA0E-801233A65DAB}" type="presParOf" srcId="{8661360F-C696-44F9-9BEC-5DD36CBF92BA}" destId="{076D0E51-14D7-4BEF-8309-701665297B52}" srcOrd="17" destOrd="0" presId="urn:microsoft.com/office/officeart/2005/8/layout/list1"/>
    <dgm:cxn modelId="{1CD82CAF-2485-4B31-A684-D31400B1A8B6}" type="presParOf" srcId="{8661360F-C696-44F9-9BEC-5DD36CBF92BA}" destId="{B9EDA449-234B-4BE1-8D7D-A197455A66F8}" srcOrd="18" destOrd="0" presId="urn:microsoft.com/office/officeart/2005/8/layout/list1"/>
    <dgm:cxn modelId="{1A346BF2-5153-4FC2-8CC3-B212397AE54B}" type="presParOf" srcId="{8661360F-C696-44F9-9BEC-5DD36CBF92BA}" destId="{D2995600-9CAE-46C1-BFDF-21637048D63A}" srcOrd="19" destOrd="0" presId="urn:microsoft.com/office/officeart/2005/8/layout/list1"/>
    <dgm:cxn modelId="{08323FFD-5B2B-4FC9-8B35-9C80FF6675EA}" type="presParOf" srcId="{8661360F-C696-44F9-9BEC-5DD36CBF92BA}" destId="{F21A58C1-E702-4A4B-88B2-BCCAB8018011}" srcOrd="20" destOrd="0" presId="urn:microsoft.com/office/officeart/2005/8/layout/list1"/>
    <dgm:cxn modelId="{21F3E6A5-CB9D-41DA-927A-AD541F88FA2A}" type="presParOf" srcId="{F21A58C1-E702-4A4B-88B2-BCCAB8018011}" destId="{3EBDE8D8-2693-4267-AFEB-888B24A467D2}" srcOrd="0" destOrd="0" presId="urn:microsoft.com/office/officeart/2005/8/layout/list1"/>
    <dgm:cxn modelId="{D1E1C27B-F233-49C4-AFE3-5EA7D050385A}" type="presParOf" srcId="{F21A58C1-E702-4A4B-88B2-BCCAB8018011}" destId="{B4E80E8B-0B82-46F5-9CCB-0F4C1A90F43A}" srcOrd="1" destOrd="0" presId="urn:microsoft.com/office/officeart/2005/8/layout/list1"/>
    <dgm:cxn modelId="{C50CA46E-18C1-46FD-A108-21A2B4A83423}" type="presParOf" srcId="{8661360F-C696-44F9-9BEC-5DD36CBF92BA}" destId="{F2C72E90-4015-4B88-8CD5-3374CB9C7E7D}" srcOrd="21" destOrd="0" presId="urn:microsoft.com/office/officeart/2005/8/layout/list1"/>
    <dgm:cxn modelId="{8D3F0406-FE29-41C0-A24D-6F986AC1214F}" type="presParOf" srcId="{8661360F-C696-44F9-9BEC-5DD36CBF92BA}" destId="{82AFBF2A-0492-4A0D-9248-8B4A5504FC4C}" srcOrd="22" destOrd="0" presId="urn:microsoft.com/office/officeart/2005/8/layout/list1"/>
    <dgm:cxn modelId="{ABADA115-49C8-4C49-9DCC-E64244DA2594}" type="presParOf" srcId="{8661360F-C696-44F9-9BEC-5DD36CBF92BA}" destId="{4C07196E-4F57-4488-9E15-CA0CC487EDA0}" srcOrd="23" destOrd="0" presId="urn:microsoft.com/office/officeart/2005/8/layout/list1"/>
    <dgm:cxn modelId="{31F3AE93-55A4-4709-A02B-400A77C1E218}" type="presParOf" srcId="{8661360F-C696-44F9-9BEC-5DD36CBF92BA}" destId="{81D12548-8208-4550-8307-BD9C1E013C0B}" srcOrd="24" destOrd="0" presId="urn:microsoft.com/office/officeart/2005/8/layout/list1"/>
    <dgm:cxn modelId="{71EBA320-5FC1-4B6F-BACE-9BB757AF78F0}" type="presParOf" srcId="{81D12548-8208-4550-8307-BD9C1E013C0B}" destId="{14F95FF3-C211-40C0-9D87-2966DC5CBF92}" srcOrd="0" destOrd="0" presId="urn:microsoft.com/office/officeart/2005/8/layout/list1"/>
    <dgm:cxn modelId="{ECEA60F8-673C-4FCF-B30B-27100A82BC41}" type="presParOf" srcId="{81D12548-8208-4550-8307-BD9C1E013C0B}" destId="{8697BE07-BAA8-4E40-A2A5-32FE25DE8AEE}" srcOrd="1" destOrd="0" presId="urn:microsoft.com/office/officeart/2005/8/layout/list1"/>
    <dgm:cxn modelId="{3C3BC339-DFAE-43E8-A35A-D7AC4B9E5661}" type="presParOf" srcId="{8661360F-C696-44F9-9BEC-5DD36CBF92BA}" destId="{796A2B12-CF77-4829-967F-4D86C6631647}" srcOrd="25" destOrd="0" presId="urn:microsoft.com/office/officeart/2005/8/layout/list1"/>
    <dgm:cxn modelId="{F81AFED3-1623-4931-BFC3-591B4F49FDEA}" type="presParOf" srcId="{8661360F-C696-44F9-9BEC-5DD36CBF92BA}" destId="{C4B1C8BF-590B-4A39-B92E-CEA6C3EC2D6B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0BE8F5-2E30-4C90-B4B9-8596EBEE6A4C}" type="doc">
      <dgm:prSet loTypeId="urn:microsoft.com/office/officeart/2005/8/layout/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D83F23D-E593-428A-8587-1CA9A4C780B0}">
      <dgm:prSet phldrT="[Text]"/>
      <dgm:spPr/>
      <dgm:t>
        <a:bodyPr/>
        <a:lstStyle/>
        <a:p>
          <a:r>
            <a:rPr lang="en-US" dirty="0" err="1" smtClean="0"/>
            <a:t>Biasakan</a:t>
          </a:r>
          <a:r>
            <a:rPr lang="en-US" dirty="0" smtClean="0"/>
            <a:t> </a:t>
          </a:r>
          <a:r>
            <a:rPr lang="en-US" dirty="0" err="1" smtClean="0"/>
            <a:t>mencuci</a:t>
          </a:r>
          <a:r>
            <a:rPr lang="en-US" dirty="0" smtClean="0"/>
            <a:t> </a:t>
          </a:r>
          <a:r>
            <a:rPr lang="en-US" dirty="0" err="1" smtClean="0"/>
            <a:t>peralatan</a:t>
          </a:r>
          <a:r>
            <a:rPr lang="en-US" dirty="0" smtClean="0"/>
            <a:t> </a:t>
          </a:r>
          <a:r>
            <a:rPr lang="en-US" dirty="0" err="1" smtClean="0"/>
            <a:t>memasak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penyajian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baik</a:t>
          </a:r>
          <a:r>
            <a:rPr lang="en-US" dirty="0" smtClean="0"/>
            <a:t>.</a:t>
          </a:r>
          <a:endParaRPr lang="en-US" dirty="0"/>
        </a:p>
      </dgm:t>
    </dgm:pt>
    <dgm:pt modelId="{686A40AA-14B0-4AE4-AE49-06C6759DD0D0}" type="parTrans" cxnId="{DBFC833A-8A25-4217-B153-70BF27D15216}">
      <dgm:prSet/>
      <dgm:spPr/>
      <dgm:t>
        <a:bodyPr/>
        <a:lstStyle/>
        <a:p>
          <a:endParaRPr lang="en-US"/>
        </a:p>
      </dgm:t>
    </dgm:pt>
    <dgm:pt modelId="{65AA5037-976D-4C3C-89B7-2261E567D05D}" type="sibTrans" cxnId="{DBFC833A-8A25-4217-B153-70BF27D15216}">
      <dgm:prSet/>
      <dgm:spPr/>
      <dgm:t>
        <a:bodyPr/>
        <a:lstStyle/>
        <a:p>
          <a:endParaRPr lang="en-US"/>
        </a:p>
      </dgm:t>
    </dgm:pt>
    <dgm:pt modelId="{818718D7-43E9-4D9D-A1DD-2585C94C322E}">
      <dgm:prSet phldrT="[Text]"/>
      <dgm:spPr/>
      <dgm:t>
        <a:bodyPr/>
        <a:lstStyle/>
        <a:p>
          <a:r>
            <a:rPr lang="en-US" dirty="0" err="1" smtClean="0"/>
            <a:t>Biasakan</a:t>
          </a:r>
          <a:r>
            <a:rPr lang="en-US" dirty="0" smtClean="0"/>
            <a:t> </a:t>
          </a:r>
          <a:r>
            <a:rPr lang="en-US" dirty="0" err="1" smtClean="0"/>
            <a:t>mencuci</a:t>
          </a:r>
          <a:r>
            <a:rPr lang="en-US" dirty="0" smtClean="0"/>
            <a:t> </a:t>
          </a:r>
          <a:r>
            <a:rPr lang="en-US" dirty="0" err="1" smtClean="0"/>
            <a:t>tangan</a:t>
          </a:r>
          <a:r>
            <a:rPr lang="en-US" dirty="0" smtClean="0"/>
            <a:t> dg </a:t>
          </a:r>
          <a:r>
            <a:rPr lang="en-US" dirty="0" err="1" smtClean="0"/>
            <a:t>benar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menyiapkan</a:t>
          </a:r>
          <a:r>
            <a:rPr lang="en-US" dirty="0" smtClean="0"/>
            <a:t>, </a:t>
          </a:r>
          <a:r>
            <a:rPr lang="en-US" dirty="0" err="1" smtClean="0"/>
            <a:t>menyajiikan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MPASI.</a:t>
          </a:r>
          <a:endParaRPr lang="en-US" dirty="0"/>
        </a:p>
      </dgm:t>
    </dgm:pt>
    <dgm:pt modelId="{1ED4C861-D65C-4A07-B802-8754D4CFD540}" type="parTrans" cxnId="{EB0F16B7-912A-4F67-8593-1F673CCE0E28}">
      <dgm:prSet/>
      <dgm:spPr/>
      <dgm:t>
        <a:bodyPr/>
        <a:lstStyle/>
        <a:p>
          <a:endParaRPr lang="en-US"/>
        </a:p>
      </dgm:t>
    </dgm:pt>
    <dgm:pt modelId="{8C495D1A-C30A-44DD-AE70-CA0D5D3A7C51}" type="sibTrans" cxnId="{EB0F16B7-912A-4F67-8593-1F673CCE0E28}">
      <dgm:prSet/>
      <dgm:spPr/>
      <dgm:t>
        <a:bodyPr/>
        <a:lstStyle/>
        <a:p>
          <a:endParaRPr lang="en-US"/>
        </a:p>
      </dgm:t>
    </dgm:pt>
    <dgm:pt modelId="{AD93BC11-E754-45DA-9769-4C5D0B26F061}">
      <dgm:prSet phldrT="[Text]"/>
      <dgm:spPr/>
      <dgm:t>
        <a:bodyPr/>
        <a:lstStyle/>
        <a:p>
          <a:r>
            <a:rPr lang="en-US" dirty="0" err="1" smtClean="0"/>
            <a:t>Gunakan</a:t>
          </a:r>
          <a:r>
            <a:rPr lang="en-US" dirty="0" smtClean="0"/>
            <a:t> </a:t>
          </a:r>
          <a:r>
            <a:rPr lang="en-US" dirty="0" err="1" smtClean="0"/>
            <a:t>peralatan</a:t>
          </a:r>
          <a:r>
            <a:rPr lang="en-US" dirty="0" smtClean="0"/>
            <a:t> </a:t>
          </a:r>
          <a:r>
            <a:rPr lang="en-US" i="1" dirty="0" smtClean="0"/>
            <a:t>food grade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mudah</a:t>
          </a:r>
          <a:r>
            <a:rPr lang="en-US" dirty="0" smtClean="0"/>
            <a:t> </a:t>
          </a:r>
          <a:r>
            <a:rPr lang="en-US" dirty="0" err="1" smtClean="0"/>
            <a:t>dibersihkan</a:t>
          </a:r>
          <a:endParaRPr lang="en-US" dirty="0"/>
        </a:p>
      </dgm:t>
    </dgm:pt>
    <dgm:pt modelId="{C359749C-92C6-463F-A5AE-B084360293EC}" type="parTrans" cxnId="{187F8246-9AC2-4BC4-84BC-03FFF84BBD5C}">
      <dgm:prSet/>
      <dgm:spPr/>
      <dgm:t>
        <a:bodyPr/>
        <a:lstStyle/>
        <a:p>
          <a:endParaRPr lang="en-US"/>
        </a:p>
      </dgm:t>
    </dgm:pt>
    <dgm:pt modelId="{78E38221-A184-41D3-85DA-078A07F49CEB}" type="sibTrans" cxnId="{187F8246-9AC2-4BC4-84BC-03FFF84BBD5C}">
      <dgm:prSet/>
      <dgm:spPr/>
      <dgm:t>
        <a:bodyPr/>
        <a:lstStyle/>
        <a:p>
          <a:endParaRPr lang="en-US"/>
        </a:p>
      </dgm:t>
    </dgm:pt>
    <dgm:pt modelId="{7C82E588-FF57-4C77-A23A-2BA6F0FCCA37}">
      <dgm:prSet phldrT="[Text]"/>
      <dgm:spPr/>
      <dgm:t>
        <a:bodyPr/>
        <a:lstStyle/>
        <a:p>
          <a:r>
            <a:rPr lang="en-US" dirty="0" err="1" smtClean="0"/>
            <a:t>Masak</a:t>
          </a:r>
          <a:r>
            <a:rPr lang="en-US" dirty="0" smtClean="0"/>
            <a:t> MPASI </a:t>
          </a:r>
          <a:r>
            <a:rPr lang="en-US" dirty="0" err="1" smtClean="0"/>
            <a:t>hingga</a:t>
          </a:r>
          <a:r>
            <a:rPr lang="en-US" dirty="0" smtClean="0"/>
            <a:t> </a:t>
          </a:r>
          <a:r>
            <a:rPr lang="en-US" dirty="0" err="1" smtClean="0"/>
            <a:t>matang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simpan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suhu</a:t>
          </a:r>
          <a:r>
            <a:rPr lang="en-US" dirty="0" smtClean="0"/>
            <a:t> yang </a:t>
          </a:r>
          <a:r>
            <a:rPr lang="en-US" dirty="0" err="1" smtClean="0"/>
            <a:t>aman</a:t>
          </a:r>
          <a:r>
            <a:rPr lang="en-US" dirty="0" smtClean="0"/>
            <a:t>. </a:t>
          </a:r>
          <a:endParaRPr lang="en-US" dirty="0"/>
        </a:p>
      </dgm:t>
    </dgm:pt>
    <dgm:pt modelId="{2B256ABC-93E7-4189-A2F1-64AA11151FAC}" type="parTrans" cxnId="{47FB518D-8FD9-489D-AC6F-B309C12F5E62}">
      <dgm:prSet/>
      <dgm:spPr/>
      <dgm:t>
        <a:bodyPr/>
        <a:lstStyle/>
        <a:p>
          <a:endParaRPr lang="en-US"/>
        </a:p>
      </dgm:t>
    </dgm:pt>
    <dgm:pt modelId="{9A192264-1830-4266-AF9A-9EB3CAF3FC31}" type="sibTrans" cxnId="{47FB518D-8FD9-489D-AC6F-B309C12F5E62}">
      <dgm:prSet/>
      <dgm:spPr/>
      <dgm:t>
        <a:bodyPr/>
        <a:lstStyle/>
        <a:p>
          <a:endParaRPr lang="en-US"/>
        </a:p>
      </dgm:t>
    </dgm:pt>
    <dgm:pt modelId="{F1E8879B-AA8D-447B-BE19-0E902F1718F0}">
      <dgm:prSet phldrT="[Text]"/>
      <dgm:spPr/>
      <dgm:t>
        <a:bodyPr/>
        <a:lstStyle/>
        <a:p>
          <a:r>
            <a:rPr lang="en-US" dirty="0" err="1" smtClean="0"/>
            <a:t>Jangan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madu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MPASI.</a:t>
          </a:r>
          <a:endParaRPr lang="en-US" dirty="0"/>
        </a:p>
      </dgm:t>
    </dgm:pt>
    <dgm:pt modelId="{1F003727-72C2-441C-B0EC-1A8D1E4B0C62}" type="parTrans" cxnId="{5A4E01EE-B7E8-4691-9767-1F624C97E2D3}">
      <dgm:prSet/>
      <dgm:spPr/>
      <dgm:t>
        <a:bodyPr/>
        <a:lstStyle/>
        <a:p>
          <a:endParaRPr lang="en-US"/>
        </a:p>
      </dgm:t>
    </dgm:pt>
    <dgm:pt modelId="{EB8582D3-2AAE-4CDB-8332-68E6175248EA}" type="sibTrans" cxnId="{5A4E01EE-B7E8-4691-9767-1F624C97E2D3}">
      <dgm:prSet/>
      <dgm:spPr/>
      <dgm:t>
        <a:bodyPr/>
        <a:lstStyle/>
        <a:p>
          <a:endParaRPr lang="en-US"/>
        </a:p>
      </dgm:t>
    </dgm:pt>
    <dgm:pt modelId="{8661360F-C696-44F9-9BEC-5DD36CBF92BA}" type="pres">
      <dgm:prSet presAssocID="{390BE8F5-2E30-4C90-B4B9-8596EBEE6A4C}" presName="linear" presStyleCnt="0">
        <dgm:presLayoutVars>
          <dgm:dir/>
          <dgm:animLvl val="lvl"/>
          <dgm:resizeHandles val="exact"/>
        </dgm:presLayoutVars>
      </dgm:prSet>
      <dgm:spPr/>
    </dgm:pt>
    <dgm:pt modelId="{F0C47013-2A04-4BAB-893F-F6E07B1AD4AE}" type="pres">
      <dgm:prSet presAssocID="{5D83F23D-E593-428A-8587-1CA9A4C780B0}" presName="parentLin" presStyleCnt="0"/>
      <dgm:spPr/>
    </dgm:pt>
    <dgm:pt modelId="{33F694E9-EE95-462D-B17D-AE4563A5D0A2}" type="pres">
      <dgm:prSet presAssocID="{5D83F23D-E593-428A-8587-1CA9A4C780B0}" presName="parentLeftMargin" presStyleLbl="node1" presStyleIdx="0" presStyleCnt="5"/>
      <dgm:spPr/>
    </dgm:pt>
    <dgm:pt modelId="{6BD0FE0E-77E9-45AD-8F15-CA085EE5D6B8}" type="pres">
      <dgm:prSet presAssocID="{5D83F23D-E593-428A-8587-1CA9A4C780B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4AE99-2F28-4B4B-8247-6D0D8867A2D5}" type="pres">
      <dgm:prSet presAssocID="{5D83F23D-E593-428A-8587-1CA9A4C780B0}" presName="negativeSpace" presStyleCnt="0"/>
      <dgm:spPr/>
    </dgm:pt>
    <dgm:pt modelId="{9794C9E6-23C9-40DB-B9C2-FAF6786FA482}" type="pres">
      <dgm:prSet presAssocID="{5D83F23D-E593-428A-8587-1CA9A4C780B0}" presName="childText" presStyleLbl="conFgAcc1" presStyleIdx="0" presStyleCnt="5">
        <dgm:presLayoutVars>
          <dgm:bulletEnabled val="1"/>
        </dgm:presLayoutVars>
      </dgm:prSet>
      <dgm:spPr/>
    </dgm:pt>
    <dgm:pt modelId="{9F81905D-65FF-4261-A41F-A033A224CFC8}" type="pres">
      <dgm:prSet presAssocID="{65AA5037-976D-4C3C-89B7-2261E567D05D}" presName="spaceBetweenRectangles" presStyleCnt="0"/>
      <dgm:spPr/>
    </dgm:pt>
    <dgm:pt modelId="{D0CFAAAD-AC46-4614-A2EA-B89BBCF3364D}" type="pres">
      <dgm:prSet presAssocID="{818718D7-43E9-4D9D-A1DD-2585C94C322E}" presName="parentLin" presStyleCnt="0"/>
      <dgm:spPr/>
    </dgm:pt>
    <dgm:pt modelId="{A46C0FF8-2CFB-4708-870D-9D80AF7EFD7F}" type="pres">
      <dgm:prSet presAssocID="{818718D7-43E9-4D9D-A1DD-2585C94C322E}" presName="parentLeftMargin" presStyleLbl="node1" presStyleIdx="0" presStyleCnt="5"/>
      <dgm:spPr/>
    </dgm:pt>
    <dgm:pt modelId="{BA13A1F2-A725-4B36-9612-F33CCC11972A}" type="pres">
      <dgm:prSet presAssocID="{818718D7-43E9-4D9D-A1DD-2585C94C322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D33E4A7-3973-4DAF-A617-12404FA588DA}" type="pres">
      <dgm:prSet presAssocID="{818718D7-43E9-4D9D-A1DD-2585C94C322E}" presName="negativeSpace" presStyleCnt="0"/>
      <dgm:spPr/>
    </dgm:pt>
    <dgm:pt modelId="{871ED452-F5EE-459D-81D3-D1BD405A62C4}" type="pres">
      <dgm:prSet presAssocID="{818718D7-43E9-4D9D-A1DD-2585C94C322E}" presName="childText" presStyleLbl="conFgAcc1" presStyleIdx="1" presStyleCnt="5">
        <dgm:presLayoutVars>
          <dgm:bulletEnabled val="1"/>
        </dgm:presLayoutVars>
      </dgm:prSet>
      <dgm:spPr/>
    </dgm:pt>
    <dgm:pt modelId="{43CA4EE8-FC17-4EB5-8762-792EAC39C458}" type="pres">
      <dgm:prSet presAssocID="{8C495D1A-C30A-44DD-AE70-CA0D5D3A7C51}" presName="spaceBetweenRectangles" presStyleCnt="0"/>
      <dgm:spPr/>
    </dgm:pt>
    <dgm:pt modelId="{990BEF60-D60F-4B26-9475-F127D900AF75}" type="pres">
      <dgm:prSet presAssocID="{AD93BC11-E754-45DA-9769-4C5D0B26F061}" presName="parentLin" presStyleCnt="0"/>
      <dgm:spPr/>
    </dgm:pt>
    <dgm:pt modelId="{E457D043-9A38-4F14-A65F-120A9C240C32}" type="pres">
      <dgm:prSet presAssocID="{AD93BC11-E754-45DA-9769-4C5D0B26F061}" presName="parentLeftMargin" presStyleLbl="node1" presStyleIdx="1" presStyleCnt="5"/>
      <dgm:spPr/>
    </dgm:pt>
    <dgm:pt modelId="{D812A968-77CA-4CB0-A291-1D6246D6D5E7}" type="pres">
      <dgm:prSet presAssocID="{AD93BC11-E754-45DA-9769-4C5D0B26F06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C85515-567F-4056-8D68-D7C5189F8811}" type="pres">
      <dgm:prSet presAssocID="{AD93BC11-E754-45DA-9769-4C5D0B26F061}" presName="negativeSpace" presStyleCnt="0"/>
      <dgm:spPr/>
    </dgm:pt>
    <dgm:pt modelId="{73CE519C-3BA4-4821-ADCE-76DB80E0DD77}" type="pres">
      <dgm:prSet presAssocID="{AD93BC11-E754-45DA-9769-4C5D0B26F061}" presName="childText" presStyleLbl="conFgAcc1" presStyleIdx="2" presStyleCnt="5">
        <dgm:presLayoutVars>
          <dgm:bulletEnabled val="1"/>
        </dgm:presLayoutVars>
      </dgm:prSet>
      <dgm:spPr/>
    </dgm:pt>
    <dgm:pt modelId="{8E3028D4-3CE2-499C-9B08-B77EA1F2E3F1}" type="pres">
      <dgm:prSet presAssocID="{78E38221-A184-41D3-85DA-078A07F49CEB}" presName="spaceBetweenRectangles" presStyleCnt="0"/>
      <dgm:spPr/>
    </dgm:pt>
    <dgm:pt modelId="{9E1E66E6-5D79-44CD-81D6-8778A3631134}" type="pres">
      <dgm:prSet presAssocID="{7C82E588-FF57-4C77-A23A-2BA6F0FCCA37}" presName="parentLin" presStyleCnt="0"/>
      <dgm:spPr/>
    </dgm:pt>
    <dgm:pt modelId="{CB9C7FBC-D27D-4F7C-86F5-6A7E81D542AA}" type="pres">
      <dgm:prSet presAssocID="{7C82E588-FF57-4C77-A23A-2BA6F0FCCA37}" presName="parentLeftMargin" presStyleLbl="node1" presStyleIdx="2" presStyleCnt="5"/>
      <dgm:spPr/>
    </dgm:pt>
    <dgm:pt modelId="{CDAC5EFC-254E-4B97-AF5D-A19E25D3244D}" type="pres">
      <dgm:prSet presAssocID="{7C82E588-FF57-4C77-A23A-2BA6F0FCCA3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D0D47-15D3-45D9-A901-28672C1F68F7}" type="pres">
      <dgm:prSet presAssocID="{7C82E588-FF57-4C77-A23A-2BA6F0FCCA37}" presName="negativeSpace" presStyleCnt="0"/>
      <dgm:spPr/>
    </dgm:pt>
    <dgm:pt modelId="{E97139C9-DD42-41E2-94FA-DF56FCF0ABBF}" type="pres">
      <dgm:prSet presAssocID="{7C82E588-FF57-4C77-A23A-2BA6F0FCCA37}" presName="childText" presStyleLbl="conFgAcc1" presStyleIdx="3" presStyleCnt="5">
        <dgm:presLayoutVars>
          <dgm:bulletEnabled val="1"/>
        </dgm:presLayoutVars>
      </dgm:prSet>
      <dgm:spPr/>
    </dgm:pt>
    <dgm:pt modelId="{A25FA599-FDF6-4CE3-B4F8-53D94C25784E}" type="pres">
      <dgm:prSet presAssocID="{9A192264-1830-4266-AF9A-9EB3CAF3FC31}" presName="spaceBetweenRectangles" presStyleCnt="0"/>
      <dgm:spPr/>
    </dgm:pt>
    <dgm:pt modelId="{F21A58C1-E702-4A4B-88B2-BCCAB8018011}" type="pres">
      <dgm:prSet presAssocID="{F1E8879B-AA8D-447B-BE19-0E902F1718F0}" presName="parentLin" presStyleCnt="0"/>
      <dgm:spPr/>
    </dgm:pt>
    <dgm:pt modelId="{3EBDE8D8-2693-4267-AFEB-888B24A467D2}" type="pres">
      <dgm:prSet presAssocID="{F1E8879B-AA8D-447B-BE19-0E902F1718F0}" presName="parentLeftMargin" presStyleLbl="node1" presStyleIdx="3" presStyleCnt="5"/>
      <dgm:spPr/>
    </dgm:pt>
    <dgm:pt modelId="{B4E80E8B-0B82-46F5-9CCB-0F4C1A90F43A}" type="pres">
      <dgm:prSet presAssocID="{F1E8879B-AA8D-447B-BE19-0E902F1718F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72E90-4015-4B88-8CD5-3374CB9C7E7D}" type="pres">
      <dgm:prSet presAssocID="{F1E8879B-AA8D-447B-BE19-0E902F1718F0}" presName="negativeSpace" presStyleCnt="0"/>
      <dgm:spPr/>
    </dgm:pt>
    <dgm:pt modelId="{82AFBF2A-0492-4A0D-9248-8B4A5504FC4C}" type="pres">
      <dgm:prSet presAssocID="{F1E8879B-AA8D-447B-BE19-0E902F1718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10D8647-204C-4523-AABA-29BA9C456BA2}" type="presOf" srcId="{F1E8879B-AA8D-447B-BE19-0E902F1718F0}" destId="{3EBDE8D8-2693-4267-AFEB-888B24A467D2}" srcOrd="0" destOrd="0" presId="urn:microsoft.com/office/officeart/2005/8/layout/list1"/>
    <dgm:cxn modelId="{67EEC33F-FE37-48FB-B05B-67380D52290F}" type="presOf" srcId="{AD93BC11-E754-45DA-9769-4C5D0B26F061}" destId="{E457D043-9A38-4F14-A65F-120A9C240C32}" srcOrd="0" destOrd="0" presId="urn:microsoft.com/office/officeart/2005/8/layout/list1"/>
    <dgm:cxn modelId="{F47EC0E7-B859-4A06-9828-1B0352111B20}" type="presOf" srcId="{AD93BC11-E754-45DA-9769-4C5D0B26F061}" destId="{D812A968-77CA-4CB0-A291-1D6246D6D5E7}" srcOrd="1" destOrd="0" presId="urn:microsoft.com/office/officeart/2005/8/layout/list1"/>
    <dgm:cxn modelId="{4C46ABBC-AADC-40A5-8F4D-50B8F27BB755}" type="presOf" srcId="{5D83F23D-E593-428A-8587-1CA9A4C780B0}" destId="{6BD0FE0E-77E9-45AD-8F15-CA085EE5D6B8}" srcOrd="1" destOrd="0" presId="urn:microsoft.com/office/officeart/2005/8/layout/list1"/>
    <dgm:cxn modelId="{25DAB0E5-E5E4-484F-943F-AC43FD6AEB98}" type="presOf" srcId="{5D83F23D-E593-428A-8587-1CA9A4C780B0}" destId="{33F694E9-EE95-462D-B17D-AE4563A5D0A2}" srcOrd="0" destOrd="0" presId="urn:microsoft.com/office/officeart/2005/8/layout/list1"/>
    <dgm:cxn modelId="{EB0F16B7-912A-4F67-8593-1F673CCE0E28}" srcId="{390BE8F5-2E30-4C90-B4B9-8596EBEE6A4C}" destId="{818718D7-43E9-4D9D-A1DD-2585C94C322E}" srcOrd="1" destOrd="0" parTransId="{1ED4C861-D65C-4A07-B802-8754D4CFD540}" sibTransId="{8C495D1A-C30A-44DD-AE70-CA0D5D3A7C51}"/>
    <dgm:cxn modelId="{7E0D2AC2-9355-4971-ABAD-D732CA413FC5}" type="presOf" srcId="{F1E8879B-AA8D-447B-BE19-0E902F1718F0}" destId="{B4E80E8B-0B82-46F5-9CCB-0F4C1A90F43A}" srcOrd="1" destOrd="0" presId="urn:microsoft.com/office/officeart/2005/8/layout/list1"/>
    <dgm:cxn modelId="{B57FE38A-DA6E-4AA0-93FE-D7D037C37BB9}" type="presOf" srcId="{818718D7-43E9-4D9D-A1DD-2585C94C322E}" destId="{BA13A1F2-A725-4B36-9612-F33CCC11972A}" srcOrd="1" destOrd="0" presId="urn:microsoft.com/office/officeart/2005/8/layout/list1"/>
    <dgm:cxn modelId="{47FB518D-8FD9-489D-AC6F-B309C12F5E62}" srcId="{390BE8F5-2E30-4C90-B4B9-8596EBEE6A4C}" destId="{7C82E588-FF57-4C77-A23A-2BA6F0FCCA37}" srcOrd="3" destOrd="0" parTransId="{2B256ABC-93E7-4189-A2F1-64AA11151FAC}" sibTransId="{9A192264-1830-4266-AF9A-9EB3CAF3FC31}"/>
    <dgm:cxn modelId="{187F8246-9AC2-4BC4-84BC-03FFF84BBD5C}" srcId="{390BE8F5-2E30-4C90-B4B9-8596EBEE6A4C}" destId="{AD93BC11-E754-45DA-9769-4C5D0B26F061}" srcOrd="2" destOrd="0" parTransId="{C359749C-92C6-463F-A5AE-B084360293EC}" sibTransId="{78E38221-A184-41D3-85DA-078A07F49CEB}"/>
    <dgm:cxn modelId="{DBFC833A-8A25-4217-B153-70BF27D15216}" srcId="{390BE8F5-2E30-4C90-B4B9-8596EBEE6A4C}" destId="{5D83F23D-E593-428A-8587-1CA9A4C780B0}" srcOrd="0" destOrd="0" parTransId="{686A40AA-14B0-4AE4-AE49-06C6759DD0D0}" sibTransId="{65AA5037-976D-4C3C-89B7-2261E567D05D}"/>
    <dgm:cxn modelId="{D1AC5939-F873-4040-81F0-3E075AF2A48B}" type="presOf" srcId="{818718D7-43E9-4D9D-A1DD-2585C94C322E}" destId="{A46C0FF8-2CFB-4708-870D-9D80AF7EFD7F}" srcOrd="0" destOrd="0" presId="urn:microsoft.com/office/officeart/2005/8/layout/list1"/>
    <dgm:cxn modelId="{5A4E01EE-B7E8-4691-9767-1F624C97E2D3}" srcId="{390BE8F5-2E30-4C90-B4B9-8596EBEE6A4C}" destId="{F1E8879B-AA8D-447B-BE19-0E902F1718F0}" srcOrd="4" destOrd="0" parTransId="{1F003727-72C2-441C-B0EC-1A8D1E4B0C62}" sibTransId="{EB8582D3-2AAE-4CDB-8332-68E6175248EA}"/>
    <dgm:cxn modelId="{33639F78-D86B-4BF7-A844-2D79FE8E1704}" type="presOf" srcId="{7C82E588-FF57-4C77-A23A-2BA6F0FCCA37}" destId="{CDAC5EFC-254E-4B97-AF5D-A19E25D3244D}" srcOrd="1" destOrd="0" presId="urn:microsoft.com/office/officeart/2005/8/layout/list1"/>
    <dgm:cxn modelId="{E96D27E9-5946-4EE0-B504-5CDB66684B3F}" type="presOf" srcId="{7C82E588-FF57-4C77-A23A-2BA6F0FCCA37}" destId="{CB9C7FBC-D27D-4F7C-86F5-6A7E81D542AA}" srcOrd="0" destOrd="0" presId="urn:microsoft.com/office/officeart/2005/8/layout/list1"/>
    <dgm:cxn modelId="{1A7054D7-30D7-4157-BC18-36FBA8B14CB7}" type="presOf" srcId="{390BE8F5-2E30-4C90-B4B9-8596EBEE6A4C}" destId="{8661360F-C696-44F9-9BEC-5DD36CBF92BA}" srcOrd="0" destOrd="0" presId="urn:microsoft.com/office/officeart/2005/8/layout/list1"/>
    <dgm:cxn modelId="{2248038F-F328-4BCE-9F0D-EBEFDC46F698}" type="presParOf" srcId="{8661360F-C696-44F9-9BEC-5DD36CBF92BA}" destId="{F0C47013-2A04-4BAB-893F-F6E07B1AD4AE}" srcOrd="0" destOrd="0" presId="urn:microsoft.com/office/officeart/2005/8/layout/list1"/>
    <dgm:cxn modelId="{FF84AB03-5ECE-463C-BD44-B35B58C64EA9}" type="presParOf" srcId="{F0C47013-2A04-4BAB-893F-F6E07B1AD4AE}" destId="{33F694E9-EE95-462D-B17D-AE4563A5D0A2}" srcOrd="0" destOrd="0" presId="urn:microsoft.com/office/officeart/2005/8/layout/list1"/>
    <dgm:cxn modelId="{65DCCEC5-15A1-40D1-B6E0-512674578D76}" type="presParOf" srcId="{F0C47013-2A04-4BAB-893F-F6E07B1AD4AE}" destId="{6BD0FE0E-77E9-45AD-8F15-CA085EE5D6B8}" srcOrd="1" destOrd="0" presId="urn:microsoft.com/office/officeart/2005/8/layout/list1"/>
    <dgm:cxn modelId="{BFAC7029-FD52-40B1-ACA8-A9CF70565831}" type="presParOf" srcId="{8661360F-C696-44F9-9BEC-5DD36CBF92BA}" destId="{C4B4AE99-2F28-4B4B-8247-6D0D8867A2D5}" srcOrd="1" destOrd="0" presId="urn:microsoft.com/office/officeart/2005/8/layout/list1"/>
    <dgm:cxn modelId="{E9149DD1-BA41-446B-AF2D-A6EBBE0E2C3D}" type="presParOf" srcId="{8661360F-C696-44F9-9BEC-5DD36CBF92BA}" destId="{9794C9E6-23C9-40DB-B9C2-FAF6786FA482}" srcOrd="2" destOrd="0" presId="urn:microsoft.com/office/officeart/2005/8/layout/list1"/>
    <dgm:cxn modelId="{17AA85D6-C2C7-4ABC-805E-2B218BF4640F}" type="presParOf" srcId="{8661360F-C696-44F9-9BEC-5DD36CBF92BA}" destId="{9F81905D-65FF-4261-A41F-A033A224CFC8}" srcOrd="3" destOrd="0" presId="urn:microsoft.com/office/officeart/2005/8/layout/list1"/>
    <dgm:cxn modelId="{731EDEC0-3E39-4AF8-AB95-139A2A95FEF1}" type="presParOf" srcId="{8661360F-C696-44F9-9BEC-5DD36CBF92BA}" destId="{D0CFAAAD-AC46-4614-A2EA-B89BBCF3364D}" srcOrd="4" destOrd="0" presId="urn:microsoft.com/office/officeart/2005/8/layout/list1"/>
    <dgm:cxn modelId="{7EE3ECD0-CD0A-4714-8B6D-E1AED5FBA612}" type="presParOf" srcId="{D0CFAAAD-AC46-4614-A2EA-B89BBCF3364D}" destId="{A46C0FF8-2CFB-4708-870D-9D80AF7EFD7F}" srcOrd="0" destOrd="0" presId="urn:microsoft.com/office/officeart/2005/8/layout/list1"/>
    <dgm:cxn modelId="{F0D38093-7A7C-4631-882C-3678D5673070}" type="presParOf" srcId="{D0CFAAAD-AC46-4614-A2EA-B89BBCF3364D}" destId="{BA13A1F2-A725-4B36-9612-F33CCC11972A}" srcOrd="1" destOrd="0" presId="urn:microsoft.com/office/officeart/2005/8/layout/list1"/>
    <dgm:cxn modelId="{47B7F787-E9BE-4D5D-804E-F38E11B39EC3}" type="presParOf" srcId="{8661360F-C696-44F9-9BEC-5DD36CBF92BA}" destId="{BD33E4A7-3973-4DAF-A617-12404FA588DA}" srcOrd="5" destOrd="0" presId="urn:microsoft.com/office/officeart/2005/8/layout/list1"/>
    <dgm:cxn modelId="{D401E8A9-F8B1-40B8-845D-F881D0E6E528}" type="presParOf" srcId="{8661360F-C696-44F9-9BEC-5DD36CBF92BA}" destId="{871ED452-F5EE-459D-81D3-D1BD405A62C4}" srcOrd="6" destOrd="0" presId="urn:microsoft.com/office/officeart/2005/8/layout/list1"/>
    <dgm:cxn modelId="{71B08E71-79A6-459C-87A8-FF798DB62977}" type="presParOf" srcId="{8661360F-C696-44F9-9BEC-5DD36CBF92BA}" destId="{43CA4EE8-FC17-4EB5-8762-792EAC39C458}" srcOrd="7" destOrd="0" presId="urn:microsoft.com/office/officeart/2005/8/layout/list1"/>
    <dgm:cxn modelId="{EAC86E89-0BAD-4B37-93F3-EDFAA8DCB7FE}" type="presParOf" srcId="{8661360F-C696-44F9-9BEC-5DD36CBF92BA}" destId="{990BEF60-D60F-4B26-9475-F127D900AF75}" srcOrd="8" destOrd="0" presId="urn:microsoft.com/office/officeart/2005/8/layout/list1"/>
    <dgm:cxn modelId="{24C312A8-86BF-4106-A302-753E8CF4CF0B}" type="presParOf" srcId="{990BEF60-D60F-4B26-9475-F127D900AF75}" destId="{E457D043-9A38-4F14-A65F-120A9C240C32}" srcOrd="0" destOrd="0" presId="urn:microsoft.com/office/officeart/2005/8/layout/list1"/>
    <dgm:cxn modelId="{D7624E3D-3311-4F7D-9A11-D2593CB586B6}" type="presParOf" srcId="{990BEF60-D60F-4B26-9475-F127D900AF75}" destId="{D812A968-77CA-4CB0-A291-1D6246D6D5E7}" srcOrd="1" destOrd="0" presId="urn:microsoft.com/office/officeart/2005/8/layout/list1"/>
    <dgm:cxn modelId="{D262660E-15C6-4B0D-8747-D85DB29C76C1}" type="presParOf" srcId="{8661360F-C696-44F9-9BEC-5DD36CBF92BA}" destId="{02C85515-567F-4056-8D68-D7C5189F8811}" srcOrd="9" destOrd="0" presId="urn:microsoft.com/office/officeart/2005/8/layout/list1"/>
    <dgm:cxn modelId="{3DEC6F57-E59A-48D8-A414-D14FBD97EF90}" type="presParOf" srcId="{8661360F-C696-44F9-9BEC-5DD36CBF92BA}" destId="{73CE519C-3BA4-4821-ADCE-76DB80E0DD77}" srcOrd="10" destOrd="0" presId="urn:microsoft.com/office/officeart/2005/8/layout/list1"/>
    <dgm:cxn modelId="{83722332-525C-4568-888B-39B9DDCBC176}" type="presParOf" srcId="{8661360F-C696-44F9-9BEC-5DD36CBF92BA}" destId="{8E3028D4-3CE2-499C-9B08-B77EA1F2E3F1}" srcOrd="11" destOrd="0" presId="urn:microsoft.com/office/officeart/2005/8/layout/list1"/>
    <dgm:cxn modelId="{26101746-332B-4F81-A40D-C14E14A58400}" type="presParOf" srcId="{8661360F-C696-44F9-9BEC-5DD36CBF92BA}" destId="{9E1E66E6-5D79-44CD-81D6-8778A3631134}" srcOrd="12" destOrd="0" presId="urn:microsoft.com/office/officeart/2005/8/layout/list1"/>
    <dgm:cxn modelId="{DC8B59E1-CFD5-47AB-8FE2-48EB8D31A915}" type="presParOf" srcId="{9E1E66E6-5D79-44CD-81D6-8778A3631134}" destId="{CB9C7FBC-D27D-4F7C-86F5-6A7E81D542AA}" srcOrd="0" destOrd="0" presId="urn:microsoft.com/office/officeart/2005/8/layout/list1"/>
    <dgm:cxn modelId="{B5AC4453-F113-4FE5-8945-857D9754BBDB}" type="presParOf" srcId="{9E1E66E6-5D79-44CD-81D6-8778A3631134}" destId="{CDAC5EFC-254E-4B97-AF5D-A19E25D3244D}" srcOrd="1" destOrd="0" presId="urn:microsoft.com/office/officeart/2005/8/layout/list1"/>
    <dgm:cxn modelId="{E406B32D-1E8C-4C5A-89D7-58268384114A}" type="presParOf" srcId="{8661360F-C696-44F9-9BEC-5DD36CBF92BA}" destId="{03BD0D47-15D3-45D9-A901-28672C1F68F7}" srcOrd="13" destOrd="0" presId="urn:microsoft.com/office/officeart/2005/8/layout/list1"/>
    <dgm:cxn modelId="{DD3FBF21-8423-4B9A-8E3A-F198BB6B86AE}" type="presParOf" srcId="{8661360F-C696-44F9-9BEC-5DD36CBF92BA}" destId="{E97139C9-DD42-41E2-94FA-DF56FCF0ABBF}" srcOrd="14" destOrd="0" presId="urn:microsoft.com/office/officeart/2005/8/layout/list1"/>
    <dgm:cxn modelId="{8FC657B2-54AF-4BF1-84E5-98AF0F244106}" type="presParOf" srcId="{8661360F-C696-44F9-9BEC-5DD36CBF92BA}" destId="{A25FA599-FDF6-4CE3-B4F8-53D94C25784E}" srcOrd="15" destOrd="0" presId="urn:microsoft.com/office/officeart/2005/8/layout/list1"/>
    <dgm:cxn modelId="{607CAD81-B811-44BE-B468-270F583D0CED}" type="presParOf" srcId="{8661360F-C696-44F9-9BEC-5DD36CBF92BA}" destId="{F21A58C1-E702-4A4B-88B2-BCCAB8018011}" srcOrd="16" destOrd="0" presId="urn:microsoft.com/office/officeart/2005/8/layout/list1"/>
    <dgm:cxn modelId="{3D84DB62-D302-478B-B387-031BF2081E18}" type="presParOf" srcId="{F21A58C1-E702-4A4B-88B2-BCCAB8018011}" destId="{3EBDE8D8-2693-4267-AFEB-888B24A467D2}" srcOrd="0" destOrd="0" presId="urn:microsoft.com/office/officeart/2005/8/layout/list1"/>
    <dgm:cxn modelId="{FE09AC27-40F0-4C50-975C-0E6B5ACB3567}" type="presParOf" srcId="{F21A58C1-E702-4A4B-88B2-BCCAB8018011}" destId="{B4E80E8B-0B82-46F5-9CCB-0F4C1A90F43A}" srcOrd="1" destOrd="0" presId="urn:microsoft.com/office/officeart/2005/8/layout/list1"/>
    <dgm:cxn modelId="{5E7F5BA9-79A2-4AE6-96ED-83023DA1739A}" type="presParOf" srcId="{8661360F-C696-44F9-9BEC-5DD36CBF92BA}" destId="{F2C72E90-4015-4B88-8CD5-3374CB9C7E7D}" srcOrd="17" destOrd="0" presId="urn:microsoft.com/office/officeart/2005/8/layout/list1"/>
    <dgm:cxn modelId="{6923607F-688E-40BD-BA3E-9AB7F6709A09}" type="presParOf" srcId="{8661360F-C696-44F9-9BEC-5DD36CBF92BA}" destId="{82AFBF2A-0492-4A0D-9248-8B4A5504FC4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4C9E6-23C9-40DB-B9C2-FAF6786FA482}">
      <dsp:nvSpPr>
        <dsp:cNvPr id="0" name=""/>
        <dsp:cNvSpPr/>
      </dsp:nvSpPr>
      <dsp:spPr>
        <a:xfrm>
          <a:off x="0" y="334799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0FE0E-77E9-45AD-8F15-CA085EE5D6B8}">
      <dsp:nvSpPr>
        <dsp:cNvPr id="0" name=""/>
        <dsp:cNvSpPr/>
      </dsp:nvSpPr>
      <dsp:spPr>
        <a:xfrm>
          <a:off x="381000" y="142919"/>
          <a:ext cx="6207869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Perhatikan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densitas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energi</a:t>
          </a:r>
          <a:r>
            <a:rPr lang="en-US" sz="1200" kern="1200" dirty="0" smtClean="0"/>
            <a:t> MPASI. </a:t>
          </a:r>
          <a:r>
            <a:rPr lang="en-US" sz="1200" kern="1200" dirty="0" err="1" smtClean="0"/>
            <a:t>Pilih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bahan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makanan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yg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padat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energi</a:t>
          </a:r>
          <a:r>
            <a:rPr lang="en-US" sz="1200" kern="1200" dirty="0" smtClean="0"/>
            <a:t> (</a:t>
          </a:r>
          <a:r>
            <a:rPr lang="en-US" sz="1200" kern="1200" dirty="0" err="1" smtClean="0"/>
            <a:t>kalori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besar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dalam</a:t>
          </a:r>
          <a:r>
            <a:rPr lang="en-US" sz="1200" kern="1200" dirty="0" smtClean="0"/>
            <a:t> gram </a:t>
          </a:r>
          <a:r>
            <a:rPr lang="en-US" sz="1200" kern="1200" dirty="0" err="1" smtClean="0"/>
            <a:t>yg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sedikit</a:t>
          </a:r>
          <a:r>
            <a:rPr lang="en-US" sz="1200" kern="1200" dirty="0" smtClean="0"/>
            <a:t>).</a:t>
          </a:r>
          <a:endParaRPr lang="en-US" sz="1200" kern="1200" dirty="0"/>
        </a:p>
      </dsp:txBody>
      <dsp:txXfrm>
        <a:off x="399734" y="161653"/>
        <a:ext cx="6170401" cy="346292"/>
      </dsp:txXfrm>
    </dsp:sp>
    <dsp:sp modelId="{871ED452-F5EE-459D-81D3-D1BD405A62C4}">
      <dsp:nvSpPr>
        <dsp:cNvPr id="0" name=""/>
        <dsp:cNvSpPr/>
      </dsp:nvSpPr>
      <dsp:spPr>
        <a:xfrm>
          <a:off x="0" y="92448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13A1F2-A725-4B36-9612-F33CCC11972A}">
      <dsp:nvSpPr>
        <dsp:cNvPr id="0" name=""/>
        <dsp:cNvSpPr/>
      </dsp:nvSpPr>
      <dsp:spPr>
        <a:xfrm>
          <a:off x="381000" y="732600"/>
          <a:ext cx="5334000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Berikan</a:t>
          </a:r>
          <a:r>
            <a:rPr lang="en-US" sz="1200" kern="1200" dirty="0" smtClean="0"/>
            <a:t> menu </a:t>
          </a:r>
          <a:r>
            <a:rPr lang="en-US" sz="1200" kern="1200" dirty="0" err="1" smtClean="0"/>
            <a:t>beragam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bukan</a:t>
          </a:r>
          <a:r>
            <a:rPr lang="en-US" sz="1200" kern="1200" dirty="0" smtClean="0"/>
            <a:t> menu </a:t>
          </a:r>
          <a:r>
            <a:rPr lang="en-US" sz="1200" kern="1200" dirty="0" err="1" smtClean="0"/>
            <a:t>tunggal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>
        <a:off x="399734" y="751334"/>
        <a:ext cx="5296532" cy="346292"/>
      </dsp:txXfrm>
    </dsp:sp>
    <dsp:sp modelId="{73CE519C-3BA4-4821-ADCE-76DB80E0DD77}">
      <dsp:nvSpPr>
        <dsp:cNvPr id="0" name=""/>
        <dsp:cNvSpPr/>
      </dsp:nvSpPr>
      <dsp:spPr>
        <a:xfrm>
          <a:off x="0" y="151416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12A968-77CA-4CB0-A291-1D6246D6D5E7}">
      <dsp:nvSpPr>
        <dsp:cNvPr id="0" name=""/>
        <dsp:cNvSpPr/>
      </dsp:nvSpPr>
      <dsp:spPr>
        <a:xfrm>
          <a:off x="381000" y="1322280"/>
          <a:ext cx="6263769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Utamakan</a:t>
          </a:r>
          <a:r>
            <a:rPr lang="en-US" sz="1200" kern="1200" dirty="0" smtClean="0"/>
            <a:t> protein </a:t>
          </a:r>
          <a:r>
            <a:rPr lang="en-US" sz="1200" kern="1200" dirty="0" err="1" smtClean="0"/>
            <a:t>hewani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tinggi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zat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besi</a:t>
          </a:r>
          <a:r>
            <a:rPr lang="en-US" sz="1200" kern="1200" dirty="0" smtClean="0"/>
            <a:t> (</a:t>
          </a:r>
          <a:r>
            <a:rPr lang="en-US" sz="1200" kern="1200" dirty="0" err="1" smtClean="0"/>
            <a:t>daging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merah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hati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ayam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hati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sapi</a:t>
          </a:r>
          <a:r>
            <a:rPr lang="en-US" sz="1200" kern="1200" dirty="0" smtClean="0"/>
            <a:t>)</a:t>
          </a:r>
          <a:endParaRPr lang="en-US" sz="1200" kern="1200" dirty="0"/>
        </a:p>
      </dsp:txBody>
      <dsp:txXfrm>
        <a:off x="399734" y="1341014"/>
        <a:ext cx="6226301" cy="346292"/>
      </dsp:txXfrm>
    </dsp:sp>
    <dsp:sp modelId="{E97139C9-DD42-41E2-94FA-DF56FCF0ABBF}">
      <dsp:nvSpPr>
        <dsp:cNvPr id="0" name=""/>
        <dsp:cNvSpPr/>
      </dsp:nvSpPr>
      <dsp:spPr>
        <a:xfrm>
          <a:off x="0" y="210384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AC5EFC-254E-4B97-AF5D-A19E25D3244D}">
      <dsp:nvSpPr>
        <dsp:cNvPr id="0" name=""/>
        <dsp:cNvSpPr/>
      </dsp:nvSpPr>
      <dsp:spPr>
        <a:xfrm>
          <a:off x="381000" y="1911960"/>
          <a:ext cx="6487477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Pemberian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sayur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atau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buah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jangan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sampai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membuat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anak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tidak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mengasup</a:t>
          </a:r>
          <a:r>
            <a:rPr lang="en-US" sz="1200" kern="1200" dirty="0" smtClean="0"/>
            <a:t> protein &amp; </a:t>
          </a:r>
          <a:r>
            <a:rPr lang="en-US" sz="1200" kern="1200" dirty="0" err="1" smtClean="0"/>
            <a:t>karbohidrat</a:t>
          </a:r>
          <a:r>
            <a:rPr lang="en-US" sz="1200" kern="1200" dirty="0" smtClean="0"/>
            <a:t> yang </a:t>
          </a:r>
          <a:r>
            <a:rPr lang="en-US" sz="1200" kern="1200" dirty="0" err="1" smtClean="0"/>
            <a:t>adekuat</a:t>
          </a:r>
          <a:endParaRPr lang="en-US" sz="1200" kern="1200" dirty="0"/>
        </a:p>
      </dsp:txBody>
      <dsp:txXfrm>
        <a:off x="399734" y="1930694"/>
        <a:ext cx="6450009" cy="346292"/>
      </dsp:txXfrm>
    </dsp:sp>
    <dsp:sp modelId="{B9EDA449-234B-4BE1-8D7D-A197455A66F8}">
      <dsp:nvSpPr>
        <dsp:cNvPr id="0" name=""/>
        <dsp:cNvSpPr/>
      </dsp:nvSpPr>
      <dsp:spPr>
        <a:xfrm>
          <a:off x="0" y="269352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F9AFE-5E42-48C3-AC25-E6573FB46200}">
      <dsp:nvSpPr>
        <dsp:cNvPr id="0" name=""/>
        <dsp:cNvSpPr/>
      </dsp:nvSpPr>
      <dsp:spPr>
        <a:xfrm>
          <a:off x="381000" y="2501640"/>
          <a:ext cx="6068011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Variasikan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bumbu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cara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pengolahan</a:t>
          </a:r>
          <a:r>
            <a:rPr lang="en-US" sz="1200" kern="1200" dirty="0" smtClean="0"/>
            <a:t>. </a:t>
          </a:r>
          <a:r>
            <a:rPr lang="en-US" sz="1200" kern="1200" dirty="0" err="1" smtClean="0"/>
            <a:t>Sedikit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garam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gula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dapat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ditambahkan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untuk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meningkatkan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selera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anak</a:t>
          </a:r>
          <a:r>
            <a:rPr lang="en-US" sz="1200" kern="1200" dirty="0" smtClean="0"/>
            <a:t> (not too salty or peppery)</a:t>
          </a:r>
          <a:endParaRPr lang="en-US" sz="1200" kern="1200" dirty="0"/>
        </a:p>
      </dsp:txBody>
      <dsp:txXfrm>
        <a:off x="399734" y="2520374"/>
        <a:ext cx="6030543" cy="346292"/>
      </dsp:txXfrm>
    </dsp:sp>
    <dsp:sp modelId="{82AFBF2A-0492-4A0D-9248-8B4A5504FC4C}">
      <dsp:nvSpPr>
        <dsp:cNvPr id="0" name=""/>
        <dsp:cNvSpPr/>
      </dsp:nvSpPr>
      <dsp:spPr>
        <a:xfrm>
          <a:off x="0" y="328320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80E8B-0B82-46F5-9CCB-0F4C1A90F43A}">
      <dsp:nvSpPr>
        <dsp:cNvPr id="0" name=""/>
        <dsp:cNvSpPr/>
      </dsp:nvSpPr>
      <dsp:spPr>
        <a:xfrm>
          <a:off x="381000" y="3091320"/>
          <a:ext cx="5334000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Jangan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takut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untuk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menambahkan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minyak</a:t>
          </a:r>
          <a:r>
            <a:rPr lang="en-US" sz="1200" kern="1200" dirty="0" smtClean="0"/>
            <a:t>/</a:t>
          </a:r>
          <a:r>
            <a:rPr lang="en-US" sz="1200" kern="1200" dirty="0" err="1" smtClean="0"/>
            <a:t>lemak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pada</a:t>
          </a:r>
          <a:r>
            <a:rPr lang="en-US" sz="1200" kern="1200" dirty="0" smtClean="0"/>
            <a:t> MPASI.</a:t>
          </a:r>
          <a:endParaRPr lang="en-US" sz="1200" kern="1200" dirty="0"/>
        </a:p>
      </dsp:txBody>
      <dsp:txXfrm>
        <a:off x="399734" y="3110054"/>
        <a:ext cx="5296532" cy="346292"/>
      </dsp:txXfrm>
    </dsp:sp>
    <dsp:sp modelId="{C4B1C8BF-590B-4A39-B92E-CEA6C3EC2D6B}">
      <dsp:nvSpPr>
        <dsp:cNvPr id="0" name=""/>
        <dsp:cNvSpPr/>
      </dsp:nvSpPr>
      <dsp:spPr>
        <a:xfrm>
          <a:off x="0" y="3872880"/>
          <a:ext cx="7620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7BE07-BAA8-4E40-A2A5-32FE25DE8AEE}">
      <dsp:nvSpPr>
        <dsp:cNvPr id="0" name=""/>
        <dsp:cNvSpPr/>
      </dsp:nvSpPr>
      <dsp:spPr>
        <a:xfrm>
          <a:off x="381000" y="3681000"/>
          <a:ext cx="5334000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Gunakan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makanan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fortifikasi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jika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diperlukan</a:t>
          </a:r>
          <a:endParaRPr lang="en-US" sz="1200" kern="1200" dirty="0"/>
        </a:p>
      </dsp:txBody>
      <dsp:txXfrm>
        <a:off x="399734" y="3699734"/>
        <a:ext cx="5296532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4C9E6-23C9-40DB-B9C2-FAF6786FA482}">
      <dsp:nvSpPr>
        <dsp:cNvPr id="0" name=""/>
        <dsp:cNvSpPr/>
      </dsp:nvSpPr>
      <dsp:spPr>
        <a:xfrm>
          <a:off x="0" y="292379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D0FE0E-77E9-45AD-8F15-CA085EE5D6B8}">
      <dsp:nvSpPr>
        <dsp:cNvPr id="0" name=""/>
        <dsp:cNvSpPr/>
      </dsp:nvSpPr>
      <dsp:spPr>
        <a:xfrm>
          <a:off x="415290" y="26699"/>
          <a:ext cx="5814060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Biasakan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mencuci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peralatan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memasak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penyajian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baik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>
        <a:off x="441229" y="52638"/>
        <a:ext cx="5762182" cy="479482"/>
      </dsp:txXfrm>
    </dsp:sp>
    <dsp:sp modelId="{871ED452-F5EE-459D-81D3-D1BD405A62C4}">
      <dsp:nvSpPr>
        <dsp:cNvPr id="0" name=""/>
        <dsp:cNvSpPr/>
      </dsp:nvSpPr>
      <dsp:spPr>
        <a:xfrm>
          <a:off x="0" y="1108859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13A1F2-A725-4B36-9612-F33CCC11972A}">
      <dsp:nvSpPr>
        <dsp:cNvPr id="0" name=""/>
        <dsp:cNvSpPr/>
      </dsp:nvSpPr>
      <dsp:spPr>
        <a:xfrm>
          <a:off x="415290" y="843179"/>
          <a:ext cx="5814060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Biasakan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mencuci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tangan</a:t>
          </a:r>
          <a:r>
            <a:rPr lang="en-US" sz="1800" kern="1200" dirty="0" smtClean="0"/>
            <a:t> dg </a:t>
          </a:r>
          <a:r>
            <a:rPr lang="en-US" sz="1800" kern="1200" dirty="0" err="1" smtClean="0"/>
            <a:t>benar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sebelum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menyiapkan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menyajiikan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memberikan</a:t>
          </a:r>
          <a:r>
            <a:rPr lang="en-US" sz="1800" kern="1200" dirty="0" smtClean="0"/>
            <a:t> MPASI.</a:t>
          </a:r>
          <a:endParaRPr lang="en-US" sz="1800" kern="1200" dirty="0"/>
        </a:p>
      </dsp:txBody>
      <dsp:txXfrm>
        <a:off x="441229" y="869118"/>
        <a:ext cx="5762182" cy="479482"/>
      </dsp:txXfrm>
    </dsp:sp>
    <dsp:sp modelId="{73CE519C-3BA4-4821-ADCE-76DB80E0DD77}">
      <dsp:nvSpPr>
        <dsp:cNvPr id="0" name=""/>
        <dsp:cNvSpPr/>
      </dsp:nvSpPr>
      <dsp:spPr>
        <a:xfrm>
          <a:off x="0" y="192534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12A968-77CA-4CB0-A291-1D6246D6D5E7}">
      <dsp:nvSpPr>
        <dsp:cNvPr id="0" name=""/>
        <dsp:cNvSpPr/>
      </dsp:nvSpPr>
      <dsp:spPr>
        <a:xfrm>
          <a:off x="415290" y="1659660"/>
          <a:ext cx="5814060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Gunakan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peralatan</a:t>
          </a:r>
          <a:r>
            <a:rPr lang="en-US" sz="1800" kern="1200" dirty="0" smtClean="0"/>
            <a:t> </a:t>
          </a:r>
          <a:r>
            <a:rPr lang="en-US" sz="1800" i="1" kern="1200" dirty="0" smtClean="0"/>
            <a:t>food grade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mudah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dibersihkan</a:t>
          </a:r>
          <a:endParaRPr lang="en-US" sz="1800" kern="1200" dirty="0"/>
        </a:p>
      </dsp:txBody>
      <dsp:txXfrm>
        <a:off x="441229" y="1685599"/>
        <a:ext cx="5762182" cy="479482"/>
      </dsp:txXfrm>
    </dsp:sp>
    <dsp:sp modelId="{E97139C9-DD42-41E2-94FA-DF56FCF0ABBF}">
      <dsp:nvSpPr>
        <dsp:cNvPr id="0" name=""/>
        <dsp:cNvSpPr/>
      </dsp:nvSpPr>
      <dsp:spPr>
        <a:xfrm>
          <a:off x="0" y="274182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AC5EFC-254E-4B97-AF5D-A19E25D3244D}">
      <dsp:nvSpPr>
        <dsp:cNvPr id="0" name=""/>
        <dsp:cNvSpPr/>
      </dsp:nvSpPr>
      <dsp:spPr>
        <a:xfrm>
          <a:off x="415290" y="2476140"/>
          <a:ext cx="5814060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Masak</a:t>
          </a:r>
          <a:r>
            <a:rPr lang="en-US" sz="1800" kern="1200" dirty="0" smtClean="0"/>
            <a:t> MPASI </a:t>
          </a:r>
          <a:r>
            <a:rPr lang="en-US" sz="1800" kern="1200" dirty="0" err="1" smtClean="0"/>
            <a:t>hingga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matang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simpan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suhu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aman</a:t>
          </a:r>
          <a:r>
            <a:rPr lang="en-US" sz="1800" kern="1200" dirty="0" smtClean="0"/>
            <a:t>. </a:t>
          </a:r>
          <a:endParaRPr lang="en-US" sz="1800" kern="1200" dirty="0"/>
        </a:p>
      </dsp:txBody>
      <dsp:txXfrm>
        <a:off x="441229" y="2502079"/>
        <a:ext cx="5762182" cy="479482"/>
      </dsp:txXfrm>
    </dsp:sp>
    <dsp:sp modelId="{82AFBF2A-0492-4A0D-9248-8B4A5504FC4C}">
      <dsp:nvSpPr>
        <dsp:cNvPr id="0" name=""/>
        <dsp:cNvSpPr/>
      </dsp:nvSpPr>
      <dsp:spPr>
        <a:xfrm>
          <a:off x="0" y="3558300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80E8B-0B82-46F5-9CCB-0F4C1A90F43A}">
      <dsp:nvSpPr>
        <dsp:cNvPr id="0" name=""/>
        <dsp:cNvSpPr/>
      </dsp:nvSpPr>
      <dsp:spPr>
        <a:xfrm>
          <a:off x="415290" y="3292620"/>
          <a:ext cx="5814060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Jangan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memberikan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madu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sebagai</a:t>
          </a:r>
          <a:r>
            <a:rPr lang="en-US" sz="1800" kern="1200" dirty="0" smtClean="0"/>
            <a:t> MPASI.</a:t>
          </a:r>
          <a:endParaRPr lang="en-US" sz="1800" kern="1200" dirty="0"/>
        </a:p>
      </dsp:txBody>
      <dsp:txXfrm>
        <a:off x="441229" y="3318559"/>
        <a:ext cx="576218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B9916-1567-4280-A620-67C378943AE6}" type="datetimeFigureOut">
              <a:rPr lang="en-US" smtClean="0"/>
              <a:t>11/8/2020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2A400-E72A-47EE-B74D-889A8AA9A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6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63f76a5452_0_120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63f76a5452_0_120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Assalamualaikum</a:t>
            </a:r>
            <a:r>
              <a:rPr lang="en-US" dirty="0" smtClean="0"/>
              <a:t> </a:t>
            </a:r>
            <a:r>
              <a:rPr lang="en-US" dirty="0" err="1" smtClean="0"/>
              <a:t>Wr</a:t>
            </a:r>
            <a:r>
              <a:rPr lang="en-US" dirty="0" smtClean="0"/>
              <a:t> </a:t>
            </a:r>
            <a:r>
              <a:rPr lang="en-US" dirty="0" err="1" smtClean="0"/>
              <a:t>Wb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Kali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kuliah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Dasar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dalam</a:t>
            </a:r>
            <a:r>
              <a:rPr lang="en-US" baseline="0" dirty="0" smtClean="0"/>
              <a:t> 1000 HPK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tentang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bersama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Wahyu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Kurnia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dari</a:t>
            </a:r>
            <a:r>
              <a:rPr lang="en-US" baseline="0" dirty="0" smtClean="0"/>
              <a:t> Prodi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Kesmas</a:t>
            </a:r>
            <a:r>
              <a:rPr lang="en-US" baseline="0" dirty="0" smtClean="0"/>
              <a:t> FKM UI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6408f92c8c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6408f92c8c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berikut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adalah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bacaan</a:t>
            </a:r>
            <a:r>
              <a:rPr lang="en-US" baseline="0" dirty="0" smtClean="0"/>
              <a:t> yang </a:t>
            </a:r>
            <a:r>
              <a:rPr lang="en-US" baseline="0" dirty="0" err="1" smtClean="0"/>
              <a:t>dapat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digunakan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untuk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memperdalam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pembahasan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terkait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komposisi</a:t>
            </a:r>
            <a:r>
              <a:rPr lang="en-US" baseline="0" dirty="0" smtClean="0"/>
              <a:t> ASI. </a:t>
            </a:r>
            <a:r>
              <a:rPr lang="en-US" baseline="0" dirty="0" err="1" smtClean="0"/>
              <a:t>Terima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kasih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sampai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jumpa</a:t>
            </a:r>
            <a:r>
              <a:rPr lang="en-US" baseline="0" dirty="0" smtClean="0"/>
              <a:t> di video yang lain.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Saya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juga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mengucapkan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DPASDP UI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bantuan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hibah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pembuatan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pembelajaran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47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Yang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bahas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pada</a:t>
            </a:r>
            <a:r>
              <a:rPr lang="en-US" baseline="0" dirty="0" smtClean="0"/>
              <a:t> video </a:t>
            </a:r>
            <a:r>
              <a:rPr lang="en-US" baseline="0" dirty="0" err="1" smtClean="0"/>
              <a:t>ini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yaitu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Kebutuhan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Pemenuhan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0-6 </a:t>
            </a:r>
            <a:r>
              <a:rPr lang="en-US" baseline="0" dirty="0" err="1" smtClean="0"/>
              <a:t>bulan</a:t>
            </a:r>
            <a:endParaRPr lang="en-US" baseline="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 smtClean="0"/>
              <a:t>Pemenuhan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gizi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bayi</a:t>
            </a:r>
            <a:r>
              <a:rPr lang="en-US" baseline="0" dirty="0" smtClean="0"/>
              <a:t> 6 </a:t>
            </a:r>
            <a:r>
              <a:rPr lang="en-US" baseline="0" dirty="0" err="1" smtClean="0"/>
              <a:t>bulan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atas</a:t>
            </a: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6408f92c8c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6408f92c8c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63f76a5452_0_12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63f76a5452_0_12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63daf6a34a_3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63daf6a34a_3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63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2A400-E72A-47EE-B74D-889A8AA9A47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8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3daf6a34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3daf6a34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987075" y="781525"/>
            <a:ext cx="3437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987075" y="2834125"/>
            <a:ext cx="2514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071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title" idx="2" hasCustomPrompt="1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title" idx="4" hasCustomPrompt="1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title" idx="7" hasCustomPrompt="1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3" hasCustomPrompt="1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2905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5786451" y="3831950"/>
            <a:ext cx="2522400" cy="71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4579200" cy="245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395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">
  <p:cSld name="Big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2674202" y="1469300"/>
            <a:ext cx="37956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68575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title" idx="2"/>
          </p:nvPr>
        </p:nvSpPr>
        <p:spPr>
          <a:xfrm>
            <a:off x="1277050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subTitle" idx="1"/>
          </p:nvPr>
        </p:nvSpPr>
        <p:spPr>
          <a:xfrm>
            <a:off x="1277050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title" idx="3"/>
          </p:nvPr>
        </p:nvSpPr>
        <p:spPr>
          <a:xfrm>
            <a:off x="3634348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ubTitle" idx="4"/>
          </p:nvPr>
        </p:nvSpPr>
        <p:spPr>
          <a:xfrm>
            <a:off x="3634348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title" idx="5"/>
          </p:nvPr>
        </p:nvSpPr>
        <p:spPr>
          <a:xfrm>
            <a:off x="5991647" y="303323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subTitle" idx="6"/>
          </p:nvPr>
        </p:nvSpPr>
        <p:spPr>
          <a:xfrm>
            <a:off x="5991647" y="3365450"/>
            <a:ext cx="1875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7504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úmero grande 1">
  <p:cSld name="Número grande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>
            <a:spLocks noGrp="1"/>
          </p:cNvSpPr>
          <p:nvPr>
            <p:ph type="title" hasCustomPrompt="1"/>
          </p:nvPr>
        </p:nvSpPr>
        <p:spPr>
          <a:xfrm>
            <a:off x="3675900" y="1345956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2" name="Google Shape;72;p17"/>
          <p:cNvSpPr txBox="1">
            <a:spLocks noGrp="1"/>
          </p:cNvSpPr>
          <p:nvPr>
            <p:ph type="title" idx="2"/>
          </p:nvPr>
        </p:nvSpPr>
        <p:spPr>
          <a:xfrm>
            <a:off x="3358650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ubTitle" idx="1"/>
          </p:nvPr>
        </p:nvSpPr>
        <p:spPr>
          <a:xfrm>
            <a:off x="3642600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title" idx="3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title" idx="4" hasCustomPrompt="1"/>
          </p:nvPr>
        </p:nvSpPr>
        <p:spPr>
          <a:xfrm>
            <a:off x="616277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6" name="Google Shape;76;p17"/>
          <p:cNvSpPr txBox="1">
            <a:spLocks noGrp="1"/>
          </p:cNvSpPr>
          <p:nvPr>
            <p:ph type="title" idx="5"/>
          </p:nvPr>
        </p:nvSpPr>
        <p:spPr>
          <a:xfrm>
            <a:off x="584552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ubTitle" idx="6"/>
          </p:nvPr>
        </p:nvSpPr>
        <p:spPr>
          <a:xfrm>
            <a:off x="6129475" y="2074650"/>
            <a:ext cx="18219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title" idx="7" hasCustomPrompt="1"/>
          </p:nvPr>
        </p:nvSpPr>
        <p:spPr>
          <a:xfrm>
            <a:off x="1189025" y="1294300"/>
            <a:ext cx="1792200" cy="61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9" name="Google Shape;79;p17"/>
          <p:cNvSpPr txBox="1">
            <a:spLocks noGrp="1"/>
          </p:cNvSpPr>
          <p:nvPr>
            <p:ph type="title" idx="8"/>
          </p:nvPr>
        </p:nvSpPr>
        <p:spPr>
          <a:xfrm>
            <a:off x="871775" y="1798900"/>
            <a:ext cx="2426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9"/>
          </p:nvPr>
        </p:nvSpPr>
        <p:spPr>
          <a:xfrm>
            <a:off x="1155725" y="2074650"/>
            <a:ext cx="1858800" cy="34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376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2">
  <p:cSld name="Section 2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/>
          <p:nvPr/>
        </p:nvSpPr>
        <p:spPr>
          <a:xfrm>
            <a:off x="-31750" y="-39675"/>
            <a:ext cx="6127800" cy="5183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774850" y="1698650"/>
            <a:ext cx="4129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1"/>
          </p:nvPr>
        </p:nvSpPr>
        <p:spPr>
          <a:xfrm>
            <a:off x="1656850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2" hasCustomPrompt="1"/>
          </p:nvPr>
        </p:nvSpPr>
        <p:spPr>
          <a:xfrm>
            <a:off x="3149350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450912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 idx="2"/>
          </p:nvPr>
        </p:nvSpPr>
        <p:spPr>
          <a:xfrm>
            <a:off x="848400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title" idx="3"/>
          </p:nvPr>
        </p:nvSpPr>
        <p:spPr>
          <a:xfrm>
            <a:off x="2765499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subTitle" idx="4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title" idx="5"/>
          </p:nvPr>
        </p:nvSpPr>
        <p:spPr>
          <a:xfrm>
            <a:off x="4682598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ubTitle" idx="6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title" idx="7"/>
          </p:nvPr>
        </p:nvSpPr>
        <p:spPr>
          <a:xfrm>
            <a:off x="6599697" y="30135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subTitle" idx="8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2427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3">
  <p:cSld name="Section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0" name="Google Shape;100;p20"/>
          <p:cNvSpPr/>
          <p:nvPr/>
        </p:nvSpPr>
        <p:spPr>
          <a:xfrm>
            <a:off x="6524625" y="0"/>
            <a:ext cx="26193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5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subTitle" idx="1"/>
          </p:nvPr>
        </p:nvSpPr>
        <p:spPr>
          <a:xfrm>
            <a:off x="818250" y="1106038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818250" y="3303950"/>
            <a:ext cx="30624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900" kern="0">
                <a:solidFill>
                  <a:srgbClr val="1F7444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900" kern="0">
                <a:solidFill>
                  <a:srgbClr val="1F7444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spcBef>
                <a:spcPts val="300"/>
              </a:spcBef>
              <a:buClr>
                <a:srgbClr val="000000"/>
              </a:buClr>
              <a:buFont typeface="Arial"/>
              <a:buNone/>
            </a:pPr>
            <a:endParaRPr sz="900" kern="0">
              <a:solidFill>
                <a:srgbClr val="1F744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145174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Title + Bullet poin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98597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2"/>
          </p:nvPr>
        </p:nvSpPr>
        <p:spPr>
          <a:xfrm>
            <a:off x="4791125" y="1185700"/>
            <a:ext cx="3366900" cy="30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8287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95163" y="1690704"/>
            <a:ext cx="3247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95163" y="3108204"/>
            <a:ext cx="3247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1641413" y="1367754"/>
            <a:ext cx="1754700" cy="60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190212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2944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subTitle" idx="1"/>
          </p:nvPr>
        </p:nvSpPr>
        <p:spPr>
          <a:xfrm>
            <a:off x="818250" y="1755325"/>
            <a:ext cx="3492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2"/>
          </p:nvPr>
        </p:nvSpPr>
        <p:spPr>
          <a:xfrm>
            <a:off x="4992700" y="1230025"/>
            <a:ext cx="3368100" cy="291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610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985975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2"/>
          </p:nvPr>
        </p:nvSpPr>
        <p:spPr>
          <a:xfrm>
            <a:off x="4791124" y="2203400"/>
            <a:ext cx="3366900" cy="21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title" idx="3"/>
          </p:nvPr>
        </p:nvSpPr>
        <p:spPr>
          <a:xfrm>
            <a:off x="98597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 idx="4"/>
          </p:nvPr>
        </p:nvSpPr>
        <p:spPr>
          <a:xfrm>
            <a:off x="4791125" y="1640473"/>
            <a:ext cx="3366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777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948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818250" y="1345650"/>
            <a:ext cx="2808000" cy="29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595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18250" y="450150"/>
            <a:ext cx="3070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None/>
              <a:defRPr sz="36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364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18250" y="2097750"/>
            <a:ext cx="2539200" cy="16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456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469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 hasCustomPrompt="1"/>
          </p:nvPr>
        </p:nvSpPr>
        <p:spPr>
          <a:xfrm>
            <a:off x="2417700" y="1859620"/>
            <a:ext cx="4308600" cy="112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0" name="Google Shape;40;p11"/>
          <p:cNvSpPr txBox="1">
            <a:spLocks noGrp="1"/>
          </p:cNvSpPr>
          <p:nvPr>
            <p:ph type="subTitle" idx="1"/>
          </p:nvPr>
        </p:nvSpPr>
        <p:spPr>
          <a:xfrm>
            <a:off x="2799450" y="3211100"/>
            <a:ext cx="3545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 idx="2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94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10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ontserrat"/>
              <a:buNone/>
              <a:defRPr sz="28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ontserrat"/>
              <a:buChar char="●"/>
              <a:defRPr sz="18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○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Montserrat"/>
              <a:buChar char="■"/>
              <a:defRPr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79186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3" r:id="rId18"/>
    <p:sldLayoutId id="2147483684" r:id="rId19"/>
    <p:sldLayoutId id="2147483685" r:id="rId20"/>
    <p:sldLayoutId id="2147483686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+mn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0679" y="1277640"/>
            <a:ext cx="5052121" cy="213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84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3216" y="438150"/>
            <a:ext cx="7507500" cy="572700"/>
          </a:xfrm>
        </p:spPr>
        <p:txBody>
          <a:bodyPr/>
          <a:lstStyle/>
          <a:p>
            <a:pPr algn="ctr"/>
            <a:r>
              <a:rPr lang="en-US" dirty="0" err="1" smtClean="0">
                <a:latin typeface="+mn-lt"/>
              </a:rPr>
              <a:t>Nilai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gizi</a:t>
            </a:r>
            <a:r>
              <a:rPr lang="en-US" dirty="0" smtClean="0">
                <a:latin typeface="+mn-lt"/>
              </a:rPr>
              <a:t>, </a:t>
            </a:r>
            <a:r>
              <a:rPr lang="en-US" dirty="0" err="1" smtClean="0">
                <a:latin typeface="+mn-lt"/>
              </a:rPr>
              <a:t>frekuensi</a:t>
            </a:r>
            <a:r>
              <a:rPr lang="en-US" dirty="0" smtClean="0">
                <a:latin typeface="+mn-lt"/>
              </a:rPr>
              <a:t> &amp; </a:t>
            </a:r>
            <a:r>
              <a:rPr lang="en-US" dirty="0" err="1" smtClean="0">
                <a:latin typeface="+mn-lt"/>
              </a:rPr>
              <a:t>bentuk</a:t>
            </a:r>
            <a:r>
              <a:rPr lang="en-US" dirty="0" smtClean="0">
                <a:latin typeface="+mn-lt"/>
              </a:rPr>
              <a:t> MPASI </a:t>
            </a:r>
            <a:r>
              <a:rPr lang="en-US" dirty="0" err="1" smtClean="0">
                <a:latin typeface="+mn-lt"/>
              </a:rPr>
              <a:t>untuk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bayi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yg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masih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diberi</a:t>
            </a:r>
            <a:r>
              <a:rPr lang="en-US" dirty="0" smtClean="0">
                <a:latin typeface="+mn-lt"/>
              </a:rPr>
              <a:t> ASI</a:t>
            </a:r>
            <a:endParaRPr lang="en-US" dirty="0">
              <a:latin typeface="+mn-lt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9EFA6CAE-8D7C-4F72-A47D-0831EF26C3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599664"/>
              </p:ext>
            </p:extLst>
          </p:nvPr>
        </p:nvGraphicFramePr>
        <p:xfrm>
          <a:off x="281443" y="1363980"/>
          <a:ext cx="8481557" cy="334137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22295">
                  <a:extLst>
                    <a:ext uri="{9D8B030D-6E8A-4147-A177-3AD203B41FA5}">
                      <a16:colId xmlns="" xmlns:a16="http://schemas.microsoft.com/office/drawing/2014/main" val="2877094173"/>
                    </a:ext>
                  </a:extLst>
                </a:gridCol>
                <a:gridCol w="1276544">
                  <a:extLst>
                    <a:ext uri="{9D8B030D-6E8A-4147-A177-3AD203B41FA5}">
                      <a16:colId xmlns="" xmlns:a16="http://schemas.microsoft.com/office/drawing/2014/main" val="472143087"/>
                    </a:ext>
                  </a:extLst>
                </a:gridCol>
                <a:gridCol w="957408">
                  <a:extLst>
                    <a:ext uri="{9D8B030D-6E8A-4147-A177-3AD203B41FA5}">
                      <a16:colId xmlns="" xmlns:a16="http://schemas.microsoft.com/office/drawing/2014/main" val="3454754905"/>
                    </a:ext>
                  </a:extLst>
                </a:gridCol>
                <a:gridCol w="1116976">
                  <a:extLst>
                    <a:ext uri="{9D8B030D-6E8A-4147-A177-3AD203B41FA5}">
                      <a16:colId xmlns="" xmlns:a16="http://schemas.microsoft.com/office/drawing/2014/main" val="1445144423"/>
                    </a:ext>
                  </a:extLst>
                </a:gridCol>
                <a:gridCol w="1994599">
                  <a:extLst>
                    <a:ext uri="{9D8B030D-6E8A-4147-A177-3AD203B41FA5}">
                      <a16:colId xmlns="" xmlns:a16="http://schemas.microsoft.com/office/drawing/2014/main" val="2963944522"/>
                    </a:ext>
                  </a:extLst>
                </a:gridCol>
                <a:gridCol w="2313735">
                  <a:extLst>
                    <a:ext uri="{9D8B030D-6E8A-4147-A177-3AD203B41FA5}">
                      <a16:colId xmlns="" xmlns:a16="http://schemas.microsoft.com/office/drawing/2014/main" val="3669487209"/>
                    </a:ext>
                  </a:extLst>
                </a:gridCol>
              </a:tblGrid>
              <a:tr h="87575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Umur</a:t>
                      </a:r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</a:t>
                      </a:r>
                      <a:r>
                        <a:rPr lang="en-US" sz="1200" dirty="0" err="1" smtClean="0"/>
                        <a:t>bulan</a:t>
                      </a:r>
                      <a:r>
                        <a:rPr lang="en-US" sz="1200" dirty="0" smtClean="0"/>
                        <a:t>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Energi dari MPASI/hari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Makanan Utama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Makanan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selingan</a:t>
                      </a:r>
                      <a:r>
                        <a:rPr lang="en-US" sz="1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Bentuk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makanan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MPASI per Porsi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81788420"/>
                  </a:ext>
                </a:extLst>
              </a:tr>
              <a:tr h="92642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 – </a:t>
                      </a:r>
                      <a:r>
                        <a:rPr lang="en-US" sz="1200" dirty="0" smtClean="0"/>
                        <a:t>8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200 </a:t>
                      </a:r>
                      <a:r>
                        <a:rPr lang="en-US" sz="1200" dirty="0" err="1"/>
                        <a:t>kkal</a:t>
                      </a:r>
                      <a:r>
                        <a:rPr lang="en-US" sz="1200" dirty="0"/>
                        <a:t> (30%)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2 – 3 kali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 – 2 kali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Saring</a:t>
                      </a:r>
                      <a:r>
                        <a:rPr lang="en-US" sz="1200" dirty="0" smtClean="0"/>
                        <a:t>/</a:t>
                      </a:r>
                      <a:r>
                        <a:rPr lang="en-US" sz="1200" dirty="0" err="1" smtClean="0"/>
                        <a:t>lumat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Mulai</a:t>
                      </a:r>
                      <a:r>
                        <a:rPr lang="en-US" sz="1200" dirty="0" smtClean="0"/>
                        <a:t> dg 2-3 </a:t>
                      </a:r>
                      <a:r>
                        <a:rPr lang="en-US" sz="1200" dirty="0" err="1" smtClean="0"/>
                        <a:t>sendok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makan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tingkatkan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hingga</a:t>
                      </a:r>
                      <a:r>
                        <a:rPr lang="en-US" sz="1200" dirty="0" smtClean="0"/>
                        <a:t>  </a:t>
                      </a:r>
                      <a:r>
                        <a:rPr lang="en-US" sz="1200" dirty="0" err="1"/>
                        <a:t>setengah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mangkuk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ukuran</a:t>
                      </a:r>
                      <a:r>
                        <a:rPr lang="en-US" sz="1200" dirty="0"/>
                        <a:t> 250 ml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16483047"/>
                  </a:ext>
                </a:extLst>
              </a:tr>
              <a:tr h="90237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9 – </a:t>
                      </a:r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350 kkal (50%)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 – 4 kali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 – 2 kali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Cincang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halus</a:t>
                      </a:r>
                      <a:r>
                        <a:rPr lang="en-US" sz="1200" dirty="0" smtClean="0"/>
                        <a:t>,</a:t>
                      </a:r>
                    </a:p>
                    <a:p>
                      <a:pPr algn="ctr"/>
                      <a:r>
                        <a:rPr lang="en-US" sz="1200" dirty="0" err="1" smtClean="0"/>
                        <a:t>Cincang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kasar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Setengah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mangkuk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 smtClean="0"/>
                        <a:t>ukuran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/>
                        <a:t>250 ml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30942067"/>
                  </a:ext>
                </a:extLst>
              </a:tr>
              <a:tr h="63681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 – </a:t>
                      </a:r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550 </a:t>
                      </a:r>
                      <a:r>
                        <a:rPr lang="en-US" sz="1200" dirty="0" err="1"/>
                        <a:t>kkal</a:t>
                      </a:r>
                      <a:r>
                        <a:rPr lang="en-US" sz="1200" dirty="0"/>
                        <a:t> (70%)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 – 4 kali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 – 2 kali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Makanan keluarga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¾ - 1 </a:t>
                      </a:r>
                      <a:r>
                        <a:rPr lang="en-US" sz="1200" dirty="0" err="1"/>
                        <a:t>mangkuk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penuh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ukuran</a:t>
                      </a:r>
                      <a:r>
                        <a:rPr lang="en-US" sz="1200" dirty="0"/>
                        <a:t> 250 ml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23453944"/>
                  </a:ext>
                </a:extLst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11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2271925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9447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/>
              <a:t>MPASI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beranekaragam</a:t>
            </a:r>
            <a:r>
              <a:rPr lang="en-US" dirty="0"/>
              <a:t> </a:t>
            </a:r>
            <a:r>
              <a:rPr lang="en-US" dirty="0" err="1"/>
              <a:t>bahan</a:t>
            </a:r>
            <a:endParaRPr dirty="0"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Makanan Pokok</a:t>
            </a:r>
            <a:endParaRPr dirty="0"/>
          </a:p>
        </p:txBody>
      </p:sp>
      <p:sp>
        <p:nvSpPr>
          <p:cNvPr id="162" name="Google Shape;162;p30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Sumber energi</a:t>
            </a:r>
            <a:endParaRPr dirty="0"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Protein Hewani + Nabati*</a:t>
            </a:r>
            <a:endParaRPr dirty="0"/>
          </a:p>
        </p:txBody>
      </p:sp>
      <p:sp>
        <p:nvSpPr>
          <p:cNvPr id="165" name="Google Shape;165;p30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Hewani lebih dianjurkan karena asam amino esensialnya lengkap.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Jika selera makan bayi baik, bisa ditambahkan protein nabati</a:t>
            </a:r>
            <a:endParaRPr lang="en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7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Sayur dan/atau buah</a:t>
            </a:r>
            <a:endParaRPr dirty="0"/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Dikenalkan.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Jangan sampai bayi kenyang akibat buah/sayur tp tidak mengasup cukup protein &amp; karbohidrat</a:t>
            </a:r>
            <a:endParaRPr dirty="0"/>
          </a:p>
        </p:txBody>
      </p:sp>
      <p:sp>
        <p:nvSpPr>
          <p:cNvPr id="170" name="Google Shape;170;p30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Lemak/minyak</a:t>
            </a:r>
            <a:endParaRPr dirty="0"/>
          </a:p>
        </p:txBody>
      </p:sp>
      <p:sp>
        <p:nvSpPr>
          <p:cNvPr id="171" name="Google Shape;171;p30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Penting untuk meningkatkan kepadatan energi MPASI. Bisa jd bagian proses memasak atau ditambahkan saat disajikan</a:t>
            </a:r>
            <a:endParaRPr dirty="0"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437" y="1806503"/>
            <a:ext cx="914096" cy="9140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801" y="1810126"/>
            <a:ext cx="923598" cy="9235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650552"/>
            <a:ext cx="1073598" cy="10735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03" y="1767691"/>
            <a:ext cx="1083952" cy="108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2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94050"/>
            <a:ext cx="8305800" cy="572700"/>
          </a:xfrm>
        </p:spPr>
        <p:txBody>
          <a:bodyPr/>
          <a:lstStyle/>
          <a:p>
            <a:r>
              <a:rPr lang="en-US" sz="2000" dirty="0" err="1" smtClean="0"/>
              <a:t>Perhatian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r>
              <a:rPr lang="en-US" sz="2000" dirty="0" smtClean="0"/>
              <a:t> </a:t>
            </a:r>
            <a:r>
              <a:rPr lang="en-US" sz="2000" dirty="0" err="1" smtClean="0"/>
              <a:t>bahan</a:t>
            </a:r>
            <a:r>
              <a:rPr lang="en-US" sz="2000" dirty="0" smtClean="0"/>
              <a:t> </a:t>
            </a:r>
            <a:r>
              <a:rPr lang="en-US" sz="2000" dirty="0" err="1" smtClean="0"/>
              <a:t>makanan</a:t>
            </a:r>
            <a:r>
              <a:rPr lang="en-US" sz="2000" dirty="0" smtClean="0"/>
              <a:t> MPASI!</a:t>
            </a:r>
            <a:endParaRPr lang="en-US" sz="2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71337718"/>
              </p:ext>
            </p:extLst>
          </p:nvPr>
        </p:nvGraphicFramePr>
        <p:xfrm>
          <a:off x="457200" y="742950"/>
          <a:ext cx="7620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67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09550"/>
            <a:ext cx="8305800" cy="572700"/>
          </a:xfrm>
        </p:spPr>
        <p:txBody>
          <a:bodyPr/>
          <a:lstStyle/>
          <a:p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MPASI!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12036137"/>
              </p:ext>
            </p:extLst>
          </p:nvPr>
        </p:nvGraphicFramePr>
        <p:xfrm>
          <a:off x="457200" y="895350"/>
          <a:ext cx="83058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44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52"/>
          <p:cNvSpPr/>
          <p:nvPr/>
        </p:nvSpPr>
        <p:spPr>
          <a:xfrm>
            <a:off x="304800" y="873725"/>
            <a:ext cx="5659856" cy="3887700"/>
          </a:xfrm>
          <a:prstGeom prst="rect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52"/>
          <p:cNvSpPr txBox="1">
            <a:spLocks noGrp="1"/>
          </p:cNvSpPr>
          <p:nvPr>
            <p:ph type="title"/>
          </p:nvPr>
        </p:nvSpPr>
        <p:spPr>
          <a:xfrm>
            <a:off x="818250" y="209550"/>
            <a:ext cx="353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Bacaan</a:t>
            </a:r>
            <a:endParaRPr dirty="0"/>
          </a:p>
        </p:txBody>
      </p:sp>
      <p:sp>
        <p:nvSpPr>
          <p:cNvPr id="616" name="Google Shape;616;p52"/>
          <p:cNvSpPr txBox="1">
            <a:spLocks noGrp="1"/>
          </p:cNvSpPr>
          <p:nvPr>
            <p:ph type="body" idx="2"/>
          </p:nvPr>
        </p:nvSpPr>
        <p:spPr>
          <a:xfrm>
            <a:off x="457200" y="1047750"/>
            <a:ext cx="5181600" cy="371367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Brown, J.E. et al (</a:t>
            </a:r>
            <a:r>
              <a:rPr lang="en-US" dirty="0" err="1"/>
              <a:t>ed</a:t>
            </a:r>
            <a:r>
              <a:rPr lang="en-US" dirty="0"/>
              <a:t>). 2011. </a:t>
            </a:r>
            <a:r>
              <a:rPr lang="en-US" i="1" dirty="0"/>
              <a:t>Nutrition through the life cycle 4</a:t>
            </a:r>
            <a:r>
              <a:rPr lang="en-US" i="1" baseline="30000" dirty="0"/>
              <a:t>th</a:t>
            </a:r>
            <a:r>
              <a:rPr lang="en-US" i="1" dirty="0"/>
              <a:t> edition</a:t>
            </a:r>
            <a:r>
              <a:rPr lang="en-US" dirty="0"/>
              <a:t>. Wadsworth </a:t>
            </a:r>
            <a:r>
              <a:rPr lang="en-US" dirty="0" err="1"/>
              <a:t>Cengage</a:t>
            </a:r>
            <a:r>
              <a:rPr lang="en-US" dirty="0"/>
              <a:t> Learning</a:t>
            </a:r>
          </a:p>
          <a:p>
            <a:r>
              <a:rPr lang="en-US" dirty="0" err="1" smtClean="0"/>
              <a:t>Dewney</a:t>
            </a:r>
            <a:r>
              <a:rPr lang="en-US" dirty="0" smtClean="0"/>
              <a:t>, K. 2001.</a:t>
            </a:r>
            <a:r>
              <a:rPr lang="en-US" i="1" dirty="0" smtClean="0"/>
              <a:t>Guiding Principles for Complementary Feeding of the breastfed child</a:t>
            </a:r>
            <a:r>
              <a:rPr lang="en-US" dirty="0" smtClean="0"/>
              <a:t>. PAHO WHO.</a:t>
            </a:r>
          </a:p>
          <a:p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RI no.28 </a:t>
            </a:r>
            <a:r>
              <a:rPr lang="en-US" dirty="0" err="1" smtClean="0"/>
              <a:t>tahun</a:t>
            </a:r>
            <a:r>
              <a:rPr lang="en-US" dirty="0" smtClean="0"/>
              <a:t> 2019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Kecukupan</a:t>
            </a:r>
            <a:r>
              <a:rPr lang="en-US" dirty="0" smtClean="0"/>
              <a:t> </a:t>
            </a:r>
            <a:r>
              <a:rPr lang="en-US" dirty="0" err="1" smtClean="0"/>
              <a:t>Gizi</a:t>
            </a:r>
            <a:r>
              <a:rPr lang="en-US" dirty="0" smtClean="0"/>
              <a:t> yang </a:t>
            </a:r>
            <a:r>
              <a:rPr lang="en-US" dirty="0" err="1" smtClean="0"/>
              <a:t>dianjurkan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Indonesia.</a:t>
            </a:r>
          </a:p>
          <a:p>
            <a:r>
              <a:rPr lang="en-US" dirty="0" err="1"/>
              <a:t>Rusli</a:t>
            </a:r>
            <a:r>
              <a:rPr lang="en-US" dirty="0"/>
              <a:t>, D et al (</a:t>
            </a:r>
            <a:r>
              <a:rPr lang="en-US" dirty="0" err="1"/>
              <a:t>ed</a:t>
            </a:r>
            <a:r>
              <a:rPr lang="en-US" dirty="0"/>
              <a:t>). 2015. </a:t>
            </a:r>
            <a:r>
              <a:rPr lang="en-US" i="1" dirty="0" err="1"/>
              <a:t>Praktik</a:t>
            </a:r>
            <a:r>
              <a:rPr lang="en-US" i="1" dirty="0"/>
              <a:t> </a:t>
            </a:r>
            <a:r>
              <a:rPr lang="en-US" i="1" dirty="0" err="1"/>
              <a:t>Pemberian</a:t>
            </a:r>
            <a:r>
              <a:rPr lang="en-US" i="1" dirty="0"/>
              <a:t> </a:t>
            </a:r>
            <a:r>
              <a:rPr lang="en-US" i="1" dirty="0" err="1"/>
              <a:t>Makanan</a:t>
            </a:r>
            <a:r>
              <a:rPr lang="en-US" i="1" dirty="0"/>
              <a:t> </a:t>
            </a:r>
            <a:r>
              <a:rPr lang="en-US" i="1" dirty="0" err="1"/>
              <a:t>Berbasis</a:t>
            </a:r>
            <a:r>
              <a:rPr lang="en-US" i="1" dirty="0"/>
              <a:t> </a:t>
            </a:r>
            <a:r>
              <a:rPr lang="en-US" i="1" dirty="0" err="1"/>
              <a:t>Bukti</a:t>
            </a:r>
            <a:r>
              <a:rPr lang="en-US" i="1" dirty="0"/>
              <a:t> </a:t>
            </a:r>
            <a:r>
              <a:rPr lang="en-US" i="1" dirty="0" err="1"/>
              <a:t>pada</a:t>
            </a:r>
            <a:r>
              <a:rPr lang="en-US" i="1" dirty="0"/>
              <a:t> </a:t>
            </a:r>
            <a:r>
              <a:rPr lang="en-US" i="1" dirty="0" err="1"/>
              <a:t>Bayi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Batita</a:t>
            </a:r>
            <a:r>
              <a:rPr lang="en-US" i="1" dirty="0"/>
              <a:t> di Indonesia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Mencegah</a:t>
            </a:r>
            <a:r>
              <a:rPr lang="en-US" i="1" dirty="0"/>
              <a:t> </a:t>
            </a:r>
            <a:r>
              <a:rPr lang="en-US" i="1" dirty="0" err="1"/>
              <a:t>Malnutrisi</a:t>
            </a:r>
            <a:r>
              <a:rPr lang="en-US" dirty="0"/>
              <a:t>.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Indonesia</a:t>
            </a:r>
          </a:p>
          <a:p>
            <a:r>
              <a:rPr lang="en-US" dirty="0" smtClean="0"/>
              <a:t>WHO. 200. </a:t>
            </a:r>
            <a:r>
              <a:rPr lang="en-US" i="1" dirty="0" smtClean="0"/>
              <a:t>Complementary Feeding: Family Food for Breastfed Children</a:t>
            </a:r>
          </a:p>
          <a:p>
            <a:r>
              <a:rPr lang="en-US" dirty="0" smtClean="0"/>
              <a:t>WHO</a:t>
            </a:r>
            <a:r>
              <a:rPr lang="en-US" dirty="0"/>
              <a:t>. 2009. </a:t>
            </a:r>
            <a:r>
              <a:rPr lang="en-US" i="1" dirty="0"/>
              <a:t>Infant &amp; Young Child feeding, Model chapter for textbooks for medical students and allied health professionals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66053" y="2987248"/>
            <a:ext cx="24030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Terima</a:t>
            </a:r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65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-29344" y="1"/>
            <a:ext cx="9188629" cy="689419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VIDEO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BANTUAN DANA MATA KULIAH MOOCs </a:t>
            </a:r>
            <a:r>
              <a:rPr lang="id-ID" sz="20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DPASDP </a:t>
            </a:r>
            <a:r>
              <a:rPr lang="id-ID" sz="20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UI 2020</a:t>
            </a:r>
          </a:p>
          <a:p>
            <a:pPr lvl="0" algn="ctr">
              <a:spcAft>
                <a:spcPts val="600"/>
              </a:spcAft>
            </a:pPr>
            <a:endParaRPr lang="id-ID" sz="1800" b="1" dirty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Copyright @ Universitas Indonesia 2020</a:t>
            </a:r>
          </a:p>
          <a:p>
            <a:pPr lvl="0" algn="ctr">
              <a:spcAft>
                <a:spcPts val="600"/>
              </a:spcAft>
            </a:pPr>
            <a:endParaRPr lang="id-ID" sz="1800" b="1" dirty="0" smtClean="0">
              <a:solidFill>
                <a:schemeClr val="bg1"/>
              </a:solidFill>
              <a:latin typeface="Montserrat" charset="0"/>
              <a:cs typeface="Montserrat" charset="0"/>
            </a:endParaRPr>
          </a:p>
          <a:p>
            <a:pPr lvl="0" algn="ctr">
              <a:spcAft>
                <a:spcPts val="600"/>
              </a:spcAft>
            </a:pP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Produksi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S1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Departemen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Gizi</a:t>
            </a:r>
            <a:r>
              <a:rPr lang="en-US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 </a:t>
            </a:r>
            <a:r>
              <a:rPr lang="en-US" sz="1800" b="1" dirty="0" err="1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Kesmas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, </a:t>
            </a:r>
            <a:r>
              <a:rPr lang="id-ID" sz="1800" b="1" dirty="0">
                <a:solidFill>
                  <a:schemeClr val="bg1"/>
                </a:solidFill>
                <a:latin typeface="Montserrat" charset="0"/>
                <a:cs typeface="Montserrat" charset="0"/>
              </a:rPr>
              <a:t>FKM </a:t>
            </a:r>
            <a:r>
              <a:rPr lang="id-ID" sz="1800" b="1" dirty="0" smtClean="0">
                <a:solidFill>
                  <a:schemeClr val="bg1"/>
                </a:solidFill>
                <a:latin typeface="Montserrat" charset="0"/>
                <a:cs typeface="Montserrat" charset="0"/>
              </a:rPr>
              <a:t>UI</a:t>
            </a: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ctr"/>
            <a:endParaRPr lang="id-ID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>
              <a:spcAft>
                <a:spcPts val="600"/>
              </a:spcAft>
            </a:pPr>
            <a:endParaRPr lang="id-ID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2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9"/>
          <p:cNvSpPr txBox="1">
            <a:spLocks noGrp="1"/>
          </p:cNvSpPr>
          <p:nvPr>
            <p:ph type="title"/>
          </p:nvPr>
        </p:nvSpPr>
        <p:spPr>
          <a:xfrm>
            <a:off x="533400" y="1698650"/>
            <a:ext cx="554975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Gizi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" dirty="0" smtClean="0"/>
              <a:t/>
            </a:r>
            <a:br>
              <a:rPr lang="en" dirty="0" smtClean="0"/>
            </a:br>
            <a:r>
              <a:rPr lang="en" sz="3200" dirty="0" smtClean="0"/>
              <a:t>Mata Kuliah : </a:t>
            </a:r>
            <a:br>
              <a:rPr lang="en" sz="3200" dirty="0" smtClean="0"/>
            </a:br>
            <a:r>
              <a:rPr lang="en" sz="3200" dirty="0" smtClean="0"/>
              <a:t>Dasar Gizi dalam 1000 HPK</a:t>
            </a:r>
            <a:endParaRPr sz="3200" dirty="0"/>
          </a:p>
        </p:txBody>
      </p:sp>
      <p:sp>
        <p:nvSpPr>
          <p:cNvPr id="296" name="Google Shape;296;p39"/>
          <p:cNvSpPr txBox="1">
            <a:spLocks noGrp="1"/>
          </p:cNvSpPr>
          <p:nvPr>
            <p:ph type="subTitle" idx="1"/>
          </p:nvPr>
        </p:nvSpPr>
        <p:spPr>
          <a:xfrm>
            <a:off x="609600" y="3172687"/>
            <a:ext cx="40386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err="1" smtClean="0">
                <a:solidFill>
                  <a:schemeClr val="lt2"/>
                </a:solidFill>
              </a:rPr>
              <a:t>Wahyu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Kurnia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Yusrin</a:t>
            </a:r>
            <a:r>
              <a:rPr lang="en-US" b="1" dirty="0" smtClean="0">
                <a:solidFill>
                  <a:schemeClr val="lt2"/>
                </a:solidFill>
              </a:rPr>
              <a:t> Putra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Prodi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, </a:t>
            </a:r>
            <a:r>
              <a:rPr lang="en-US" b="1" dirty="0" err="1" smtClean="0">
                <a:solidFill>
                  <a:schemeClr val="lt2"/>
                </a:solidFill>
              </a:rPr>
              <a:t>Departemen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Gizi</a:t>
            </a:r>
            <a:r>
              <a:rPr lang="en-US" b="1" dirty="0" smtClean="0">
                <a:solidFill>
                  <a:schemeClr val="lt2"/>
                </a:solidFill>
              </a:rPr>
              <a:t> </a:t>
            </a:r>
            <a:r>
              <a:rPr lang="en-US" b="1" dirty="0" err="1" smtClean="0">
                <a:solidFill>
                  <a:schemeClr val="lt2"/>
                </a:solidFill>
              </a:rPr>
              <a:t>Kesmas</a:t>
            </a:r>
            <a:endParaRPr lang="en-US" b="1" dirty="0" smtClean="0">
              <a:solidFill>
                <a:schemeClr val="l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FKM UI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1" dirty="0" smtClean="0">
                <a:solidFill>
                  <a:schemeClr val="lt2"/>
                </a:solidFill>
              </a:rPr>
              <a:t>2020</a:t>
            </a:r>
            <a:endParaRPr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102483"/>
            <a:ext cx="899570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111" y="133350"/>
            <a:ext cx="914689" cy="147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81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2271925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13287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6" name="Google Shape;156;p30"/>
          <p:cNvSpPr/>
          <p:nvPr/>
        </p:nvSpPr>
        <p:spPr>
          <a:xfrm>
            <a:off x="4194601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7" name="Google Shape;157;p30"/>
          <p:cNvSpPr/>
          <p:nvPr/>
        </p:nvSpPr>
        <p:spPr>
          <a:xfrm>
            <a:off x="6709202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dirty="0"/>
              <a:t>Apa yg akan dibahas?</a:t>
            </a:r>
            <a:endParaRPr dirty="0"/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Kebutuhan Gizi Bayi</a:t>
            </a:r>
            <a:endParaRPr dirty="0"/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37143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37143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</a:t>
            </a:r>
            <a:r>
              <a:rPr lang="en-US" dirty="0" smtClean="0"/>
              <a:t>e</a:t>
            </a:r>
            <a:r>
              <a:rPr lang="en" dirty="0" smtClean="0"/>
              <a:t>menuhan Gizi Bayi 0-6 bulan</a:t>
            </a:r>
            <a:endParaRPr dirty="0"/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62289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62289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Pemenuhan Gizi Bayi &gt;6 bulan</a:t>
            </a: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421" y="14969"/>
            <a:ext cx="1674579" cy="59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334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Google Shape;375;p44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11" y="-1"/>
            <a:ext cx="5143489" cy="5143489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44"/>
          <p:cNvSpPr txBox="1">
            <a:spLocks noGrp="1"/>
          </p:cNvSpPr>
          <p:nvPr>
            <p:ph type="body" idx="1"/>
          </p:nvPr>
        </p:nvSpPr>
        <p:spPr>
          <a:xfrm>
            <a:off x="818250" y="2097750"/>
            <a:ext cx="2539200" cy="16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+mj-lt"/>
              </a:rPr>
              <a:t>Periode sejak lahir hingga usia 1 tahun</a:t>
            </a:r>
            <a:endParaRPr b="1" dirty="0">
              <a:latin typeface="+mj-lt"/>
            </a:endParaRPr>
          </a:p>
        </p:txBody>
      </p:sp>
      <p:sp>
        <p:nvSpPr>
          <p:cNvPr id="377" name="Google Shape;377;p44"/>
          <p:cNvSpPr txBox="1">
            <a:spLocks noGrp="1"/>
          </p:cNvSpPr>
          <p:nvPr>
            <p:ph type="title"/>
          </p:nvPr>
        </p:nvSpPr>
        <p:spPr>
          <a:xfrm>
            <a:off x="762000" y="971550"/>
            <a:ext cx="4568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Bayi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378" name="Google Shape;378;p44"/>
          <p:cNvCxnSpPr/>
          <p:nvPr/>
        </p:nvCxnSpPr>
        <p:spPr>
          <a:xfrm>
            <a:off x="585911" y="1769500"/>
            <a:ext cx="2766889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12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7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Kebutuhan Gizi Bayi menurut AKG 2019</a:t>
            </a:r>
            <a:endParaRPr dirty="0"/>
          </a:p>
        </p:txBody>
      </p:sp>
      <p:graphicFrame>
        <p:nvGraphicFramePr>
          <p:cNvPr id="424" name="Google Shape;424;p47"/>
          <p:cNvGraphicFramePr/>
          <p:nvPr>
            <p:extLst>
              <p:ext uri="{D42A27DB-BD31-4B8C-83A1-F6EECF244321}">
                <p14:modId xmlns:p14="http://schemas.microsoft.com/office/powerpoint/2010/main" val="1303770091"/>
              </p:ext>
            </p:extLst>
          </p:nvPr>
        </p:nvGraphicFramePr>
        <p:xfrm>
          <a:off x="381001" y="1787750"/>
          <a:ext cx="8229599" cy="17595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75657"/>
                <a:gridCol w="1175657"/>
                <a:gridCol w="1230085"/>
                <a:gridCol w="1121229"/>
                <a:gridCol w="1175657"/>
                <a:gridCol w="1175657"/>
                <a:gridCol w="1175657"/>
              </a:tblGrid>
              <a:tr h="574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Energi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(kkal)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Kerbohidrat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(g)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Lemak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(g)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Protein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(g)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err="1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Vit</a:t>
                      </a:r>
                      <a:r>
                        <a:rPr lang="en-US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 A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(RE)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err="1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Zat</a:t>
                      </a:r>
                      <a:r>
                        <a:rPr lang="en-US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besi</a:t>
                      </a:r>
                      <a:endParaRPr lang="en-US" b="1" dirty="0" smtClean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 smtClean="0">
                          <a:solidFill>
                            <a:schemeClr val="accen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(mg)</a:t>
                      </a:r>
                      <a:endParaRPr b="1" dirty="0">
                        <a:solidFill>
                          <a:schemeClr val="accen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74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0-5</a:t>
                      </a:r>
                      <a:endParaRPr b="1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550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59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31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9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375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0,3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749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6-11</a:t>
                      </a:r>
                      <a:endParaRPr b="1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800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105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35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15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400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11</a:t>
                      </a:r>
                      <a:endParaRPr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accent3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accent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25" name="Google Shape;425;p47"/>
          <p:cNvCxnSpPr/>
          <p:nvPr/>
        </p:nvCxnSpPr>
        <p:spPr>
          <a:xfrm>
            <a:off x="916650" y="962050"/>
            <a:ext cx="3627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0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US" b="1" u="sng" dirty="0" smtClean="0">
                <a:latin typeface="+mj-lt"/>
              </a:rPr>
              <a:t>ASI </a:t>
            </a:r>
            <a:r>
              <a:rPr lang="en-US" b="1" u="sng" dirty="0" err="1" smtClean="0">
                <a:latin typeface="+mj-lt"/>
              </a:rPr>
              <a:t>eksklusif</a:t>
            </a:r>
            <a:endParaRPr lang="en-US" b="1" u="sng" dirty="0" smtClean="0">
              <a:latin typeface="+mj-lt"/>
            </a:endParaRPr>
          </a:p>
          <a:p>
            <a:pPr marL="139700" indent="0">
              <a:buNone/>
            </a:pPr>
            <a:r>
              <a:rPr lang="en-US" dirty="0" err="1" smtClean="0">
                <a:latin typeface="+mj-lt"/>
              </a:rPr>
              <a:t>Pemberian</a:t>
            </a:r>
            <a:r>
              <a:rPr lang="en-US" dirty="0" smtClean="0">
                <a:latin typeface="+mj-lt"/>
              </a:rPr>
              <a:t> ASI </a:t>
            </a:r>
            <a:r>
              <a:rPr lang="en-US" dirty="0" err="1" smtClean="0">
                <a:latin typeface="+mj-lt"/>
              </a:rPr>
              <a:t>saja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mulai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lahir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hingga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usia</a:t>
            </a:r>
            <a:r>
              <a:rPr lang="en-US" dirty="0" smtClean="0">
                <a:latin typeface="+mj-lt"/>
              </a:rPr>
              <a:t> 6 </a:t>
            </a:r>
            <a:r>
              <a:rPr lang="en-US" dirty="0" err="1" smtClean="0">
                <a:latin typeface="+mj-lt"/>
              </a:rPr>
              <a:t>bulan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tanpa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makanan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minuman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tambahan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lainnya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termasuk</a:t>
            </a:r>
            <a:r>
              <a:rPr lang="en-US" dirty="0" smtClean="0">
                <a:latin typeface="+mj-lt"/>
              </a:rPr>
              <a:t> air </a:t>
            </a:r>
            <a:r>
              <a:rPr lang="en-US" dirty="0" err="1" smtClean="0">
                <a:latin typeface="+mj-lt"/>
              </a:rPr>
              <a:t>putih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obat-obatan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kecuali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indikasi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medis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bayi</a:t>
            </a:r>
            <a:r>
              <a:rPr lang="en-US" dirty="0" smtClean="0"/>
              <a:t> 0-6 </a:t>
            </a:r>
            <a:r>
              <a:rPr lang="en-US" dirty="0" err="1" smtClean="0"/>
              <a:t>bulan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07276"/>
            <a:ext cx="4248150" cy="3617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4456778" y="2647950"/>
            <a:ext cx="1715422" cy="18716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" y="4832434"/>
            <a:ext cx="8991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 smtClean="0"/>
              <a:t>Sumber</a:t>
            </a:r>
            <a:r>
              <a:rPr lang="en-US" sz="1050" dirty="0" smtClean="0"/>
              <a:t> </a:t>
            </a:r>
            <a:r>
              <a:rPr lang="en-US" sz="1050" dirty="0" err="1" smtClean="0"/>
              <a:t>gambar</a:t>
            </a:r>
            <a:r>
              <a:rPr lang="en-US" sz="1050" dirty="0" smtClean="0"/>
              <a:t>: WHO. 2009. </a:t>
            </a:r>
            <a:r>
              <a:rPr lang="en-US" sz="1050" i="1" dirty="0" smtClean="0"/>
              <a:t>Infant &amp; Young Child feeding, Model chapter for textbooks for medical students and allied health professionals</a:t>
            </a:r>
            <a:endParaRPr lang="en-US" sz="1050" i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57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5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Agar ASI Eksklusif mencukupi kebutuhan bayi</a:t>
            </a:r>
            <a:endParaRPr dirty="0"/>
          </a:p>
        </p:txBody>
      </p:sp>
      <p:sp>
        <p:nvSpPr>
          <p:cNvPr id="211" name="Google Shape;211;p35"/>
          <p:cNvSpPr txBox="1">
            <a:spLocks noGrp="1"/>
          </p:cNvSpPr>
          <p:nvPr>
            <p:ph type="title" idx="2"/>
          </p:nvPr>
        </p:nvSpPr>
        <p:spPr>
          <a:xfrm>
            <a:off x="1277050" y="259438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Frekuensi</a:t>
            </a:r>
            <a:endParaRPr dirty="0"/>
          </a:p>
        </p:txBody>
      </p:sp>
      <p:sp>
        <p:nvSpPr>
          <p:cNvPr id="212" name="Google Shape;212;p35"/>
          <p:cNvSpPr txBox="1">
            <a:spLocks noGrp="1"/>
          </p:cNvSpPr>
          <p:nvPr>
            <p:ph type="subTitle" idx="1"/>
          </p:nvPr>
        </p:nvSpPr>
        <p:spPr>
          <a:xfrm>
            <a:off x="1277050" y="2926600"/>
            <a:ext cx="199955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8-12 kali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menyusui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setiap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hari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Siang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malam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karena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ada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variasi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kandungan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lemak</a:t>
            </a: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3" name="Google Shape;213;p35"/>
          <p:cNvSpPr txBox="1">
            <a:spLocks noGrp="1"/>
          </p:cNvSpPr>
          <p:nvPr>
            <p:ph type="title" idx="3"/>
          </p:nvPr>
        </p:nvSpPr>
        <p:spPr>
          <a:xfrm>
            <a:off x="3634348" y="259438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Durasi</a:t>
            </a:r>
            <a:endParaRPr dirty="0"/>
          </a:p>
        </p:txBody>
      </p:sp>
      <p:sp>
        <p:nvSpPr>
          <p:cNvPr id="214" name="Google Shape;214;p35"/>
          <p:cNvSpPr txBox="1">
            <a:spLocks noGrp="1"/>
          </p:cNvSpPr>
          <p:nvPr>
            <p:ph type="subTitle" idx="4"/>
          </p:nvPr>
        </p:nvSpPr>
        <p:spPr>
          <a:xfrm>
            <a:off x="3634348" y="2926600"/>
            <a:ext cx="2004452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Usahakan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lebih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dari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15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menit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/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menyusui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lvl="0" indent="-171450"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Agar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bayi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mendapatkan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hindmilk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yg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tinggi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lemak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&amp; protein</a:t>
            </a:r>
          </a:p>
          <a:p>
            <a:pPr marL="171450" indent="-171450"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Bergantian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payudara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kiri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kanan</a:t>
            </a: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0" lvl="0" indent="0"/>
            <a:endParaRPr dirty="0"/>
          </a:p>
        </p:txBody>
      </p:sp>
      <p:sp>
        <p:nvSpPr>
          <p:cNvPr id="215" name="Google Shape;215;p35"/>
          <p:cNvSpPr txBox="1">
            <a:spLocks noGrp="1"/>
          </p:cNvSpPr>
          <p:nvPr>
            <p:ph type="title" idx="5"/>
          </p:nvPr>
        </p:nvSpPr>
        <p:spPr>
          <a:xfrm>
            <a:off x="5991647" y="2594383"/>
            <a:ext cx="1875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Posisi</a:t>
            </a:r>
            <a:endParaRPr dirty="0"/>
          </a:p>
        </p:txBody>
      </p:sp>
      <p:sp>
        <p:nvSpPr>
          <p:cNvPr id="216" name="Google Shape;216;p35"/>
          <p:cNvSpPr txBox="1">
            <a:spLocks noGrp="1"/>
          </p:cNvSpPr>
          <p:nvPr>
            <p:ph type="subTitle" idx="6"/>
          </p:nvPr>
        </p:nvSpPr>
        <p:spPr>
          <a:xfrm>
            <a:off x="5991646" y="2926600"/>
            <a:ext cx="2466554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  <a:latin typeface="+mn-lt"/>
              </a:rPr>
              <a:t>P</a:t>
            </a:r>
            <a:r>
              <a:rPr lang="en" b="1" dirty="0" smtClean="0">
                <a:solidFill>
                  <a:schemeClr val="tx1"/>
                </a:solidFill>
                <a:latin typeface="+mn-lt"/>
              </a:rPr>
              <a:t>astikan perlekatan mulut bayi benar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Seluruh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areola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payudara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ibu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masuk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ke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mulut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bayi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, agar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pengeluaran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ASI optimal,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sehingga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produksi</a:t>
            </a:r>
            <a:r>
              <a:rPr lang="en-US" b="1" dirty="0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 ASI </a:t>
            </a:r>
            <a:r>
              <a:rPr lang="en-US" b="1" dirty="0" err="1" smtClean="0">
                <a:solidFill>
                  <a:schemeClr val="tx1"/>
                </a:solidFill>
                <a:latin typeface="+mn-lt"/>
                <a:sym typeface="Wingdings" pitchFamily="2" charset="2"/>
              </a:rPr>
              <a:t>maksimal</a:t>
            </a:r>
            <a:endParaRPr lang="en-US" b="1" dirty="0" smtClean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171450" indent="-171450" algn="l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+mn-lt"/>
              <a:sym typeface="Wingdings" pitchFamily="2" charset="2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217" name="Google Shape;217;p35"/>
          <p:cNvCxnSpPr/>
          <p:nvPr/>
        </p:nvCxnSpPr>
        <p:spPr>
          <a:xfrm>
            <a:off x="916600" y="962050"/>
            <a:ext cx="33792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664" y="1544892"/>
            <a:ext cx="899958" cy="8999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021" y="1575923"/>
            <a:ext cx="837895" cy="837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354" y="1544892"/>
            <a:ext cx="914096" cy="91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34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8200" y="819150"/>
            <a:ext cx="8153400" cy="5403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err="1" smtClean="0">
                <a:latin typeface="+mj-lt"/>
              </a:rPr>
              <a:t>Mulai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usia</a:t>
            </a:r>
            <a:r>
              <a:rPr lang="en-US" sz="1600" dirty="0" smtClean="0">
                <a:latin typeface="+mj-lt"/>
              </a:rPr>
              <a:t> 6 </a:t>
            </a:r>
            <a:r>
              <a:rPr lang="en-US" sz="1600" dirty="0" err="1" smtClean="0">
                <a:latin typeface="+mj-lt"/>
              </a:rPr>
              <a:t>bulan</a:t>
            </a:r>
            <a:r>
              <a:rPr lang="en-US" sz="1600" dirty="0" smtClean="0">
                <a:latin typeface="+mj-lt"/>
              </a:rPr>
              <a:t>, </a:t>
            </a:r>
            <a:r>
              <a:rPr lang="en-US" sz="1600" dirty="0" err="1" smtClean="0">
                <a:latin typeface="+mj-lt"/>
              </a:rPr>
              <a:t>bayi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wajib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err="1" smtClean="0">
                <a:latin typeface="+mj-lt"/>
              </a:rPr>
              <a:t>mendapatkan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b="1" dirty="0" err="1" smtClean="0">
                <a:latin typeface="+mj-lt"/>
              </a:rPr>
              <a:t>Makanan</a:t>
            </a:r>
            <a:r>
              <a:rPr lang="en-US" sz="1600" b="1" dirty="0" smtClean="0">
                <a:latin typeface="+mj-lt"/>
              </a:rPr>
              <a:t> </a:t>
            </a:r>
            <a:r>
              <a:rPr lang="en-US" sz="1600" b="1" dirty="0" err="1" smtClean="0">
                <a:latin typeface="+mj-lt"/>
              </a:rPr>
              <a:t>Pendamping</a:t>
            </a:r>
            <a:r>
              <a:rPr lang="en-US" sz="1600" b="1" dirty="0" smtClean="0">
                <a:latin typeface="+mj-lt"/>
              </a:rPr>
              <a:t> ASI (MPASI)</a:t>
            </a:r>
          </a:p>
          <a:p>
            <a:pPr marL="0" indent="0">
              <a:buNone/>
            </a:pPr>
            <a:endParaRPr lang="en-US" sz="1600" dirty="0">
              <a:latin typeface="+mj-lt"/>
            </a:endParaRPr>
          </a:p>
          <a:p>
            <a:pPr marL="0" indent="0">
              <a:buNone/>
            </a:pPr>
            <a:endParaRPr lang="en-US" sz="1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18250" y="209550"/>
            <a:ext cx="7507500" cy="572700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Pemenuhan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Gizi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Bayi</a:t>
            </a:r>
            <a:r>
              <a:rPr lang="en-US" dirty="0" smtClean="0">
                <a:latin typeface="+mj-lt"/>
              </a:rPr>
              <a:t> 6-11 </a:t>
            </a:r>
            <a:r>
              <a:rPr lang="en-US" dirty="0" err="1" smtClean="0">
                <a:latin typeface="+mj-lt"/>
              </a:rPr>
              <a:t>bulan</a:t>
            </a:r>
            <a:endParaRPr lang="en-US" dirty="0">
              <a:latin typeface="+mj-lt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98881"/>
            <a:ext cx="3772766" cy="320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057400" y="2419350"/>
            <a:ext cx="1905000" cy="18716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789" y="1498882"/>
            <a:ext cx="4350987" cy="3206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" y="4781550"/>
            <a:ext cx="8991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 smtClean="0"/>
              <a:t>Sumber</a:t>
            </a:r>
            <a:r>
              <a:rPr lang="en-US" sz="1050" dirty="0" smtClean="0"/>
              <a:t> </a:t>
            </a:r>
            <a:r>
              <a:rPr lang="en-US" sz="1050" dirty="0" err="1" smtClean="0"/>
              <a:t>gambar</a:t>
            </a:r>
            <a:r>
              <a:rPr lang="en-US" sz="1050" dirty="0" smtClean="0"/>
              <a:t>: WHO. 2009. </a:t>
            </a:r>
            <a:r>
              <a:rPr lang="en-US" sz="1050" i="1" dirty="0" smtClean="0"/>
              <a:t>Infant &amp; Young Child feeding, Model chapter for textbooks for medical students and allied health professionals</a:t>
            </a:r>
            <a:endParaRPr lang="en-US" sz="1050" i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711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30"/>
          <p:cNvCxnSpPr/>
          <p:nvPr/>
        </p:nvCxnSpPr>
        <p:spPr>
          <a:xfrm>
            <a:off x="-14700" y="2271925"/>
            <a:ext cx="9173400" cy="0"/>
          </a:xfrm>
          <a:prstGeom prst="straightConnector1">
            <a:avLst/>
          </a:prstGeom>
          <a:noFill/>
          <a:ln w="19050" cap="flat" cmpd="sng">
            <a:solidFill>
              <a:srgbClr val="FBD76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5" name="Google Shape;155;p30"/>
          <p:cNvSpPr/>
          <p:nvPr/>
        </p:nvSpPr>
        <p:spPr>
          <a:xfrm>
            <a:off x="13287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30"/>
          <p:cNvSpPr/>
          <p:nvPr/>
        </p:nvSpPr>
        <p:spPr>
          <a:xfrm>
            <a:off x="32458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30"/>
          <p:cNvSpPr/>
          <p:nvPr/>
        </p:nvSpPr>
        <p:spPr>
          <a:xfrm>
            <a:off x="51629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30"/>
          <p:cNvSpPr/>
          <p:nvPr/>
        </p:nvSpPr>
        <p:spPr>
          <a:xfrm>
            <a:off x="7080000" y="1904275"/>
            <a:ext cx="735300" cy="7353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0"/>
          <p:cNvSpPr txBox="1">
            <a:spLocks noGrp="1"/>
          </p:cNvSpPr>
          <p:nvPr>
            <p:ph type="title"/>
          </p:nvPr>
        </p:nvSpPr>
        <p:spPr>
          <a:xfrm>
            <a:off x="818250" y="459775"/>
            <a:ext cx="750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Agar MPASI dapat mencukupi kebutuhan gizi bayi, maka</a:t>
            </a:r>
            <a:endParaRPr dirty="0"/>
          </a:p>
        </p:txBody>
      </p:sp>
      <p:sp>
        <p:nvSpPr>
          <p:cNvPr id="160" name="Google Shape;160;p30"/>
          <p:cNvSpPr txBox="1">
            <a:spLocks noGrp="1"/>
          </p:cNvSpPr>
          <p:nvPr>
            <p:ph type="title" idx="2"/>
          </p:nvPr>
        </p:nvSpPr>
        <p:spPr>
          <a:xfrm>
            <a:off x="848400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61" name="Google Shape;161;p30"/>
          <p:cNvSpPr txBox="1">
            <a:spLocks noGrp="1"/>
          </p:cNvSpPr>
          <p:nvPr>
            <p:ph type="title" idx="3"/>
          </p:nvPr>
        </p:nvSpPr>
        <p:spPr>
          <a:xfrm>
            <a:off x="848400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Tepat waktu</a:t>
            </a:r>
            <a:endParaRPr dirty="0"/>
          </a:p>
        </p:txBody>
      </p:sp>
      <p:sp>
        <p:nvSpPr>
          <p:cNvPr id="162" name="Google Shape;162;p30"/>
          <p:cNvSpPr txBox="1">
            <a:spLocks noGrp="1"/>
          </p:cNvSpPr>
          <p:nvPr>
            <p:ph type="subTitle" idx="1"/>
          </p:nvPr>
        </p:nvSpPr>
        <p:spPr>
          <a:xfrm>
            <a:off x="848400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Diberikan sejak bayi berusia 6 bulan</a:t>
            </a:r>
            <a:endParaRPr dirty="0"/>
          </a:p>
        </p:txBody>
      </p:sp>
      <p:sp>
        <p:nvSpPr>
          <p:cNvPr id="163" name="Google Shape;163;p30"/>
          <p:cNvSpPr txBox="1">
            <a:spLocks noGrp="1"/>
          </p:cNvSpPr>
          <p:nvPr>
            <p:ph type="title" idx="4"/>
          </p:nvPr>
        </p:nvSpPr>
        <p:spPr>
          <a:xfrm>
            <a:off x="2765499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64" name="Google Shape;164;p30"/>
          <p:cNvSpPr txBox="1">
            <a:spLocks noGrp="1"/>
          </p:cNvSpPr>
          <p:nvPr>
            <p:ph type="title" idx="5"/>
          </p:nvPr>
        </p:nvSpPr>
        <p:spPr>
          <a:xfrm>
            <a:off x="2765499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Adekuat</a:t>
            </a:r>
            <a:endParaRPr dirty="0"/>
          </a:p>
        </p:txBody>
      </p:sp>
      <p:sp>
        <p:nvSpPr>
          <p:cNvPr id="165" name="Google Shape;165;p30"/>
          <p:cNvSpPr txBox="1">
            <a:spLocks noGrp="1"/>
          </p:cNvSpPr>
          <p:nvPr>
            <p:ph type="subTitle" idx="6"/>
          </p:nvPr>
        </p:nvSpPr>
        <p:spPr>
          <a:xfrm>
            <a:off x="2765499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Nilai gizi, frekuensi &amp; porsi pemberiannya sesuai kebutuhan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66" name="Google Shape;166;p30"/>
          <p:cNvSpPr txBox="1">
            <a:spLocks noGrp="1"/>
          </p:cNvSpPr>
          <p:nvPr>
            <p:ph type="title" idx="7"/>
          </p:nvPr>
        </p:nvSpPr>
        <p:spPr>
          <a:xfrm>
            <a:off x="4682598" y="2019475"/>
            <a:ext cx="1695900" cy="5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67" name="Google Shape;167;p30"/>
          <p:cNvSpPr txBox="1">
            <a:spLocks noGrp="1"/>
          </p:cNvSpPr>
          <p:nvPr>
            <p:ph type="title" idx="8"/>
          </p:nvPr>
        </p:nvSpPr>
        <p:spPr>
          <a:xfrm>
            <a:off x="4682598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Aman</a:t>
            </a:r>
            <a:endParaRPr dirty="0"/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9"/>
          </p:nvPr>
        </p:nvSpPr>
        <p:spPr>
          <a:xfrm>
            <a:off x="4682598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Disiapkan, diberikan dan disimpan dengan cara yg bersih &amp; higienis</a:t>
            </a:r>
            <a:endParaRPr dirty="0"/>
          </a:p>
        </p:txBody>
      </p:sp>
      <p:sp>
        <p:nvSpPr>
          <p:cNvPr id="169" name="Google Shape;169;p30"/>
          <p:cNvSpPr txBox="1">
            <a:spLocks noGrp="1"/>
          </p:cNvSpPr>
          <p:nvPr>
            <p:ph type="title" idx="13"/>
          </p:nvPr>
        </p:nvSpPr>
        <p:spPr>
          <a:xfrm>
            <a:off x="6599697" y="2019475"/>
            <a:ext cx="1695900" cy="50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70" name="Google Shape;170;p30"/>
          <p:cNvSpPr txBox="1">
            <a:spLocks noGrp="1"/>
          </p:cNvSpPr>
          <p:nvPr>
            <p:ph type="title" idx="14"/>
          </p:nvPr>
        </p:nvSpPr>
        <p:spPr>
          <a:xfrm>
            <a:off x="6599697" y="2861100"/>
            <a:ext cx="169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Diberikan dg cara yang tepat</a:t>
            </a:r>
            <a:endParaRPr dirty="0"/>
          </a:p>
        </p:txBody>
      </p:sp>
      <p:sp>
        <p:nvSpPr>
          <p:cNvPr id="171" name="Google Shape;171;p30"/>
          <p:cNvSpPr txBox="1">
            <a:spLocks noGrp="1"/>
          </p:cNvSpPr>
          <p:nvPr>
            <p:ph type="subTitle" idx="15"/>
          </p:nvPr>
        </p:nvSpPr>
        <p:spPr>
          <a:xfrm>
            <a:off x="6599697" y="3365450"/>
            <a:ext cx="16959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Memperhatikan sinyal lapar/kenyang, suka/tidak suka bayi (</a:t>
            </a:r>
            <a:r>
              <a:rPr lang="en" i="1" dirty="0" smtClean="0"/>
              <a:t>Responsive feeding</a:t>
            </a:r>
            <a:r>
              <a:rPr lang="en" dirty="0" smtClean="0"/>
              <a:t>)</a:t>
            </a:r>
            <a:endParaRPr dirty="0"/>
          </a:p>
        </p:txBody>
      </p:sp>
      <p:cxnSp>
        <p:nvCxnSpPr>
          <p:cNvPr id="172" name="Google Shape;172;p30"/>
          <p:cNvCxnSpPr/>
          <p:nvPr/>
        </p:nvCxnSpPr>
        <p:spPr>
          <a:xfrm>
            <a:off x="916600" y="962050"/>
            <a:ext cx="36684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0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ursing Capston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902</Words>
  <Application>Microsoft Office PowerPoint</Application>
  <PresentationFormat>On-screen Show (16:9)</PresentationFormat>
  <Paragraphs>166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Nursing Capstone</vt:lpstr>
      <vt:lpstr>PowerPoint Presentation</vt:lpstr>
      <vt:lpstr>Gizi Bayi Mata Kuliah :  Dasar Gizi dalam 1000 HPK</vt:lpstr>
      <vt:lpstr>Apa yg akan dibahas?</vt:lpstr>
      <vt:lpstr>Bayi </vt:lpstr>
      <vt:lpstr>Kebutuhan Gizi Bayi menurut AKG 2019</vt:lpstr>
      <vt:lpstr>Pemenuhan kebutuhan bayi 0-6 bulan</vt:lpstr>
      <vt:lpstr>Agar ASI Eksklusif mencukupi kebutuhan bayi</vt:lpstr>
      <vt:lpstr>Pemenuhan Gizi Bayi 6-11 bulan</vt:lpstr>
      <vt:lpstr>Agar MPASI dapat mencukupi kebutuhan gizi bayi, maka</vt:lpstr>
      <vt:lpstr>Nilai gizi, frekuensi &amp; bentuk MPASI untuk bayi yg masih diberi ASI</vt:lpstr>
      <vt:lpstr>MPASI perlu terdiri atas beranekaragam bahan</vt:lpstr>
      <vt:lpstr>Perhatian untuk pemilihan bahan makanan MPASI!</vt:lpstr>
      <vt:lpstr>Perhatian untuk keamanan pangan MPASI!</vt:lpstr>
      <vt:lpstr>Bacaan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THE METHODOLOGY</dc:title>
  <dc:creator>toshiba</dc:creator>
  <cp:lastModifiedBy>toshiba</cp:lastModifiedBy>
  <cp:revision>37</cp:revision>
  <dcterms:created xsi:type="dcterms:W3CDTF">2020-10-25T12:27:12Z</dcterms:created>
  <dcterms:modified xsi:type="dcterms:W3CDTF">2020-11-08T06:39:11Z</dcterms:modified>
</cp:coreProperties>
</file>