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6"/>
  </p:notesMasterIdLst>
  <p:sldIdLst>
    <p:sldId id="400" r:id="rId2"/>
    <p:sldId id="563" r:id="rId3"/>
    <p:sldId id="564" r:id="rId4"/>
    <p:sldId id="565" r:id="rId5"/>
    <p:sldId id="566" r:id="rId6"/>
    <p:sldId id="567" r:id="rId7"/>
    <p:sldId id="568" r:id="rId8"/>
    <p:sldId id="569" r:id="rId9"/>
    <p:sldId id="570" r:id="rId10"/>
    <p:sldId id="571" r:id="rId11"/>
    <p:sldId id="572" r:id="rId12"/>
    <p:sldId id="573" r:id="rId13"/>
    <p:sldId id="574" r:id="rId14"/>
    <p:sldId id="278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1038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10 mins</a:t>
            </a:r>
          </a:p>
          <a:p>
            <a:pPr marL="139700" indent="0">
              <a:buNone/>
            </a:pPr>
            <a:r>
              <a:rPr lang="en-ID"/>
              <a:t>https://pixabay.com/photos/fitness-weight-dumbbell-1882721/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oop</a:t>
            </a:r>
          </a:p>
        </p:txBody>
      </p:sp>
    </p:spTree>
    <p:extLst>
      <p:ext uri="{BB962C8B-B14F-4D97-AF65-F5344CB8AC3E}">
        <p14:creationId xmlns:p14="http://schemas.microsoft.com/office/powerpoint/2010/main" val="4024316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25404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GUI</a:t>
            </a:r>
          </a:p>
        </p:txBody>
      </p:sp>
    </p:spTree>
    <p:extLst>
      <p:ext uri="{BB962C8B-B14F-4D97-AF65-F5344CB8AC3E}">
        <p14:creationId xmlns:p14="http://schemas.microsoft.com/office/powerpoint/2010/main" val="28798746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US"/>
              <a:t>Apabila tombol A (atau B) diklik, maka nilai A (atau B) akan bertambah 1.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605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Data structure: Set</a:t>
            </a:r>
          </a:p>
          <a:p>
            <a:pPr marL="139700" indent="0">
              <a:buNone/>
            </a:pPr>
            <a:r>
              <a:rPr lang="en-ID"/>
              <a:t>Properties: No duplicate, no ordering</a:t>
            </a:r>
          </a:p>
          <a:p>
            <a:pPr marL="139700" indent="0">
              <a:buNone/>
            </a:pPr>
            <a:r>
              <a:rPr lang="en-ID"/>
              <a:t>Operations: Difference, intersection, union, subset</a:t>
            </a:r>
          </a:p>
        </p:txBody>
      </p:sp>
    </p:spTree>
    <p:extLst>
      <p:ext uri="{BB962C8B-B14F-4D97-AF65-F5344CB8AC3E}">
        <p14:creationId xmlns:p14="http://schemas.microsoft.com/office/powerpoint/2010/main" val="208281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set()</a:t>
            </a:r>
          </a:p>
          <a:p>
            <a:pPr marL="139700" indent="0">
              <a:buNone/>
            </a:pPr>
            <a:r>
              <a:rPr lang="en-ID"/>
              <a:t>{'p', 'u', 'o'}</a:t>
            </a:r>
          </a:p>
          <a:p>
            <a:pPr marL="139700" indent="0">
              <a:buNone/>
            </a:pPr>
            <a:r>
              <a:rPr lang="en-ID"/>
              <a:t>{'h', 't', 'w', 'a'}</a:t>
            </a:r>
          </a:p>
          <a:p>
            <a:pPr marL="139700" indent="0">
              <a:buNone/>
            </a:pPr>
            <a:r>
              <a:rPr lang="en-ID"/>
              <a:t>{'p', 'w', 'o', 't', 'i', 's', 'h', 'e', 'u', 'a'}</a:t>
            </a:r>
          </a:p>
          <a:p>
            <a:pPr marL="139700" indent="0">
              <a:buNone/>
            </a:pPr>
            <a:r>
              <a:rPr lang="en-ID"/>
              <a:t>Set difference A-B: Appearing in A but not in B</a:t>
            </a:r>
          </a:p>
        </p:txBody>
      </p:sp>
    </p:spTree>
    <p:extLst>
      <p:ext uri="{BB962C8B-B14F-4D97-AF65-F5344CB8AC3E}">
        <p14:creationId xmlns:p14="http://schemas.microsoft.com/office/powerpoint/2010/main" val="1610982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dictionary, mapping from keys to values</a:t>
            </a:r>
          </a:p>
          <a:p>
            <a:pPr marL="139700" indent="0">
              <a:buNone/>
            </a:pPr>
            <a:r>
              <a:rPr lang="en-ID"/>
              <a:t>ValueError: Error when casting/converting</a:t>
            </a:r>
          </a:p>
        </p:txBody>
      </p:sp>
    </p:spTree>
    <p:extLst>
      <p:ext uri="{BB962C8B-B14F-4D97-AF65-F5344CB8AC3E}">
        <p14:creationId xmlns:p14="http://schemas.microsoft.com/office/powerpoint/2010/main" val="221245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dictionary</a:t>
            </a:r>
          </a:p>
        </p:txBody>
      </p:sp>
    </p:spTree>
    <p:extLst>
      <p:ext uri="{BB962C8B-B14F-4D97-AF65-F5344CB8AC3E}">
        <p14:creationId xmlns:p14="http://schemas.microsoft.com/office/powerpoint/2010/main" val="4208141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dictionary</a:t>
            </a:r>
          </a:p>
          <a:p>
            <a:pPr marL="139700" indent="0">
              <a:buNone/>
            </a:pPr>
            <a:r>
              <a:rPr lang="en-ID"/>
              <a:t>items() = </a:t>
            </a:r>
            <a:r>
              <a:rPr lang="en-US" b="0" i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(key, value) pairs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0815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US"/>
              <a:t>Mengembalikan True iff terdapat keys pada dictionary dct yang dipetakan ke value yang sama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8251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recursion = function calling itself</a:t>
            </a:r>
          </a:p>
        </p:txBody>
      </p:sp>
    </p:spTree>
    <p:extLst>
      <p:ext uri="{BB962C8B-B14F-4D97-AF65-F5344CB8AC3E}">
        <p14:creationId xmlns:p14="http://schemas.microsoft.com/office/powerpoint/2010/main" val="1208359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recursion</a:t>
            </a:r>
          </a:p>
        </p:txBody>
      </p:sp>
    </p:spTree>
    <p:extLst>
      <p:ext uri="{BB962C8B-B14F-4D97-AF65-F5344CB8AC3E}">
        <p14:creationId xmlns:p14="http://schemas.microsoft.com/office/powerpoint/2010/main" val="137002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itness, Weight, Dumbbell, Fitness Studio">
            <a:extLst>
              <a:ext uri="{FF2B5EF4-FFF2-40B4-BE49-F238E27FC236}">
                <a16:creationId xmlns:a16="http://schemas.microsoft.com/office/drawing/2014/main" id="{490172F5-9AD8-4BCB-BFAA-811DB8D47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Coding Practice Part 02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5562741" cy="523220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of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  <p:pic>
        <p:nvPicPr>
          <p:cNvPr id="1026" name="Picture 2" descr="OD2WD">
            <a:extLst>
              <a:ext uri="{FF2B5EF4-FFF2-40B4-BE49-F238E27FC236}">
                <a16:creationId xmlns:a16="http://schemas.microsoft.com/office/drawing/2014/main" id="{58C3FA45-B97C-4532-BFE1-1CE38FBC9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050" y="3534796"/>
            <a:ext cx="1175070" cy="149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71"/>
    </mc:Choice>
    <mc:Fallback xmlns="">
      <p:transition spd="slow" advTm="1617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-57539"/>
            <a:ext cx="8347590" cy="465137"/>
          </a:xfrm>
        </p:spPr>
        <p:txBody>
          <a:bodyPr/>
          <a:lstStyle/>
          <a:p>
            <a:r>
              <a:rPr lang="en-ID" sz="1400" b="1">
                <a:latin typeface="Abadi" panose="020B0604020104020204" pitchFamily="34" charset="0"/>
              </a:rPr>
              <a:t>What's the output and why?</a:t>
            </a:r>
            <a:endParaRPr lang="en-ID" sz="1400" b="1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296385"/>
            <a:ext cx="8347590" cy="4847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Gadget(object):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merek, tipe):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self.merek = merek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self.tipe = tipe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f'Gadget {self.merek} dengan tipe {self.tipe}'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Handphone(Gadget):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merek, tipe, os):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super().__init__(merek, tipe)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self.os = os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super().__str__() + f': Handphone {self.merek} dengan OS {self.os}'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Tablet(Gadget):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 (self, merek, tipe, ukuran):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super(). __init__(merek, tipe)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self.ukuran = ukuran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f'Tablet berukuran {self.ukuran} inch'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hp = Handphone("CiaoMie", 2, "Doors")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print(hp)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tb = Tablet("Sungsam", 3, 10)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print(tb)</a:t>
            </a:r>
          </a:p>
        </p:txBody>
      </p:sp>
    </p:spTree>
    <p:extLst>
      <p:ext uri="{BB962C8B-B14F-4D97-AF65-F5344CB8AC3E}">
        <p14:creationId xmlns:p14="http://schemas.microsoft.com/office/powerpoint/2010/main" val="373094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434"/>
    </mc:Choice>
    <mc:Fallback xmlns="">
      <p:transition spd="slow" advTm="30434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-57539"/>
            <a:ext cx="8347590" cy="465137"/>
          </a:xfrm>
        </p:spPr>
        <p:txBody>
          <a:bodyPr/>
          <a:lstStyle/>
          <a:p>
            <a:r>
              <a:rPr lang="en-ID" sz="1400" b="1">
                <a:latin typeface="Abadi" panose="020B0604020104020204" pitchFamily="34" charset="0"/>
              </a:rPr>
              <a:t>What's the output and why?</a:t>
            </a:r>
            <a:endParaRPr lang="en-ID" sz="1400" b="1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296385"/>
            <a:ext cx="8347590" cy="4847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Gadget(object):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merek, tipe):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self.merek = merek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self.tipe = tipe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f'Gadget {self.merek} dengan tipe {self.tipe}'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Handphone(Gadget):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merek, tipe, os):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super().__init__(merek, tipe)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self.os = os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super().__str__() + f': Handphone {self.merek} dengan OS {self.os}'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Tablet(Gadget):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 (self, merek, tipe, ukuran):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super(). __init__(merek, tipe)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self.ukuran = ukuran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__str__(self):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f'Tablet berukuran {self.ukuran} inch'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hp = Handphone("CiaoMie", 2, "Doors")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print(hp)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tb = Tablet("Sungsam", 3, 10)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print(tb)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3365F8-9BE5-47A3-8616-146A0FE833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0" t="20295" b="22757"/>
          <a:stretch/>
        </p:blipFill>
        <p:spPr>
          <a:xfrm>
            <a:off x="3045619" y="4731485"/>
            <a:ext cx="5569548" cy="30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0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422"/>
    </mc:Choice>
    <mc:Fallback xmlns="">
      <p:transition spd="slow" advTm="275422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-57539"/>
            <a:ext cx="8347590" cy="465137"/>
          </a:xfrm>
        </p:spPr>
        <p:txBody>
          <a:bodyPr/>
          <a:lstStyle/>
          <a:p>
            <a:r>
              <a:rPr lang="en-ID" sz="1400" b="1">
                <a:latin typeface="Abadi" panose="020B0604020104020204" pitchFamily="34" charset="0"/>
              </a:rPr>
              <a:t>How does the GUI look like and how's the GUI interaction?</a:t>
            </a:r>
            <a:endParaRPr lang="en-ID" sz="1400" b="1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296385"/>
            <a:ext cx="8347590" cy="4847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from tkinter import *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Voting: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window):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self.window = window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self.window.geometry("150x50")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self.countA = 0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self.countB = 0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 = Label(window, text=self.display_text())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self.label.grid(row=0, column=0, columnspan=2)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self.tombol1 = Button(window, text="A", command=self.button_pressedA)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self.tombol1.grid(row=1, column=0)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self.tombol2 = Button(window, text="B", command=self.button_pressedB)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self.tombol2.grid(row=1, column=1)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display_text(self):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"A: " + str(self.countA) + " -- B: " + str(self.countB)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button_pressedA(self):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self.countA += 1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self.label["text"] = self.display_text()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button_pressedB(self):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self.countB += 1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self.label["text"] = self.display_text()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window = Tk()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Voting(window)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window.mainloop()</a:t>
            </a:r>
          </a:p>
        </p:txBody>
      </p:sp>
    </p:spTree>
    <p:extLst>
      <p:ext uri="{BB962C8B-B14F-4D97-AF65-F5344CB8AC3E}">
        <p14:creationId xmlns:p14="http://schemas.microsoft.com/office/powerpoint/2010/main" val="38709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649"/>
    </mc:Choice>
    <mc:Fallback xmlns="">
      <p:transition spd="slow" advTm="22649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0EA9F95-1A29-4BE5-8E1F-FA7A8CE79404}"/>
              </a:ext>
            </a:extLst>
          </p:cNvPr>
          <p:cNvSpPr/>
          <p:nvPr/>
        </p:nvSpPr>
        <p:spPr>
          <a:xfrm>
            <a:off x="400994" y="296385"/>
            <a:ext cx="8347590" cy="4847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from tkinter import *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class Voting: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__init__(self, window):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self.window = window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self.window.geometry("150x50")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self.countA = 0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self.countB = 0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 = Label(window, text=self.display_text())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self.label.grid(row=0, column=0, columnspan=2)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self.tombol1 = Button(window, text="A", command=self.button_pressedA)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self.tombol1.grid(row=1, column=0)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self.tombol2 = Button(window, text="B", command=self.button_pressedB)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self.tombol2.grid(row=1, column=1)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display_text(self):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return "A: " + str(self.countA) + " -- B: " + str(self.countB)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button_pressedA(self):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self.countA += 1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self.label["text"] = self.display_text()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def button_pressedB(self):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self.countB += 1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        self.label["text"] = self.display_text()</a:t>
            </a:r>
          </a:p>
          <a:p>
            <a:endParaRPr lang="en-ID" sz="1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window = Tk()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Voting(window)</a:t>
            </a:r>
          </a:p>
          <a:p>
            <a:r>
              <a:rPr lang="en-ID" sz="1000">
                <a:solidFill>
                  <a:schemeClr val="tx1"/>
                </a:solidFill>
                <a:latin typeface="Consolas" panose="020B0609020204030204" pitchFamily="49" charset="0"/>
              </a:rPr>
              <a:t>window.mainloop()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-57539"/>
            <a:ext cx="8347590" cy="465137"/>
          </a:xfrm>
        </p:spPr>
        <p:txBody>
          <a:bodyPr/>
          <a:lstStyle/>
          <a:p>
            <a:r>
              <a:rPr lang="en-ID" sz="1400" b="1">
                <a:latin typeface="Abadi" panose="020B0604020104020204" pitchFamily="34" charset="0"/>
              </a:rPr>
              <a:t>How does the GUI look like and how's the GUI interaction?</a:t>
            </a:r>
            <a:endParaRPr lang="en-ID" sz="1400" b="1"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45C0FA-9636-4297-AFC7-EB194CEC7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5966" y="4017527"/>
            <a:ext cx="1657581" cy="10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3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49"/>
    </mc:Choice>
    <mc:Fallback xmlns="">
      <p:transition spd="slow" advTm="67649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330667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CEC5803F-89FA-4CA1-B2F1-9E7293DA7D52}"/>
              </a:ext>
            </a:extLst>
          </p:cNvPr>
          <p:cNvSpPr txBox="1">
            <a:spLocks/>
          </p:cNvSpPr>
          <p:nvPr/>
        </p:nvSpPr>
        <p:spPr>
          <a:xfrm>
            <a:off x="400994" y="3167582"/>
            <a:ext cx="8347590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b="1">
                <a:latin typeface="Abadi" panose="020B0604020104020204" pitchFamily="34" charset="0"/>
              </a:rPr>
              <a:t>Best of luck for your final exam! </a:t>
            </a:r>
            <a:r>
              <a:rPr lang="en-US">
                <a:solidFill>
                  <a:srgbClr val="660099"/>
                </a:solidFill>
                <a:latin typeface="arial" panose="020B0604020202020204" pitchFamily="34" charset="0"/>
              </a:rPr>
              <a:t>💪</a:t>
            </a:r>
            <a:endParaRPr lang="en-US" sz="1800">
              <a:solidFill>
                <a:srgbClr val="66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83"/>
    </mc:Choice>
    <mc:Fallback xmlns="">
      <p:transition spd="slow" advTm="2978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the output and why?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a = set("what")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b = set("whatis")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c = set("whatisthe")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 = set("whatistheoutput")</a:t>
            </a:r>
          </a:p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print(len(a-b-c-d))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print(len(d-c-b-a))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print(len(a&amp;b&amp;c&amp;d))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print(len(a|b|c|d))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print(a &lt;= b &lt;= c &lt;= d)</a:t>
            </a:r>
          </a:p>
        </p:txBody>
      </p:sp>
    </p:spTree>
    <p:extLst>
      <p:ext uri="{BB962C8B-B14F-4D97-AF65-F5344CB8AC3E}">
        <p14:creationId xmlns:p14="http://schemas.microsoft.com/office/powerpoint/2010/main" val="138651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0"/>
    </mc:Choice>
    <mc:Fallback xmlns="">
      <p:transition spd="slow" advTm="289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the output and why?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a = set("what")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{'h', 'w', 'a', 't'}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b = set("whatis")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{'i', 'h', 't', 'w', 's', 'a'}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c = set("whatisthe")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{'i', 'h', 't', 'w', 'e', 's', 'a'}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 = set("whatistheoutput") </a:t>
            </a: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# {'i', 'h', 't', 'u', 'o', 'w', 'e', 's', 'a', 'p'}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print(len(a-b-c-d))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set difference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print(len(d-c-b-a))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set difference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print(len(a&amp;b&amp;c&amp;d))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set intersection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print(len(a|b|c|d))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set union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print(a &lt;= b &lt;= c &lt;= d) 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subset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A1DD1A-6622-46FF-A840-B1DFF4860F0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624119" y="2532469"/>
            <a:ext cx="1020500" cy="207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72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788"/>
    </mc:Choice>
    <mc:Fallback xmlns="">
      <p:transition spd="slow" advTm="18478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the output and why?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dct = dict()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a_int = 1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x in "p455word4":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try: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dct[int(x)] = a_int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except ValueError: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a_int += 1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print(dct)</a:t>
            </a:r>
          </a:p>
        </p:txBody>
      </p:sp>
    </p:spTree>
    <p:extLst>
      <p:ext uri="{BB962C8B-B14F-4D97-AF65-F5344CB8AC3E}">
        <p14:creationId xmlns:p14="http://schemas.microsoft.com/office/powerpoint/2010/main" val="388789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4"/>
    </mc:Choice>
    <mc:Fallback xmlns="">
      <p:transition spd="slow" advTm="2049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the output and why?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dct = dict()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a_int = 1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x in "p455word4":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try: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dct[int(x)] = a_int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except ValueError: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a_int += 1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print(dct)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667A7F-280C-4E93-8F86-26F6677BB5E3}"/>
              </a:ext>
            </a:extLst>
          </p:cNvPr>
          <p:cNvGrpSpPr/>
          <p:nvPr/>
        </p:nvGrpSpPr>
        <p:grpSpPr>
          <a:xfrm>
            <a:off x="7346092" y="4349835"/>
            <a:ext cx="1295400" cy="243750"/>
            <a:chOff x="4170406" y="1680776"/>
            <a:chExt cx="1295400" cy="24375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168B42F-F475-43E3-B719-A65A27E7BF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006" t="14589" r="10005" b="33334"/>
            <a:stretch/>
          </p:blipFill>
          <p:spPr>
            <a:xfrm>
              <a:off x="4170406" y="1680776"/>
              <a:ext cx="1295400" cy="2381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C05C1AA-9DF8-4FF6-929B-A4500E211612}"/>
                </a:ext>
              </a:extLst>
            </p:cNvPr>
            <p:cNvSpPr/>
            <p:nvPr/>
          </p:nvSpPr>
          <p:spPr>
            <a:xfrm>
              <a:off x="4548188" y="1878807"/>
              <a:ext cx="102393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2823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906"/>
    </mc:Choice>
    <mc:Fallback xmlns="">
      <p:transition spd="slow" advTm="23390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this function about?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m(dct):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values = set()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for key, value in dct.items():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if value in values: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	return True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else: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	values.add(value)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return False</a:t>
            </a:r>
          </a:p>
        </p:txBody>
      </p:sp>
    </p:spTree>
    <p:extLst>
      <p:ext uri="{BB962C8B-B14F-4D97-AF65-F5344CB8AC3E}">
        <p14:creationId xmlns:p14="http://schemas.microsoft.com/office/powerpoint/2010/main" val="258607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13"/>
    </mc:Choice>
    <mc:Fallback xmlns="">
      <p:transition spd="slow" advTm="2361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What is this function about?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m(dct):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values = set()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for key, value in dct.items():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if value in values: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	return True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else: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		values.add(value)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	return False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4A6DF9-4EEB-4757-8A0C-AFEC6BE467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57" t="11259" r="4653" b="10689"/>
          <a:stretch/>
        </p:blipFill>
        <p:spPr>
          <a:xfrm>
            <a:off x="6325803" y="3781768"/>
            <a:ext cx="2336800" cy="86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3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371"/>
    </mc:Choice>
    <mc:Fallback xmlns="">
      <p:transition spd="slow" advTm="6737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Create a recursive function to return the length of a list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41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861"/>
    </mc:Choice>
    <mc:Fallback xmlns="">
      <p:transition spd="slow" advTm="2086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Create a recursive function to return the length of a list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EBB93-F053-4168-B6F5-E029CE3FD93F}"/>
              </a:ext>
            </a:extLst>
          </p:cNvPr>
          <p:cNvSpPr/>
          <p:nvPr/>
        </p:nvSpPr>
        <p:spPr>
          <a:xfrm>
            <a:off x="400994" y="926757"/>
            <a:ext cx="8347590" cy="379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r(lst):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if not lst: # base case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return 0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else: # recursive case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return 1 + r(lst[1:])</a:t>
            </a:r>
          </a:p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print(r([])) # 0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print(r([1])) # 1</a:t>
            </a:r>
          </a:p>
          <a:p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print(r([1,2])) # 2</a:t>
            </a:r>
          </a:p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88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489"/>
    </mc:Choice>
    <mc:Fallback xmlns="">
      <p:transition spd="slow" advTm="111489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6888</TotalTime>
  <Words>1657</Words>
  <Application>Microsoft Office PowerPoint</Application>
  <PresentationFormat>On-screen Show (16:9)</PresentationFormat>
  <Paragraphs>224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Abadi</vt:lpstr>
      <vt:lpstr>arial</vt:lpstr>
      <vt:lpstr>arial</vt:lpstr>
      <vt:lpstr>Consolas</vt:lpstr>
      <vt:lpstr>Trebuchet MS</vt:lpstr>
      <vt:lpstr>Simple Light</vt:lpstr>
      <vt:lpstr>PowerPoint Presentation</vt:lpstr>
      <vt:lpstr>What is the output and why?</vt:lpstr>
      <vt:lpstr>What is the output and why?</vt:lpstr>
      <vt:lpstr>What is the output and why?</vt:lpstr>
      <vt:lpstr>What is the output and why?</vt:lpstr>
      <vt:lpstr>What is this function about?</vt:lpstr>
      <vt:lpstr>What is this function about?</vt:lpstr>
      <vt:lpstr>Create a recursive function to return the length of a list</vt:lpstr>
      <vt:lpstr>Create a recursive function to return the length of a list</vt:lpstr>
      <vt:lpstr>What's the output and why?</vt:lpstr>
      <vt:lpstr>What's the output and why?</vt:lpstr>
      <vt:lpstr>How does the GUI look like and how's the GUI interaction?</vt:lpstr>
      <vt:lpstr>How does the GUI look like and how's the GUI interaction?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984</cp:revision>
  <dcterms:modified xsi:type="dcterms:W3CDTF">2021-02-01T06:42:33Z</dcterms:modified>
</cp:coreProperties>
</file>