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3"/>
  </p:notesMasterIdLst>
  <p:sldIdLst>
    <p:sldId id="309" r:id="rId2"/>
    <p:sldId id="258" r:id="rId3"/>
    <p:sldId id="310" r:id="rId4"/>
    <p:sldId id="301" r:id="rId5"/>
    <p:sldId id="303" r:id="rId6"/>
    <p:sldId id="311" r:id="rId7"/>
    <p:sldId id="312" r:id="rId8"/>
    <p:sldId id="306" r:id="rId9"/>
    <p:sldId id="313" r:id="rId10"/>
    <p:sldId id="263" r:id="rId11"/>
    <p:sldId id="314" r:id="rId12"/>
  </p:sldIdLst>
  <p:sldSz cx="9144000" cy="5143500" type="screen16x9"/>
  <p:notesSz cx="6858000" cy="9144000"/>
  <p:embeddedFontLst>
    <p:embeddedFont>
      <p:font typeface="Corbel" panose="020B0503020204020204" pitchFamily="34" charset="0"/>
      <p:regular r:id="rId14"/>
      <p:bold r:id="rId15"/>
      <p:italic r:id="rId16"/>
      <p:boldItalic r:id="rId17"/>
    </p:embeddedFont>
    <p:embeddedFont>
      <p:font typeface="Montserrat" panose="020B060402020202020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27B237F-20C3-49B6-82CC-2EDB711BA0A5}">
  <a:tblStyle styleId="{C27B237F-20C3-49B6-82CC-2EDB711BA0A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266" autoAdjust="0"/>
  </p:normalViewPr>
  <p:slideViewPr>
    <p:cSldViewPr>
      <p:cViewPr varScale="1">
        <p:scale>
          <a:sx n="79" d="100"/>
          <a:sy n="79" d="100"/>
        </p:scale>
        <p:origin x="114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908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baseline="0"/>
              <a:t>This topic is the first sesion of Positive Deviance  approach or PD approach in nutrition courses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baseline="0"/>
              <a:t>and this video topic is P</a:t>
            </a:r>
            <a:r>
              <a:rPr lang="x-none" baseline="0"/>
              <a:t>hyloshopy of PD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251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63daf6a34a_3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63daf6a34a_3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0781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393382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63daf6a34a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63daf6a34a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2233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930933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570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358056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425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25458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7071717861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7071717861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590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007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818250" y="1345650"/>
            <a:ext cx="2808000" cy="290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818250" y="459775"/>
            <a:ext cx="750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AND_BODY_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title"/>
          </p:nvPr>
        </p:nvSpPr>
        <p:spPr>
          <a:xfrm>
            <a:off x="818250" y="459775"/>
            <a:ext cx="750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 idx="2" hasCustomPrompt="1"/>
          </p:nvPr>
        </p:nvSpPr>
        <p:spPr>
          <a:xfrm>
            <a:off x="848400" y="2019475"/>
            <a:ext cx="1695900" cy="5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3"/>
          </p:nvPr>
        </p:nvSpPr>
        <p:spPr>
          <a:xfrm>
            <a:off x="848400" y="2861100"/>
            <a:ext cx="169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848400" y="3365450"/>
            <a:ext cx="1695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4" hasCustomPrompt="1"/>
          </p:nvPr>
        </p:nvSpPr>
        <p:spPr>
          <a:xfrm>
            <a:off x="2765499" y="2019475"/>
            <a:ext cx="1695900" cy="5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5"/>
          </p:nvPr>
        </p:nvSpPr>
        <p:spPr>
          <a:xfrm>
            <a:off x="2765499" y="2861100"/>
            <a:ext cx="169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6"/>
          </p:nvPr>
        </p:nvSpPr>
        <p:spPr>
          <a:xfrm>
            <a:off x="2765499" y="3365450"/>
            <a:ext cx="1695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7" hasCustomPrompt="1"/>
          </p:nvPr>
        </p:nvSpPr>
        <p:spPr>
          <a:xfrm>
            <a:off x="4682598" y="2019475"/>
            <a:ext cx="1695900" cy="5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8"/>
          </p:nvPr>
        </p:nvSpPr>
        <p:spPr>
          <a:xfrm>
            <a:off x="4682598" y="2861100"/>
            <a:ext cx="169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9"/>
          </p:nvPr>
        </p:nvSpPr>
        <p:spPr>
          <a:xfrm>
            <a:off x="4682598" y="3365450"/>
            <a:ext cx="1695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3" hasCustomPrompt="1"/>
          </p:nvPr>
        </p:nvSpPr>
        <p:spPr>
          <a:xfrm>
            <a:off x="6599697" y="2019475"/>
            <a:ext cx="1695900" cy="5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4"/>
          </p:nvPr>
        </p:nvSpPr>
        <p:spPr>
          <a:xfrm>
            <a:off x="6599697" y="2861100"/>
            <a:ext cx="169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5"/>
          </p:nvPr>
        </p:nvSpPr>
        <p:spPr>
          <a:xfrm>
            <a:off x="6599697" y="3365450"/>
            <a:ext cx="1695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_AND_BODY_1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818250" y="459775"/>
            <a:ext cx="750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title" idx="2"/>
          </p:nvPr>
        </p:nvSpPr>
        <p:spPr>
          <a:xfrm>
            <a:off x="1277050" y="3033233"/>
            <a:ext cx="187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ubTitle" idx="1"/>
          </p:nvPr>
        </p:nvSpPr>
        <p:spPr>
          <a:xfrm>
            <a:off x="1277050" y="3365450"/>
            <a:ext cx="1875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title" idx="3"/>
          </p:nvPr>
        </p:nvSpPr>
        <p:spPr>
          <a:xfrm>
            <a:off x="3634348" y="3033233"/>
            <a:ext cx="187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ubTitle" idx="4"/>
          </p:nvPr>
        </p:nvSpPr>
        <p:spPr>
          <a:xfrm>
            <a:off x="3634348" y="3365450"/>
            <a:ext cx="1875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title" idx="5"/>
          </p:nvPr>
        </p:nvSpPr>
        <p:spPr>
          <a:xfrm>
            <a:off x="5991647" y="3033233"/>
            <a:ext cx="187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6"/>
          </p:nvPr>
        </p:nvSpPr>
        <p:spPr>
          <a:xfrm>
            <a:off x="5991647" y="3365450"/>
            <a:ext cx="1875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 ">
  <p:cSld name="TITLE_AND_BODY_1_1_2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818250" y="459775"/>
            <a:ext cx="750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title" idx="2"/>
          </p:nvPr>
        </p:nvSpPr>
        <p:spPr>
          <a:xfrm>
            <a:off x="669900" y="3453858"/>
            <a:ext cx="187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subTitle" idx="1"/>
          </p:nvPr>
        </p:nvSpPr>
        <p:spPr>
          <a:xfrm>
            <a:off x="669900" y="3786075"/>
            <a:ext cx="1875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title" idx="3"/>
          </p:nvPr>
        </p:nvSpPr>
        <p:spPr>
          <a:xfrm>
            <a:off x="2646198" y="3453858"/>
            <a:ext cx="187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subTitle" idx="4"/>
          </p:nvPr>
        </p:nvSpPr>
        <p:spPr>
          <a:xfrm>
            <a:off x="2646198" y="3786075"/>
            <a:ext cx="1875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title" idx="5"/>
          </p:nvPr>
        </p:nvSpPr>
        <p:spPr>
          <a:xfrm>
            <a:off x="4622497" y="3453858"/>
            <a:ext cx="187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ubTitle" idx="6"/>
          </p:nvPr>
        </p:nvSpPr>
        <p:spPr>
          <a:xfrm>
            <a:off x="4622497" y="3786075"/>
            <a:ext cx="1875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title" idx="7"/>
          </p:nvPr>
        </p:nvSpPr>
        <p:spPr>
          <a:xfrm>
            <a:off x="2646200" y="1778458"/>
            <a:ext cx="187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subTitle" idx="8"/>
          </p:nvPr>
        </p:nvSpPr>
        <p:spPr>
          <a:xfrm>
            <a:off x="2646200" y="2110675"/>
            <a:ext cx="1875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title" idx="9"/>
          </p:nvPr>
        </p:nvSpPr>
        <p:spPr>
          <a:xfrm>
            <a:off x="4622498" y="1778458"/>
            <a:ext cx="187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subTitle" idx="13"/>
          </p:nvPr>
        </p:nvSpPr>
        <p:spPr>
          <a:xfrm>
            <a:off x="4622498" y="2110675"/>
            <a:ext cx="1875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title" idx="14"/>
          </p:nvPr>
        </p:nvSpPr>
        <p:spPr>
          <a:xfrm>
            <a:off x="6598797" y="1778458"/>
            <a:ext cx="187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subTitle" idx="15"/>
          </p:nvPr>
        </p:nvSpPr>
        <p:spPr>
          <a:xfrm>
            <a:off x="6598797" y="2110675"/>
            <a:ext cx="1875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FEFE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ontserrat"/>
              <a:buNone/>
              <a:defRPr sz="28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Montserrat"/>
              <a:buChar char="●"/>
              <a:defRPr sz="18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○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■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○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■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○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Montserrat"/>
              <a:buChar char="■"/>
              <a:defRPr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8" r:id="rId2"/>
    <p:sldLayoutId id="2147483659" r:id="rId3"/>
    <p:sldLayoutId id="2147483662" r:id="rId4"/>
    <p:sldLayoutId id="2147483667" r:id="rId5"/>
    <p:sldLayoutId id="214748367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40;p28"/>
          <p:cNvSpPr txBox="1">
            <a:spLocks/>
          </p:cNvSpPr>
          <p:nvPr/>
        </p:nvSpPr>
        <p:spPr>
          <a:xfrm>
            <a:off x="4211960" y="566223"/>
            <a:ext cx="4680520" cy="2483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br>
              <a:rPr lang="en-US" sz="2800"/>
            </a:br>
            <a:br>
              <a:rPr lang="en-US" sz="2000"/>
            </a:br>
            <a:br>
              <a:rPr lang="en-US" sz="2000"/>
            </a:br>
            <a:br>
              <a:rPr lang="en-US" sz="2000"/>
            </a:br>
            <a:r>
              <a:rPr lang="en-US" sz="2000"/>
              <a:t>POSITIVE DEVIANCE APPROACH IN NUTRITION</a:t>
            </a:r>
            <a:br>
              <a:rPr lang="en-US" sz="2000"/>
            </a:br>
            <a:br>
              <a:rPr lang="en-US" sz="2000"/>
            </a:br>
            <a:br>
              <a:rPr lang="en-US" sz="2000"/>
            </a:br>
            <a:r>
              <a:rPr lang="en-US" sz="2000"/>
              <a:t>1st session</a:t>
            </a:r>
            <a:br>
              <a:rPr lang="en-US" sz="2000"/>
            </a:br>
            <a:br>
              <a:rPr lang="en-US" sz="2000"/>
            </a:br>
            <a:r>
              <a:rPr lang="en-US" sz="2000"/>
              <a:t>PHlLOSOPHY OF </a:t>
            </a:r>
            <a:br>
              <a:rPr lang="en-US" sz="2000"/>
            </a:br>
            <a:r>
              <a:rPr lang="en-US" sz="2000"/>
              <a:t>POSITIVE DEVIANCE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4211960" y="3666172"/>
            <a:ext cx="48245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800" b="1" dirty="0">
                <a:solidFill>
                  <a:schemeClr val="accent1"/>
                </a:solidFill>
                <a:latin typeface="Montserrat" charset="0"/>
              </a:rPr>
              <a:t>Dr. Ir. Diah M. Utari</a:t>
            </a:r>
          </a:p>
          <a:p>
            <a:pPr algn="ctr"/>
            <a:r>
              <a:rPr lang="id-ID" sz="1800" b="1" dirty="0">
                <a:solidFill>
                  <a:schemeClr val="accent1"/>
                </a:solidFill>
                <a:latin typeface="Montserrat" charset="0"/>
              </a:rPr>
              <a:t>Department </a:t>
            </a:r>
            <a:r>
              <a:rPr lang="id-ID" sz="1800" b="1">
                <a:solidFill>
                  <a:schemeClr val="accent1"/>
                </a:solidFill>
                <a:latin typeface="Montserrat" charset="0"/>
              </a:rPr>
              <a:t>of Public Health</a:t>
            </a:r>
            <a:r>
              <a:rPr lang="en-US" sz="1800" b="1">
                <a:solidFill>
                  <a:schemeClr val="accent1"/>
                </a:solidFill>
                <a:latin typeface="Montserrat" charset="0"/>
              </a:rPr>
              <a:t> Nutrition</a:t>
            </a:r>
            <a:endParaRPr lang="id-ID" sz="1800" b="1" dirty="0">
              <a:solidFill>
                <a:schemeClr val="accent1"/>
              </a:solidFill>
              <a:latin typeface="Montserrat" charset="0"/>
            </a:endParaRPr>
          </a:p>
          <a:p>
            <a:pPr algn="ctr"/>
            <a:r>
              <a:rPr lang="id-ID" sz="1800" b="1" dirty="0">
                <a:solidFill>
                  <a:schemeClr val="accent1"/>
                </a:solidFill>
                <a:latin typeface="Montserrat" charset="0"/>
              </a:rPr>
              <a:t>Faculty of Public Health</a:t>
            </a:r>
          </a:p>
          <a:p>
            <a:pPr algn="ctr"/>
            <a:r>
              <a:rPr lang="id-ID" sz="1800" b="1" dirty="0">
                <a:solidFill>
                  <a:schemeClr val="accent1"/>
                </a:solidFill>
                <a:latin typeface="Montserrat" charset="0"/>
              </a:rPr>
              <a:t>Universitas Indonesia</a:t>
            </a:r>
          </a:p>
          <a:p>
            <a:pPr algn="ctr"/>
            <a:endParaRPr lang="id-ID" sz="18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36689" r="22372"/>
          <a:stretch/>
        </p:blipFill>
        <p:spPr>
          <a:xfrm>
            <a:off x="0" y="1121"/>
            <a:ext cx="4191000" cy="514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51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5"/>
          <p:cNvSpPr/>
          <p:nvPr/>
        </p:nvSpPr>
        <p:spPr>
          <a:xfrm>
            <a:off x="4140150" y="2020000"/>
            <a:ext cx="863700" cy="863700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5"/>
          <p:cNvSpPr/>
          <p:nvPr/>
        </p:nvSpPr>
        <p:spPr>
          <a:xfrm>
            <a:off x="1127299" y="2071048"/>
            <a:ext cx="863700" cy="863700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5"/>
          <p:cNvSpPr txBox="1">
            <a:spLocks noGrp="1"/>
          </p:cNvSpPr>
          <p:nvPr>
            <p:ph type="title"/>
          </p:nvPr>
        </p:nvSpPr>
        <p:spPr>
          <a:xfrm>
            <a:off x="818250" y="459775"/>
            <a:ext cx="750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dirty="0"/>
              <a:t>Weakness of PD</a:t>
            </a:r>
          </a:p>
        </p:txBody>
      </p:sp>
      <p:sp>
        <p:nvSpPr>
          <p:cNvPr id="210" name="Google Shape;210;p35"/>
          <p:cNvSpPr/>
          <p:nvPr/>
        </p:nvSpPr>
        <p:spPr>
          <a:xfrm>
            <a:off x="6950801" y="2097027"/>
            <a:ext cx="863700" cy="863700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5"/>
          <p:cNvSpPr txBox="1">
            <a:spLocks noGrp="1"/>
          </p:cNvSpPr>
          <p:nvPr>
            <p:ph type="subTitle" idx="1"/>
          </p:nvPr>
        </p:nvSpPr>
        <p:spPr>
          <a:xfrm>
            <a:off x="240429" y="3075806"/>
            <a:ext cx="2828822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Hard to adopt in different area</a:t>
            </a:r>
            <a:endParaRPr sz="1800" dirty="0"/>
          </a:p>
        </p:txBody>
      </p:sp>
      <p:sp>
        <p:nvSpPr>
          <p:cNvPr id="214" name="Google Shape;214;p35"/>
          <p:cNvSpPr txBox="1">
            <a:spLocks noGrp="1"/>
          </p:cNvSpPr>
          <p:nvPr>
            <p:ph type="subTitle" idx="4"/>
          </p:nvPr>
        </p:nvSpPr>
        <p:spPr>
          <a:xfrm>
            <a:off x="3021395" y="3075806"/>
            <a:ext cx="2952328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Need an active participation</a:t>
            </a:r>
            <a:endParaRPr sz="1800" dirty="0"/>
          </a:p>
        </p:txBody>
      </p:sp>
      <p:sp>
        <p:nvSpPr>
          <p:cNvPr id="216" name="Google Shape;216;p35"/>
          <p:cNvSpPr txBox="1">
            <a:spLocks noGrp="1"/>
          </p:cNvSpPr>
          <p:nvPr>
            <p:ph type="subTitle" idx="6"/>
          </p:nvPr>
        </p:nvSpPr>
        <p:spPr>
          <a:xfrm>
            <a:off x="6225196" y="3062696"/>
            <a:ext cx="2529493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Need a powerful Leader</a:t>
            </a:r>
            <a:endParaRPr sz="1800" dirty="0"/>
          </a:p>
        </p:txBody>
      </p:sp>
      <p:cxnSp>
        <p:nvCxnSpPr>
          <p:cNvPr id="217" name="Google Shape;217;p35"/>
          <p:cNvCxnSpPr/>
          <p:nvPr/>
        </p:nvCxnSpPr>
        <p:spPr>
          <a:xfrm>
            <a:off x="916600" y="962050"/>
            <a:ext cx="33792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9" name="Google Shape;9082;p65"/>
          <p:cNvGrpSpPr/>
          <p:nvPr/>
        </p:nvGrpSpPr>
        <p:grpSpPr>
          <a:xfrm>
            <a:off x="7255027" y="2211710"/>
            <a:ext cx="341309" cy="487484"/>
            <a:chOff x="6974158" y="2789537"/>
            <a:chExt cx="255247" cy="327458"/>
          </a:xfrm>
        </p:grpSpPr>
        <p:sp>
          <p:nvSpPr>
            <p:cNvPr id="40" name="Google Shape;9083;p65"/>
            <p:cNvSpPr/>
            <p:nvPr/>
          </p:nvSpPr>
          <p:spPr>
            <a:xfrm>
              <a:off x="7066407" y="2897282"/>
              <a:ext cx="9876" cy="14798"/>
            </a:xfrm>
            <a:custGeom>
              <a:avLst/>
              <a:gdLst/>
              <a:ahLst/>
              <a:cxnLst/>
              <a:rect l="l" t="t" r="r" b="b"/>
              <a:pathLst>
                <a:path w="311" h="466" extrusionOk="0">
                  <a:moveTo>
                    <a:pt x="144" y="1"/>
                  </a:moveTo>
                  <a:cubicBezTo>
                    <a:pt x="60" y="1"/>
                    <a:pt x="1" y="84"/>
                    <a:pt x="1" y="155"/>
                  </a:cubicBezTo>
                  <a:lnTo>
                    <a:pt x="1" y="322"/>
                  </a:lnTo>
                  <a:cubicBezTo>
                    <a:pt x="1" y="405"/>
                    <a:pt x="72" y="465"/>
                    <a:pt x="144" y="465"/>
                  </a:cubicBezTo>
                  <a:cubicBezTo>
                    <a:pt x="227" y="465"/>
                    <a:pt x="299" y="394"/>
                    <a:pt x="299" y="322"/>
                  </a:cubicBezTo>
                  <a:lnTo>
                    <a:pt x="299" y="155"/>
                  </a:lnTo>
                  <a:cubicBezTo>
                    <a:pt x="310" y="60"/>
                    <a:pt x="239" y="1"/>
                    <a:pt x="1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1" name="Google Shape;9084;p65"/>
            <p:cNvSpPr/>
            <p:nvPr/>
          </p:nvSpPr>
          <p:spPr>
            <a:xfrm>
              <a:off x="7127662" y="2897282"/>
              <a:ext cx="9495" cy="14798"/>
            </a:xfrm>
            <a:custGeom>
              <a:avLst/>
              <a:gdLst/>
              <a:ahLst/>
              <a:cxnLst/>
              <a:rect l="l" t="t" r="r" b="b"/>
              <a:pathLst>
                <a:path w="299" h="466" extrusionOk="0">
                  <a:moveTo>
                    <a:pt x="155" y="1"/>
                  </a:moveTo>
                  <a:cubicBezTo>
                    <a:pt x="60" y="1"/>
                    <a:pt x="1" y="84"/>
                    <a:pt x="1" y="155"/>
                  </a:cubicBezTo>
                  <a:lnTo>
                    <a:pt x="1" y="322"/>
                  </a:lnTo>
                  <a:cubicBezTo>
                    <a:pt x="1" y="405"/>
                    <a:pt x="84" y="465"/>
                    <a:pt x="155" y="465"/>
                  </a:cubicBezTo>
                  <a:cubicBezTo>
                    <a:pt x="227" y="465"/>
                    <a:pt x="298" y="394"/>
                    <a:pt x="298" y="322"/>
                  </a:cubicBezTo>
                  <a:lnTo>
                    <a:pt x="298" y="155"/>
                  </a:lnTo>
                  <a:cubicBezTo>
                    <a:pt x="298" y="60"/>
                    <a:pt x="239" y="1"/>
                    <a:pt x="15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2" name="Google Shape;9085;p65"/>
            <p:cNvSpPr/>
            <p:nvPr/>
          </p:nvSpPr>
          <p:spPr>
            <a:xfrm>
              <a:off x="7081935" y="2933292"/>
              <a:ext cx="40837" cy="14703"/>
            </a:xfrm>
            <a:custGeom>
              <a:avLst/>
              <a:gdLst/>
              <a:ahLst/>
              <a:cxnLst/>
              <a:rect l="l" t="t" r="r" b="b"/>
              <a:pathLst>
                <a:path w="1286" h="463" extrusionOk="0">
                  <a:moveTo>
                    <a:pt x="162" y="1"/>
                  </a:moveTo>
                  <a:cubicBezTo>
                    <a:pt x="125" y="1"/>
                    <a:pt x="89" y="16"/>
                    <a:pt x="60" y="45"/>
                  </a:cubicBezTo>
                  <a:cubicBezTo>
                    <a:pt x="0" y="105"/>
                    <a:pt x="0" y="200"/>
                    <a:pt x="60" y="260"/>
                  </a:cubicBezTo>
                  <a:cubicBezTo>
                    <a:pt x="191" y="391"/>
                    <a:pt x="417" y="462"/>
                    <a:pt x="655" y="462"/>
                  </a:cubicBezTo>
                  <a:cubicBezTo>
                    <a:pt x="893" y="462"/>
                    <a:pt x="1119" y="391"/>
                    <a:pt x="1250" y="260"/>
                  </a:cubicBezTo>
                  <a:cubicBezTo>
                    <a:pt x="1286" y="200"/>
                    <a:pt x="1286" y="105"/>
                    <a:pt x="1226" y="45"/>
                  </a:cubicBezTo>
                  <a:cubicBezTo>
                    <a:pt x="1197" y="16"/>
                    <a:pt x="1158" y="1"/>
                    <a:pt x="1119" y="1"/>
                  </a:cubicBezTo>
                  <a:cubicBezTo>
                    <a:pt x="1081" y="1"/>
                    <a:pt x="1042" y="16"/>
                    <a:pt x="1012" y="45"/>
                  </a:cubicBezTo>
                  <a:cubicBezTo>
                    <a:pt x="953" y="105"/>
                    <a:pt x="822" y="164"/>
                    <a:pt x="643" y="164"/>
                  </a:cubicBezTo>
                  <a:cubicBezTo>
                    <a:pt x="464" y="164"/>
                    <a:pt x="310" y="105"/>
                    <a:pt x="274" y="45"/>
                  </a:cubicBezTo>
                  <a:cubicBezTo>
                    <a:pt x="238" y="16"/>
                    <a:pt x="199" y="1"/>
                    <a:pt x="16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3" name="Google Shape;9086;p65"/>
            <p:cNvSpPr/>
            <p:nvPr/>
          </p:nvSpPr>
          <p:spPr>
            <a:xfrm>
              <a:off x="6974158" y="2789537"/>
              <a:ext cx="255247" cy="327458"/>
            </a:xfrm>
            <a:custGeom>
              <a:avLst/>
              <a:gdLst/>
              <a:ahLst/>
              <a:cxnLst/>
              <a:rect l="l" t="t" r="r" b="b"/>
              <a:pathLst>
                <a:path w="8038" h="10312" extrusionOk="0">
                  <a:moveTo>
                    <a:pt x="6228" y="2167"/>
                  </a:moveTo>
                  <a:lnTo>
                    <a:pt x="6132" y="3239"/>
                  </a:lnTo>
                  <a:lnTo>
                    <a:pt x="6121" y="3239"/>
                  </a:lnTo>
                  <a:cubicBezTo>
                    <a:pt x="6025" y="3239"/>
                    <a:pt x="5942" y="3156"/>
                    <a:pt x="5942" y="3060"/>
                  </a:cubicBezTo>
                  <a:lnTo>
                    <a:pt x="5942" y="2227"/>
                  </a:lnTo>
                  <a:cubicBezTo>
                    <a:pt x="6049" y="2227"/>
                    <a:pt x="6132" y="2191"/>
                    <a:pt x="6228" y="2167"/>
                  </a:cubicBezTo>
                  <a:close/>
                  <a:moveTo>
                    <a:pt x="5787" y="322"/>
                  </a:moveTo>
                  <a:cubicBezTo>
                    <a:pt x="6240" y="322"/>
                    <a:pt x="6609" y="691"/>
                    <a:pt x="6609" y="1131"/>
                  </a:cubicBezTo>
                  <a:cubicBezTo>
                    <a:pt x="6609" y="1584"/>
                    <a:pt x="6240" y="1953"/>
                    <a:pt x="5787" y="1953"/>
                  </a:cubicBezTo>
                  <a:cubicBezTo>
                    <a:pt x="5490" y="1953"/>
                    <a:pt x="5228" y="1786"/>
                    <a:pt x="5073" y="1536"/>
                  </a:cubicBezTo>
                  <a:cubicBezTo>
                    <a:pt x="5048" y="1487"/>
                    <a:pt x="4996" y="1455"/>
                    <a:pt x="4942" y="1455"/>
                  </a:cubicBezTo>
                  <a:cubicBezTo>
                    <a:pt x="4918" y="1455"/>
                    <a:pt x="4893" y="1462"/>
                    <a:pt x="4870" y="1477"/>
                  </a:cubicBezTo>
                  <a:cubicBezTo>
                    <a:pt x="4799" y="1524"/>
                    <a:pt x="4763" y="1608"/>
                    <a:pt x="4811" y="1691"/>
                  </a:cubicBezTo>
                  <a:cubicBezTo>
                    <a:pt x="4823" y="1703"/>
                    <a:pt x="4823" y="1715"/>
                    <a:pt x="4835" y="1727"/>
                  </a:cubicBezTo>
                  <a:cubicBezTo>
                    <a:pt x="4775" y="1763"/>
                    <a:pt x="4716" y="1786"/>
                    <a:pt x="4656" y="1786"/>
                  </a:cubicBezTo>
                  <a:cubicBezTo>
                    <a:pt x="4477" y="1786"/>
                    <a:pt x="4335" y="1643"/>
                    <a:pt x="4335" y="1465"/>
                  </a:cubicBezTo>
                  <a:cubicBezTo>
                    <a:pt x="4335" y="1370"/>
                    <a:pt x="4263" y="1310"/>
                    <a:pt x="4180" y="1310"/>
                  </a:cubicBezTo>
                  <a:cubicBezTo>
                    <a:pt x="4108" y="1310"/>
                    <a:pt x="4037" y="1393"/>
                    <a:pt x="4037" y="1465"/>
                  </a:cubicBezTo>
                  <a:cubicBezTo>
                    <a:pt x="4037" y="1810"/>
                    <a:pt x="4323" y="2108"/>
                    <a:pt x="4680" y="2108"/>
                  </a:cubicBezTo>
                  <a:cubicBezTo>
                    <a:pt x="4811" y="2108"/>
                    <a:pt x="4942" y="2060"/>
                    <a:pt x="5061" y="1965"/>
                  </a:cubicBezTo>
                  <a:cubicBezTo>
                    <a:pt x="5228" y="2120"/>
                    <a:pt x="5442" y="2227"/>
                    <a:pt x="5668" y="2251"/>
                  </a:cubicBezTo>
                  <a:lnTo>
                    <a:pt x="5668" y="3072"/>
                  </a:lnTo>
                  <a:cubicBezTo>
                    <a:pt x="5668" y="3334"/>
                    <a:pt x="5882" y="3548"/>
                    <a:pt x="6144" y="3548"/>
                  </a:cubicBezTo>
                  <a:lnTo>
                    <a:pt x="6382" y="3548"/>
                  </a:lnTo>
                  <a:cubicBezTo>
                    <a:pt x="6454" y="3548"/>
                    <a:pt x="6513" y="3572"/>
                    <a:pt x="6573" y="3632"/>
                  </a:cubicBezTo>
                  <a:cubicBezTo>
                    <a:pt x="6621" y="3691"/>
                    <a:pt x="6656" y="3751"/>
                    <a:pt x="6633" y="3834"/>
                  </a:cubicBezTo>
                  <a:cubicBezTo>
                    <a:pt x="6621" y="3953"/>
                    <a:pt x="6502" y="4049"/>
                    <a:pt x="6371" y="4049"/>
                  </a:cubicBezTo>
                  <a:lnTo>
                    <a:pt x="6299" y="4049"/>
                  </a:lnTo>
                  <a:lnTo>
                    <a:pt x="6299" y="4037"/>
                  </a:lnTo>
                  <a:cubicBezTo>
                    <a:pt x="6299" y="3953"/>
                    <a:pt x="6216" y="3894"/>
                    <a:pt x="6144" y="3894"/>
                  </a:cubicBezTo>
                  <a:cubicBezTo>
                    <a:pt x="6061" y="3894"/>
                    <a:pt x="6001" y="3965"/>
                    <a:pt x="6001" y="4037"/>
                  </a:cubicBezTo>
                  <a:cubicBezTo>
                    <a:pt x="6001" y="5108"/>
                    <a:pt x="5120" y="5977"/>
                    <a:pt x="4049" y="5977"/>
                  </a:cubicBezTo>
                  <a:cubicBezTo>
                    <a:pt x="2953" y="5977"/>
                    <a:pt x="2084" y="5096"/>
                    <a:pt x="2084" y="4025"/>
                  </a:cubicBezTo>
                  <a:cubicBezTo>
                    <a:pt x="2084" y="3929"/>
                    <a:pt x="2013" y="3870"/>
                    <a:pt x="1941" y="3870"/>
                  </a:cubicBezTo>
                  <a:cubicBezTo>
                    <a:pt x="1858" y="3870"/>
                    <a:pt x="1787" y="3953"/>
                    <a:pt x="1787" y="4025"/>
                  </a:cubicBezTo>
                  <a:lnTo>
                    <a:pt x="1787" y="4037"/>
                  </a:lnTo>
                  <a:lnTo>
                    <a:pt x="1703" y="4037"/>
                  </a:lnTo>
                  <a:cubicBezTo>
                    <a:pt x="1620" y="4037"/>
                    <a:pt x="1560" y="4013"/>
                    <a:pt x="1501" y="3953"/>
                  </a:cubicBezTo>
                  <a:cubicBezTo>
                    <a:pt x="1465" y="3894"/>
                    <a:pt x="1429" y="3834"/>
                    <a:pt x="1441" y="3751"/>
                  </a:cubicBezTo>
                  <a:cubicBezTo>
                    <a:pt x="1465" y="3632"/>
                    <a:pt x="1584" y="3537"/>
                    <a:pt x="1715" y="3537"/>
                  </a:cubicBezTo>
                  <a:lnTo>
                    <a:pt x="1941" y="3537"/>
                  </a:lnTo>
                  <a:cubicBezTo>
                    <a:pt x="2203" y="3537"/>
                    <a:pt x="2418" y="3322"/>
                    <a:pt x="2418" y="3060"/>
                  </a:cubicBezTo>
                  <a:lnTo>
                    <a:pt x="2418" y="2358"/>
                  </a:lnTo>
                  <a:cubicBezTo>
                    <a:pt x="2418" y="2084"/>
                    <a:pt x="2632" y="1870"/>
                    <a:pt x="2906" y="1870"/>
                  </a:cubicBezTo>
                  <a:lnTo>
                    <a:pt x="3525" y="1870"/>
                  </a:lnTo>
                  <a:cubicBezTo>
                    <a:pt x="3620" y="1870"/>
                    <a:pt x="3680" y="1786"/>
                    <a:pt x="3680" y="1715"/>
                  </a:cubicBezTo>
                  <a:cubicBezTo>
                    <a:pt x="3680" y="1632"/>
                    <a:pt x="3608" y="1572"/>
                    <a:pt x="3525" y="1572"/>
                  </a:cubicBezTo>
                  <a:lnTo>
                    <a:pt x="2906" y="1572"/>
                  </a:lnTo>
                  <a:cubicBezTo>
                    <a:pt x="2477" y="1572"/>
                    <a:pt x="2120" y="1929"/>
                    <a:pt x="2120" y="2358"/>
                  </a:cubicBezTo>
                  <a:lnTo>
                    <a:pt x="2120" y="3060"/>
                  </a:lnTo>
                  <a:cubicBezTo>
                    <a:pt x="2120" y="3144"/>
                    <a:pt x="2037" y="3239"/>
                    <a:pt x="1941" y="3239"/>
                  </a:cubicBezTo>
                  <a:lnTo>
                    <a:pt x="1906" y="3239"/>
                  </a:lnTo>
                  <a:lnTo>
                    <a:pt x="1739" y="1572"/>
                  </a:lnTo>
                  <a:cubicBezTo>
                    <a:pt x="1715" y="1251"/>
                    <a:pt x="1822" y="929"/>
                    <a:pt x="2025" y="691"/>
                  </a:cubicBezTo>
                  <a:cubicBezTo>
                    <a:pt x="2239" y="453"/>
                    <a:pt x="2549" y="322"/>
                    <a:pt x="2870" y="322"/>
                  </a:cubicBezTo>
                  <a:close/>
                  <a:moveTo>
                    <a:pt x="5013" y="6013"/>
                  </a:moveTo>
                  <a:lnTo>
                    <a:pt x="5013" y="6537"/>
                  </a:lnTo>
                  <a:cubicBezTo>
                    <a:pt x="5013" y="6823"/>
                    <a:pt x="5204" y="7073"/>
                    <a:pt x="5478" y="7144"/>
                  </a:cubicBezTo>
                  <a:lnTo>
                    <a:pt x="5740" y="7227"/>
                  </a:lnTo>
                  <a:cubicBezTo>
                    <a:pt x="5668" y="7478"/>
                    <a:pt x="5537" y="7716"/>
                    <a:pt x="5370" y="7906"/>
                  </a:cubicBezTo>
                  <a:cubicBezTo>
                    <a:pt x="5311" y="7966"/>
                    <a:pt x="5323" y="8073"/>
                    <a:pt x="5382" y="8120"/>
                  </a:cubicBezTo>
                  <a:cubicBezTo>
                    <a:pt x="5418" y="8144"/>
                    <a:pt x="5442" y="8156"/>
                    <a:pt x="5490" y="8156"/>
                  </a:cubicBezTo>
                  <a:cubicBezTo>
                    <a:pt x="5537" y="8156"/>
                    <a:pt x="5585" y="8144"/>
                    <a:pt x="5609" y="8120"/>
                  </a:cubicBezTo>
                  <a:cubicBezTo>
                    <a:pt x="5823" y="7882"/>
                    <a:pt x="5966" y="7608"/>
                    <a:pt x="6061" y="7311"/>
                  </a:cubicBezTo>
                  <a:lnTo>
                    <a:pt x="6382" y="7418"/>
                  </a:lnTo>
                  <a:cubicBezTo>
                    <a:pt x="6204" y="7906"/>
                    <a:pt x="5930" y="8335"/>
                    <a:pt x="5525" y="8668"/>
                  </a:cubicBezTo>
                  <a:cubicBezTo>
                    <a:pt x="5085" y="9013"/>
                    <a:pt x="4573" y="9204"/>
                    <a:pt x="4001" y="9204"/>
                  </a:cubicBezTo>
                  <a:cubicBezTo>
                    <a:pt x="3442" y="9204"/>
                    <a:pt x="2918" y="9025"/>
                    <a:pt x="2489" y="8668"/>
                  </a:cubicBezTo>
                  <a:cubicBezTo>
                    <a:pt x="2096" y="8359"/>
                    <a:pt x="1810" y="7918"/>
                    <a:pt x="1668" y="7442"/>
                  </a:cubicBezTo>
                  <a:lnTo>
                    <a:pt x="2001" y="7347"/>
                  </a:lnTo>
                  <a:cubicBezTo>
                    <a:pt x="2108" y="7739"/>
                    <a:pt x="2358" y="8097"/>
                    <a:pt x="2680" y="8370"/>
                  </a:cubicBezTo>
                  <a:cubicBezTo>
                    <a:pt x="3049" y="8668"/>
                    <a:pt x="3513" y="8847"/>
                    <a:pt x="4001" y="8847"/>
                  </a:cubicBezTo>
                  <a:cubicBezTo>
                    <a:pt x="4382" y="8847"/>
                    <a:pt x="4739" y="8751"/>
                    <a:pt x="5049" y="8561"/>
                  </a:cubicBezTo>
                  <a:cubicBezTo>
                    <a:pt x="5120" y="8513"/>
                    <a:pt x="5132" y="8430"/>
                    <a:pt x="5109" y="8359"/>
                  </a:cubicBezTo>
                  <a:cubicBezTo>
                    <a:pt x="5077" y="8304"/>
                    <a:pt x="5031" y="8280"/>
                    <a:pt x="4979" y="8280"/>
                  </a:cubicBezTo>
                  <a:cubicBezTo>
                    <a:pt x="4952" y="8280"/>
                    <a:pt x="4923" y="8287"/>
                    <a:pt x="4894" y="8299"/>
                  </a:cubicBezTo>
                  <a:cubicBezTo>
                    <a:pt x="4632" y="8442"/>
                    <a:pt x="4311" y="8537"/>
                    <a:pt x="4001" y="8537"/>
                  </a:cubicBezTo>
                  <a:cubicBezTo>
                    <a:pt x="3215" y="8537"/>
                    <a:pt x="2513" y="8001"/>
                    <a:pt x="2299" y="7239"/>
                  </a:cubicBezTo>
                  <a:lnTo>
                    <a:pt x="2596" y="7144"/>
                  </a:lnTo>
                  <a:cubicBezTo>
                    <a:pt x="2858" y="7073"/>
                    <a:pt x="3049" y="6823"/>
                    <a:pt x="3049" y="6537"/>
                  </a:cubicBezTo>
                  <a:lnTo>
                    <a:pt x="3049" y="6013"/>
                  </a:lnTo>
                  <a:cubicBezTo>
                    <a:pt x="3346" y="6168"/>
                    <a:pt x="3680" y="6239"/>
                    <a:pt x="4037" y="6239"/>
                  </a:cubicBezTo>
                  <a:cubicBezTo>
                    <a:pt x="4394" y="6239"/>
                    <a:pt x="4716" y="6168"/>
                    <a:pt x="5013" y="6013"/>
                  </a:cubicBezTo>
                  <a:close/>
                  <a:moveTo>
                    <a:pt x="2870" y="0"/>
                  </a:moveTo>
                  <a:cubicBezTo>
                    <a:pt x="2477" y="0"/>
                    <a:pt x="2084" y="179"/>
                    <a:pt x="1799" y="477"/>
                  </a:cubicBezTo>
                  <a:cubicBezTo>
                    <a:pt x="1537" y="774"/>
                    <a:pt x="1406" y="1179"/>
                    <a:pt x="1429" y="1596"/>
                  </a:cubicBezTo>
                  <a:lnTo>
                    <a:pt x="1596" y="3251"/>
                  </a:lnTo>
                  <a:cubicBezTo>
                    <a:pt x="1358" y="3298"/>
                    <a:pt x="1144" y="3489"/>
                    <a:pt x="1132" y="3739"/>
                  </a:cubicBezTo>
                  <a:cubicBezTo>
                    <a:pt x="1120" y="3894"/>
                    <a:pt x="1168" y="4049"/>
                    <a:pt x="1263" y="4168"/>
                  </a:cubicBezTo>
                  <a:cubicBezTo>
                    <a:pt x="1370" y="4287"/>
                    <a:pt x="1525" y="4346"/>
                    <a:pt x="1680" y="4346"/>
                  </a:cubicBezTo>
                  <a:lnTo>
                    <a:pt x="1799" y="4346"/>
                  </a:lnTo>
                  <a:cubicBezTo>
                    <a:pt x="1894" y="4989"/>
                    <a:pt x="2251" y="5525"/>
                    <a:pt x="2739" y="5882"/>
                  </a:cubicBezTo>
                  <a:lnTo>
                    <a:pt x="2739" y="6585"/>
                  </a:lnTo>
                  <a:cubicBezTo>
                    <a:pt x="2739" y="6727"/>
                    <a:pt x="2632" y="6870"/>
                    <a:pt x="2501" y="6894"/>
                  </a:cubicBezTo>
                  <a:lnTo>
                    <a:pt x="810" y="7406"/>
                  </a:lnTo>
                  <a:cubicBezTo>
                    <a:pt x="322" y="7537"/>
                    <a:pt x="1" y="7978"/>
                    <a:pt x="1" y="8478"/>
                  </a:cubicBezTo>
                  <a:lnTo>
                    <a:pt x="1" y="10168"/>
                  </a:lnTo>
                  <a:cubicBezTo>
                    <a:pt x="1" y="10252"/>
                    <a:pt x="72" y="10311"/>
                    <a:pt x="144" y="10311"/>
                  </a:cubicBezTo>
                  <a:cubicBezTo>
                    <a:pt x="227" y="10311"/>
                    <a:pt x="298" y="10240"/>
                    <a:pt x="298" y="10168"/>
                  </a:cubicBezTo>
                  <a:lnTo>
                    <a:pt x="298" y="8466"/>
                  </a:lnTo>
                  <a:cubicBezTo>
                    <a:pt x="298" y="8109"/>
                    <a:pt x="537" y="7787"/>
                    <a:pt x="882" y="7680"/>
                  </a:cubicBezTo>
                  <a:lnTo>
                    <a:pt x="1370" y="7537"/>
                  </a:lnTo>
                  <a:cubicBezTo>
                    <a:pt x="1513" y="8073"/>
                    <a:pt x="1846" y="8549"/>
                    <a:pt x="2275" y="8906"/>
                  </a:cubicBezTo>
                  <a:cubicBezTo>
                    <a:pt x="2751" y="9287"/>
                    <a:pt x="3358" y="9502"/>
                    <a:pt x="3989" y="9502"/>
                  </a:cubicBezTo>
                  <a:cubicBezTo>
                    <a:pt x="4608" y="9502"/>
                    <a:pt x="5204" y="9287"/>
                    <a:pt x="5704" y="8906"/>
                  </a:cubicBezTo>
                  <a:cubicBezTo>
                    <a:pt x="6144" y="8549"/>
                    <a:pt x="6454" y="8073"/>
                    <a:pt x="6621" y="7537"/>
                  </a:cubicBezTo>
                  <a:lnTo>
                    <a:pt x="7144" y="7680"/>
                  </a:lnTo>
                  <a:cubicBezTo>
                    <a:pt x="7490" y="7787"/>
                    <a:pt x="7728" y="8097"/>
                    <a:pt x="7728" y="8466"/>
                  </a:cubicBezTo>
                  <a:lnTo>
                    <a:pt x="7728" y="10168"/>
                  </a:lnTo>
                  <a:cubicBezTo>
                    <a:pt x="7728" y="10252"/>
                    <a:pt x="7799" y="10311"/>
                    <a:pt x="7871" y="10311"/>
                  </a:cubicBezTo>
                  <a:cubicBezTo>
                    <a:pt x="7966" y="10311"/>
                    <a:pt x="8026" y="10240"/>
                    <a:pt x="8026" y="10168"/>
                  </a:cubicBezTo>
                  <a:lnTo>
                    <a:pt x="8026" y="8466"/>
                  </a:lnTo>
                  <a:cubicBezTo>
                    <a:pt x="8037" y="7966"/>
                    <a:pt x="7716" y="7525"/>
                    <a:pt x="7240" y="7382"/>
                  </a:cubicBezTo>
                  <a:lnTo>
                    <a:pt x="5537" y="6882"/>
                  </a:lnTo>
                  <a:cubicBezTo>
                    <a:pt x="5406" y="6835"/>
                    <a:pt x="5299" y="6704"/>
                    <a:pt x="5299" y="6573"/>
                  </a:cubicBezTo>
                  <a:lnTo>
                    <a:pt x="5299" y="5870"/>
                  </a:lnTo>
                  <a:cubicBezTo>
                    <a:pt x="5811" y="5525"/>
                    <a:pt x="6168" y="4977"/>
                    <a:pt x="6240" y="4334"/>
                  </a:cubicBezTo>
                  <a:lnTo>
                    <a:pt x="6323" y="4334"/>
                  </a:lnTo>
                  <a:cubicBezTo>
                    <a:pt x="6621" y="4334"/>
                    <a:pt x="6871" y="4108"/>
                    <a:pt x="6906" y="3846"/>
                  </a:cubicBezTo>
                  <a:cubicBezTo>
                    <a:pt x="6918" y="3691"/>
                    <a:pt x="6871" y="3525"/>
                    <a:pt x="6775" y="3417"/>
                  </a:cubicBezTo>
                  <a:cubicBezTo>
                    <a:pt x="6680" y="3322"/>
                    <a:pt x="6561" y="3251"/>
                    <a:pt x="6442" y="3239"/>
                  </a:cubicBezTo>
                  <a:lnTo>
                    <a:pt x="6549" y="1941"/>
                  </a:lnTo>
                  <a:cubicBezTo>
                    <a:pt x="6775" y="1727"/>
                    <a:pt x="6906" y="1453"/>
                    <a:pt x="6906" y="1120"/>
                  </a:cubicBezTo>
                  <a:cubicBezTo>
                    <a:pt x="6906" y="512"/>
                    <a:pt x="6394" y="0"/>
                    <a:pt x="578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4" name="Google Shape;9087;p65"/>
            <p:cNvSpPr/>
            <p:nvPr/>
          </p:nvSpPr>
          <p:spPr>
            <a:xfrm>
              <a:off x="7061135" y="2881785"/>
              <a:ext cx="20069" cy="9495"/>
            </a:xfrm>
            <a:custGeom>
              <a:avLst/>
              <a:gdLst/>
              <a:ahLst/>
              <a:cxnLst/>
              <a:rect l="l" t="t" r="r" b="b"/>
              <a:pathLst>
                <a:path w="632" h="299" extrusionOk="0">
                  <a:moveTo>
                    <a:pt x="155" y="1"/>
                  </a:moveTo>
                  <a:cubicBezTo>
                    <a:pt x="60" y="1"/>
                    <a:pt x="0" y="72"/>
                    <a:pt x="0" y="155"/>
                  </a:cubicBezTo>
                  <a:cubicBezTo>
                    <a:pt x="0" y="227"/>
                    <a:pt x="72" y="298"/>
                    <a:pt x="155" y="298"/>
                  </a:cubicBezTo>
                  <a:lnTo>
                    <a:pt x="476" y="298"/>
                  </a:lnTo>
                  <a:cubicBezTo>
                    <a:pt x="560" y="298"/>
                    <a:pt x="631" y="227"/>
                    <a:pt x="631" y="155"/>
                  </a:cubicBezTo>
                  <a:cubicBezTo>
                    <a:pt x="631" y="72"/>
                    <a:pt x="572" y="1"/>
                    <a:pt x="47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5" name="Google Shape;9088;p65"/>
            <p:cNvSpPr/>
            <p:nvPr/>
          </p:nvSpPr>
          <p:spPr>
            <a:xfrm>
              <a:off x="7122740" y="2881785"/>
              <a:ext cx="19688" cy="9495"/>
            </a:xfrm>
            <a:custGeom>
              <a:avLst/>
              <a:gdLst/>
              <a:ahLst/>
              <a:cxnLst/>
              <a:rect l="l" t="t" r="r" b="b"/>
              <a:pathLst>
                <a:path w="620" h="299" extrusionOk="0">
                  <a:moveTo>
                    <a:pt x="144" y="1"/>
                  </a:moveTo>
                  <a:cubicBezTo>
                    <a:pt x="60" y="1"/>
                    <a:pt x="1" y="72"/>
                    <a:pt x="1" y="155"/>
                  </a:cubicBezTo>
                  <a:cubicBezTo>
                    <a:pt x="1" y="227"/>
                    <a:pt x="72" y="298"/>
                    <a:pt x="144" y="298"/>
                  </a:cubicBezTo>
                  <a:lnTo>
                    <a:pt x="477" y="298"/>
                  </a:lnTo>
                  <a:cubicBezTo>
                    <a:pt x="560" y="298"/>
                    <a:pt x="620" y="227"/>
                    <a:pt x="620" y="155"/>
                  </a:cubicBezTo>
                  <a:cubicBezTo>
                    <a:pt x="620" y="72"/>
                    <a:pt x="560" y="1"/>
                    <a:pt x="4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46" name="Google Shape;10447;p67"/>
          <p:cNvSpPr/>
          <p:nvPr/>
        </p:nvSpPr>
        <p:spPr>
          <a:xfrm>
            <a:off x="4295800" y="2211710"/>
            <a:ext cx="542899" cy="442590"/>
          </a:xfrm>
          <a:custGeom>
            <a:avLst/>
            <a:gdLst/>
            <a:ahLst/>
            <a:cxnLst/>
            <a:rect l="l" t="t" r="r" b="b"/>
            <a:pathLst>
              <a:path w="10919" h="9109" extrusionOk="0">
                <a:moveTo>
                  <a:pt x="2917" y="310"/>
                </a:moveTo>
                <a:cubicBezTo>
                  <a:pt x="3119" y="310"/>
                  <a:pt x="3286" y="476"/>
                  <a:pt x="3286" y="679"/>
                </a:cubicBezTo>
                <a:lnTo>
                  <a:pt x="3286" y="1036"/>
                </a:lnTo>
                <a:cubicBezTo>
                  <a:pt x="3250" y="1322"/>
                  <a:pt x="3012" y="1560"/>
                  <a:pt x="2715" y="1560"/>
                </a:cubicBezTo>
                <a:cubicBezTo>
                  <a:pt x="2417" y="1560"/>
                  <a:pt x="2179" y="1322"/>
                  <a:pt x="2179" y="1024"/>
                </a:cubicBezTo>
                <a:lnTo>
                  <a:pt x="2179" y="679"/>
                </a:lnTo>
                <a:cubicBezTo>
                  <a:pt x="2179" y="476"/>
                  <a:pt x="2346" y="310"/>
                  <a:pt x="2560" y="310"/>
                </a:cubicBezTo>
                <a:close/>
                <a:moveTo>
                  <a:pt x="5715" y="310"/>
                </a:moveTo>
                <a:cubicBezTo>
                  <a:pt x="5917" y="310"/>
                  <a:pt x="6084" y="476"/>
                  <a:pt x="6084" y="679"/>
                </a:cubicBezTo>
                <a:lnTo>
                  <a:pt x="6084" y="1036"/>
                </a:lnTo>
                <a:cubicBezTo>
                  <a:pt x="6048" y="1322"/>
                  <a:pt x="5810" y="1560"/>
                  <a:pt x="5513" y="1560"/>
                </a:cubicBezTo>
                <a:cubicBezTo>
                  <a:pt x="5215" y="1560"/>
                  <a:pt x="4977" y="1322"/>
                  <a:pt x="4977" y="1024"/>
                </a:cubicBezTo>
                <a:lnTo>
                  <a:pt x="4977" y="679"/>
                </a:lnTo>
                <a:cubicBezTo>
                  <a:pt x="4977" y="476"/>
                  <a:pt x="5144" y="310"/>
                  <a:pt x="5358" y="310"/>
                </a:cubicBezTo>
                <a:close/>
                <a:moveTo>
                  <a:pt x="8513" y="310"/>
                </a:moveTo>
                <a:cubicBezTo>
                  <a:pt x="8715" y="310"/>
                  <a:pt x="8882" y="476"/>
                  <a:pt x="8882" y="679"/>
                </a:cubicBezTo>
                <a:lnTo>
                  <a:pt x="8882" y="1036"/>
                </a:lnTo>
                <a:cubicBezTo>
                  <a:pt x="8846" y="1322"/>
                  <a:pt x="8608" y="1560"/>
                  <a:pt x="8311" y="1560"/>
                </a:cubicBezTo>
                <a:cubicBezTo>
                  <a:pt x="8013" y="1560"/>
                  <a:pt x="7775" y="1322"/>
                  <a:pt x="7775" y="1024"/>
                </a:cubicBezTo>
                <a:lnTo>
                  <a:pt x="7775" y="679"/>
                </a:lnTo>
                <a:cubicBezTo>
                  <a:pt x="7775" y="476"/>
                  <a:pt x="7941" y="310"/>
                  <a:pt x="8156" y="310"/>
                </a:cubicBezTo>
                <a:close/>
                <a:moveTo>
                  <a:pt x="2893" y="1881"/>
                </a:moveTo>
                <a:lnTo>
                  <a:pt x="2893" y="1977"/>
                </a:lnTo>
                <a:cubicBezTo>
                  <a:pt x="2893" y="2036"/>
                  <a:pt x="2905" y="2096"/>
                  <a:pt x="2941" y="2143"/>
                </a:cubicBezTo>
                <a:lnTo>
                  <a:pt x="2715" y="2358"/>
                </a:lnTo>
                <a:lnTo>
                  <a:pt x="2691" y="2358"/>
                </a:lnTo>
                <a:lnTo>
                  <a:pt x="2465" y="2143"/>
                </a:lnTo>
                <a:cubicBezTo>
                  <a:pt x="2500" y="2096"/>
                  <a:pt x="2512" y="2036"/>
                  <a:pt x="2512" y="1977"/>
                </a:cubicBezTo>
                <a:lnTo>
                  <a:pt x="2512" y="1881"/>
                </a:lnTo>
                <a:close/>
                <a:moveTo>
                  <a:pt x="5715" y="1881"/>
                </a:moveTo>
                <a:lnTo>
                  <a:pt x="5715" y="1977"/>
                </a:lnTo>
                <a:cubicBezTo>
                  <a:pt x="5715" y="2036"/>
                  <a:pt x="5727" y="2096"/>
                  <a:pt x="5751" y="2143"/>
                </a:cubicBezTo>
                <a:lnTo>
                  <a:pt x="5536" y="2358"/>
                </a:lnTo>
                <a:lnTo>
                  <a:pt x="5501" y="2358"/>
                </a:lnTo>
                <a:lnTo>
                  <a:pt x="5274" y="2143"/>
                </a:lnTo>
                <a:cubicBezTo>
                  <a:pt x="5310" y="2096"/>
                  <a:pt x="5322" y="2036"/>
                  <a:pt x="5322" y="1977"/>
                </a:cubicBezTo>
                <a:lnTo>
                  <a:pt x="5322" y="1881"/>
                </a:lnTo>
                <a:close/>
                <a:moveTo>
                  <a:pt x="8501" y="1881"/>
                </a:moveTo>
                <a:lnTo>
                  <a:pt x="8501" y="1977"/>
                </a:lnTo>
                <a:cubicBezTo>
                  <a:pt x="8501" y="2036"/>
                  <a:pt x="8525" y="2096"/>
                  <a:pt x="8549" y="2143"/>
                </a:cubicBezTo>
                <a:lnTo>
                  <a:pt x="8334" y="2358"/>
                </a:lnTo>
                <a:lnTo>
                  <a:pt x="8299" y="2358"/>
                </a:lnTo>
                <a:lnTo>
                  <a:pt x="8072" y="2143"/>
                </a:lnTo>
                <a:cubicBezTo>
                  <a:pt x="8108" y="2096"/>
                  <a:pt x="8120" y="2036"/>
                  <a:pt x="8120" y="1977"/>
                </a:cubicBezTo>
                <a:lnTo>
                  <a:pt x="8120" y="1881"/>
                </a:lnTo>
                <a:close/>
                <a:moveTo>
                  <a:pt x="9906" y="3286"/>
                </a:moveTo>
                <a:cubicBezTo>
                  <a:pt x="10120" y="3286"/>
                  <a:pt x="10275" y="3453"/>
                  <a:pt x="10275" y="3655"/>
                </a:cubicBezTo>
                <a:lnTo>
                  <a:pt x="10275" y="4012"/>
                </a:lnTo>
                <a:cubicBezTo>
                  <a:pt x="10263" y="4298"/>
                  <a:pt x="10013" y="4536"/>
                  <a:pt x="9716" y="4536"/>
                </a:cubicBezTo>
                <a:cubicBezTo>
                  <a:pt x="9418" y="4536"/>
                  <a:pt x="9180" y="4298"/>
                  <a:pt x="9180" y="4001"/>
                </a:cubicBezTo>
                <a:lnTo>
                  <a:pt x="9180" y="3655"/>
                </a:lnTo>
                <a:cubicBezTo>
                  <a:pt x="9180" y="3453"/>
                  <a:pt x="9346" y="3286"/>
                  <a:pt x="9549" y="3286"/>
                </a:cubicBezTo>
                <a:close/>
                <a:moveTo>
                  <a:pt x="1512" y="3286"/>
                </a:moveTo>
                <a:cubicBezTo>
                  <a:pt x="1691" y="3286"/>
                  <a:pt x="1857" y="3453"/>
                  <a:pt x="1857" y="3655"/>
                </a:cubicBezTo>
                <a:lnTo>
                  <a:pt x="1857" y="4012"/>
                </a:lnTo>
                <a:cubicBezTo>
                  <a:pt x="1857" y="4310"/>
                  <a:pt x="1619" y="4548"/>
                  <a:pt x="1322" y="4548"/>
                </a:cubicBezTo>
                <a:cubicBezTo>
                  <a:pt x="1024" y="4548"/>
                  <a:pt x="786" y="4310"/>
                  <a:pt x="786" y="4012"/>
                </a:cubicBezTo>
                <a:lnTo>
                  <a:pt x="786" y="3655"/>
                </a:lnTo>
                <a:cubicBezTo>
                  <a:pt x="786" y="3453"/>
                  <a:pt x="953" y="3286"/>
                  <a:pt x="1155" y="3286"/>
                </a:cubicBezTo>
                <a:close/>
                <a:moveTo>
                  <a:pt x="4310" y="3286"/>
                </a:moveTo>
                <a:cubicBezTo>
                  <a:pt x="4489" y="3286"/>
                  <a:pt x="4655" y="3453"/>
                  <a:pt x="4655" y="3655"/>
                </a:cubicBezTo>
                <a:lnTo>
                  <a:pt x="4655" y="4012"/>
                </a:lnTo>
                <a:cubicBezTo>
                  <a:pt x="4655" y="4310"/>
                  <a:pt x="4417" y="4548"/>
                  <a:pt x="4120" y="4548"/>
                </a:cubicBezTo>
                <a:cubicBezTo>
                  <a:pt x="3822" y="4548"/>
                  <a:pt x="3584" y="4310"/>
                  <a:pt x="3584" y="4012"/>
                </a:cubicBezTo>
                <a:lnTo>
                  <a:pt x="3584" y="3655"/>
                </a:lnTo>
                <a:cubicBezTo>
                  <a:pt x="3584" y="3453"/>
                  <a:pt x="3750" y="3286"/>
                  <a:pt x="3953" y="3286"/>
                </a:cubicBezTo>
                <a:close/>
                <a:moveTo>
                  <a:pt x="7108" y="3286"/>
                </a:moveTo>
                <a:cubicBezTo>
                  <a:pt x="7287" y="3286"/>
                  <a:pt x="7453" y="3453"/>
                  <a:pt x="7453" y="3655"/>
                </a:cubicBezTo>
                <a:lnTo>
                  <a:pt x="7453" y="4012"/>
                </a:lnTo>
                <a:cubicBezTo>
                  <a:pt x="7453" y="4310"/>
                  <a:pt x="7215" y="4548"/>
                  <a:pt x="6918" y="4548"/>
                </a:cubicBezTo>
                <a:cubicBezTo>
                  <a:pt x="6620" y="4548"/>
                  <a:pt x="6382" y="4310"/>
                  <a:pt x="6382" y="4012"/>
                </a:cubicBezTo>
                <a:lnTo>
                  <a:pt x="6382" y="3655"/>
                </a:lnTo>
                <a:cubicBezTo>
                  <a:pt x="6382" y="3453"/>
                  <a:pt x="6548" y="3286"/>
                  <a:pt x="6751" y="3286"/>
                </a:cubicBezTo>
                <a:close/>
                <a:moveTo>
                  <a:pt x="1500" y="4858"/>
                </a:moveTo>
                <a:lnTo>
                  <a:pt x="1500" y="4953"/>
                </a:lnTo>
                <a:cubicBezTo>
                  <a:pt x="1500" y="5013"/>
                  <a:pt x="1512" y="5072"/>
                  <a:pt x="1548" y="5120"/>
                </a:cubicBezTo>
                <a:lnTo>
                  <a:pt x="1322" y="5334"/>
                </a:lnTo>
                <a:lnTo>
                  <a:pt x="1286" y="5334"/>
                </a:lnTo>
                <a:lnTo>
                  <a:pt x="1072" y="5120"/>
                </a:lnTo>
                <a:cubicBezTo>
                  <a:pt x="1095" y="5072"/>
                  <a:pt x="1107" y="5013"/>
                  <a:pt x="1107" y="4953"/>
                </a:cubicBezTo>
                <a:lnTo>
                  <a:pt x="1107" y="4858"/>
                </a:lnTo>
                <a:close/>
                <a:moveTo>
                  <a:pt x="4298" y="4858"/>
                </a:moveTo>
                <a:lnTo>
                  <a:pt x="4298" y="4953"/>
                </a:lnTo>
                <a:cubicBezTo>
                  <a:pt x="4298" y="5013"/>
                  <a:pt x="4310" y="5072"/>
                  <a:pt x="4334" y="5120"/>
                </a:cubicBezTo>
                <a:lnTo>
                  <a:pt x="4120" y="5334"/>
                </a:lnTo>
                <a:lnTo>
                  <a:pt x="4084" y="5334"/>
                </a:lnTo>
                <a:lnTo>
                  <a:pt x="3870" y="5120"/>
                </a:lnTo>
                <a:cubicBezTo>
                  <a:pt x="3893" y="5072"/>
                  <a:pt x="3905" y="5013"/>
                  <a:pt x="3905" y="4953"/>
                </a:cubicBezTo>
                <a:lnTo>
                  <a:pt x="3905" y="4858"/>
                </a:lnTo>
                <a:close/>
                <a:moveTo>
                  <a:pt x="7108" y="4858"/>
                </a:moveTo>
                <a:lnTo>
                  <a:pt x="7108" y="4953"/>
                </a:lnTo>
                <a:cubicBezTo>
                  <a:pt x="7108" y="5013"/>
                  <a:pt x="7120" y="5072"/>
                  <a:pt x="7156" y="5120"/>
                </a:cubicBezTo>
                <a:lnTo>
                  <a:pt x="6929" y="5334"/>
                </a:lnTo>
                <a:lnTo>
                  <a:pt x="6906" y="5334"/>
                </a:lnTo>
                <a:lnTo>
                  <a:pt x="6679" y="5120"/>
                </a:lnTo>
                <a:cubicBezTo>
                  <a:pt x="6703" y="5072"/>
                  <a:pt x="6715" y="5013"/>
                  <a:pt x="6715" y="4953"/>
                </a:cubicBezTo>
                <a:lnTo>
                  <a:pt x="6715" y="4858"/>
                </a:lnTo>
                <a:close/>
                <a:moveTo>
                  <a:pt x="9906" y="4858"/>
                </a:moveTo>
                <a:lnTo>
                  <a:pt x="9906" y="4953"/>
                </a:lnTo>
                <a:cubicBezTo>
                  <a:pt x="9906" y="5013"/>
                  <a:pt x="9918" y="5072"/>
                  <a:pt x="9954" y="5120"/>
                </a:cubicBezTo>
                <a:lnTo>
                  <a:pt x="9727" y="5334"/>
                </a:lnTo>
                <a:lnTo>
                  <a:pt x="9704" y="5334"/>
                </a:lnTo>
                <a:lnTo>
                  <a:pt x="9477" y="5120"/>
                </a:lnTo>
                <a:cubicBezTo>
                  <a:pt x="9501" y="5072"/>
                  <a:pt x="9525" y="5013"/>
                  <a:pt x="9525" y="4953"/>
                </a:cubicBezTo>
                <a:lnTo>
                  <a:pt x="9525" y="4858"/>
                </a:lnTo>
                <a:close/>
                <a:moveTo>
                  <a:pt x="2453" y="0"/>
                </a:moveTo>
                <a:cubicBezTo>
                  <a:pt x="2084" y="0"/>
                  <a:pt x="1762" y="310"/>
                  <a:pt x="1762" y="679"/>
                </a:cubicBezTo>
                <a:lnTo>
                  <a:pt x="1762" y="1036"/>
                </a:lnTo>
                <a:cubicBezTo>
                  <a:pt x="1762" y="1322"/>
                  <a:pt x="1905" y="1572"/>
                  <a:pt x="2119" y="1726"/>
                </a:cubicBezTo>
                <a:lnTo>
                  <a:pt x="2119" y="1977"/>
                </a:lnTo>
                <a:cubicBezTo>
                  <a:pt x="2119" y="1977"/>
                  <a:pt x="2119" y="1988"/>
                  <a:pt x="2107" y="1988"/>
                </a:cubicBezTo>
                <a:lnTo>
                  <a:pt x="1691" y="2203"/>
                </a:lnTo>
                <a:cubicBezTo>
                  <a:pt x="1512" y="2286"/>
                  <a:pt x="1405" y="2465"/>
                  <a:pt x="1405" y="2655"/>
                </a:cubicBezTo>
                <a:lnTo>
                  <a:pt x="1405" y="2989"/>
                </a:lnTo>
                <a:lnTo>
                  <a:pt x="1036" y="2989"/>
                </a:lnTo>
                <a:cubicBezTo>
                  <a:pt x="667" y="2989"/>
                  <a:pt x="357" y="3298"/>
                  <a:pt x="357" y="3667"/>
                </a:cubicBezTo>
                <a:lnTo>
                  <a:pt x="357" y="4024"/>
                </a:lnTo>
                <a:cubicBezTo>
                  <a:pt x="357" y="4310"/>
                  <a:pt x="488" y="4560"/>
                  <a:pt x="714" y="4715"/>
                </a:cubicBezTo>
                <a:lnTo>
                  <a:pt x="714" y="4965"/>
                </a:lnTo>
                <a:cubicBezTo>
                  <a:pt x="714" y="4965"/>
                  <a:pt x="714" y="4977"/>
                  <a:pt x="691" y="4977"/>
                </a:cubicBezTo>
                <a:lnTo>
                  <a:pt x="274" y="5191"/>
                </a:lnTo>
                <a:cubicBezTo>
                  <a:pt x="95" y="5275"/>
                  <a:pt x="0" y="5453"/>
                  <a:pt x="0" y="5656"/>
                </a:cubicBezTo>
                <a:lnTo>
                  <a:pt x="0" y="7382"/>
                </a:lnTo>
                <a:cubicBezTo>
                  <a:pt x="0" y="7513"/>
                  <a:pt x="36" y="7644"/>
                  <a:pt x="119" y="7751"/>
                </a:cubicBezTo>
                <a:lnTo>
                  <a:pt x="298" y="8013"/>
                </a:lnTo>
                <a:cubicBezTo>
                  <a:pt x="333" y="8073"/>
                  <a:pt x="357" y="8156"/>
                  <a:pt x="357" y="8227"/>
                </a:cubicBezTo>
                <a:lnTo>
                  <a:pt x="357" y="8942"/>
                </a:lnTo>
                <a:cubicBezTo>
                  <a:pt x="357" y="9025"/>
                  <a:pt x="429" y="9108"/>
                  <a:pt x="512" y="9108"/>
                </a:cubicBezTo>
                <a:cubicBezTo>
                  <a:pt x="607" y="9108"/>
                  <a:pt x="679" y="9025"/>
                  <a:pt x="679" y="8942"/>
                </a:cubicBezTo>
                <a:lnTo>
                  <a:pt x="679" y="8227"/>
                </a:lnTo>
                <a:cubicBezTo>
                  <a:pt x="679" y="8096"/>
                  <a:pt x="631" y="7953"/>
                  <a:pt x="560" y="7858"/>
                </a:cubicBezTo>
                <a:lnTo>
                  <a:pt x="381" y="7584"/>
                </a:lnTo>
                <a:cubicBezTo>
                  <a:pt x="333" y="7525"/>
                  <a:pt x="321" y="7453"/>
                  <a:pt x="321" y="7382"/>
                </a:cubicBezTo>
                <a:lnTo>
                  <a:pt x="321" y="5656"/>
                </a:lnTo>
                <a:cubicBezTo>
                  <a:pt x="321" y="5572"/>
                  <a:pt x="369" y="5513"/>
                  <a:pt x="429" y="5477"/>
                </a:cubicBezTo>
                <a:lnTo>
                  <a:pt x="714" y="5322"/>
                </a:lnTo>
                <a:lnTo>
                  <a:pt x="976" y="5596"/>
                </a:lnTo>
                <a:cubicBezTo>
                  <a:pt x="1036" y="5656"/>
                  <a:pt x="1131" y="5691"/>
                  <a:pt x="1214" y="5691"/>
                </a:cubicBezTo>
                <a:cubicBezTo>
                  <a:pt x="1310" y="5691"/>
                  <a:pt x="1381" y="5667"/>
                  <a:pt x="1453" y="5596"/>
                </a:cubicBezTo>
                <a:lnTo>
                  <a:pt x="1726" y="5322"/>
                </a:lnTo>
                <a:lnTo>
                  <a:pt x="2000" y="5477"/>
                </a:lnTo>
                <a:cubicBezTo>
                  <a:pt x="2060" y="5501"/>
                  <a:pt x="2107" y="5572"/>
                  <a:pt x="2107" y="5656"/>
                </a:cubicBezTo>
                <a:lnTo>
                  <a:pt x="2107" y="7382"/>
                </a:lnTo>
                <a:cubicBezTo>
                  <a:pt x="2107" y="7453"/>
                  <a:pt x="2096" y="7525"/>
                  <a:pt x="2048" y="7584"/>
                </a:cubicBezTo>
                <a:lnTo>
                  <a:pt x="1869" y="7858"/>
                </a:lnTo>
                <a:cubicBezTo>
                  <a:pt x="1798" y="7977"/>
                  <a:pt x="1750" y="8096"/>
                  <a:pt x="1750" y="8227"/>
                </a:cubicBezTo>
                <a:lnTo>
                  <a:pt x="1750" y="8942"/>
                </a:lnTo>
                <a:cubicBezTo>
                  <a:pt x="1750" y="9025"/>
                  <a:pt x="1822" y="9108"/>
                  <a:pt x="1917" y="9108"/>
                </a:cubicBezTo>
                <a:cubicBezTo>
                  <a:pt x="2000" y="9108"/>
                  <a:pt x="2084" y="9025"/>
                  <a:pt x="2084" y="8942"/>
                </a:cubicBezTo>
                <a:lnTo>
                  <a:pt x="2084" y="8227"/>
                </a:lnTo>
                <a:cubicBezTo>
                  <a:pt x="2084" y="8156"/>
                  <a:pt x="2096" y="8073"/>
                  <a:pt x="2143" y="8013"/>
                </a:cubicBezTo>
                <a:lnTo>
                  <a:pt x="2322" y="7751"/>
                </a:lnTo>
                <a:cubicBezTo>
                  <a:pt x="2393" y="7632"/>
                  <a:pt x="2441" y="7513"/>
                  <a:pt x="2441" y="7382"/>
                </a:cubicBezTo>
                <a:lnTo>
                  <a:pt x="2441" y="5656"/>
                </a:lnTo>
                <a:cubicBezTo>
                  <a:pt x="2441" y="5453"/>
                  <a:pt x="2334" y="5275"/>
                  <a:pt x="2155" y="5191"/>
                </a:cubicBezTo>
                <a:lnTo>
                  <a:pt x="1738" y="4977"/>
                </a:lnTo>
                <a:lnTo>
                  <a:pt x="1726" y="4965"/>
                </a:lnTo>
                <a:lnTo>
                  <a:pt x="1726" y="4703"/>
                </a:lnTo>
                <a:cubicBezTo>
                  <a:pt x="1929" y="4536"/>
                  <a:pt x="2084" y="4298"/>
                  <a:pt x="2084" y="4012"/>
                </a:cubicBezTo>
                <a:lnTo>
                  <a:pt x="2084" y="3655"/>
                </a:lnTo>
                <a:cubicBezTo>
                  <a:pt x="2084" y="3405"/>
                  <a:pt x="1929" y="3179"/>
                  <a:pt x="1726" y="3060"/>
                </a:cubicBezTo>
                <a:lnTo>
                  <a:pt x="1726" y="2643"/>
                </a:lnTo>
                <a:cubicBezTo>
                  <a:pt x="1726" y="2572"/>
                  <a:pt x="1762" y="2512"/>
                  <a:pt x="1822" y="2465"/>
                </a:cubicBezTo>
                <a:lnTo>
                  <a:pt x="2107" y="2322"/>
                </a:lnTo>
                <a:lnTo>
                  <a:pt x="2381" y="2584"/>
                </a:lnTo>
                <a:cubicBezTo>
                  <a:pt x="2441" y="2643"/>
                  <a:pt x="2524" y="2691"/>
                  <a:pt x="2619" y="2691"/>
                </a:cubicBezTo>
                <a:cubicBezTo>
                  <a:pt x="2703" y="2691"/>
                  <a:pt x="2774" y="2655"/>
                  <a:pt x="2858" y="2584"/>
                </a:cubicBezTo>
                <a:lnTo>
                  <a:pt x="3119" y="2322"/>
                </a:lnTo>
                <a:lnTo>
                  <a:pt x="3405" y="2465"/>
                </a:lnTo>
                <a:cubicBezTo>
                  <a:pt x="3465" y="2500"/>
                  <a:pt x="3512" y="2572"/>
                  <a:pt x="3512" y="2643"/>
                </a:cubicBezTo>
                <a:lnTo>
                  <a:pt x="3512" y="3060"/>
                </a:lnTo>
                <a:cubicBezTo>
                  <a:pt x="3298" y="3179"/>
                  <a:pt x="3155" y="3405"/>
                  <a:pt x="3155" y="3655"/>
                </a:cubicBezTo>
                <a:lnTo>
                  <a:pt x="3155" y="4012"/>
                </a:lnTo>
                <a:cubicBezTo>
                  <a:pt x="3155" y="4298"/>
                  <a:pt x="3286" y="4548"/>
                  <a:pt x="3512" y="4703"/>
                </a:cubicBezTo>
                <a:lnTo>
                  <a:pt x="3512" y="4953"/>
                </a:lnTo>
                <a:cubicBezTo>
                  <a:pt x="3512" y="4953"/>
                  <a:pt x="3512" y="4965"/>
                  <a:pt x="3489" y="4965"/>
                </a:cubicBezTo>
                <a:lnTo>
                  <a:pt x="3072" y="5179"/>
                </a:lnTo>
                <a:cubicBezTo>
                  <a:pt x="2893" y="5263"/>
                  <a:pt x="2798" y="5441"/>
                  <a:pt x="2798" y="5632"/>
                </a:cubicBezTo>
                <a:lnTo>
                  <a:pt x="2798" y="7358"/>
                </a:lnTo>
                <a:cubicBezTo>
                  <a:pt x="2798" y="7501"/>
                  <a:pt x="2834" y="7632"/>
                  <a:pt x="2917" y="7739"/>
                </a:cubicBezTo>
                <a:lnTo>
                  <a:pt x="3096" y="8001"/>
                </a:lnTo>
                <a:cubicBezTo>
                  <a:pt x="3131" y="8061"/>
                  <a:pt x="3155" y="8132"/>
                  <a:pt x="3155" y="8215"/>
                </a:cubicBezTo>
                <a:lnTo>
                  <a:pt x="3155" y="8930"/>
                </a:lnTo>
                <a:cubicBezTo>
                  <a:pt x="3155" y="9013"/>
                  <a:pt x="3227" y="9085"/>
                  <a:pt x="3310" y="9085"/>
                </a:cubicBezTo>
                <a:cubicBezTo>
                  <a:pt x="3405" y="9085"/>
                  <a:pt x="3477" y="9013"/>
                  <a:pt x="3477" y="8930"/>
                </a:cubicBezTo>
                <a:lnTo>
                  <a:pt x="3477" y="8215"/>
                </a:lnTo>
                <a:cubicBezTo>
                  <a:pt x="3477" y="8073"/>
                  <a:pt x="3429" y="7942"/>
                  <a:pt x="3358" y="7834"/>
                </a:cubicBezTo>
                <a:lnTo>
                  <a:pt x="3179" y="7572"/>
                </a:lnTo>
                <a:cubicBezTo>
                  <a:pt x="3131" y="7513"/>
                  <a:pt x="3119" y="7441"/>
                  <a:pt x="3119" y="7358"/>
                </a:cubicBezTo>
                <a:lnTo>
                  <a:pt x="3119" y="5632"/>
                </a:lnTo>
                <a:cubicBezTo>
                  <a:pt x="3119" y="5560"/>
                  <a:pt x="3167" y="5501"/>
                  <a:pt x="3227" y="5453"/>
                </a:cubicBezTo>
                <a:lnTo>
                  <a:pt x="3512" y="5310"/>
                </a:lnTo>
                <a:lnTo>
                  <a:pt x="3774" y="5572"/>
                </a:lnTo>
                <a:cubicBezTo>
                  <a:pt x="3834" y="5632"/>
                  <a:pt x="3929" y="5679"/>
                  <a:pt x="4012" y="5679"/>
                </a:cubicBezTo>
                <a:cubicBezTo>
                  <a:pt x="4108" y="5679"/>
                  <a:pt x="4179" y="5656"/>
                  <a:pt x="4251" y="5572"/>
                </a:cubicBezTo>
                <a:lnTo>
                  <a:pt x="4524" y="5310"/>
                </a:lnTo>
                <a:lnTo>
                  <a:pt x="4798" y="5453"/>
                </a:lnTo>
                <a:cubicBezTo>
                  <a:pt x="4858" y="5489"/>
                  <a:pt x="4905" y="5560"/>
                  <a:pt x="4905" y="5632"/>
                </a:cubicBezTo>
                <a:lnTo>
                  <a:pt x="4905" y="7358"/>
                </a:lnTo>
                <a:cubicBezTo>
                  <a:pt x="4905" y="7441"/>
                  <a:pt x="4893" y="7513"/>
                  <a:pt x="4846" y="7572"/>
                </a:cubicBezTo>
                <a:lnTo>
                  <a:pt x="4667" y="7834"/>
                </a:lnTo>
                <a:cubicBezTo>
                  <a:pt x="4596" y="7953"/>
                  <a:pt x="4548" y="8073"/>
                  <a:pt x="4548" y="8215"/>
                </a:cubicBezTo>
                <a:lnTo>
                  <a:pt x="4548" y="8930"/>
                </a:lnTo>
                <a:cubicBezTo>
                  <a:pt x="4548" y="9013"/>
                  <a:pt x="4620" y="9085"/>
                  <a:pt x="4715" y="9085"/>
                </a:cubicBezTo>
                <a:cubicBezTo>
                  <a:pt x="4798" y="9085"/>
                  <a:pt x="4882" y="9013"/>
                  <a:pt x="4882" y="8930"/>
                </a:cubicBezTo>
                <a:lnTo>
                  <a:pt x="4882" y="8215"/>
                </a:lnTo>
                <a:cubicBezTo>
                  <a:pt x="4882" y="8132"/>
                  <a:pt x="4893" y="8061"/>
                  <a:pt x="4941" y="8001"/>
                </a:cubicBezTo>
                <a:lnTo>
                  <a:pt x="5120" y="7739"/>
                </a:lnTo>
                <a:cubicBezTo>
                  <a:pt x="5191" y="7620"/>
                  <a:pt x="5239" y="7501"/>
                  <a:pt x="5239" y="7358"/>
                </a:cubicBezTo>
                <a:lnTo>
                  <a:pt x="5239" y="5632"/>
                </a:lnTo>
                <a:cubicBezTo>
                  <a:pt x="5239" y="5441"/>
                  <a:pt x="5132" y="5263"/>
                  <a:pt x="4953" y="5179"/>
                </a:cubicBezTo>
                <a:lnTo>
                  <a:pt x="4536" y="4965"/>
                </a:lnTo>
                <a:lnTo>
                  <a:pt x="4524" y="4953"/>
                </a:lnTo>
                <a:lnTo>
                  <a:pt x="4524" y="4703"/>
                </a:lnTo>
                <a:cubicBezTo>
                  <a:pt x="4727" y="4536"/>
                  <a:pt x="4882" y="4298"/>
                  <a:pt x="4882" y="4012"/>
                </a:cubicBezTo>
                <a:lnTo>
                  <a:pt x="4882" y="3655"/>
                </a:lnTo>
                <a:cubicBezTo>
                  <a:pt x="4882" y="3405"/>
                  <a:pt x="4727" y="3179"/>
                  <a:pt x="4524" y="3060"/>
                </a:cubicBezTo>
                <a:lnTo>
                  <a:pt x="4524" y="2643"/>
                </a:lnTo>
                <a:cubicBezTo>
                  <a:pt x="4524" y="2572"/>
                  <a:pt x="4560" y="2512"/>
                  <a:pt x="4620" y="2465"/>
                </a:cubicBezTo>
                <a:lnTo>
                  <a:pt x="4905" y="2322"/>
                </a:lnTo>
                <a:lnTo>
                  <a:pt x="5179" y="2584"/>
                </a:lnTo>
                <a:cubicBezTo>
                  <a:pt x="5239" y="2643"/>
                  <a:pt x="5322" y="2691"/>
                  <a:pt x="5417" y="2691"/>
                </a:cubicBezTo>
                <a:cubicBezTo>
                  <a:pt x="5501" y="2691"/>
                  <a:pt x="5572" y="2655"/>
                  <a:pt x="5655" y="2584"/>
                </a:cubicBezTo>
                <a:lnTo>
                  <a:pt x="5917" y="2322"/>
                </a:lnTo>
                <a:lnTo>
                  <a:pt x="6203" y="2465"/>
                </a:lnTo>
                <a:cubicBezTo>
                  <a:pt x="6263" y="2500"/>
                  <a:pt x="6310" y="2572"/>
                  <a:pt x="6310" y="2643"/>
                </a:cubicBezTo>
                <a:lnTo>
                  <a:pt x="6310" y="3060"/>
                </a:lnTo>
                <a:cubicBezTo>
                  <a:pt x="6096" y="3179"/>
                  <a:pt x="5953" y="3405"/>
                  <a:pt x="5953" y="3655"/>
                </a:cubicBezTo>
                <a:lnTo>
                  <a:pt x="5953" y="4012"/>
                </a:lnTo>
                <a:cubicBezTo>
                  <a:pt x="5953" y="4298"/>
                  <a:pt x="6084" y="4548"/>
                  <a:pt x="6310" y="4703"/>
                </a:cubicBezTo>
                <a:lnTo>
                  <a:pt x="6310" y="4953"/>
                </a:lnTo>
                <a:cubicBezTo>
                  <a:pt x="6310" y="4953"/>
                  <a:pt x="6310" y="4965"/>
                  <a:pt x="6287" y="4965"/>
                </a:cubicBezTo>
                <a:lnTo>
                  <a:pt x="5870" y="5179"/>
                </a:lnTo>
                <a:cubicBezTo>
                  <a:pt x="5691" y="5263"/>
                  <a:pt x="5596" y="5441"/>
                  <a:pt x="5596" y="5632"/>
                </a:cubicBezTo>
                <a:lnTo>
                  <a:pt x="5596" y="7358"/>
                </a:lnTo>
                <a:cubicBezTo>
                  <a:pt x="5596" y="7501"/>
                  <a:pt x="5632" y="7632"/>
                  <a:pt x="5715" y="7739"/>
                </a:cubicBezTo>
                <a:lnTo>
                  <a:pt x="5894" y="8001"/>
                </a:lnTo>
                <a:cubicBezTo>
                  <a:pt x="5929" y="8061"/>
                  <a:pt x="5953" y="8132"/>
                  <a:pt x="5953" y="8215"/>
                </a:cubicBezTo>
                <a:lnTo>
                  <a:pt x="5953" y="8930"/>
                </a:lnTo>
                <a:cubicBezTo>
                  <a:pt x="5953" y="9013"/>
                  <a:pt x="6025" y="9085"/>
                  <a:pt x="6108" y="9085"/>
                </a:cubicBezTo>
                <a:cubicBezTo>
                  <a:pt x="6203" y="9085"/>
                  <a:pt x="6275" y="9013"/>
                  <a:pt x="6275" y="8930"/>
                </a:cubicBezTo>
                <a:lnTo>
                  <a:pt x="6275" y="8215"/>
                </a:lnTo>
                <a:cubicBezTo>
                  <a:pt x="6275" y="8073"/>
                  <a:pt x="6227" y="7942"/>
                  <a:pt x="6156" y="7834"/>
                </a:cubicBezTo>
                <a:lnTo>
                  <a:pt x="5977" y="7572"/>
                </a:lnTo>
                <a:cubicBezTo>
                  <a:pt x="5929" y="7513"/>
                  <a:pt x="5917" y="7441"/>
                  <a:pt x="5917" y="7358"/>
                </a:cubicBezTo>
                <a:lnTo>
                  <a:pt x="5917" y="5632"/>
                </a:lnTo>
                <a:cubicBezTo>
                  <a:pt x="5917" y="5560"/>
                  <a:pt x="5965" y="5501"/>
                  <a:pt x="6025" y="5453"/>
                </a:cubicBezTo>
                <a:lnTo>
                  <a:pt x="6310" y="5310"/>
                </a:lnTo>
                <a:lnTo>
                  <a:pt x="6572" y="5572"/>
                </a:lnTo>
                <a:cubicBezTo>
                  <a:pt x="6632" y="5632"/>
                  <a:pt x="6727" y="5679"/>
                  <a:pt x="6810" y="5679"/>
                </a:cubicBezTo>
                <a:cubicBezTo>
                  <a:pt x="6906" y="5679"/>
                  <a:pt x="6977" y="5656"/>
                  <a:pt x="7049" y="5572"/>
                </a:cubicBezTo>
                <a:lnTo>
                  <a:pt x="7322" y="5310"/>
                </a:lnTo>
                <a:lnTo>
                  <a:pt x="7596" y="5453"/>
                </a:lnTo>
                <a:cubicBezTo>
                  <a:pt x="7656" y="5489"/>
                  <a:pt x="7703" y="5560"/>
                  <a:pt x="7703" y="5632"/>
                </a:cubicBezTo>
                <a:lnTo>
                  <a:pt x="7703" y="7358"/>
                </a:lnTo>
                <a:cubicBezTo>
                  <a:pt x="7703" y="7441"/>
                  <a:pt x="7691" y="7513"/>
                  <a:pt x="7644" y="7572"/>
                </a:cubicBezTo>
                <a:lnTo>
                  <a:pt x="7465" y="7834"/>
                </a:lnTo>
                <a:cubicBezTo>
                  <a:pt x="7394" y="7953"/>
                  <a:pt x="7346" y="8073"/>
                  <a:pt x="7346" y="8215"/>
                </a:cubicBezTo>
                <a:lnTo>
                  <a:pt x="7346" y="8930"/>
                </a:lnTo>
                <a:cubicBezTo>
                  <a:pt x="7346" y="9013"/>
                  <a:pt x="7418" y="9085"/>
                  <a:pt x="7513" y="9085"/>
                </a:cubicBezTo>
                <a:cubicBezTo>
                  <a:pt x="7596" y="9085"/>
                  <a:pt x="7680" y="9013"/>
                  <a:pt x="7680" y="8930"/>
                </a:cubicBezTo>
                <a:lnTo>
                  <a:pt x="7680" y="8215"/>
                </a:lnTo>
                <a:cubicBezTo>
                  <a:pt x="7680" y="8132"/>
                  <a:pt x="7691" y="8061"/>
                  <a:pt x="7739" y="8001"/>
                </a:cubicBezTo>
                <a:lnTo>
                  <a:pt x="7918" y="7739"/>
                </a:lnTo>
                <a:cubicBezTo>
                  <a:pt x="7989" y="7620"/>
                  <a:pt x="8037" y="7501"/>
                  <a:pt x="8037" y="7358"/>
                </a:cubicBezTo>
                <a:lnTo>
                  <a:pt x="8037" y="5632"/>
                </a:lnTo>
                <a:cubicBezTo>
                  <a:pt x="8037" y="5441"/>
                  <a:pt x="7930" y="5263"/>
                  <a:pt x="7751" y="5179"/>
                </a:cubicBezTo>
                <a:lnTo>
                  <a:pt x="7334" y="4965"/>
                </a:lnTo>
                <a:lnTo>
                  <a:pt x="7322" y="4953"/>
                </a:lnTo>
                <a:lnTo>
                  <a:pt x="7322" y="4703"/>
                </a:lnTo>
                <a:cubicBezTo>
                  <a:pt x="7525" y="4536"/>
                  <a:pt x="7680" y="4298"/>
                  <a:pt x="7680" y="4012"/>
                </a:cubicBezTo>
                <a:lnTo>
                  <a:pt x="7680" y="3655"/>
                </a:lnTo>
                <a:cubicBezTo>
                  <a:pt x="7680" y="3405"/>
                  <a:pt x="7525" y="3179"/>
                  <a:pt x="7322" y="3060"/>
                </a:cubicBezTo>
                <a:lnTo>
                  <a:pt x="7322" y="2643"/>
                </a:lnTo>
                <a:cubicBezTo>
                  <a:pt x="7322" y="2572"/>
                  <a:pt x="7358" y="2512"/>
                  <a:pt x="7418" y="2465"/>
                </a:cubicBezTo>
                <a:lnTo>
                  <a:pt x="7703" y="2322"/>
                </a:lnTo>
                <a:lnTo>
                  <a:pt x="7977" y="2584"/>
                </a:lnTo>
                <a:cubicBezTo>
                  <a:pt x="8037" y="2643"/>
                  <a:pt x="8120" y="2691"/>
                  <a:pt x="8215" y="2691"/>
                </a:cubicBezTo>
                <a:cubicBezTo>
                  <a:pt x="8299" y="2691"/>
                  <a:pt x="8370" y="2655"/>
                  <a:pt x="8453" y="2584"/>
                </a:cubicBezTo>
                <a:lnTo>
                  <a:pt x="8715" y="2322"/>
                </a:lnTo>
                <a:lnTo>
                  <a:pt x="9001" y="2465"/>
                </a:lnTo>
                <a:cubicBezTo>
                  <a:pt x="9061" y="2500"/>
                  <a:pt x="9108" y="2572"/>
                  <a:pt x="9108" y="2643"/>
                </a:cubicBezTo>
                <a:lnTo>
                  <a:pt x="9108" y="3060"/>
                </a:lnTo>
                <a:cubicBezTo>
                  <a:pt x="8894" y="3179"/>
                  <a:pt x="8751" y="3405"/>
                  <a:pt x="8751" y="3655"/>
                </a:cubicBezTo>
                <a:lnTo>
                  <a:pt x="8751" y="4012"/>
                </a:lnTo>
                <a:cubicBezTo>
                  <a:pt x="8751" y="4298"/>
                  <a:pt x="8882" y="4548"/>
                  <a:pt x="9108" y="4703"/>
                </a:cubicBezTo>
                <a:lnTo>
                  <a:pt x="9108" y="4953"/>
                </a:lnTo>
                <a:cubicBezTo>
                  <a:pt x="9108" y="4953"/>
                  <a:pt x="9108" y="4965"/>
                  <a:pt x="9084" y="4965"/>
                </a:cubicBezTo>
                <a:lnTo>
                  <a:pt x="8668" y="5179"/>
                </a:lnTo>
                <a:cubicBezTo>
                  <a:pt x="8489" y="5263"/>
                  <a:pt x="8394" y="5441"/>
                  <a:pt x="8394" y="5632"/>
                </a:cubicBezTo>
                <a:lnTo>
                  <a:pt x="8394" y="7358"/>
                </a:lnTo>
                <a:cubicBezTo>
                  <a:pt x="8394" y="7501"/>
                  <a:pt x="8430" y="7632"/>
                  <a:pt x="8513" y="7739"/>
                </a:cubicBezTo>
                <a:lnTo>
                  <a:pt x="8692" y="8001"/>
                </a:lnTo>
                <a:cubicBezTo>
                  <a:pt x="8727" y="8061"/>
                  <a:pt x="8751" y="8132"/>
                  <a:pt x="8751" y="8215"/>
                </a:cubicBezTo>
                <a:lnTo>
                  <a:pt x="8751" y="8930"/>
                </a:lnTo>
                <a:cubicBezTo>
                  <a:pt x="8751" y="9013"/>
                  <a:pt x="8823" y="9085"/>
                  <a:pt x="8906" y="9085"/>
                </a:cubicBezTo>
                <a:cubicBezTo>
                  <a:pt x="9001" y="9085"/>
                  <a:pt x="9073" y="9013"/>
                  <a:pt x="9073" y="8930"/>
                </a:cubicBezTo>
                <a:lnTo>
                  <a:pt x="9073" y="8215"/>
                </a:lnTo>
                <a:cubicBezTo>
                  <a:pt x="9073" y="8073"/>
                  <a:pt x="9025" y="7942"/>
                  <a:pt x="8954" y="7834"/>
                </a:cubicBezTo>
                <a:lnTo>
                  <a:pt x="8775" y="7572"/>
                </a:lnTo>
                <a:cubicBezTo>
                  <a:pt x="8727" y="7513"/>
                  <a:pt x="8715" y="7441"/>
                  <a:pt x="8715" y="7358"/>
                </a:cubicBezTo>
                <a:lnTo>
                  <a:pt x="8715" y="5632"/>
                </a:lnTo>
                <a:cubicBezTo>
                  <a:pt x="8715" y="5560"/>
                  <a:pt x="8763" y="5501"/>
                  <a:pt x="8823" y="5453"/>
                </a:cubicBezTo>
                <a:lnTo>
                  <a:pt x="9108" y="5310"/>
                </a:lnTo>
                <a:lnTo>
                  <a:pt x="9370" y="5572"/>
                </a:lnTo>
                <a:cubicBezTo>
                  <a:pt x="9430" y="5632"/>
                  <a:pt x="9525" y="5679"/>
                  <a:pt x="9608" y="5679"/>
                </a:cubicBezTo>
                <a:cubicBezTo>
                  <a:pt x="9704" y="5679"/>
                  <a:pt x="9775" y="5656"/>
                  <a:pt x="9846" y="5572"/>
                </a:cubicBezTo>
                <a:lnTo>
                  <a:pt x="10120" y="5310"/>
                </a:lnTo>
                <a:lnTo>
                  <a:pt x="10394" y="5453"/>
                </a:lnTo>
                <a:cubicBezTo>
                  <a:pt x="10454" y="5489"/>
                  <a:pt x="10501" y="5560"/>
                  <a:pt x="10501" y="5632"/>
                </a:cubicBezTo>
                <a:lnTo>
                  <a:pt x="10501" y="7358"/>
                </a:lnTo>
                <a:cubicBezTo>
                  <a:pt x="10501" y="7441"/>
                  <a:pt x="10489" y="7513"/>
                  <a:pt x="10442" y="7572"/>
                </a:cubicBezTo>
                <a:lnTo>
                  <a:pt x="10263" y="7834"/>
                </a:lnTo>
                <a:cubicBezTo>
                  <a:pt x="10192" y="7953"/>
                  <a:pt x="10144" y="8073"/>
                  <a:pt x="10144" y="8215"/>
                </a:cubicBezTo>
                <a:lnTo>
                  <a:pt x="10144" y="8930"/>
                </a:lnTo>
                <a:cubicBezTo>
                  <a:pt x="10144" y="9013"/>
                  <a:pt x="10216" y="9085"/>
                  <a:pt x="10311" y="9085"/>
                </a:cubicBezTo>
                <a:cubicBezTo>
                  <a:pt x="10394" y="9085"/>
                  <a:pt x="10478" y="9013"/>
                  <a:pt x="10478" y="8930"/>
                </a:cubicBezTo>
                <a:lnTo>
                  <a:pt x="10478" y="8215"/>
                </a:lnTo>
                <a:cubicBezTo>
                  <a:pt x="10478" y="8132"/>
                  <a:pt x="10489" y="8061"/>
                  <a:pt x="10537" y="8001"/>
                </a:cubicBezTo>
                <a:lnTo>
                  <a:pt x="10716" y="7739"/>
                </a:lnTo>
                <a:cubicBezTo>
                  <a:pt x="10787" y="7620"/>
                  <a:pt x="10835" y="7501"/>
                  <a:pt x="10835" y="7358"/>
                </a:cubicBezTo>
                <a:lnTo>
                  <a:pt x="10835" y="5632"/>
                </a:lnTo>
                <a:cubicBezTo>
                  <a:pt x="10918" y="5429"/>
                  <a:pt x="10811" y="5251"/>
                  <a:pt x="10632" y="5155"/>
                </a:cubicBezTo>
                <a:lnTo>
                  <a:pt x="10216" y="4953"/>
                </a:lnTo>
                <a:lnTo>
                  <a:pt x="10204" y="4941"/>
                </a:lnTo>
                <a:lnTo>
                  <a:pt x="10204" y="4703"/>
                </a:lnTo>
                <a:cubicBezTo>
                  <a:pt x="10418" y="4536"/>
                  <a:pt x="10561" y="4298"/>
                  <a:pt x="10561" y="4012"/>
                </a:cubicBezTo>
                <a:lnTo>
                  <a:pt x="10561" y="3655"/>
                </a:lnTo>
                <a:cubicBezTo>
                  <a:pt x="10561" y="3286"/>
                  <a:pt x="10251" y="2977"/>
                  <a:pt x="9882" y="2977"/>
                </a:cubicBezTo>
                <a:lnTo>
                  <a:pt x="9501" y="2977"/>
                </a:lnTo>
                <a:lnTo>
                  <a:pt x="9501" y="2643"/>
                </a:lnTo>
                <a:cubicBezTo>
                  <a:pt x="9501" y="2453"/>
                  <a:pt x="9406" y="2274"/>
                  <a:pt x="9227" y="2179"/>
                </a:cubicBezTo>
                <a:lnTo>
                  <a:pt x="8811" y="1977"/>
                </a:lnTo>
                <a:lnTo>
                  <a:pt x="8787" y="1953"/>
                </a:lnTo>
                <a:lnTo>
                  <a:pt x="8787" y="1726"/>
                </a:lnTo>
                <a:cubicBezTo>
                  <a:pt x="9001" y="1560"/>
                  <a:pt x="9144" y="1322"/>
                  <a:pt x="9144" y="1036"/>
                </a:cubicBezTo>
                <a:lnTo>
                  <a:pt x="9144" y="679"/>
                </a:lnTo>
                <a:cubicBezTo>
                  <a:pt x="9144" y="310"/>
                  <a:pt x="8834" y="0"/>
                  <a:pt x="8465" y="0"/>
                </a:cubicBezTo>
                <a:lnTo>
                  <a:pt x="8108" y="0"/>
                </a:lnTo>
                <a:cubicBezTo>
                  <a:pt x="7739" y="0"/>
                  <a:pt x="7418" y="310"/>
                  <a:pt x="7418" y="679"/>
                </a:cubicBezTo>
                <a:lnTo>
                  <a:pt x="7418" y="1036"/>
                </a:lnTo>
                <a:cubicBezTo>
                  <a:pt x="7418" y="1322"/>
                  <a:pt x="7560" y="1572"/>
                  <a:pt x="7775" y="1726"/>
                </a:cubicBezTo>
                <a:lnTo>
                  <a:pt x="7775" y="1977"/>
                </a:lnTo>
                <a:cubicBezTo>
                  <a:pt x="7775" y="1977"/>
                  <a:pt x="7775" y="1988"/>
                  <a:pt x="7763" y="1988"/>
                </a:cubicBezTo>
                <a:lnTo>
                  <a:pt x="7346" y="2203"/>
                </a:lnTo>
                <a:cubicBezTo>
                  <a:pt x="7168" y="2286"/>
                  <a:pt x="7060" y="2465"/>
                  <a:pt x="7060" y="2655"/>
                </a:cubicBezTo>
                <a:lnTo>
                  <a:pt x="7060" y="2989"/>
                </a:lnTo>
                <a:lnTo>
                  <a:pt x="6679" y="2989"/>
                </a:lnTo>
                <a:lnTo>
                  <a:pt x="6679" y="2655"/>
                </a:lnTo>
                <a:cubicBezTo>
                  <a:pt x="6679" y="2465"/>
                  <a:pt x="6572" y="2286"/>
                  <a:pt x="6394" y="2203"/>
                </a:cubicBezTo>
                <a:lnTo>
                  <a:pt x="5977" y="1988"/>
                </a:lnTo>
                <a:lnTo>
                  <a:pt x="5965" y="1977"/>
                </a:lnTo>
                <a:lnTo>
                  <a:pt x="5965" y="1726"/>
                </a:lnTo>
                <a:cubicBezTo>
                  <a:pt x="6167" y="1560"/>
                  <a:pt x="6322" y="1322"/>
                  <a:pt x="6322" y="1036"/>
                </a:cubicBezTo>
                <a:lnTo>
                  <a:pt x="6322" y="679"/>
                </a:lnTo>
                <a:cubicBezTo>
                  <a:pt x="6322" y="310"/>
                  <a:pt x="6013" y="0"/>
                  <a:pt x="5632" y="0"/>
                </a:cubicBezTo>
                <a:lnTo>
                  <a:pt x="5274" y="0"/>
                </a:lnTo>
                <a:cubicBezTo>
                  <a:pt x="4905" y="0"/>
                  <a:pt x="4596" y="310"/>
                  <a:pt x="4596" y="679"/>
                </a:cubicBezTo>
                <a:lnTo>
                  <a:pt x="4596" y="1036"/>
                </a:lnTo>
                <a:cubicBezTo>
                  <a:pt x="4596" y="1322"/>
                  <a:pt x="4727" y="1572"/>
                  <a:pt x="4953" y="1726"/>
                </a:cubicBezTo>
                <a:lnTo>
                  <a:pt x="4953" y="1977"/>
                </a:lnTo>
                <a:cubicBezTo>
                  <a:pt x="4953" y="1977"/>
                  <a:pt x="4953" y="1988"/>
                  <a:pt x="4941" y="1988"/>
                </a:cubicBezTo>
                <a:lnTo>
                  <a:pt x="4524" y="2203"/>
                </a:lnTo>
                <a:cubicBezTo>
                  <a:pt x="4346" y="2286"/>
                  <a:pt x="4239" y="2465"/>
                  <a:pt x="4239" y="2655"/>
                </a:cubicBezTo>
                <a:lnTo>
                  <a:pt x="4239" y="2989"/>
                </a:lnTo>
                <a:lnTo>
                  <a:pt x="3846" y="2989"/>
                </a:lnTo>
                <a:lnTo>
                  <a:pt x="3846" y="2655"/>
                </a:lnTo>
                <a:cubicBezTo>
                  <a:pt x="3846" y="2465"/>
                  <a:pt x="3750" y="2286"/>
                  <a:pt x="3572" y="2203"/>
                </a:cubicBezTo>
                <a:lnTo>
                  <a:pt x="3155" y="1988"/>
                </a:lnTo>
                <a:lnTo>
                  <a:pt x="3131" y="1977"/>
                </a:lnTo>
                <a:lnTo>
                  <a:pt x="3131" y="1726"/>
                </a:lnTo>
                <a:cubicBezTo>
                  <a:pt x="3346" y="1560"/>
                  <a:pt x="3489" y="1322"/>
                  <a:pt x="3489" y="1036"/>
                </a:cubicBezTo>
                <a:lnTo>
                  <a:pt x="3489" y="679"/>
                </a:lnTo>
                <a:cubicBezTo>
                  <a:pt x="3489" y="310"/>
                  <a:pt x="3179" y="0"/>
                  <a:pt x="2810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12266;p70"/>
          <p:cNvGrpSpPr/>
          <p:nvPr/>
        </p:nvGrpSpPr>
        <p:grpSpPr>
          <a:xfrm>
            <a:off x="1280840" y="2252886"/>
            <a:ext cx="558767" cy="541914"/>
            <a:chOff x="7158637" y="3353074"/>
            <a:chExt cx="357056" cy="357408"/>
          </a:xfrm>
        </p:grpSpPr>
        <p:sp>
          <p:nvSpPr>
            <p:cNvPr id="48" name="Google Shape;12267;p70"/>
            <p:cNvSpPr/>
            <p:nvPr/>
          </p:nvSpPr>
          <p:spPr>
            <a:xfrm>
              <a:off x="7158637" y="3353074"/>
              <a:ext cx="357056" cy="357408"/>
            </a:xfrm>
            <a:custGeom>
              <a:avLst/>
              <a:gdLst/>
              <a:ahLst/>
              <a:cxnLst/>
              <a:rect l="l" t="t" r="r" b="b"/>
              <a:pathLst>
                <a:path w="11158" h="11169" extrusionOk="0">
                  <a:moveTo>
                    <a:pt x="7157" y="2489"/>
                  </a:moveTo>
                  <a:cubicBezTo>
                    <a:pt x="7192" y="2489"/>
                    <a:pt x="7204" y="2501"/>
                    <a:pt x="7204" y="2501"/>
                  </a:cubicBezTo>
                  <a:cubicBezTo>
                    <a:pt x="7216" y="2513"/>
                    <a:pt x="7228" y="2537"/>
                    <a:pt x="7228" y="2560"/>
                  </a:cubicBezTo>
                  <a:cubicBezTo>
                    <a:pt x="7228" y="2608"/>
                    <a:pt x="7204" y="2632"/>
                    <a:pt x="7157" y="2656"/>
                  </a:cubicBezTo>
                  <a:lnTo>
                    <a:pt x="6776" y="2691"/>
                  </a:lnTo>
                  <a:lnTo>
                    <a:pt x="6788" y="2656"/>
                  </a:lnTo>
                  <a:cubicBezTo>
                    <a:pt x="6811" y="2596"/>
                    <a:pt x="6859" y="2548"/>
                    <a:pt x="6919" y="2537"/>
                  </a:cubicBezTo>
                  <a:lnTo>
                    <a:pt x="7145" y="2489"/>
                  </a:lnTo>
                  <a:close/>
                  <a:moveTo>
                    <a:pt x="5192" y="2632"/>
                  </a:moveTo>
                  <a:cubicBezTo>
                    <a:pt x="5014" y="3084"/>
                    <a:pt x="5014" y="3108"/>
                    <a:pt x="5014" y="3144"/>
                  </a:cubicBezTo>
                  <a:cubicBezTo>
                    <a:pt x="5002" y="3227"/>
                    <a:pt x="5073" y="3310"/>
                    <a:pt x="5168" y="3310"/>
                  </a:cubicBezTo>
                  <a:cubicBezTo>
                    <a:pt x="5240" y="3310"/>
                    <a:pt x="5311" y="3251"/>
                    <a:pt x="5323" y="3168"/>
                  </a:cubicBezTo>
                  <a:cubicBezTo>
                    <a:pt x="5335" y="3132"/>
                    <a:pt x="5395" y="2989"/>
                    <a:pt x="5466" y="2810"/>
                  </a:cubicBezTo>
                  <a:lnTo>
                    <a:pt x="5549" y="2953"/>
                  </a:lnTo>
                  <a:cubicBezTo>
                    <a:pt x="5641" y="3100"/>
                    <a:pt x="5803" y="3176"/>
                    <a:pt x="5966" y="3176"/>
                  </a:cubicBezTo>
                  <a:cubicBezTo>
                    <a:pt x="6014" y="3176"/>
                    <a:pt x="6062" y="3169"/>
                    <a:pt x="6109" y="3156"/>
                  </a:cubicBezTo>
                  <a:lnTo>
                    <a:pt x="6347" y="3096"/>
                  </a:lnTo>
                  <a:cubicBezTo>
                    <a:pt x="6347" y="3156"/>
                    <a:pt x="6383" y="3215"/>
                    <a:pt x="6442" y="3251"/>
                  </a:cubicBezTo>
                  <a:lnTo>
                    <a:pt x="6811" y="3441"/>
                  </a:lnTo>
                  <a:lnTo>
                    <a:pt x="6788" y="3489"/>
                  </a:lnTo>
                  <a:lnTo>
                    <a:pt x="5264" y="3489"/>
                  </a:lnTo>
                  <a:lnTo>
                    <a:pt x="4049" y="3013"/>
                  </a:lnTo>
                  <a:lnTo>
                    <a:pt x="4299" y="2667"/>
                  </a:lnTo>
                  <a:lnTo>
                    <a:pt x="5192" y="2632"/>
                  </a:lnTo>
                  <a:close/>
                  <a:moveTo>
                    <a:pt x="382" y="6442"/>
                  </a:moveTo>
                  <a:lnTo>
                    <a:pt x="1001" y="7025"/>
                  </a:lnTo>
                  <a:cubicBezTo>
                    <a:pt x="1037" y="7073"/>
                    <a:pt x="1061" y="7132"/>
                    <a:pt x="1061" y="7192"/>
                  </a:cubicBezTo>
                  <a:lnTo>
                    <a:pt x="953" y="8085"/>
                  </a:lnTo>
                  <a:cubicBezTo>
                    <a:pt x="668" y="7573"/>
                    <a:pt x="489" y="7025"/>
                    <a:pt x="382" y="6442"/>
                  </a:cubicBezTo>
                  <a:close/>
                  <a:moveTo>
                    <a:pt x="5537" y="310"/>
                  </a:moveTo>
                  <a:cubicBezTo>
                    <a:pt x="6930" y="310"/>
                    <a:pt x="8228" y="870"/>
                    <a:pt x="9228" y="1846"/>
                  </a:cubicBezTo>
                  <a:cubicBezTo>
                    <a:pt x="10193" y="2810"/>
                    <a:pt x="10729" y="4084"/>
                    <a:pt x="10752" y="5430"/>
                  </a:cubicBezTo>
                  <a:cubicBezTo>
                    <a:pt x="10717" y="5418"/>
                    <a:pt x="10669" y="5394"/>
                    <a:pt x="10657" y="5346"/>
                  </a:cubicBezTo>
                  <a:lnTo>
                    <a:pt x="10419" y="4894"/>
                  </a:lnTo>
                  <a:cubicBezTo>
                    <a:pt x="10386" y="4845"/>
                    <a:pt x="10325" y="4818"/>
                    <a:pt x="10267" y="4818"/>
                  </a:cubicBezTo>
                  <a:cubicBezTo>
                    <a:pt x="10240" y="4818"/>
                    <a:pt x="10215" y="4823"/>
                    <a:pt x="10193" y="4834"/>
                  </a:cubicBezTo>
                  <a:cubicBezTo>
                    <a:pt x="10181" y="4894"/>
                    <a:pt x="10145" y="4989"/>
                    <a:pt x="10193" y="5073"/>
                  </a:cubicBezTo>
                  <a:lnTo>
                    <a:pt x="10431" y="5525"/>
                  </a:lnTo>
                  <a:cubicBezTo>
                    <a:pt x="10490" y="5644"/>
                    <a:pt x="10598" y="5727"/>
                    <a:pt x="10729" y="5763"/>
                  </a:cubicBezTo>
                  <a:lnTo>
                    <a:pt x="10824" y="5787"/>
                  </a:lnTo>
                  <a:cubicBezTo>
                    <a:pt x="10752" y="7120"/>
                    <a:pt x="10228" y="8347"/>
                    <a:pt x="9288" y="9287"/>
                  </a:cubicBezTo>
                  <a:cubicBezTo>
                    <a:pt x="8288" y="10287"/>
                    <a:pt x="6978" y="10823"/>
                    <a:pt x="5561" y="10823"/>
                  </a:cubicBezTo>
                  <a:cubicBezTo>
                    <a:pt x="4168" y="10823"/>
                    <a:pt x="2847" y="10276"/>
                    <a:pt x="1846" y="9287"/>
                  </a:cubicBezTo>
                  <a:cubicBezTo>
                    <a:pt x="1608" y="9049"/>
                    <a:pt x="1394" y="8799"/>
                    <a:pt x="1215" y="8525"/>
                  </a:cubicBezTo>
                  <a:lnTo>
                    <a:pt x="1370" y="7216"/>
                  </a:lnTo>
                  <a:cubicBezTo>
                    <a:pt x="1382" y="7061"/>
                    <a:pt x="1323" y="6906"/>
                    <a:pt x="1215" y="6787"/>
                  </a:cubicBezTo>
                  <a:lnTo>
                    <a:pt x="322" y="5930"/>
                  </a:lnTo>
                  <a:cubicBezTo>
                    <a:pt x="311" y="5811"/>
                    <a:pt x="311" y="5692"/>
                    <a:pt x="311" y="5573"/>
                  </a:cubicBezTo>
                  <a:cubicBezTo>
                    <a:pt x="311" y="4168"/>
                    <a:pt x="858" y="2846"/>
                    <a:pt x="1846" y="1846"/>
                  </a:cubicBezTo>
                  <a:cubicBezTo>
                    <a:pt x="2466" y="1227"/>
                    <a:pt x="3216" y="774"/>
                    <a:pt x="4037" y="536"/>
                  </a:cubicBezTo>
                  <a:lnTo>
                    <a:pt x="4037" y="536"/>
                  </a:lnTo>
                  <a:lnTo>
                    <a:pt x="3930" y="822"/>
                  </a:lnTo>
                  <a:cubicBezTo>
                    <a:pt x="3894" y="905"/>
                    <a:pt x="3942" y="1001"/>
                    <a:pt x="4013" y="1024"/>
                  </a:cubicBezTo>
                  <a:cubicBezTo>
                    <a:pt x="4025" y="1024"/>
                    <a:pt x="4061" y="1048"/>
                    <a:pt x="4073" y="1048"/>
                  </a:cubicBezTo>
                  <a:cubicBezTo>
                    <a:pt x="4132" y="1048"/>
                    <a:pt x="4216" y="1001"/>
                    <a:pt x="4228" y="941"/>
                  </a:cubicBezTo>
                  <a:lnTo>
                    <a:pt x="4418" y="453"/>
                  </a:lnTo>
                  <a:cubicBezTo>
                    <a:pt x="4692" y="393"/>
                    <a:pt x="4966" y="346"/>
                    <a:pt x="5252" y="334"/>
                  </a:cubicBezTo>
                  <a:lnTo>
                    <a:pt x="5252" y="334"/>
                  </a:lnTo>
                  <a:lnTo>
                    <a:pt x="5025" y="1227"/>
                  </a:lnTo>
                  <a:lnTo>
                    <a:pt x="4966" y="1239"/>
                  </a:lnTo>
                  <a:lnTo>
                    <a:pt x="4073" y="1239"/>
                  </a:lnTo>
                  <a:cubicBezTo>
                    <a:pt x="3906" y="1239"/>
                    <a:pt x="3763" y="1358"/>
                    <a:pt x="3728" y="1536"/>
                  </a:cubicBezTo>
                  <a:lnTo>
                    <a:pt x="3656" y="2120"/>
                  </a:lnTo>
                  <a:lnTo>
                    <a:pt x="3251" y="2132"/>
                  </a:lnTo>
                  <a:cubicBezTo>
                    <a:pt x="3073" y="2144"/>
                    <a:pt x="2942" y="2275"/>
                    <a:pt x="2930" y="2453"/>
                  </a:cubicBezTo>
                  <a:lnTo>
                    <a:pt x="2918" y="2918"/>
                  </a:lnTo>
                  <a:cubicBezTo>
                    <a:pt x="2918" y="3025"/>
                    <a:pt x="2942" y="3108"/>
                    <a:pt x="3013" y="3168"/>
                  </a:cubicBezTo>
                  <a:cubicBezTo>
                    <a:pt x="3083" y="3238"/>
                    <a:pt x="3154" y="3266"/>
                    <a:pt x="3238" y="3266"/>
                  </a:cubicBezTo>
                  <a:cubicBezTo>
                    <a:pt x="3254" y="3266"/>
                    <a:pt x="3270" y="3265"/>
                    <a:pt x="3287" y="3263"/>
                  </a:cubicBezTo>
                  <a:lnTo>
                    <a:pt x="3311" y="3263"/>
                  </a:lnTo>
                  <a:lnTo>
                    <a:pt x="2989" y="3572"/>
                  </a:lnTo>
                  <a:cubicBezTo>
                    <a:pt x="2930" y="3632"/>
                    <a:pt x="2918" y="3739"/>
                    <a:pt x="2978" y="3810"/>
                  </a:cubicBezTo>
                  <a:cubicBezTo>
                    <a:pt x="3001" y="3846"/>
                    <a:pt x="3049" y="3870"/>
                    <a:pt x="3097" y="3870"/>
                  </a:cubicBezTo>
                  <a:cubicBezTo>
                    <a:pt x="3132" y="3870"/>
                    <a:pt x="3168" y="3858"/>
                    <a:pt x="3204" y="3822"/>
                  </a:cubicBezTo>
                  <a:lnTo>
                    <a:pt x="3811" y="3263"/>
                  </a:lnTo>
                  <a:lnTo>
                    <a:pt x="5144" y="3799"/>
                  </a:lnTo>
                  <a:cubicBezTo>
                    <a:pt x="5156" y="3810"/>
                    <a:pt x="5192" y="3810"/>
                    <a:pt x="5204" y="3810"/>
                  </a:cubicBezTo>
                  <a:lnTo>
                    <a:pt x="6847" y="3810"/>
                  </a:lnTo>
                  <a:cubicBezTo>
                    <a:pt x="6907" y="3810"/>
                    <a:pt x="6954" y="3787"/>
                    <a:pt x="6978" y="3739"/>
                  </a:cubicBezTo>
                  <a:lnTo>
                    <a:pt x="7157" y="3465"/>
                  </a:lnTo>
                  <a:cubicBezTo>
                    <a:pt x="7192" y="3429"/>
                    <a:pt x="7192" y="3382"/>
                    <a:pt x="7192" y="3334"/>
                  </a:cubicBezTo>
                  <a:cubicBezTo>
                    <a:pt x="7169" y="3287"/>
                    <a:pt x="7145" y="3251"/>
                    <a:pt x="7097" y="3227"/>
                  </a:cubicBezTo>
                  <a:lnTo>
                    <a:pt x="6680" y="3025"/>
                  </a:lnTo>
                  <a:lnTo>
                    <a:pt x="7169" y="2965"/>
                  </a:lnTo>
                  <a:cubicBezTo>
                    <a:pt x="7383" y="2929"/>
                    <a:pt x="7550" y="2751"/>
                    <a:pt x="7526" y="2548"/>
                  </a:cubicBezTo>
                  <a:cubicBezTo>
                    <a:pt x="7526" y="2429"/>
                    <a:pt x="7466" y="2322"/>
                    <a:pt x="7371" y="2251"/>
                  </a:cubicBezTo>
                  <a:cubicBezTo>
                    <a:pt x="7301" y="2198"/>
                    <a:pt x="7219" y="2165"/>
                    <a:pt x="7133" y="2165"/>
                  </a:cubicBezTo>
                  <a:cubicBezTo>
                    <a:pt x="7101" y="2165"/>
                    <a:pt x="7069" y="2170"/>
                    <a:pt x="7038" y="2179"/>
                  </a:cubicBezTo>
                  <a:lnTo>
                    <a:pt x="6811" y="2215"/>
                  </a:lnTo>
                  <a:cubicBezTo>
                    <a:pt x="6633" y="2251"/>
                    <a:pt x="6502" y="2370"/>
                    <a:pt x="6442" y="2548"/>
                  </a:cubicBezTo>
                  <a:lnTo>
                    <a:pt x="6371" y="2751"/>
                  </a:lnTo>
                  <a:lnTo>
                    <a:pt x="6002" y="2858"/>
                  </a:lnTo>
                  <a:cubicBezTo>
                    <a:pt x="5988" y="2860"/>
                    <a:pt x="5974" y="2861"/>
                    <a:pt x="5960" y="2861"/>
                  </a:cubicBezTo>
                  <a:cubicBezTo>
                    <a:pt x="5892" y="2861"/>
                    <a:pt x="5827" y="2836"/>
                    <a:pt x="5787" y="2787"/>
                  </a:cubicBezTo>
                  <a:lnTo>
                    <a:pt x="5525" y="2382"/>
                  </a:lnTo>
                  <a:cubicBezTo>
                    <a:pt x="5490" y="2334"/>
                    <a:pt x="5430" y="2310"/>
                    <a:pt x="5371" y="2310"/>
                  </a:cubicBezTo>
                  <a:lnTo>
                    <a:pt x="4156" y="2358"/>
                  </a:lnTo>
                  <a:cubicBezTo>
                    <a:pt x="4109" y="2358"/>
                    <a:pt x="4049" y="2382"/>
                    <a:pt x="4013" y="2429"/>
                  </a:cubicBezTo>
                  <a:lnTo>
                    <a:pt x="3644" y="2953"/>
                  </a:lnTo>
                  <a:lnTo>
                    <a:pt x="3216" y="2977"/>
                  </a:lnTo>
                  <a:lnTo>
                    <a:pt x="3204" y="2977"/>
                  </a:lnTo>
                  <a:lnTo>
                    <a:pt x="3204" y="2965"/>
                  </a:lnTo>
                  <a:lnTo>
                    <a:pt x="3216" y="2501"/>
                  </a:lnTo>
                  <a:cubicBezTo>
                    <a:pt x="3216" y="2501"/>
                    <a:pt x="3216" y="2489"/>
                    <a:pt x="3228" y="2489"/>
                  </a:cubicBezTo>
                  <a:lnTo>
                    <a:pt x="3763" y="2453"/>
                  </a:lnTo>
                  <a:cubicBezTo>
                    <a:pt x="3835" y="2453"/>
                    <a:pt x="3906" y="2394"/>
                    <a:pt x="3906" y="2310"/>
                  </a:cubicBezTo>
                  <a:lnTo>
                    <a:pt x="4001" y="1584"/>
                  </a:lnTo>
                  <a:cubicBezTo>
                    <a:pt x="4001" y="1584"/>
                    <a:pt x="4001" y="1560"/>
                    <a:pt x="4013" y="1560"/>
                  </a:cubicBezTo>
                  <a:lnTo>
                    <a:pt x="4966" y="1560"/>
                  </a:lnTo>
                  <a:lnTo>
                    <a:pt x="5871" y="1310"/>
                  </a:lnTo>
                  <a:cubicBezTo>
                    <a:pt x="5918" y="1298"/>
                    <a:pt x="5966" y="1263"/>
                    <a:pt x="5978" y="1203"/>
                  </a:cubicBezTo>
                  <a:lnTo>
                    <a:pt x="6097" y="882"/>
                  </a:lnTo>
                  <a:cubicBezTo>
                    <a:pt x="6133" y="786"/>
                    <a:pt x="6085" y="703"/>
                    <a:pt x="5990" y="667"/>
                  </a:cubicBezTo>
                  <a:cubicBezTo>
                    <a:pt x="5975" y="663"/>
                    <a:pt x="5960" y="661"/>
                    <a:pt x="5946" y="661"/>
                  </a:cubicBezTo>
                  <a:cubicBezTo>
                    <a:pt x="5875" y="661"/>
                    <a:pt x="5807" y="706"/>
                    <a:pt x="5787" y="774"/>
                  </a:cubicBezTo>
                  <a:lnTo>
                    <a:pt x="5692" y="1013"/>
                  </a:lnTo>
                  <a:lnTo>
                    <a:pt x="5323" y="1120"/>
                  </a:lnTo>
                  <a:lnTo>
                    <a:pt x="5537" y="310"/>
                  </a:lnTo>
                  <a:close/>
                  <a:moveTo>
                    <a:pt x="5585" y="0"/>
                  </a:moveTo>
                  <a:cubicBezTo>
                    <a:pt x="4097" y="0"/>
                    <a:pt x="2692" y="584"/>
                    <a:pt x="1632" y="1644"/>
                  </a:cubicBezTo>
                  <a:cubicBezTo>
                    <a:pt x="584" y="2691"/>
                    <a:pt x="1" y="4096"/>
                    <a:pt x="1" y="5585"/>
                  </a:cubicBezTo>
                  <a:cubicBezTo>
                    <a:pt x="1" y="7073"/>
                    <a:pt x="584" y="8466"/>
                    <a:pt x="1632" y="9525"/>
                  </a:cubicBezTo>
                  <a:cubicBezTo>
                    <a:pt x="2692" y="10585"/>
                    <a:pt x="4097" y="11169"/>
                    <a:pt x="5585" y="11169"/>
                  </a:cubicBezTo>
                  <a:cubicBezTo>
                    <a:pt x="7073" y="11169"/>
                    <a:pt x="8466" y="10585"/>
                    <a:pt x="9526" y="9525"/>
                  </a:cubicBezTo>
                  <a:cubicBezTo>
                    <a:pt x="10586" y="8466"/>
                    <a:pt x="11157" y="7073"/>
                    <a:pt x="11157" y="5585"/>
                  </a:cubicBezTo>
                  <a:cubicBezTo>
                    <a:pt x="11157" y="4096"/>
                    <a:pt x="10586" y="2691"/>
                    <a:pt x="9526" y="1644"/>
                  </a:cubicBezTo>
                  <a:cubicBezTo>
                    <a:pt x="8466" y="584"/>
                    <a:pt x="7073" y="0"/>
                    <a:pt x="558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268;p70"/>
            <p:cNvSpPr/>
            <p:nvPr/>
          </p:nvSpPr>
          <p:spPr>
            <a:xfrm>
              <a:off x="7406669" y="3594898"/>
              <a:ext cx="26336" cy="27968"/>
            </a:xfrm>
            <a:custGeom>
              <a:avLst/>
              <a:gdLst/>
              <a:ahLst/>
              <a:cxnLst/>
              <a:rect l="l" t="t" r="r" b="b"/>
              <a:pathLst>
                <a:path w="823" h="874" extrusionOk="0">
                  <a:moveTo>
                    <a:pt x="637" y="1"/>
                  </a:moveTo>
                  <a:cubicBezTo>
                    <a:pt x="592" y="1"/>
                    <a:pt x="551" y="19"/>
                    <a:pt x="525" y="52"/>
                  </a:cubicBezTo>
                  <a:lnTo>
                    <a:pt x="60" y="599"/>
                  </a:lnTo>
                  <a:cubicBezTo>
                    <a:pt x="1" y="671"/>
                    <a:pt x="13" y="778"/>
                    <a:pt x="72" y="825"/>
                  </a:cubicBezTo>
                  <a:cubicBezTo>
                    <a:pt x="108" y="849"/>
                    <a:pt x="156" y="873"/>
                    <a:pt x="180" y="873"/>
                  </a:cubicBezTo>
                  <a:cubicBezTo>
                    <a:pt x="227" y="873"/>
                    <a:pt x="275" y="849"/>
                    <a:pt x="299" y="814"/>
                  </a:cubicBezTo>
                  <a:lnTo>
                    <a:pt x="763" y="254"/>
                  </a:lnTo>
                  <a:cubicBezTo>
                    <a:pt x="822" y="194"/>
                    <a:pt x="822" y="99"/>
                    <a:pt x="751" y="40"/>
                  </a:cubicBezTo>
                  <a:cubicBezTo>
                    <a:pt x="713" y="13"/>
                    <a:pt x="674" y="1"/>
                    <a:pt x="63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269;p70"/>
            <p:cNvSpPr/>
            <p:nvPr/>
          </p:nvSpPr>
          <p:spPr>
            <a:xfrm>
              <a:off x="7229133" y="3469074"/>
              <a:ext cx="254912" cy="180832"/>
            </a:xfrm>
            <a:custGeom>
              <a:avLst/>
              <a:gdLst/>
              <a:ahLst/>
              <a:cxnLst/>
              <a:rect l="l" t="t" r="r" b="b"/>
              <a:pathLst>
                <a:path w="7966" h="5651" extrusionOk="0">
                  <a:moveTo>
                    <a:pt x="5980" y="1"/>
                  </a:moveTo>
                  <a:cubicBezTo>
                    <a:pt x="5931" y="1"/>
                    <a:pt x="5884" y="21"/>
                    <a:pt x="5859" y="66"/>
                  </a:cubicBezTo>
                  <a:cubicBezTo>
                    <a:pt x="5823" y="138"/>
                    <a:pt x="5835" y="233"/>
                    <a:pt x="5894" y="293"/>
                  </a:cubicBezTo>
                  <a:lnTo>
                    <a:pt x="6442" y="781"/>
                  </a:lnTo>
                  <a:cubicBezTo>
                    <a:pt x="6478" y="817"/>
                    <a:pt x="6513" y="828"/>
                    <a:pt x="6573" y="828"/>
                  </a:cubicBezTo>
                  <a:lnTo>
                    <a:pt x="6859" y="793"/>
                  </a:lnTo>
                  <a:lnTo>
                    <a:pt x="6978" y="959"/>
                  </a:lnTo>
                  <a:lnTo>
                    <a:pt x="5942" y="1662"/>
                  </a:lnTo>
                  <a:cubicBezTo>
                    <a:pt x="5927" y="1667"/>
                    <a:pt x="5910" y="1670"/>
                    <a:pt x="5895" y="1670"/>
                  </a:cubicBezTo>
                  <a:cubicBezTo>
                    <a:pt x="5873" y="1670"/>
                    <a:pt x="5854" y="1664"/>
                    <a:pt x="5847" y="1650"/>
                  </a:cubicBezTo>
                  <a:lnTo>
                    <a:pt x="5168" y="555"/>
                  </a:lnTo>
                  <a:cubicBezTo>
                    <a:pt x="5139" y="511"/>
                    <a:pt x="5088" y="485"/>
                    <a:pt x="5036" y="485"/>
                  </a:cubicBezTo>
                  <a:cubicBezTo>
                    <a:pt x="5003" y="485"/>
                    <a:pt x="4970" y="496"/>
                    <a:pt x="4942" y="519"/>
                  </a:cubicBezTo>
                  <a:cubicBezTo>
                    <a:pt x="4870" y="555"/>
                    <a:pt x="4846" y="662"/>
                    <a:pt x="4894" y="733"/>
                  </a:cubicBezTo>
                  <a:lnTo>
                    <a:pt x="5644" y="1912"/>
                  </a:lnTo>
                  <a:cubicBezTo>
                    <a:pt x="5668" y="1960"/>
                    <a:pt x="5704" y="1983"/>
                    <a:pt x="5763" y="1983"/>
                  </a:cubicBezTo>
                  <a:lnTo>
                    <a:pt x="6132" y="2043"/>
                  </a:lnTo>
                  <a:lnTo>
                    <a:pt x="6144" y="2043"/>
                  </a:lnTo>
                  <a:lnTo>
                    <a:pt x="6144" y="2067"/>
                  </a:lnTo>
                  <a:lnTo>
                    <a:pt x="5299" y="2995"/>
                  </a:lnTo>
                  <a:lnTo>
                    <a:pt x="5251" y="3091"/>
                  </a:lnTo>
                  <a:lnTo>
                    <a:pt x="5132" y="3948"/>
                  </a:lnTo>
                  <a:cubicBezTo>
                    <a:pt x="5120" y="4043"/>
                    <a:pt x="5073" y="4115"/>
                    <a:pt x="5013" y="4162"/>
                  </a:cubicBezTo>
                  <a:lnTo>
                    <a:pt x="3834" y="5234"/>
                  </a:lnTo>
                  <a:cubicBezTo>
                    <a:pt x="3775" y="5293"/>
                    <a:pt x="3692" y="5317"/>
                    <a:pt x="3596" y="5317"/>
                  </a:cubicBezTo>
                  <a:cubicBezTo>
                    <a:pt x="3453" y="5317"/>
                    <a:pt x="3334" y="5234"/>
                    <a:pt x="3275" y="5103"/>
                  </a:cubicBezTo>
                  <a:lnTo>
                    <a:pt x="2846" y="3972"/>
                  </a:lnTo>
                  <a:lnTo>
                    <a:pt x="2739" y="2781"/>
                  </a:lnTo>
                  <a:cubicBezTo>
                    <a:pt x="2703" y="2436"/>
                    <a:pt x="2430" y="2162"/>
                    <a:pt x="2084" y="2150"/>
                  </a:cubicBezTo>
                  <a:lnTo>
                    <a:pt x="763" y="2079"/>
                  </a:lnTo>
                  <a:cubicBezTo>
                    <a:pt x="667" y="2079"/>
                    <a:pt x="608" y="2019"/>
                    <a:pt x="596" y="1948"/>
                  </a:cubicBezTo>
                  <a:lnTo>
                    <a:pt x="358" y="971"/>
                  </a:lnTo>
                  <a:cubicBezTo>
                    <a:pt x="346" y="912"/>
                    <a:pt x="358" y="840"/>
                    <a:pt x="417" y="793"/>
                  </a:cubicBezTo>
                  <a:lnTo>
                    <a:pt x="548" y="674"/>
                  </a:lnTo>
                  <a:cubicBezTo>
                    <a:pt x="608" y="614"/>
                    <a:pt x="620" y="519"/>
                    <a:pt x="560" y="436"/>
                  </a:cubicBezTo>
                  <a:cubicBezTo>
                    <a:pt x="529" y="398"/>
                    <a:pt x="488" y="380"/>
                    <a:pt x="444" y="380"/>
                  </a:cubicBezTo>
                  <a:cubicBezTo>
                    <a:pt x="404" y="380"/>
                    <a:pt x="362" y="395"/>
                    <a:pt x="322" y="424"/>
                  </a:cubicBezTo>
                  <a:lnTo>
                    <a:pt x="191" y="543"/>
                  </a:lnTo>
                  <a:cubicBezTo>
                    <a:pt x="60" y="674"/>
                    <a:pt x="1" y="852"/>
                    <a:pt x="48" y="1043"/>
                  </a:cubicBezTo>
                  <a:lnTo>
                    <a:pt x="286" y="2019"/>
                  </a:lnTo>
                  <a:cubicBezTo>
                    <a:pt x="346" y="2233"/>
                    <a:pt x="525" y="2388"/>
                    <a:pt x="763" y="2400"/>
                  </a:cubicBezTo>
                  <a:lnTo>
                    <a:pt x="2084" y="2471"/>
                  </a:lnTo>
                  <a:cubicBezTo>
                    <a:pt x="2263" y="2495"/>
                    <a:pt x="2406" y="2626"/>
                    <a:pt x="2430" y="2805"/>
                  </a:cubicBezTo>
                  <a:lnTo>
                    <a:pt x="2525" y="4007"/>
                  </a:lnTo>
                  <a:cubicBezTo>
                    <a:pt x="2525" y="4031"/>
                    <a:pt x="2525" y="4043"/>
                    <a:pt x="2549" y="4055"/>
                  </a:cubicBezTo>
                  <a:lnTo>
                    <a:pt x="2989" y="5210"/>
                  </a:lnTo>
                  <a:cubicBezTo>
                    <a:pt x="3096" y="5472"/>
                    <a:pt x="3346" y="5650"/>
                    <a:pt x="3620" y="5650"/>
                  </a:cubicBezTo>
                  <a:cubicBezTo>
                    <a:pt x="3775" y="5650"/>
                    <a:pt x="3942" y="5591"/>
                    <a:pt x="4061" y="5472"/>
                  </a:cubicBezTo>
                  <a:lnTo>
                    <a:pt x="5239" y="4400"/>
                  </a:lnTo>
                  <a:cubicBezTo>
                    <a:pt x="5358" y="4293"/>
                    <a:pt x="5430" y="4138"/>
                    <a:pt x="5466" y="3984"/>
                  </a:cubicBezTo>
                  <a:lnTo>
                    <a:pt x="5585" y="3162"/>
                  </a:lnTo>
                  <a:lnTo>
                    <a:pt x="6394" y="2257"/>
                  </a:lnTo>
                  <a:cubicBezTo>
                    <a:pt x="6490" y="2162"/>
                    <a:pt x="6501" y="2031"/>
                    <a:pt x="6478" y="1912"/>
                  </a:cubicBezTo>
                  <a:cubicBezTo>
                    <a:pt x="6454" y="1852"/>
                    <a:pt x="6418" y="1793"/>
                    <a:pt x="6370" y="1757"/>
                  </a:cubicBezTo>
                  <a:lnTo>
                    <a:pt x="7335" y="1102"/>
                  </a:lnTo>
                  <a:lnTo>
                    <a:pt x="7383" y="1067"/>
                  </a:lnTo>
                  <a:cubicBezTo>
                    <a:pt x="7430" y="1007"/>
                    <a:pt x="7406" y="924"/>
                    <a:pt x="7383" y="888"/>
                  </a:cubicBezTo>
                  <a:lnTo>
                    <a:pt x="7263" y="733"/>
                  </a:lnTo>
                  <a:lnTo>
                    <a:pt x="7466" y="709"/>
                  </a:lnTo>
                  <a:cubicBezTo>
                    <a:pt x="7481" y="705"/>
                    <a:pt x="7496" y="703"/>
                    <a:pt x="7510" y="703"/>
                  </a:cubicBezTo>
                  <a:cubicBezTo>
                    <a:pt x="7573" y="703"/>
                    <a:pt x="7625" y="744"/>
                    <a:pt x="7644" y="793"/>
                  </a:cubicBezTo>
                  <a:cubicBezTo>
                    <a:pt x="7680" y="852"/>
                    <a:pt x="7740" y="888"/>
                    <a:pt x="7799" y="888"/>
                  </a:cubicBezTo>
                  <a:cubicBezTo>
                    <a:pt x="7823" y="888"/>
                    <a:pt x="7859" y="864"/>
                    <a:pt x="7883" y="852"/>
                  </a:cubicBezTo>
                  <a:cubicBezTo>
                    <a:pt x="7942" y="817"/>
                    <a:pt x="7966" y="709"/>
                    <a:pt x="7918" y="650"/>
                  </a:cubicBezTo>
                  <a:cubicBezTo>
                    <a:pt x="7825" y="494"/>
                    <a:pt x="7668" y="393"/>
                    <a:pt x="7488" y="393"/>
                  </a:cubicBezTo>
                  <a:cubicBezTo>
                    <a:pt x="7461" y="393"/>
                    <a:pt x="7434" y="395"/>
                    <a:pt x="7406" y="400"/>
                  </a:cubicBezTo>
                  <a:lnTo>
                    <a:pt x="6609" y="483"/>
                  </a:lnTo>
                  <a:lnTo>
                    <a:pt x="6097" y="43"/>
                  </a:lnTo>
                  <a:cubicBezTo>
                    <a:pt x="6064" y="15"/>
                    <a:pt x="6021" y="1"/>
                    <a:pt x="598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270;p70"/>
            <p:cNvSpPr/>
            <p:nvPr/>
          </p:nvSpPr>
          <p:spPr>
            <a:xfrm>
              <a:off x="7409741" y="3428370"/>
              <a:ext cx="22880" cy="27616"/>
            </a:xfrm>
            <a:custGeom>
              <a:avLst/>
              <a:gdLst/>
              <a:ahLst/>
              <a:cxnLst/>
              <a:rect l="l" t="t" r="r" b="b"/>
              <a:pathLst>
                <a:path w="715" h="863" extrusionOk="0">
                  <a:moveTo>
                    <a:pt x="177" y="1"/>
                  </a:moveTo>
                  <a:cubicBezTo>
                    <a:pt x="144" y="1"/>
                    <a:pt x="111" y="10"/>
                    <a:pt x="84" y="29"/>
                  </a:cubicBezTo>
                  <a:cubicBezTo>
                    <a:pt x="12" y="76"/>
                    <a:pt x="0" y="184"/>
                    <a:pt x="36" y="255"/>
                  </a:cubicBezTo>
                  <a:lnTo>
                    <a:pt x="393" y="791"/>
                  </a:lnTo>
                  <a:cubicBezTo>
                    <a:pt x="429" y="838"/>
                    <a:pt x="488" y="862"/>
                    <a:pt x="536" y="862"/>
                  </a:cubicBezTo>
                  <a:cubicBezTo>
                    <a:pt x="560" y="862"/>
                    <a:pt x="596" y="850"/>
                    <a:pt x="619" y="838"/>
                  </a:cubicBezTo>
                  <a:cubicBezTo>
                    <a:pt x="691" y="779"/>
                    <a:pt x="715" y="684"/>
                    <a:pt x="667" y="612"/>
                  </a:cubicBezTo>
                  <a:lnTo>
                    <a:pt x="310" y="76"/>
                  </a:lnTo>
                  <a:cubicBezTo>
                    <a:pt x="280" y="25"/>
                    <a:pt x="229" y="1"/>
                    <a:pt x="1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92;p33"/>
          <p:cNvSpPr/>
          <p:nvPr/>
        </p:nvSpPr>
        <p:spPr>
          <a:xfrm>
            <a:off x="0" y="865800"/>
            <a:ext cx="5014500" cy="341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93;p33"/>
          <p:cNvSpPr txBox="1">
            <a:spLocks noGrp="1"/>
          </p:cNvSpPr>
          <p:nvPr>
            <p:ph type="title"/>
          </p:nvPr>
        </p:nvSpPr>
        <p:spPr>
          <a:xfrm>
            <a:off x="0" y="865800"/>
            <a:ext cx="5014500" cy="34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</a:rPr>
              <a:t>Thank you</a:t>
            </a:r>
            <a:r>
              <a:rPr lang="id-ID" sz="2800" dirty="0">
                <a:solidFill>
                  <a:schemeClr val="lt1"/>
                </a:solidFill>
              </a:rPr>
              <a:t> to:</a:t>
            </a:r>
            <a:br>
              <a:rPr lang="id-ID" sz="2800" dirty="0">
                <a:solidFill>
                  <a:schemeClr val="lt1"/>
                </a:solidFill>
              </a:rPr>
            </a:br>
            <a:br>
              <a:rPr lang="id-ID" sz="2800" dirty="0">
                <a:solidFill>
                  <a:schemeClr val="lt1"/>
                </a:solidFill>
              </a:rPr>
            </a:br>
            <a:r>
              <a:rPr lang="id-ID" sz="2800" dirty="0">
                <a:solidFill>
                  <a:schemeClr val="lt1"/>
                </a:solidFill>
              </a:rPr>
              <a:t>Universitas Indonesia for funding this video</a:t>
            </a:r>
            <a:br>
              <a:rPr lang="id-ID" sz="2800" dirty="0">
                <a:solidFill>
                  <a:schemeClr val="lt1"/>
                </a:solidFill>
              </a:rPr>
            </a:br>
            <a:br>
              <a:rPr lang="x-none" sz="2800">
                <a:solidFill>
                  <a:schemeClr val="lt1"/>
                </a:solidFill>
              </a:rPr>
            </a:br>
            <a:endParaRPr sz="2800" dirty="0">
              <a:solidFill>
                <a:schemeClr val="l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77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4" name="Google Shape;154;p30"/>
          <p:cNvCxnSpPr/>
          <p:nvPr/>
        </p:nvCxnSpPr>
        <p:spPr>
          <a:xfrm>
            <a:off x="-14700" y="2271925"/>
            <a:ext cx="9173400" cy="0"/>
          </a:xfrm>
          <a:prstGeom prst="straightConnector1">
            <a:avLst/>
          </a:prstGeom>
          <a:noFill/>
          <a:ln w="19050" cap="flat" cmpd="sng">
            <a:solidFill>
              <a:srgbClr val="FBD76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5" name="Google Shape;155;p30"/>
          <p:cNvSpPr/>
          <p:nvPr/>
        </p:nvSpPr>
        <p:spPr>
          <a:xfrm>
            <a:off x="1328700" y="1904275"/>
            <a:ext cx="735300" cy="7353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30"/>
          <p:cNvSpPr/>
          <p:nvPr/>
        </p:nvSpPr>
        <p:spPr>
          <a:xfrm>
            <a:off x="3245800" y="1904275"/>
            <a:ext cx="735300" cy="7353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30"/>
          <p:cNvSpPr/>
          <p:nvPr/>
        </p:nvSpPr>
        <p:spPr>
          <a:xfrm>
            <a:off x="5162900" y="1904275"/>
            <a:ext cx="735300" cy="7353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30"/>
          <p:cNvSpPr/>
          <p:nvPr/>
        </p:nvSpPr>
        <p:spPr>
          <a:xfrm>
            <a:off x="7080000" y="1904275"/>
            <a:ext cx="735300" cy="7353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title" idx="2"/>
          </p:nvPr>
        </p:nvSpPr>
        <p:spPr>
          <a:xfrm>
            <a:off x="848400" y="2019475"/>
            <a:ext cx="1695900" cy="5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61" name="Google Shape;161;p30"/>
          <p:cNvSpPr txBox="1">
            <a:spLocks noGrp="1"/>
          </p:cNvSpPr>
          <p:nvPr>
            <p:ph type="title" idx="3"/>
          </p:nvPr>
        </p:nvSpPr>
        <p:spPr>
          <a:xfrm>
            <a:off x="848400" y="2861100"/>
            <a:ext cx="169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/>
              <a:t>Prin</a:t>
            </a:r>
            <a:r>
              <a:rPr lang="en-US"/>
              <a:t>c</a:t>
            </a:r>
            <a:r>
              <a:rPr lang="id-ID"/>
              <a:t>iple </a:t>
            </a:r>
            <a:r>
              <a:rPr lang="id-ID" dirty="0"/>
              <a:t>of PD</a:t>
            </a:r>
            <a:endParaRPr dirty="0"/>
          </a:p>
        </p:txBody>
      </p:sp>
      <p:sp>
        <p:nvSpPr>
          <p:cNvPr id="163" name="Google Shape;163;p30"/>
          <p:cNvSpPr txBox="1">
            <a:spLocks noGrp="1"/>
          </p:cNvSpPr>
          <p:nvPr>
            <p:ph type="title" idx="4"/>
          </p:nvPr>
        </p:nvSpPr>
        <p:spPr>
          <a:xfrm>
            <a:off x="2765499" y="2019475"/>
            <a:ext cx="1695900" cy="5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64" name="Google Shape;164;p30"/>
          <p:cNvSpPr txBox="1">
            <a:spLocks noGrp="1"/>
          </p:cNvSpPr>
          <p:nvPr>
            <p:ph type="title" idx="5"/>
          </p:nvPr>
        </p:nvSpPr>
        <p:spPr>
          <a:xfrm>
            <a:off x="2765499" y="2861100"/>
            <a:ext cx="169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dirty="0"/>
              <a:t>Why need to learn PD</a:t>
            </a:r>
            <a:endParaRPr dirty="0"/>
          </a:p>
        </p:txBody>
      </p:sp>
      <p:sp>
        <p:nvSpPr>
          <p:cNvPr id="166" name="Google Shape;166;p30"/>
          <p:cNvSpPr txBox="1">
            <a:spLocks noGrp="1"/>
          </p:cNvSpPr>
          <p:nvPr>
            <p:ph type="title" idx="7"/>
          </p:nvPr>
        </p:nvSpPr>
        <p:spPr>
          <a:xfrm>
            <a:off x="4682598" y="2019475"/>
            <a:ext cx="1695900" cy="5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167" name="Google Shape;167;p30"/>
          <p:cNvSpPr txBox="1">
            <a:spLocks noGrp="1"/>
          </p:cNvSpPr>
          <p:nvPr>
            <p:ph type="title" idx="8"/>
          </p:nvPr>
        </p:nvSpPr>
        <p:spPr>
          <a:xfrm>
            <a:off x="4682598" y="2861100"/>
            <a:ext cx="169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dirty="0"/>
              <a:t>Strength </a:t>
            </a:r>
            <a:br>
              <a:rPr lang="id-ID" dirty="0"/>
            </a:br>
            <a:r>
              <a:rPr lang="id-ID" dirty="0"/>
              <a:t>of PD </a:t>
            </a:r>
            <a:endParaRPr dirty="0"/>
          </a:p>
        </p:txBody>
      </p:sp>
      <p:sp>
        <p:nvSpPr>
          <p:cNvPr id="169" name="Google Shape;169;p30"/>
          <p:cNvSpPr txBox="1">
            <a:spLocks noGrp="1"/>
          </p:cNvSpPr>
          <p:nvPr>
            <p:ph type="title" idx="13"/>
          </p:nvPr>
        </p:nvSpPr>
        <p:spPr>
          <a:xfrm>
            <a:off x="6599697" y="2019475"/>
            <a:ext cx="1695900" cy="504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170" name="Google Shape;170;p30"/>
          <p:cNvSpPr txBox="1">
            <a:spLocks noGrp="1"/>
          </p:cNvSpPr>
          <p:nvPr>
            <p:ph type="title" idx="14"/>
          </p:nvPr>
        </p:nvSpPr>
        <p:spPr>
          <a:xfrm>
            <a:off x="6599697" y="2861100"/>
            <a:ext cx="1695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dirty="0"/>
              <a:t>Weakness </a:t>
            </a:r>
            <a:br>
              <a:rPr lang="id-ID" dirty="0"/>
            </a:br>
            <a:r>
              <a:rPr lang="id-ID" dirty="0"/>
              <a:t>of PD</a:t>
            </a:r>
            <a:endParaRPr dirty="0"/>
          </a:p>
        </p:txBody>
      </p:sp>
      <p:cxnSp>
        <p:nvCxnSpPr>
          <p:cNvPr id="172" name="Google Shape;172;p30"/>
          <p:cNvCxnSpPr/>
          <p:nvPr/>
        </p:nvCxnSpPr>
        <p:spPr>
          <a:xfrm>
            <a:off x="916600" y="962050"/>
            <a:ext cx="36684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09;p35"/>
          <p:cNvSpPr txBox="1">
            <a:spLocks noGrp="1"/>
          </p:cNvSpPr>
          <p:nvPr>
            <p:ph type="title"/>
          </p:nvPr>
        </p:nvSpPr>
        <p:spPr>
          <a:xfrm>
            <a:off x="817563" y="460375"/>
            <a:ext cx="7508875" cy="57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STUDY OBJECTIVES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92;p33"/>
          <p:cNvSpPr/>
          <p:nvPr/>
        </p:nvSpPr>
        <p:spPr>
          <a:xfrm>
            <a:off x="0" y="1275606"/>
            <a:ext cx="5051375" cy="341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" name="Google Shape;193;p33"/>
          <p:cNvSpPr txBox="1">
            <a:spLocks/>
          </p:cNvSpPr>
          <p:nvPr/>
        </p:nvSpPr>
        <p:spPr>
          <a:xfrm>
            <a:off x="901771" y="2240406"/>
            <a:ext cx="3247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id-ID" dirty="0">
                <a:solidFill>
                  <a:schemeClr val="lt1"/>
                </a:solidFill>
              </a:rPr>
              <a:t>1</a:t>
            </a:r>
          </a:p>
          <a:p>
            <a:pPr algn="ctr"/>
            <a:r>
              <a:rPr lang="id-ID">
                <a:solidFill>
                  <a:schemeClr val="lt1"/>
                </a:solidFill>
              </a:rPr>
              <a:t>The prin</a:t>
            </a:r>
            <a:r>
              <a:rPr lang="en-US">
                <a:solidFill>
                  <a:schemeClr val="lt1"/>
                </a:solidFill>
              </a:rPr>
              <a:t>c</a:t>
            </a:r>
            <a:r>
              <a:rPr lang="id-ID">
                <a:solidFill>
                  <a:schemeClr val="lt1"/>
                </a:solidFill>
              </a:rPr>
              <a:t>iple </a:t>
            </a:r>
            <a:r>
              <a:rPr lang="id-ID" dirty="0">
                <a:solidFill>
                  <a:schemeClr val="lt1"/>
                </a:solidFill>
              </a:rPr>
              <a:t>of </a:t>
            </a:r>
            <a:r>
              <a:rPr lang="id-ID">
                <a:solidFill>
                  <a:schemeClr val="lt1"/>
                </a:solidFill>
              </a:rPr>
              <a:t>Positive </a:t>
            </a:r>
            <a:r>
              <a:rPr lang="en-US">
                <a:solidFill>
                  <a:schemeClr val="lt1"/>
                </a:solidFill>
              </a:rPr>
              <a:t>D</a:t>
            </a:r>
            <a:r>
              <a:rPr lang="id-ID">
                <a:solidFill>
                  <a:schemeClr val="lt1"/>
                </a:solidFill>
              </a:rPr>
              <a:t>eviance</a:t>
            </a:r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23" name="Picture 4" descr="P102057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6"/>
          <a:stretch/>
        </p:blipFill>
        <p:spPr bwMode="auto">
          <a:xfrm>
            <a:off x="5051375" y="2903401"/>
            <a:ext cx="4112096" cy="218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9"/>
          <a:stretch>
            <a:fillRect/>
          </a:stretch>
        </p:blipFill>
        <p:spPr bwMode="auto">
          <a:xfrm>
            <a:off x="5050742" y="53843"/>
            <a:ext cx="4112729" cy="276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39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grpSp>
        <p:nvGrpSpPr>
          <p:cNvPr id="5" name="Google Shape;737;p54"/>
          <p:cNvGrpSpPr/>
          <p:nvPr/>
        </p:nvGrpSpPr>
        <p:grpSpPr>
          <a:xfrm>
            <a:off x="1082913" y="1522236"/>
            <a:ext cx="482575" cy="473450"/>
            <a:chOff x="2258150" y="5028225"/>
            <a:chExt cx="506375" cy="496800"/>
          </a:xfrm>
        </p:grpSpPr>
        <p:sp>
          <p:nvSpPr>
            <p:cNvPr id="6" name="Google Shape;738;p54"/>
            <p:cNvSpPr/>
            <p:nvPr/>
          </p:nvSpPr>
          <p:spPr>
            <a:xfrm>
              <a:off x="2579200" y="5447375"/>
              <a:ext cx="20400" cy="19475"/>
            </a:xfrm>
            <a:custGeom>
              <a:avLst/>
              <a:gdLst/>
              <a:ahLst/>
              <a:cxnLst/>
              <a:rect l="l" t="t" r="r" b="b"/>
              <a:pathLst>
                <a:path w="816" h="779" extrusionOk="0">
                  <a:moveTo>
                    <a:pt x="391" y="1"/>
                  </a:moveTo>
                  <a:cubicBezTo>
                    <a:pt x="192" y="1"/>
                    <a:pt x="0" y="156"/>
                    <a:pt x="0" y="390"/>
                  </a:cubicBezTo>
                  <a:cubicBezTo>
                    <a:pt x="0" y="624"/>
                    <a:pt x="192" y="779"/>
                    <a:pt x="392" y="779"/>
                  </a:cubicBezTo>
                  <a:cubicBezTo>
                    <a:pt x="487" y="779"/>
                    <a:pt x="585" y="744"/>
                    <a:pt x="664" y="665"/>
                  </a:cubicBezTo>
                  <a:cubicBezTo>
                    <a:pt x="815" y="513"/>
                    <a:pt x="815" y="266"/>
                    <a:pt x="664" y="116"/>
                  </a:cubicBezTo>
                  <a:cubicBezTo>
                    <a:pt x="584" y="36"/>
                    <a:pt x="487" y="1"/>
                    <a:pt x="3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39;p54"/>
            <p:cNvSpPr/>
            <p:nvPr/>
          </p:nvSpPr>
          <p:spPr>
            <a:xfrm>
              <a:off x="2258150" y="5183450"/>
              <a:ext cx="506375" cy="341575"/>
            </a:xfrm>
            <a:custGeom>
              <a:avLst/>
              <a:gdLst/>
              <a:ahLst/>
              <a:cxnLst/>
              <a:rect l="l" t="t" r="r" b="b"/>
              <a:pathLst>
                <a:path w="20255" h="13663" extrusionOk="0">
                  <a:moveTo>
                    <a:pt x="8962" y="775"/>
                  </a:moveTo>
                  <a:lnTo>
                    <a:pt x="11290" y="776"/>
                  </a:lnTo>
                  <a:lnTo>
                    <a:pt x="11290" y="1943"/>
                  </a:lnTo>
                  <a:cubicBezTo>
                    <a:pt x="11282" y="2579"/>
                    <a:pt x="10764" y="3093"/>
                    <a:pt x="10126" y="3093"/>
                  </a:cubicBezTo>
                  <a:cubicBezTo>
                    <a:pt x="9488" y="3093"/>
                    <a:pt x="8969" y="2579"/>
                    <a:pt x="8962" y="1943"/>
                  </a:cubicBezTo>
                  <a:lnTo>
                    <a:pt x="8962" y="775"/>
                  </a:lnTo>
                  <a:close/>
                  <a:moveTo>
                    <a:pt x="6633" y="925"/>
                  </a:moveTo>
                  <a:lnTo>
                    <a:pt x="6633" y="3990"/>
                  </a:lnTo>
                  <a:cubicBezTo>
                    <a:pt x="6627" y="3997"/>
                    <a:pt x="5697" y="5008"/>
                    <a:pt x="5694" y="5012"/>
                  </a:cubicBezTo>
                  <a:cubicBezTo>
                    <a:pt x="5693" y="5013"/>
                    <a:pt x="5693" y="5014"/>
                    <a:pt x="5691" y="5015"/>
                  </a:cubicBezTo>
                  <a:cubicBezTo>
                    <a:pt x="5286" y="5457"/>
                    <a:pt x="4813" y="5830"/>
                    <a:pt x="4289" y="6123"/>
                  </a:cubicBezTo>
                  <a:cubicBezTo>
                    <a:pt x="3495" y="6562"/>
                    <a:pt x="2212" y="7377"/>
                    <a:pt x="2133" y="7424"/>
                  </a:cubicBezTo>
                  <a:cubicBezTo>
                    <a:pt x="2011" y="7496"/>
                    <a:pt x="1876" y="7530"/>
                    <a:pt x="1743" y="7530"/>
                  </a:cubicBezTo>
                  <a:cubicBezTo>
                    <a:pt x="1498" y="7530"/>
                    <a:pt x="1258" y="7414"/>
                    <a:pt x="1108" y="7200"/>
                  </a:cubicBezTo>
                  <a:cubicBezTo>
                    <a:pt x="875" y="6870"/>
                    <a:pt x="936" y="6418"/>
                    <a:pt x="1245" y="6159"/>
                  </a:cubicBezTo>
                  <a:cubicBezTo>
                    <a:pt x="1640" y="5958"/>
                    <a:pt x="3720" y="4811"/>
                    <a:pt x="4325" y="4508"/>
                  </a:cubicBezTo>
                  <a:cubicBezTo>
                    <a:pt x="4390" y="4475"/>
                    <a:pt x="4446" y="4424"/>
                    <a:pt x="4483" y="4362"/>
                  </a:cubicBezTo>
                  <a:cubicBezTo>
                    <a:pt x="4857" y="3744"/>
                    <a:pt x="6422" y="1155"/>
                    <a:pt x="6422" y="1155"/>
                  </a:cubicBezTo>
                  <a:cubicBezTo>
                    <a:pt x="6476" y="1065"/>
                    <a:pt x="6548" y="987"/>
                    <a:pt x="6633" y="925"/>
                  </a:cubicBezTo>
                  <a:close/>
                  <a:moveTo>
                    <a:pt x="13619" y="927"/>
                  </a:moveTo>
                  <a:cubicBezTo>
                    <a:pt x="13703" y="988"/>
                    <a:pt x="13775" y="1065"/>
                    <a:pt x="13829" y="1155"/>
                  </a:cubicBezTo>
                  <a:cubicBezTo>
                    <a:pt x="13829" y="1155"/>
                    <a:pt x="15394" y="3744"/>
                    <a:pt x="15767" y="4362"/>
                  </a:cubicBezTo>
                  <a:cubicBezTo>
                    <a:pt x="15806" y="4424"/>
                    <a:pt x="15861" y="4475"/>
                    <a:pt x="15926" y="4508"/>
                  </a:cubicBezTo>
                  <a:cubicBezTo>
                    <a:pt x="16528" y="4808"/>
                    <a:pt x="18615" y="5960"/>
                    <a:pt x="19006" y="6159"/>
                  </a:cubicBezTo>
                  <a:cubicBezTo>
                    <a:pt x="19357" y="6451"/>
                    <a:pt x="19380" y="6981"/>
                    <a:pt x="19057" y="7304"/>
                  </a:cubicBezTo>
                  <a:lnTo>
                    <a:pt x="19058" y="7304"/>
                  </a:lnTo>
                  <a:cubicBezTo>
                    <a:pt x="18908" y="7453"/>
                    <a:pt x="18710" y="7531"/>
                    <a:pt x="18509" y="7531"/>
                  </a:cubicBezTo>
                  <a:cubicBezTo>
                    <a:pt x="18376" y="7531"/>
                    <a:pt x="18242" y="7497"/>
                    <a:pt x="18120" y="7426"/>
                  </a:cubicBezTo>
                  <a:cubicBezTo>
                    <a:pt x="18035" y="7373"/>
                    <a:pt x="16766" y="6568"/>
                    <a:pt x="15964" y="6123"/>
                  </a:cubicBezTo>
                  <a:cubicBezTo>
                    <a:pt x="15442" y="5834"/>
                    <a:pt x="14972" y="5463"/>
                    <a:pt x="14570" y="5024"/>
                  </a:cubicBezTo>
                  <a:lnTo>
                    <a:pt x="13619" y="3990"/>
                  </a:lnTo>
                  <a:lnTo>
                    <a:pt x="13619" y="927"/>
                  </a:lnTo>
                  <a:close/>
                  <a:moveTo>
                    <a:pt x="8185" y="774"/>
                  </a:moveTo>
                  <a:lnTo>
                    <a:pt x="8185" y="1941"/>
                  </a:lnTo>
                  <a:cubicBezTo>
                    <a:pt x="8184" y="3014"/>
                    <a:pt x="9054" y="3883"/>
                    <a:pt x="10126" y="3883"/>
                  </a:cubicBezTo>
                  <a:cubicBezTo>
                    <a:pt x="11196" y="3883"/>
                    <a:pt x="12067" y="3011"/>
                    <a:pt x="12067" y="1941"/>
                  </a:cubicBezTo>
                  <a:lnTo>
                    <a:pt x="12067" y="776"/>
                  </a:lnTo>
                  <a:lnTo>
                    <a:pt x="12844" y="776"/>
                  </a:lnTo>
                  <a:lnTo>
                    <a:pt x="12844" y="8228"/>
                  </a:lnTo>
                  <a:lnTo>
                    <a:pt x="7409" y="8228"/>
                  </a:lnTo>
                  <a:lnTo>
                    <a:pt x="7409" y="774"/>
                  </a:lnTo>
                  <a:close/>
                  <a:moveTo>
                    <a:pt x="13140" y="9006"/>
                  </a:moveTo>
                  <a:lnTo>
                    <a:pt x="16665" y="10749"/>
                  </a:lnTo>
                  <a:cubicBezTo>
                    <a:pt x="17245" y="11036"/>
                    <a:pt x="17461" y="11755"/>
                    <a:pt x="17137" y="12315"/>
                  </a:cubicBezTo>
                  <a:cubicBezTo>
                    <a:pt x="16926" y="12678"/>
                    <a:pt x="16561" y="12886"/>
                    <a:pt x="16133" y="12886"/>
                  </a:cubicBezTo>
                  <a:lnTo>
                    <a:pt x="9738" y="12886"/>
                  </a:lnTo>
                  <a:lnTo>
                    <a:pt x="9738" y="11335"/>
                  </a:lnTo>
                  <a:lnTo>
                    <a:pt x="11678" y="11335"/>
                  </a:lnTo>
                  <a:cubicBezTo>
                    <a:pt x="11681" y="11335"/>
                    <a:pt x="11683" y="11335"/>
                    <a:pt x="11685" y="11335"/>
                  </a:cubicBezTo>
                  <a:cubicBezTo>
                    <a:pt x="11900" y="11335"/>
                    <a:pt x="12074" y="11162"/>
                    <a:pt x="12074" y="10946"/>
                  </a:cubicBezTo>
                  <a:cubicBezTo>
                    <a:pt x="12074" y="10731"/>
                    <a:pt x="11901" y="10558"/>
                    <a:pt x="11687" y="10558"/>
                  </a:cubicBezTo>
                  <a:cubicBezTo>
                    <a:pt x="11684" y="10558"/>
                    <a:pt x="11681" y="10558"/>
                    <a:pt x="11678" y="10558"/>
                  </a:cubicBezTo>
                  <a:lnTo>
                    <a:pt x="7409" y="10558"/>
                  </a:lnTo>
                  <a:cubicBezTo>
                    <a:pt x="7408" y="10558"/>
                    <a:pt x="7407" y="10558"/>
                    <a:pt x="7406" y="10558"/>
                  </a:cubicBezTo>
                  <a:cubicBezTo>
                    <a:pt x="6852" y="10558"/>
                    <a:pt x="6341" y="10854"/>
                    <a:pt x="6065" y="11334"/>
                  </a:cubicBezTo>
                  <a:cubicBezTo>
                    <a:pt x="5786" y="11815"/>
                    <a:pt x="5788" y="12406"/>
                    <a:pt x="6066" y="12886"/>
                  </a:cubicBezTo>
                  <a:lnTo>
                    <a:pt x="4118" y="12886"/>
                  </a:lnTo>
                  <a:cubicBezTo>
                    <a:pt x="3684" y="12886"/>
                    <a:pt x="3314" y="12672"/>
                    <a:pt x="3105" y="12298"/>
                  </a:cubicBezTo>
                  <a:cubicBezTo>
                    <a:pt x="2794" y="11738"/>
                    <a:pt x="3013" y="11033"/>
                    <a:pt x="3586" y="10749"/>
                  </a:cubicBezTo>
                  <a:lnTo>
                    <a:pt x="7112" y="9006"/>
                  </a:lnTo>
                  <a:close/>
                  <a:moveTo>
                    <a:pt x="8962" y="11335"/>
                  </a:moveTo>
                  <a:lnTo>
                    <a:pt x="8962" y="12888"/>
                  </a:lnTo>
                  <a:lnTo>
                    <a:pt x="7409" y="12888"/>
                  </a:lnTo>
                  <a:cubicBezTo>
                    <a:pt x="6981" y="12888"/>
                    <a:pt x="6633" y="12540"/>
                    <a:pt x="6633" y="12111"/>
                  </a:cubicBezTo>
                  <a:cubicBezTo>
                    <a:pt x="6633" y="11681"/>
                    <a:pt x="6981" y="11335"/>
                    <a:pt x="7409" y="11335"/>
                  </a:cubicBezTo>
                  <a:close/>
                  <a:moveTo>
                    <a:pt x="6997" y="1"/>
                  </a:moveTo>
                  <a:cubicBezTo>
                    <a:pt x="6994" y="1"/>
                    <a:pt x="6990" y="1"/>
                    <a:pt x="6987" y="2"/>
                  </a:cubicBezTo>
                  <a:cubicBezTo>
                    <a:pt x="6984" y="2"/>
                    <a:pt x="6981" y="3"/>
                    <a:pt x="6978" y="3"/>
                  </a:cubicBezTo>
                  <a:cubicBezTo>
                    <a:pt x="6474" y="41"/>
                    <a:pt x="6019" y="320"/>
                    <a:pt x="5758" y="752"/>
                  </a:cubicBezTo>
                  <a:cubicBezTo>
                    <a:pt x="5758" y="752"/>
                    <a:pt x="4331" y="3114"/>
                    <a:pt x="3877" y="3864"/>
                  </a:cubicBezTo>
                  <a:cubicBezTo>
                    <a:pt x="3155" y="4234"/>
                    <a:pt x="1099" y="5368"/>
                    <a:pt x="868" y="5479"/>
                  </a:cubicBezTo>
                  <a:cubicBezTo>
                    <a:pt x="843" y="5491"/>
                    <a:pt x="820" y="5505"/>
                    <a:pt x="798" y="5522"/>
                  </a:cubicBezTo>
                  <a:cubicBezTo>
                    <a:pt x="150" y="6022"/>
                    <a:pt x="0" y="6940"/>
                    <a:pt x="458" y="7619"/>
                  </a:cubicBezTo>
                  <a:cubicBezTo>
                    <a:pt x="756" y="8063"/>
                    <a:pt x="1246" y="8305"/>
                    <a:pt x="1746" y="8305"/>
                  </a:cubicBezTo>
                  <a:cubicBezTo>
                    <a:pt x="2013" y="8305"/>
                    <a:pt x="2282" y="8236"/>
                    <a:pt x="2528" y="8092"/>
                  </a:cubicBezTo>
                  <a:cubicBezTo>
                    <a:pt x="2593" y="8055"/>
                    <a:pt x="3877" y="7237"/>
                    <a:pt x="4665" y="6801"/>
                  </a:cubicBezTo>
                  <a:cubicBezTo>
                    <a:pt x="5263" y="6468"/>
                    <a:pt x="5805" y="6041"/>
                    <a:pt x="6267" y="5537"/>
                  </a:cubicBezTo>
                  <a:cubicBezTo>
                    <a:pt x="6465" y="5320"/>
                    <a:pt x="6529" y="5250"/>
                    <a:pt x="6634" y="5137"/>
                  </a:cubicBezTo>
                  <a:lnTo>
                    <a:pt x="6634" y="8376"/>
                  </a:lnTo>
                  <a:lnTo>
                    <a:pt x="3243" y="10052"/>
                  </a:lnTo>
                  <a:cubicBezTo>
                    <a:pt x="2272" y="10533"/>
                    <a:pt x="1900" y="11730"/>
                    <a:pt x="2427" y="12677"/>
                  </a:cubicBezTo>
                  <a:cubicBezTo>
                    <a:pt x="2774" y="13294"/>
                    <a:pt x="3406" y="13663"/>
                    <a:pt x="4118" y="13663"/>
                  </a:cubicBezTo>
                  <a:lnTo>
                    <a:pt x="16133" y="13663"/>
                  </a:lnTo>
                  <a:cubicBezTo>
                    <a:pt x="16834" y="13663"/>
                    <a:pt x="17460" y="13305"/>
                    <a:pt x="17809" y="12705"/>
                  </a:cubicBezTo>
                  <a:cubicBezTo>
                    <a:pt x="18358" y="11756"/>
                    <a:pt x="17992" y="10539"/>
                    <a:pt x="17009" y="10052"/>
                  </a:cubicBezTo>
                  <a:lnTo>
                    <a:pt x="13619" y="8376"/>
                  </a:lnTo>
                  <a:lnTo>
                    <a:pt x="13619" y="5137"/>
                  </a:lnTo>
                  <a:lnTo>
                    <a:pt x="13998" y="5550"/>
                  </a:lnTo>
                  <a:cubicBezTo>
                    <a:pt x="14457" y="6049"/>
                    <a:pt x="14993" y="6472"/>
                    <a:pt x="15587" y="6802"/>
                  </a:cubicBezTo>
                  <a:cubicBezTo>
                    <a:pt x="16379" y="7241"/>
                    <a:pt x="17657" y="8055"/>
                    <a:pt x="17724" y="8093"/>
                  </a:cubicBezTo>
                  <a:cubicBezTo>
                    <a:pt x="17971" y="8237"/>
                    <a:pt x="18241" y="8306"/>
                    <a:pt x="18508" y="8306"/>
                  </a:cubicBezTo>
                  <a:cubicBezTo>
                    <a:pt x="19008" y="8306"/>
                    <a:pt x="19498" y="8064"/>
                    <a:pt x="19797" y="7620"/>
                  </a:cubicBezTo>
                  <a:cubicBezTo>
                    <a:pt x="20255" y="6941"/>
                    <a:pt x="20104" y="6023"/>
                    <a:pt x="19455" y="5523"/>
                  </a:cubicBezTo>
                  <a:cubicBezTo>
                    <a:pt x="19447" y="5517"/>
                    <a:pt x="16892" y="4130"/>
                    <a:pt x="16375" y="3865"/>
                  </a:cubicBezTo>
                  <a:cubicBezTo>
                    <a:pt x="15921" y="3114"/>
                    <a:pt x="14495" y="753"/>
                    <a:pt x="14495" y="753"/>
                  </a:cubicBezTo>
                  <a:cubicBezTo>
                    <a:pt x="14237" y="330"/>
                    <a:pt x="13794" y="54"/>
                    <a:pt x="13301" y="9"/>
                  </a:cubicBezTo>
                  <a:cubicBezTo>
                    <a:pt x="13278" y="5"/>
                    <a:pt x="13256" y="3"/>
                    <a:pt x="13233" y="3"/>
                  </a:cubicBezTo>
                  <a:cubicBezTo>
                    <a:pt x="13223" y="3"/>
                    <a:pt x="13212" y="3"/>
                    <a:pt x="13201" y="5"/>
                  </a:cubicBezTo>
                  <a:lnTo>
                    <a:pt x="70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40;p54"/>
            <p:cNvSpPr/>
            <p:nvPr/>
          </p:nvSpPr>
          <p:spPr>
            <a:xfrm>
              <a:off x="2443375" y="5028225"/>
              <a:ext cx="135850" cy="135850"/>
            </a:xfrm>
            <a:custGeom>
              <a:avLst/>
              <a:gdLst/>
              <a:ahLst/>
              <a:cxnLst/>
              <a:rect l="l" t="t" r="r" b="b"/>
              <a:pathLst>
                <a:path w="5434" h="5434" extrusionOk="0">
                  <a:moveTo>
                    <a:pt x="2717" y="775"/>
                  </a:moveTo>
                  <a:cubicBezTo>
                    <a:pt x="3787" y="775"/>
                    <a:pt x="4658" y="1647"/>
                    <a:pt x="4658" y="2717"/>
                  </a:cubicBezTo>
                  <a:cubicBezTo>
                    <a:pt x="4658" y="3787"/>
                    <a:pt x="3787" y="4657"/>
                    <a:pt x="2717" y="4657"/>
                  </a:cubicBezTo>
                  <a:cubicBezTo>
                    <a:pt x="1647" y="4657"/>
                    <a:pt x="776" y="3787"/>
                    <a:pt x="776" y="2717"/>
                  </a:cubicBezTo>
                  <a:cubicBezTo>
                    <a:pt x="778" y="1646"/>
                    <a:pt x="1645" y="777"/>
                    <a:pt x="2717" y="775"/>
                  </a:cubicBezTo>
                  <a:close/>
                  <a:moveTo>
                    <a:pt x="2717" y="0"/>
                  </a:moveTo>
                  <a:cubicBezTo>
                    <a:pt x="1219" y="0"/>
                    <a:pt x="0" y="1220"/>
                    <a:pt x="0" y="2717"/>
                  </a:cubicBezTo>
                  <a:cubicBezTo>
                    <a:pt x="0" y="4215"/>
                    <a:pt x="1219" y="5434"/>
                    <a:pt x="2717" y="5434"/>
                  </a:cubicBezTo>
                  <a:cubicBezTo>
                    <a:pt x="4215" y="5434"/>
                    <a:pt x="5433" y="4215"/>
                    <a:pt x="5433" y="2717"/>
                  </a:cubicBezTo>
                  <a:cubicBezTo>
                    <a:pt x="5433" y="1220"/>
                    <a:pt x="4215" y="0"/>
                    <a:pt x="2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818;p54"/>
          <p:cNvGrpSpPr/>
          <p:nvPr/>
        </p:nvGrpSpPr>
        <p:grpSpPr>
          <a:xfrm>
            <a:off x="2139209" y="2577496"/>
            <a:ext cx="475285" cy="421631"/>
            <a:chOff x="3527500" y="5792500"/>
            <a:chExt cx="498725" cy="442425"/>
          </a:xfrm>
        </p:grpSpPr>
        <p:sp>
          <p:nvSpPr>
            <p:cNvPr id="10" name="Google Shape;819;p54"/>
            <p:cNvSpPr/>
            <p:nvPr/>
          </p:nvSpPr>
          <p:spPr>
            <a:xfrm>
              <a:off x="3582450" y="6021450"/>
              <a:ext cx="22725" cy="19475"/>
            </a:xfrm>
            <a:custGeom>
              <a:avLst/>
              <a:gdLst/>
              <a:ahLst/>
              <a:cxnLst/>
              <a:rect l="l" t="t" r="r" b="b"/>
              <a:pathLst>
                <a:path w="909" h="779" extrusionOk="0">
                  <a:moveTo>
                    <a:pt x="520" y="1"/>
                  </a:moveTo>
                  <a:cubicBezTo>
                    <a:pt x="174" y="1"/>
                    <a:pt x="1" y="420"/>
                    <a:pt x="245" y="664"/>
                  </a:cubicBezTo>
                  <a:cubicBezTo>
                    <a:pt x="324" y="743"/>
                    <a:pt x="421" y="778"/>
                    <a:pt x="517" y="778"/>
                  </a:cubicBezTo>
                  <a:cubicBezTo>
                    <a:pt x="716" y="778"/>
                    <a:pt x="908" y="623"/>
                    <a:pt x="908" y="390"/>
                  </a:cubicBezTo>
                  <a:cubicBezTo>
                    <a:pt x="908" y="175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20;p54"/>
            <p:cNvSpPr/>
            <p:nvPr/>
          </p:nvSpPr>
          <p:spPr>
            <a:xfrm>
              <a:off x="3527500" y="5792500"/>
              <a:ext cx="498725" cy="442425"/>
            </a:xfrm>
            <a:custGeom>
              <a:avLst/>
              <a:gdLst/>
              <a:ahLst/>
              <a:cxnLst/>
              <a:rect l="l" t="t" r="r" b="b"/>
              <a:pathLst>
                <a:path w="19949" h="17697" extrusionOk="0">
                  <a:moveTo>
                    <a:pt x="3883" y="7606"/>
                  </a:moveTo>
                  <a:lnTo>
                    <a:pt x="3883" y="16921"/>
                  </a:lnTo>
                  <a:lnTo>
                    <a:pt x="777" y="16921"/>
                  </a:lnTo>
                  <a:lnTo>
                    <a:pt x="777" y="7606"/>
                  </a:lnTo>
                  <a:close/>
                  <a:moveTo>
                    <a:pt x="11994" y="777"/>
                  </a:moveTo>
                  <a:cubicBezTo>
                    <a:pt x="12198" y="777"/>
                    <a:pt x="12410" y="850"/>
                    <a:pt x="12591" y="1006"/>
                  </a:cubicBezTo>
                  <a:cubicBezTo>
                    <a:pt x="13829" y="2087"/>
                    <a:pt x="14278" y="3836"/>
                    <a:pt x="13735" y="5462"/>
                  </a:cubicBezTo>
                  <a:lnTo>
                    <a:pt x="13539" y="6053"/>
                  </a:lnTo>
                  <a:lnTo>
                    <a:pt x="13041" y="6053"/>
                  </a:lnTo>
                  <a:cubicBezTo>
                    <a:pt x="13039" y="6053"/>
                    <a:pt x="13037" y="6053"/>
                    <a:pt x="13035" y="6053"/>
                  </a:cubicBezTo>
                  <a:cubicBezTo>
                    <a:pt x="12821" y="6053"/>
                    <a:pt x="12645" y="6227"/>
                    <a:pt x="12645" y="6442"/>
                  </a:cubicBezTo>
                  <a:cubicBezTo>
                    <a:pt x="12645" y="6656"/>
                    <a:pt x="12820" y="6830"/>
                    <a:pt x="13033" y="6830"/>
                  </a:cubicBezTo>
                  <a:cubicBezTo>
                    <a:pt x="13036" y="6830"/>
                    <a:pt x="13039" y="6830"/>
                    <a:pt x="13041" y="6830"/>
                  </a:cubicBezTo>
                  <a:lnTo>
                    <a:pt x="18053" y="6830"/>
                  </a:lnTo>
                  <a:cubicBezTo>
                    <a:pt x="18565" y="6830"/>
                    <a:pt x="19008" y="7176"/>
                    <a:pt x="19083" y="7634"/>
                  </a:cubicBezTo>
                  <a:cubicBezTo>
                    <a:pt x="19185" y="8227"/>
                    <a:pt x="18729" y="8770"/>
                    <a:pt x="18126" y="8770"/>
                  </a:cubicBezTo>
                  <a:lnTo>
                    <a:pt x="14400" y="8770"/>
                  </a:lnTo>
                  <a:cubicBezTo>
                    <a:pt x="14189" y="8775"/>
                    <a:pt x="14019" y="8947"/>
                    <a:pt x="14019" y="9159"/>
                  </a:cubicBezTo>
                  <a:cubicBezTo>
                    <a:pt x="14019" y="9370"/>
                    <a:pt x="14189" y="9543"/>
                    <a:pt x="14400" y="9546"/>
                  </a:cubicBezTo>
                  <a:lnTo>
                    <a:pt x="18126" y="9546"/>
                  </a:lnTo>
                  <a:cubicBezTo>
                    <a:pt x="18661" y="9546"/>
                    <a:pt x="19096" y="9981"/>
                    <a:pt x="19096" y="10517"/>
                  </a:cubicBezTo>
                  <a:cubicBezTo>
                    <a:pt x="19096" y="11053"/>
                    <a:pt x="18661" y="11488"/>
                    <a:pt x="18126" y="11488"/>
                  </a:cubicBezTo>
                  <a:lnTo>
                    <a:pt x="14400" y="11488"/>
                  </a:lnTo>
                  <a:cubicBezTo>
                    <a:pt x="14189" y="11492"/>
                    <a:pt x="14019" y="11665"/>
                    <a:pt x="14019" y="11876"/>
                  </a:cubicBezTo>
                  <a:cubicBezTo>
                    <a:pt x="14019" y="12087"/>
                    <a:pt x="14189" y="12260"/>
                    <a:pt x="14400" y="12264"/>
                  </a:cubicBezTo>
                  <a:lnTo>
                    <a:pt x="17349" y="12264"/>
                  </a:lnTo>
                  <a:cubicBezTo>
                    <a:pt x="17885" y="12264"/>
                    <a:pt x="18320" y="12699"/>
                    <a:pt x="18320" y="13235"/>
                  </a:cubicBezTo>
                  <a:cubicBezTo>
                    <a:pt x="18320" y="13770"/>
                    <a:pt x="17885" y="14205"/>
                    <a:pt x="17349" y="14205"/>
                  </a:cubicBezTo>
                  <a:lnTo>
                    <a:pt x="14400" y="14205"/>
                  </a:lnTo>
                  <a:cubicBezTo>
                    <a:pt x="14189" y="14210"/>
                    <a:pt x="14019" y="14382"/>
                    <a:pt x="14019" y="14593"/>
                  </a:cubicBezTo>
                  <a:cubicBezTo>
                    <a:pt x="14019" y="14804"/>
                    <a:pt x="14189" y="14977"/>
                    <a:pt x="14400" y="14981"/>
                  </a:cubicBezTo>
                  <a:lnTo>
                    <a:pt x="15797" y="14981"/>
                  </a:lnTo>
                  <a:cubicBezTo>
                    <a:pt x="16333" y="14981"/>
                    <a:pt x="16768" y="15416"/>
                    <a:pt x="16768" y="15951"/>
                  </a:cubicBezTo>
                  <a:cubicBezTo>
                    <a:pt x="16768" y="16488"/>
                    <a:pt x="16333" y="16923"/>
                    <a:pt x="15797" y="16923"/>
                  </a:cubicBezTo>
                  <a:lnTo>
                    <a:pt x="10931" y="16923"/>
                  </a:lnTo>
                  <a:cubicBezTo>
                    <a:pt x="10928" y="16923"/>
                    <a:pt x="10925" y="16923"/>
                    <a:pt x="10922" y="16923"/>
                  </a:cubicBezTo>
                  <a:cubicBezTo>
                    <a:pt x="9559" y="16923"/>
                    <a:pt x="8246" y="16405"/>
                    <a:pt x="7251" y="15475"/>
                  </a:cubicBezTo>
                  <a:cubicBezTo>
                    <a:pt x="7178" y="15407"/>
                    <a:pt x="7084" y="15369"/>
                    <a:pt x="6986" y="15369"/>
                  </a:cubicBezTo>
                  <a:lnTo>
                    <a:pt x="4659" y="15369"/>
                  </a:lnTo>
                  <a:lnTo>
                    <a:pt x="4659" y="8383"/>
                  </a:lnTo>
                  <a:lnTo>
                    <a:pt x="6264" y="8383"/>
                  </a:lnTo>
                  <a:cubicBezTo>
                    <a:pt x="6388" y="8383"/>
                    <a:pt x="6503" y="8324"/>
                    <a:pt x="6576" y="8225"/>
                  </a:cubicBezTo>
                  <a:cubicBezTo>
                    <a:pt x="6927" y="7749"/>
                    <a:pt x="7236" y="7582"/>
                    <a:pt x="7665" y="7351"/>
                  </a:cubicBezTo>
                  <a:cubicBezTo>
                    <a:pt x="7943" y="7201"/>
                    <a:pt x="8259" y="7030"/>
                    <a:pt x="8622" y="6749"/>
                  </a:cubicBezTo>
                  <a:cubicBezTo>
                    <a:pt x="11279" y="4697"/>
                    <a:pt x="11887" y="3439"/>
                    <a:pt x="11236" y="1241"/>
                  </a:cubicBezTo>
                  <a:cubicBezTo>
                    <a:pt x="11391" y="943"/>
                    <a:pt x="11685" y="777"/>
                    <a:pt x="11994" y="777"/>
                  </a:cubicBezTo>
                  <a:close/>
                  <a:moveTo>
                    <a:pt x="11999" y="1"/>
                  </a:moveTo>
                  <a:cubicBezTo>
                    <a:pt x="11361" y="1"/>
                    <a:pt x="10723" y="363"/>
                    <a:pt x="10458" y="1083"/>
                  </a:cubicBezTo>
                  <a:cubicBezTo>
                    <a:pt x="10429" y="1163"/>
                    <a:pt x="10427" y="1252"/>
                    <a:pt x="10452" y="1333"/>
                  </a:cubicBezTo>
                  <a:cubicBezTo>
                    <a:pt x="10775" y="2358"/>
                    <a:pt x="10780" y="3048"/>
                    <a:pt x="10468" y="3713"/>
                  </a:cubicBezTo>
                  <a:cubicBezTo>
                    <a:pt x="10145" y="4403"/>
                    <a:pt x="9452" y="5128"/>
                    <a:pt x="8147" y="6134"/>
                  </a:cubicBezTo>
                  <a:cubicBezTo>
                    <a:pt x="7834" y="6376"/>
                    <a:pt x="7560" y="6524"/>
                    <a:pt x="7296" y="6667"/>
                  </a:cubicBezTo>
                  <a:cubicBezTo>
                    <a:pt x="6879" y="6892"/>
                    <a:pt x="6484" y="7105"/>
                    <a:pt x="6073" y="7606"/>
                  </a:cubicBezTo>
                  <a:lnTo>
                    <a:pt x="4659" y="7606"/>
                  </a:lnTo>
                  <a:lnTo>
                    <a:pt x="4659" y="7217"/>
                  </a:lnTo>
                  <a:cubicBezTo>
                    <a:pt x="4659" y="7003"/>
                    <a:pt x="4485" y="6830"/>
                    <a:pt x="4270" y="6830"/>
                  </a:cubicBezTo>
                  <a:lnTo>
                    <a:pt x="390" y="6830"/>
                  </a:lnTo>
                  <a:cubicBezTo>
                    <a:pt x="175" y="6830"/>
                    <a:pt x="1" y="7003"/>
                    <a:pt x="1" y="7217"/>
                  </a:cubicBezTo>
                  <a:lnTo>
                    <a:pt x="1" y="17309"/>
                  </a:lnTo>
                  <a:cubicBezTo>
                    <a:pt x="1" y="17523"/>
                    <a:pt x="175" y="17697"/>
                    <a:pt x="390" y="17697"/>
                  </a:cubicBezTo>
                  <a:lnTo>
                    <a:pt x="4270" y="17697"/>
                  </a:lnTo>
                  <a:cubicBezTo>
                    <a:pt x="4485" y="17697"/>
                    <a:pt x="4659" y="17523"/>
                    <a:pt x="4659" y="17309"/>
                  </a:cubicBezTo>
                  <a:lnTo>
                    <a:pt x="4659" y="16145"/>
                  </a:lnTo>
                  <a:lnTo>
                    <a:pt x="6835" y="16145"/>
                  </a:lnTo>
                  <a:cubicBezTo>
                    <a:pt x="7959" y="17144"/>
                    <a:pt x="9412" y="17697"/>
                    <a:pt x="10917" y="17697"/>
                  </a:cubicBezTo>
                  <a:cubicBezTo>
                    <a:pt x="10922" y="17697"/>
                    <a:pt x="10926" y="17697"/>
                    <a:pt x="10931" y="17697"/>
                  </a:cubicBezTo>
                  <a:lnTo>
                    <a:pt x="15798" y="17697"/>
                  </a:lnTo>
                  <a:cubicBezTo>
                    <a:pt x="15799" y="17697"/>
                    <a:pt x="15800" y="17697"/>
                    <a:pt x="15801" y="17697"/>
                  </a:cubicBezTo>
                  <a:cubicBezTo>
                    <a:pt x="16444" y="17697"/>
                    <a:pt x="17036" y="17342"/>
                    <a:pt x="17339" y="16775"/>
                  </a:cubicBezTo>
                  <a:cubicBezTo>
                    <a:pt x="17642" y="16205"/>
                    <a:pt x="17608" y="15515"/>
                    <a:pt x="17249" y="14980"/>
                  </a:cubicBezTo>
                  <a:lnTo>
                    <a:pt x="17351" y="14980"/>
                  </a:lnTo>
                  <a:cubicBezTo>
                    <a:pt x="17352" y="14980"/>
                    <a:pt x="17353" y="14980"/>
                    <a:pt x="17354" y="14980"/>
                  </a:cubicBezTo>
                  <a:cubicBezTo>
                    <a:pt x="18019" y="14980"/>
                    <a:pt x="18628" y="14599"/>
                    <a:pt x="18920" y="13999"/>
                  </a:cubicBezTo>
                  <a:cubicBezTo>
                    <a:pt x="19213" y="13398"/>
                    <a:pt x="19137" y="12684"/>
                    <a:pt x="18725" y="12158"/>
                  </a:cubicBezTo>
                  <a:cubicBezTo>
                    <a:pt x="19415" y="11907"/>
                    <a:pt x="19873" y="11251"/>
                    <a:pt x="19872" y="10517"/>
                  </a:cubicBezTo>
                  <a:lnTo>
                    <a:pt x="19872" y="10517"/>
                  </a:lnTo>
                  <a:lnTo>
                    <a:pt x="19872" y="10518"/>
                  </a:lnTo>
                  <a:cubicBezTo>
                    <a:pt x="19872" y="9989"/>
                    <a:pt x="19634" y="9491"/>
                    <a:pt x="19222" y="9160"/>
                  </a:cubicBezTo>
                  <a:cubicBezTo>
                    <a:pt x="19728" y="8752"/>
                    <a:pt x="19948" y="8121"/>
                    <a:pt x="19849" y="7510"/>
                  </a:cubicBezTo>
                  <a:cubicBezTo>
                    <a:pt x="19713" y="6681"/>
                    <a:pt x="18942" y="6055"/>
                    <a:pt x="18053" y="6055"/>
                  </a:cubicBezTo>
                  <a:lnTo>
                    <a:pt x="14357" y="6055"/>
                  </a:lnTo>
                  <a:lnTo>
                    <a:pt x="14471" y="5708"/>
                  </a:lnTo>
                  <a:cubicBezTo>
                    <a:pt x="15130" y="3735"/>
                    <a:pt x="14518" y="1628"/>
                    <a:pt x="13070" y="394"/>
                  </a:cubicBezTo>
                  <a:cubicBezTo>
                    <a:pt x="12767" y="132"/>
                    <a:pt x="12383" y="1"/>
                    <a:pt x="119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21;p54"/>
            <p:cNvSpPr/>
            <p:nvPr/>
          </p:nvSpPr>
          <p:spPr>
            <a:xfrm>
              <a:off x="3585725" y="6060275"/>
              <a:ext cx="19450" cy="116300"/>
            </a:xfrm>
            <a:custGeom>
              <a:avLst/>
              <a:gdLst/>
              <a:ahLst/>
              <a:cxnLst/>
              <a:rect l="l" t="t" r="r" b="b"/>
              <a:pathLst>
                <a:path w="778" h="4652" extrusionOk="0">
                  <a:moveTo>
                    <a:pt x="389" y="1"/>
                  </a:moveTo>
                  <a:cubicBezTo>
                    <a:pt x="174" y="1"/>
                    <a:pt x="1" y="174"/>
                    <a:pt x="1" y="388"/>
                  </a:cubicBezTo>
                  <a:lnTo>
                    <a:pt x="1" y="4270"/>
                  </a:lnTo>
                  <a:cubicBezTo>
                    <a:pt x="5" y="4482"/>
                    <a:pt x="178" y="4652"/>
                    <a:pt x="389" y="4652"/>
                  </a:cubicBezTo>
                  <a:cubicBezTo>
                    <a:pt x="600" y="4652"/>
                    <a:pt x="773" y="4482"/>
                    <a:pt x="777" y="4270"/>
                  </a:cubicBezTo>
                  <a:lnTo>
                    <a:pt x="777" y="388"/>
                  </a:lnTo>
                  <a:cubicBezTo>
                    <a:pt x="777" y="174"/>
                    <a:pt x="603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77;p31"/>
          <p:cNvSpPr txBox="1">
            <a:spLocks/>
          </p:cNvSpPr>
          <p:nvPr/>
        </p:nvSpPr>
        <p:spPr>
          <a:xfrm>
            <a:off x="1642944" y="1472286"/>
            <a:ext cx="6009506" cy="917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spcAft>
                <a:spcPts val="1600"/>
              </a:spcAft>
              <a:buFont typeface="Montserrat"/>
              <a:buNone/>
            </a:pPr>
            <a:r>
              <a:rPr lang="en-US" sz="2000"/>
              <a:t>Individuals or PD’s families</a:t>
            </a:r>
            <a:endParaRPr lang="id-ID" sz="2000" dirty="0"/>
          </a:p>
        </p:txBody>
      </p:sp>
      <p:sp>
        <p:nvSpPr>
          <p:cNvPr id="15" name="Google Shape;177;p31"/>
          <p:cNvSpPr txBox="1">
            <a:spLocks/>
          </p:cNvSpPr>
          <p:nvPr/>
        </p:nvSpPr>
        <p:spPr>
          <a:xfrm>
            <a:off x="2744316" y="2484840"/>
            <a:ext cx="6009506" cy="917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spcAft>
                <a:spcPts val="1600"/>
              </a:spcAft>
              <a:buFont typeface="Montserrat"/>
              <a:buNone/>
            </a:pPr>
            <a:r>
              <a:rPr lang="en-US" sz="2000"/>
              <a:t>Different strategis </a:t>
            </a:r>
            <a:r>
              <a:rPr lang="id-ID" sz="2000">
                <a:sym typeface="Wingdings" pitchFamily="2" charset="2"/>
              </a:rPr>
              <a:t> </a:t>
            </a:r>
            <a:r>
              <a:rPr lang="en-US" sz="2000">
                <a:sym typeface="Wingdings" pitchFamily="2" charset="2"/>
              </a:rPr>
              <a:t>better solution</a:t>
            </a:r>
            <a:endParaRPr lang="id-ID" sz="2000" dirty="0"/>
          </a:p>
        </p:txBody>
      </p:sp>
      <p:grpSp>
        <p:nvGrpSpPr>
          <p:cNvPr id="16" name="Google Shape;672;p54"/>
          <p:cNvGrpSpPr/>
          <p:nvPr/>
        </p:nvGrpSpPr>
        <p:grpSpPr>
          <a:xfrm>
            <a:off x="2928952" y="3669250"/>
            <a:ext cx="487388" cy="458680"/>
            <a:chOff x="2355375" y="4416000"/>
            <a:chExt cx="511425" cy="446325"/>
          </a:xfrm>
        </p:grpSpPr>
        <p:sp>
          <p:nvSpPr>
            <p:cNvPr id="17" name="Google Shape;673;p54"/>
            <p:cNvSpPr/>
            <p:nvPr/>
          </p:nvSpPr>
          <p:spPr>
            <a:xfrm>
              <a:off x="2776075" y="4774975"/>
              <a:ext cx="22725" cy="19450"/>
            </a:xfrm>
            <a:custGeom>
              <a:avLst/>
              <a:gdLst/>
              <a:ahLst/>
              <a:cxnLst/>
              <a:rect l="l" t="t" r="r" b="b"/>
              <a:pathLst>
                <a:path w="909" h="778" extrusionOk="0">
                  <a:moveTo>
                    <a:pt x="521" y="0"/>
                  </a:moveTo>
                  <a:cubicBezTo>
                    <a:pt x="174" y="0"/>
                    <a:pt x="1" y="419"/>
                    <a:pt x="245" y="663"/>
                  </a:cubicBezTo>
                  <a:cubicBezTo>
                    <a:pt x="325" y="742"/>
                    <a:pt x="422" y="778"/>
                    <a:pt x="517" y="778"/>
                  </a:cubicBezTo>
                  <a:cubicBezTo>
                    <a:pt x="717" y="778"/>
                    <a:pt x="909" y="623"/>
                    <a:pt x="909" y="389"/>
                  </a:cubicBezTo>
                  <a:cubicBezTo>
                    <a:pt x="909" y="175"/>
                    <a:pt x="735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74;p54"/>
            <p:cNvSpPr/>
            <p:nvPr/>
          </p:nvSpPr>
          <p:spPr>
            <a:xfrm>
              <a:off x="2355375" y="4416000"/>
              <a:ext cx="511425" cy="446325"/>
            </a:xfrm>
            <a:custGeom>
              <a:avLst/>
              <a:gdLst/>
              <a:ahLst/>
              <a:cxnLst/>
              <a:rect l="l" t="t" r="r" b="b"/>
              <a:pathLst>
                <a:path w="20457" h="17853" extrusionOk="0">
                  <a:moveTo>
                    <a:pt x="10230" y="777"/>
                  </a:moveTo>
                  <a:cubicBezTo>
                    <a:pt x="10231" y="777"/>
                    <a:pt x="10233" y="777"/>
                    <a:pt x="10234" y="777"/>
                  </a:cubicBezTo>
                  <a:cubicBezTo>
                    <a:pt x="11946" y="777"/>
                    <a:pt x="13338" y="2169"/>
                    <a:pt x="13338" y="3881"/>
                  </a:cubicBezTo>
                  <a:cubicBezTo>
                    <a:pt x="13338" y="5593"/>
                    <a:pt x="11946" y="6985"/>
                    <a:pt x="10234" y="6985"/>
                  </a:cubicBezTo>
                  <a:cubicBezTo>
                    <a:pt x="8519" y="6985"/>
                    <a:pt x="7130" y="5595"/>
                    <a:pt x="7130" y="3881"/>
                  </a:cubicBezTo>
                  <a:cubicBezTo>
                    <a:pt x="7127" y="2167"/>
                    <a:pt x="8516" y="777"/>
                    <a:pt x="10230" y="777"/>
                  </a:cubicBezTo>
                  <a:close/>
                  <a:moveTo>
                    <a:pt x="6396" y="4444"/>
                  </a:moveTo>
                  <a:cubicBezTo>
                    <a:pt x="6516" y="5270"/>
                    <a:pt x="6899" y="6033"/>
                    <a:pt x="7489" y="6623"/>
                  </a:cubicBezTo>
                  <a:lnTo>
                    <a:pt x="7365" y="6877"/>
                  </a:lnTo>
                  <a:cubicBezTo>
                    <a:pt x="6669" y="8301"/>
                    <a:pt x="6937" y="9543"/>
                    <a:pt x="6937" y="9606"/>
                  </a:cubicBezTo>
                  <a:cubicBezTo>
                    <a:pt x="7024" y="10206"/>
                    <a:pt x="7106" y="10849"/>
                    <a:pt x="7120" y="11480"/>
                  </a:cubicBezTo>
                  <a:cubicBezTo>
                    <a:pt x="7130" y="11954"/>
                    <a:pt x="7102" y="12366"/>
                    <a:pt x="7034" y="12739"/>
                  </a:cubicBezTo>
                  <a:cubicBezTo>
                    <a:pt x="6999" y="12948"/>
                    <a:pt x="7138" y="13146"/>
                    <a:pt x="7346" y="13184"/>
                  </a:cubicBezTo>
                  <a:cubicBezTo>
                    <a:pt x="7370" y="13188"/>
                    <a:pt x="7393" y="13191"/>
                    <a:pt x="7416" y="13191"/>
                  </a:cubicBezTo>
                  <a:cubicBezTo>
                    <a:pt x="7597" y="13191"/>
                    <a:pt x="7759" y="13064"/>
                    <a:pt x="7797" y="12880"/>
                  </a:cubicBezTo>
                  <a:cubicBezTo>
                    <a:pt x="7865" y="12508"/>
                    <a:pt x="7898" y="12107"/>
                    <a:pt x="7898" y="11660"/>
                  </a:cubicBezTo>
                  <a:cubicBezTo>
                    <a:pt x="8624" y="11144"/>
                    <a:pt x="9820" y="10867"/>
                    <a:pt x="10636" y="10867"/>
                  </a:cubicBezTo>
                  <a:cubicBezTo>
                    <a:pt x="11432" y="10867"/>
                    <a:pt x="12200" y="11127"/>
                    <a:pt x="12873" y="11577"/>
                  </a:cubicBezTo>
                  <a:cubicBezTo>
                    <a:pt x="12941" y="11626"/>
                    <a:pt x="13020" y="11650"/>
                    <a:pt x="13098" y="11650"/>
                  </a:cubicBezTo>
                  <a:cubicBezTo>
                    <a:pt x="13223" y="11650"/>
                    <a:pt x="13346" y="11589"/>
                    <a:pt x="13421" y="11478"/>
                  </a:cubicBezTo>
                  <a:cubicBezTo>
                    <a:pt x="13543" y="11296"/>
                    <a:pt x="13490" y="11048"/>
                    <a:pt x="13303" y="10932"/>
                  </a:cubicBezTo>
                  <a:cubicBezTo>
                    <a:pt x="13181" y="10850"/>
                    <a:pt x="13054" y="10773"/>
                    <a:pt x="12927" y="10702"/>
                  </a:cubicBezTo>
                  <a:cubicBezTo>
                    <a:pt x="13845" y="9256"/>
                    <a:pt x="15421" y="8536"/>
                    <a:pt x="16771" y="8536"/>
                  </a:cubicBezTo>
                  <a:cubicBezTo>
                    <a:pt x="17051" y="8536"/>
                    <a:pt x="17322" y="8567"/>
                    <a:pt x="17575" y="8630"/>
                  </a:cubicBezTo>
                  <a:cubicBezTo>
                    <a:pt x="18216" y="8787"/>
                    <a:pt x="19291" y="9288"/>
                    <a:pt x="19291" y="10870"/>
                  </a:cubicBezTo>
                  <a:cubicBezTo>
                    <a:pt x="19291" y="13206"/>
                    <a:pt x="19636" y="15405"/>
                    <a:pt x="17426" y="16145"/>
                  </a:cubicBezTo>
                  <a:cubicBezTo>
                    <a:pt x="15108" y="16918"/>
                    <a:pt x="13184" y="17077"/>
                    <a:pt x="11012" y="17077"/>
                  </a:cubicBezTo>
                  <a:cubicBezTo>
                    <a:pt x="7744" y="17077"/>
                    <a:pt x="4229" y="16183"/>
                    <a:pt x="1610" y="14686"/>
                  </a:cubicBezTo>
                  <a:cubicBezTo>
                    <a:pt x="1445" y="14593"/>
                    <a:pt x="1290" y="14330"/>
                    <a:pt x="1172" y="13947"/>
                  </a:cubicBezTo>
                  <a:cubicBezTo>
                    <a:pt x="825" y="12821"/>
                    <a:pt x="995" y="12345"/>
                    <a:pt x="1569" y="11274"/>
                  </a:cubicBezTo>
                  <a:cubicBezTo>
                    <a:pt x="2892" y="8809"/>
                    <a:pt x="4513" y="6515"/>
                    <a:pt x="6396" y="4444"/>
                  </a:cubicBezTo>
                  <a:close/>
                  <a:moveTo>
                    <a:pt x="10234" y="0"/>
                  </a:moveTo>
                  <a:cubicBezTo>
                    <a:pt x="8306" y="0"/>
                    <a:pt x="6680" y="1410"/>
                    <a:pt x="6398" y="3302"/>
                  </a:cubicBezTo>
                  <a:cubicBezTo>
                    <a:pt x="4225" y="5577"/>
                    <a:pt x="2372" y="8135"/>
                    <a:pt x="885" y="10907"/>
                  </a:cubicBezTo>
                  <a:cubicBezTo>
                    <a:pt x="239" y="12111"/>
                    <a:pt x="0" y="12785"/>
                    <a:pt x="429" y="14176"/>
                  </a:cubicBezTo>
                  <a:cubicBezTo>
                    <a:pt x="613" y="14772"/>
                    <a:pt x="873" y="15160"/>
                    <a:pt x="1225" y="15359"/>
                  </a:cubicBezTo>
                  <a:cubicBezTo>
                    <a:pt x="4115" y="17012"/>
                    <a:pt x="7771" y="17852"/>
                    <a:pt x="11012" y="17852"/>
                  </a:cubicBezTo>
                  <a:cubicBezTo>
                    <a:pt x="12957" y="17852"/>
                    <a:pt x="15111" y="17734"/>
                    <a:pt x="17672" y="16881"/>
                  </a:cubicBezTo>
                  <a:cubicBezTo>
                    <a:pt x="20457" y="15948"/>
                    <a:pt x="20066" y="13142"/>
                    <a:pt x="20066" y="10870"/>
                  </a:cubicBezTo>
                  <a:cubicBezTo>
                    <a:pt x="20066" y="9351"/>
                    <a:pt x="19204" y="8231"/>
                    <a:pt x="17759" y="7876"/>
                  </a:cubicBezTo>
                  <a:cubicBezTo>
                    <a:pt x="17440" y="7798"/>
                    <a:pt x="17106" y="7759"/>
                    <a:pt x="16765" y="7759"/>
                  </a:cubicBezTo>
                  <a:cubicBezTo>
                    <a:pt x="15086" y="7759"/>
                    <a:pt x="13245" y="8692"/>
                    <a:pt x="12217" y="10376"/>
                  </a:cubicBezTo>
                  <a:cubicBezTo>
                    <a:pt x="11710" y="10187"/>
                    <a:pt x="11174" y="10091"/>
                    <a:pt x="10635" y="10090"/>
                  </a:cubicBezTo>
                  <a:cubicBezTo>
                    <a:pt x="9834" y="10090"/>
                    <a:pt x="8726" y="10306"/>
                    <a:pt x="7857" y="10775"/>
                  </a:cubicBezTo>
                  <a:cubicBezTo>
                    <a:pt x="7815" y="10257"/>
                    <a:pt x="7752" y="9841"/>
                    <a:pt x="7703" y="9478"/>
                  </a:cubicBezTo>
                  <a:cubicBezTo>
                    <a:pt x="7510" y="8137"/>
                    <a:pt x="8084" y="7192"/>
                    <a:pt x="8106" y="7125"/>
                  </a:cubicBezTo>
                  <a:cubicBezTo>
                    <a:pt x="8738" y="7540"/>
                    <a:pt x="9478" y="7762"/>
                    <a:pt x="10234" y="7762"/>
                  </a:cubicBezTo>
                  <a:cubicBezTo>
                    <a:pt x="12374" y="7762"/>
                    <a:pt x="14115" y="6021"/>
                    <a:pt x="14115" y="3881"/>
                  </a:cubicBezTo>
                  <a:cubicBezTo>
                    <a:pt x="14115" y="1741"/>
                    <a:pt x="12374" y="0"/>
                    <a:pt x="10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75;p54"/>
            <p:cNvSpPr/>
            <p:nvPr/>
          </p:nvSpPr>
          <p:spPr>
            <a:xfrm>
              <a:off x="2579375" y="4790675"/>
              <a:ext cx="185000" cy="32825"/>
            </a:xfrm>
            <a:custGeom>
              <a:avLst/>
              <a:gdLst/>
              <a:ahLst/>
              <a:cxnLst/>
              <a:rect l="l" t="t" r="r" b="b"/>
              <a:pathLst>
                <a:path w="7400" h="1313" extrusionOk="0">
                  <a:moveTo>
                    <a:pt x="6969" y="1"/>
                  </a:moveTo>
                  <a:cubicBezTo>
                    <a:pt x="6937" y="1"/>
                    <a:pt x="6904" y="5"/>
                    <a:pt x="6871" y="14"/>
                  </a:cubicBezTo>
                  <a:cubicBezTo>
                    <a:pt x="5116" y="473"/>
                    <a:pt x="3517" y="536"/>
                    <a:pt x="2050" y="536"/>
                  </a:cubicBezTo>
                  <a:cubicBezTo>
                    <a:pt x="1520" y="536"/>
                    <a:pt x="920" y="511"/>
                    <a:pt x="448" y="467"/>
                  </a:cubicBezTo>
                  <a:cubicBezTo>
                    <a:pt x="434" y="466"/>
                    <a:pt x="421" y="465"/>
                    <a:pt x="407" y="465"/>
                  </a:cubicBezTo>
                  <a:cubicBezTo>
                    <a:pt x="209" y="465"/>
                    <a:pt x="39" y="616"/>
                    <a:pt x="21" y="819"/>
                  </a:cubicBezTo>
                  <a:cubicBezTo>
                    <a:pt x="1" y="1034"/>
                    <a:pt x="162" y="1225"/>
                    <a:pt x="379" y="1241"/>
                  </a:cubicBezTo>
                  <a:cubicBezTo>
                    <a:pt x="872" y="1286"/>
                    <a:pt x="1497" y="1312"/>
                    <a:pt x="2050" y="1312"/>
                  </a:cubicBezTo>
                  <a:cubicBezTo>
                    <a:pt x="3496" y="1312"/>
                    <a:pt x="5222" y="1247"/>
                    <a:pt x="7067" y="765"/>
                  </a:cubicBezTo>
                  <a:cubicBezTo>
                    <a:pt x="7276" y="711"/>
                    <a:pt x="7400" y="499"/>
                    <a:pt x="7345" y="292"/>
                  </a:cubicBezTo>
                  <a:cubicBezTo>
                    <a:pt x="7300" y="117"/>
                    <a:pt x="7142" y="1"/>
                    <a:pt x="69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76;p54"/>
            <p:cNvSpPr/>
            <p:nvPr/>
          </p:nvSpPr>
          <p:spPr>
            <a:xfrm>
              <a:off x="2552975" y="4454800"/>
              <a:ext cx="116500" cy="116450"/>
            </a:xfrm>
            <a:custGeom>
              <a:avLst/>
              <a:gdLst/>
              <a:ahLst/>
              <a:cxnLst/>
              <a:rect l="l" t="t" r="r" b="b"/>
              <a:pathLst>
                <a:path w="4660" h="4658" extrusionOk="0">
                  <a:moveTo>
                    <a:pt x="2330" y="776"/>
                  </a:moveTo>
                  <a:cubicBezTo>
                    <a:pt x="2530" y="776"/>
                    <a:pt x="2732" y="815"/>
                    <a:pt x="2924" y="894"/>
                  </a:cubicBezTo>
                  <a:cubicBezTo>
                    <a:pt x="3504" y="1135"/>
                    <a:pt x="3883" y="1701"/>
                    <a:pt x="3883" y="2329"/>
                  </a:cubicBezTo>
                  <a:cubicBezTo>
                    <a:pt x="3882" y="3186"/>
                    <a:pt x="3187" y="3879"/>
                    <a:pt x="2330" y="3881"/>
                  </a:cubicBezTo>
                  <a:cubicBezTo>
                    <a:pt x="1702" y="3881"/>
                    <a:pt x="1136" y="3503"/>
                    <a:pt x="895" y="2923"/>
                  </a:cubicBezTo>
                  <a:cubicBezTo>
                    <a:pt x="656" y="2342"/>
                    <a:pt x="788" y="1676"/>
                    <a:pt x="1232" y="1231"/>
                  </a:cubicBezTo>
                  <a:cubicBezTo>
                    <a:pt x="1530" y="934"/>
                    <a:pt x="1926" y="776"/>
                    <a:pt x="2330" y="776"/>
                  </a:cubicBezTo>
                  <a:close/>
                  <a:moveTo>
                    <a:pt x="2330" y="0"/>
                  </a:moveTo>
                  <a:cubicBezTo>
                    <a:pt x="1046" y="0"/>
                    <a:pt x="1" y="1045"/>
                    <a:pt x="1" y="2329"/>
                  </a:cubicBezTo>
                  <a:cubicBezTo>
                    <a:pt x="1" y="3612"/>
                    <a:pt x="1046" y="4657"/>
                    <a:pt x="2330" y="4657"/>
                  </a:cubicBezTo>
                  <a:cubicBezTo>
                    <a:pt x="3614" y="4657"/>
                    <a:pt x="4659" y="3613"/>
                    <a:pt x="4659" y="2329"/>
                  </a:cubicBezTo>
                  <a:cubicBezTo>
                    <a:pt x="4659" y="1045"/>
                    <a:pt x="3614" y="0"/>
                    <a:pt x="23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177;p31"/>
          <p:cNvSpPr txBox="1">
            <a:spLocks/>
          </p:cNvSpPr>
          <p:nvPr/>
        </p:nvSpPr>
        <p:spPr>
          <a:xfrm>
            <a:off x="3446561" y="3579482"/>
            <a:ext cx="5697439" cy="917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>
              <a:spcAft>
                <a:spcPts val="1600"/>
              </a:spcAft>
              <a:buFont typeface="Montserrat"/>
              <a:buNone/>
            </a:pPr>
            <a:r>
              <a:rPr lang="en-US" sz="2000"/>
              <a:t>Share the same access and similar sources</a:t>
            </a:r>
            <a:endParaRPr lang="id-ID" sz="2000" dirty="0"/>
          </a:p>
        </p:txBody>
      </p:sp>
    </p:spTree>
    <p:extLst>
      <p:ext uri="{BB962C8B-B14F-4D97-AF65-F5344CB8AC3E}">
        <p14:creationId xmlns:p14="http://schemas.microsoft.com/office/powerpoint/2010/main" val="3119797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347864" y="771551"/>
            <a:ext cx="2481436" cy="185735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122737" y="1955801"/>
            <a:ext cx="407988" cy="27463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1931962" y="3075806"/>
            <a:ext cx="2784053" cy="1200329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1800" b="1">
                <a:latin typeface="Montserrat" charset="0"/>
              </a:rPr>
              <a:t>Positive Deviant Individual or group</a:t>
            </a:r>
            <a:endParaRPr lang="id-ID" sz="1800" b="1" dirty="0">
              <a:latin typeface="Montserrat" charset="0"/>
            </a:endParaRPr>
          </a:p>
          <a:p>
            <a:pPr eaLnBrk="1" hangingPunct="1"/>
            <a:r>
              <a:rPr lang="en-US" sz="1800">
                <a:latin typeface="Montserrat" charset="0"/>
              </a:rPr>
              <a:t>(healthy kids, good nutritional status)</a:t>
            </a:r>
            <a:endParaRPr lang="en-US" sz="1800" dirty="0">
              <a:latin typeface="Montserrat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364088" y="2593975"/>
            <a:ext cx="3384376" cy="923330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1800" b="1">
                <a:latin typeface="Montserrat" charset="0"/>
              </a:rPr>
              <a:t>Unconducive Environment </a:t>
            </a:r>
            <a:r>
              <a:rPr lang="en-US" sz="1800">
                <a:latin typeface="Montserrat" charset="0"/>
              </a:rPr>
              <a:t>(poor society, slum area)</a:t>
            </a:r>
            <a:endParaRPr lang="en-US" sz="1800" dirty="0">
              <a:latin typeface="Montserrat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486400" y="1966913"/>
            <a:ext cx="628650" cy="5461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347864" y="2093119"/>
            <a:ext cx="938659" cy="9106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857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92;p33"/>
          <p:cNvSpPr/>
          <p:nvPr/>
        </p:nvSpPr>
        <p:spPr>
          <a:xfrm>
            <a:off x="0" y="1275606"/>
            <a:ext cx="5051375" cy="341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" name="Google Shape;193;p33"/>
          <p:cNvSpPr txBox="1">
            <a:spLocks/>
          </p:cNvSpPr>
          <p:nvPr/>
        </p:nvSpPr>
        <p:spPr>
          <a:xfrm>
            <a:off x="901771" y="2240406"/>
            <a:ext cx="3247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>
                <a:solidFill>
                  <a:schemeClr val="lt1"/>
                </a:solidFill>
              </a:rPr>
              <a:t>2</a:t>
            </a:r>
            <a:endParaRPr lang="id-ID" dirty="0">
              <a:solidFill>
                <a:schemeClr val="lt1"/>
              </a:solidFill>
            </a:endParaRPr>
          </a:p>
          <a:p>
            <a:pPr algn="ctr"/>
            <a:r>
              <a:rPr lang="id-ID">
                <a:solidFill>
                  <a:schemeClr val="lt1"/>
                </a:solidFill>
              </a:rPr>
              <a:t>Why need to learn PD</a:t>
            </a:r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23" name="Picture 4" descr="P102057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6"/>
          <a:stretch/>
        </p:blipFill>
        <p:spPr bwMode="auto">
          <a:xfrm>
            <a:off x="5051375" y="2903401"/>
            <a:ext cx="4112096" cy="218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9"/>
          <a:stretch>
            <a:fillRect/>
          </a:stretch>
        </p:blipFill>
        <p:spPr bwMode="auto">
          <a:xfrm>
            <a:off x="5050742" y="53843"/>
            <a:ext cx="4112729" cy="276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2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92;p33"/>
          <p:cNvSpPr/>
          <p:nvPr/>
        </p:nvSpPr>
        <p:spPr>
          <a:xfrm>
            <a:off x="0" y="1275606"/>
            <a:ext cx="5051375" cy="341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" name="Google Shape;193;p33"/>
          <p:cNvSpPr txBox="1">
            <a:spLocks/>
          </p:cNvSpPr>
          <p:nvPr/>
        </p:nvSpPr>
        <p:spPr>
          <a:xfrm>
            <a:off x="901771" y="2240406"/>
            <a:ext cx="3247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>
                <a:solidFill>
                  <a:schemeClr val="lt1"/>
                </a:solidFill>
              </a:rPr>
              <a:t>3</a:t>
            </a:r>
            <a:endParaRPr lang="id-ID" dirty="0">
              <a:solidFill>
                <a:schemeClr val="lt1"/>
              </a:solidFill>
            </a:endParaRPr>
          </a:p>
          <a:p>
            <a:pPr algn="ctr"/>
            <a:r>
              <a:rPr lang="en-US">
                <a:solidFill>
                  <a:schemeClr val="lt1"/>
                </a:solidFill>
              </a:rPr>
              <a:t>Strength of PD Approach</a:t>
            </a:r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6" name="Picture 2" descr="Bermain menunggu masakan siap Kedaung Bar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/>
          <a:stretch>
            <a:fillRect/>
          </a:stretch>
        </p:blipFill>
        <p:spPr bwMode="auto">
          <a:xfrm>
            <a:off x="5050742" y="72874"/>
            <a:ext cx="4093258" cy="249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42" y="2643757"/>
            <a:ext cx="4093258" cy="249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26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50"/>
          <p:cNvSpPr/>
          <p:nvPr/>
        </p:nvSpPr>
        <p:spPr>
          <a:xfrm>
            <a:off x="373700" y="3242500"/>
            <a:ext cx="8384474" cy="14799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50"/>
          <p:cNvSpPr/>
          <p:nvPr/>
        </p:nvSpPr>
        <p:spPr>
          <a:xfrm>
            <a:off x="1043608" y="1605650"/>
            <a:ext cx="8247392" cy="1479900"/>
          </a:xfrm>
          <a:prstGeom prst="rect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50"/>
          <p:cNvSpPr txBox="1">
            <a:spLocks noGrp="1"/>
          </p:cNvSpPr>
          <p:nvPr>
            <p:ph type="title"/>
          </p:nvPr>
        </p:nvSpPr>
        <p:spPr>
          <a:xfrm>
            <a:off x="818250" y="459775"/>
            <a:ext cx="750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dirty="0"/>
              <a:t>Strength of PD</a:t>
            </a:r>
            <a:endParaRPr dirty="0"/>
          </a:p>
        </p:txBody>
      </p:sp>
      <p:sp>
        <p:nvSpPr>
          <p:cNvPr id="581" name="Google Shape;581;p50"/>
          <p:cNvSpPr txBox="1">
            <a:spLocks noGrp="1"/>
          </p:cNvSpPr>
          <p:nvPr>
            <p:ph type="title" idx="2"/>
          </p:nvPr>
        </p:nvSpPr>
        <p:spPr>
          <a:xfrm>
            <a:off x="669900" y="3453858"/>
            <a:ext cx="187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 dirty="0"/>
              <a:t>04</a:t>
            </a:r>
            <a:endParaRPr sz="1800" dirty="0"/>
          </a:p>
        </p:txBody>
      </p:sp>
      <p:sp>
        <p:nvSpPr>
          <p:cNvPr id="582" name="Google Shape;582;p50"/>
          <p:cNvSpPr txBox="1">
            <a:spLocks noGrp="1"/>
          </p:cNvSpPr>
          <p:nvPr>
            <p:ph type="subTitle" idx="1"/>
          </p:nvPr>
        </p:nvSpPr>
        <p:spPr>
          <a:xfrm>
            <a:off x="669900" y="3786075"/>
            <a:ext cx="1875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800"/>
              <a:t>Can be practiced </a:t>
            </a:r>
            <a:endParaRPr lang="id-ID" sz="1800" dirty="0"/>
          </a:p>
          <a:p>
            <a:pPr marL="0" lvl="0" indent="0"/>
            <a:endParaRPr lang="id-ID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3" name="Google Shape;583;p50"/>
          <p:cNvSpPr txBox="1">
            <a:spLocks noGrp="1"/>
          </p:cNvSpPr>
          <p:nvPr>
            <p:ph type="title" idx="3"/>
          </p:nvPr>
        </p:nvSpPr>
        <p:spPr>
          <a:xfrm>
            <a:off x="3419872" y="3409750"/>
            <a:ext cx="187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 dirty="0"/>
              <a:t>05</a:t>
            </a:r>
            <a:endParaRPr sz="1800" dirty="0"/>
          </a:p>
        </p:txBody>
      </p:sp>
      <p:sp>
        <p:nvSpPr>
          <p:cNvPr id="584" name="Google Shape;584;p50"/>
          <p:cNvSpPr txBox="1">
            <a:spLocks noGrp="1"/>
          </p:cNvSpPr>
          <p:nvPr>
            <p:ph type="subTitle" idx="4"/>
          </p:nvPr>
        </p:nvSpPr>
        <p:spPr>
          <a:xfrm>
            <a:off x="3419872" y="3795886"/>
            <a:ext cx="1990328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sz="1800"/>
              <a:t>Quickly adopted</a:t>
            </a:r>
            <a:endParaRPr lang="id-ID" sz="1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7" name="Google Shape;587;p50"/>
          <p:cNvSpPr txBox="1">
            <a:spLocks noGrp="1"/>
          </p:cNvSpPr>
          <p:nvPr>
            <p:ph type="title" idx="7"/>
          </p:nvPr>
        </p:nvSpPr>
        <p:spPr>
          <a:xfrm>
            <a:off x="1870556" y="1772900"/>
            <a:ext cx="187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sz="1800" dirty="0"/>
              <a:t>01</a:t>
            </a:r>
          </a:p>
        </p:txBody>
      </p:sp>
      <p:sp>
        <p:nvSpPr>
          <p:cNvPr id="588" name="Google Shape;588;p50"/>
          <p:cNvSpPr txBox="1">
            <a:spLocks noGrp="1"/>
          </p:cNvSpPr>
          <p:nvPr>
            <p:ph type="subTitle" idx="8"/>
          </p:nvPr>
        </p:nvSpPr>
        <p:spPr>
          <a:xfrm>
            <a:off x="1619672" y="2097975"/>
            <a:ext cx="2406528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1800"/>
              <a:t>Originally from local area </a:t>
            </a:r>
            <a:endParaRPr sz="1800" dirty="0"/>
          </a:p>
        </p:txBody>
      </p:sp>
      <p:sp>
        <p:nvSpPr>
          <p:cNvPr id="589" name="Google Shape;589;p50"/>
          <p:cNvSpPr txBox="1">
            <a:spLocks noGrp="1"/>
          </p:cNvSpPr>
          <p:nvPr>
            <p:ph type="title" idx="9"/>
          </p:nvPr>
        </p:nvSpPr>
        <p:spPr>
          <a:xfrm>
            <a:off x="4622498" y="1778458"/>
            <a:ext cx="187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 dirty="0"/>
              <a:t>02</a:t>
            </a:r>
            <a:endParaRPr sz="1800" dirty="0"/>
          </a:p>
        </p:txBody>
      </p:sp>
      <p:sp>
        <p:nvSpPr>
          <p:cNvPr id="590" name="Google Shape;590;p50"/>
          <p:cNvSpPr txBox="1">
            <a:spLocks noGrp="1"/>
          </p:cNvSpPr>
          <p:nvPr>
            <p:ph type="subTitle" idx="13"/>
          </p:nvPr>
        </p:nvSpPr>
        <p:spPr>
          <a:xfrm>
            <a:off x="4406900" y="2110675"/>
            <a:ext cx="2253332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Easy to adopt</a:t>
            </a:r>
            <a:endParaRPr sz="1800" dirty="0"/>
          </a:p>
        </p:txBody>
      </p:sp>
      <p:sp>
        <p:nvSpPr>
          <p:cNvPr id="591" name="Google Shape;591;p50"/>
          <p:cNvSpPr txBox="1">
            <a:spLocks noGrp="1"/>
          </p:cNvSpPr>
          <p:nvPr>
            <p:ph type="title" idx="14"/>
          </p:nvPr>
        </p:nvSpPr>
        <p:spPr>
          <a:xfrm>
            <a:off x="6882874" y="1772900"/>
            <a:ext cx="187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 dirty="0"/>
              <a:t>03</a:t>
            </a:r>
            <a:endParaRPr sz="1800" dirty="0"/>
          </a:p>
        </p:txBody>
      </p:sp>
      <p:sp>
        <p:nvSpPr>
          <p:cNvPr id="592" name="Google Shape;592;p50"/>
          <p:cNvSpPr txBox="1">
            <a:spLocks noGrp="1"/>
          </p:cNvSpPr>
          <p:nvPr>
            <p:ph type="subTitle" idx="15"/>
          </p:nvPr>
        </p:nvSpPr>
        <p:spPr>
          <a:xfrm>
            <a:off x="6598796" y="2110675"/>
            <a:ext cx="2365691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Cheap</a:t>
            </a:r>
            <a:endParaRPr sz="1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593" name="Google Shape;593;p50"/>
          <p:cNvCxnSpPr/>
          <p:nvPr/>
        </p:nvCxnSpPr>
        <p:spPr>
          <a:xfrm>
            <a:off x="916650" y="962050"/>
            <a:ext cx="40206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Google Shape;583;p50"/>
          <p:cNvSpPr txBox="1">
            <a:spLocks noGrp="1"/>
          </p:cNvSpPr>
          <p:nvPr>
            <p:ph type="title" idx="3"/>
          </p:nvPr>
        </p:nvSpPr>
        <p:spPr>
          <a:xfrm>
            <a:off x="6646300" y="3409750"/>
            <a:ext cx="187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-ID" sz="1800" dirty="0"/>
              <a:t>06</a:t>
            </a:r>
            <a:endParaRPr sz="1800" dirty="0"/>
          </a:p>
        </p:txBody>
      </p:sp>
      <p:sp>
        <p:nvSpPr>
          <p:cNvPr id="20" name="Google Shape;584;p50"/>
          <p:cNvSpPr txBox="1">
            <a:spLocks noGrp="1"/>
          </p:cNvSpPr>
          <p:nvPr>
            <p:ph type="subTitle" idx="4"/>
          </p:nvPr>
        </p:nvSpPr>
        <p:spPr>
          <a:xfrm>
            <a:off x="5939408" y="3795886"/>
            <a:ext cx="324036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Highly participative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Empowering the community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116348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92;p33"/>
          <p:cNvSpPr/>
          <p:nvPr/>
        </p:nvSpPr>
        <p:spPr>
          <a:xfrm>
            <a:off x="0" y="1275606"/>
            <a:ext cx="5051375" cy="341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" name="Google Shape;193;p33"/>
          <p:cNvSpPr txBox="1">
            <a:spLocks/>
          </p:cNvSpPr>
          <p:nvPr/>
        </p:nvSpPr>
        <p:spPr>
          <a:xfrm>
            <a:off x="901771" y="2240406"/>
            <a:ext cx="3247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Montserrat"/>
              <a:buNone/>
              <a:defRPr sz="26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>
                <a:solidFill>
                  <a:schemeClr val="lt1"/>
                </a:solidFill>
              </a:rPr>
              <a:t>4</a:t>
            </a:r>
            <a:endParaRPr lang="id-ID" dirty="0">
              <a:solidFill>
                <a:schemeClr val="lt1"/>
              </a:solidFill>
            </a:endParaRPr>
          </a:p>
          <a:p>
            <a:pPr algn="ctr"/>
            <a:r>
              <a:rPr lang="en-US">
                <a:solidFill>
                  <a:schemeClr val="lt1"/>
                </a:solidFill>
              </a:rPr>
              <a:t>Weakness of PD Approach</a:t>
            </a:r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6" name="Picture 2" descr="Bermain menunggu masakan siap Kedaung Bar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5"/>
          <a:stretch>
            <a:fillRect/>
          </a:stretch>
        </p:blipFill>
        <p:spPr bwMode="auto">
          <a:xfrm>
            <a:off x="5050742" y="72874"/>
            <a:ext cx="4093258" cy="249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42" y="2643757"/>
            <a:ext cx="4093258" cy="249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27260"/>
      </p:ext>
    </p:extLst>
  </p:cSld>
  <p:clrMapOvr>
    <a:masterClrMapping/>
  </p:clrMapOvr>
</p:sld>
</file>

<file path=ppt/theme/theme1.xml><?xml version="1.0" encoding="utf-8"?>
<a:theme xmlns:a="http://schemas.openxmlformats.org/drawingml/2006/main" name="Nursing Capston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1F7444"/>
      </a:accent1>
      <a:accent2>
        <a:srgbClr val="434343"/>
      </a:accent2>
      <a:accent3>
        <a:srgbClr val="FBD76D"/>
      </a:accent3>
      <a:accent4>
        <a:srgbClr val="DA3030"/>
      </a:accent4>
      <a:accent5>
        <a:srgbClr val="52AC79"/>
      </a:accent5>
      <a:accent6>
        <a:srgbClr val="E0B945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1941</TotalTime>
  <Words>210</Words>
  <Application>Microsoft Office PowerPoint</Application>
  <PresentationFormat>On-screen Show (16:9)</PresentationFormat>
  <Paragraphs>49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Corbel</vt:lpstr>
      <vt:lpstr>Montserrat</vt:lpstr>
      <vt:lpstr>Nursing Capstone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Strength of PD</vt:lpstr>
      <vt:lpstr>PowerPoint Presentation</vt:lpstr>
      <vt:lpstr>Weakness of PD</vt:lpstr>
      <vt:lpstr>Thank you to:  Universitas Indonesia for funding this video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NURSING CAPSTONE</dc:title>
  <dc:creator>ecs</dc:creator>
  <cp:lastModifiedBy>Septi Lidya</cp:lastModifiedBy>
  <cp:revision>57</cp:revision>
  <dcterms:modified xsi:type="dcterms:W3CDTF">2020-12-20T07:08:15Z</dcterms:modified>
</cp:coreProperties>
</file>