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89" r:id="rId1"/>
  </p:sldMasterIdLst>
  <p:notesMasterIdLst>
    <p:notesMasterId r:id="rId42"/>
  </p:notesMasterIdLst>
  <p:sldIdLst>
    <p:sldId id="256" r:id="rId2"/>
    <p:sldId id="271" r:id="rId3"/>
    <p:sldId id="313" r:id="rId4"/>
    <p:sldId id="314" r:id="rId5"/>
    <p:sldId id="272" r:id="rId6"/>
    <p:sldId id="273" r:id="rId7"/>
    <p:sldId id="284" r:id="rId8"/>
    <p:sldId id="274" r:id="rId9"/>
    <p:sldId id="285" r:id="rId10"/>
    <p:sldId id="286" r:id="rId11"/>
    <p:sldId id="275" r:id="rId12"/>
    <p:sldId id="287" r:id="rId13"/>
    <p:sldId id="276" r:id="rId14"/>
    <p:sldId id="310" r:id="rId15"/>
    <p:sldId id="277" r:id="rId16"/>
    <p:sldId id="278" r:id="rId17"/>
    <p:sldId id="279" r:id="rId18"/>
    <p:sldId id="280" r:id="rId19"/>
    <p:sldId id="288" r:id="rId20"/>
    <p:sldId id="281" r:id="rId21"/>
    <p:sldId id="289" r:id="rId22"/>
    <p:sldId id="282" r:id="rId23"/>
    <p:sldId id="283" r:id="rId24"/>
    <p:sldId id="290" r:id="rId25"/>
    <p:sldId id="298" r:id="rId26"/>
    <p:sldId id="299" r:id="rId27"/>
    <p:sldId id="300" r:id="rId28"/>
    <p:sldId id="301" r:id="rId29"/>
    <p:sldId id="302" r:id="rId30"/>
    <p:sldId id="307" r:id="rId31"/>
    <p:sldId id="303" r:id="rId32"/>
    <p:sldId id="304" r:id="rId33"/>
    <p:sldId id="305" r:id="rId34"/>
    <p:sldId id="306" r:id="rId35"/>
    <p:sldId id="291" r:id="rId36"/>
    <p:sldId id="292" r:id="rId37"/>
    <p:sldId id="293" r:id="rId38"/>
    <p:sldId id="309" r:id="rId39"/>
    <p:sldId id="297" r:id="rId40"/>
    <p:sldId id="311" r:id="rId41"/>
  </p:sldIdLst>
  <p:sldSz cx="9144000" cy="6858000" type="screen4x3"/>
  <p:notesSz cx="6858000" cy="9144000"/>
  <p:defaultTextStyle>
    <a:defPPr>
      <a:defRPr lang="en-GB"/>
    </a:defPPr>
    <a:lvl1pPr algn="ctr" rtl="0" eaLnBrk="0" fontAlgn="base" hangingPunct="0">
      <a:spcBef>
        <a:spcPct val="0"/>
      </a:spcBef>
      <a:spcAft>
        <a:spcPct val="0"/>
      </a:spcAft>
      <a:defRPr sz="4400" kern="1200">
        <a:solidFill>
          <a:srgbClr val="66FFFF"/>
        </a:solidFill>
        <a:latin typeface="Tahoma" pitchFamily="34" charset="0"/>
        <a:ea typeface="+mn-ea"/>
        <a:cs typeface="+mn-cs"/>
      </a:defRPr>
    </a:lvl1pPr>
    <a:lvl2pPr marL="457200" algn="ctr" rtl="0" eaLnBrk="0" fontAlgn="base" hangingPunct="0">
      <a:spcBef>
        <a:spcPct val="0"/>
      </a:spcBef>
      <a:spcAft>
        <a:spcPct val="0"/>
      </a:spcAft>
      <a:defRPr sz="4400" kern="1200">
        <a:solidFill>
          <a:srgbClr val="66FFFF"/>
        </a:solidFill>
        <a:latin typeface="Tahoma" pitchFamily="34" charset="0"/>
        <a:ea typeface="+mn-ea"/>
        <a:cs typeface="+mn-cs"/>
      </a:defRPr>
    </a:lvl2pPr>
    <a:lvl3pPr marL="914400" algn="ctr" rtl="0" eaLnBrk="0" fontAlgn="base" hangingPunct="0">
      <a:spcBef>
        <a:spcPct val="0"/>
      </a:spcBef>
      <a:spcAft>
        <a:spcPct val="0"/>
      </a:spcAft>
      <a:defRPr sz="4400" kern="1200">
        <a:solidFill>
          <a:srgbClr val="66FFFF"/>
        </a:solidFill>
        <a:latin typeface="Tahoma" pitchFamily="34" charset="0"/>
        <a:ea typeface="+mn-ea"/>
        <a:cs typeface="+mn-cs"/>
      </a:defRPr>
    </a:lvl3pPr>
    <a:lvl4pPr marL="1371600" algn="ctr" rtl="0" eaLnBrk="0" fontAlgn="base" hangingPunct="0">
      <a:spcBef>
        <a:spcPct val="0"/>
      </a:spcBef>
      <a:spcAft>
        <a:spcPct val="0"/>
      </a:spcAft>
      <a:defRPr sz="4400" kern="1200">
        <a:solidFill>
          <a:srgbClr val="66FFFF"/>
        </a:solidFill>
        <a:latin typeface="Tahoma" pitchFamily="34" charset="0"/>
        <a:ea typeface="+mn-ea"/>
        <a:cs typeface="+mn-cs"/>
      </a:defRPr>
    </a:lvl4pPr>
    <a:lvl5pPr marL="1828800" algn="ctr" rtl="0" eaLnBrk="0" fontAlgn="base" hangingPunct="0">
      <a:spcBef>
        <a:spcPct val="0"/>
      </a:spcBef>
      <a:spcAft>
        <a:spcPct val="0"/>
      </a:spcAft>
      <a:defRPr sz="4400" kern="1200">
        <a:solidFill>
          <a:srgbClr val="66FFFF"/>
        </a:solidFill>
        <a:latin typeface="Tahoma" pitchFamily="34" charset="0"/>
        <a:ea typeface="+mn-ea"/>
        <a:cs typeface="+mn-cs"/>
      </a:defRPr>
    </a:lvl5pPr>
    <a:lvl6pPr marL="2286000" algn="l" defTabSz="914400" rtl="0" eaLnBrk="1" latinLnBrk="0" hangingPunct="1">
      <a:defRPr sz="4400" kern="1200">
        <a:solidFill>
          <a:srgbClr val="66FFFF"/>
        </a:solidFill>
        <a:latin typeface="Tahoma" pitchFamily="34" charset="0"/>
        <a:ea typeface="+mn-ea"/>
        <a:cs typeface="+mn-cs"/>
      </a:defRPr>
    </a:lvl6pPr>
    <a:lvl7pPr marL="2743200" algn="l" defTabSz="914400" rtl="0" eaLnBrk="1" latinLnBrk="0" hangingPunct="1">
      <a:defRPr sz="4400" kern="1200">
        <a:solidFill>
          <a:srgbClr val="66FFFF"/>
        </a:solidFill>
        <a:latin typeface="Tahoma" pitchFamily="34" charset="0"/>
        <a:ea typeface="+mn-ea"/>
        <a:cs typeface="+mn-cs"/>
      </a:defRPr>
    </a:lvl7pPr>
    <a:lvl8pPr marL="3200400" algn="l" defTabSz="914400" rtl="0" eaLnBrk="1" latinLnBrk="0" hangingPunct="1">
      <a:defRPr sz="4400" kern="1200">
        <a:solidFill>
          <a:srgbClr val="66FFFF"/>
        </a:solidFill>
        <a:latin typeface="Tahoma" pitchFamily="34" charset="0"/>
        <a:ea typeface="+mn-ea"/>
        <a:cs typeface="+mn-cs"/>
      </a:defRPr>
    </a:lvl8pPr>
    <a:lvl9pPr marL="3657600" algn="l" defTabSz="914400" rtl="0" eaLnBrk="1" latinLnBrk="0" hangingPunct="1">
      <a:defRPr sz="4400" kern="1200">
        <a:solidFill>
          <a:srgbClr val="66FFFF"/>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a:srgbClr val="003300"/>
    <a:srgbClr val="800000"/>
    <a:srgbClr val="CC0000"/>
    <a:srgbClr val="FFFFFF"/>
    <a:srgbClr val="5F5F5F"/>
    <a:srgbClr val="969696"/>
    <a:srgbClr val="C0C0C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32787"/>
    <p:restoredTop sz="90909" autoAdjust="0"/>
  </p:normalViewPr>
  <p:slideViewPr>
    <p:cSldViewPr snapToGrid="0">
      <p:cViewPr>
        <p:scale>
          <a:sx n="50" d="100"/>
          <a:sy n="50" d="100"/>
        </p:scale>
        <p:origin x="-1722" y="-438"/>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 r:id="rId31" collapse="1"/>
      <p:sld r:id="rId32" collapse="1"/>
    </p:sldLst>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10.xml"/><Relationship Id="rId13" Type="http://schemas.openxmlformats.org/officeDocument/2006/relationships/slide" Target="slides/slide16.xml"/><Relationship Id="rId18" Type="http://schemas.openxmlformats.org/officeDocument/2006/relationships/slide" Target="slides/slide21.xml"/><Relationship Id="rId26" Type="http://schemas.openxmlformats.org/officeDocument/2006/relationships/slide" Target="slides/slide29.xml"/><Relationship Id="rId3" Type="http://schemas.openxmlformats.org/officeDocument/2006/relationships/slide" Target="slides/slide5.xml"/><Relationship Id="rId21" Type="http://schemas.openxmlformats.org/officeDocument/2006/relationships/slide" Target="slides/slide24.xml"/><Relationship Id="rId7" Type="http://schemas.openxmlformats.org/officeDocument/2006/relationships/slide" Target="slides/slide9.xml"/><Relationship Id="rId12" Type="http://schemas.openxmlformats.org/officeDocument/2006/relationships/slide" Target="slides/slide15.xml"/><Relationship Id="rId17" Type="http://schemas.openxmlformats.org/officeDocument/2006/relationships/slide" Target="slides/slide20.xml"/><Relationship Id="rId25" Type="http://schemas.openxmlformats.org/officeDocument/2006/relationships/slide" Target="slides/slide28.xml"/><Relationship Id="rId2" Type="http://schemas.openxmlformats.org/officeDocument/2006/relationships/slide" Target="slides/slide2.xml"/><Relationship Id="rId16" Type="http://schemas.openxmlformats.org/officeDocument/2006/relationships/slide" Target="slides/slide19.xml"/><Relationship Id="rId20" Type="http://schemas.openxmlformats.org/officeDocument/2006/relationships/slide" Target="slides/slide23.xml"/><Relationship Id="rId29" Type="http://schemas.openxmlformats.org/officeDocument/2006/relationships/slide" Target="slides/slide33.xml"/><Relationship Id="rId1" Type="http://schemas.openxmlformats.org/officeDocument/2006/relationships/slide" Target="slides/slide1.xml"/><Relationship Id="rId6" Type="http://schemas.openxmlformats.org/officeDocument/2006/relationships/slide" Target="slides/slide8.xml"/><Relationship Id="rId11" Type="http://schemas.openxmlformats.org/officeDocument/2006/relationships/slide" Target="slides/slide13.xml"/><Relationship Id="rId24" Type="http://schemas.openxmlformats.org/officeDocument/2006/relationships/slide" Target="slides/slide27.xml"/><Relationship Id="rId32" Type="http://schemas.openxmlformats.org/officeDocument/2006/relationships/slide" Target="slides/slide36.xml"/><Relationship Id="rId5" Type="http://schemas.openxmlformats.org/officeDocument/2006/relationships/slide" Target="slides/slide7.xml"/><Relationship Id="rId15" Type="http://schemas.openxmlformats.org/officeDocument/2006/relationships/slide" Target="slides/slide18.xml"/><Relationship Id="rId23" Type="http://schemas.openxmlformats.org/officeDocument/2006/relationships/slide" Target="slides/slide26.xml"/><Relationship Id="rId28" Type="http://schemas.openxmlformats.org/officeDocument/2006/relationships/slide" Target="slides/slide32.xml"/><Relationship Id="rId10" Type="http://schemas.openxmlformats.org/officeDocument/2006/relationships/slide" Target="slides/slide12.xml"/><Relationship Id="rId19" Type="http://schemas.openxmlformats.org/officeDocument/2006/relationships/slide" Target="slides/slide22.xml"/><Relationship Id="rId31" Type="http://schemas.openxmlformats.org/officeDocument/2006/relationships/slide" Target="slides/slide35.xml"/><Relationship Id="rId4" Type="http://schemas.openxmlformats.org/officeDocument/2006/relationships/slide" Target="slides/slide6.xml"/><Relationship Id="rId9" Type="http://schemas.openxmlformats.org/officeDocument/2006/relationships/slide" Target="slides/slide11.xml"/><Relationship Id="rId14" Type="http://schemas.openxmlformats.org/officeDocument/2006/relationships/slide" Target="slides/slide17.xml"/><Relationship Id="rId22" Type="http://schemas.openxmlformats.org/officeDocument/2006/relationships/slide" Target="slides/slide25.xml"/><Relationship Id="rId27" Type="http://schemas.openxmlformats.org/officeDocument/2006/relationships/slide" Target="slides/slide31.xml"/><Relationship Id="rId30"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Times New Roman" pitchFamily="18" charset="0"/>
              </a:defRPr>
            </a:lvl1pPr>
          </a:lstStyle>
          <a:p>
            <a:pPr>
              <a:defRPr/>
            </a:pPr>
            <a:endParaRPr lang="en-GB"/>
          </a:p>
        </p:txBody>
      </p:sp>
      <p:sp>
        <p:nvSpPr>
          <p:cNvPr id="2765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Times New Roman" pitchFamily="18" charset="0"/>
              </a:defRPr>
            </a:lvl1pPr>
          </a:lstStyle>
          <a:p>
            <a:pPr>
              <a:defRPr/>
            </a:pPr>
            <a:endParaRPr lang="en-GB"/>
          </a:p>
        </p:txBody>
      </p:sp>
      <p:sp>
        <p:nvSpPr>
          <p:cNvPr id="409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765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765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Times New Roman" pitchFamily="18" charset="0"/>
              </a:defRPr>
            </a:lvl1pPr>
          </a:lstStyle>
          <a:p>
            <a:pPr>
              <a:defRPr/>
            </a:pPr>
            <a:endParaRPr lang="en-GB"/>
          </a:p>
        </p:txBody>
      </p:sp>
      <p:sp>
        <p:nvSpPr>
          <p:cNvPr id="2765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Times New Roman" pitchFamily="18" charset="0"/>
              </a:defRPr>
            </a:lvl1pPr>
          </a:lstStyle>
          <a:p>
            <a:pPr>
              <a:defRPr/>
            </a:pPr>
            <a:fld id="{509451FF-D68A-4F8D-955D-F4B2935A3B58}"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p:spPr>
        <p:txBody>
          <a:bodyPr/>
          <a:lstStyle/>
          <a:p>
            <a:endParaRPr lang="en-US" smtClean="0"/>
          </a:p>
        </p:txBody>
      </p:sp>
      <p:sp>
        <p:nvSpPr>
          <p:cNvPr id="41988" name="Slide Number Placeholder 3"/>
          <p:cNvSpPr>
            <a:spLocks noGrp="1"/>
          </p:cNvSpPr>
          <p:nvPr>
            <p:ph type="sldNum" sz="quarter" idx="5"/>
          </p:nvPr>
        </p:nvSpPr>
        <p:spPr>
          <a:noFill/>
        </p:spPr>
        <p:txBody>
          <a:bodyPr/>
          <a:lstStyle/>
          <a:p>
            <a:fld id="{C7E593CB-5616-41A8-A835-AE082261B920}" type="slidenum">
              <a:rPr lang="en-GB" smtClean="0"/>
              <a:pPr/>
              <a:t>23</a:t>
            </a:fld>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13663372-F5CD-4463-AA0B-9F60170D0ABE}" type="slidenum">
              <a:rPr lang="en-GB" smtClean="0"/>
              <a:pPr/>
              <a:t>30</a:t>
            </a:fld>
            <a:endParaRPr lang="en-GB"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r>
              <a:rPr lang="en-GB" smtClean="0"/>
              <a:t>Fig. 6.2</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C940C325-6FFE-4181-A38F-45986A193116}" type="slidenum">
              <a:rPr lang="en-GB" smtClean="0"/>
              <a:pPr/>
              <a:t>38</a:t>
            </a:fld>
            <a:endParaRPr lang="en-GB"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r>
              <a:rPr lang="en-GB" smtClean="0"/>
              <a:t>Fig. 6.3</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09469EDE-7BFA-4C7B-A182-7AF633AA3132}" type="slidenum">
              <a:rPr lang="en-GB" smtClean="0"/>
              <a:pPr/>
              <a:t>39</a:t>
            </a:fld>
            <a:endParaRPr lang="en-GB"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r>
              <a:rPr lang="en-GB" smtClean="0"/>
              <a:t>Fig. 6.15</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239254B-F774-4A4D-BB58-C3A9C5EA4903}" type="datetimeFigureOut">
              <a:rPr lang="en-US"/>
              <a:pPr>
                <a:defRPr/>
              </a:pPr>
              <a:t>11/8/2013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GB"/>
              <a:t>©  Bennett, McRobb and Farmer 2005</a:t>
            </a:r>
          </a:p>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4351496-9F03-488B-ADDF-4CEFCC36FC16}"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D64F868-09D0-4A6B-AAE0-626739FE912B}" type="datetimeFigureOut">
              <a:rPr lang="en-US"/>
              <a:pPr>
                <a:defRPr/>
              </a:pPr>
              <a:t>11/8/2013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GB"/>
              <a:t>©  Bennett, McRobb and Farmer 2005</a:t>
            </a:r>
          </a:p>
        </p:txBody>
      </p:sp>
      <p:sp>
        <p:nvSpPr>
          <p:cNvPr id="6" name="Slide Number Placeholder 5"/>
          <p:cNvSpPr>
            <a:spLocks noGrp="1"/>
          </p:cNvSpPr>
          <p:nvPr>
            <p:ph type="sldNum" sz="quarter" idx="12"/>
          </p:nvPr>
        </p:nvSpPr>
        <p:spPr/>
        <p:txBody>
          <a:bodyPr/>
          <a:lstStyle>
            <a:lvl1pPr>
              <a:defRPr/>
            </a:lvl1pPr>
          </a:lstStyle>
          <a:p>
            <a:pPr>
              <a:defRPr/>
            </a:pPr>
            <a:fld id="{F555BB3F-7C8B-4C31-870C-A53A658C9013}"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AA5FE48-D801-43C0-96F7-A5BDF286ACB8}" type="datetimeFigureOut">
              <a:rPr lang="en-US"/>
              <a:pPr>
                <a:defRPr/>
              </a:pPr>
              <a:t>11/8/2013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GB"/>
              <a:t>©  Bennett, McRobb and Farmer 2005</a:t>
            </a:r>
          </a:p>
        </p:txBody>
      </p:sp>
      <p:sp>
        <p:nvSpPr>
          <p:cNvPr id="6" name="Slide Number Placeholder 5"/>
          <p:cNvSpPr>
            <a:spLocks noGrp="1"/>
          </p:cNvSpPr>
          <p:nvPr>
            <p:ph type="sldNum" sz="quarter" idx="12"/>
          </p:nvPr>
        </p:nvSpPr>
        <p:spPr/>
        <p:txBody>
          <a:bodyPr/>
          <a:lstStyle>
            <a:lvl1pPr>
              <a:defRPr/>
            </a:lvl1pPr>
          </a:lstStyle>
          <a:p>
            <a:pPr>
              <a:defRPr/>
            </a:pPr>
            <a:fld id="{E70EC3F3-8867-48FC-93CE-C88D49A24BEB}"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EC98273-0F11-42DE-9140-4E83944FC13A}" type="datetimeFigureOut">
              <a:rPr lang="en-US"/>
              <a:pPr>
                <a:defRPr/>
              </a:pPr>
              <a:t>11/8/2013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GB"/>
              <a:t>©  Bennett, McRobb and Farmer 2005</a:t>
            </a:r>
          </a:p>
        </p:txBody>
      </p:sp>
      <p:sp>
        <p:nvSpPr>
          <p:cNvPr id="6" name="Slide Number Placeholder 5"/>
          <p:cNvSpPr>
            <a:spLocks noGrp="1"/>
          </p:cNvSpPr>
          <p:nvPr>
            <p:ph type="sldNum" sz="quarter" idx="12"/>
          </p:nvPr>
        </p:nvSpPr>
        <p:spPr/>
        <p:txBody>
          <a:bodyPr/>
          <a:lstStyle>
            <a:lvl1pPr>
              <a:defRPr/>
            </a:lvl1pPr>
          </a:lstStyle>
          <a:p>
            <a:pPr>
              <a:defRPr/>
            </a:pPr>
            <a:fld id="{6D13F80A-5E7B-4D8F-A2EE-D465437663C3}"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FBC9FB1-A602-472E-9604-9A6ECC8331E0}" type="datetimeFigureOut">
              <a:rPr lang="en-US"/>
              <a:pPr>
                <a:defRPr/>
              </a:pPr>
              <a:t>11/8/2013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GB"/>
              <a:t>©  Bennett, McRobb and Farmer 2005</a:t>
            </a:r>
          </a:p>
        </p:txBody>
      </p:sp>
      <p:sp>
        <p:nvSpPr>
          <p:cNvPr id="6" name="Slide Number Placeholder 5"/>
          <p:cNvSpPr>
            <a:spLocks noGrp="1"/>
          </p:cNvSpPr>
          <p:nvPr>
            <p:ph type="sldNum" sz="quarter" idx="12"/>
          </p:nvPr>
        </p:nvSpPr>
        <p:spPr/>
        <p:txBody>
          <a:bodyPr/>
          <a:lstStyle>
            <a:lvl1pPr>
              <a:defRPr/>
            </a:lvl1pPr>
          </a:lstStyle>
          <a:p>
            <a:pPr>
              <a:defRPr/>
            </a:pPr>
            <a:fld id="{B55036E6-D3EB-4C83-8595-EBCAF9F43AD2}"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14D47F8-19D1-4671-9098-A70E1237532F}" type="datetimeFigureOut">
              <a:rPr lang="en-US"/>
              <a:pPr>
                <a:defRPr/>
              </a:pPr>
              <a:t>11/8/2013</a:t>
            </a:fld>
            <a:endParaRPr lang="en-US"/>
          </a:p>
        </p:txBody>
      </p:sp>
      <p:sp>
        <p:nvSpPr>
          <p:cNvPr id="6" name="Footer Placeholder 4"/>
          <p:cNvSpPr>
            <a:spLocks noGrp="1"/>
          </p:cNvSpPr>
          <p:nvPr>
            <p:ph type="ftr" sz="quarter" idx="11"/>
          </p:nvPr>
        </p:nvSpPr>
        <p:spPr/>
        <p:txBody>
          <a:bodyPr/>
          <a:lstStyle>
            <a:lvl1pPr>
              <a:defRPr/>
            </a:lvl1pPr>
          </a:lstStyle>
          <a:p>
            <a:pPr>
              <a:defRPr/>
            </a:pPr>
            <a:r>
              <a:rPr lang="en-GB"/>
              <a:t>©  Bennett, McRobb and Farmer 2005</a:t>
            </a:r>
          </a:p>
        </p:txBody>
      </p:sp>
      <p:sp>
        <p:nvSpPr>
          <p:cNvPr id="7" name="Slide Number Placeholder 5"/>
          <p:cNvSpPr>
            <a:spLocks noGrp="1"/>
          </p:cNvSpPr>
          <p:nvPr>
            <p:ph type="sldNum" sz="quarter" idx="12"/>
          </p:nvPr>
        </p:nvSpPr>
        <p:spPr/>
        <p:txBody>
          <a:bodyPr/>
          <a:lstStyle>
            <a:lvl1pPr>
              <a:defRPr/>
            </a:lvl1pPr>
          </a:lstStyle>
          <a:p>
            <a:pPr>
              <a:defRPr/>
            </a:pPr>
            <a:fld id="{95B92DA2-CCE0-4569-8336-208F544675EF}"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BBF50CF-6BA3-4AC2-BB17-05C29162648C}" type="datetimeFigureOut">
              <a:rPr lang="en-US"/>
              <a:pPr>
                <a:defRPr/>
              </a:pPr>
              <a:t>11/8/2013</a:t>
            </a:fld>
            <a:endParaRPr lang="en-US"/>
          </a:p>
        </p:txBody>
      </p:sp>
      <p:sp>
        <p:nvSpPr>
          <p:cNvPr id="8" name="Footer Placeholder 4"/>
          <p:cNvSpPr>
            <a:spLocks noGrp="1"/>
          </p:cNvSpPr>
          <p:nvPr>
            <p:ph type="ftr" sz="quarter" idx="11"/>
          </p:nvPr>
        </p:nvSpPr>
        <p:spPr/>
        <p:txBody>
          <a:bodyPr/>
          <a:lstStyle>
            <a:lvl1pPr>
              <a:defRPr/>
            </a:lvl1pPr>
          </a:lstStyle>
          <a:p>
            <a:pPr>
              <a:defRPr/>
            </a:pPr>
            <a:r>
              <a:rPr lang="en-GB"/>
              <a:t>©  Bennett, McRobb and Farmer 2005</a:t>
            </a:r>
          </a:p>
        </p:txBody>
      </p:sp>
      <p:sp>
        <p:nvSpPr>
          <p:cNvPr id="9" name="Slide Number Placeholder 5"/>
          <p:cNvSpPr>
            <a:spLocks noGrp="1"/>
          </p:cNvSpPr>
          <p:nvPr>
            <p:ph type="sldNum" sz="quarter" idx="12"/>
          </p:nvPr>
        </p:nvSpPr>
        <p:spPr/>
        <p:txBody>
          <a:bodyPr/>
          <a:lstStyle>
            <a:lvl1pPr>
              <a:defRPr/>
            </a:lvl1pPr>
          </a:lstStyle>
          <a:p>
            <a:pPr>
              <a:defRPr/>
            </a:pPr>
            <a:fld id="{E969489D-B4FB-4587-A284-FDA3946C9815}"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614F02E-8900-4E11-978F-016CCAACE717}" type="datetimeFigureOut">
              <a:rPr lang="en-US"/>
              <a:pPr>
                <a:defRPr/>
              </a:pPr>
              <a:t>11/8/2013</a:t>
            </a:fld>
            <a:endParaRPr lang="en-US"/>
          </a:p>
        </p:txBody>
      </p:sp>
      <p:sp>
        <p:nvSpPr>
          <p:cNvPr id="4" name="Footer Placeholder 4"/>
          <p:cNvSpPr>
            <a:spLocks noGrp="1"/>
          </p:cNvSpPr>
          <p:nvPr>
            <p:ph type="ftr" sz="quarter" idx="11"/>
          </p:nvPr>
        </p:nvSpPr>
        <p:spPr/>
        <p:txBody>
          <a:bodyPr/>
          <a:lstStyle>
            <a:lvl1pPr>
              <a:defRPr/>
            </a:lvl1pPr>
          </a:lstStyle>
          <a:p>
            <a:pPr>
              <a:defRPr/>
            </a:pPr>
            <a:r>
              <a:rPr lang="en-GB"/>
              <a:t>©  Bennett, McRobb and Farmer 2005</a:t>
            </a:r>
          </a:p>
        </p:txBody>
      </p:sp>
      <p:sp>
        <p:nvSpPr>
          <p:cNvPr id="5" name="Slide Number Placeholder 5"/>
          <p:cNvSpPr>
            <a:spLocks noGrp="1"/>
          </p:cNvSpPr>
          <p:nvPr>
            <p:ph type="sldNum" sz="quarter" idx="12"/>
          </p:nvPr>
        </p:nvSpPr>
        <p:spPr/>
        <p:txBody>
          <a:bodyPr/>
          <a:lstStyle>
            <a:lvl1pPr>
              <a:defRPr/>
            </a:lvl1pPr>
          </a:lstStyle>
          <a:p>
            <a:pPr>
              <a:defRPr/>
            </a:pPr>
            <a:fld id="{492D7545-452E-4B46-927B-E9E24BA73BA5}"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83676F4-16C3-47E1-A533-51F1F5A017EF}" type="datetimeFigureOut">
              <a:rPr lang="en-US"/>
              <a:pPr>
                <a:defRPr/>
              </a:pPr>
              <a:t>11/8/2013</a:t>
            </a:fld>
            <a:endParaRPr lang="en-US"/>
          </a:p>
        </p:txBody>
      </p:sp>
      <p:sp>
        <p:nvSpPr>
          <p:cNvPr id="3" name="Footer Placeholder 4"/>
          <p:cNvSpPr>
            <a:spLocks noGrp="1"/>
          </p:cNvSpPr>
          <p:nvPr>
            <p:ph type="ftr" sz="quarter" idx="11"/>
          </p:nvPr>
        </p:nvSpPr>
        <p:spPr/>
        <p:txBody>
          <a:bodyPr/>
          <a:lstStyle>
            <a:lvl1pPr>
              <a:defRPr/>
            </a:lvl1pPr>
          </a:lstStyle>
          <a:p>
            <a:pPr>
              <a:defRPr/>
            </a:pPr>
            <a:r>
              <a:rPr lang="en-GB"/>
              <a:t>©  Bennett, McRobb and Farmer 2005</a:t>
            </a:r>
          </a:p>
        </p:txBody>
      </p:sp>
      <p:sp>
        <p:nvSpPr>
          <p:cNvPr id="4" name="Slide Number Placeholder 5"/>
          <p:cNvSpPr>
            <a:spLocks noGrp="1"/>
          </p:cNvSpPr>
          <p:nvPr>
            <p:ph type="sldNum" sz="quarter" idx="12"/>
          </p:nvPr>
        </p:nvSpPr>
        <p:spPr/>
        <p:txBody>
          <a:bodyPr/>
          <a:lstStyle>
            <a:lvl1pPr>
              <a:defRPr/>
            </a:lvl1pPr>
          </a:lstStyle>
          <a:p>
            <a:pPr>
              <a:defRPr/>
            </a:pPr>
            <a:fld id="{ADDB5054-A77B-4E66-8931-CDD6F16C4E5A}"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009E73B-B3E6-4188-BE63-9B4422565AE9}" type="datetimeFigureOut">
              <a:rPr lang="en-US"/>
              <a:pPr>
                <a:defRPr/>
              </a:pPr>
              <a:t>11/8/2013</a:t>
            </a:fld>
            <a:endParaRPr lang="en-US"/>
          </a:p>
        </p:txBody>
      </p:sp>
      <p:sp>
        <p:nvSpPr>
          <p:cNvPr id="6" name="Footer Placeholder 4"/>
          <p:cNvSpPr>
            <a:spLocks noGrp="1"/>
          </p:cNvSpPr>
          <p:nvPr>
            <p:ph type="ftr" sz="quarter" idx="11"/>
          </p:nvPr>
        </p:nvSpPr>
        <p:spPr/>
        <p:txBody>
          <a:bodyPr/>
          <a:lstStyle>
            <a:lvl1pPr>
              <a:defRPr/>
            </a:lvl1pPr>
          </a:lstStyle>
          <a:p>
            <a:pPr>
              <a:defRPr/>
            </a:pPr>
            <a:r>
              <a:rPr lang="en-GB"/>
              <a:t>©  Bennett, McRobb and Farmer 2005</a:t>
            </a:r>
          </a:p>
        </p:txBody>
      </p:sp>
      <p:sp>
        <p:nvSpPr>
          <p:cNvPr id="7" name="Slide Number Placeholder 5"/>
          <p:cNvSpPr>
            <a:spLocks noGrp="1"/>
          </p:cNvSpPr>
          <p:nvPr>
            <p:ph type="sldNum" sz="quarter" idx="12"/>
          </p:nvPr>
        </p:nvSpPr>
        <p:spPr/>
        <p:txBody>
          <a:bodyPr/>
          <a:lstStyle>
            <a:lvl1pPr>
              <a:defRPr/>
            </a:lvl1pPr>
          </a:lstStyle>
          <a:p>
            <a:pPr>
              <a:defRPr/>
            </a:pPr>
            <a:fld id="{2185A7E3-B7A9-43BF-BBA9-DF0126142227}"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C86321C-15EE-4025-8B15-ED308CDC0EC9}" type="datetimeFigureOut">
              <a:rPr lang="en-US"/>
              <a:pPr>
                <a:defRPr/>
              </a:pPr>
              <a:t>11/8/2013</a:t>
            </a:fld>
            <a:endParaRPr lang="en-US"/>
          </a:p>
        </p:txBody>
      </p:sp>
      <p:sp>
        <p:nvSpPr>
          <p:cNvPr id="6" name="Footer Placeholder 4"/>
          <p:cNvSpPr>
            <a:spLocks noGrp="1"/>
          </p:cNvSpPr>
          <p:nvPr>
            <p:ph type="ftr" sz="quarter" idx="11"/>
          </p:nvPr>
        </p:nvSpPr>
        <p:spPr/>
        <p:txBody>
          <a:bodyPr/>
          <a:lstStyle>
            <a:lvl1pPr>
              <a:defRPr/>
            </a:lvl1pPr>
          </a:lstStyle>
          <a:p>
            <a:pPr>
              <a:defRPr/>
            </a:pPr>
            <a:r>
              <a:rPr lang="en-GB"/>
              <a:t>©  Bennett, McRobb and Farmer 2005</a:t>
            </a:r>
          </a:p>
        </p:txBody>
      </p:sp>
      <p:sp>
        <p:nvSpPr>
          <p:cNvPr id="7" name="Slide Number Placeholder 5"/>
          <p:cNvSpPr>
            <a:spLocks noGrp="1"/>
          </p:cNvSpPr>
          <p:nvPr>
            <p:ph type="sldNum" sz="quarter" idx="12"/>
          </p:nvPr>
        </p:nvSpPr>
        <p:spPr/>
        <p:txBody>
          <a:bodyPr/>
          <a:lstStyle>
            <a:lvl1pPr>
              <a:defRPr/>
            </a:lvl1pPr>
          </a:lstStyle>
          <a:p>
            <a:pPr>
              <a:defRPr/>
            </a:pPr>
            <a:fld id="{21942D10-B264-4ECC-AF0B-C099A33BD545}"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fld id="{F49416F0-1818-40FA-AFD4-465647D0D9A1}" type="datetimeFigureOut">
              <a:rPr lang="en-US"/>
              <a:pPr>
                <a:defRPr/>
              </a:pPr>
              <a:t>11/8/2013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smtClean="0">
                <a:solidFill>
                  <a:schemeClr val="tx1">
                    <a:tint val="75000"/>
                  </a:schemeClr>
                </a:solidFill>
              </a:defRPr>
            </a:lvl1pPr>
          </a:lstStyle>
          <a:p>
            <a:pPr>
              <a:defRPr/>
            </a:pPr>
            <a:r>
              <a:rPr lang="en-GB"/>
              <a:t>©  Bennett, McRobb and Farmer 2005</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6D39EBE9-FAC6-4221-A217-84F2F8934AE9}"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712"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hf hd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file:///C:\Users\User\Downloads\5.%20Video%20Requirement%20Capture%20(usecase%20Diagram).mp4"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rtlCol="0">
            <a:normAutofit/>
          </a:bodyPr>
          <a:lstStyle/>
          <a:p>
            <a:pPr fontAlgn="auto">
              <a:spcAft>
                <a:spcPts val="0"/>
              </a:spcAft>
              <a:defRPr/>
            </a:pPr>
            <a:r>
              <a:rPr lang="en-GB" dirty="0" smtClean="0">
                <a:effectLst>
                  <a:outerShdw blurRad="38100" dist="38100" dir="2700000" algn="tl">
                    <a:srgbClr val="C0C0C0"/>
                  </a:outerShdw>
                </a:effectLst>
              </a:rPr>
              <a:t>Requirements Capture</a:t>
            </a:r>
          </a:p>
        </p:txBody>
      </p:sp>
      <p:sp>
        <p:nvSpPr>
          <p:cNvPr id="3077" name="Rectangle 3"/>
          <p:cNvSpPr>
            <a:spLocks noGrp="1" noChangeArrowheads="1"/>
          </p:cNvSpPr>
          <p:nvPr>
            <p:ph type="subTitle" idx="1"/>
          </p:nvPr>
        </p:nvSpPr>
        <p:spPr/>
        <p:txBody>
          <a:bodyPr rtlCol="0">
            <a:normAutofit/>
          </a:bodyPr>
          <a:lstStyle/>
          <a:p>
            <a:pPr fontAlgn="auto">
              <a:spcAft>
                <a:spcPts val="0"/>
              </a:spcAft>
              <a:buFont typeface="Arial" pitchFamily="34" charset="0"/>
              <a:buNone/>
              <a:defRPr/>
            </a:pPr>
            <a:endParaRPr lang="en-GB" dirty="0" smtClean="0"/>
          </a:p>
        </p:txBody>
      </p:sp>
      <p:sp>
        <p:nvSpPr>
          <p:cNvPr id="3075" name="Rectangle 2055"/>
          <p:cNvSpPr>
            <a:spLocks noGrp="1" noChangeArrowheads="1"/>
          </p:cNvSpPr>
          <p:nvPr>
            <p:ph type="sldNum" sz="quarter" idx="12"/>
          </p:nvPr>
        </p:nvSpPr>
        <p:spPr/>
        <p:txBody>
          <a:bodyPr/>
          <a:lstStyle/>
          <a:p>
            <a:pPr>
              <a:defRPr/>
            </a:pPr>
            <a:fld id="{16250D5F-B931-48C9-89FA-177360DA270C}" type="slidenum">
              <a:rPr lang="en-GB"/>
              <a:pPr>
                <a:defRPr/>
              </a:pPr>
              <a:t>1</a:t>
            </a:fld>
            <a:endParaRPr lang="en-GB"/>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GB" smtClean="0"/>
              <a:t>Tipe Requirements</a:t>
            </a:r>
          </a:p>
        </p:txBody>
      </p:sp>
      <p:sp>
        <p:nvSpPr>
          <p:cNvPr id="10243" name="Rectangle 3"/>
          <p:cNvSpPr>
            <a:spLocks noGrp="1" noChangeArrowheads="1"/>
          </p:cNvSpPr>
          <p:nvPr>
            <p:ph idx="1"/>
          </p:nvPr>
        </p:nvSpPr>
        <p:spPr/>
        <p:txBody>
          <a:bodyPr/>
          <a:lstStyle/>
          <a:p>
            <a:r>
              <a:rPr lang="en-GB" smtClean="0"/>
              <a:t>Functional</a:t>
            </a:r>
          </a:p>
          <a:p>
            <a:r>
              <a:rPr lang="en-GB" smtClean="0"/>
              <a:t>Non-functional</a:t>
            </a:r>
          </a:p>
          <a:p>
            <a:r>
              <a:rPr lang="en-GB" smtClean="0"/>
              <a:t>Usability</a:t>
            </a:r>
          </a:p>
        </p:txBody>
      </p:sp>
      <p:sp>
        <p:nvSpPr>
          <p:cNvPr id="2" name="Slide Number Placeholder 4"/>
          <p:cNvSpPr>
            <a:spLocks noGrp="1"/>
          </p:cNvSpPr>
          <p:nvPr>
            <p:ph type="sldNum" sz="quarter" idx="12"/>
          </p:nvPr>
        </p:nvSpPr>
        <p:spPr/>
        <p:txBody>
          <a:bodyPr/>
          <a:lstStyle/>
          <a:p>
            <a:pPr>
              <a:defRPr/>
            </a:pPr>
            <a:fld id="{5EADA29A-C50D-4366-AB3A-0FB18560BF37}" type="slidenum">
              <a:rPr lang="en-GB"/>
              <a:pPr>
                <a:defRPr/>
              </a:pPr>
              <a:t>10</a:t>
            </a:fld>
            <a:endParaRPr lang="en-GB"/>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GB" smtClean="0"/>
              <a:t>Functional Requirements</a:t>
            </a:r>
          </a:p>
        </p:txBody>
      </p:sp>
      <p:sp>
        <p:nvSpPr>
          <p:cNvPr id="11269" name="Rectangle 3"/>
          <p:cNvSpPr>
            <a:spLocks noGrp="1" noChangeArrowheads="1"/>
          </p:cNvSpPr>
          <p:nvPr>
            <p:ph idx="1"/>
          </p:nvPr>
        </p:nvSpPr>
        <p:spPr>
          <a:xfrm>
            <a:off x="685800" y="1981200"/>
            <a:ext cx="8172450" cy="4114800"/>
          </a:xfrm>
        </p:spPr>
        <p:txBody>
          <a:bodyPr rtlCol="0">
            <a:normAutofit lnSpcReduction="10000"/>
          </a:bodyPr>
          <a:lstStyle/>
          <a:p>
            <a:pPr fontAlgn="auto">
              <a:spcAft>
                <a:spcPts val="0"/>
              </a:spcAft>
              <a:buFont typeface="Arial" pitchFamily="34" charset="0"/>
              <a:buChar char="•"/>
              <a:defRPr/>
            </a:pPr>
            <a:r>
              <a:rPr lang="en-GB" sz="2400" smtClean="0"/>
              <a:t>Deskripsi proses yang dilakukan oleh sistem</a:t>
            </a:r>
            <a:endParaRPr lang="en-US" sz="2400" smtClean="0"/>
          </a:p>
          <a:p>
            <a:pPr lvl="1" fontAlgn="auto">
              <a:spcAft>
                <a:spcPts val="0"/>
              </a:spcAft>
              <a:buFont typeface="Arial" pitchFamily="34" charset="0"/>
              <a:buChar char="–"/>
              <a:defRPr/>
            </a:pPr>
            <a:r>
              <a:rPr lang="en-GB" sz="2400" smtClean="0"/>
              <a:t>Rincian input yang dimasukkan ke sistem dari formulir dan dokumen, dari interaksi antara pengguna dan sistem lainnya </a:t>
            </a:r>
            <a:endParaRPr lang="en-US" sz="2400" smtClean="0"/>
          </a:p>
          <a:p>
            <a:pPr lvl="1" fontAlgn="auto">
              <a:spcAft>
                <a:spcPts val="0"/>
              </a:spcAft>
              <a:buFont typeface="Arial" pitchFamily="34" charset="0"/>
              <a:buChar char="–"/>
              <a:defRPr/>
            </a:pPr>
            <a:r>
              <a:rPr lang="en-GB" sz="2400" smtClean="0"/>
              <a:t>Rincian output yang diharapkan ari sistem</a:t>
            </a:r>
            <a:endParaRPr lang="en-US" sz="2400" smtClean="0"/>
          </a:p>
          <a:p>
            <a:pPr lvl="1" fontAlgn="auto">
              <a:spcAft>
                <a:spcPts val="0"/>
              </a:spcAft>
              <a:buFont typeface="Arial" pitchFamily="34" charset="0"/>
              <a:buChar char="–"/>
              <a:defRPr/>
            </a:pPr>
            <a:r>
              <a:rPr lang="en-GB" sz="2400" smtClean="0"/>
              <a:t>Data apa yang harus disimpan oleh sistem</a:t>
            </a:r>
            <a:endParaRPr lang="en-US" sz="2400" smtClean="0"/>
          </a:p>
          <a:p>
            <a:pPr fontAlgn="auto">
              <a:spcAft>
                <a:spcPts val="0"/>
              </a:spcAft>
              <a:buFont typeface="Arial" pitchFamily="34" charset="0"/>
              <a:buChar char="•"/>
              <a:defRPr/>
            </a:pPr>
            <a:r>
              <a:rPr lang="en-GB" sz="2400" smtClean="0"/>
              <a:t>Seringkali dimodelkan dengan menggunakan </a:t>
            </a:r>
            <a:r>
              <a:rPr lang="en-GB" sz="2400" i="1" smtClean="0"/>
              <a:t>Use Case Diagrams</a:t>
            </a:r>
            <a:r>
              <a:rPr lang="en-GB" sz="2400" smtClean="0"/>
              <a:t>.  Lebih lanjut akan dimodelkan dengan jenis diagram lainnya yang menunjukkan struktur dari sistem </a:t>
            </a:r>
            <a:r>
              <a:rPr lang="en-GB" sz="2400" i="1" smtClean="0"/>
              <a:t>(Class Diagrams)</a:t>
            </a:r>
            <a:r>
              <a:rPr lang="en-GB" sz="2400" smtClean="0"/>
              <a:t> and behaviour </a:t>
            </a:r>
            <a:r>
              <a:rPr lang="en-GB" sz="2400" i="1" smtClean="0"/>
              <a:t>sistem  (Interaction Diagrams and State Machines).</a:t>
            </a:r>
            <a:endParaRPr lang="en-GB" sz="2400" smtClean="0"/>
          </a:p>
        </p:txBody>
      </p:sp>
      <p:sp>
        <p:nvSpPr>
          <p:cNvPr id="11267" name="Slide Number Placeholder 4"/>
          <p:cNvSpPr>
            <a:spLocks noGrp="1"/>
          </p:cNvSpPr>
          <p:nvPr>
            <p:ph type="sldNum" sz="quarter" idx="12"/>
          </p:nvPr>
        </p:nvSpPr>
        <p:spPr/>
        <p:txBody>
          <a:bodyPr/>
          <a:lstStyle/>
          <a:p>
            <a:pPr>
              <a:defRPr/>
            </a:pPr>
            <a:fld id="{3EF5ECB9-0515-4CF4-A079-013549340803}" type="slidenum">
              <a:rPr lang="en-GB"/>
              <a:pPr>
                <a:defRPr/>
              </a:pPr>
              <a:t>11</a:t>
            </a:fld>
            <a:endParaRPr lang="en-GB"/>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GB" smtClean="0"/>
              <a:t>Non-functional Requirements</a:t>
            </a:r>
          </a:p>
        </p:txBody>
      </p:sp>
      <p:sp>
        <p:nvSpPr>
          <p:cNvPr id="12291" name="Rectangle 3"/>
          <p:cNvSpPr>
            <a:spLocks noGrp="1" noChangeArrowheads="1"/>
          </p:cNvSpPr>
          <p:nvPr>
            <p:ph idx="1"/>
          </p:nvPr>
        </p:nvSpPr>
        <p:spPr>
          <a:xfrm>
            <a:off x="685800" y="1981200"/>
            <a:ext cx="8210550" cy="4114800"/>
          </a:xfrm>
        </p:spPr>
        <p:txBody>
          <a:bodyPr/>
          <a:lstStyle/>
          <a:p>
            <a:pPr>
              <a:lnSpc>
                <a:spcPct val="90000"/>
              </a:lnSpc>
            </a:pPr>
            <a:r>
              <a:rPr lang="en-US" sz="2800" i="1" smtClean="0"/>
              <a:t>Non-functional requirement </a:t>
            </a:r>
            <a:r>
              <a:rPr lang="en-US" sz="2800" smtClean="0"/>
              <a:t>menggambarkan aspek-aspek sistem yang berhubungan dengan seberapa baik sistem dapat bekerja. seperti </a:t>
            </a:r>
          </a:p>
          <a:p>
            <a:pPr lvl="1">
              <a:lnSpc>
                <a:spcPct val="90000"/>
              </a:lnSpc>
            </a:pPr>
            <a:r>
              <a:rPr lang="en-US" sz="2400" smtClean="0"/>
              <a:t>respon times untuk update data pada sistem </a:t>
            </a:r>
          </a:p>
          <a:p>
            <a:pPr lvl="1">
              <a:lnSpc>
                <a:spcPct val="90000"/>
              </a:lnSpc>
            </a:pPr>
            <a:r>
              <a:rPr lang="en-US" sz="2400" smtClean="0"/>
              <a:t>retrieve data dari sistem, </a:t>
            </a:r>
          </a:p>
          <a:p>
            <a:pPr lvl="1">
              <a:lnSpc>
                <a:spcPct val="90000"/>
              </a:lnSpc>
            </a:pPr>
            <a:r>
              <a:rPr lang="en-US" sz="2400" smtClean="0"/>
              <a:t>antisipasi volume data, dan pertimbangan keamanan. </a:t>
            </a:r>
          </a:p>
          <a:p>
            <a:pPr>
              <a:lnSpc>
                <a:spcPct val="90000"/>
              </a:lnSpc>
            </a:pPr>
            <a:r>
              <a:rPr lang="en-US" sz="2800" smtClean="0"/>
              <a:t>Didokumentasikan dalam daftar requirement atau use case model (untuk requirement dapat dihubungkan ke use case tertentu).</a:t>
            </a:r>
            <a:endParaRPr lang="en-GB" sz="2800" smtClean="0"/>
          </a:p>
        </p:txBody>
      </p:sp>
      <p:sp>
        <p:nvSpPr>
          <p:cNvPr id="3" name="Slide Number Placeholder 4"/>
          <p:cNvSpPr>
            <a:spLocks noGrp="1"/>
          </p:cNvSpPr>
          <p:nvPr>
            <p:ph type="sldNum" sz="quarter" idx="12"/>
          </p:nvPr>
        </p:nvSpPr>
        <p:spPr/>
        <p:txBody>
          <a:bodyPr/>
          <a:lstStyle/>
          <a:p>
            <a:pPr>
              <a:defRPr/>
            </a:pPr>
            <a:fld id="{F4F0DFD5-2460-44DB-8D8A-855537CA9A9F}" type="slidenum">
              <a:rPr lang="en-GB"/>
              <a:pPr>
                <a:defRPr/>
              </a:pPr>
              <a:t>12</a:t>
            </a:fld>
            <a:endParaRPr lang="en-GB"/>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GB" smtClean="0"/>
              <a:t>Usability Requirements</a:t>
            </a:r>
          </a:p>
        </p:txBody>
      </p:sp>
      <p:sp>
        <p:nvSpPr>
          <p:cNvPr id="13315" name="Rectangle 3"/>
          <p:cNvSpPr>
            <a:spLocks noGrp="1" noChangeArrowheads="1"/>
          </p:cNvSpPr>
          <p:nvPr>
            <p:ph idx="1"/>
          </p:nvPr>
        </p:nvSpPr>
        <p:spPr/>
        <p:txBody>
          <a:bodyPr/>
          <a:lstStyle/>
          <a:p>
            <a:r>
              <a:rPr lang="en-US" sz="2400" smtClean="0"/>
              <a:t>Berkaitan dengan kecocokkan antara sistem dengan cara orang-orang (pengguna) bekerja. </a:t>
            </a:r>
          </a:p>
          <a:p>
            <a:r>
              <a:rPr lang="en-US" sz="2400" i="1" smtClean="0"/>
              <a:t>International Standard Organization</a:t>
            </a:r>
            <a:r>
              <a:rPr lang="en-US" sz="2400" smtClean="0"/>
              <a:t> (ISO) mendefinisikan kegunaan dari produk sebagai tingkat dimana pengguna tertentu dapat mencapai tujuan khusus pada lingkungan tertentu secara efektif, efisien, nyaman, dan dengan cara yang dapat diterima</a:t>
            </a:r>
            <a:r>
              <a:rPr lang="en-US" sz="2400" i="1" smtClean="0"/>
              <a:t>.   </a:t>
            </a:r>
          </a:p>
          <a:p>
            <a:r>
              <a:rPr lang="en-US" sz="2400" i="1" smtClean="0"/>
              <a:t>Usability</a:t>
            </a:r>
            <a:r>
              <a:rPr lang="en-US" sz="2400" smtClean="0"/>
              <a:t> dapat diset dalam yang berkenaan dengan tujuan yang terukur. </a:t>
            </a:r>
            <a:endParaRPr lang="en-GB" sz="2400" smtClean="0"/>
          </a:p>
        </p:txBody>
      </p:sp>
      <p:sp>
        <p:nvSpPr>
          <p:cNvPr id="2" name="Slide Number Placeholder 4"/>
          <p:cNvSpPr>
            <a:spLocks noGrp="1"/>
          </p:cNvSpPr>
          <p:nvPr>
            <p:ph type="sldNum" sz="quarter" idx="12"/>
          </p:nvPr>
        </p:nvSpPr>
        <p:spPr/>
        <p:txBody>
          <a:bodyPr/>
          <a:lstStyle/>
          <a:p>
            <a:pPr>
              <a:defRPr/>
            </a:pPr>
            <a:fld id="{7FC2971B-CAD0-4402-8564-106AD7E5E204}" type="slidenum">
              <a:rPr lang="en-GB"/>
              <a:pPr>
                <a:defRPr/>
              </a:pPr>
              <a:t>13</a:t>
            </a:fld>
            <a:endParaRPr lang="en-GB"/>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smtClean="0"/>
              <a:t>Usability Requirements</a:t>
            </a:r>
            <a:endParaRPr lang="en-US" smtClean="0"/>
          </a:p>
        </p:txBody>
      </p:sp>
      <p:sp>
        <p:nvSpPr>
          <p:cNvPr id="14339" name="Content Placeholder 2"/>
          <p:cNvSpPr>
            <a:spLocks noGrp="1"/>
          </p:cNvSpPr>
          <p:nvPr>
            <p:ph idx="1"/>
          </p:nvPr>
        </p:nvSpPr>
        <p:spPr>
          <a:xfrm>
            <a:off x="685800" y="1981200"/>
            <a:ext cx="8134350" cy="4114800"/>
          </a:xfrm>
        </p:spPr>
        <p:txBody>
          <a:bodyPr/>
          <a:lstStyle/>
          <a:p>
            <a:r>
              <a:rPr lang="en-US" sz="2400" smtClean="0"/>
              <a:t>Untuk membangun usablitiy ke dalam sistem perlu mengumpulkan terlebih dahulu jenis informasi berikut ini:</a:t>
            </a:r>
          </a:p>
          <a:p>
            <a:pPr lvl="1"/>
            <a:r>
              <a:rPr lang="en-US" sz="2400" smtClean="0"/>
              <a:t>Karakteristik dari pengguna yang akan menggunakan sistem</a:t>
            </a:r>
          </a:p>
          <a:p>
            <a:pPr lvl="1"/>
            <a:r>
              <a:rPr lang="en-US" sz="2400" smtClean="0"/>
              <a:t>Tugas yang  dilakukan pengguna</a:t>
            </a:r>
          </a:p>
          <a:p>
            <a:pPr lvl="1"/>
            <a:r>
              <a:rPr lang="en-US" sz="2400" smtClean="0"/>
              <a:t>Kriteria penerimaan untuk sistem kerja </a:t>
            </a:r>
          </a:p>
          <a:p>
            <a:r>
              <a:rPr lang="en-US" sz="2400" smtClean="0"/>
              <a:t>Usability requirement didokumentasikan pada daftar requirement dan dapat diuji dengan prototype.</a:t>
            </a:r>
          </a:p>
        </p:txBody>
      </p:sp>
      <p:sp>
        <p:nvSpPr>
          <p:cNvPr id="14341" name="Slide Number Placeholder 4"/>
          <p:cNvSpPr>
            <a:spLocks noGrp="1"/>
          </p:cNvSpPr>
          <p:nvPr>
            <p:ph type="sldNum" sz="quarter" idx="12"/>
          </p:nvPr>
        </p:nvSpPr>
        <p:spPr/>
        <p:txBody>
          <a:bodyPr/>
          <a:lstStyle/>
          <a:p>
            <a:pPr>
              <a:defRPr/>
            </a:pPr>
            <a:fld id="{CFE0E7AD-0AB5-45BD-8105-E88BD4B0F2C1}" type="slidenum">
              <a:rPr lang="en-GB"/>
              <a:pPr>
                <a:defRPr/>
              </a:pPr>
              <a:t>14</a:t>
            </a:fld>
            <a:endParaRPr lang="en-GB"/>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GB" smtClean="0"/>
              <a:t>Fact Finding Techniques</a:t>
            </a:r>
          </a:p>
        </p:txBody>
      </p:sp>
      <p:sp>
        <p:nvSpPr>
          <p:cNvPr id="15363" name="Rectangle 3"/>
          <p:cNvSpPr>
            <a:spLocks noGrp="1" noChangeArrowheads="1"/>
          </p:cNvSpPr>
          <p:nvPr>
            <p:ph idx="1"/>
          </p:nvPr>
        </p:nvSpPr>
        <p:spPr/>
        <p:txBody>
          <a:bodyPr/>
          <a:lstStyle/>
          <a:p>
            <a:r>
              <a:rPr lang="en-GB" smtClean="0"/>
              <a:t>Background Reading</a:t>
            </a:r>
          </a:p>
          <a:p>
            <a:r>
              <a:rPr lang="en-GB" smtClean="0"/>
              <a:t>Interviewing</a:t>
            </a:r>
          </a:p>
          <a:p>
            <a:r>
              <a:rPr lang="en-GB" smtClean="0"/>
              <a:t>Observation</a:t>
            </a:r>
          </a:p>
          <a:p>
            <a:r>
              <a:rPr lang="en-GB" smtClean="0"/>
              <a:t>Document Sampling</a:t>
            </a:r>
          </a:p>
          <a:p>
            <a:r>
              <a:rPr lang="en-GB" smtClean="0"/>
              <a:t>Questionnaires</a:t>
            </a:r>
          </a:p>
        </p:txBody>
      </p:sp>
      <p:sp>
        <p:nvSpPr>
          <p:cNvPr id="2" name="Slide Number Placeholder 4"/>
          <p:cNvSpPr>
            <a:spLocks noGrp="1"/>
          </p:cNvSpPr>
          <p:nvPr>
            <p:ph type="sldNum" sz="quarter" idx="12"/>
          </p:nvPr>
        </p:nvSpPr>
        <p:spPr/>
        <p:txBody>
          <a:bodyPr/>
          <a:lstStyle/>
          <a:p>
            <a:pPr>
              <a:defRPr/>
            </a:pPr>
            <a:fld id="{696B889E-75BA-42B0-9694-03D0664312A6}" type="slidenum">
              <a:rPr lang="en-GB"/>
              <a:pPr>
                <a:defRPr/>
              </a:pPr>
              <a:t>15</a:t>
            </a:fld>
            <a:endParaRPr lang="en-GB"/>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smtClean="0"/>
              <a:t>Background Reading</a:t>
            </a:r>
          </a:p>
        </p:txBody>
      </p:sp>
      <p:sp>
        <p:nvSpPr>
          <p:cNvPr id="16387" name="Rectangle 3"/>
          <p:cNvSpPr>
            <a:spLocks noGrp="1" noChangeArrowheads="1"/>
          </p:cNvSpPr>
          <p:nvPr>
            <p:ph idx="1"/>
          </p:nvPr>
        </p:nvSpPr>
        <p:spPr/>
        <p:txBody>
          <a:bodyPr/>
          <a:lstStyle/>
          <a:p>
            <a:pPr>
              <a:lnSpc>
                <a:spcPct val="90000"/>
              </a:lnSpc>
            </a:pPr>
            <a:r>
              <a:rPr lang="en-US" smtClean="0"/>
              <a:t>memahami  organisasi dan tujuan bisnis organisasi tersebut</a:t>
            </a:r>
          </a:p>
          <a:p>
            <a:pPr>
              <a:lnSpc>
                <a:spcPct val="90000"/>
              </a:lnSpc>
            </a:pPr>
            <a:r>
              <a:rPr lang="en-US" smtClean="0"/>
              <a:t>Jenis dokumen yang cocok sebagai sumber informasi </a:t>
            </a:r>
            <a:r>
              <a:rPr lang="en-GB" smtClean="0"/>
              <a:t>:</a:t>
            </a:r>
          </a:p>
          <a:p>
            <a:pPr lvl="1">
              <a:lnSpc>
                <a:spcPct val="90000"/>
              </a:lnSpc>
            </a:pPr>
            <a:r>
              <a:rPr lang="en-GB" smtClean="0"/>
              <a:t>reports</a:t>
            </a:r>
          </a:p>
          <a:p>
            <a:pPr lvl="1">
              <a:lnSpc>
                <a:spcPct val="90000"/>
              </a:lnSpc>
            </a:pPr>
            <a:r>
              <a:rPr lang="en-GB" smtClean="0"/>
              <a:t>organization charts</a:t>
            </a:r>
          </a:p>
          <a:p>
            <a:pPr lvl="1">
              <a:lnSpc>
                <a:spcPct val="90000"/>
              </a:lnSpc>
            </a:pPr>
            <a:r>
              <a:rPr lang="en-GB" smtClean="0"/>
              <a:t>policy manuals</a:t>
            </a:r>
          </a:p>
          <a:p>
            <a:pPr lvl="1">
              <a:lnSpc>
                <a:spcPct val="90000"/>
              </a:lnSpc>
            </a:pPr>
            <a:r>
              <a:rPr lang="en-GB" smtClean="0"/>
              <a:t>job descriptions</a:t>
            </a:r>
          </a:p>
          <a:p>
            <a:pPr lvl="1">
              <a:lnSpc>
                <a:spcPct val="90000"/>
              </a:lnSpc>
            </a:pPr>
            <a:r>
              <a:rPr lang="en-GB" smtClean="0"/>
              <a:t>documentation of existing systems</a:t>
            </a:r>
          </a:p>
        </p:txBody>
      </p:sp>
      <p:sp>
        <p:nvSpPr>
          <p:cNvPr id="2" name="Slide Number Placeholder 4"/>
          <p:cNvSpPr>
            <a:spLocks noGrp="1"/>
          </p:cNvSpPr>
          <p:nvPr>
            <p:ph type="sldNum" sz="quarter" idx="12"/>
          </p:nvPr>
        </p:nvSpPr>
        <p:spPr/>
        <p:txBody>
          <a:bodyPr/>
          <a:lstStyle/>
          <a:p>
            <a:pPr>
              <a:defRPr/>
            </a:pPr>
            <a:fld id="{FC5EA447-3A58-4190-8C54-6FCFE77AD89E}" type="slidenum">
              <a:rPr lang="en-GB"/>
              <a:pPr>
                <a:defRPr/>
              </a:pPr>
              <a:t>16</a:t>
            </a:fld>
            <a:endParaRPr lang="en-GB"/>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GB" smtClean="0"/>
              <a:t>Background Reading</a:t>
            </a:r>
          </a:p>
        </p:txBody>
      </p:sp>
      <p:sp>
        <p:nvSpPr>
          <p:cNvPr id="17413" name="Rectangle 3"/>
          <p:cNvSpPr>
            <a:spLocks noGrp="1" noChangeArrowheads="1"/>
          </p:cNvSpPr>
          <p:nvPr>
            <p:ph idx="1"/>
          </p:nvPr>
        </p:nvSpPr>
        <p:spPr>
          <a:xfrm>
            <a:off x="685800" y="1981200"/>
            <a:ext cx="8058150" cy="4114800"/>
          </a:xfrm>
        </p:spPr>
        <p:txBody>
          <a:bodyPr rtlCol="0">
            <a:normAutofit lnSpcReduction="10000"/>
          </a:bodyPr>
          <a:lstStyle/>
          <a:p>
            <a:pPr fontAlgn="auto">
              <a:spcAft>
                <a:spcPts val="0"/>
              </a:spcAft>
              <a:buFont typeface="Arial" pitchFamily="34" charset="0"/>
              <a:buChar char="•"/>
              <a:defRPr/>
            </a:pPr>
            <a:r>
              <a:rPr lang="en-US" smtClean="0"/>
              <a:t>Keuntungan dari teknik ini:</a:t>
            </a:r>
          </a:p>
          <a:p>
            <a:pPr lvl="1" fontAlgn="auto">
              <a:spcAft>
                <a:spcPts val="0"/>
              </a:spcAft>
              <a:buFont typeface="Arial" pitchFamily="34" charset="0"/>
              <a:buChar char="–"/>
              <a:defRPr/>
            </a:pPr>
            <a:r>
              <a:rPr lang="id-ID" smtClean="0"/>
              <a:t>membantu  untuk memahami organisasi sebelum pertemuan </a:t>
            </a:r>
            <a:r>
              <a:rPr lang="en-US" smtClean="0"/>
              <a:t>dengan </a:t>
            </a:r>
            <a:r>
              <a:rPr lang="id-ID" smtClean="0"/>
              <a:t>orang-orang yang bekerja di sana</a:t>
            </a:r>
            <a:endParaRPr lang="en-US" smtClean="0"/>
          </a:p>
          <a:p>
            <a:pPr lvl="1" fontAlgn="auto">
              <a:spcAft>
                <a:spcPts val="0"/>
              </a:spcAft>
              <a:buFont typeface="Arial" pitchFamily="34" charset="0"/>
              <a:buChar char="–"/>
              <a:defRPr/>
            </a:pPr>
            <a:r>
              <a:rPr lang="id-ID" smtClean="0"/>
              <a:t>membantu  untuk mempersiapkan jenis </a:t>
            </a:r>
            <a:r>
              <a:rPr lang="en-US" smtClean="0"/>
              <a:t>teknik fact finding yang lain</a:t>
            </a:r>
          </a:p>
          <a:p>
            <a:pPr lvl="1" fontAlgn="auto">
              <a:spcAft>
                <a:spcPts val="0"/>
              </a:spcAft>
              <a:buFont typeface="Arial" pitchFamily="34" charset="0"/>
              <a:buChar char="–"/>
              <a:defRPr/>
            </a:pPr>
            <a:r>
              <a:rPr lang="id-ID" smtClean="0"/>
              <a:t>dokumentasi sistem yang ada dapat membantu untuk mengidentifikasi persyaratan untuk fungsionalitas sistem baru</a:t>
            </a:r>
            <a:endParaRPr lang="en-US" smtClean="0"/>
          </a:p>
        </p:txBody>
      </p:sp>
      <p:sp>
        <p:nvSpPr>
          <p:cNvPr id="17411" name="Slide Number Placeholder 4"/>
          <p:cNvSpPr>
            <a:spLocks noGrp="1"/>
          </p:cNvSpPr>
          <p:nvPr>
            <p:ph type="sldNum" sz="quarter" idx="12"/>
          </p:nvPr>
        </p:nvSpPr>
        <p:spPr/>
        <p:txBody>
          <a:bodyPr/>
          <a:lstStyle/>
          <a:p>
            <a:pPr>
              <a:defRPr/>
            </a:pPr>
            <a:fld id="{EC2B7CFD-D04F-4D90-BD92-E28ABE5B3349}" type="slidenum">
              <a:rPr lang="en-GB"/>
              <a:pPr>
                <a:defRPr/>
              </a:pPr>
              <a:t>17</a:t>
            </a:fld>
            <a:endParaRPr lang="en-GB"/>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GB" smtClean="0"/>
              <a:t>Background Reading</a:t>
            </a:r>
          </a:p>
        </p:txBody>
      </p:sp>
      <p:sp>
        <p:nvSpPr>
          <p:cNvPr id="18435" name="Rectangle 3"/>
          <p:cNvSpPr>
            <a:spLocks noGrp="1" noChangeArrowheads="1"/>
          </p:cNvSpPr>
          <p:nvPr>
            <p:ph idx="1"/>
          </p:nvPr>
        </p:nvSpPr>
        <p:spPr/>
        <p:txBody>
          <a:bodyPr/>
          <a:lstStyle/>
          <a:p>
            <a:r>
              <a:rPr lang="en-US" smtClean="0"/>
              <a:t>Kerugian dari teknik ini:</a:t>
            </a:r>
          </a:p>
          <a:p>
            <a:pPr lvl="1"/>
            <a:r>
              <a:rPr lang="en-US" smtClean="0"/>
              <a:t>Dokumen  tertulis dapat usang atau tidak cocok dengan cara organisasi beroperasi</a:t>
            </a:r>
          </a:p>
          <a:p>
            <a:r>
              <a:rPr lang="en-US" smtClean="0"/>
              <a:t>Situasi yang cocok:</a:t>
            </a:r>
          </a:p>
          <a:p>
            <a:pPr lvl="1"/>
            <a:r>
              <a:rPr lang="en-US" smtClean="0"/>
              <a:t>Backgorund reading cocok untuk proyek dimana sistem analis tidak familiar dengan organisasi yang diinvestigasi</a:t>
            </a:r>
            <a:endParaRPr lang="en-GB" smtClean="0"/>
          </a:p>
        </p:txBody>
      </p:sp>
      <p:sp>
        <p:nvSpPr>
          <p:cNvPr id="2" name="Slide Number Placeholder 4"/>
          <p:cNvSpPr>
            <a:spLocks noGrp="1"/>
          </p:cNvSpPr>
          <p:nvPr>
            <p:ph type="sldNum" sz="quarter" idx="12"/>
          </p:nvPr>
        </p:nvSpPr>
        <p:spPr/>
        <p:txBody>
          <a:bodyPr/>
          <a:lstStyle/>
          <a:p>
            <a:pPr>
              <a:defRPr/>
            </a:pPr>
            <a:fld id="{94094C0F-6468-4898-860F-6E7527C5C9DA}" type="slidenum">
              <a:rPr lang="en-GB"/>
              <a:pPr>
                <a:defRPr/>
              </a:pPr>
              <a:t>18</a:t>
            </a:fld>
            <a:endParaRPr lang="en-GB"/>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GB" smtClean="0"/>
              <a:t>Interviewing</a:t>
            </a:r>
          </a:p>
        </p:txBody>
      </p:sp>
      <p:sp>
        <p:nvSpPr>
          <p:cNvPr id="19461" name="Rectangle 3"/>
          <p:cNvSpPr>
            <a:spLocks noGrp="1" noChangeArrowheads="1"/>
          </p:cNvSpPr>
          <p:nvPr>
            <p:ph idx="1"/>
          </p:nvPr>
        </p:nvSpPr>
        <p:spPr>
          <a:xfrm>
            <a:off x="685800" y="1981200"/>
            <a:ext cx="8172450" cy="4114800"/>
          </a:xfrm>
        </p:spPr>
        <p:txBody>
          <a:bodyPr rtlCol="0">
            <a:normAutofit lnSpcReduction="10000"/>
          </a:bodyPr>
          <a:lstStyle/>
          <a:p>
            <a:pPr fontAlgn="auto">
              <a:spcAft>
                <a:spcPts val="0"/>
              </a:spcAft>
              <a:buFont typeface="Arial" pitchFamily="34" charset="0"/>
              <a:buChar char="•"/>
              <a:defRPr/>
            </a:pPr>
            <a:r>
              <a:rPr lang="en-US" smtClean="0"/>
              <a:t>Bertujuan untuk mendapatkan pemahaman mendalam tentang  tujuan organisasi, persyaratan pengguna, aturan yang dibuat oleh orang</a:t>
            </a:r>
          </a:p>
          <a:p>
            <a:pPr lvl="1" fontAlgn="auto">
              <a:spcAft>
                <a:spcPts val="0"/>
              </a:spcAft>
              <a:buFont typeface="Arial" pitchFamily="34" charset="0"/>
              <a:buChar char="–"/>
              <a:defRPr/>
            </a:pPr>
            <a:r>
              <a:rPr lang="id-ID" smtClean="0"/>
              <a:t>manajer untuk memahami tujuan</a:t>
            </a:r>
            <a:endParaRPr lang="en-US" smtClean="0"/>
          </a:p>
          <a:p>
            <a:pPr lvl="1" fontAlgn="auto">
              <a:spcAft>
                <a:spcPts val="0"/>
              </a:spcAft>
              <a:buFont typeface="Arial" pitchFamily="34" charset="0"/>
              <a:buChar char="–"/>
              <a:defRPr/>
            </a:pPr>
            <a:r>
              <a:rPr lang="id-ID" smtClean="0"/>
              <a:t>staf untuk memahami peran dan kebutuhan informasi</a:t>
            </a:r>
            <a:endParaRPr lang="en-US" smtClean="0"/>
          </a:p>
          <a:p>
            <a:pPr lvl="1" fontAlgn="auto">
              <a:spcAft>
                <a:spcPts val="0"/>
              </a:spcAft>
              <a:buFont typeface="Arial" pitchFamily="34" charset="0"/>
              <a:buChar char="–"/>
              <a:defRPr/>
            </a:pPr>
            <a:r>
              <a:rPr lang="id-ID" smtClean="0"/>
              <a:t>pelanggan dan masyarakat sebagai pengguna potensial</a:t>
            </a:r>
            <a:endParaRPr lang="en-US" smtClean="0"/>
          </a:p>
        </p:txBody>
      </p:sp>
      <p:sp>
        <p:nvSpPr>
          <p:cNvPr id="19459" name="Slide Number Placeholder 4"/>
          <p:cNvSpPr>
            <a:spLocks noGrp="1"/>
          </p:cNvSpPr>
          <p:nvPr>
            <p:ph type="sldNum" sz="quarter" idx="12"/>
          </p:nvPr>
        </p:nvSpPr>
        <p:spPr/>
        <p:txBody>
          <a:bodyPr/>
          <a:lstStyle/>
          <a:p>
            <a:pPr>
              <a:defRPr/>
            </a:pPr>
            <a:fld id="{BCAECD18-025F-4AB0-B998-EB14CE5594F9}" type="slidenum">
              <a:rPr lang="en-GB"/>
              <a:pPr>
                <a:defRPr/>
              </a:pPr>
              <a:t>19</a:t>
            </a:fld>
            <a:endParaRPr lang="en-GB"/>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GB" smtClean="0"/>
              <a:t>User Requirements</a:t>
            </a:r>
          </a:p>
        </p:txBody>
      </p:sp>
      <p:sp>
        <p:nvSpPr>
          <p:cNvPr id="4099" name="Rectangle 3"/>
          <p:cNvSpPr>
            <a:spLocks noGrp="1" noChangeArrowheads="1"/>
          </p:cNvSpPr>
          <p:nvPr>
            <p:ph idx="1"/>
          </p:nvPr>
        </p:nvSpPr>
        <p:spPr/>
        <p:txBody>
          <a:bodyPr/>
          <a:lstStyle/>
          <a:p>
            <a:r>
              <a:rPr lang="en-GB" smtClean="0"/>
              <a:t>Diperlukan untuk memahami bagaimana sebuah organisasi berjalan pada saat itu</a:t>
            </a:r>
          </a:p>
          <a:p>
            <a:r>
              <a:rPr lang="en-GB" smtClean="0"/>
              <a:t>Mengetahui masalah apa yang terjadi pada sistem yang ada sekarang?</a:t>
            </a:r>
          </a:p>
          <a:p>
            <a:r>
              <a:rPr lang="en-GB" smtClean="0"/>
              <a:t>Apa saja kebutuhan yang diinginkan user dari sistemyang baru yang tidak terdapat pada sistem yang lama?</a:t>
            </a:r>
          </a:p>
        </p:txBody>
      </p:sp>
      <p:sp>
        <p:nvSpPr>
          <p:cNvPr id="2" name="Slide Number Placeholder 4"/>
          <p:cNvSpPr>
            <a:spLocks noGrp="1"/>
          </p:cNvSpPr>
          <p:nvPr>
            <p:ph type="sldNum" sz="quarter" idx="12"/>
          </p:nvPr>
        </p:nvSpPr>
        <p:spPr/>
        <p:txBody>
          <a:bodyPr/>
          <a:lstStyle/>
          <a:p>
            <a:pPr>
              <a:defRPr/>
            </a:pPr>
            <a:fld id="{2BBD41B4-D7A5-4973-8979-B4673A249B99}" type="slidenum">
              <a:rPr lang="en-GB"/>
              <a:pPr>
                <a:defRPr/>
              </a:pPr>
              <a:t>2</a:t>
            </a:fld>
            <a:endParaRPr lang="en-GB"/>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GB" smtClean="0"/>
              <a:t>Interviewing</a:t>
            </a:r>
          </a:p>
        </p:txBody>
      </p:sp>
      <p:sp>
        <p:nvSpPr>
          <p:cNvPr id="20483" name="Rectangle 3"/>
          <p:cNvSpPr>
            <a:spLocks noGrp="1" noChangeArrowheads="1"/>
          </p:cNvSpPr>
          <p:nvPr>
            <p:ph idx="1"/>
          </p:nvPr>
        </p:nvSpPr>
        <p:spPr>
          <a:xfrm>
            <a:off x="685800" y="1981200"/>
            <a:ext cx="8096250" cy="4114800"/>
          </a:xfrm>
        </p:spPr>
        <p:txBody>
          <a:bodyPr/>
          <a:lstStyle/>
          <a:p>
            <a:r>
              <a:rPr lang="en-US" smtClean="0"/>
              <a:t>keuntungan dari teknik ini:</a:t>
            </a:r>
          </a:p>
          <a:p>
            <a:pPr lvl="1"/>
            <a:r>
              <a:rPr lang="id-ID" smtClean="0"/>
              <a:t>kontak pribadi memungkinkan pewawancara untuk merespon </a:t>
            </a:r>
            <a:r>
              <a:rPr lang="en-US" smtClean="0"/>
              <a:t>secara </a:t>
            </a:r>
            <a:r>
              <a:rPr lang="id-ID" smtClean="0"/>
              <a:t>adaptif </a:t>
            </a:r>
            <a:r>
              <a:rPr lang="en-US" smtClean="0"/>
              <a:t>terhadap </a:t>
            </a:r>
            <a:r>
              <a:rPr lang="id-ID" smtClean="0"/>
              <a:t>apa yang dikatakan</a:t>
            </a:r>
            <a:endParaRPr lang="en-US" smtClean="0"/>
          </a:p>
          <a:p>
            <a:pPr lvl="1"/>
            <a:r>
              <a:rPr lang="en-US" smtClean="0"/>
              <a:t>memungkinkan </a:t>
            </a:r>
            <a:r>
              <a:rPr lang="id-ID" smtClean="0"/>
              <a:t>untuk menyelidiki secara lebih mendalam</a:t>
            </a:r>
            <a:endParaRPr lang="en-US" smtClean="0"/>
          </a:p>
          <a:p>
            <a:pPr lvl="1"/>
            <a:r>
              <a:rPr lang="id-ID" smtClean="0"/>
              <a:t>jika diwawancara </a:t>
            </a:r>
            <a:r>
              <a:rPr lang="en-US" smtClean="0"/>
              <a:t>hanya ada </a:t>
            </a:r>
            <a:r>
              <a:rPr lang="id-ID" smtClean="0"/>
              <a:t>sedikit atau tidak ada </a:t>
            </a:r>
            <a:r>
              <a:rPr lang="en-US" smtClean="0"/>
              <a:t>yang dikatakan</a:t>
            </a:r>
            <a:r>
              <a:rPr lang="id-ID" smtClean="0"/>
              <a:t>, wawancara dapat dihentikan</a:t>
            </a:r>
            <a:endParaRPr lang="en-US" smtClean="0"/>
          </a:p>
        </p:txBody>
      </p:sp>
      <p:sp>
        <p:nvSpPr>
          <p:cNvPr id="2" name="Slide Number Placeholder 4"/>
          <p:cNvSpPr>
            <a:spLocks noGrp="1"/>
          </p:cNvSpPr>
          <p:nvPr>
            <p:ph type="sldNum" sz="quarter" idx="12"/>
          </p:nvPr>
        </p:nvSpPr>
        <p:spPr/>
        <p:txBody>
          <a:bodyPr/>
          <a:lstStyle/>
          <a:p>
            <a:pPr>
              <a:defRPr/>
            </a:pPr>
            <a:fld id="{FFC99C53-FBDE-41A6-AC29-987B46975E64}" type="slidenum">
              <a:rPr lang="en-GB"/>
              <a:pPr>
                <a:defRPr/>
              </a:pPr>
              <a:t>20</a:t>
            </a:fld>
            <a:endParaRPr lang="en-GB"/>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GB" smtClean="0"/>
              <a:t>Interviewing</a:t>
            </a:r>
          </a:p>
        </p:txBody>
      </p:sp>
      <p:sp>
        <p:nvSpPr>
          <p:cNvPr id="21507" name="Rectangle 3"/>
          <p:cNvSpPr>
            <a:spLocks noGrp="1" noChangeArrowheads="1"/>
          </p:cNvSpPr>
          <p:nvPr>
            <p:ph idx="1"/>
          </p:nvPr>
        </p:nvSpPr>
        <p:spPr/>
        <p:txBody>
          <a:bodyPr/>
          <a:lstStyle/>
          <a:p>
            <a:r>
              <a:rPr lang="en-US" smtClean="0"/>
              <a:t>Kerugian teknik ini:</a:t>
            </a:r>
          </a:p>
          <a:p>
            <a:pPr lvl="1"/>
            <a:r>
              <a:rPr lang="en-US" smtClean="0"/>
              <a:t>dapat memakan waktu dan mahal</a:t>
            </a:r>
          </a:p>
          <a:p>
            <a:pPr lvl="1"/>
            <a:r>
              <a:rPr lang="en-US" smtClean="0"/>
              <a:t>catatan harus ditulis atau kaset harus ditranskripsi setelah wawancara </a:t>
            </a:r>
          </a:p>
          <a:p>
            <a:pPr lvl="1"/>
            <a:r>
              <a:rPr lang="en-US" smtClean="0"/>
              <a:t>dapat  bias </a:t>
            </a:r>
          </a:p>
          <a:p>
            <a:pPr lvl="1"/>
            <a:r>
              <a:rPr lang="en-US" smtClean="0"/>
              <a:t>jika orang yang diwawancarai memberikan informasi yang bertentangan ini dapat sulit untuk diselesaikan di kemudian hari.</a:t>
            </a:r>
            <a:endParaRPr lang="en-GB" smtClean="0"/>
          </a:p>
        </p:txBody>
      </p:sp>
      <p:sp>
        <p:nvSpPr>
          <p:cNvPr id="2" name="Slide Number Placeholder 4"/>
          <p:cNvSpPr>
            <a:spLocks noGrp="1"/>
          </p:cNvSpPr>
          <p:nvPr>
            <p:ph type="sldNum" sz="quarter" idx="12"/>
          </p:nvPr>
        </p:nvSpPr>
        <p:spPr/>
        <p:txBody>
          <a:bodyPr/>
          <a:lstStyle/>
          <a:p>
            <a:pPr>
              <a:defRPr/>
            </a:pPr>
            <a:fld id="{9EB9AF0D-EEFD-4552-9765-A06FF2ABE95E}" type="slidenum">
              <a:rPr lang="en-GB"/>
              <a:pPr>
                <a:defRPr/>
              </a:pPr>
              <a:t>21</a:t>
            </a:fld>
            <a:endParaRPr lang="en-GB"/>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GB" smtClean="0"/>
              <a:t>Interviewing</a:t>
            </a:r>
          </a:p>
        </p:txBody>
      </p:sp>
      <p:sp>
        <p:nvSpPr>
          <p:cNvPr id="22531" name="Rectangle 3"/>
          <p:cNvSpPr>
            <a:spLocks noGrp="1" noChangeArrowheads="1"/>
          </p:cNvSpPr>
          <p:nvPr>
            <p:ph idx="1"/>
          </p:nvPr>
        </p:nvSpPr>
        <p:spPr/>
        <p:txBody>
          <a:bodyPr/>
          <a:lstStyle/>
          <a:p>
            <a:r>
              <a:rPr lang="en-US" smtClean="0"/>
              <a:t>Situasi yang cocok:</a:t>
            </a:r>
          </a:p>
          <a:p>
            <a:pPr lvl="1"/>
            <a:r>
              <a:rPr lang="en-GB" smtClean="0"/>
              <a:t>pada sebagian besar proyek</a:t>
            </a:r>
            <a:endParaRPr lang="en-US" smtClean="0"/>
          </a:p>
          <a:p>
            <a:pPr lvl="1"/>
            <a:r>
              <a:rPr lang="en-GB" smtClean="0"/>
              <a:t>pada tahap fact finding ketika informasi yang mendalam diperlukan</a:t>
            </a:r>
            <a:endParaRPr lang="en-US" smtClean="0"/>
          </a:p>
          <a:p>
            <a:r>
              <a:rPr lang="en-US" smtClean="0"/>
              <a:t>Teknik ini membutuhkan skill untuk melaksanakannya</a:t>
            </a:r>
            <a:endParaRPr lang="en-GB" smtClean="0"/>
          </a:p>
        </p:txBody>
      </p:sp>
      <p:sp>
        <p:nvSpPr>
          <p:cNvPr id="2" name="Slide Number Placeholder 4"/>
          <p:cNvSpPr>
            <a:spLocks noGrp="1"/>
          </p:cNvSpPr>
          <p:nvPr>
            <p:ph type="sldNum" sz="quarter" idx="12"/>
          </p:nvPr>
        </p:nvSpPr>
        <p:spPr/>
        <p:txBody>
          <a:bodyPr/>
          <a:lstStyle/>
          <a:p>
            <a:pPr>
              <a:defRPr/>
            </a:pPr>
            <a:fld id="{7168BE4E-59DA-4475-BFBC-0244B82E93D1}" type="slidenum">
              <a:rPr lang="en-GB"/>
              <a:pPr>
                <a:defRPr/>
              </a:pPr>
              <a:t>22</a:t>
            </a:fld>
            <a:endParaRPr lang="en-GB"/>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GB" smtClean="0"/>
              <a:t>Observation</a:t>
            </a:r>
          </a:p>
        </p:txBody>
      </p:sp>
      <p:sp>
        <p:nvSpPr>
          <p:cNvPr id="23555" name="Rectangle 3"/>
          <p:cNvSpPr>
            <a:spLocks noGrp="1" noChangeArrowheads="1"/>
          </p:cNvSpPr>
          <p:nvPr>
            <p:ph idx="1"/>
          </p:nvPr>
        </p:nvSpPr>
        <p:spPr/>
        <p:txBody>
          <a:bodyPr/>
          <a:lstStyle/>
          <a:p>
            <a:r>
              <a:rPr lang="en-GB" sz="2800" smtClean="0"/>
              <a:t>Langsung melihat apa yang terjadi bukan berdasarkan pada apa yang dikatakan orang mengenai sesuatu yang terjadi</a:t>
            </a:r>
          </a:p>
          <a:p>
            <a:r>
              <a:rPr lang="en-GB" sz="2800" smtClean="0"/>
              <a:t>Misalkan :</a:t>
            </a:r>
          </a:p>
          <a:p>
            <a:pPr lvl="1"/>
            <a:r>
              <a:rPr lang="en-GB" sz="2400" smtClean="0"/>
              <a:t>Melihat proses yang dilakukan seseorang</a:t>
            </a:r>
          </a:p>
          <a:p>
            <a:pPr lvl="1"/>
            <a:r>
              <a:rPr lang="en-GB" sz="2400" smtClean="0"/>
              <a:t>Melihat yang terjadi melalui dokumen</a:t>
            </a:r>
          </a:p>
          <a:p>
            <a:pPr lvl="1"/>
            <a:r>
              <a:rPr lang="en-GB" sz="2400" smtClean="0"/>
              <a:t>memperoleh data kuantitatif sebagai dasar untuk perbaikan yang disediakan oleh sistem baru</a:t>
            </a:r>
          </a:p>
          <a:p>
            <a:pPr lvl="1"/>
            <a:r>
              <a:rPr lang="en-GB" sz="2400" smtClean="0"/>
              <a:t>mengikuti proses end-to-end</a:t>
            </a:r>
          </a:p>
        </p:txBody>
      </p:sp>
      <p:sp>
        <p:nvSpPr>
          <p:cNvPr id="2" name="Slide Number Placeholder 4"/>
          <p:cNvSpPr>
            <a:spLocks noGrp="1"/>
          </p:cNvSpPr>
          <p:nvPr>
            <p:ph type="sldNum" sz="quarter" idx="12"/>
          </p:nvPr>
        </p:nvSpPr>
        <p:spPr/>
        <p:txBody>
          <a:bodyPr/>
          <a:lstStyle/>
          <a:p>
            <a:pPr>
              <a:defRPr/>
            </a:pPr>
            <a:fld id="{49ACAFE0-8769-40A4-91EF-11E6E3B17E7C}" type="slidenum">
              <a:rPr lang="en-GB"/>
              <a:pPr>
                <a:defRPr/>
              </a:pPr>
              <a:t>23</a:t>
            </a:fld>
            <a:endParaRPr lang="en-GB"/>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GB" smtClean="0"/>
              <a:t>Observation</a:t>
            </a:r>
          </a:p>
        </p:txBody>
      </p:sp>
      <p:sp>
        <p:nvSpPr>
          <p:cNvPr id="24579" name="Rectangle 3"/>
          <p:cNvSpPr>
            <a:spLocks noGrp="1" noChangeArrowheads="1"/>
          </p:cNvSpPr>
          <p:nvPr>
            <p:ph idx="1"/>
          </p:nvPr>
        </p:nvSpPr>
        <p:spPr/>
        <p:txBody>
          <a:bodyPr/>
          <a:lstStyle/>
          <a:p>
            <a:r>
              <a:rPr lang="en-GB" smtClean="0"/>
              <a:t>keuntungan:</a:t>
            </a:r>
          </a:p>
          <a:p>
            <a:pPr lvl="1"/>
            <a:r>
              <a:rPr lang="en-GB" smtClean="0"/>
              <a:t>first-hand experience - pengalaman tangan pertama tentang bagaimana sistem beroperasi</a:t>
            </a:r>
          </a:p>
          <a:p>
            <a:pPr lvl="1"/>
            <a:r>
              <a:rPr lang="en-GB" smtClean="0"/>
              <a:t>validitas data tingkat tinggi dapat dicapai</a:t>
            </a:r>
          </a:p>
          <a:p>
            <a:pPr lvl="1"/>
            <a:r>
              <a:rPr lang="en-GB" smtClean="0"/>
              <a:t>memverifikasi informasi dari sumber lain</a:t>
            </a:r>
          </a:p>
          <a:p>
            <a:pPr lvl="1"/>
            <a:r>
              <a:rPr lang="en-GB" smtClean="0"/>
              <a:t>memungkinkan pengumpulan data dasar</a:t>
            </a:r>
          </a:p>
        </p:txBody>
      </p:sp>
      <p:sp>
        <p:nvSpPr>
          <p:cNvPr id="2" name="Slide Number Placeholder 4"/>
          <p:cNvSpPr>
            <a:spLocks noGrp="1"/>
          </p:cNvSpPr>
          <p:nvPr>
            <p:ph type="sldNum" sz="quarter" idx="12"/>
          </p:nvPr>
        </p:nvSpPr>
        <p:spPr/>
        <p:txBody>
          <a:bodyPr/>
          <a:lstStyle/>
          <a:p>
            <a:pPr>
              <a:defRPr/>
            </a:pPr>
            <a:fld id="{0EACA193-4309-48E8-98E1-F3AE86F4F80C}" type="slidenum">
              <a:rPr lang="en-GB"/>
              <a:pPr>
                <a:defRPr/>
              </a:pPr>
              <a:t>24</a:t>
            </a:fld>
            <a:endParaRPr lang="en-GB"/>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GB" smtClean="0"/>
              <a:t>Observation</a:t>
            </a:r>
          </a:p>
        </p:txBody>
      </p:sp>
      <p:sp>
        <p:nvSpPr>
          <p:cNvPr id="25603" name="Rectangle 3"/>
          <p:cNvSpPr>
            <a:spLocks noGrp="1" noChangeArrowheads="1"/>
          </p:cNvSpPr>
          <p:nvPr>
            <p:ph idx="1"/>
          </p:nvPr>
        </p:nvSpPr>
        <p:spPr/>
        <p:txBody>
          <a:bodyPr/>
          <a:lstStyle/>
          <a:p>
            <a:r>
              <a:rPr lang="en-GB" smtClean="0"/>
              <a:t>kekurangan:</a:t>
            </a:r>
          </a:p>
          <a:p>
            <a:pPr lvl="1"/>
            <a:r>
              <a:rPr lang="en-GB" smtClean="0"/>
              <a:t>orang tidak suka diamati dan mungkin berperilaku berbeda, mendistorsi temuan</a:t>
            </a:r>
          </a:p>
          <a:p>
            <a:pPr lvl="1"/>
            <a:r>
              <a:rPr lang="en-GB" smtClean="0"/>
              <a:t>membutuhkan pelatihan dan keterampilan</a:t>
            </a:r>
          </a:p>
          <a:p>
            <a:pPr lvl="1"/>
            <a:r>
              <a:rPr lang="en-GB" smtClean="0"/>
              <a:t>logistik masalah bagi analis dengan staf yang bekerja shift atau perjalanan jauh</a:t>
            </a:r>
          </a:p>
          <a:p>
            <a:pPr lvl="1"/>
            <a:r>
              <a:rPr lang="en-GB" smtClean="0"/>
              <a:t>etika masalah dengan data pribadi</a:t>
            </a:r>
          </a:p>
        </p:txBody>
      </p:sp>
      <p:sp>
        <p:nvSpPr>
          <p:cNvPr id="2" name="Slide Number Placeholder 4"/>
          <p:cNvSpPr>
            <a:spLocks noGrp="1"/>
          </p:cNvSpPr>
          <p:nvPr>
            <p:ph type="sldNum" sz="quarter" idx="12"/>
          </p:nvPr>
        </p:nvSpPr>
        <p:spPr/>
        <p:txBody>
          <a:bodyPr/>
          <a:lstStyle/>
          <a:p>
            <a:pPr>
              <a:defRPr/>
            </a:pPr>
            <a:fld id="{1775A5D0-181A-426C-A6ED-3F575A1EC50F}" type="slidenum">
              <a:rPr lang="en-GB"/>
              <a:pPr>
                <a:defRPr/>
              </a:pPr>
              <a:t>25</a:t>
            </a:fld>
            <a:endParaRPr lang="en-GB"/>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GB" smtClean="0"/>
              <a:t>Observation</a:t>
            </a:r>
          </a:p>
        </p:txBody>
      </p:sp>
      <p:sp>
        <p:nvSpPr>
          <p:cNvPr id="26627" name="Rectangle 3"/>
          <p:cNvSpPr>
            <a:spLocks noGrp="1" noChangeArrowheads="1"/>
          </p:cNvSpPr>
          <p:nvPr>
            <p:ph idx="1"/>
          </p:nvPr>
        </p:nvSpPr>
        <p:spPr/>
        <p:txBody>
          <a:bodyPr/>
          <a:lstStyle/>
          <a:p>
            <a:r>
              <a:rPr lang="en-GB" smtClean="0"/>
              <a:t>Situasi Sesuai :</a:t>
            </a:r>
          </a:p>
          <a:p>
            <a:pPr lvl="1"/>
            <a:r>
              <a:rPr lang="en-GB" smtClean="0"/>
              <a:t>ketika data kuantitatif diperlukan</a:t>
            </a:r>
          </a:p>
          <a:p>
            <a:pPr lvl="1"/>
            <a:r>
              <a:rPr lang="en-GB" smtClean="0"/>
              <a:t>untuk memverifikasi informasi dari sumber lain</a:t>
            </a:r>
          </a:p>
          <a:p>
            <a:pPr lvl="1"/>
            <a:r>
              <a:rPr lang="en-GB" smtClean="0"/>
              <a:t>ketika informasi yang berlawanan dari sumber lain harus diselesaikan</a:t>
            </a:r>
          </a:p>
          <a:p>
            <a:pPr lvl="1"/>
            <a:r>
              <a:rPr lang="en-GB" smtClean="0"/>
              <a:t>ketika proses perlu dipahami dari awal sampai akhir</a:t>
            </a:r>
          </a:p>
        </p:txBody>
      </p:sp>
      <p:sp>
        <p:nvSpPr>
          <p:cNvPr id="2" name="Slide Number Placeholder 4"/>
          <p:cNvSpPr>
            <a:spLocks noGrp="1"/>
          </p:cNvSpPr>
          <p:nvPr>
            <p:ph type="sldNum" sz="quarter" idx="12"/>
          </p:nvPr>
        </p:nvSpPr>
        <p:spPr/>
        <p:txBody>
          <a:bodyPr/>
          <a:lstStyle/>
          <a:p>
            <a:pPr>
              <a:defRPr/>
            </a:pPr>
            <a:fld id="{0DAC7C6D-A73E-4F17-8918-35F1D3B32B07}" type="slidenum">
              <a:rPr lang="en-GB"/>
              <a:pPr>
                <a:defRPr/>
              </a:pPr>
              <a:t>26</a:t>
            </a:fld>
            <a:endParaRPr lang="en-GB"/>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GB" smtClean="0"/>
              <a:t>Document Sampling</a:t>
            </a:r>
          </a:p>
        </p:txBody>
      </p:sp>
      <p:sp>
        <p:nvSpPr>
          <p:cNvPr id="27651" name="Rectangle 3"/>
          <p:cNvSpPr>
            <a:spLocks noGrp="1" noChangeArrowheads="1"/>
          </p:cNvSpPr>
          <p:nvPr>
            <p:ph idx="1"/>
          </p:nvPr>
        </p:nvSpPr>
        <p:spPr>
          <a:xfrm>
            <a:off x="685800" y="1981200"/>
            <a:ext cx="8018463" cy="4114800"/>
          </a:xfrm>
        </p:spPr>
        <p:txBody>
          <a:bodyPr/>
          <a:lstStyle/>
          <a:p>
            <a:pPr>
              <a:lnSpc>
                <a:spcPct val="90000"/>
              </a:lnSpc>
            </a:pPr>
            <a:r>
              <a:rPr lang="en-GB" sz="2800" smtClean="0"/>
              <a:t>Bertujuan untuk mengetahui kebutuhan informasi yang dimiliki orang </a:t>
            </a:r>
          </a:p>
          <a:p>
            <a:pPr>
              <a:lnSpc>
                <a:spcPct val="90000"/>
              </a:lnSpc>
            </a:pPr>
            <a:r>
              <a:rPr lang="en-GB" sz="2800" smtClean="0"/>
              <a:t>Menyediakan data statistik mengenai volume transaksi dan pola aktivitas</a:t>
            </a:r>
          </a:p>
          <a:p>
            <a:pPr>
              <a:lnSpc>
                <a:spcPct val="90000"/>
              </a:lnSpc>
            </a:pPr>
            <a:r>
              <a:rPr lang="en-GB" sz="2800" smtClean="0"/>
              <a:t>Misalkan :</a:t>
            </a:r>
          </a:p>
          <a:p>
            <a:pPr lvl="1">
              <a:lnSpc>
                <a:spcPct val="90000"/>
              </a:lnSpc>
            </a:pPr>
            <a:r>
              <a:rPr lang="en-GB" sz="2400" smtClean="0"/>
              <a:t>memperoleh salinan dokumen kosong dan yang telah diselesaikan</a:t>
            </a:r>
          </a:p>
          <a:p>
            <a:pPr lvl="1">
              <a:lnSpc>
                <a:spcPct val="90000"/>
              </a:lnSpc>
            </a:pPr>
            <a:r>
              <a:rPr lang="en-GB" sz="2400" smtClean="0"/>
              <a:t>menghitung jumlah formulir dalam bentuk screenshot dari sistem komputer yang ada</a:t>
            </a:r>
          </a:p>
          <a:p>
            <a:pPr lvl="1">
              <a:lnSpc>
                <a:spcPct val="90000"/>
              </a:lnSpc>
            </a:pPr>
            <a:endParaRPr lang="en-GB" sz="2400" smtClean="0"/>
          </a:p>
        </p:txBody>
      </p:sp>
      <p:sp>
        <p:nvSpPr>
          <p:cNvPr id="2" name="Slide Number Placeholder 4"/>
          <p:cNvSpPr>
            <a:spLocks noGrp="1"/>
          </p:cNvSpPr>
          <p:nvPr>
            <p:ph type="sldNum" sz="quarter" idx="12"/>
          </p:nvPr>
        </p:nvSpPr>
        <p:spPr/>
        <p:txBody>
          <a:bodyPr/>
          <a:lstStyle/>
          <a:p>
            <a:pPr>
              <a:defRPr/>
            </a:pPr>
            <a:fld id="{D59B7D76-5FA3-493F-9CD4-A576FD77CAE1}" type="slidenum">
              <a:rPr lang="en-GB"/>
              <a:pPr>
                <a:defRPr/>
              </a:pPr>
              <a:t>27</a:t>
            </a:fld>
            <a:endParaRPr lang="en-GB"/>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GB" smtClean="0"/>
              <a:t>Document Sampling</a:t>
            </a:r>
          </a:p>
        </p:txBody>
      </p:sp>
      <p:sp>
        <p:nvSpPr>
          <p:cNvPr id="28675" name="Rectangle 3"/>
          <p:cNvSpPr>
            <a:spLocks noGrp="1" noChangeArrowheads="1"/>
          </p:cNvSpPr>
          <p:nvPr>
            <p:ph idx="1"/>
          </p:nvPr>
        </p:nvSpPr>
        <p:spPr/>
        <p:txBody>
          <a:bodyPr/>
          <a:lstStyle/>
          <a:p>
            <a:pPr>
              <a:lnSpc>
                <a:spcPct val="90000"/>
              </a:lnSpc>
            </a:pPr>
            <a:r>
              <a:rPr lang="en-GB" sz="2800" smtClean="0"/>
              <a:t>keuntungan:</a:t>
            </a:r>
          </a:p>
          <a:p>
            <a:pPr lvl="1">
              <a:lnSpc>
                <a:spcPct val="90000"/>
              </a:lnSpc>
            </a:pPr>
            <a:r>
              <a:rPr lang="en-GB" sz="2400" smtClean="0"/>
              <a:t>untuk mengumpulkan data kuantitatif</a:t>
            </a:r>
          </a:p>
          <a:p>
            <a:pPr lvl="1">
              <a:lnSpc>
                <a:spcPct val="90000"/>
              </a:lnSpc>
            </a:pPr>
            <a:r>
              <a:rPr lang="en-GB" sz="2400" smtClean="0"/>
              <a:t>untuk mencari tahu tentang tingkat kesalahan</a:t>
            </a:r>
          </a:p>
          <a:p>
            <a:pPr>
              <a:lnSpc>
                <a:spcPct val="90000"/>
              </a:lnSpc>
            </a:pPr>
            <a:r>
              <a:rPr lang="en-GB" sz="2800" smtClean="0"/>
              <a:t>kekurangan:</a:t>
            </a:r>
          </a:p>
          <a:p>
            <a:pPr lvl="1">
              <a:lnSpc>
                <a:spcPct val="90000"/>
              </a:lnSpc>
            </a:pPr>
            <a:r>
              <a:rPr lang="en-GB" sz="2400" smtClean="0"/>
              <a:t>tidak membantu jika sistem akan berubah secara dramatis</a:t>
            </a:r>
          </a:p>
          <a:p>
            <a:pPr>
              <a:lnSpc>
                <a:spcPct val="90000"/>
              </a:lnSpc>
            </a:pPr>
            <a:r>
              <a:rPr lang="en-GB" sz="2800" smtClean="0"/>
              <a:t>Situasi sesuai :</a:t>
            </a:r>
          </a:p>
          <a:p>
            <a:pPr lvl="1">
              <a:lnSpc>
                <a:spcPct val="90000"/>
              </a:lnSpc>
            </a:pPr>
            <a:r>
              <a:rPr lang="en-GB" sz="2400" smtClean="0"/>
              <a:t>selalu digunakan untuk memahami kebutuhan informasi di mana volume data yang diproses besar dan tingkat kesalahan tinggi</a:t>
            </a:r>
            <a:endParaRPr lang="en-GB" sz="2000" smtClean="0"/>
          </a:p>
        </p:txBody>
      </p:sp>
      <p:sp>
        <p:nvSpPr>
          <p:cNvPr id="2" name="Slide Number Placeholder 4"/>
          <p:cNvSpPr>
            <a:spLocks noGrp="1"/>
          </p:cNvSpPr>
          <p:nvPr>
            <p:ph type="sldNum" sz="quarter" idx="12"/>
          </p:nvPr>
        </p:nvSpPr>
        <p:spPr/>
        <p:txBody>
          <a:bodyPr/>
          <a:lstStyle/>
          <a:p>
            <a:pPr>
              <a:defRPr/>
            </a:pPr>
            <a:fld id="{91EA0965-8057-4EEB-AD47-09C197EA92EB}" type="slidenum">
              <a:rPr lang="en-GB"/>
              <a:pPr>
                <a:defRPr/>
              </a:pPr>
              <a:t>28</a:t>
            </a:fld>
            <a:endParaRPr lang="en-GB"/>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GB" smtClean="0"/>
              <a:t>Questionnaires</a:t>
            </a:r>
          </a:p>
        </p:txBody>
      </p:sp>
      <p:sp>
        <p:nvSpPr>
          <p:cNvPr id="29699" name="Rectangle 3"/>
          <p:cNvSpPr>
            <a:spLocks noGrp="1" noChangeArrowheads="1"/>
          </p:cNvSpPr>
          <p:nvPr>
            <p:ph idx="1"/>
          </p:nvPr>
        </p:nvSpPr>
        <p:spPr>
          <a:xfrm>
            <a:off x="685800" y="1981200"/>
            <a:ext cx="8153400" cy="4114800"/>
          </a:xfrm>
        </p:spPr>
        <p:txBody>
          <a:bodyPr/>
          <a:lstStyle/>
          <a:p>
            <a:r>
              <a:rPr lang="en-GB" smtClean="0"/>
              <a:t>Bertujuan untuk memperoleh pandangan dari sejumlah besar orang dengan cara yang dapat dianalisis secara statistik</a:t>
            </a:r>
          </a:p>
          <a:p>
            <a:r>
              <a:rPr lang="en-GB" smtClean="0"/>
              <a:t>Misalkan:</a:t>
            </a:r>
          </a:p>
          <a:p>
            <a:pPr lvl="1"/>
            <a:r>
              <a:rPr lang="en-GB" smtClean="0"/>
              <a:t>Melalui pos, berbasis web dan email kuesioner</a:t>
            </a:r>
          </a:p>
          <a:p>
            <a:pPr lvl="1"/>
            <a:r>
              <a:rPr lang="en-GB" smtClean="0"/>
              <a:t>pertanyaan terbuka dan tertutup</a:t>
            </a:r>
          </a:p>
          <a:p>
            <a:pPr lvl="1"/>
            <a:r>
              <a:rPr lang="en-GB" smtClean="0"/>
              <a:t>mengumpulkan pendapat serta fakta-fakta</a:t>
            </a:r>
          </a:p>
        </p:txBody>
      </p:sp>
      <p:sp>
        <p:nvSpPr>
          <p:cNvPr id="2" name="Slide Number Placeholder 4"/>
          <p:cNvSpPr>
            <a:spLocks noGrp="1"/>
          </p:cNvSpPr>
          <p:nvPr>
            <p:ph type="sldNum" sz="quarter" idx="12"/>
          </p:nvPr>
        </p:nvSpPr>
        <p:spPr/>
        <p:txBody>
          <a:bodyPr/>
          <a:lstStyle/>
          <a:p>
            <a:pPr>
              <a:defRPr/>
            </a:pPr>
            <a:fld id="{3B2FAF0E-8813-4B24-BF9A-CCA1595CAEEF}" type="slidenum">
              <a:rPr lang="en-GB"/>
              <a:pPr>
                <a:defRPr/>
              </a:pPr>
              <a:t>29</a:t>
            </a:fld>
            <a:endParaRPr lang="en-GB"/>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0" y="1295400"/>
            <a:ext cx="8229600" cy="1752600"/>
          </a:xfrm>
        </p:spPr>
        <p:txBody>
          <a:bodyPr>
            <a:noAutofit/>
          </a:bodyPr>
          <a:lstStyle/>
          <a:p>
            <a:pPr>
              <a:buNone/>
            </a:pPr>
            <a:r>
              <a:rPr lang="en-US" sz="2800" dirty="0" smtClean="0"/>
              <a:t>	</a:t>
            </a:r>
            <a:r>
              <a:rPr lang="en-US" sz="2800" dirty="0" err="1" smtClean="0"/>
              <a:t>Perhatikan</a:t>
            </a:r>
            <a:r>
              <a:rPr lang="en-US" sz="2800" dirty="0" smtClean="0"/>
              <a:t> Video </a:t>
            </a:r>
            <a:r>
              <a:rPr lang="en-US" sz="2800" dirty="0" err="1" smtClean="0"/>
              <a:t>tentang</a:t>
            </a:r>
            <a:r>
              <a:rPr lang="en-US" sz="2800" dirty="0" smtClean="0"/>
              <a:t> </a:t>
            </a:r>
            <a:r>
              <a:rPr lang="en-US" sz="2800" dirty="0" smtClean="0"/>
              <a:t>Use </a:t>
            </a:r>
            <a:r>
              <a:rPr lang="en-US" sz="2800" dirty="0" err="1" smtClean="0"/>
              <a:t>CaseDiagram</a:t>
            </a:r>
            <a:r>
              <a:rPr lang="en-US" sz="2800" dirty="0" smtClean="0"/>
              <a:t> </a:t>
            </a:r>
            <a:r>
              <a:rPr lang="en-US" sz="2800" dirty="0" err="1" smtClean="0"/>
              <a:t>sebagai</a:t>
            </a:r>
            <a:r>
              <a:rPr lang="en-US" sz="2800" dirty="0" smtClean="0"/>
              <a:t> </a:t>
            </a:r>
            <a:r>
              <a:rPr lang="en-US" sz="2800" dirty="0" err="1" smtClean="0"/>
              <a:t>pengantar</a:t>
            </a:r>
            <a:r>
              <a:rPr lang="en-US" sz="2800" dirty="0" smtClean="0"/>
              <a:t> </a:t>
            </a:r>
            <a:r>
              <a:rPr lang="en-US" sz="2800" dirty="0" err="1" smtClean="0"/>
              <a:t>materi</a:t>
            </a:r>
            <a:r>
              <a:rPr lang="en-US" sz="2800" dirty="0" smtClean="0"/>
              <a:t> . </a:t>
            </a:r>
            <a:r>
              <a:rPr lang="en-US" sz="2800" dirty="0" err="1" smtClean="0"/>
              <a:t>Klik</a:t>
            </a:r>
            <a:r>
              <a:rPr lang="en-US" sz="2800" dirty="0" smtClean="0"/>
              <a:t> Video </a:t>
            </a:r>
            <a:r>
              <a:rPr lang="en-US" sz="2800" dirty="0" err="1" smtClean="0"/>
              <a:t>pada</a:t>
            </a:r>
            <a:r>
              <a:rPr lang="en-US" sz="2800" dirty="0" smtClean="0"/>
              <a:t> slide </a:t>
            </a:r>
            <a:r>
              <a:rPr lang="en-US" sz="2800" dirty="0" err="1" smtClean="0"/>
              <a:t>halaman</a:t>
            </a:r>
            <a:r>
              <a:rPr lang="en-US" sz="2800" dirty="0" smtClean="0"/>
              <a:t> </a:t>
            </a:r>
            <a:r>
              <a:rPr lang="en-US" sz="2800" dirty="0" err="1" smtClean="0"/>
              <a:t>berikutnya</a:t>
            </a:r>
            <a:r>
              <a:rPr lang="en-US" sz="2800" dirty="0" smtClean="0"/>
              <a:t>.</a:t>
            </a:r>
          </a:p>
          <a:p>
            <a:pPr>
              <a:buNone/>
            </a:pPr>
            <a:endParaRPr lang="en-US" sz="28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endParaRPr lang="en-US" smtClean="0"/>
          </a:p>
        </p:txBody>
      </p:sp>
      <p:sp>
        <p:nvSpPr>
          <p:cNvPr id="30723" name="Rectangle 3"/>
          <p:cNvSpPr>
            <a:spLocks noGrp="1" noChangeArrowheads="1"/>
          </p:cNvSpPr>
          <p:nvPr>
            <p:ph idx="1"/>
          </p:nvPr>
        </p:nvSpPr>
        <p:spPr/>
        <p:txBody>
          <a:bodyPr/>
          <a:lstStyle/>
          <a:p>
            <a:endParaRPr lang="en-US" smtClean="0"/>
          </a:p>
        </p:txBody>
      </p:sp>
      <p:sp>
        <p:nvSpPr>
          <p:cNvPr id="2" name="Slide Number Placeholder 4"/>
          <p:cNvSpPr>
            <a:spLocks noGrp="1"/>
          </p:cNvSpPr>
          <p:nvPr>
            <p:ph type="sldNum" sz="quarter" idx="12"/>
          </p:nvPr>
        </p:nvSpPr>
        <p:spPr/>
        <p:txBody>
          <a:bodyPr/>
          <a:lstStyle/>
          <a:p>
            <a:pPr>
              <a:defRPr/>
            </a:pPr>
            <a:fld id="{082DFAF0-91DC-4B76-B0DE-DF4F89F79C6A}" type="slidenum">
              <a:rPr lang="en-GB"/>
              <a:pPr>
                <a:defRPr/>
              </a:pPr>
              <a:t>30</a:t>
            </a:fld>
            <a:endParaRPr lang="en-GB"/>
          </a:p>
        </p:txBody>
      </p:sp>
      <p:pic>
        <p:nvPicPr>
          <p:cNvPr id="30725" name="Picture 10"/>
          <p:cNvPicPr>
            <a:picLocks noChangeAspect="1" noChangeArrowheads="1"/>
          </p:cNvPicPr>
          <p:nvPr/>
        </p:nvPicPr>
        <p:blipFill>
          <a:blip r:embed="rId3"/>
          <a:srcRect/>
          <a:stretch>
            <a:fillRect/>
          </a:stretch>
        </p:blipFill>
        <p:spPr bwMode="auto">
          <a:xfrm>
            <a:off x="266700" y="0"/>
            <a:ext cx="8629650" cy="6291263"/>
          </a:xfrm>
          <a:prstGeom prst="rect">
            <a:avLst/>
          </a:prstGeom>
          <a:noFill/>
          <a:ln w="22225">
            <a:noFill/>
            <a:miter lim="800000"/>
            <a:headEnd/>
            <a:tailEnd/>
          </a:ln>
        </p:spPr>
      </p:pic>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050"/>
          <p:cNvSpPr>
            <a:spLocks noGrp="1" noChangeArrowheads="1"/>
          </p:cNvSpPr>
          <p:nvPr>
            <p:ph type="title"/>
          </p:nvPr>
        </p:nvSpPr>
        <p:spPr/>
        <p:txBody>
          <a:bodyPr/>
          <a:lstStyle/>
          <a:p>
            <a:r>
              <a:rPr lang="en-GB" smtClean="0"/>
              <a:t>Questionnaires</a:t>
            </a:r>
          </a:p>
        </p:txBody>
      </p:sp>
      <p:sp>
        <p:nvSpPr>
          <p:cNvPr id="31747" name="Rectangle 2051"/>
          <p:cNvSpPr>
            <a:spLocks noGrp="1" noChangeArrowheads="1"/>
          </p:cNvSpPr>
          <p:nvPr>
            <p:ph idx="1"/>
          </p:nvPr>
        </p:nvSpPr>
        <p:spPr/>
        <p:txBody>
          <a:bodyPr/>
          <a:lstStyle/>
          <a:p>
            <a:r>
              <a:rPr lang="en-GB" smtClean="0"/>
              <a:t>keuntungan:</a:t>
            </a:r>
          </a:p>
          <a:p>
            <a:pPr lvl="1"/>
            <a:r>
              <a:rPr lang="en-GB" smtClean="0"/>
              <a:t>cara yang ekonomis mengumpulkan informasi dari sejumlah besar orang</a:t>
            </a:r>
          </a:p>
          <a:p>
            <a:pPr lvl="1"/>
            <a:r>
              <a:rPr lang="en-GB" smtClean="0"/>
              <a:t>cara yang efektif mengumpulkan informasi dari orang-orang yang secara geografis</a:t>
            </a:r>
          </a:p>
          <a:p>
            <a:pPr lvl="1"/>
            <a:r>
              <a:rPr lang="en-GB" smtClean="0"/>
              <a:t>kuesioner yang dirancang dengan baik dapat dianalisis oleh komputer</a:t>
            </a:r>
          </a:p>
        </p:txBody>
      </p:sp>
      <p:sp>
        <p:nvSpPr>
          <p:cNvPr id="2" name="Slide Number Placeholder 4"/>
          <p:cNvSpPr>
            <a:spLocks noGrp="1"/>
          </p:cNvSpPr>
          <p:nvPr>
            <p:ph type="sldNum" sz="quarter" idx="12"/>
          </p:nvPr>
        </p:nvSpPr>
        <p:spPr/>
        <p:txBody>
          <a:bodyPr/>
          <a:lstStyle/>
          <a:p>
            <a:pPr>
              <a:defRPr/>
            </a:pPr>
            <a:fld id="{F91819D7-BD5B-4645-B4A3-C7A662C1D3B7}" type="slidenum">
              <a:rPr lang="en-GB"/>
              <a:pPr>
                <a:defRPr/>
              </a:pPr>
              <a:t>31</a:t>
            </a:fld>
            <a:endParaRPr lang="en-GB"/>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GB" smtClean="0"/>
              <a:t>Questionnaires</a:t>
            </a:r>
          </a:p>
        </p:txBody>
      </p:sp>
      <p:sp>
        <p:nvSpPr>
          <p:cNvPr id="32771" name="Rectangle 3"/>
          <p:cNvSpPr>
            <a:spLocks noGrp="1" noChangeArrowheads="1"/>
          </p:cNvSpPr>
          <p:nvPr>
            <p:ph idx="1"/>
          </p:nvPr>
        </p:nvSpPr>
        <p:spPr/>
        <p:txBody>
          <a:bodyPr/>
          <a:lstStyle/>
          <a:p>
            <a:r>
              <a:rPr lang="en-GB" smtClean="0"/>
              <a:t>kekurangan:</a:t>
            </a:r>
          </a:p>
          <a:p>
            <a:pPr lvl="1"/>
            <a:r>
              <a:rPr lang="en-GB" smtClean="0"/>
              <a:t>kuesioner yang baik sulit untuk merancang</a:t>
            </a:r>
          </a:p>
          <a:p>
            <a:pPr lvl="1"/>
            <a:r>
              <a:rPr lang="en-GB" smtClean="0"/>
              <a:t>Tidak dapat secara otomatis menindaklanjuti atau menyelidiki lebih dalam kuesioner melalui pos jika tingkat respons yang rendah</a:t>
            </a:r>
          </a:p>
        </p:txBody>
      </p:sp>
      <p:sp>
        <p:nvSpPr>
          <p:cNvPr id="2" name="Slide Number Placeholder 4"/>
          <p:cNvSpPr>
            <a:spLocks noGrp="1"/>
          </p:cNvSpPr>
          <p:nvPr>
            <p:ph type="sldNum" sz="quarter" idx="12"/>
          </p:nvPr>
        </p:nvSpPr>
        <p:spPr/>
        <p:txBody>
          <a:bodyPr/>
          <a:lstStyle/>
          <a:p>
            <a:pPr>
              <a:defRPr/>
            </a:pPr>
            <a:fld id="{B3528391-6BBF-41FF-AE40-57B9D1132ABD}" type="slidenum">
              <a:rPr lang="en-GB"/>
              <a:pPr>
                <a:defRPr/>
              </a:pPr>
              <a:t>32</a:t>
            </a:fld>
            <a:endParaRPr lang="en-GB"/>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GB" smtClean="0"/>
              <a:t>Questionnaires</a:t>
            </a:r>
          </a:p>
        </p:txBody>
      </p:sp>
      <p:sp>
        <p:nvSpPr>
          <p:cNvPr id="33795" name="Rectangle 3"/>
          <p:cNvSpPr>
            <a:spLocks noGrp="1" noChangeArrowheads="1"/>
          </p:cNvSpPr>
          <p:nvPr>
            <p:ph idx="1"/>
          </p:nvPr>
        </p:nvSpPr>
        <p:spPr/>
        <p:txBody>
          <a:bodyPr/>
          <a:lstStyle/>
          <a:p>
            <a:r>
              <a:rPr lang="en-GB" smtClean="0"/>
              <a:t>Sesuai situasi:</a:t>
            </a:r>
          </a:p>
          <a:p>
            <a:pPr lvl="1"/>
            <a:r>
              <a:rPr lang="en-GB" smtClean="0"/>
              <a:t>ketika dilihat dari sejumlah besar orang harus diperoleh</a:t>
            </a:r>
          </a:p>
          <a:p>
            <a:pPr lvl="1"/>
            <a:r>
              <a:rPr lang="en-GB" smtClean="0"/>
              <a:t>ketika staf organisasi yang secara geografis terpisah</a:t>
            </a:r>
          </a:p>
          <a:p>
            <a:pPr lvl="1"/>
            <a:r>
              <a:rPr lang="en-GB" smtClean="0"/>
              <a:t>untuk sistem yang akan digunakan oleh masyarakat umum dan diperlukan profil pengguna</a:t>
            </a:r>
          </a:p>
        </p:txBody>
      </p:sp>
      <p:sp>
        <p:nvSpPr>
          <p:cNvPr id="2" name="Slide Number Placeholder 4"/>
          <p:cNvSpPr>
            <a:spLocks noGrp="1"/>
          </p:cNvSpPr>
          <p:nvPr>
            <p:ph type="sldNum" sz="quarter" idx="12"/>
          </p:nvPr>
        </p:nvSpPr>
        <p:spPr/>
        <p:txBody>
          <a:bodyPr/>
          <a:lstStyle/>
          <a:p>
            <a:pPr>
              <a:defRPr/>
            </a:pPr>
            <a:fld id="{65AB194C-19B9-469C-99DE-6CB3B341AC7D}" type="slidenum">
              <a:rPr lang="en-GB"/>
              <a:pPr>
                <a:defRPr/>
              </a:pPr>
              <a:t>33</a:t>
            </a:fld>
            <a:endParaRPr lang="en-GB"/>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GB" smtClean="0"/>
              <a:t>Questionnaires</a:t>
            </a:r>
          </a:p>
        </p:txBody>
      </p:sp>
      <p:sp>
        <p:nvSpPr>
          <p:cNvPr id="34819" name="Rectangle 3"/>
          <p:cNvSpPr>
            <a:spLocks noGrp="1" noChangeArrowheads="1"/>
          </p:cNvSpPr>
          <p:nvPr>
            <p:ph idx="1"/>
          </p:nvPr>
        </p:nvSpPr>
        <p:spPr/>
        <p:txBody>
          <a:bodyPr/>
          <a:lstStyle/>
          <a:p>
            <a:r>
              <a:rPr lang="en-GB" smtClean="0"/>
              <a:t>Perlu kemampuan merancang questioner yang efektif</a:t>
            </a:r>
          </a:p>
        </p:txBody>
      </p:sp>
      <p:sp>
        <p:nvSpPr>
          <p:cNvPr id="2" name="Slide Number Placeholder 4"/>
          <p:cNvSpPr>
            <a:spLocks noGrp="1"/>
          </p:cNvSpPr>
          <p:nvPr>
            <p:ph type="sldNum" sz="quarter" idx="12"/>
          </p:nvPr>
        </p:nvSpPr>
        <p:spPr/>
        <p:txBody>
          <a:bodyPr/>
          <a:lstStyle/>
          <a:p>
            <a:pPr>
              <a:defRPr/>
            </a:pPr>
            <a:fld id="{3415551E-739F-4306-B17E-5208205A8A0E}" type="slidenum">
              <a:rPr lang="en-GB"/>
              <a:pPr>
                <a:defRPr/>
              </a:pPr>
              <a:t>34</a:t>
            </a:fld>
            <a:endParaRPr lang="en-GB"/>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GB" smtClean="0"/>
              <a:t>Keterlibatan Pengguna</a:t>
            </a:r>
          </a:p>
        </p:txBody>
      </p:sp>
      <p:sp>
        <p:nvSpPr>
          <p:cNvPr id="35843" name="Rectangle 3"/>
          <p:cNvSpPr>
            <a:spLocks noGrp="1" noChangeArrowheads="1"/>
          </p:cNvSpPr>
          <p:nvPr>
            <p:ph idx="1"/>
          </p:nvPr>
        </p:nvSpPr>
        <p:spPr/>
        <p:txBody>
          <a:bodyPr/>
          <a:lstStyle/>
          <a:p>
            <a:r>
              <a:rPr lang="en-GB" smtClean="0"/>
              <a:t>Berbagai pemangku kepentingan:</a:t>
            </a:r>
          </a:p>
          <a:p>
            <a:pPr lvl="1"/>
            <a:r>
              <a:rPr lang="en-GB" smtClean="0"/>
              <a:t>manajemen senior-dengan tanggung jawab keseluruhan untuk organisasi</a:t>
            </a:r>
          </a:p>
          <a:p>
            <a:pPr lvl="1"/>
            <a:r>
              <a:rPr lang="en-GB" smtClean="0"/>
              <a:t>manajer keuangan-yang mengendalikan anggaran</a:t>
            </a:r>
          </a:p>
          <a:p>
            <a:pPr lvl="1"/>
            <a:r>
              <a:rPr lang="en-GB" smtClean="0"/>
              <a:t>manajer departemen pengguna</a:t>
            </a:r>
          </a:p>
          <a:p>
            <a:pPr lvl="1"/>
            <a:r>
              <a:rPr lang="en-GB" smtClean="0"/>
              <a:t>perwakilan dari pengguna sistem</a:t>
            </a:r>
          </a:p>
        </p:txBody>
      </p:sp>
      <p:sp>
        <p:nvSpPr>
          <p:cNvPr id="2" name="Slide Number Placeholder 4"/>
          <p:cNvSpPr>
            <a:spLocks noGrp="1"/>
          </p:cNvSpPr>
          <p:nvPr>
            <p:ph type="sldNum" sz="quarter" idx="12"/>
          </p:nvPr>
        </p:nvSpPr>
        <p:spPr/>
        <p:txBody>
          <a:bodyPr/>
          <a:lstStyle/>
          <a:p>
            <a:pPr>
              <a:defRPr/>
            </a:pPr>
            <a:fld id="{D0BEB934-3195-45D0-B89A-5BA43E21A50A}" type="slidenum">
              <a:rPr lang="en-GB"/>
              <a:pPr>
                <a:defRPr/>
              </a:pPr>
              <a:t>35</a:t>
            </a:fld>
            <a:endParaRPr lang="en-GB"/>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GB" smtClean="0"/>
              <a:t>Documenting Requirements</a:t>
            </a:r>
          </a:p>
        </p:txBody>
      </p:sp>
      <p:sp>
        <p:nvSpPr>
          <p:cNvPr id="36867" name="Rectangle 3"/>
          <p:cNvSpPr>
            <a:spLocks noGrp="1" noChangeArrowheads="1"/>
          </p:cNvSpPr>
          <p:nvPr>
            <p:ph idx="1"/>
          </p:nvPr>
        </p:nvSpPr>
        <p:spPr>
          <a:xfrm>
            <a:off x="400050" y="1981200"/>
            <a:ext cx="8401050" cy="4114800"/>
          </a:xfrm>
        </p:spPr>
        <p:txBody>
          <a:bodyPr/>
          <a:lstStyle/>
          <a:p>
            <a:pPr>
              <a:lnSpc>
                <a:spcPct val="90000"/>
              </a:lnSpc>
            </a:pPr>
            <a:r>
              <a:rPr lang="en-GB" sz="2800" smtClean="0"/>
              <a:t>Dokumentasi harus mengikuti standar organisasi</a:t>
            </a:r>
          </a:p>
          <a:p>
            <a:pPr>
              <a:lnSpc>
                <a:spcPct val="90000"/>
              </a:lnSpc>
            </a:pPr>
            <a:r>
              <a:rPr lang="en-GB" sz="2800" smtClean="0"/>
              <a:t>Alat pemodelan yang dihasilkan model UML memelihara data terkait dalam repositori</a:t>
            </a:r>
          </a:p>
          <a:p>
            <a:pPr>
              <a:lnSpc>
                <a:spcPct val="90000"/>
              </a:lnSpc>
            </a:pPr>
            <a:r>
              <a:rPr lang="en-GB" sz="2800" smtClean="0"/>
              <a:t>Beberapa dokumen akan membutuhkan penyimpanan terpisah dalam sistem pengarsipan:</a:t>
            </a:r>
          </a:p>
          <a:p>
            <a:pPr lvl="1">
              <a:lnSpc>
                <a:spcPct val="90000"/>
              </a:lnSpc>
            </a:pPr>
            <a:r>
              <a:rPr lang="en-GB" sz="2400" smtClean="0"/>
              <a:t>wawancara catatan</a:t>
            </a:r>
          </a:p>
          <a:p>
            <a:pPr lvl="1">
              <a:lnSpc>
                <a:spcPct val="90000"/>
              </a:lnSpc>
            </a:pPr>
            <a:r>
              <a:rPr lang="en-GB" sz="2400" smtClean="0"/>
              <a:t>salinan dokumen yang ada</a:t>
            </a:r>
          </a:p>
          <a:p>
            <a:pPr lvl="1">
              <a:lnSpc>
                <a:spcPct val="90000"/>
              </a:lnSpc>
            </a:pPr>
            <a:r>
              <a:rPr lang="en-GB" sz="2400" smtClean="0"/>
              <a:t>menit pertemuan</a:t>
            </a:r>
          </a:p>
          <a:p>
            <a:pPr lvl="1">
              <a:lnSpc>
                <a:spcPct val="90000"/>
              </a:lnSpc>
            </a:pPr>
            <a:r>
              <a:rPr lang="en-GB" sz="2400" smtClean="0"/>
              <a:t>rincian kebutuhan</a:t>
            </a:r>
          </a:p>
        </p:txBody>
      </p:sp>
      <p:sp>
        <p:nvSpPr>
          <p:cNvPr id="3" name="Slide Number Placeholder 4"/>
          <p:cNvSpPr>
            <a:spLocks noGrp="1"/>
          </p:cNvSpPr>
          <p:nvPr>
            <p:ph type="sldNum" sz="quarter" idx="12"/>
          </p:nvPr>
        </p:nvSpPr>
        <p:spPr/>
        <p:txBody>
          <a:bodyPr/>
          <a:lstStyle/>
          <a:p>
            <a:pPr>
              <a:defRPr/>
            </a:pPr>
            <a:fld id="{5C3729AA-D326-47C4-9CFB-61BC56A8C674}" type="slidenum">
              <a:rPr lang="en-GB"/>
              <a:pPr>
                <a:defRPr/>
              </a:pPr>
              <a:t>36</a:t>
            </a:fld>
            <a:endParaRPr lang="en-GB"/>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GB" smtClean="0"/>
              <a:t>Documenting Requirements</a:t>
            </a:r>
          </a:p>
        </p:txBody>
      </p:sp>
      <p:sp>
        <p:nvSpPr>
          <p:cNvPr id="37891" name="Rectangle 3"/>
          <p:cNvSpPr>
            <a:spLocks noGrp="1" noChangeArrowheads="1"/>
          </p:cNvSpPr>
          <p:nvPr>
            <p:ph idx="1"/>
          </p:nvPr>
        </p:nvSpPr>
        <p:spPr>
          <a:xfrm>
            <a:off x="685800" y="1981200"/>
            <a:ext cx="8134350" cy="4114800"/>
          </a:xfrm>
        </p:spPr>
        <p:txBody>
          <a:bodyPr/>
          <a:lstStyle/>
          <a:p>
            <a:pPr>
              <a:lnSpc>
                <a:spcPct val="90000"/>
              </a:lnSpc>
            </a:pPr>
            <a:r>
              <a:rPr lang="en-GB" sz="2800" smtClean="0"/>
              <a:t>Dokumen harus disimpan dalam sistem manajemen dokumen dengan kontrol versi</a:t>
            </a:r>
          </a:p>
          <a:p>
            <a:pPr>
              <a:lnSpc>
                <a:spcPct val="90000"/>
              </a:lnSpc>
            </a:pPr>
            <a:r>
              <a:rPr lang="en-GB" sz="2800" smtClean="0"/>
              <a:t>Use Case digunakan untuk mendokumentasikan persyaratan fungsional</a:t>
            </a:r>
          </a:p>
          <a:p>
            <a:pPr>
              <a:lnSpc>
                <a:spcPct val="90000"/>
              </a:lnSpc>
            </a:pPr>
            <a:r>
              <a:rPr lang="en-GB" sz="2800" smtClean="0"/>
              <a:t>Memelihara daftar requirement yang terpisah</a:t>
            </a:r>
          </a:p>
          <a:p>
            <a:pPr>
              <a:lnSpc>
                <a:spcPct val="90000"/>
              </a:lnSpc>
            </a:pPr>
            <a:r>
              <a:rPr lang="en-GB" sz="2800" smtClean="0"/>
              <a:t>Requirement review untuk mengecualikan yang bukan merupakan bagian dari proyek saat ini</a:t>
            </a:r>
          </a:p>
        </p:txBody>
      </p:sp>
      <p:sp>
        <p:nvSpPr>
          <p:cNvPr id="2" name="Slide Number Placeholder 4"/>
          <p:cNvSpPr>
            <a:spLocks noGrp="1"/>
          </p:cNvSpPr>
          <p:nvPr>
            <p:ph type="sldNum" sz="quarter" idx="12"/>
          </p:nvPr>
        </p:nvSpPr>
        <p:spPr/>
        <p:txBody>
          <a:bodyPr/>
          <a:lstStyle/>
          <a:p>
            <a:pPr>
              <a:defRPr/>
            </a:pPr>
            <a:fld id="{9CB5207C-3603-4F37-9DAD-B1814BA8C324}" type="slidenum">
              <a:rPr lang="en-GB"/>
              <a:pPr>
                <a:defRPr/>
              </a:pPr>
              <a:t>37</a:t>
            </a:fld>
            <a:endParaRPr lang="en-GB"/>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Slide Number Placeholder 4"/>
          <p:cNvSpPr>
            <a:spLocks noGrp="1"/>
          </p:cNvSpPr>
          <p:nvPr>
            <p:ph type="sldNum" sz="quarter" idx="12"/>
          </p:nvPr>
        </p:nvSpPr>
        <p:spPr/>
        <p:txBody>
          <a:bodyPr/>
          <a:lstStyle/>
          <a:p>
            <a:pPr>
              <a:defRPr/>
            </a:pPr>
            <a:fld id="{632B33E7-C9EF-4CDB-901A-D2B56CC5728B}" type="slidenum">
              <a:rPr lang="en-GB"/>
              <a:pPr>
                <a:defRPr/>
              </a:pPr>
              <a:t>38</a:t>
            </a:fld>
            <a:endParaRPr lang="en-GB"/>
          </a:p>
        </p:txBody>
      </p:sp>
      <p:sp>
        <p:nvSpPr>
          <p:cNvPr id="2" name="Line 5"/>
          <p:cNvSpPr>
            <a:spLocks noChangeAspect="1" noChangeShapeType="1"/>
          </p:cNvSpPr>
          <p:nvPr/>
        </p:nvSpPr>
        <p:spPr bwMode="auto">
          <a:xfrm>
            <a:off x="5589588" y="3419475"/>
            <a:ext cx="1041400" cy="296863"/>
          </a:xfrm>
          <a:prstGeom prst="line">
            <a:avLst/>
          </a:prstGeom>
          <a:noFill/>
          <a:ln w="19050">
            <a:solidFill>
              <a:schemeClr val="tx1"/>
            </a:solidFill>
            <a:prstDash val="dash"/>
            <a:round/>
            <a:headEnd/>
            <a:tailEnd type="arrow" w="med" len="med"/>
          </a:ln>
        </p:spPr>
        <p:txBody>
          <a:bodyPr/>
          <a:lstStyle/>
          <a:p>
            <a:endParaRPr lang="en-US"/>
          </a:p>
        </p:txBody>
      </p:sp>
      <p:sp>
        <p:nvSpPr>
          <p:cNvPr id="38916" name="Line 6"/>
          <p:cNvSpPr>
            <a:spLocks noChangeAspect="1" noChangeShapeType="1"/>
          </p:cNvSpPr>
          <p:nvPr/>
        </p:nvSpPr>
        <p:spPr bwMode="auto">
          <a:xfrm>
            <a:off x="2466975" y="3122613"/>
            <a:ext cx="742950" cy="147637"/>
          </a:xfrm>
          <a:prstGeom prst="line">
            <a:avLst/>
          </a:prstGeom>
          <a:noFill/>
          <a:ln w="19050">
            <a:solidFill>
              <a:schemeClr val="tx1"/>
            </a:solidFill>
            <a:prstDash val="dash"/>
            <a:round/>
            <a:headEnd/>
            <a:tailEnd type="arrow" w="med" len="med"/>
          </a:ln>
        </p:spPr>
        <p:txBody>
          <a:bodyPr/>
          <a:lstStyle/>
          <a:p>
            <a:endParaRPr lang="en-US"/>
          </a:p>
        </p:txBody>
      </p:sp>
      <p:sp>
        <p:nvSpPr>
          <p:cNvPr id="38917" name="Line 7"/>
          <p:cNvSpPr>
            <a:spLocks noChangeAspect="1" noChangeShapeType="1"/>
          </p:cNvSpPr>
          <p:nvPr/>
        </p:nvSpPr>
        <p:spPr bwMode="auto">
          <a:xfrm>
            <a:off x="2466975" y="1633538"/>
            <a:ext cx="742950" cy="298450"/>
          </a:xfrm>
          <a:prstGeom prst="line">
            <a:avLst/>
          </a:prstGeom>
          <a:noFill/>
          <a:ln w="19050">
            <a:solidFill>
              <a:schemeClr val="tx1"/>
            </a:solidFill>
            <a:prstDash val="dash"/>
            <a:round/>
            <a:headEnd/>
            <a:tailEnd type="arrow" w="med" len="med"/>
          </a:ln>
        </p:spPr>
        <p:txBody>
          <a:bodyPr/>
          <a:lstStyle/>
          <a:p>
            <a:endParaRPr lang="en-US"/>
          </a:p>
        </p:txBody>
      </p:sp>
      <p:sp>
        <p:nvSpPr>
          <p:cNvPr id="38918" name="Rectangle 8"/>
          <p:cNvSpPr>
            <a:spLocks noChangeAspect="1" noChangeArrowheads="1"/>
          </p:cNvSpPr>
          <p:nvPr/>
        </p:nvSpPr>
        <p:spPr bwMode="auto">
          <a:xfrm flipV="1">
            <a:off x="6630988" y="3419475"/>
            <a:ext cx="2132012" cy="892175"/>
          </a:xfrm>
          <a:prstGeom prst="rect">
            <a:avLst/>
          </a:prstGeom>
          <a:solidFill>
            <a:schemeClr val="bg1"/>
          </a:solidFill>
          <a:ln w="19050">
            <a:solidFill>
              <a:schemeClr val="tx1"/>
            </a:solidFill>
            <a:miter lim="800000"/>
            <a:headEnd/>
            <a:tailEnd/>
          </a:ln>
        </p:spPr>
        <p:txBody>
          <a:bodyPr rot="10800000" wrap="none" anchor="ctr"/>
          <a:lstStyle/>
          <a:p>
            <a:r>
              <a:rPr lang="en-GB" sz="1800">
                <a:solidFill>
                  <a:schemeClr val="tx1"/>
                </a:solidFill>
                <a:latin typeface="Arial" charset="0"/>
              </a:rPr>
              <a:t>Requirements</a:t>
            </a:r>
          </a:p>
          <a:p>
            <a:r>
              <a:rPr lang="en-GB" sz="1800">
                <a:solidFill>
                  <a:schemeClr val="tx1"/>
                </a:solidFill>
                <a:latin typeface="Arial" charset="0"/>
              </a:rPr>
              <a:t>List</a:t>
            </a:r>
          </a:p>
        </p:txBody>
      </p:sp>
      <p:sp>
        <p:nvSpPr>
          <p:cNvPr id="38919" name="Rectangle 9"/>
          <p:cNvSpPr>
            <a:spLocks noChangeAspect="1" noChangeArrowheads="1"/>
          </p:cNvSpPr>
          <p:nvPr/>
        </p:nvSpPr>
        <p:spPr bwMode="auto">
          <a:xfrm flipV="1">
            <a:off x="6630988" y="4610100"/>
            <a:ext cx="2132012" cy="892175"/>
          </a:xfrm>
          <a:prstGeom prst="rect">
            <a:avLst/>
          </a:prstGeom>
          <a:solidFill>
            <a:schemeClr val="bg1"/>
          </a:solidFill>
          <a:ln w="19050">
            <a:solidFill>
              <a:schemeClr val="tx1"/>
            </a:solidFill>
            <a:miter lim="800000"/>
            <a:headEnd/>
            <a:tailEnd/>
          </a:ln>
        </p:spPr>
        <p:txBody>
          <a:bodyPr rot="10800000" wrap="none" anchor="ctr"/>
          <a:lstStyle/>
          <a:p>
            <a:r>
              <a:rPr lang="en-GB" sz="1800">
                <a:solidFill>
                  <a:schemeClr val="tx1"/>
                </a:solidFill>
                <a:latin typeface="Arial" charset="0"/>
              </a:rPr>
              <a:t>Use Case Model</a:t>
            </a:r>
          </a:p>
        </p:txBody>
      </p:sp>
      <p:sp>
        <p:nvSpPr>
          <p:cNvPr id="38920" name="Rectangle 10"/>
          <p:cNvSpPr>
            <a:spLocks noChangeAspect="1" noChangeArrowheads="1"/>
          </p:cNvSpPr>
          <p:nvPr/>
        </p:nvSpPr>
        <p:spPr bwMode="auto">
          <a:xfrm flipV="1">
            <a:off x="384175" y="2527300"/>
            <a:ext cx="2082800" cy="892175"/>
          </a:xfrm>
          <a:prstGeom prst="rect">
            <a:avLst/>
          </a:prstGeom>
          <a:solidFill>
            <a:schemeClr val="bg1"/>
          </a:solidFill>
          <a:ln w="19050">
            <a:solidFill>
              <a:schemeClr val="tx1"/>
            </a:solidFill>
            <a:miter lim="800000"/>
            <a:headEnd/>
            <a:tailEnd/>
          </a:ln>
        </p:spPr>
        <p:txBody>
          <a:bodyPr rot="10800000" wrap="none" anchor="ctr"/>
          <a:lstStyle/>
          <a:p>
            <a:r>
              <a:rPr lang="en-GB" sz="1800">
                <a:solidFill>
                  <a:schemeClr val="tx1"/>
                </a:solidFill>
                <a:latin typeface="Arial" charset="0"/>
              </a:rPr>
              <a:t>Candidate</a:t>
            </a:r>
          </a:p>
          <a:p>
            <a:r>
              <a:rPr lang="en-GB" sz="1800">
                <a:solidFill>
                  <a:schemeClr val="tx1"/>
                </a:solidFill>
                <a:latin typeface="Arial" charset="0"/>
              </a:rPr>
              <a:t>Requirements</a:t>
            </a:r>
          </a:p>
        </p:txBody>
      </p:sp>
      <p:sp>
        <p:nvSpPr>
          <p:cNvPr id="38921" name="Line 11"/>
          <p:cNvSpPr>
            <a:spLocks noChangeAspect="1" noChangeShapeType="1"/>
          </p:cNvSpPr>
          <p:nvPr/>
        </p:nvSpPr>
        <p:spPr bwMode="auto">
          <a:xfrm flipH="1">
            <a:off x="2466975" y="2228850"/>
            <a:ext cx="892175" cy="744538"/>
          </a:xfrm>
          <a:prstGeom prst="line">
            <a:avLst/>
          </a:prstGeom>
          <a:noFill/>
          <a:ln w="19050">
            <a:solidFill>
              <a:schemeClr val="tx1"/>
            </a:solidFill>
            <a:prstDash val="dash"/>
            <a:round/>
            <a:headEnd/>
            <a:tailEnd type="arrow" w="med" len="med"/>
          </a:ln>
        </p:spPr>
        <p:txBody>
          <a:bodyPr/>
          <a:lstStyle/>
          <a:p>
            <a:endParaRPr lang="en-US"/>
          </a:p>
        </p:txBody>
      </p:sp>
      <p:sp>
        <p:nvSpPr>
          <p:cNvPr id="38922" name="AutoShape 12"/>
          <p:cNvSpPr>
            <a:spLocks noChangeAspect="1" noChangeArrowheads="1"/>
          </p:cNvSpPr>
          <p:nvPr/>
        </p:nvSpPr>
        <p:spPr bwMode="auto">
          <a:xfrm>
            <a:off x="3209925" y="1633538"/>
            <a:ext cx="2379663" cy="893762"/>
          </a:xfrm>
          <a:prstGeom prst="roundRect">
            <a:avLst>
              <a:gd name="adj" fmla="val 20250"/>
            </a:avLst>
          </a:prstGeom>
          <a:solidFill>
            <a:schemeClr val="bg1"/>
          </a:solidFill>
          <a:ln w="19050">
            <a:solidFill>
              <a:schemeClr val="tx1"/>
            </a:solidFill>
            <a:round/>
            <a:headEnd/>
            <a:tailEnd/>
          </a:ln>
        </p:spPr>
        <p:txBody>
          <a:bodyPr wrap="none" anchor="ctr"/>
          <a:lstStyle/>
          <a:p>
            <a:r>
              <a:rPr lang="en-GB" sz="1800">
                <a:solidFill>
                  <a:schemeClr val="tx1"/>
                </a:solidFill>
                <a:latin typeface="Arial" charset="0"/>
              </a:rPr>
              <a:t>Elicit</a:t>
            </a:r>
          </a:p>
          <a:p>
            <a:r>
              <a:rPr lang="en-GB" sz="1800">
                <a:solidFill>
                  <a:schemeClr val="tx1"/>
                </a:solidFill>
                <a:latin typeface="Arial" charset="0"/>
              </a:rPr>
              <a:t>requirements </a:t>
            </a:r>
          </a:p>
        </p:txBody>
      </p:sp>
      <p:sp>
        <p:nvSpPr>
          <p:cNvPr id="38923" name="Rectangle 13"/>
          <p:cNvSpPr>
            <a:spLocks noChangeAspect="1" noChangeArrowheads="1"/>
          </p:cNvSpPr>
          <p:nvPr/>
        </p:nvSpPr>
        <p:spPr bwMode="auto">
          <a:xfrm flipV="1">
            <a:off x="384175" y="1039813"/>
            <a:ext cx="2132013" cy="892175"/>
          </a:xfrm>
          <a:prstGeom prst="rect">
            <a:avLst/>
          </a:prstGeom>
          <a:solidFill>
            <a:schemeClr val="bg1"/>
          </a:solidFill>
          <a:ln w="19050">
            <a:solidFill>
              <a:schemeClr val="tx1"/>
            </a:solidFill>
            <a:miter lim="800000"/>
            <a:headEnd/>
            <a:tailEnd/>
          </a:ln>
        </p:spPr>
        <p:txBody>
          <a:bodyPr rot="10800000" wrap="none" anchor="ctr"/>
          <a:lstStyle/>
          <a:p>
            <a:r>
              <a:rPr lang="en-GB" sz="1800">
                <a:solidFill>
                  <a:schemeClr val="tx1"/>
                </a:solidFill>
                <a:latin typeface="Arial" charset="0"/>
              </a:rPr>
              <a:t>Project Initiation </a:t>
            </a:r>
          </a:p>
          <a:p>
            <a:r>
              <a:rPr lang="en-GB" sz="1800">
                <a:solidFill>
                  <a:schemeClr val="tx1"/>
                </a:solidFill>
                <a:latin typeface="Arial" charset="0"/>
              </a:rPr>
              <a:t>Document</a:t>
            </a:r>
          </a:p>
        </p:txBody>
      </p:sp>
      <p:sp>
        <p:nvSpPr>
          <p:cNvPr id="38924" name="AutoShape 14"/>
          <p:cNvSpPr>
            <a:spLocks noChangeAspect="1" noChangeArrowheads="1"/>
          </p:cNvSpPr>
          <p:nvPr/>
        </p:nvSpPr>
        <p:spPr bwMode="auto">
          <a:xfrm>
            <a:off x="3209925" y="2973388"/>
            <a:ext cx="2379663" cy="892175"/>
          </a:xfrm>
          <a:prstGeom prst="roundRect">
            <a:avLst>
              <a:gd name="adj" fmla="val 17972"/>
            </a:avLst>
          </a:prstGeom>
          <a:solidFill>
            <a:schemeClr val="bg1"/>
          </a:solidFill>
          <a:ln w="19050">
            <a:solidFill>
              <a:schemeClr val="tx1"/>
            </a:solidFill>
            <a:round/>
            <a:headEnd/>
            <a:tailEnd/>
          </a:ln>
        </p:spPr>
        <p:txBody>
          <a:bodyPr wrap="none" anchor="ctr"/>
          <a:lstStyle/>
          <a:p>
            <a:r>
              <a:rPr lang="en-GB" sz="1800">
                <a:solidFill>
                  <a:schemeClr val="tx1"/>
                </a:solidFill>
                <a:latin typeface="Arial" charset="0"/>
              </a:rPr>
              <a:t>Select </a:t>
            </a:r>
          </a:p>
          <a:p>
            <a:r>
              <a:rPr lang="en-GB" sz="1800">
                <a:solidFill>
                  <a:schemeClr val="tx1"/>
                </a:solidFill>
                <a:latin typeface="Arial" charset="0"/>
              </a:rPr>
              <a:t>requirements </a:t>
            </a:r>
          </a:p>
        </p:txBody>
      </p:sp>
      <p:sp>
        <p:nvSpPr>
          <p:cNvPr id="38925" name="AutoShape 15"/>
          <p:cNvSpPr>
            <a:spLocks noChangeAspect="1" noChangeArrowheads="1"/>
          </p:cNvSpPr>
          <p:nvPr/>
        </p:nvSpPr>
        <p:spPr bwMode="auto">
          <a:xfrm>
            <a:off x="3209925" y="4311650"/>
            <a:ext cx="2379663" cy="892175"/>
          </a:xfrm>
          <a:prstGeom prst="roundRect">
            <a:avLst>
              <a:gd name="adj" fmla="val 17972"/>
            </a:avLst>
          </a:prstGeom>
          <a:solidFill>
            <a:schemeClr val="bg1"/>
          </a:solidFill>
          <a:ln w="19050">
            <a:solidFill>
              <a:schemeClr val="tx1"/>
            </a:solidFill>
            <a:round/>
            <a:headEnd/>
            <a:tailEnd/>
          </a:ln>
        </p:spPr>
        <p:txBody>
          <a:bodyPr wrap="none" anchor="ctr"/>
          <a:lstStyle/>
          <a:p>
            <a:r>
              <a:rPr lang="en-GB" sz="1800">
                <a:solidFill>
                  <a:schemeClr val="tx1"/>
                </a:solidFill>
                <a:latin typeface="Arial" charset="0"/>
              </a:rPr>
              <a:t>Develop </a:t>
            </a:r>
          </a:p>
          <a:p>
            <a:r>
              <a:rPr lang="en-GB" sz="1800">
                <a:solidFill>
                  <a:schemeClr val="tx1"/>
                </a:solidFill>
                <a:latin typeface="Arial" charset="0"/>
              </a:rPr>
              <a:t>use cases</a:t>
            </a:r>
          </a:p>
        </p:txBody>
      </p:sp>
      <p:sp>
        <p:nvSpPr>
          <p:cNvPr id="38926" name="Line 16"/>
          <p:cNvSpPr>
            <a:spLocks noChangeAspect="1" noChangeShapeType="1"/>
          </p:cNvSpPr>
          <p:nvPr/>
        </p:nvSpPr>
        <p:spPr bwMode="auto">
          <a:xfrm flipH="1">
            <a:off x="5589588" y="4014788"/>
            <a:ext cx="1041400" cy="595312"/>
          </a:xfrm>
          <a:prstGeom prst="line">
            <a:avLst/>
          </a:prstGeom>
          <a:noFill/>
          <a:ln w="19050">
            <a:solidFill>
              <a:schemeClr val="tx1"/>
            </a:solidFill>
            <a:prstDash val="dash"/>
            <a:round/>
            <a:headEnd/>
            <a:tailEnd type="arrow" w="med" len="med"/>
          </a:ln>
        </p:spPr>
        <p:txBody>
          <a:bodyPr/>
          <a:lstStyle/>
          <a:p>
            <a:endParaRPr lang="en-US"/>
          </a:p>
        </p:txBody>
      </p:sp>
      <p:sp>
        <p:nvSpPr>
          <p:cNvPr id="38927" name="Line 17"/>
          <p:cNvSpPr>
            <a:spLocks noChangeAspect="1" noChangeShapeType="1"/>
          </p:cNvSpPr>
          <p:nvPr/>
        </p:nvSpPr>
        <p:spPr bwMode="auto">
          <a:xfrm>
            <a:off x="5589588" y="4757738"/>
            <a:ext cx="1041400" cy="298450"/>
          </a:xfrm>
          <a:prstGeom prst="line">
            <a:avLst/>
          </a:prstGeom>
          <a:noFill/>
          <a:ln w="19050">
            <a:solidFill>
              <a:schemeClr val="tx1"/>
            </a:solidFill>
            <a:prstDash val="dash"/>
            <a:round/>
            <a:headEnd/>
            <a:tailEnd type="arrow" w="med" len="med"/>
          </a:ln>
        </p:spPr>
        <p:txBody>
          <a:bodyPr/>
          <a:lstStyle/>
          <a:p>
            <a:endParaRPr lang="en-US"/>
          </a:p>
        </p:txBody>
      </p:sp>
      <p:sp>
        <p:nvSpPr>
          <p:cNvPr id="38928" name="Line 18"/>
          <p:cNvSpPr>
            <a:spLocks noChangeAspect="1" noChangeShapeType="1"/>
          </p:cNvSpPr>
          <p:nvPr/>
        </p:nvSpPr>
        <p:spPr bwMode="auto">
          <a:xfrm flipH="1">
            <a:off x="4400550" y="2527300"/>
            <a:ext cx="0" cy="446088"/>
          </a:xfrm>
          <a:prstGeom prst="line">
            <a:avLst/>
          </a:prstGeom>
          <a:noFill/>
          <a:ln w="19050">
            <a:solidFill>
              <a:schemeClr val="tx1"/>
            </a:solidFill>
            <a:round/>
            <a:headEnd/>
            <a:tailEnd type="arrow" w="med" len="med"/>
          </a:ln>
        </p:spPr>
        <p:txBody>
          <a:bodyPr rot="10800000" wrap="none" anchor="ctr"/>
          <a:lstStyle/>
          <a:p>
            <a:endParaRPr lang="en-US"/>
          </a:p>
        </p:txBody>
      </p:sp>
      <p:sp>
        <p:nvSpPr>
          <p:cNvPr id="38929" name="Line 19"/>
          <p:cNvSpPr>
            <a:spLocks noChangeAspect="1" noChangeShapeType="1"/>
          </p:cNvSpPr>
          <p:nvPr/>
        </p:nvSpPr>
        <p:spPr bwMode="auto">
          <a:xfrm>
            <a:off x="4400550" y="3865563"/>
            <a:ext cx="0" cy="446087"/>
          </a:xfrm>
          <a:prstGeom prst="line">
            <a:avLst/>
          </a:prstGeom>
          <a:noFill/>
          <a:ln w="19050">
            <a:solidFill>
              <a:schemeClr val="tx1"/>
            </a:solidFill>
            <a:round/>
            <a:headEnd/>
            <a:tailEnd type="arrow" w="med" len="med"/>
          </a:ln>
        </p:spPr>
        <p:txBody>
          <a:bodyPr rot="10800000" wrap="none" anchor="ctr"/>
          <a:lstStyle/>
          <a:p>
            <a:endParaRPr lang="en-US"/>
          </a:p>
        </p:txBody>
      </p:sp>
      <p:sp>
        <p:nvSpPr>
          <p:cNvPr id="38930" name="Line 20"/>
          <p:cNvSpPr>
            <a:spLocks noChangeAspect="1" noChangeShapeType="1"/>
          </p:cNvSpPr>
          <p:nvPr/>
        </p:nvSpPr>
        <p:spPr bwMode="auto">
          <a:xfrm flipH="1">
            <a:off x="2763838" y="593725"/>
            <a:ext cx="0" cy="5354638"/>
          </a:xfrm>
          <a:prstGeom prst="line">
            <a:avLst/>
          </a:prstGeom>
          <a:noFill/>
          <a:ln w="19050">
            <a:solidFill>
              <a:schemeClr val="tx1"/>
            </a:solidFill>
            <a:round/>
            <a:headEnd/>
            <a:tailEnd/>
          </a:ln>
        </p:spPr>
        <p:txBody>
          <a:bodyPr/>
          <a:lstStyle/>
          <a:p>
            <a:endParaRPr lang="en-US"/>
          </a:p>
        </p:txBody>
      </p:sp>
      <p:sp>
        <p:nvSpPr>
          <p:cNvPr id="38931" name="Line 21"/>
          <p:cNvSpPr>
            <a:spLocks noChangeAspect="1" noChangeShapeType="1"/>
          </p:cNvSpPr>
          <p:nvPr/>
        </p:nvSpPr>
        <p:spPr bwMode="auto">
          <a:xfrm>
            <a:off x="6035675" y="593725"/>
            <a:ext cx="0" cy="5354638"/>
          </a:xfrm>
          <a:prstGeom prst="line">
            <a:avLst/>
          </a:prstGeom>
          <a:noFill/>
          <a:ln w="19050">
            <a:solidFill>
              <a:schemeClr val="tx1"/>
            </a:solidFill>
            <a:round/>
            <a:headEnd/>
            <a:tailEnd/>
          </a:ln>
        </p:spPr>
        <p:txBody>
          <a:bodyPr/>
          <a:lstStyle/>
          <a:p>
            <a:endParaRPr lang="en-US"/>
          </a:p>
        </p:txBody>
      </p:sp>
      <p:sp>
        <p:nvSpPr>
          <p:cNvPr id="38932" name="Text Box 22"/>
          <p:cNvSpPr txBox="1">
            <a:spLocks noChangeAspect="1" noChangeArrowheads="1"/>
          </p:cNvSpPr>
          <p:nvPr/>
        </p:nvSpPr>
        <p:spPr bwMode="auto">
          <a:xfrm>
            <a:off x="3509963" y="366713"/>
            <a:ext cx="1606550" cy="641350"/>
          </a:xfrm>
          <a:prstGeom prst="rect">
            <a:avLst/>
          </a:prstGeom>
          <a:noFill/>
          <a:ln w="12700">
            <a:noFill/>
            <a:miter lim="800000"/>
            <a:headEnd/>
            <a:tailEnd/>
          </a:ln>
        </p:spPr>
        <p:txBody>
          <a:bodyPr wrap="none">
            <a:spAutoFit/>
          </a:bodyPr>
          <a:lstStyle/>
          <a:p>
            <a:r>
              <a:rPr lang="en-GB" sz="1800">
                <a:solidFill>
                  <a:schemeClr val="tx1"/>
                </a:solidFill>
                <a:latin typeface="Arial" charset="0"/>
              </a:rPr>
              <a:t>Requirements</a:t>
            </a:r>
          </a:p>
          <a:p>
            <a:r>
              <a:rPr lang="en-GB" sz="1800">
                <a:solidFill>
                  <a:schemeClr val="tx1"/>
                </a:solidFill>
                <a:latin typeface="Arial" charset="0"/>
              </a:rPr>
              <a:t>Analyst</a:t>
            </a:r>
          </a:p>
        </p:txBody>
      </p:sp>
      <p:sp>
        <p:nvSpPr>
          <p:cNvPr id="38933" name="Line 23"/>
          <p:cNvSpPr>
            <a:spLocks noChangeAspect="1" noChangeShapeType="1"/>
          </p:cNvSpPr>
          <p:nvPr/>
        </p:nvSpPr>
        <p:spPr bwMode="auto">
          <a:xfrm>
            <a:off x="5589588" y="2081213"/>
            <a:ext cx="1041400" cy="296862"/>
          </a:xfrm>
          <a:prstGeom prst="line">
            <a:avLst/>
          </a:prstGeom>
          <a:noFill/>
          <a:ln w="19050">
            <a:solidFill>
              <a:schemeClr val="tx1"/>
            </a:solidFill>
            <a:prstDash val="dash"/>
            <a:round/>
            <a:headEnd/>
            <a:tailEnd type="arrow" w="med" len="med"/>
          </a:ln>
        </p:spPr>
        <p:txBody>
          <a:bodyPr/>
          <a:lstStyle/>
          <a:p>
            <a:endParaRPr lang="en-US"/>
          </a:p>
        </p:txBody>
      </p:sp>
      <p:sp>
        <p:nvSpPr>
          <p:cNvPr id="38934" name="Rectangle 24"/>
          <p:cNvSpPr>
            <a:spLocks noChangeAspect="1" noChangeArrowheads="1"/>
          </p:cNvSpPr>
          <p:nvPr/>
        </p:nvSpPr>
        <p:spPr bwMode="auto">
          <a:xfrm flipV="1">
            <a:off x="6630988" y="2081213"/>
            <a:ext cx="2132012" cy="892175"/>
          </a:xfrm>
          <a:prstGeom prst="rect">
            <a:avLst/>
          </a:prstGeom>
          <a:solidFill>
            <a:schemeClr val="bg1"/>
          </a:solidFill>
          <a:ln w="19050">
            <a:solidFill>
              <a:schemeClr val="tx1"/>
            </a:solidFill>
            <a:miter lim="800000"/>
            <a:headEnd/>
            <a:tailEnd/>
          </a:ln>
        </p:spPr>
        <p:txBody>
          <a:bodyPr rot="10800000" wrap="none" anchor="ctr"/>
          <a:lstStyle/>
          <a:p>
            <a:r>
              <a:rPr lang="en-GB" sz="1800">
                <a:solidFill>
                  <a:schemeClr val="tx1"/>
                </a:solidFill>
                <a:latin typeface="Arial" charset="0"/>
              </a:rPr>
              <a:t>Glossary</a:t>
            </a:r>
          </a:p>
        </p:txBody>
      </p:sp>
      <p:sp>
        <p:nvSpPr>
          <p:cNvPr id="38935" name="Rectangle 27"/>
          <p:cNvSpPr>
            <a:spLocks noChangeArrowheads="1"/>
          </p:cNvSpPr>
          <p:nvPr/>
        </p:nvSpPr>
        <p:spPr bwMode="auto">
          <a:xfrm>
            <a:off x="3076575" y="2443163"/>
            <a:ext cx="9144000" cy="0"/>
          </a:xfrm>
          <a:prstGeom prst="rect">
            <a:avLst/>
          </a:prstGeom>
          <a:noFill/>
          <a:ln w="22225">
            <a:noFill/>
            <a:miter lim="800000"/>
            <a:headEnd/>
            <a:tailEnd/>
          </a:ln>
        </p:spPr>
        <p:txBody>
          <a:bodyPr>
            <a:spAutoFit/>
          </a:bodyPr>
          <a:lstStyle/>
          <a:p>
            <a:endParaRPr lang="en-US"/>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Slide Number Placeholder 4"/>
          <p:cNvSpPr>
            <a:spLocks noGrp="1"/>
          </p:cNvSpPr>
          <p:nvPr>
            <p:ph type="sldNum" sz="quarter" idx="12"/>
          </p:nvPr>
        </p:nvSpPr>
        <p:spPr/>
        <p:txBody>
          <a:bodyPr/>
          <a:lstStyle/>
          <a:p>
            <a:pPr>
              <a:defRPr/>
            </a:pPr>
            <a:fld id="{B8260CF0-993A-4DD2-A29E-63221B2EEA3F}" type="slidenum">
              <a:rPr lang="en-GB"/>
              <a:pPr>
                <a:defRPr/>
              </a:pPr>
              <a:t>39</a:t>
            </a:fld>
            <a:endParaRPr lang="en-GB"/>
          </a:p>
        </p:txBody>
      </p:sp>
      <p:sp>
        <p:nvSpPr>
          <p:cNvPr id="2" name="Line 5"/>
          <p:cNvSpPr>
            <a:spLocks noChangeAspect="1" noChangeShapeType="1"/>
          </p:cNvSpPr>
          <p:nvPr/>
        </p:nvSpPr>
        <p:spPr bwMode="auto">
          <a:xfrm flipV="1">
            <a:off x="5905500" y="1017588"/>
            <a:ext cx="1020763" cy="1749425"/>
          </a:xfrm>
          <a:prstGeom prst="line">
            <a:avLst/>
          </a:prstGeom>
          <a:noFill/>
          <a:ln w="19050">
            <a:solidFill>
              <a:schemeClr val="tx1"/>
            </a:solidFill>
            <a:prstDash val="dash"/>
            <a:round/>
            <a:headEnd/>
            <a:tailEnd type="arrow" w="med" len="med"/>
          </a:ln>
        </p:spPr>
        <p:txBody>
          <a:bodyPr/>
          <a:lstStyle/>
          <a:p>
            <a:endParaRPr lang="en-US"/>
          </a:p>
        </p:txBody>
      </p:sp>
      <p:sp>
        <p:nvSpPr>
          <p:cNvPr id="39940" name="Line 6"/>
          <p:cNvSpPr>
            <a:spLocks noChangeAspect="1" noChangeShapeType="1"/>
          </p:cNvSpPr>
          <p:nvPr/>
        </p:nvSpPr>
        <p:spPr bwMode="auto">
          <a:xfrm flipV="1">
            <a:off x="6051550" y="2038350"/>
            <a:ext cx="874713" cy="874713"/>
          </a:xfrm>
          <a:prstGeom prst="line">
            <a:avLst/>
          </a:prstGeom>
          <a:noFill/>
          <a:ln w="19050">
            <a:solidFill>
              <a:schemeClr val="tx1"/>
            </a:solidFill>
            <a:prstDash val="dash"/>
            <a:round/>
            <a:headEnd/>
            <a:tailEnd type="arrow" w="med" len="med"/>
          </a:ln>
        </p:spPr>
        <p:txBody>
          <a:bodyPr/>
          <a:lstStyle/>
          <a:p>
            <a:endParaRPr lang="en-US"/>
          </a:p>
        </p:txBody>
      </p:sp>
      <p:sp>
        <p:nvSpPr>
          <p:cNvPr id="39941" name="Line 7"/>
          <p:cNvSpPr>
            <a:spLocks noChangeAspect="1" noChangeShapeType="1"/>
          </p:cNvSpPr>
          <p:nvPr/>
        </p:nvSpPr>
        <p:spPr bwMode="auto">
          <a:xfrm>
            <a:off x="6051550" y="3495675"/>
            <a:ext cx="874713" cy="874713"/>
          </a:xfrm>
          <a:prstGeom prst="line">
            <a:avLst/>
          </a:prstGeom>
          <a:noFill/>
          <a:ln w="19050">
            <a:solidFill>
              <a:schemeClr val="tx1"/>
            </a:solidFill>
            <a:prstDash val="dash"/>
            <a:round/>
            <a:headEnd/>
            <a:tailEnd type="arrow" w="med" len="med"/>
          </a:ln>
        </p:spPr>
        <p:txBody>
          <a:bodyPr/>
          <a:lstStyle/>
          <a:p>
            <a:endParaRPr lang="en-US"/>
          </a:p>
        </p:txBody>
      </p:sp>
      <p:sp>
        <p:nvSpPr>
          <p:cNvPr id="39942" name="Line 8"/>
          <p:cNvSpPr>
            <a:spLocks noChangeAspect="1" noChangeShapeType="1"/>
          </p:cNvSpPr>
          <p:nvPr/>
        </p:nvSpPr>
        <p:spPr bwMode="auto">
          <a:xfrm>
            <a:off x="6051550" y="3203575"/>
            <a:ext cx="874713" cy="0"/>
          </a:xfrm>
          <a:prstGeom prst="line">
            <a:avLst/>
          </a:prstGeom>
          <a:noFill/>
          <a:ln w="19050">
            <a:solidFill>
              <a:schemeClr val="tx1"/>
            </a:solidFill>
            <a:prstDash val="dash"/>
            <a:round/>
            <a:headEnd/>
            <a:tailEnd type="arrow" w="med" len="med"/>
          </a:ln>
        </p:spPr>
        <p:txBody>
          <a:bodyPr/>
          <a:lstStyle/>
          <a:p>
            <a:endParaRPr lang="en-US"/>
          </a:p>
        </p:txBody>
      </p:sp>
      <p:sp>
        <p:nvSpPr>
          <p:cNvPr id="39943" name="AutoShape 9"/>
          <p:cNvSpPr>
            <a:spLocks noChangeAspect="1" noChangeArrowheads="1"/>
          </p:cNvSpPr>
          <p:nvPr/>
        </p:nvSpPr>
        <p:spPr bwMode="auto">
          <a:xfrm>
            <a:off x="2990850" y="2620963"/>
            <a:ext cx="3060700" cy="1117600"/>
          </a:xfrm>
          <a:prstGeom prst="roundRect">
            <a:avLst>
              <a:gd name="adj" fmla="val 19319"/>
            </a:avLst>
          </a:prstGeom>
          <a:solidFill>
            <a:schemeClr val="bg1"/>
          </a:solidFill>
          <a:ln w="19050">
            <a:solidFill>
              <a:schemeClr val="tx1"/>
            </a:solidFill>
            <a:round/>
            <a:headEnd/>
            <a:tailEnd/>
          </a:ln>
        </p:spPr>
        <p:txBody>
          <a:bodyPr wrap="none" anchor="ctr"/>
          <a:lstStyle/>
          <a:p>
            <a:r>
              <a:rPr lang="en-GB" sz="1800">
                <a:solidFill>
                  <a:schemeClr val="tx1"/>
                </a:solidFill>
                <a:latin typeface="Arial" charset="0"/>
              </a:rPr>
              <a:t>Requirements </a:t>
            </a:r>
          </a:p>
          <a:p>
            <a:r>
              <a:rPr lang="en-GB" sz="1800">
                <a:solidFill>
                  <a:schemeClr val="tx1"/>
                </a:solidFill>
                <a:latin typeface="Arial" charset="0"/>
              </a:rPr>
              <a:t>capture and modelling</a:t>
            </a:r>
          </a:p>
          <a:p>
            <a:endParaRPr lang="en-GB" sz="1800">
              <a:solidFill>
                <a:schemeClr val="tx1"/>
              </a:solidFill>
              <a:latin typeface="Arial" charset="0"/>
            </a:endParaRPr>
          </a:p>
        </p:txBody>
      </p:sp>
      <p:sp>
        <p:nvSpPr>
          <p:cNvPr id="39944" name="Line 10"/>
          <p:cNvSpPr>
            <a:spLocks noChangeAspect="1" noChangeShapeType="1"/>
          </p:cNvSpPr>
          <p:nvPr/>
        </p:nvSpPr>
        <p:spPr bwMode="auto">
          <a:xfrm flipH="1">
            <a:off x="2700338" y="288925"/>
            <a:ext cx="0" cy="5684838"/>
          </a:xfrm>
          <a:prstGeom prst="line">
            <a:avLst/>
          </a:prstGeom>
          <a:noFill/>
          <a:ln w="19050">
            <a:solidFill>
              <a:schemeClr val="tx1"/>
            </a:solidFill>
            <a:round/>
            <a:headEnd/>
            <a:tailEnd/>
          </a:ln>
        </p:spPr>
        <p:txBody>
          <a:bodyPr/>
          <a:lstStyle/>
          <a:p>
            <a:endParaRPr lang="en-US"/>
          </a:p>
        </p:txBody>
      </p:sp>
      <p:sp>
        <p:nvSpPr>
          <p:cNvPr id="39945" name="Line 11"/>
          <p:cNvSpPr>
            <a:spLocks noChangeAspect="1" noChangeShapeType="1"/>
          </p:cNvSpPr>
          <p:nvPr/>
        </p:nvSpPr>
        <p:spPr bwMode="auto">
          <a:xfrm>
            <a:off x="6343650" y="288925"/>
            <a:ext cx="0" cy="5684838"/>
          </a:xfrm>
          <a:prstGeom prst="line">
            <a:avLst/>
          </a:prstGeom>
          <a:noFill/>
          <a:ln w="19050">
            <a:solidFill>
              <a:schemeClr val="tx1"/>
            </a:solidFill>
            <a:round/>
            <a:headEnd/>
            <a:tailEnd/>
          </a:ln>
        </p:spPr>
        <p:txBody>
          <a:bodyPr/>
          <a:lstStyle/>
          <a:p>
            <a:endParaRPr lang="en-US"/>
          </a:p>
        </p:txBody>
      </p:sp>
      <p:sp>
        <p:nvSpPr>
          <p:cNvPr id="39946" name="Text Box 12"/>
          <p:cNvSpPr txBox="1">
            <a:spLocks noChangeAspect="1" noChangeArrowheads="1"/>
          </p:cNvSpPr>
          <p:nvPr/>
        </p:nvSpPr>
        <p:spPr bwMode="auto">
          <a:xfrm>
            <a:off x="3690938" y="355600"/>
            <a:ext cx="1606550" cy="641350"/>
          </a:xfrm>
          <a:prstGeom prst="rect">
            <a:avLst/>
          </a:prstGeom>
          <a:noFill/>
          <a:ln w="12700">
            <a:noFill/>
            <a:miter lim="800000"/>
            <a:headEnd/>
            <a:tailEnd/>
          </a:ln>
        </p:spPr>
        <p:txBody>
          <a:bodyPr wrap="none">
            <a:spAutoFit/>
          </a:bodyPr>
          <a:lstStyle/>
          <a:p>
            <a:r>
              <a:rPr lang="en-GB" sz="1800">
                <a:solidFill>
                  <a:schemeClr val="tx1"/>
                </a:solidFill>
                <a:latin typeface="Arial" charset="0"/>
              </a:rPr>
              <a:t>Requirements</a:t>
            </a:r>
          </a:p>
          <a:p>
            <a:r>
              <a:rPr lang="en-GB" sz="1800">
                <a:solidFill>
                  <a:schemeClr val="tx1"/>
                </a:solidFill>
                <a:latin typeface="Arial" charset="0"/>
              </a:rPr>
              <a:t>Team</a:t>
            </a:r>
          </a:p>
        </p:txBody>
      </p:sp>
      <p:sp>
        <p:nvSpPr>
          <p:cNvPr id="39947" name="Rectangle 13"/>
          <p:cNvSpPr>
            <a:spLocks noChangeAspect="1" noChangeArrowheads="1"/>
          </p:cNvSpPr>
          <p:nvPr/>
        </p:nvSpPr>
        <p:spPr bwMode="auto">
          <a:xfrm flipV="1">
            <a:off x="76200" y="2547938"/>
            <a:ext cx="2089150" cy="1069975"/>
          </a:xfrm>
          <a:prstGeom prst="rect">
            <a:avLst/>
          </a:prstGeom>
          <a:solidFill>
            <a:schemeClr val="bg1"/>
          </a:solidFill>
          <a:ln w="19050">
            <a:solidFill>
              <a:schemeClr val="tx1"/>
            </a:solidFill>
            <a:miter lim="800000"/>
            <a:headEnd/>
            <a:tailEnd/>
          </a:ln>
        </p:spPr>
        <p:txBody>
          <a:bodyPr rot="10800000" wrap="none" anchor="ctr"/>
          <a:lstStyle/>
          <a:p>
            <a:r>
              <a:rPr lang="en-GB" sz="1800">
                <a:solidFill>
                  <a:schemeClr val="tx1"/>
                </a:solidFill>
                <a:latin typeface="Arial" charset="0"/>
              </a:rPr>
              <a:t>Project Initiation </a:t>
            </a:r>
          </a:p>
          <a:p>
            <a:r>
              <a:rPr lang="en-GB" sz="1800">
                <a:solidFill>
                  <a:schemeClr val="tx1"/>
                </a:solidFill>
                <a:latin typeface="Arial" charset="0"/>
              </a:rPr>
              <a:t>Document</a:t>
            </a:r>
          </a:p>
        </p:txBody>
      </p:sp>
      <p:sp>
        <p:nvSpPr>
          <p:cNvPr id="39948" name="Line 14"/>
          <p:cNvSpPr>
            <a:spLocks noChangeAspect="1" noChangeShapeType="1"/>
          </p:cNvSpPr>
          <p:nvPr/>
        </p:nvSpPr>
        <p:spPr bwMode="auto">
          <a:xfrm>
            <a:off x="2165350" y="3132138"/>
            <a:ext cx="849313" cy="0"/>
          </a:xfrm>
          <a:prstGeom prst="line">
            <a:avLst/>
          </a:prstGeom>
          <a:noFill/>
          <a:ln w="19050">
            <a:solidFill>
              <a:schemeClr val="tx1"/>
            </a:solidFill>
            <a:prstDash val="dash"/>
            <a:round/>
            <a:headEnd/>
            <a:tailEnd type="arrow" w="med" len="med"/>
          </a:ln>
        </p:spPr>
        <p:txBody>
          <a:bodyPr/>
          <a:lstStyle/>
          <a:p>
            <a:endParaRPr lang="en-US"/>
          </a:p>
        </p:txBody>
      </p:sp>
      <p:sp>
        <p:nvSpPr>
          <p:cNvPr id="39949" name="Rectangle 15"/>
          <p:cNvSpPr>
            <a:spLocks noChangeAspect="1" noChangeArrowheads="1"/>
          </p:cNvSpPr>
          <p:nvPr/>
        </p:nvSpPr>
        <p:spPr bwMode="auto">
          <a:xfrm flipV="1">
            <a:off x="6926263" y="1600200"/>
            <a:ext cx="2089150" cy="874713"/>
          </a:xfrm>
          <a:prstGeom prst="rect">
            <a:avLst/>
          </a:prstGeom>
          <a:solidFill>
            <a:schemeClr val="bg1"/>
          </a:solidFill>
          <a:ln w="19050">
            <a:solidFill>
              <a:schemeClr val="tx1"/>
            </a:solidFill>
            <a:miter lim="800000"/>
            <a:headEnd/>
            <a:tailEnd/>
          </a:ln>
        </p:spPr>
        <p:txBody>
          <a:bodyPr rot="10800000" wrap="none" anchor="ctr"/>
          <a:lstStyle/>
          <a:p>
            <a:r>
              <a:rPr lang="en-GB" sz="1800">
                <a:solidFill>
                  <a:schemeClr val="tx1"/>
                </a:solidFill>
                <a:latin typeface="Arial" charset="0"/>
              </a:rPr>
              <a:t>Requirements</a:t>
            </a:r>
          </a:p>
          <a:p>
            <a:r>
              <a:rPr lang="en-GB" sz="1800">
                <a:solidFill>
                  <a:schemeClr val="tx1"/>
                </a:solidFill>
                <a:latin typeface="Arial" charset="0"/>
              </a:rPr>
              <a:t>List</a:t>
            </a:r>
          </a:p>
        </p:txBody>
      </p:sp>
      <p:sp>
        <p:nvSpPr>
          <p:cNvPr id="39950" name="Rectangle 16"/>
          <p:cNvSpPr>
            <a:spLocks noChangeAspect="1" noChangeArrowheads="1"/>
          </p:cNvSpPr>
          <p:nvPr/>
        </p:nvSpPr>
        <p:spPr bwMode="auto">
          <a:xfrm flipV="1">
            <a:off x="6926263" y="434975"/>
            <a:ext cx="2089150" cy="874713"/>
          </a:xfrm>
          <a:prstGeom prst="rect">
            <a:avLst/>
          </a:prstGeom>
          <a:solidFill>
            <a:schemeClr val="bg1"/>
          </a:solidFill>
          <a:ln w="19050">
            <a:solidFill>
              <a:schemeClr val="tx1"/>
            </a:solidFill>
            <a:miter lim="800000"/>
            <a:headEnd/>
            <a:tailEnd/>
          </a:ln>
        </p:spPr>
        <p:txBody>
          <a:bodyPr rot="10800000" wrap="none" anchor="ctr"/>
          <a:lstStyle/>
          <a:p>
            <a:r>
              <a:rPr lang="en-GB" sz="1800">
                <a:solidFill>
                  <a:schemeClr val="tx1"/>
                </a:solidFill>
                <a:latin typeface="Arial" charset="0"/>
              </a:rPr>
              <a:t>Use Case Model</a:t>
            </a:r>
          </a:p>
        </p:txBody>
      </p:sp>
      <p:sp>
        <p:nvSpPr>
          <p:cNvPr id="39951" name="Rectangle 17"/>
          <p:cNvSpPr>
            <a:spLocks noChangeAspect="1" noChangeArrowheads="1"/>
          </p:cNvSpPr>
          <p:nvPr/>
        </p:nvSpPr>
        <p:spPr bwMode="auto">
          <a:xfrm flipV="1">
            <a:off x="6926263" y="3933825"/>
            <a:ext cx="2089150" cy="873125"/>
          </a:xfrm>
          <a:prstGeom prst="rect">
            <a:avLst/>
          </a:prstGeom>
          <a:solidFill>
            <a:schemeClr val="bg1"/>
          </a:solidFill>
          <a:ln w="19050">
            <a:solidFill>
              <a:schemeClr val="tx1"/>
            </a:solidFill>
            <a:miter lim="800000"/>
            <a:headEnd/>
            <a:tailEnd/>
          </a:ln>
        </p:spPr>
        <p:txBody>
          <a:bodyPr rot="10800000" wrap="none" anchor="ctr"/>
          <a:lstStyle/>
          <a:p>
            <a:r>
              <a:rPr lang="en-GB" sz="1800">
                <a:solidFill>
                  <a:schemeClr val="tx1"/>
                </a:solidFill>
                <a:latin typeface="Arial" charset="0"/>
              </a:rPr>
              <a:t>Initial System </a:t>
            </a:r>
          </a:p>
          <a:p>
            <a:r>
              <a:rPr lang="en-GB" sz="1800">
                <a:solidFill>
                  <a:schemeClr val="tx1"/>
                </a:solidFill>
                <a:latin typeface="Arial" charset="0"/>
              </a:rPr>
              <a:t>Architecture</a:t>
            </a:r>
          </a:p>
        </p:txBody>
      </p:sp>
      <p:grpSp>
        <p:nvGrpSpPr>
          <p:cNvPr id="39952" name="Group 18"/>
          <p:cNvGrpSpPr>
            <a:grpSpLocks noChangeAspect="1"/>
          </p:cNvGrpSpPr>
          <p:nvPr/>
        </p:nvGrpSpPr>
        <p:grpSpPr bwMode="auto">
          <a:xfrm>
            <a:off x="4867275" y="3362325"/>
            <a:ext cx="668338" cy="292100"/>
            <a:chOff x="944" y="2480"/>
            <a:chExt cx="1208" cy="528"/>
          </a:xfrm>
        </p:grpSpPr>
        <p:sp>
          <p:nvSpPr>
            <p:cNvPr id="39956" name="AutoShape 19"/>
            <p:cNvSpPr>
              <a:spLocks noChangeAspect="1" noChangeArrowheads="1"/>
            </p:cNvSpPr>
            <p:nvPr/>
          </p:nvSpPr>
          <p:spPr bwMode="auto">
            <a:xfrm>
              <a:off x="1528" y="2480"/>
              <a:ext cx="624" cy="240"/>
            </a:xfrm>
            <a:prstGeom prst="roundRect">
              <a:avLst>
                <a:gd name="adj" fmla="val 50000"/>
              </a:avLst>
            </a:prstGeom>
            <a:solidFill>
              <a:schemeClr val="bg1"/>
            </a:solidFill>
            <a:ln w="19050">
              <a:solidFill>
                <a:schemeClr val="tx1"/>
              </a:solidFill>
              <a:round/>
              <a:headEnd/>
              <a:tailEnd/>
            </a:ln>
          </p:spPr>
          <p:txBody>
            <a:bodyPr wrap="none" anchor="ctr"/>
            <a:lstStyle/>
            <a:p>
              <a:endParaRPr lang="en-US" sz="1800">
                <a:solidFill>
                  <a:schemeClr val="tx1"/>
                </a:solidFill>
                <a:latin typeface="Arial" charset="0"/>
              </a:endParaRPr>
            </a:p>
          </p:txBody>
        </p:sp>
        <p:sp>
          <p:nvSpPr>
            <p:cNvPr id="39957" name="AutoShape 20"/>
            <p:cNvSpPr>
              <a:spLocks noChangeAspect="1" noChangeArrowheads="1"/>
            </p:cNvSpPr>
            <p:nvPr/>
          </p:nvSpPr>
          <p:spPr bwMode="auto">
            <a:xfrm>
              <a:off x="944" y="2768"/>
              <a:ext cx="624" cy="240"/>
            </a:xfrm>
            <a:prstGeom prst="roundRect">
              <a:avLst>
                <a:gd name="adj" fmla="val 50000"/>
              </a:avLst>
            </a:prstGeom>
            <a:solidFill>
              <a:schemeClr val="bg1"/>
            </a:solidFill>
            <a:ln w="19050">
              <a:solidFill>
                <a:schemeClr val="tx1"/>
              </a:solidFill>
              <a:round/>
              <a:headEnd/>
              <a:tailEnd/>
            </a:ln>
          </p:spPr>
          <p:txBody>
            <a:bodyPr wrap="none" anchor="ctr"/>
            <a:lstStyle/>
            <a:p>
              <a:endParaRPr lang="en-US" sz="1800">
                <a:solidFill>
                  <a:schemeClr val="tx1"/>
                </a:solidFill>
                <a:latin typeface="Arial" charset="0"/>
              </a:endParaRPr>
            </a:p>
          </p:txBody>
        </p:sp>
        <p:sp>
          <p:nvSpPr>
            <p:cNvPr id="39958" name="Line 21"/>
            <p:cNvSpPr>
              <a:spLocks noChangeAspect="1" noChangeShapeType="1"/>
            </p:cNvSpPr>
            <p:nvPr/>
          </p:nvSpPr>
          <p:spPr bwMode="auto">
            <a:xfrm flipV="1">
              <a:off x="1504" y="2712"/>
              <a:ext cx="104" cy="72"/>
            </a:xfrm>
            <a:prstGeom prst="line">
              <a:avLst/>
            </a:prstGeom>
            <a:noFill/>
            <a:ln w="19050">
              <a:solidFill>
                <a:schemeClr val="tx1"/>
              </a:solidFill>
              <a:round/>
              <a:headEnd/>
              <a:tailEnd/>
            </a:ln>
          </p:spPr>
          <p:txBody>
            <a:bodyPr/>
            <a:lstStyle/>
            <a:p>
              <a:endParaRPr lang="en-US"/>
            </a:p>
          </p:txBody>
        </p:sp>
      </p:grpSp>
      <p:sp>
        <p:nvSpPr>
          <p:cNvPr id="39953" name="Rectangle 22"/>
          <p:cNvSpPr>
            <a:spLocks noChangeAspect="1" noChangeArrowheads="1"/>
          </p:cNvSpPr>
          <p:nvPr/>
        </p:nvSpPr>
        <p:spPr bwMode="auto">
          <a:xfrm flipV="1">
            <a:off x="6926263" y="2767013"/>
            <a:ext cx="2089150" cy="874712"/>
          </a:xfrm>
          <a:prstGeom prst="rect">
            <a:avLst/>
          </a:prstGeom>
          <a:solidFill>
            <a:schemeClr val="bg1"/>
          </a:solidFill>
          <a:ln w="19050">
            <a:solidFill>
              <a:schemeClr val="tx1"/>
            </a:solidFill>
            <a:miter lim="800000"/>
            <a:headEnd/>
            <a:tailEnd/>
          </a:ln>
        </p:spPr>
        <p:txBody>
          <a:bodyPr rot="10800000" wrap="none" anchor="ctr"/>
          <a:lstStyle/>
          <a:p>
            <a:r>
              <a:rPr lang="en-GB" sz="1800">
                <a:solidFill>
                  <a:schemeClr val="tx1"/>
                </a:solidFill>
                <a:latin typeface="Arial" charset="0"/>
              </a:rPr>
              <a:t>Interface </a:t>
            </a:r>
          </a:p>
          <a:p>
            <a:r>
              <a:rPr lang="en-GB" sz="1800">
                <a:solidFill>
                  <a:schemeClr val="tx1"/>
                </a:solidFill>
                <a:latin typeface="Arial" charset="0"/>
              </a:rPr>
              <a:t>Prototypes</a:t>
            </a:r>
          </a:p>
        </p:txBody>
      </p:sp>
      <p:sp>
        <p:nvSpPr>
          <p:cNvPr id="39954" name="Rectangle 23"/>
          <p:cNvSpPr>
            <a:spLocks noChangeAspect="1" noChangeArrowheads="1"/>
          </p:cNvSpPr>
          <p:nvPr/>
        </p:nvSpPr>
        <p:spPr bwMode="auto">
          <a:xfrm flipV="1">
            <a:off x="6926263" y="5099050"/>
            <a:ext cx="2089150" cy="874713"/>
          </a:xfrm>
          <a:prstGeom prst="rect">
            <a:avLst/>
          </a:prstGeom>
          <a:solidFill>
            <a:schemeClr val="bg1"/>
          </a:solidFill>
          <a:ln w="19050">
            <a:solidFill>
              <a:schemeClr val="tx1"/>
            </a:solidFill>
            <a:miter lim="800000"/>
            <a:headEnd/>
            <a:tailEnd/>
          </a:ln>
        </p:spPr>
        <p:txBody>
          <a:bodyPr rot="10800000" wrap="none" anchor="ctr"/>
          <a:lstStyle/>
          <a:p>
            <a:r>
              <a:rPr lang="en-GB" sz="1800">
                <a:solidFill>
                  <a:schemeClr val="tx1"/>
                </a:solidFill>
                <a:latin typeface="Arial" charset="0"/>
              </a:rPr>
              <a:t>Glossary</a:t>
            </a:r>
          </a:p>
        </p:txBody>
      </p:sp>
      <p:sp>
        <p:nvSpPr>
          <p:cNvPr id="39955" name="Line 24"/>
          <p:cNvSpPr>
            <a:spLocks noChangeAspect="1" noChangeShapeType="1"/>
          </p:cNvSpPr>
          <p:nvPr/>
        </p:nvSpPr>
        <p:spPr bwMode="auto">
          <a:xfrm>
            <a:off x="5905500" y="3641725"/>
            <a:ext cx="1020763" cy="1895475"/>
          </a:xfrm>
          <a:prstGeom prst="line">
            <a:avLst/>
          </a:prstGeom>
          <a:noFill/>
          <a:ln w="19050">
            <a:solidFill>
              <a:schemeClr val="tx1"/>
            </a:solidFill>
            <a:prstDash val="dash"/>
            <a:round/>
            <a:headEnd/>
            <a:tailEnd type="arrow" w="med" len="med"/>
          </a:ln>
        </p:spPr>
        <p:txBody>
          <a:bodyPr/>
          <a:lstStyle/>
          <a:p>
            <a:endParaRPr lang="en-US"/>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5. Video Requirement Capture (usecase Diagram).mp4">
            <a:hlinkClick r:id="" action="ppaction://media"/>
          </p:cNvPr>
          <p:cNvPicPr>
            <a:picLocks noGrp="1" noRot="1" noChangeAspect="1"/>
          </p:cNvPicPr>
          <p:nvPr>
            <p:ph idx="1"/>
            <a:videoFile r:link="rId1"/>
          </p:nvPr>
        </p:nvPicPr>
        <p:blipFill>
          <a:blip r:embed="rId3"/>
          <a:stretch>
            <a:fillRect/>
          </a:stretch>
        </p:blipFill>
        <p:spPr>
          <a:xfrm>
            <a:off x="527049" y="361949"/>
            <a:ext cx="8007351" cy="6005513"/>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6"/>
                                        </p:tgtEl>
                                      </p:cBhvr>
                                    </p:cmd>
                                  </p:childTnLst>
                                </p:cTn>
                              </p:par>
                            </p:childTnLst>
                          </p:cTn>
                        </p:par>
                      </p:childTnLst>
                    </p:cTn>
                  </p:par>
                </p:childTnLst>
              </p:cTn>
              <p:nextCondLst>
                <p:cond evt="onClick" delay="0">
                  <p:tgtEl>
                    <p:spTgt spid="6"/>
                  </p:tgtEl>
                </p:cond>
              </p:nextCondLst>
            </p:seq>
            <p:video>
              <p:cMediaNode>
                <p:cTn id="7" fill="hold" display="0">
                  <p:stCondLst>
                    <p:cond delay="indefinite"/>
                  </p:stCondLst>
                  <p:endCondLst>
                    <p:cond evt="onNext" delay="0">
                      <p:tgtEl>
                        <p:sldTgt/>
                      </p:tgtEl>
                    </p:cond>
                    <p:cond evt="onPrev" delay="0">
                      <p:tgtEl>
                        <p:sldTgt/>
                      </p:tgtEl>
                    </p:cond>
                  </p:endCondLst>
                </p:cTn>
                <p:tgtEl>
                  <p:spTgt spid="6"/>
                </p:tgtEl>
              </p:cMediaNode>
            </p:video>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4"/>
          <p:cNvSpPr>
            <a:spLocks noGrp="1"/>
          </p:cNvSpPr>
          <p:nvPr>
            <p:ph type="sldNum" sz="quarter" idx="11"/>
          </p:nvPr>
        </p:nvSpPr>
        <p:spPr>
          <a:xfrm>
            <a:off x="6553200" y="6248400"/>
            <a:ext cx="1905000" cy="457200"/>
          </a:xfrm>
        </p:spPr>
        <p:txBody>
          <a:bodyPr/>
          <a:lstStyle/>
          <a:p>
            <a:fld id="{5C8758EB-C1D1-41A9-AECF-BE74DE4379D0}" type="slidenum">
              <a:rPr lang="en-GB"/>
              <a:pPr/>
              <a:t>40</a:t>
            </a:fld>
            <a:endParaRPr lang="en-GB"/>
          </a:p>
        </p:txBody>
      </p:sp>
      <p:sp>
        <p:nvSpPr>
          <p:cNvPr id="8" name="Rectangle 2"/>
          <p:cNvSpPr>
            <a:spLocks noGrp="1" noChangeArrowheads="1"/>
          </p:cNvSpPr>
          <p:nvPr>
            <p:ph type="title"/>
          </p:nvPr>
        </p:nvSpPr>
        <p:spPr>
          <a:xfrm>
            <a:off x="228600" y="457200"/>
            <a:ext cx="8229600" cy="1143000"/>
          </a:xfrm>
        </p:spPr>
        <p:txBody>
          <a:bodyPr/>
          <a:lstStyle/>
          <a:p>
            <a:r>
              <a:rPr lang="en-GB" smtClean="0"/>
              <a:t>Referensi</a:t>
            </a:r>
            <a:endParaRPr lang="en-GB" dirty="0">
              <a:solidFill>
                <a:schemeClr val="tx1"/>
              </a:solidFill>
            </a:endParaRPr>
          </a:p>
        </p:txBody>
      </p:sp>
      <p:sp>
        <p:nvSpPr>
          <p:cNvPr id="9" name="Rectangle 3"/>
          <p:cNvSpPr txBox="1">
            <a:spLocks noChangeArrowheads="1"/>
          </p:cNvSpPr>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kumimoji="0" lang="en-GB" sz="2800" b="0" i="0" u="none" strike="noStrike" kern="1200" cap="none" spc="0" normalizeH="0" baseline="0" noProof="0" smtClean="0">
                <a:ln>
                  <a:noFill/>
                </a:ln>
                <a:solidFill>
                  <a:schemeClr val="tx1"/>
                </a:solidFill>
                <a:effectLst/>
                <a:uLnTx/>
                <a:uFillTx/>
                <a:latin typeface="+mn-lt"/>
                <a:ea typeface="+mn-ea"/>
                <a:cs typeface="+mn-cs"/>
              </a:rPr>
              <a:t>Oppenheim (2000)</a:t>
            </a: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kumimoji="0" lang="en-GB" sz="2800" b="0" i="0" u="none" strike="noStrike" kern="1200" cap="none" spc="0" normalizeH="0" baseline="0" noProof="0" smtClean="0">
                <a:ln>
                  <a:noFill/>
                </a:ln>
                <a:solidFill>
                  <a:schemeClr val="tx1"/>
                </a:solidFill>
                <a:effectLst/>
                <a:uLnTx/>
                <a:uFillTx/>
                <a:latin typeface="+mn-lt"/>
                <a:ea typeface="+mn-ea"/>
                <a:cs typeface="+mn-cs"/>
              </a:rPr>
              <a:t>Allison et al. (1996)</a:t>
            </a: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kumimoji="0" lang="en-GB" sz="2800" b="0" i="0" u="none" strike="noStrike" kern="1200" cap="none" spc="0" normalizeH="0" baseline="0" noProof="0" smtClean="0">
                <a:ln>
                  <a:noFill/>
                </a:ln>
                <a:solidFill>
                  <a:schemeClr val="tx1"/>
                </a:solidFill>
                <a:effectLst/>
                <a:uLnTx/>
                <a:uFillTx/>
                <a:latin typeface="+mn-lt"/>
                <a:ea typeface="+mn-ea"/>
                <a:cs typeface="+mn-cs"/>
              </a:rPr>
              <a:t>Usability is covered in more detail in Chapter 16 of Bennett, McRobb and Farmer</a:t>
            </a: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r>
              <a:rPr kumimoji="0" lang="en-GB" sz="2800" b="0" i="0" u="none" strike="noStrike" kern="1200" cap="none" spc="0" normalizeH="0" baseline="0" noProof="0" smtClean="0">
                <a:ln>
                  <a:noFill/>
                </a:ln>
                <a:solidFill>
                  <a:schemeClr val="tx1"/>
                </a:solidFill>
                <a:effectLst/>
                <a:uLnTx/>
                <a:uFillTx/>
                <a:latin typeface="+mn-lt"/>
                <a:ea typeface="+mn-ea"/>
                <a:cs typeface="+mn-cs"/>
              </a:rPr>
              <a:t>Chapter A2 shows products of requirements capture and modelling</a:t>
            </a:r>
          </a:p>
          <a:p>
            <a:pPr marL="342900" marR="0" lvl="0" indent="-342900" algn="l" defTabSz="914400" rtl="0" eaLnBrk="1" fontAlgn="base" latinLnBrk="0" hangingPunct="1">
              <a:lnSpc>
                <a:spcPct val="100000"/>
              </a:lnSpc>
              <a:spcBef>
                <a:spcPct val="20000"/>
              </a:spcBef>
              <a:spcAft>
                <a:spcPct val="0"/>
              </a:spcAft>
              <a:buClrTx/>
              <a:buSzTx/>
              <a:buFont typeface="Monotype Sorts" pitchFamily="2" charset="2"/>
              <a:buNone/>
              <a:tabLst/>
              <a:defRPr/>
            </a:pPr>
            <a:r>
              <a:rPr kumimoji="0" lang="en-GB" sz="2400" b="0" i="0" u="none" strike="noStrike" kern="1200" cap="none" spc="0" normalizeH="0" baseline="0" noProof="0" smtClean="0">
                <a:ln>
                  <a:noFill/>
                </a:ln>
                <a:solidFill>
                  <a:schemeClr val="tx1"/>
                </a:solidFill>
                <a:effectLst/>
                <a:uLnTx/>
                <a:uFillTx/>
                <a:latin typeface="+mn-lt"/>
                <a:ea typeface="+mn-ea"/>
                <a:cs typeface="+mn-cs"/>
              </a:rPr>
              <a:t>(For full bibliographic details, see Bennett, McRobb and Farmer)</a:t>
            </a:r>
            <a:endParaRPr kumimoji="0" lang="en-GB" sz="2800" b="0" i="0" u="none" strike="noStrike" kern="1200" cap="none" spc="0" normalizeH="0" baseline="0" noProof="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 typeface="Arial" charset="0"/>
              <a:buChar char="•"/>
              <a:tabLst/>
              <a:defRPr/>
            </a:pPr>
            <a:endParaRPr kumimoji="0" lang="en-GB" sz="2800" b="0" i="0" u="none" strike="noStrike" kern="1200" cap="none" spc="0" normalizeH="0" baseline="0" noProof="0" dirty="0">
              <a:ln>
                <a:noFill/>
              </a:ln>
              <a:solidFill>
                <a:schemeClr val="bg1"/>
              </a:solidFill>
              <a:effectLst/>
              <a:uLnTx/>
              <a:uFillTx/>
              <a:latin typeface="+mn-lt"/>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GB" smtClean="0"/>
              <a:t>Current System</a:t>
            </a:r>
          </a:p>
        </p:txBody>
      </p:sp>
      <p:sp>
        <p:nvSpPr>
          <p:cNvPr id="5123" name="Rectangle 3"/>
          <p:cNvSpPr>
            <a:spLocks noGrp="1" noChangeArrowheads="1"/>
          </p:cNvSpPr>
          <p:nvPr>
            <p:ph idx="1"/>
          </p:nvPr>
        </p:nvSpPr>
        <p:spPr/>
        <p:txBody>
          <a:bodyPr/>
          <a:lstStyle/>
          <a:p>
            <a:pPr>
              <a:lnSpc>
                <a:spcPct val="90000"/>
              </a:lnSpc>
            </a:pPr>
            <a:r>
              <a:rPr lang="en-GB" sz="2800" smtClean="0"/>
              <a:t>Sebagian dari sistem yang sedang berjalan dapat memenuhi kebutuhan orang yang menggunakannya</a:t>
            </a:r>
          </a:p>
          <a:p>
            <a:pPr>
              <a:lnSpc>
                <a:spcPct val="90000"/>
              </a:lnSpc>
            </a:pPr>
            <a:r>
              <a:rPr lang="en-GB" sz="2800" smtClean="0"/>
              <a:t>Sebagian dari sistem ada yang sudah tidak dapat lagi memenuhi kebutuhan organisasi</a:t>
            </a:r>
          </a:p>
          <a:p>
            <a:pPr>
              <a:lnSpc>
                <a:spcPct val="90000"/>
              </a:lnSpc>
            </a:pPr>
            <a:r>
              <a:rPr lang="en-GB" sz="2800" smtClean="0"/>
              <a:t>Beberapa aspek pekerjaan dari organisasi tidak dapat dipenuhi oleh sistem yang sedang berjalan</a:t>
            </a:r>
          </a:p>
          <a:p>
            <a:pPr>
              <a:lnSpc>
                <a:spcPct val="90000"/>
              </a:lnSpc>
            </a:pPr>
            <a:r>
              <a:rPr lang="en-GB" sz="2800" smtClean="0"/>
              <a:t>Sistem tidakk berkembang sehingga perlu diganti</a:t>
            </a:r>
          </a:p>
        </p:txBody>
      </p:sp>
      <p:sp>
        <p:nvSpPr>
          <p:cNvPr id="2" name="Slide Number Placeholder 4"/>
          <p:cNvSpPr>
            <a:spLocks noGrp="1"/>
          </p:cNvSpPr>
          <p:nvPr>
            <p:ph type="sldNum" sz="quarter" idx="12"/>
          </p:nvPr>
        </p:nvSpPr>
        <p:spPr/>
        <p:txBody>
          <a:bodyPr/>
          <a:lstStyle/>
          <a:p>
            <a:pPr>
              <a:defRPr/>
            </a:pPr>
            <a:fld id="{332F4FFD-DA81-42AA-BD75-EAFCF058BBE2}" type="slidenum">
              <a:rPr lang="en-GB"/>
              <a:pPr>
                <a:defRPr/>
              </a:pPr>
              <a:t>5</a:t>
            </a:fld>
            <a:endParaRPr lang="en-GB"/>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GB" smtClean="0"/>
              <a:t>Current System</a:t>
            </a:r>
          </a:p>
        </p:txBody>
      </p:sp>
      <p:sp>
        <p:nvSpPr>
          <p:cNvPr id="6147" name="Rectangle 3"/>
          <p:cNvSpPr>
            <a:spLocks noGrp="1" noChangeArrowheads="1"/>
          </p:cNvSpPr>
          <p:nvPr>
            <p:ph idx="1"/>
          </p:nvPr>
        </p:nvSpPr>
        <p:spPr/>
        <p:txBody>
          <a:bodyPr/>
          <a:lstStyle/>
          <a:p>
            <a:r>
              <a:rPr lang="en-GB" smtClean="0"/>
              <a:t>Penting untuk memahami bahwa fungsi dari sistem yang sedang berjalan akan terbawa pada sistem yang baru</a:t>
            </a:r>
          </a:p>
          <a:p>
            <a:r>
              <a:rPr lang="en-GB" smtClean="0"/>
              <a:t>Kekurangan pada sistem yang sedang berjalan dapat diperbaiki pada sistem yang baru</a:t>
            </a:r>
          </a:p>
        </p:txBody>
      </p:sp>
      <p:sp>
        <p:nvSpPr>
          <p:cNvPr id="2" name="Slide Number Placeholder 4"/>
          <p:cNvSpPr>
            <a:spLocks noGrp="1"/>
          </p:cNvSpPr>
          <p:nvPr>
            <p:ph type="sldNum" sz="quarter" idx="12"/>
          </p:nvPr>
        </p:nvSpPr>
        <p:spPr/>
        <p:txBody>
          <a:bodyPr/>
          <a:lstStyle/>
          <a:p>
            <a:pPr>
              <a:defRPr/>
            </a:pPr>
            <a:fld id="{92D582C8-DA03-4AD1-9C71-A02D0DF4D58C}" type="slidenum">
              <a:rPr lang="en-GB"/>
              <a:pPr>
                <a:defRPr/>
              </a:pPr>
              <a:t>6</a:t>
            </a:fld>
            <a:endParaRPr lang="en-GB"/>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GB" smtClean="0"/>
              <a:t>Current System</a:t>
            </a:r>
          </a:p>
        </p:txBody>
      </p:sp>
      <p:sp>
        <p:nvSpPr>
          <p:cNvPr id="7171" name="Rectangle 3"/>
          <p:cNvSpPr>
            <a:spLocks noGrp="1" noChangeArrowheads="1"/>
          </p:cNvSpPr>
          <p:nvPr>
            <p:ph idx="1"/>
          </p:nvPr>
        </p:nvSpPr>
        <p:spPr/>
        <p:txBody>
          <a:bodyPr/>
          <a:lstStyle/>
          <a:p>
            <a:r>
              <a:rPr lang="en-US" sz="2000" smtClean="0"/>
              <a:t>Tidak semua orang setuju bahwa pemahaman rinci tentang sistem berjalan adalah penting. Yourdon (1989) memiliki pendapat yang berlawanan dengan hal tersebut. Ia berpendapat bahwa daripada menghabiskan waktu untuk menganalis sistem yang saat ini sedang berjalan, sebaiknya diganti saja dengan sistem yang baru</a:t>
            </a:r>
            <a:r>
              <a:rPr lang="en-GB" sz="2000" smtClean="0"/>
              <a:t>!</a:t>
            </a:r>
            <a:r>
              <a:rPr lang="en-US" sz="2000" smtClean="0"/>
              <a:t> </a:t>
            </a:r>
          </a:p>
          <a:p>
            <a:r>
              <a:rPr lang="en-US" sz="2000" smtClean="0"/>
              <a:t>SSADM (</a:t>
            </a:r>
            <a:r>
              <a:rPr lang="en-US" sz="2000" i="1" smtClean="0"/>
              <a:t>Structured System Analysis and Design Method)</a:t>
            </a:r>
            <a:r>
              <a:rPr lang="en-US" sz="2000" smtClean="0"/>
              <a:t>  mengeluarkan banyak waktu untuk melakukan investigasi dan membuat pemodelan dari sistem yang saat ini sedang berjalan untuk mendapatkan esensi logik dari sistem tersebut karena banyak  fungsionalitas dari sistem tersebut akan dibutuhkan oleh sistem yang baru</a:t>
            </a:r>
            <a:endParaRPr lang="en-GB" sz="2000" smtClean="0"/>
          </a:p>
        </p:txBody>
      </p:sp>
      <p:sp>
        <p:nvSpPr>
          <p:cNvPr id="3" name="Slide Number Placeholder 4"/>
          <p:cNvSpPr>
            <a:spLocks noGrp="1"/>
          </p:cNvSpPr>
          <p:nvPr>
            <p:ph type="sldNum" sz="quarter" idx="12"/>
          </p:nvPr>
        </p:nvSpPr>
        <p:spPr/>
        <p:txBody>
          <a:bodyPr/>
          <a:lstStyle/>
          <a:p>
            <a:pPr>
              <a:defRPr/>
            </a:pPr>
            <a:fld id="{BB203597-75DC-4C69-B83A-6C8B26D4A8BA}" type="slidenum">
              <a:rPr lang="en-GB"/>
              <a:pPr>
                <a:defRPr/>
              </a:pPr>
              <a:t>7</a:t>
            </a:fld>
            <a:endParaRPr lang="en-GB"/>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GB" smtClean="0"/>
              <a:t>Alasan Melakukan Investigasi</a:t>
            </a:r>
          </a:p>
        </p:txBody>
      </p:sp>
      <p:sp>
        <p:nvSpPr>
          <p:cNvPr id="8195" name="Rectangle 3"/>
          <p:cNvSpPr>
            <a:spLocks noGrp="1" noChangeArrowheads="1"/>
          </p:cNvSpPr>
          <p:nvPr>
            <p:ph idx="1"/>
          </p:nvPr>
        </p:nvSpPr>
        <p:spPr>
          <a:xfrm>
            <a:off x="361950" y="1981200"/>
            <a:ext cx="8515350" cy="4095750"/>
          </a:xfrm>
        </p:spPr>
        <p:txBody>
          <a:bodyPr/>
          <a:lstStyle/>
          <a:p>
            <a:r>
              <a:rPr lang="en-US" sz="2400" smtClean="0"/>
              <a:t>Fungsi yang ada pada sistem berjalan diperlukan pada sistem baru</a:t>
            </a:r>
          </a:p>
          <a:p>
            <a:r>
              <a:rPr lang="en-US" sz="2400" smtClean="0"/>
              <a:t>Data harus diimigrasikan ke sistem baru</a:t>
            </a:r>
          </a:p>
          <a:p>
            <a:r>
              <a:rPr lang="id-ID" sz="2400" smtClean="0"/>
              <a:t>Dokumentasi teknis memberikan rincian algoritma pengolahan</a:t>
            </a:r>
            <a:endParaRPr lang="en-US" sz="2400" smtClean="0"/>
          </a:p>
          <a:p>
            <a:r>
              <a:rPr lang="en-US" sz="2400" smtClean="0"/>
              <a:t>Cacat pada sistem yang berjalan harus dihindari</a:t>
            </a:r>
          </a:p>
          <a:p>
            <a:r>
              <a:rPr lang="en-US" sz="2400" smtClean="0"/>
              <a:t>Bagian dari sistem berjalan mungkin masih harus disimpan</a:t>
            </a:r>
          </a:p>
          <a:p>
            <a:r>
              <a:rPr lang="en-US" sz="2400" smtClean="0"/>
              <a:t>Perlu memahami pekerjaan dari pengguna</a:t>
            </a:r>
          </a:p>
          <a:p>
            <a:r>
              <a:rPr lang="en-US" sz="2400" smtClean="0"/>
              <a:t>Informasi dasar tentang sistem berjalan membantu menetapkan target untuk sistem yang baru</a:t>
            </a:r>
            <a:endParaRPr lang="en-GB" sz="2400" smtClean="0"/>
          </a:p>
        </p:txBody>
      </p:sp>
      <p:sp>
        <p:nvSpPr>
          <p:cNvPr id="2" name="Slide Number Placeholder 4"/>
          <p:cNvSpPr>
            <a:spLocks noGrp="1"/>
          </p:cNvSpPr>
          <p:nvPr>
            <p:ph type="sldNum" sz="quarter" idx="12"/>
          </p:nvPr>
        </p:nvSpPr>
        <p:spPr/>
        <p:txBody>
          <a:bodyPr/>
          <a:lstStyle/>
          <a:p>
            <a:pPr>
              <a:defRPr/>
            </a:pPr>
            <a:fld id="{14743CC2-3B20-447E-9E28-7F960C4956BC}" type="slidenum">
              <a:rPr lang="en-GB"/>
              <a:pPr>
                <a:defRPr/>
              </a:pPr>
              <a:t>8</a:t>
            </a:fld>
            <a:endParaRPr lang="en-GB"/>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GB" smtClean="0"/>
              <a:t>New Requirements</a:t>
            </a:r>
          </a:p>
        </p:txBody>
      </p:sp>
      <p:sp>
        <p:nvSpPr>
          <p:cNvPr id="9219" name="Rectangle 3"/>
          <p:cNvSpPr>
            <a:spLocks noGrp="1" noChangeArrowheads="1"/>
          </p:cNvSpPr>
          <p:nvPr>
            <p:ph idx="1"/>
          </p:nvPr>
        </p:nvSpPr>
        <p:spPr>
          <a:xfrm>
            <a:off x="685800" y="1981200"/>
            <a:ext cx="8134350" cy="4114800"/>
          </a:xfrm>
        </p:spPr>
        <p:txBody>
          <a:bodyPr/>
          <a:lstStyle/>
          <a:p>
            <a:pPr>
              <a:lnSpc>
                <a:spcPct val="90000"/>
              </a:lnSpc>
            </a:pPr>
            <a:r>
              <a:rPr lang="en-US" sz="2200" smtClean="0"/>
              <a:t>Saat ini banyak organisasi yang beroperasi </a:t>
            </a:r>
            <a:r>
              <a:rPr lang="id-ID" sz="2200" smtClean="0"/>
              <a:t>dalam lingkungan bisnis yang berubah </a:t>
            </a:r>
            <a:r>
              <a:rPr lang="en-US" sz="2200" smtClean="0"/>
              <a:t>dengan </a:t>
            </a:r>
            <a:r>
              <a:rPr lang="id-ID" sz="2200" smtClean="0"/>
              <a:t>cepat</a:t>
            </a:r>
            <a:r>
              <a:rPr lang="en-US" sz="2200" smtClean="0"/>
              <a:t>. </a:t>
            </a:r>
          </a:p>
          <a:p>
            <a:pPr>
              <a:lnSpc>
                <a:spcPct val="90000"/>
              </a:lnSpc>
            </a:pPr>
            <a:r>
              <a:rPr lang="en-US" sz="2200" smtClean="0"/>
              <a:t>Organisasi beroperasi dalam lingkungan teknis yang berubah. </a:t>
            </a:r>
          </a:p>
          <a:p>
            <a:pPr>
              <a:lnSpc>
                <a:spcPct val="90000"/>
              </a:lnSpc>
            </a:pPr>
            <a:r>
              <a:rPr lang="en-US" sz="2200" smtClean="0"/>
              <a:t>Teknologi baru yang diperkenalkan mengubah proses produksi,  distribusi jaringan dan relasi dengan pelanggan. </a:t>
            </a:r>
          </a:p>
          <a:p>
            <a:pPr>
              <a:lnSpc>
                <a:spcPct val="90000"/>
              </a:lnSpc>
            </a:pPr>
            <a:r>
              <a:rPr lang="id-ID" sz="2200" smtClean="0"/>
              <a:t>Pemerintah dan supra-organisasi pemerintah </a:t>
            </a:r>
            <a:r>
              <a:rPr lang="en-US" sz="2200" smtClean="0"/>
              <a:t>menetapkan </a:t>
            </a:r>
            <a:r>
              <a:rPr lang="id-ID" sz="2200" smtClean="0"/>
              <a:t>undang-undang</a:t>
            </a:r>
            <a:r>
              <a:rPr lang="en-US" sz="2200" smtClean="0"/>
              <a:t> yang memiliki dampak pada cara bisnis dilakukan. </a:t>
            </a:r>
          </a:p>
          <a:p>
            <a:pPr>
              <a:lnSpc>
                <a:spcPct val="90000"/>
              </a:lnSpc>
            </a:pPr>
            <a:r>
              <a:rPr lang="id-ID" sz="2200" smtClean="0"/>
              <a:t>Organisasi </a:t>
            </a:r>
            <a:r>
              <a:rPr lang="en-US" sz="2200" smtClean="0"/>
              <a:t>melakukan penggabungan</a:t>
            </a:r>
            <a:r>
              <a:rPr lang="id-ID" sz="2200" smtClean="0"/>
              <a:t>, </a:t>
            </a:r>
            <a:r>
              <a:rPr lang="en-US" sz="2200" smtClean="0"/>
              <a:t>pemisahan, pengambilalihan, dan dapat  </a:t>
            </a:r>
            <a:r>
              <a:rPr lang="id-ID" sz="2200" smtClean="0"/>
              <a:t>diambil alih</a:t>
            </a:r>
            <a:r>
              <a:rPr lang="en-US" sz="2200" smtClean="0"/>
              <a:t>. </a:t>
            </a:r>
          </a:p>
          <a:p>
            <a:pPr>
              <a:lnSpc>
                <a:spcPct val="90000"/>
              </a:lnSpc>
            </a:pPr>
            <a:r>
              <a:rPr lang="id-ID" sz="2200" smtClean="0"/>
              <a:t>Semua ini mendorong kebutuhan untuk mengganti sistem </a:t>
            </a:r>
            <a:r>
              <a:rPr lang="en-US" sz="2200" smtClean="0"/>
              <a:t>berjalan </a:t>
            </a:r>
            <a:r>
              <a:rPr lang="id-ID" sz="2200" smtClean="0"/>
              <a:t>dan membangun </a:t>
            </a:r>
            <a:r>
              <a:rPr lang="en-US" sz="2200" smtClean="0"/>
              <a:t>sistem </a:t>
            </a:r>
            <a:r>
              <a:rPr lang="id-ID" sz="2200" smtClean="0"/>
              <a:t>yang baru</a:t>
            </a:r>
            <a:endParaRPr lang="en-GB" sz="2200" smtClean="0"/>
          </a:p>
        </p:txBody>
      </p:sp>
      <p:sp>
        <p:nvSpPr>
          <p:cNvPr id="2" name="Slide Number Placeholder 4"/>
          <p:cNvSpPr>
            <a:spLocks noGrp="1"/>
          </p:cNvSpPr>
          <p:nvPr>
            <p:ph type="sldNum" sz="quarter" idx="12"/>
          </p:nvPr>
        </p:nvSpPr>
        <p:spPr/>
        <p:txBody>
          <a:bodyPr/>
          <a:lstStyle/>
          <a:p>
            <a:pPr>
              <a:defRPr/>
            </a:pPr>
            <a:fld id="{E98AF4A5-A1CF-45D6-8337-7FA9932BC895}" type="slidenum">
              <a:rPr lang="en-GB"/>
              <a:pPr>
                <a:defRPr/>
              </a:pPr>
              <a:t>9</a:t>
            </a:fld>
            <a:endParaRPr lang="en-GB"/>
          </a:p>
        </p:txBody>
      </p:sp>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513</TotalTime>
  <Words>1427</Words>
  <Application>Microsoft PowerPoint</Application>
  <PresentationFormat>On-screen Show (4:3)</PresentationFormat>
  <Paragraphs>264</Paragraphs>
  <Slides>40</Slides>
  <Notes>4</Notes>
  <HiddenSlides>0</HiddenSlides>
  <MMClips>1</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Requirements Capture</vt:lpstr>
      <vt:lpstr>User Requirements</vt:lpstr>
      <vt:lpstr>Slide 3</vt:lpstr>
      <vt:lpstr>Slide 4</vt:lpstr>
      <vt:lpstr>Current System</vt:lpstr>
      <vt:lpstr>Current System</vt:lpstr>
      <vt:lpstr>Current System</vt:lpstr>
      <vt:lpstr>Alasan Melakukan Investigasi</vt:lpstr>
      <vt:lpstr>New Requirements</vt:lpstr>
      <vt:lpstr>Tipe Requirements</vt:lpstr>
      <vt:lpstr>Functional Requirements</vt:lpstr>
      <vt:lpstr>Non-functional Requirements</vt:lpstr>
      <vt:lpstr>Usability Requirements</vt:lpstr>
      <vt:lpstr>Usability Requirements</vt:lpstr>
      <vt:lpstr>Fact Finding Techniques</vt:lpstr>
      <vt:lpstr>Background Reading</vt:lpstr>
      <vt:lpstr>Background Reading</vt:lpstr>
      <vt:lpstr>Background Reading</vt:lpstr>
      <vt:lpstr>Interviewing</vt:lpstr>
      <vt:lpstr>Interviewing</vt:lpstr>
      <vt:lpstr>Interviewing</vt:lpstr>
      <vt:lpstr>Interviewing</vt:lpstr>
      <vt:lpstr>Observation</vt:lpstr>
      <vt:lpstr>Observation</vt:lpstr>
      <vt:lpstr>Observation</vt:lpstr>
      <vt:lpstr>Observation</vt:lpstr>
      <vt:lpstr>Document Sampling</vt:lpstr>
      <vt:lpstr>Document Sampling</vt:lpstr>
      <vt:lpstr>Questionnaires</vt:lpstr>
      <vt:lpstr>Slide 30</vt:lpstr>
      <vt:lpstr>Questionnaires</vt:lpstr>
      <vt:lpstr>Questionnaires</vt:lpstr>
      <vt:lpstr>Questionnaires</vt:lpstr>
      <vt:lpstr>Questionnaires</vt:lpstr>
      <vt:lpstr>Keterlibatan Pengguna</vt:lpstr>
      <vt:lpstr>Documenting Requirements</vt:lpstr>
      <vt:lpstr>Documenting Requirements</vt:lpstr>
      <vt:lpstr>Slide 38</vt:lpstr>
      <vt:lpstr>Slide 39</vt:lpstr>
      <vt:lpstr>Referensi</vt:lpstr>
    </vt:vector>
  </TitlesOfParts>
  <Company>authors@ooadtext.info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Requirements Capture</dc:subject>
  <dc:creator>Simon Bennett, Steve McRobb, Ray Farmer</dc:creator>
  <cp:keywords>requirements fact-finding interviewing questionnaires reading observation sampling user roles</cp:keywords>
  <cp:lastModifiedBy>User</cp:lastModifiedBy>
  <cp:revision>45</cp:revision>
  <dcterms:created xsi:type="dcterms:W3CDTF">2002-01-09T20:28:24Z</dcterms:created>
  <dcterms:modified xsi:type="dcterms:W3CDTF">2013-11-08T09:27:52Z</dcterms:modified>
  <cp:category>Supporting Presentation</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lpwstr>2</vt:lpwstr>
  </property>
  <property fmtid="{D5CDD505-2E9C-101B-9397-08002B2CF9AE}" pid="3" name="Status">
    <vt:lpwstr>Released</vt:lpwstr>
  </property>
</Properties>
</file>