
<file path=[Content_Types].xml><?xml version="1.0" encoding="utf-8"?>
<Types xmlns="http://schemas.openxmlformats.org/package/2006/content-types">
  <Default Extension="emf" ContentType="image/x-emf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sldIdLst>
    <p:sldId id="317" r:id="rId4"/>
    <p:sldId id="322" r:id="rId5"/>
    <p:sldId id="324" r:id="rId6"/>
    <p:sldId id="325" r:id="rId7"/>
    <p:sldId id="260" r:id="rId8"/>
    <p:sldId id="261" r:id="rId9"/>
    <p:sldId id="326" r:id="rId10"/>
    <p:sldId id="327" r:id="rId11"/>
    <p:sldId id="328" r:id="rId12"/>
    <p:sldId id="329" r:id="rId13"/>
    <p:sldId id="33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96" autoAdjust="0"/>
    <p:restoredTop sz="94660"/>
  </p:normalViewPr>
  <p:slideViewPr>
    <p:cSldViewPr snapToGrid="0" showGuides="1">
      <p:cViewPr varScale="1">
        <p:scale>
          <a:sx n="44" d="100"/>
          <a:sy n="44" d="100"/>
        </p:scale>
        <p:origin x="30" y="564"/>
      </p:cViewPr>
      <p:guideLst>
        <p:guide orient="horz" pos="244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CC38DC-7C09-43D7-B6AA-DFAE27AC9FC5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211516" y="216000"/>
            <a:ext cx="5228944" cy="642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4" name="직사각형 1">
            <a:extLst>
              <a:ext uri="{FF2B5EF4-FFF2-40B4-BE49-F238E27FC236}">
                <a16:creationId xmlns:a16="http://schemas.microsoft.com/office/drawing/2014/main" id="{D5381E01-8890-4BA8-920F-405E883DB473}"/>
              </a:ext>
            </a:extLst>
          </p:cNvPr>
          <p:cNvSpPr/>
          <p:nvPr userDrawn="1"/>
        </p:nvSpPr>
        <p:spPr>
          <a:xfrm>
            <a:off x="0" y="0"/>
            <a:ext cx="21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9">
            <a:extLst>
              <a:ext uri="{FF2B5EF4-FFF2-40B4-BE49-F238E27FC236}">
                <a16:creationId xmlns:a16="http://schemas.microsoft.com/office/drawing/2014/main" id="{A011E629-5956-4B8B-8C73-FC1E8E5C6D75}"/>
              </a:ext>
            </a:extLst>
          </p:cNvPr>
          <p:cNvSpPr/>
          <p:nvPr userDrawn="1"/>
        </p:nvSpPr>
        <p:spPr>
          <a:xfrm>
            <a:off x="11976000" y="0"/>
            <a:ext cx="21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10">
            <a:extLst>
              <a:ext uri="{FF2B5EF4-FFF2-40B4-BE49-F238E27FC236}">
                <a16:creationId xmlns:a16="http://schemas.microsoft.com/office/drawing/2014/main" id="{6C56FF6C-DAB3-4ACF-965B-633A39A71A58}"/>
              </a:ext>
            </a:extLst>
          </p:cNvPr>
          <p:cNvSpPr/>
          <p:nvPr userDrawn="1"/>
        </p:nvSpPr>
        <p:spPr>
          <a:xfrm>
            <a:off x="0" y="0"/>
            <a:ext cx="12192000" cy="2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11">
            <a:extLst>
              <a:ext uri="{FF2B5EF4-FFF2-40B4-BE49-F238E27FC236}">
                <a16:creationId xmlns:a16="http://schemas.microsoft.com/office/drawing/2014/main" id="{A0563DA1-A3F7-4026-A38F-A3CB17C918E9}"/>
              </a:ext>
            </a:extLst>
          </p:cNvPr>
          <p:cNvSpPr/>
          <p:nvPr userDrawn="1"/>
        </p:nvSpPr>
        <p:spPr>
          <a:xfrm>
            <a:off x="0" y="6642000"/>
            <a:ext cx="12192000" cy="2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2354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>
            <a:extLst>
              <a:ext uri="{FF2B5EF4-FFF2-40B4-BE49-F238E27FC236}">
                <a16:creationId xmlns:a16="http://schemas.microsoft.com/office/drawing/2014/main" id="{5BDD6C17-436D-4F52-8ED5-560A16C2079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-7117"/>
            <a:ext cx="8883762" cy="6874169"/>
          </a:xfrm>
          <a:custGeom>
            <a:avLst/>
            <a:gdLst>
              <a:gd name="connsiteX0" fmla="*/ 0 w 4176532"/>
              <a:gd name="connsiteY0" fmla="*/ 6867763 h 6867763"/>
              <a:gd name="connsiteX1" fmla="*/ 1367981 w 4176532"/>
              <a:gd name="connsiteY1" fmla="*/ 0 h 6867763"/>
              <a:gd name="connsiteX2" fmla="*/ 4176532 w 4176532"/>
              <a:gd name="connsiteY2" fmla="*/ 0 h 6867763"/>
              <a:gd name="connsiteX3" fmla="*/ 2808551 w 4176532"/>
              <a:gd name="connsiteY3" fmla="*/ 6867763 h 6867763"/>
              <a:gd name="connsiteX4" fmla="*/ 0 w 4176532"/>
              <a:gd name="connsiteY4" fmla="*/ 6867763 h 6867763"/>
              <a:gd name="connsiteX0" fmla="*/ 0 w 4909957"/>
              <a:gd name="connsiteY0" fmla="*/ 6867763 h 6867763"/>
              <a:gd name="connsiteX1" fmla="*/ 1367981 w 4909957"/>
              <a:gd name="connsiteY1" fmla="*/ 0 h 6867763"/>
              <a:gd name="connsiteX2" fmla="*/ 4909957 w 4909957"/>
              <a:gd name="connsiteY2" fmla="*/ 0 h 6867763"/>
              <a:gd name="connsiteX3" fmla="*/ 2808551 w 4909957"/>
              <a:gd name="connsiteY3" fmla="*/ 6867763 h 6867763"/>
              <a:gd name="connsiteX4" fmla="*/ 0 w 4909957"/>
              <a:gd name="connsiteY4" fmla="*/ 6867763 h 6867763"/>
              <a:gd name="connsiteX0" fmla="*/ 0 w 4909957"/>
              <a:gd name="connsiteY0" fmla="*/ 6877288 h 6877288"/>
              <a:gd name="connsiteX1" fmla="*/ 2110931 w 4909957"/>
              <a:gd name="connsiteY1" fmla="*/ 0 h 6877288"/>
              <a:gd name="connsiteX2" fmla="*/ 4909957 w 4909957"/>
              <a:gd name="connsiteY2" fmla="*/ 9525 h 6877288"/>
              <a:gd name="connsiteX3" fmla="*/ 2808551 w 4909957"/>
              <a:gd name="connsiteY3" fmla="*/ 6877288 h 6877288"/>
              <a:gd name="connsiteX4" fmla="*/ 0 w 4909957"/>
              <a:gd name="connsiteY4" fmla="*/ 6877288 h 6877288"/>
              <a:gd name="connsiteX0" fmla="*/ 0 w 5557657"/>
              <a:gd name="connsiteY0" fmla="*/ 6877288 h 6877288"/>
              <a:gd name="connsiteX1" fmla="*/ 2110931 w 5557657"/>
              <a:gd name="connsiteY1" fmla="*/ 0 h 6877288"/>
              <a:gd name="connsiteX2" fmla="*/ 5557657 w 5557657"/>
              <a:gd name="connsiteY2" fmla="*/ 0 h 6877288"/>
              <a:gd name="connsiteX3" fmla="*/ 2808551 w 5557657"/>
              <a:gd name="connsiteY3" fmla="*/ 6877288 h 6877288"/>
              <a:gd name="connsiteX4" fmla="*/ 0 w 5557657"/>
              <a:gd name="connsiteY4" fmla="*/ 6877288 h 6877288"/>
              <a:gd name="connsiteX0" fmla="*/ 0 w 5557657"/>
              <a:gd name="connsiteY0" fmla="*/ 6877288 h 6877288"/>
              <a:gd name="connsiteX1" fmla="*/ 2815781 w 5557657"/>
              <a:gd name="connsiteY1" fmla="*/ 0 h 6877288"/>
              <a:gd name="connsiteX2" fmla="*/ 5557657 w 5557657"/>
              <a:gd name="connsiteY2" fmla="*/ 0 h 6877288"/>
              <a:gd name="connsiteX3" fmla="*/ 2808551 w 5557657"/>
              <a:gd name="connsiteY3" fmla="*/ 6877288 h 6877288"/>
              <a:gd name="connsiteX4" fmla="*/ 0 w 5557657"/>
              <a:gd name="connsiteY4" fmla="*/ 6877288 h 6877288"/>
              <a:gd name="connsiteX0" fmla="*/ 0 w 5557657"/>
              <a:gd name="connsiteY0" fmla="*/ 6877288 h 6877288"/>
              <a:gd name="connsiteX1" fmla="*/ 2815781 w 5557657"/>
              <a:gd name="connsiteY1" fmla="*/ 0 h 6877288"/>
              <a:gd name="connsiteX2" fmla="*/ 5557657 w 5557657"/>
              <a:gd name="connsiteY2" fmla="*/ 0 h 6877288"/>
              <a:gd name="connsiteX3" fmla="*/ 3888051 w 5557657"/>
              <a:gd name="connsiteY3" fmla="*/ 6877288 h 6877288"/>
              <a:gd name="connsiteX4" fmla="*/ 0 w 5557657"/>
              <a:gd name="connsiteY4" fmla="*/ 6877288 h 6877288"/>
              <a:gd name="connsiteX0" fmla="*/ 0 w 6433957"/>
              <a:gd name="connsiteY0" fmla="*/ 6877288 h 6877288"/>
              <a:gd name="connsiteX1" fmla="*/ 2815781 w 6433957"/>
              <a:gd name="connsiteY1" fmla="*/ 0 h 6877288"/>
              <a:gd name="connsiteX2" fmla="*/ 6433957 w 6433957"/>
              <a:gd name="connsiteY2" fmla="*/ 0 h 6877288"/>
              <a:gd name="connsiteX3" fmla="*/ 3888051 w 6433957"/>
              <a:gd name="connsiteY3" fmla="*/ 6877288 h 6877288"/>
              <a:gd name="connsiteX4" fmla="*/ 0 w 6433957"/>
              <a:gd name="connsiteY4" fmla="*/ 6877288 h 6877288"/>
              <a:gd name="connsiteX0" fmla="*/ 0 w 6484757"/>
              <a:gd name="connsiteY0" fmla="*/ 6877288 h 6877288"/>
              <a:gd name="connsiteX1" fmla="*/ 2815781 w 6484757"/>
              <a:gd name="connsiteY1" fmla="*/ 0 h 6877288"/>
              <a:gd name="connsiteX2" fmla="*/ 6484757 w 6484757"/>
              <a:gd name="connsiteY2" fmla="*/ 0 h 6877288"/>
              <a:gd name="connsiteX3" fmla="*/ 3888051 w 6484757"/>
              <a:gd name="connsiteY3" fmla="*/ 6877288 h 6877288"/>
              <a:gd name="connsiteX4" fmla="*/ 0 w 6484757"/>
              <a:gd name="connsiteY4" fmla="*/ 6877288 h 6877288"/>
              <a:gd name="connsiteX0" fmla="*/ 0 w 6484757"/>
              <a:gd name="connsiteY0" fmla="*/ 6877288 h 6877288"/>
              <a:gd name="connsiteX1" fmla="*/ 2815781 w 6484757"/>
              <a:gd name="connsiteY1" fmla="*/ 0 h 6877288"/>
              <a:gd name="connsiteX2" fmla="*/ 6484757 w 6484757"/>
              <a:gd name="connsiteY2" fmla="*/ 0 h 6877288"/>
              <a:gd name="connsiteX3" fmla="*/ 3888051 w 6484757"/>
              <a:gd name="connsiteY3" fmla="*/ 6877288 h 6877288"/>
              <a:gd name="connsiteX4" fmla="*/ 790606 w 6484757"/>
              <a:gd name="connsiteY4" fmla="*/ 6877288 h 6877288"/>
              <a:gd name="connsiteX5" fmla="*/ 0 w 6484757"/>
              <a:gd name="connsiteY5" fmla="*/ 6877288 h 6877288"/>
              <a:gd name="connsiteX0" fmla="*/ 0 w 5717727"/>
              <a:gd name="connsiteY0" fmla="*/ 5004406 h 6877288"/>
              <a:gd name="connsiteX1" fmla="*/ 2048751 w 5717727"/>
              <a:gd name="connsiteY1" fmla="*/ 0 h 6877288"/>
              <a:gd name="connsiteX2" fmla="*/ 5717727 w 5717727"/>
              <a:gd name="connsiteY2" fmla="*/ 0 h 6877288"/>
              <a:gd name="connsiteX3" fmla="*/ 3121021 w 5717727"/>
              <a:gd name="connsiteY3" fmla="*/ 6877288 h 6877288"/>
              <a:gd name="connsiteX4" fmla="*/ 23576 w 5717727"/>
              <a:gd name="connsiteY4" fmla="*/ 6877288 h 6877288"/>
              <a:gd name="connsiteX5" fmla="*/ 0 w 5717727"/>
              <a:gd name="connsiteY5" fmla="*/ 5004406 h 6877288"/>
              <a:gd name="connsiteX0" fmla="*/ 0 w 5717727"/>
              <a:gd name="connsiteY0" fmla="*/ 5004406 h 6877288"/>
              <a:gd name="connsiteX1" fmla="*/ 2048751 w 5717727"/>
              <a:gd name="connsiteY1" fmla="*/ 0 h 6877288"/>
              <a:gd name="connsiteX2" fmla="*/ 5717727 w 5717727"/>
              <a:gd name="connsiteY2" fmla="*/ 0 h 6877288"/>
              <a:gd name="connsiteX3" fmla="*/ 3121021 w 5717727"/>
              <a:gd name="connsiteY3" fmla="*/ 6877288 h 6877288"/>
              <a:gd name="connsiteX4" fmla="*/ 11002 w 5717727"/>
              <a:gd name="connsiteY4" fmla="*/ 6877288 h 6877288"/>
              <a:gd name="connsiteX5" fmla="*/ 0 w 5717727"/>
              <a:gd name="connsiteY5" fmla="*/ 5004406 h 6877288"/>
              <a:gd name="connsiteX0" fmla="*/ 2477 w 5707630"/>
              <a:gd name="connsiteY0" fmla="*/ 3959669 h 6877288"/>
              <a:gd name="connsiteX1" fmla="*/ 2038654 w 5707630"/>
              <a:gd name="connsiteY1" fmla="*/ 0 h 6877288"/>
              <a:gd name="connsiteX2" fmla="*/ 5707630 w 5707630"/>
              <a:gd name="connsiteY2" fmla="*/ 0 h 6877288"/>
              <a:gd name="connsiteX3" fmla="*/ 3110924 w 5707630"/>
              <a:gd name="connsiteY3" fmla="*/ 6877288 h 6877288"/>
              <a:gd name="connsiteX4" fmla="*/ 905 w 5707630"/>
              <a:gd name="connsiteY4" fmla="*/ 6877288 h 6877288"/>
              <a:gd name="connsiteX5" fmla="*/ 2477 w 5707630"/>
              <a:gd name="connsiteY5" fmla="*/ 3959669 h 6877288"/>
              <a:gd name="connsiteX0" fmla="*/ 2477 w 5707630"/>
              <a:gd name="connsiteY0" fmla="*/ 3959669 h 6877288"/>
              <a:gd name="connsiteX1" fmla="*/ 2038654 w 5707630"/>
              <a:gd name="connsiteY1" fmla="*/ 0 h 6877288"/>
              <a:gd name="connsiteX2" fmla="*/ 5707630 w 5707630"/>
              <a:gd name="connsiteY2" fmla="*/ 0 h 6877288"/>
              <a:gd name="connsiteX3" fmla="*/ 2670825 w 5707630"/>
              <a:gd name="connsiteY3" fmla="*/ 6877288 h 6877288"/>
              <a:gd name="connsiteX4" fmla="*/ 905 w 5707630"/>
              <a:gd name="connsiteY4" fmla="*/ 6877288 h 6877288"/>
              <a:gd name="connsiteX5" fmla="*/ 2477 w 5707630"/>
              <a:gd name="connsiteY5" fmla="*/ 3959669 h 6877288"/>
              <a:gd name="connsiteX0" fmla="*/ 2477 w 5707630"/>
              <a:gd name="connsiteY0" fmla="*/ 3959669 h 6877288"/>
              <a:gd name="connsiteX1" fmla="*/ 2038654 w 5707630"/>
              <a:gd name="connsiteY1" fmla="*/ 0 h 6877288"/>
              <a:gd name="connsiteX2" fmla="*/ 5707630 w 5707630"/>
              <a:gd name="connsiteY2" fmla="*/ 0 h 6877288"/>
              <a:gd name="connsiteX3" fmla="*/ 2507360 w 5707630"/>
              <a:gd name="connsiteY3" fmla="*/ 6877288 h 6877288"/>
              <a:gd name="connsiteX4" fmla="*/ 905 w 5707630"/>
              <a:gd name="connsiteY4" fmla="*/ 6877288 h 6877288"/>
              <a:gd name="connsiteX5" fmla="*/ 2477 w 5707630"/>
              <a:gd name="connsiteY5" fmla="*/ 3959669 h 6877288"/>
              <a:gd name="connsiteX0" fmla="*/ 2477 w 5707630"/>
              <a:gd name="connsiteY0" fmla="*/ 3794040 h 6877288"/>
              <a:gd name="connsiteX1" fmla="*/ 2038654 w 5707630"/>
              <a:gd name="connsiteY1" fmla="*/ 0 h 6877288"/>
              <a:gd name="connsiteX2" fmla="*/ 5707630 w 5707630"/>
              <a:gd name="connsiteY2" fmla="*/ 0 h 6877288"/>
              <a:gd name="connsiteX3" fmla="*/ 2507360 w 5707630"/>
              <a:gd name="connsiteY3" fmla="*/ 6877288 h 6877288"/>
              <a:gd name="connsiteX4" fmla="*/ 905 w 5707630"/>
              <a:gd name="connsiteY4" fmla="*/ 6877288 h 6877288"/>
              <a:gd name="connsiteX5" fmla="*/ 2477 w 5707630"/>
              <a:gd name="connsiteY5" fmla="*/ 3794040 h 6877288"/>
              <a:gd name="connsiteX0" fmla="*/ 2477 w 5707630"/>
              <a:gd name="connsiteY0" fmla="*/ 3794040 h 6890029"/>
              <a:gd name="connsiteX1" fmla="*/ 2038654 w 5707630"/>
              <a:gd name="connsiteY1" fmla="*/ 0 h 6890029"/>
              <a:gd name="connsiteX2" fmla="*/ 5707630 w 5707630"/>
              <a:gd name="connsiteY2" fmla="*/ 0 h 6890029"/>
              <a:gd name="connsiteX3" fmla="*/ 2771419 w 5707630"/>
              <a:gd name="connsiteY3" fmla="*/ 6890029 h 6890029"/>
              <a:gd name="connsiteX4" fmla="*/ 905 w 5707630"/>
              <a:gd name="connsiteY4" fmla="*/ 6877288 h 6890029"/>
              <a:gd name="connsiteX5" fmla="*/ 2477 w 5707630"/>
              <a:gd name="connsiteY5" fmla="*/ 3794040 h 6890029"/>
              <a:gd name="connsiteX0" fmla="*/ 2477 w 6675848"/>
              <a:gd name="connsiteY0" fmla="*/ 3806781 h 6902770"/>
              <a:gd name="connsiteX1" fmla="*/ 2038654 w 6675848"/>
              <a:gd name="connsiteY1" fmla="*/ 12741 h 6902770"/>
              <a:gd name="connsiteX2" fmla="*/ 6675848 w 6675848"/>
              <a:gd name="connsiteY2" fmla="*/ 0 h 6902770"/>
              <a:gd name="connsiteX3" fmla="*/ 2771419 w 6675848"/>
              <a:gd name="connsiteY3" fmla="*/ 6902770 h 6902770"/>
              <a:gd name="connsiteX4" fmla="*/ 905 w 6675848"/>
              <a:gd name="connsiteY4" fmla="*/ 6890029 h 6902770"/>
              <a:gd name="connsiteX5" fmla="*/ 2477 w 6675848"/>
              <a:gd name="connsiteY5" fmla="*/ 3806781 h 6902770"/>
              <a:gd name="connsiteX0" fmla="*/ 2477 w 6675848"/>
              <a:gd name="connsiteY0" fmla="*/ 3806781 h 6902770"/>
              <a:gd name="connsiteX1" fmla="*/ 2038654 w 6675848"/>
              <a:gd name="connsiteY1" fmla="*/ 12741 h 6902770"/>
              <a:gd name="connsiteX2" fmla="*/ 6675848 w 6675848"/>
              <a:gd name="connsiteY2" fmla="*/ 0 h 6902770"/>
              <a:gd name="connsiteX3" fmla="*/ 2821717 w 6675848"/>
              <a:gd name="connsiteY3" fmla="*/ 6902770 h 6902770"/>
              <a:gd name="connsiteX4" fmla="*/ 905 w 6675848"/>
              <a:gd name="connsiteY4" fmla="*/ 6890029 h 6902770"/>
              <a:gd name="connsiteX5" fmla="*/ 2477 w 6675848"/>
              <a:gd name="connsiteY5" fmla="*/ 3806781 h 6902770"/>
              <a:gd name="connsiteX0" fmla="*/ 2477 w 6675848"/>
              <a:gd name="connsiteY0" fmla="*/ 3806781 h 6902770"/>
              <a:gd name="connsiteX1" fmla="*/ 2038654 w 6675848"/>
              <a:gd name="connsiteY1" fmla="*/ 12741 h 6902770"/>
              <a:gd name="connsiteX2" fmla="*/ 6675848 w 6675848"/>
              <a:gd name="connsiteY2" fmla="*/ 0 h 6902770"/>
              <a:gd name="connsiteX3" fmla="*/ 2809143 w 6675848"/>
              <a:gd name="connsiteY3" fmla="*/ 6902770 h 6902770"/>
              <a:gd name="connsiteX4" fmla="*/ 905 w 6675848"/>
              <a:gd name="connsiteY4" fmla="*/ 6890029 h 6902770"/>
              <a:gd name="connsiteX5" fmla="*/ 2477 w 6675848"/>
              <a:gd name="connsiteY5" fmla="*/ 3806781 h 6902770"/>
              <a:gd name="connsiteX0" fmla="*/ 2477 w 6675848"/>
              <a:gd name="connsiteY0" fmla="*/ 3806781 h 6890029"/>
              <a:gd name="connsiteX1" fmla="*/ 2038654 w 6675848"/>
              <a:gd name="connsiteY1" fmla="*/ 12741 h 6890029"/>
              <a:gd name="connsiteX2" fmla="*/ 6675848 w 6675848"/>
              <a:gd name="connsiteY2" fmla="*/ 0 h 6890029"/>
              <a:gd name="connsiteX3" fmla="*/ 2809143 w 6675848"/>
              <a:gd name="connsiteY3" fmla="*/ 6813585 h 6890029"/>
              <a:gd name="connsiteX4" fmla="*/ 905 w 6675848"/>
              <a:gd name="connsiteY4" fmla="*/ 6890029 h 6890029"/>
              <a:gd name="connsiteX5" fmla="*/ 2477 w 6675848"/>
              <a:gd name="connsiteY5" fmla="*/ 3806781 h 6890029"/>
              <a:gd name="connsiteX0" fmla="*/ 2477 w 6675848"/>
              <a:gd name="connsiteY0" fmla="*/ 3806781 h 6890030"/>
              <a:gd name="connsiteX1" fmla="*/ 2038654 w 6675848"/>
              <a:gd name="connsiteY1" fmla="*/ 12741 h 6890030"/>
              <a:gd name="connsiteX2" fmla="*/ 6675848 w 6675848"/>
              <a:gd name="connsiteY2" fmla="*/ 0 h 6890030"/>
              <a:gd name="connsiteX3" fmla="*/ 2809143 w 6675848"/>
              <a:gd name="connsiteY3" fmla="*/ 6890030 h 6890030"/>
              <a:gd name="connsiteX4" fmla="*/ 905 w 6675848"/>
              <a:gd name="connsiteY4" fmla="*/ 6890029 h 6890030"/>
              <a:gd name="connsiteX5" fmla="*/ 2477 w 6675848"/>
              <a:gd name="connsiteY5" fmla="*/ 3806781 h 6890030"/>
              <a:gd name="connsiteX0" fmla="*/ 2477 w 6675848"/>
              <a:gd name="connsiteY0" fmla="*/ 3794040 h 6877289"/>
              <a:gd name="connsiteX1" fmla="*/ 2038654 w 6675848"/>
              <a:gd name="connsiteY1" fmla="*/ 0 h 6877289"/>
              <a:gd name="connsiteX2" fmla="*/ 6675848 w 6675848"/>
              <a:gd name="connsiteY2" fmla="*/ 0 h 6877289"/>
              <a:gd name="connsiteX3" fmla="*/ 2809143 w 6675848"/>
              <a:gd name="connsiteY3" fmla="*/ 6877289 h 6877289"/>
              <a:gd name="connsiteX4" fmla="*/ 905 w 6675848"/>
              <a:gd name="connsiteY4" fmla="*/ 6877288 h 6877289"/>
              <a:gd name="connsiteX5" fmla="*/ 2477 w 6675848"/>
              <a:gd name="connsiteY5" fmla="*/ 3794040 h 6877289"/>
              <a:gd name="connsiteX0" fmla="*/ 2477 w 6472145"/>
              <a:gd name="connsiteY0" fmla="*/ 3794040 h 6877289"/>
              <a:gd name="connsiteX1" fmla="*/ 2038654 w 6472145"/>
              <a:gd name="connsiteY1" fmla="*/ 0 h 6877289"/>
              <a:gd name="connsiteX2" fmla="*/ 6472145 w 6472145"/>
              <a:gd name="connsiteY2" fmla="*/ 16678 h 6877289"/>
              <a:gd name="connsiteX3" fmla="*/ 2809143 w 6472145"/>
              <a:gd name="connsiteY3" fmla="*/ 6877289 h 6877289"/>
              <a:gd name="connsiteX4" fmla="*/ 905 w 6472145"/>
              <a:gd name="connsiteY4" fmla="*/ 6877288 h 6877289"/>
              <a:gd name="connsiteX5" fmla="*/ 2477 w 6472145"/>
              <a:gd name="connsiteY5" fmla="*/ 3794040 h 6877289"/>
              <a:gd name="connsiteX0" fmla="*/ 2477 w 6465972"/>
              <a:gd name="connsiteY0" fmla="*/ 3794040 h 6877289"/>
              <a:gd name="connsiteX1" fmla="*/ 2038654 w 6465972"/>
              <a:gd name="connsiteY1" fmla="*/ 0 h 6877289"/>
              <a:gd name="connsiteX2" fmla="*/ 6465972 w 6465972"/>
              <a:gd name="connsiteY2" fmla="*/ 8340 h 6877289"/>
              <a:gd name="connsiteX3" fmla="*/ 2809143 w 6465972"/>
              <a:gd name="connsiteY3" fmla="*/ 6877289 h 6877289"/>
              <a:gd name="connsiteX4" fmla="*/ 905 w 6465972"/>
              <a:gd name="connsiteY4" fmla="*/ 6877288 h 6877289"/>
              <a:gd name="connsiteX5" fmla="*/ 2477 w 6465972"/>
              <a:gd name="connsiteY5" fmla="*/ 3794040 h 6877289"/>
              <a:gd name="connsiteX0" fmla="*/ 2477 w 6465972"/>
              <a:gd name="connsiteY0" fmla="*/ 3477144 h 6877289"/>
              <a:gd name="connsiteX1" fmla="*/ 2038654 w 6465972"/>
              <a:gd name="connsiteY1" fmla="*/ 0 h 6877289"/>
              <a:gd name="connsiteX2" fmla="*/ 6465972 w 6465972"/>
              <a:gd name="connsiteY2" fmla="*/ 8340 h 6877289"/>
              <a:gd name="connsiteX3" fmla="*/ 2809143 w 6465972"/>
              <a:gd name="connsiteY3" fmla="*/ 6877289 h 6877289"/>
              <a:gd name="connsiteX4" fmla="*/ 905 w 6465972"/>
              <a:gd name="connsiteY4" fmla="*/ 6877288 h 6877289"/>
              <a:gd name="connsiteX5" fmla="*/ 2477 w 6465972"/>
              <a:gd name="connsiteY5" fmla="*/ 3477144 h 6877289"/>
              <a:gd name="connsiteX0" fmla="*/ 8325 w 6465647"/>
              <a:gd name="connsiteY0" fmla="*/ 3385411 h 6877289"/>
              <a:gd name="connsiteX1" fmla="*/ 2038329 w 6465647"/>
              <a:gd name="connsiteY1" fmla="*/ 0 h 6877289"/>
              <a:gd name="connsiteX2" fmla="*/ 6465647 w 6465647"/>
              <a:gd name="connsiteY2" fmla="*/ 8340 h 6877289"/>
              <a:gd name="connsiteX3" fmla="*/ 2808818 w 6465647"/>
              <a:gd name="connsiteY3" fmla="*/ 6877289 h 6877289"/>
              <a:gd name="connsiteX4" fmla="*/ 580 w 6465647"/>
              <a:gd name="connsiteY4" fmla="*/ 6877288 h 6877289"/>
              <a:gd name="connsiteX5" fmla="*/ 8325 w 6465647"/>
              <a:gd name="connsiteY5" fmla="*/ 3385411 h 6877289"/>
              <a:gd name="connsiteX0" fmla="*/ 0 w 6482013"/>
              <a:gd name="connsiteY0" fmla="*/ 3268661 h 6877289"/>
              <a:gd name="connsiteX1" fmla="*/ 2054695 w 6482013"/>
              <a:gd name="connsiteY1" fmla="*/ 0 h 6877289"/>
              <a:gd name="connsiteX2" fmla="*/ 6482013 w 6482013"/>
              <a:gd name="connsiteY2" fmla="*/ 8340 h 6877289"/>
              <a:gd name="connsiteX3" fmla="*/ 2825184 w 6482013"/>
              <a:gd name="connsiteY3" fmla="*/ 6877289 h 6877289"/>
              <a:gd name="connsiteX4" fmla="*/ 16946 w 6482013"/>
              <a:gd name="connsiteY4" fmla="*/ 6877288 h 6877289"/>
              <a:gd name="connsiteX5" fmla="*/ 0 w 6482013"/>
              <a:gd name="connsiteY5" fmla="*/ 3268661 h 6877289"/>
              <a:gd name="connsiteX0" fmla="*/ 0 w 6469667"/>
              <a:gd name="connsiteY0" fmla="*/ 3251983 h 6877289"/>
              <a:gd name="connsiteX1" fmla="*/ 2042349 w 6469667"/>
              <a:gd name="connsiteY1" fmla="*/ 0 h 6877289"/>
              <a:gd name="connsiteX2" fmla="*/ 6469667 w 6469667"/>
              <a:gd name="connsiteY2" fmla="*/ 8340 h 6877289"/>
              <a:gd name="connsiteX3" fmla="*/ 2812838 w 6469667"/>
              <a:gd name="connsiteY3" fmla="*/ 6877289 h 6877289"/>
              <a:gd name="connsiteX4" fmla="*/ 4600 w 6469667"/>
              <a:gd name="connsiteY4" fmla="*/ 6877288 h 6877289"/>
              <a:gd name="connsiteX5" fmla="*/ 0 w 6469667"/>
              <a:gd name="connsiteY5" fmla="*/ 3251983 h 6877289"/>
              <a:gd name="connsiteX0" fmla="*/ 0 w 6475840"/>
              <a:gd name="connsiteY0" fmla="*/ 3176929 h 6877289"/>
              <a:gd name="connsiteX1" fmla="*/ 2048522 w 6475840"/>
              <a:gd name="connsiteY1" fmla="*/ 0 h 6877289"/>
              <a:gd name="connsiteX2" fmla="*/ 6475840 w 6475840"/>
              <a:gd name="connsiteY2" fmla="*/ 8340 h 6877289"/>
              <a:gd name="connsiteX3" fmla="*/ 2819011 w 6475840"/>
              <a:gd name="connsiteY3" fmla="*/ 6877289 h 6877289"/>
              <a:gd name="connsiteX4" fmla="*/ 10773 w 6475840"/>
              <a:gd name="connsiteY4" fmla="*/ 6877288 h 6877289"/>
              <a:gd name="connsiteX5" fmla="*/ 0 w 6475840"/>
              <a:gd name="connsiteY5" fmla="*/ 3176929 h 6877289"/>
              <a:gd name="connsiteX0" fmla="*/ 0 w 6475840"/>
              <a:gd name="connsiteY0" fmla="*/ 3185268 h 6877289"/>
              <a:gd name="connsiteX1" fmla="*/ 2048522 w 6475840"/>
              <a:gd name="connsiteY1" fmla="*/ 0 h 6877289"/>
              <a:gd name="connsiteX2" fmla="*/ 6475840 w 6475840"/>
              <a:gd name="connsiteY2" fmla="*/ 8340 h 6877289"/>
              <a:gd name="connsiteX3" fmla="*/ 2819011 w 6475840"/>
              <a:gd name="connsiteY3" fmla="*/ 6877289 h 6877289"/>
              <a:gd name="connsiteX4" fmla="*/ 10773 w 6475840"/>
              <a:gd name="connsiteY4" fmla="*/ 6877288 h 6877289"/>
              <a:gd name="connsiteX5" fmla="*/ 0 w 6475840"/>
              <a:gd name="connsiteY5" fmla="*/ 3185268 h 6877289"/>
              <a:gd name="connsiteX0" fmla="*/ 0 w 6475840"/>
              <a:gd name="connsiteY0" fmla="*/ 3185268 h 6877288"/>
              <a:gd name="connsiteX1" fmla="*/ 2048522 w 6475840"/>
              <a:gd name="connsiteY1" fmla="*/ 0 h 6877288"/>
              <a:gd name="connsiteX2" fmla="*/ 6475840 w 6475840"/>
              <a:gd name="connsiteY2" fmla="*/ 8340 h 6877288"/>
              <a:gd name="connsiteX3" fmla="*/ 2745059 w 6475840"/>
              <a:gd name="connsiteY3" fmla="*/ 6868206 h 6877288"/>
              <a:gd name="connsiteX4" fmla="*/ 10773 w 6475840"/>
              <a:gd name="connsiteY4" fmla="*/ 6877288 h 6877288"/>
              <a:gd name="connsiteX5" fmla="*/ 0 w 6475840"/>
              <a:gd name="connsiteY5" fmla="*/ 3185268 h 6877288"/>
              <a:gd name="connsiteX0" fmla="*/ 0 w 6475840"/>
              <a:gd name="connsiteY0" fmla="*/ 3185268 h 6877288"/>
              <a:gd name="connsiteX1" fmla="*/ 2048522 w 6475840"/>
              <a:gd name="connsiteY1" fmla="*/ 0 h 6877288"/>
              <a:gd name="connsiteX2" fmla="*/ 6475840 w 6475840"/>
              <a:gd name="connsiteY2" fmla="*/ 8340 h 6877288"/>
              <a:gd name="connsiteX3" fmla="*/ 2724890 w 6475840"/>
              <a:gd name="connsiteY3" fmla="*/ 6868206 h 6877288"/>
              <a:gd name="connsiteX4" fmla="*/ 10773 w 6475840"/>
              <a:gd name="connsiteY4" fmla="*/ 6877288 h 6877288"/>
              <a:gd name="connsiteX5" fmla="*/ 0 w 6475840"/>
              <a:gd name="connsiteY5" fmla="*/ 3185268 h 6877288"/>
              <a:gd name="connsiteX0" fmla="*/ 0 w 6475840"/>
              <a:gd name="connsiteY0" fmla="*/ 3185268 h 6886371"/>
              <a:gd name="connsiteX1" fmla="*/ 2048522 w 6475840"/>
              <a:gd name="connsiteY1" fmla="*/ 0 h 6886371"/>
              <a:gd name="connsiteX2" fmla="*/ 6475840 w 6475840"/>
              <a:gd name="connsiteY2" fmla="*/ 8340 h 6886371"/>
              <a:gd name="connsiteX3" fmla="*/ 2718167 w 6475840"/>
              <a:gd name="connsiteY3" fmla="*/ 6886371 h 6886371"/>
              <a:gd name="connsiteX4" fmla="*/ 10773 w 6475840"/>
              <a:gd name="connsiteY4" fmla="*/ 6877288 h 6886371"/>
              <a:gd name="connsiteX5" fmla="*/ 0 w 6475840"/>
              <a:gd name="connsiteY5" fmla="*/ 3185268 h 6886371"/>
              <a:gd name="connsiteX0" fmla="*/ 0 w 6596852"/>
              <a:gd name="connsiteY0" fmla="*/ 3195093 h 6896196"/>
              <a:gd name="connsiteX1" fmla="*/ 2048522 w 6596852"/>
              <a:gd name="connsiteY1" fmla="*/ 9825 h 6896196"/>
              <a:gd name="connsiteX2" fmla="*/ 6596852 w 6596852"/>
              <a:gd name="connsiteY2" fmla="*/ 0 h 6896196"/>
              <a:gd name="connsiteX3" fmla="*/ 2718167 w 6596852"/>
              <a:gd name="connsiteY3" fmla="*/ 6896196 h 6896196"/>
              <a:gd name="connsiteX4" fmla="*/ 10773 w 6596852"/>
              <a:gd name="connsiteY4" fmla="*/ 6887113 h 6896196"/>
              <a:gd name="connsiteX5" fmla="*/ 0 w 6596852"/>
              <a:gd name="connsiteY5" fmla="*/ 3195093 h 6896196"/>
              <a:gd name="connsiteX0" fmla="*/ 0 w 6596852"/>
              <a:gd name="connsiteY0" fmla="*/ 3195093 h 6896196"/>
              <a:gd name="connsiteX1" fmla="*/ 2048522 w 6596852"/>
              <a:gd name="connsiteY1" fmla="*/ 9825 h 6896196"/>
              <a:gd name="connsiteX2" fmla="*/ 6596852 w 6596852"/>
              <a:gd name="connsiteY2" fmla="*/ 0 h 6896196"/>
              <a:gd name="connsiteX3" fmla="*/ 2684553 w 6596852"/>
              <a:gd name="connsiteY3" fmla="*/ 6896196 h 6896196"/>
              <a:gd name="connsiteX4" fmla="*/ 10773 w 6596852"/>
              <a:gd name="connsiteY4" fmla="*/ 6887113 h 6896196"/>
              <a:gd name="connsiteX5" fmla="*/ 0 w 6596852"/>
              <a:gd name="connsiteY5" fmla="*/ 3195093 h 6896196"/>
              <a:gd name="connsiteX0" fmla="*/ 0 w 6596852"/>
              <a:gd name="connsiteY0" fmla="*/ 3195093 h 6896196"/>
              <a:gd name="connsiteX1" fmla="*/ 2048522 w 6596852"/>
              <a:gd name="connsiteY1" fmla="*/ 9825 h 6896196"/>
              <a:gd name="connsiteX2" fmla="*/ 6596852 w 6596852"/>
              <a:gd name="connsiteY2" fmla="*/ 0 h 6896196"/>
              <a:gd name="connsiteX3" fmla="*/ 2630770 w 6596852"/>
              <a:gd name="connsiteY3" fmla="*/ 6896196 h 6896196"/>
              <a:gd name="connsiteX4" fmla="*/ 10773 w 6596852"/>
              <a:gd name="connsiteY4" fmla="*/ 6887113 h 6896196"/>
              <a:gd name="connsiteX5" fmla="*/ 0 w 6596852"/>
              <a:gd name="connsiteY5" fmla="*/ 3195093 h 6896196"/>
              <a:gd name="connsiteX0" fmla="*/ 0 w 6596852"/>
              <a:gd name="connsiteY0" fmla="*/ 3195093 h 6896196"/>
              <a:gd name="connsiteX1" fmla="*/ 2048522 w 6596852"/>
              <a:gd name="connsiteY1" fmla="*/ 9825 h 6896196"/>
              <a:gd name="connsiteX2" fmla="*/ 6596852 w 6596852"/>
              <a:gd name="connsiteY2" fmla="*/ 0 h 6896196"/>
              <a:gd name="connsiteX3" fmla="*/ 2630770 w 6596852"/>
              <a:gd name="connsiteY3" fmla="*/ 6896196 h 6896196"/>
              <a:gd name="connsiteX4" fmla="*/ 4306 w 6596852"/>
              <a:gd name="connsiteY4" fmla="*/ 6887113 h 6896196"/>
              <a:gd name="connsiteX5" fmla="*/ 0 w 6596852"/>
              <a:gd name="connsiteY5" fmla="*/ 3195093 h 6896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96852" h="6896196">
                <a:moveTo>
                  <a:pt x="0" y="3195093"/>
                </a:moveTo>
                <a:lnTo>
                  <a:pt x="2048522" y="9825"/>
                </a:lnTo>
                <a:lnTo>
                  <a:pt x="6596852" y="0"/>
                </a:lnTo>
                <a:lnTo>
                  <a:pt x="2630770" y="6896196"/>
                </a:lnTo>
                <a:lnTo>
                  <a:pt x="4306" y="6887113"/>
                </a:lnTo>
                <a:cubicBezTo>
                  <a:pt x="639" y="6262819"/>
                  <a:pt x="3667" y="3819387"/>
                  <a:pt x="0" y="319509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indent="0" algn="ctr">
              <a:buNone/>
              <a:defRPr sz="14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75563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E3055512-C062-4A16-8C9B-5A02F0BE99D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96116" y="389863"/>
            <a:ext cx="4498759" cy="5947901"/>
          </a:xfrm>
          <a:custGeom>
            <a:avLst/>
            <a:gdLst>
              <a:gd name="connsiteX0" fmla="*/ 1879242 w 3341686"/>
              <a:gd name="connsiteY0" fmla="*/ 3114083 h 4418111"/>
              <a:gd name="connsiteX1" fmla="*/ 2101518 w 3341686"/>
              <a:gd name="connsiteY1" fmla="*/ 3815631 h 4418111"/>
              <a:gd name="connsiteX2" fmla="*/ 2285590 w 3341686"/>
              <a:gd name="connsiteY2" fmla="*/ 3565576 h 4418111"/>
              <a:gd name="connsiteX3" fmla="*/ 2264752 w 3341686"/>
              <a:gd name="connsiteY3" fmla="*/ 3905929 h 4418111"/>
              <a:gd name="connsiteX4" fmla="*/ 1945232 w 3341686"/>
              <a:gd name="connsiteY4" fmla="*/ 4246286 h 4418111"/>
              <a:gd name="connsiteX5" fmla="*/ 1625716 w 3341686"/>
              <a:gd name="connsiteY5" fmla="*/ 4103895 h 4418111"/>
              <a:gd name="connsiteX6" fmla="*/ 1518051 w 3341686"/>
              <a:gd name="connsiteY6" fmla="*/ 3718391 h 4418111"/>
              <a:gd name="connsiteX7" fmla="*/ 1587511 w 3341686"/>
              <a:gd name="connsiteY7" fmla="*/ 3694077 h 4418111"/>
              <a:gd name="connsiteX8" fmla="*/ 1688229 w 3341686"/>
              <a:gd name="connsiteY8" fmla="*/ 3635036 h 4418111"/>
              <a:gd name="connsiteX9" fmla="*/ 1879242 w 3341686"/>
              <a:gd name="connsiteY9" fmla="*/ 3114083 h 4418111"/>
              <a:gd name="connsiteX10" fmla="*/ 1936055 w 3341686"/>
              <a:gd name="connsiteY10" fmla="*/ 2421021 h 4418111"/>
              <a:gd name="connsiteX11" fmla="*/ 1559822 w 3341686"/>
              <a:gd name="connsiteY11" fmla="*/ 3182513 h 4418111"/>
              <a:gd name="connsiteX12" fmla="*/ 1535743 w 3341686"/>
              <a:gd name="connsiteY12" fmla="*/ 3266790 h 4418111"/>
              <a:gd name="connsiteX13" fmla="*/ 1454479 w 3341686"/>
              <a:gd name="connsiteY13" fmla="*/ 3206593 h 4418111"/>
              <a:gd name="connsiteX14" fmla="*/ 1352144 w 3341686"/>
              <a:gd name="connsiteY14" fmla="*/ 3013960 h 4418111"/>
              <a:gd name="connsiteX15" fmla="*/ 1337093 w 3341686"/>
              <a:gd name="connsiteY15" fmla="*/ 3700210 h 4418111"/>
              <a:gd name="connsiteX16" fmla="*/ 1096305 w 3341686"/>
              <a:gd name="connsiteY16" fmla="*/ 3582824 h 4418111"/>
              <a:gd name="connsiteX17" fmla="*/ 1412341 w 3341686"/>
              <a:gd name="connsiteY17" fmla="*/ 4049354 h 4418111"/>
              <a:gd name="connsiteX18" fmla="*/ 2408607 w 3341686"/>
              <a:gd name="connsiteY18" fmla="*/ 4118580 h 4418111"/>
              <a:gd name="connsiteX19" fmla="*/ 2745709 w 3341686"/>
              <a:gd name="connsiteY19" fmla="*/ 3618942 h 4418111"/>
              <a:gd name="connsiteX20" fmla="*/ 2462783 w 3341686"/>
              <a:gd name="connsiteY20" fmla="*/ 3697197 h 4418111"/>
              <a:gd name="connsiteX21" fmla="*/ 2408607 w 3341686"/>
              <a:gd name="connsiteY21" fmla="*/ 2986873 h 4418111"/>
              <a:gd name="connsiteX22" fmla="*/ 2333359 w 3341686"/>
              <a:gd name="connsiteY22" fmla="*/ 3266790 h 4418111"/>
              <a:gd name="connsiteX23" fmla="*/ 2270154 w 3341686"/>
              <a:gd name="connsiteY23" fmla="*/ 3369125 h 4418111"/>
              <a:gd name="connsiteX24" fmla="*/ 2212965 w 3341686"/>
              <a:gd name="connsiteY24" fmla="*/ 3275819 h 4418111"/>
              <a:gd name="connsiteX25" fmla="*/ 1936055 w 3341686"/>
              <a:gd name="connsiteY25" fmla="*/ 2421021 h 4418111"/>
              <a:gd name="connsiteX26" fmla="*/ 103053 w 3341686"/>
              <a:gd name="connsiteY26" fmla="*/ 2360828 h 4418111"/>
              <a:gd name="connsiteX27" fmla="*/ 157234 w 3341686"/>
              <a:gd name="connsiteY27" fmla="*/ 2430054 h 4418111"/>
              <a:gd name="connsiteX28" fmla="*/ 241506 w 3341686"/>
              <a:gd name="connsiteY28" fmla="*/ 2851436 h 4418111"/>
              <a:gd name="connsiteX29" fmla="*/ 214418 w 3341686"/>
              <a:gd name="connsiteY29" fmla="*/ 2968822 h 4418111"/>
              <a:gd name="connsiteX30" fmla="*/ 127132 w 3341686"/>
              <a:gd name="connsiteY30" fmla="*/ 2884545 h 4418111"/>
              <a:gd name="connsiteX31" fmla="*/ 42856 w 3341686"/>
              <a:gd name="connsiteY31" fmla="*/ 2430054 h 4418111"/>
              <a:gd name="connsiteX32" fmla="*/ 103053 w 3341686"/>
              <a:gd name="connsiteY32" fmla="*/ 2360828 h 4418111"/>
              <a:gd name="connsiteX33" fmla="*/ 3192307 w 3341686"/>
              <a:gd name="connsiteY33" fmla="*/ 1170427 h 4418111"/>
              <a:gd name="connsiteX34" fmla="*/ 3254387 w 3341686"/>
              <a:gd name="connsiteY34" fmla="*/ 1223099 h 4418111"/>
              <a:gd name="connsiteX35" fmla="*/ 3215257 w 3341686"/>
              <a:gd name="connsiteY35" fmla="*/ 1903331 h 4418111"/>
              <a:gd name="connsiteX36" fmla="*/ 3109913 w 3341686"/>
              <a:gd name="connsiteY36" fmla="*/ 1641472 h 4418111"/>
              <a:gd name="connsiteX37" fmla="*/ 3137001 w 3341686"/>
              <a:gd name="connsiteY37" fmla="*/ 1226111 h 4418111"/>
              <a:gd name="connsiteX38" fmla="*/ 3192307 w 3341686"/>
              <a:gd name="connsiteY38" fmla="*/ 1170427 h 4418111"/>
              <a:gd name="connsiteX39" fmla="*/ 903682 w 3341686"/>
              <a:gd name="connsiteY39" fmla="*/ 305091 h 4418111"/>
              <a:gd name="connsiteX40" fmla="*/ 933780 w 3341686"/>
              <a:gd name="connsiteY40" fmla="*/ 910075 h 4418111"/>
              <a:gd name="connsiteX41" fmla="*/ 816391 w 3341686"/>
              <a:gd name="connsiteY41" fmla="*/ 910075 h 4418111"/>
              <a:gd name="connsiteX42" fmla="*/ 903682 w 3341686"/>
              <a:gd name="connsiteY42" fmla="*/ 305091 h 4418111"/>
              <a:gd name="connsiteX43" fmla="*/ 1862291 w 3341686"/>
              <a:gd name="connsiteY43" fmla="*/ 345 h 4418111"/>
              <a:gd name="connsiteX44" fmla="*/ 1877338 w 3341686"/>
              <a:gd name="connsiteY44" fmla="*/ 46244 h 4418111"/>
              <a:gd name="connsiteX45" fmla="*/ 2182092 w 3341686"/>
              <a:gd name="connsiteY45" fmla="*/ 943743 h 4418111"/>
              <a:gd name="connsiteX46" fmla="*/ 2422123 w 3341686"/>
              <a:gd name="connsiteY46" fmla="*/ 1879252 h 4418111"/>
              <a:gd name="connsiteX47" fmla="*/ 2563588 w 3341686"/>
              <a:gd name="connsiteY47" fmla="*/ 1307378 h 4418111"/>
              <a:gd name="connsiteX48" fmla="*/ 2542519 w 3341686"/>
              <a:gd name="connsiteY48" fmla="*/ 1189992 h 4418111"/>
              <a:gd name="connsiteX49" fmla="*/ 2560582 w 3341686"/>
              <a:gd name="connsiteY49" fmla="*/ 1114744 h 4418111"/>
              <a:gd name="connsiteX50" fmla="*/ 2629807 w 3341686"/>
              <a:gd name="connsiteY50" fmla="*/ 1162902 h 4418111"/>
              <a:gd name="connsiteX51" fmla="*/ 3069243 w 3341686"/>
              <a:gd name="connsiteY51" fmla="*/ 2264513 h 4418111"/>
              <a:gd name="connsiteX52" fmla="*/ 2978949 w 3341686"/>
              <a:gd name="connsiteY52" fmla="*/ 2785218 h 4418111"/>
              <a:gd name="connsiteX53" fmla="*/ 3168573 w 3341686"/>
              <a:gd name="connsiteY53" fmla="*/ 2601619 h 4418111"/>
              <a:gd name="connsiteX54" fmla="*/ 3216727 w 3341686"/>
              <a:gd name="connsiteY54" fmla="*/ 2547439 h 4418111"/>
              <a:gd name="connsiteX55" fmla="*/ 3264885 w 3341686"/>
              <a:gd name="connsiteY55" fmla="*/ 2610648 h 4418111"/>
              <a:gd name="connsiteX56" fmla="*/ 3276929 w 3341686"/>
              <a:gd name="connsiteY56" fmla="*/ 3293885 h 4418111"/>
              <a:gd name="connsiteX57" fmla="*/ 2960889 w 3341686"/>
              <a:gd name="connsiteY57" fmla="*/ 3992173 h 4418111"/>
              <a:gd name="connsiteX58" fmla="*/ 2936648 w 3341686"/>
              <a:gd name="connsiteY58" fmla="*/ 4048734 h 4418111"/>
              <a:gd name="connsiteX59" fmla="*/ 2618669 w 3341686"/>
              <a:gd name="connsiteY59" fmla="*/ 4237262 h 4418111"/>
              <a:gd name="connsiteX60" fmla="*/ 1798618 w 3341686"/>
              <a:gd name="connsiteY60" fmla="*/ 4418111 h 4418111"/>
              <a:gd name="connsiteX61" fmla="*/ 978569 w 3341686"/>
              <a:gd name="connsiteY61" fmla="*/ 4237262 h 4418111"/>
              <a:gd name="connsiteX62" fmla="*/ 800342 w 3341686"/>
              <a:gd name="connsiteY62" fmla="*/ 4131594 h 4418111"/>
              <a:gd name="connsiteX63" fmla="*/ 826896 w 3341686"/>
              <a:gd name="connsiteY63" fmla="*/ 4121597 h 4418111"/>
              <a:gd name="connsiteX64" fmla="*/ 774935 w 3341686"/>
              <a:gd name="connsiteY64" fmla="*/ 4116531 h 4418111"/>
              <a:gd name="connsiteX65" fmla="*/ 630977 w 3341686"/>
              <a:gd name="connsiteY65" fmla="*/ 4031176 h 4418111"/>
              <a:gd name="connsiteX66" fmla="*/ 664362 w 3341686"/>
              <a:gd name="connsiteY66" fmla="*/ 4034313 h 4418111"/>
              <a:gd name="connsiteX67" fmla="*/ 477750 w 3341686"/>
              <a:gd name="connsiteY67" fmla="*/ 3889841 h 4418111"/>
              <a:gd name="connsiteX68" fmla="*/ 450661 w 3341686"/>
              <a:gd name="connsiteY68" fmla="*/ 3841680 h 4418111"/>
              <a:gd name="connsiteX69" fmla="*/ 510860 w 3341686"/>
              <a:gd name="connsiteY69" fmla="*/ 3823621 h 4418111"/>
              <a:gd name="connsiteX70" fmla="*/ 697474 w 3341686"/>
              <a:gd name="connsiteY70" fmla="*/ 3901875 h 4418111"/>
              <a:gd name="connsiteX71" fmla="*/ 459691 w 3341686"/>
              <a:gd name="connsiteY71" fmla="*/ 3483507 h 4418111"/>
              <a:gd name="connsiteX72" fmla="*/ 414545 w 3341686"/>
              <a:gd name="connsiteY72" fmla="*/ 3035041 h 4418111"/>
              <a:gd name="connsiteX73" fmla="*/ 417554 w 3341686"/>
              <a:gd name="connsiteY73" fmla="*/ 2448115 h 4418111"/>
              <a:gd name="connsiteX74" fmla="*/ 447656 w 3341686"/>
              <a:gd name="connsiteY74" fmla="*/ 2336752 h 4418111"/>
              <a:gd name="connsiteX75" fmla="*/ 661353 w 3341686"/>
              <a:gd name="connsiteY75" fmla="*/ 2589576 h 4418111"/>
              <a:gd name="connsiteX76" fmla="*/ 763690 w 3341686"/>
              <a:gd name="connsiteY76" fmla="*/ 2622687 h 4418111"/>
              <a:gd name="connsiteX77" fmla="*/ 739610 w 3341686"/>
              <a:gd name="connsiteY77" fmla="*/ 2529380 h 4418111"/>
              <a:gd name="connsiteX78" fmla="*/ 760677 w 3341686"/>
              <a:gd name="connsiteY78" fmla="*/ 1782937 h 4418111"/>
              <a:gd name="connsiteX79" fmla="*/ 1061661 w 3341686"/>
              <a:gd name="connsiteY79" fmla="*/ 1229121 h 4418111"/>
              <a:gd name="connsiteX80" fmla="*/ 1106813 w 3341686"/>
              <a:gd name="connsiteY80" fmla="*/ 1183975 h 4418111"/>
              <a:gd name="connsiteX81" fmla="*/ 1148952 w 3341686"/>
              <a:gd name="connsiteY81" fmla="*/ 1262229 h 4418111"/>
              <a:gd name="connsiteX82" fmla="*/ 1546255 w 3341686"/>
              <a:gd name="connsiteY82" fmla="*/ 1912360 h 4418111"/>
              <a:gd name="connsiteX83" fmla="*/ 1516156 w 3341686"/>
              <a:gd name="connsiteY83" fmla="*/ 1042511 h 4418111"/>
              <a:gd name="connsiteX84" fmla="*/ 1618491 w 3341686"/>
              <a:gd name="connsiteY84" fmla="*/ 202761 h 4418111"/>
              <a:gd name="connsiteX85" fmla="*/ 1811125 w 3341686"/>
              <a:gd name="connsiteY85" fmla="*/ 22165 h 4418111"/>
              <a:gd name="connsiteX86" fmla="*/ 1862291 w 3341686"/>
              <a:gd name="connsiteY86" fmla="*/ 345 h 4418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3341686" h="4418111">
                <a:moveTo>
                  <a:pt x="1879242" y="3114083"/>
                </a:moveTo>
                <a:cubicBezTo>
                  <a:pt x="1976488" y="3357196"/>
                  <a:pt x="2000802" y="3593361"/>
                  <a:pt x="2101518" y="3815631"/>
                </a:cubicBezTo>
                <a:cubicBezTo>
                  <a:pt x="2191815" y="3746172"/>
                  <a:pt x="2216129" y="3648931"/>
                  <a:pt x="2285590" y="3565576"/>
                </a:cubicBezTo>
                <a:cubicBezTo>
                  <a:pt x="2348103" y="3694077"/>
                  <a:pt x="2302951" y="3805213"/>
                  <a:pt x="2264752" y="3905929"/>
                </a:cubicBezTo>
                <a:cubicBezTo>
                  <a:pt x="2209182" y="4062215"/>
                  <a:pt x="2111936" y="4197665"/>
                  <a:pt x="1945232" y="4246286"/>
                </a:cubicBezTo>
                <a:cubicBezTo>
                  <a:pt x="1806311" y="4287962"/>
                  <a:pt x="1709065" y="4208083"/>
                  <a:pt x="1625716" y="4103895"/>
                </a:cubicBezTo>
                <a:cubicBezTo>
                  <a:pt x="1531941" y="3989284"/>
                  <a:pt x="1490266" y="3864254"/>
                  <a:pt x="1518051" y="3718391"/>
                </a:cubicBezTo>
                <a:cubicBezTo>
                  <a:pt x="1524994" y="3680183"/>
                  <a:pt x="1552779" y="3662821"/>
                  <a:pt x="1587511" y="3694077"/>
                </a:cubicBezTo>
                <a:cubicBezTo>
                  <a:pt x="1670862" y="3760061"/>
                  <a:pt x="1677809" y="3687130"/>
                  <a:pt x="1688229" y="3635036"/>
                </a:cubicBezTo>
                <a:cubicBezTo>
                  <a:pt x="1722956" y="3461383"/>
                  <a:pt x="1792416" y="3305097"/>
                  <a:pt x="1879242" y="3114083"/>
                </a:cubicBezTo>
                <a:close/>
                <a:moveTo>
                  <a:pt x="1936055" y="2421021"/>
                </a:moveTo>
                <a:cubicBezTo>
                  <a:pt x="1740414" y="2661809"/>
                  <a:pt x="1574873" y="2884538"/>
                  <a:pt x="1559822" y="3182513"/>
                </a:cubicBezTo>
                <a:cubicBezTo>
                  <a:pt x="1556814" y="3212614"/>
                  <a:pt x="1574873" y="3257760"/>
                  <a:pt x="1535743" y="3266790"/>
                </a:cubicBezTo>
                <a:cubicBezTo>
                  <a:pt x="1493604" y="3275819"/>
                  <a:pt x="1472538" y="3236689"/>
                  <a:pt x="1454479" y="3206593"/>
                </a:cubicBezTo>
                <a:cubicBezTo>
                  <a:pt x="1418356" y="3143388"/>
                  <a:pt x="1385252" y="3080178"/>
                  <a:pt x="1352144" y="3013960"/>
                </a:cubicBezTo>
                <a:cubicBezTo>
                  <a:pt x="1313013" y="3245718"/>
                  <a:pt x="1249807" y="3468452"/>
                  <a:pt x="1337093" y="3700210"/>
                </a:cubicBezTo>
                <a:cubicBezTo>
                  <a:pt x="1237765" y="3685159"/>
                  <a:pt x="1201649" y="3591854"/>
                  <a:pt x="1096305" y="3582824"/>
                </a:cubicBezTo>
                <a:cubicBezTo>
                  <a:pt x="1186602" y="3760407"/>
                  <a:pt x="1288933" y="3907888"/>
                  <a:pt x="1412341" y="4049354"/>
                </a:cubicBezTo>
                <a:cubicBezTo>
                  <a:pt x="1668178" y="4350337"/>
                  <a:pt x="2143739" y="4329270"/>
                  <a:pt x="2408607" y="4118580"/>
                </a:cubicBezTo>
                <a:cubicBezTo>
                  <a:pt x="2562109" y="3995178"/>
                  <a:pt x="2586189" y="3775457"/>
                  <a:pt x="2745709" y="3618942"/>
                </a:cubicBezTo>
                <a:cubicBezTo>
                  <a:pt x="2619294" y="3615933"/>
                  <a:pt x="2553080" y="3694189"/>
                  <a:pt x="2462783" y="3697197"/>
                </a:cubicBezTo>
                <a:cubicBezTo>
                  <a:pt x="2462783" y="3468452"/>
                  <a:pt x="2525992" y="3239701"/>
                  <a:pt x="2408607" y="2986873"/>
                </a:cubicBezTo>
                <a:cubicBezTo>
                  <a:pt x="2378506" y="3101250"/>
                  <a:pt x="2357438" y="3185521"/>
                  <a:pt x="2333359" y="3266790"/>
                </a:cubicBezTo>
                <a:cubicBezTo>
                  <a:pt x="2321317" y="3305920"/>
                  <a:pt x="2321317" y="3366117"/>
                  <a:pt x="2270154" y="3369125"/>
                </a:cubicBezTo>
                <a:cubicBezTo>
                  <a:pt x="2225002" y="3372132"/>
                  <a:pt x="2228016" y="3311937"/>
                  <a:pt x="2212965" y="3275819"/>
                </a:cubicBezTo>
                <a:cubicBezTo>
                  <a:pt x="2104608" y="3004930"/>
                  <a:pt x="1984214" y="2737055"/>
                  <a:pt x="1936055" y="2421021"/>
                </a:cubicBezTo>
                <a:close/>
                <a:moveTo>
                  <a:pt x="103053" y="2360828"/>
                </a:moveTo>
                <a:cubicBezTo>
                  <a:pt x="142183" y="2360828"/>
                  <a:pt x="148205" y="2402966"/>
                  <a:pt x="157234" y="2430054"/>
                </a:cubicBezTo>
                <a:cubicBezTo>
                  <a:pt x="205388" y="2568509"/>
                  <a:pt x="226459" y="2709974"/>
                  <a:pt x="241506" y="2851436"/>
                </a:cubicBezTo>
                <a:cubicBezTo>
                  <a:pt x="235489" y="2893574"/>
                  <a:pt x="268599" y="2953771"/>
                  <a:pt x="214418" y="2968822"/>
                </a:cubicBezTo>
                <a:cubicBezTo>
                  <a:pt x="166262" y="2980864"/>
                  <a:pt x="148205" y="2920663"/>
                  <a:pt x="127132" y="2884545"/>
                </a:cubicBezTo>
                <a:cubicBezTo>
                  <a:pt x="42856" y="2743080"/>
                  <a:pt x="-59480" y="2607639"/>
                  <a:pt x="42856" y="2430054"/>
                </a:cubicBezTo>
                <a:cubicBezTo>
                  <a:pt x="57907" y="2402966"/>
                  <a:pt x="66935" y="2363836"/>
                  <a:pt x="103053" y="2360828"/>
                </a:cubicBezTo>
                <a:close/>
                <a:moveTo>
                  <a:pt x="3192307" y="1170427"/>
                </a:moveTo>
                <a:cubicBezTo>
                  <a:pt x="3211495" y="1168921"/>
                  <a:pt x="3231812" y="1185475"/>
                  <a:pt x="3254387" y="1223099"/>
                </a:cubicBezTo>
                <a:cubicBezTo>
                  <a:pt x="3380797" y="1433791"/>
                  <a:pt x="3371768" y="1689631"/>
                  <a:pt x="3215257" y="1903331"/>
                </a:cubicBezTo>
                <a:cubicBezTo>
                  <a:pt x="3176127" y="1810025"/>
                  <a:pt x="3143023" y="1725748"/>
                  <a:pt x="3109913" y="1641472"/>
                </a:cubicBezTo>
                <a:cubicBezTo>
                  <a:pt x="3052725" y="1500009"/>
                  <a:pt x="3067775" y="1358544"/>
                  <a:pt x="3137001" y="1226111"/>
                </a:cubicBezTo>
                <a:cubicBezTo>
                  <a:pt x="3155060" y="1191498"/>
                  <a:pt x="3173119" y="1171933"/>
                  <a:pt x="3192307" y="1170427"/>
                </a:cubicBezTo>
                <a:close/>
                <a:moveTo>
                  <a:pt x="903682" y="305091"/>
                </a:moveTo>
                <a:cubicBezTo>
                  <a:pt x="963880" y="509763"/>
                  <a:pt x="1108358" y="696374"/>
                  <a:pt x="933780" y="910075"/>
                </a:cubicBezTo>
                <a:cubicBezTo>
                  <a:pt x="885623" y="970272"/>
                  <a:pt x="858535" y="985323"/>
                  <a:pt x="816391" y="910075"/>
                </a:cubicBezTo>
                <a:cubicBezTo>
                  <a:pt x="695994" y="705404"/>
                  <a:pt x="723088" y="479667"/>
                  <a:pt x="903682" y="305091"/>
                </a:cubicBezTo>
                <a:close/>
                <a:moveTo>
                  <a:pt x="1862291" y="345"/>
                </a:moveTo>
                <a:cubicBezTo>
                  <a:pt x="1875833" y="2603"/>
                  <a:pt x="1883358" y="16145"/>
                  <a:pt x="1877338" y="46244"/>
                </a:cubicBezTo>
                <a:cubicBezTo>
                  <a:pt x="1802095" y="407429"/>
                  <a:pt x="2049659" y="645764"/>
                  <a:pt x="2182092" y="943743"/>
                </a:cubicBezTo>
                <a:cubicBezTo>
                  <a:pt x="2473461" y="1457530"/>
                  <a:pt x="2353399" y="1825074"/>
                  <a:pt x="2422123" y="1879252"/>
                </a:cubicBezTo>
                <a:cubicBezTo>
                  <a:pt x="2545529" y="1683610"/>
                  <a:pt x="2593685" y="1506027"/>
                  <a:pt x="2563588" y="1307378"/>
                </a:cubicBezTo>
                <a:cubicBezTo>
                  <a:pt x="2557568" y="1268246"/>
                  <a:pt x="2548539" y="1229121"/>
                  <a:pt x="2542519" y="1189992"/>
                </a:cubicBezTo>
                <a:cubicBezTo>
                  <a:pt x="2539509" y="1162902"/>
                  <a:pt x="2533489" y="1126786"/>
                  <a:pt x="2560582" y="1114744"/>
                </a:cubicBezTo>
                <a:cubicBezTo>
                  <a:pt x="2602714" y="1096689"/>
                  <a:pt x="2614757" y="1138823"/>
                  <a:pt x="2629807" y="1162902"/>
                </a:cubicBezTo>
                <a:cubicBezTo>
                  <a:pt x="2819429" y="1512047"/>
                  <a:pt x="3054194" y="1843133"/>
                  <a:pt x="3069243" y="2264513"/>
                </a:cubicBezTo>
                <a:cubicBezTo>
                  <a:pt x="3075267" y="2439085"/>
                  <a:pt x="3045164" y="2604628"/>
                  <a:pt x="2978949" y="2785218"/>
                </a:cubicBezTo>
                <a:cubicBezTo>
                  <a:pt x="3066237" y="2728034"/>
                  <a:pt x="3126433" y="2673853"/>
                  <a:pt x="3168573" y="2601619"/>
                </a:cubicBezTo>
                <a:cubicBezTo>
                  <a:pt x="3180608" y="2580546"/>
                  <a:pt x="3177601" y="2541420"/>
                  <a:pt x="3216727" y="2547439"/>
                </a:cubicBezTo>
                <a:cubicBezTo>
                  <a:pt x="3246827" y="2553459"/>
                  <a:pt x="3255856" y="2583561"/>
                  <a:pt x="3264885" y="2610648"/>
                </a:cubicBezTo>
                <a:cubicBezTo>
                  <a:pt x="3349163" y="2836384"/>
                  <a:pt x="3349163" y="3065135"/>
                  <a:pt x="3276929" y="3293885"/>
                </a:cubicBezTo>
                <a:cubicBezTo>
                  <a:pt x="3198670" y="3537687"/>
                  <a:pt x="3054194" y="3754394"/>
                  <a:pt x="2960889" y="3992173"/>
                </a:cubicBezTo>
                <a:lnTo>
                  <a:pt x="2936648" y="4048734"/>
                </a:lnTo>
                <a:lnTo>
                  <a:pt x="2618669" y="4237262"/>
                </a:lnTo>
                <a:cubicBezTo>
                  <a:pt x="2366617" y="4353716"/>
                  <a:pt x="2089504" y="4418111"/>
                  <a:pt x="1798618" y="4418111"/>
                </a:cubicBezTo>
                <a:cubicBezTo>
                  <a:pt x="1507737" y="4418111"/>
                  <a:pt x="1230620" y="4353716"/>
                  <a:pt x="978569" y="4237262"/>
                </a:cubicBezTo>
                <a:lnTo>
                  <a:pt x="800342" y="4131594"/>
                </a:lnTo>
                <a:lnTo>
                  <a:pt x="826896" y="4121597"/>
                </a:lnTo>
                <a:lnTo>
                  <a:pt x="774935" y="4116531"/>
                </a:lnTo>
                <a:lnTo>
                  <a:pt x="630977" y="4031176"/>
                </a:lnTo>
                <a:lnTo>
                  <a:pt x="664362" y="4034313"/>
                </a:lnTo>
                <a:cubicBezTo>
                  <a:pt x="604167" y="3986153"/>
                  <a:pt x="540956" y="3937995"/>
                  <a:pt x="477750" y="3889841"/>
                </a:cubicBezTo>
                <a:cubicBezTo>
                  <a:pt x="462700" y="3877796"/>
                  <a:pt x="441633" y="3865759"/>
                  <a:pt x="450661" y="3841680"/>
                </a:cubicBezTo>
                <a:cubicBezTo>
                  <a:pt x="459691" y="3811584"/>
                  <a:pt x="489787" y="3814593"/>
                  <a:pt x="510860" y="3823621"/>
                </a:cubicBezTo>
                <a:cubicBezTo>
                  <a:pt x="565035" y="3844692"/>
                  <a:pt x="619216" y="3868768"/>
                  <a:pt x="697474" y="3901875"/>
                </a:cubicBezTo>
                <a:cubicBezTo>
                  <a:pt x="595137" y="3757402"/>
                  <a:pt x="513872" y="3627979"/>
                  <a:pt x="459691" y="3483507"/>
                </a:cubicBezTo>
                <a:cubicBezTo>
                  <a:pt x="408525" y="3336025"/>
                  <a:pt x="393474" y="3188542"/>
                  <a:pt x="414545" y="3035041"/>
                </a:cubicBezTo>
                <a:cubicBezTo>
                  <a:pt x="444641" y="2839399"/>
                  <a:pt x="456684" y="2643757"/>
                  <a:pt x="417554" y="2448115"/>
                </a:cubicBezTo>
                <a:cubicBezTo>
                  <a:pt x="408525" y="2411995"/>
                  <a:pt x="396486" y="2369860"/>
                  <a:pt x="447656" y="2336752"/>
                </a:cubicBezTo>
                <a:cubicBezTo>
                  <a:pt x="513872" y="2427045"/>
                  <a:pt x="571055" y="2520351"/>
                  <a:pt x="661353" y="2589576"/>
                </a:cubicBezTo>
                <a:cubicBezTo>
                  <a:pt x="691449" y="2610648"/>
                  <a:pt x="724561" y="2655794"/>
                  <a:pt x="763690" y="2622687"/>
                </a:cubicBezTo>
                <a:cubicBezTo>
                  <a:pt x="802815" y="2589576"/>
                  <a:pt x="754660" y="2556473"/>
                  <a:pt x="739610" y="2529380"/>
                </a:cubicBezTo>
                <a:cubicBezTo>
                  <a:pt x="601157" y="2276553"/>
                  <a:pt x="595137" y="2029745"/>
                  <a:pt x="760677" y="1782937"/>
                </a:cubicBezTo>
                <a:cubicBezTo>
                  <a:pt x="878063" y="1608368"/>
                  <a:pt x="1019530" y="1445831"/>
                  <a:pt x="1061661" y="1229121"/>
                </a:cubicBezTo>
                <a:cubicBezTo>
                  <a:pt x="1064676" y="1208051"/>
                  <a:pt x="1076713" y="1177955"/>
                  <a:pt x="1106813" y="1183975"/>
                </a:cubicBezTo>
                <a:cubicBezTo>
                  <a:pt x="1145944" y="1193004"/>
                  <a:pt x="1142929" y="1232130"/>
                  <a:pt x="1148952" y="1262229"/>
                </a:cubicBezTo>
                <a:cubicBezTo>
                  <a:pt x="1197107" y="1524084"/>
                  <a:pt x="1365660" y="1710698"/>
                  <a:pt x="1546255" y="1912360"/>
                </a:cubicBezTo>
                <a:cubicBezTo>
                  <a:pt x="1630530" y="1605352"/>
                  <a:pt x="1699753" y="1325436"/>
                  <a:pt x="1516156" y="1042511"/>
                </a:cubicBezTo>
                <a:cubicBezTo>
                  <a:pt x="1389742" y="846869"/>
                  <a:pt x="1452945" y="377330"/>
                  <a:pt x="1618491" y="202761"/>
                </a:cubicBezTo>
                <a:cubicBezTo>
                  <a:pt x="1678686" y="139551"/>
                  <a:pt x="1744905" y="82367"/>
                  <a:pt x="1811125" y="22165"/>
                </a:cubicBezTo>
                <a:cubicBezTo>
                  <a:pt x="1829182" y="7116"/>
                  <a:pt x="1848746" y="-1914"/>
                  <a:pt x="1862291" y="34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BFA120E-8255-4F2E-885E-500E3A325318}"/>
              </a:ext>
            </a:extLst>
          </p:cNvPr>
          <p:cNvSpPr/>
          <p:nvPr/>
        </p:nvSpPr>
        <p:spPr>
          <a:xfrm>
            <a:off x="4173363" y="5164475"/>
            <a:ext cx="768994" cy="498806"/>
          </a:xfrm>
          <a:custGeom>
            <a:avLst/>
            <a:gdLst>
              <a:gd name="connsiteX0" fmla="*/ 136849 w 248770"/>
              <a:gd name="connsiteY0" fmla="*/ 100853 h 161364"/>
              <a:gd name="connsiteX1" fmla="*/ 148951 w 248770"/>
              <a:gd name="connsiteY1" fmla="*/ 82027 h 161364"/>
              <a:gd name="connsiteX2" fmla="*/ 241063 w 248770"/>
              <a:gd name="connsiteY2" fmla="*/ 0 h 161364"/>
              <a:gd name="connsiteX3" fmla="*/ 93146 w 248770"/>
              <a:gd name="connsiteY3" fmla="*/ 38997 h 161364"/>
              <a:gd name="connsiteX4" fmla="*/ 89784 w 248770"/>
              <a:gd name="connsiteY4" fmla="*/ 155986 h 161364"/>
              <a:gd name="connsiteX5" fmla="*/ 91801 w 248770"/>
              <a:gd name="connsiteY5" fmla="*/ 119679 h 161364"/>
              <a:gd name="connsiteX6" fmla="*/ 76337 w 248770"/>
              <a:gd name="connsiteY6" fmla="*/ 51771 h 161364"/>
              <a:gd name="connsiteX7" fmla="*/ 12463 w 248770"/>
              <a:gd name="connsiteY7" fmla="*/ 53788 h 161364"/>
              <a:gd name="connsiteX8" fmla="*/ 5740 w 248770"/>
              <a:gd name="connsiteY8" fmla="*/ 58495 h 161364"/>
              <a:gd name="connsiteX9" fmla="*/ 12463 w 248770"/>
              <a:gd name="connsiteY9" fmla="*/ 61184 h 161364"/>
              <a:gd name="connsiteX10" fmla="*/ 9101 w 248770"/>
              <a:gd name="connsiteY10" fmla="*/ 117662 h 161364"/>
              <a:gd name="connsiteX11" fmla="*/ 27255 w 248770"/>
              <a:gd name="connsiteY11" fmla="*/ 129764 h 161364"/>
              <a:gd name="connsiteX12" fmla="*/ 34651 w 248770"/>
              <a:gd name="connsiteY12" fmla="*/ 110938 h 161364"/>
              <a:gd name="connsiteX13" fmla="*/ 31289 w 248770"/>
              <a:gd name="connsiteY13" fmla="*/ 88751 h 161364"/>
              <a:gd name="connsiteX14" fmla="*/ 13135 w 248770"/>
              <a:gd name="connsiteY14" fmla="*/ 108921 h 161364"/>
              <a:gd name="connsiteX15" fmla="*/ 15152 w 248770"/>
              <a:gd name="connsiteY15" fmla="*/ 80682 h 161364"/>
              <a:gd name="connsiteX16" fmla="*/ 36668 w 248770"/>
              <a:gd name="connsiteY16" fmla="*/ 73287 h 161364"/>
              <a:gd name="connsiteX17" fmla="*/ 50115 w 248770"/>
              <a:gd name="connsiteY17" fmla="*/ 94802 h 161364"/>
              <a:gd name="connsiteX18" fmla="*/ 52132 w 248770"/>
              <a:gd name="connsiteY18" fmla="*/ 134471 h 161364"/>
              <a:gd name="connsiteX19" fmla="*/ 58183 w 248770"/>
              <a:gd name="connsiteY19" fmla="*/ 88751 h 161364"/>
              <a:gd name="connsiteX20" fmla="*/ 36668 w 248770"/>
              <a:gd name="connsiteY20" fmla="*/ 45048 h 161364"/>
              <a:gd name="connsiteX21" fmla="*/ 80371 w 248770"/>
              <a:gd name="connsiteY21" fmla="*/ 121024 h 161364"/>
              <a:gd name="connsiteX22" fmla="*/ 46081 w 248770"/>
              <a:gd name="connsiteY22" fmla="*/ 151952 h 161364"/>
              <a:gd name="connsiteX23" fmla="*/ 99869 w 248770"/>
              <a:gd name="connsiteY23" fmla="*/ 158003 h 161364"/>
              <a:gd name="connsiteX24" fmla="*/ 230978 w 248770"/>
              <a:gd name="connsiteY24" fmla="*/ 61184 h 161364"/>
              <a:gd name="connsiteX25" fmla="*/ 249804 w 248770"/>
              <a:gd name="connsiteY25" fmla="*/ 36307 h 161364"/>
              <a:gd name="connsiteX26" fmla="*/ 157691 w 248770"/>
              <a:gd name="connsiteY26" fmla="*/ 95474 h 161364"/>
              <a:gd name="connsiteX27" fmla="*/ 136849 w 248770"/>
              <a:gd name="connsiteY27" fmla="*/ 100853 h 161364"/>
              <a:gd name="connsiteX28" fmla="*/ 127435 w 248770"/>
              <a:gd name="connsiteY28" fmla="*/ 59167 h 161364"/>
              <a:gd name="connsiteX29" fmla="*/ 163743 w 248770"/>
              <a:gd name="connsiteY29" fmla="*/ 34290 h 161364"/>
              <a:gd name="connsiteX30" fmla="*/ 177862 w 248770"/>
              <a:gd name="connsiteY30" fmla="*/ 43031 h 161364"/>
              <a:gd name="connsiteX31" fmla="*/ 137521 w 248770"/>
              <a:gd name="connsiteY31" fmla="*/ 63874 h 161364"/>
              <a:gd name="connsiteX32" fmla="*/ 127435 w 248770"/>
              <a:gd name="connsiteY32" fmla="*/ 59167 h 161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48770" h="161364">
                <a:moveTo>
                  <a:pt x="136849" y="100853"/>
                </a:moveTo>
                <a:cubicBezTo>
                  <a:pt x="130125" y="90768"/>
                  <a:pt x="143572" y="87406"/>
                  <a:pt x="148951" y="82027"/>
                </a:cubicBezTo>
                <a:cubicBezTo>
                  <a:pt x="176517" y="51771"/>
                  <a:pt x="230978" y="51099"/>
                  <a:pt x="241063" y="0"/>
                </a:cubicBezTo>
                <a:cubicBezTo>
                  <a:pt x="191982" y="16137"/>
                  <a:pt x="142899" y="30256"/>
                  <a:pt x="93146" y="38997"/>
                </a:cubicBezTo>
                <a:cubicBezTo>
                  <a:pt x="120040" y="85389"/>
                  <a:pt x="119367" y="125058"/>
                  <a:pt x="89784" y="155986"/>
                </a:cubicBezTo>
                <a:cubicBezTo>
                  <a:pt x="85749" y="142539"/>
                  <a:pt x="89784" y="131109"/>
                  <a:pt x="91801" y="119679"/>
                </a:cubicBezTo>
                <a:cubicBezTo>
                  <a:pt x="95163" y="95474"/>
                  <a:pt x="95163" y="71270"/>
                  <a:pt x="76337" y="51771"/>
                </a:cubicBezTo>
                <a:cubicBezTo>
                  <a:pt x="52804" y="27567"/>
                  <a:pt x="36668" y="28239"/>
                  <a:pt x="12463" y="53788"/>
                </a:cubicBezTo>
                <a:cubicBezTo>
                  <a:pt x="10446" y="55806"/>
                  <a:pt x="8429" y="57150"/>
                  <a:pt x="5740" y="58495"/>
                </a:cubicBezTo>
                <a:cubicBezTo>
                  <a:pt x="7757" y="59167"/>
                  <a:pt x="9774" y="59840"/>
                  <a:pt x="12463" y="61184"/>
                </a:cubicBezTo>
                <a:cubicBezTo>
                  <a:pt x="3050" y="79338"/>
                  <a:pt x="-8380" y="97491"/>
                  <a:pt x="9101" y="117662"/>
                </a:cubicBezTo>
                <a:cubicBezTo>
                  <a:pt x="13808" y="123041"/>
                  <a:pt x="16497" y="133798"/>
                  <a:pt x="27255" y="129764"/>
                </a:cubicBezTo>
                <a:cubicBezTo>
                  <a:pt x="35323" y="127075"/>
                  <a:pt x="34651" y="118334"/>
                  <a:pt x="34651" y="110938"/>
                </a:cubicBezTo>
                <a:cubicBezTo>
                  <a:pt x="34651" y="103543"/>
                  <a:pt x="36668" y="95474"/>
                  <a:pt x="31289" y="88751"/>
                </a:cubicBezTo>
                <a:cubicBezTo>
                  <a:pt x="19187" y="91440"/>
                  <a:pt x="23221" y="104887"/>
                  <a:pt x="13135" y="108921"/>
                </a:cubicBezTo>
                <a:cubicBezTo>
                  <a:pt x="3723" y="98836"/>
                  <a:pt x="8429" y="89423"/>
                  <a:pt x="15152" y="80682"/>
                </a:cubicBezTo>
                <a:cubicBezTo>
                  <a:pt x="20532" y="73959"/>
                  <a:pt x="27927" y="70597"/>
                  <a:pt x="36668" y="73287"/>
                </a:cubicBezTo>
                <a:cubicBezTo>
                  <a:pt x="46753" y="76648"/>
                  <a:pt x="49443" y="85389"/>
                  <a:pt x="50115" y="94802"/>
                </a:cubicBezTo>
                <a:cubicBezTo>
                  <a:pt x="51460" y="106904"/>
                  <a:pt x="51460" y="119007"/>
                  <a:pt x="52132" y="134471"/>
                </a:cubicBezTo>
                <a:cubicBezTo>
                  <a:pt x="68268" y="118334"/>
                  <a:pt x="64235" y="103543"/>
                  <a:pt x="58183" y="88751"/>
                </a:cubicBezTo>
                <a:cubicBezTo>
                  <a:pt x="52804" y="75304"/>
                  <a:pt x="45408" y="62529"/>
                  <a:pt x="36668" y="45048"/>
                </a:cubicBezTo>
                <a:cubicBezTo>
                  <a:pt x="68268" y="65218"/>
                  <a:pt x="85749" y="96819"/>
                  <a:pt x="80371" y="121024"/>
                </a:cubicBezTo>
                <a:cubicBezTo>
                  <a:pt x="76337" y="139177"/>
                  <a:pt x="66251" y="151952"/>
                  <a:pt x="46081" y="151952"/>
                </a:cubicBezTo>
                <a:cubicBezTo>
                  <a:pt x="62217" y="171450"/>
                  <a:pt x="80371" y="171450"/>
                  <a:pt x="99869" y="158003"/>
                </a:cubicBezTo>
                <a:cubicBezTo>
                  <a:pt x="144244" y="127075"/>
                  <a:pt x="189964" y="96819"/>
                  <a:pt x="230978" y="61184"/>
                </a:cubicBezTo>
                <a:cubicBezTo>
                  <a:pt x="237701" y="55133"/>
                  <a:pt x="245770" y="50426"/>
                  <a:pt x="249804" y="36307"/>
                </a:cubicBezTo>
                <a:cubicBezTo>
                  <a:pt x="216186" y="57823"/>
                  <a:pt x="186602" y="76648"/>
                  <a:pt x="157691" y="95474"/>
                </a:cubicBezTo>
                <a:cubicBezTo>
                  <a:pt x="150968" y="99509"/>
                  <a:pt x="142227" y="108921"/>
                  <a:pt x="136849" y="100853"/>
                </a:cubicBezTo>
                <a:close/>
                <a:moveTo>
                  <a:pt x="127435" y="59167"/>
                </a:moveTo>
                <a:cubicBezTo>
                  <a:pt x="132814" y="41686"/>
                  <a:pt x="152313" y="43031"/>
                  <a:pt x="163743" y="34290"/>
                </a:cubicBezTo>
                <a:cubicBezTo>
                  <a:pt x="170466" y="36307"/>
                  <a:pt x="181224" y="37652"/>
                  <a:pt x="177862" y="43031"/>
                </a:cubicBezTo>
                <a:cubicBezTo>
                  <a:pt x="169794" y="57823"/>
                  <a:pt x="152313" y="59840"/>
                  <a:pt x="137521" y="63874"/>
                </a:cubicBezTo>
                <a:cubicBezTo>
                  <a:pt x="132814" y="65218"/>
                  <a:pt x="126091" y="63874"/>
                  <a:pt x="127435" y="59167"/>
                </a:cubicBezTo>
                <a:close/>
              </a:path>
            </a:pathLst>
          </a:custGeom>
          <a:noFill/>
          <a:ln w="67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AEC9FEF-71B6-48B2-95AF-27F54C33613F}"/>
              </a:ext>
            </a:extLst>
          </p:cNvPr>
          <p:cNvSpPr/>
          <p:nvPr/>
        </p:nvSpPr>
        <p:spPr>
          <a:xfrm>
            <a:off x="4087317" y="5110440"/>
            <a:ext cx="768994" cy="498806"/>
          </a:xfrm>
          <a:custGeom>
            <a:avLst/>
            <a:gdLst>
              <a:gd name="connsiteX0" fmla="*/ 11387 w 248770"/>
              <a:gd name="connsiteY0" fmla="*/ 95474 h 161364"/>
              <a:gd name="connsiteX1" fmla="*/ 24834 w 248770"/>
              <a:gd name="connsiteY1" fmla="*/ 75304 h 161364"/>
              <a:gd name="connsiteX2" fmla="*/ 21472 w 248770"/>
              <a:gd name="connsiteY2" fmla="*/ 72614 h 161364"/>
              <a:gd name="connsiteX3" fmla="*/ 27523 w 248770"/>
              <a:gd name="connsiteY3" fmla="*/ 55133 h 161364"/>
              <a:gd name="connsiteX4" fmla="*/ 45677 w 248770"/>
              <a:gd name="connsiteY4" fmla="*/ 39669 h 161364"/>
              <a:gd name="connsiteX5" fmla="*/ 46349 w 248770"/>
              <a:gd name="connsiteY5" fmla="*/ 38324 h 161364"/>
              <a:gd name="connsiteX6" fmla="*/ 46349 w 248770"/>
              <a:gd name="connsiteY6" fmla="*/ 38324 h 161364"/>
              <a:gd name="connsiteX7" fmla="*/ 47022 w 248770"/>
              <a:gd name="connsiteY7" fmla="*/ 38324 h 161364"/>
              <a:gd name="connsiteX8" fmla="*/ 77278 w 248770"/>
              <a:gd name="connsiteY8" fmla="*/ 30256 h 161364"/>
              <a:gd name="connsiteX9" fmla="*/ 116274 w 248770"/>
              <a:gd name="connsiteY9" fmla="*/ 51099 h 161364"/>
              <a:gd name="connsiteX10" fmla="*/ 205025 w 248770"/>
              <a:gd name="connsiteY10" fmla="*/ 19498 h 161364"/>
              <a:gd name="connsiteX11" fmla="*/ 251417 w 248770"/>
              <a:gd name="connsiteY11" fmla="*/ 0 h 161364"/>
              <a:gd name="connsiteX12" fmla="*/ 91397 w 248770"/>
              <a:gd name="connsiteY12" fmla="*/ 23532 h 161364"/>
              <a:gd name="connsiteX13" fmla="*/ 46349 w 248770"/>
              <a:gd name="connsiteY13" fmla="*/ 37652 h 161364"/>
              <a:gd name="connsiteX14" fmla="*/ 11387 w 248770"/>
              <a:gd name="connsiteY14" fmla="*/ 66563 h 161364"/>
              <a:gd name="connsiteX15" fmla="*/ 34919 w 248770"/>
              <a:gd name="connsiteY15" fmla="*/ 164054 h 161364"/>
              <a:gd name="connsiteX16" fmla="*/ 11387 w 248770"/>
              <a:gd name="connsiteY16" fmla="*/ 95474 h 161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8770" h="161364">
                <a:moveTo>
                  <a:pt x="11387" y="95474"/>
                </a:moveTo>
                <a:cubicBezTo>
                  <a:pt x="13404" y="86061"/>
                  <a:pt x="17438" y="77993"/>
                  <a:pt x="24834" y="75304"/>
                </a:cubicBezTo>
                <a:cubicBezTo>
                  <a:pt x="23489" y="74631"/>
                  <a:pt x="22144" y="73959"/>
                  <a:pt x="21472" y="72614"/>
                </a:cubicBezTo>
                <a:cubicBezTo>
                  <a:pt x="15421" y="65891"/>
                  <a:pt x="24161" y="60512"/>
                  <a:pt x="27523" y="55133"/>
                </a:cubicBezTo>
                <a:cubicBezTo>
                  <a:pt x="32230" y="48409"/>
                  <a:pt x="38953" y="44375"/>
                  <a:pt x="45677" y="39669"/>
                </a:cubicBezTo>
                <a:cubicBezTo>
                  <a:pt x="45677" y="38996"/>
                  <a:pt x="46349" y="38996"/>
                  <a:pt x="46349" y="38324"/>
                </a:cubicBezTo>
                <a:lnTo>
                  <a:pt x="46349" y="38324"/>
                </a:lnTo>
                <a:cubicBezTo>
                  <a:pt x="46349" y="38324"/>
                  <a:pt x="47022" y="38324"/>
                  <a:pt x="47022" y="38324"/>
                </a:cubicBezTo>
                <a:cubicBezTo>
                  <a:pt x="57107" y="35635"/>
                  <a:pt x="66520" y="30928"/>
                  <a:pt x="77278" y="30256"/>
                </a:cubicBezTo>
                <a:cubicBezTo>
                  <a:pt x="94086" y="28911"/>
                  <a:pt x="109550" y="31601"/>
                  <a:pt x="116274" y="51099"/>
                </a:cubicBezTo>
                <a:cubicBezTo>
                  <a:pt x="141823" y="29584"/>
                  <a:pt x="176113" y="30928"/>
                  <a:pt x="205025" y="19498"/>
                </a:cubicBezTo>
                <a:cubicBezTo>
                  <a:pt x="220489" y="13447"/>
                  <a:pt x="238642" y="13447"/>
                  <a:pt x="251417" y="0"/>
                </a:cubicBezTo>
                <a:cubicBezTo>
                  <a:pt x="198301" y="12102"/>
                  <a:pt x="144513" y="16137"/>
                  <a:pt x="91397" y="23532"/>
                </a:cubicBezTo>
                <a:cubicBezTo>
                  <a:pt x="75933" y="25549"/>
                  <a:pt x="59124" y="25549"/>
                  <a:pt x="46349" y="37652"/>
                </a:cubicBezTo>
                <a:cubicBezTo>
                  <a:pt x="28196" y="38996"/>
                  <a:pt x="20128" y="54460"/>
                  <a:pt x="11387" y="66563"/>
                </a:cubicBezTo>
                <a:cubicBezTo>
                  <a:pt x="-11473" y="96146"/>
                  <a:pt x="1974" y="148590"/>
                  <a:pt x="34919" y="164054"/>
                </a:cubicBezTo>
                <a:cubicBezTo>
                  <a:pt x="16766" y="144556"/>
                  <a:pt x="4663" y="123041"/>
                  <a:pt x="11387" y="95474"/>
                </a:cubicBezTo>
                <a:close/>
              </a:path>
            </a:pathLst>
          </a:custGeom>
          <a:noFill/>
          <a:ln w="67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A94BBB-3E28-47A7-8C06-28F97779A72D}"/>
              </a:ext>
            </a:extLst>
          </p:cNvPr>
          <p:cNvSpPr/>
          <p:nvPr/>
        </p:nvSpPr>
        <p:spPr>
          <a:xfrm>
            <a:off x="5005820" y="5600932"/>
            <a:ext cx="20784" cy="20784"/>
          </a:xfrm>
          <a:custGeom>
            <a:avLst/>
            <a:gdLst>
              <a:gd name="connsiteX0" fmla="*/ 2017 w 0"/>
              <a:gd name="connsiteY0" fmla="*/ 0 h 0"/>
              <a:gd name="connsiteX1" fmla="*/ 0 w 0"/>
              <a:gd name="connsiteY1" fmla="*/ 2690 h 0"/>
              <a:gd name="connsiteX2" fmla="*/ 2017 w 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>
                <a:moveTo>
                  <a:pt x="2017" y="0"/>
                </a:moveTo>
                <a:cubicBezTo>
                  <a:pt x="1344" y="673"/>
                  <a:pt x="672" y="2017"/>
                  <a:pt x="0" y="2690"/>
                </a:cubicBezTo>
                <a:cubicBezTo>
                  <a:pt x="672" y="1345"/>
                  <a:pt x="1344" y="673"/>
                  <a:pt x="2017" y="0"/>
                </a:cubicBezTo>
                <a:close/>
              </a:path>
            </a:pathLst>
          </a:custGeom>
          <a:solidFill>
            <a:srgbClr val="313131"/>
          </a:solidFill>
          <a:ln w="67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DBE02DC-4E03-4B0B-A547-E112300A4AD8}"/>
              </a:ext>
            </a:extLst>
          </p:cNvPr>
          <p:cNvSpPr/>
          <p:nvPr/>
        </p:nvSpPr>
        <p:spPr>
          <a:xfrm>
            <a:off x="6019244" y="5168633"/>
            <a:ext cx="20784" cy="20784"/>
          </a:xfrm>
          <a:custGeom>
            <a:avLst/>
            <a:gdLst>
              <a:gd name="connsiteX0" fmla="*/ 264 w 0"/>
              <a:gd name="connsiteY0" fmla="*/ 1345 h 0"/>
              <a:gd name="connsiteX1" fmla="*/ 1609 w 0"/>
              <a:gd name="connsiteY1" fmla="*/ 4034 h 0"/>
              <a:gd name="connsiteX2" fmla="*/ 1609 w 0"/>
              <a:gd name="connsiteY2" fmla="*/ 0 h 0"/>
              <a:gd name="connsiteX3" fmla="*/ 264 w 0"/>
              <a:gd name="connsiteY3" fmla="*/ 1345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>
                <a:moveTo>
                  <a:pt x="264" y="1345"/>
                </a:moveTo>
                <a:cubicBezTo>
                  <a:pt x="-409" y="2017"/>
                  <a:pt x="264" y="3362"/>
                  <a:pt x="1609" y="4034"/>
                </a:cubicBezTo>
                <a:cubicBezTo>
                  <a:pt x="1609" y="2690"/>
                  <a:pt x="1609" y="1345"/>
                  <a:pt x="1609" y="0"/>
                </a:cubicBezTo>
                <a:cubicBezTo>
                  <a:pt x="1609" y="0"/>
                  <a:pt x="936" y="0"/>
                  <a:pt x="264" y="1345"/>
                </a:cubicBezTo>
                <a:close/>
              </a:path>
            </a:pathLst>
          </a:custGeom>
          <a:solidFill>
            <a:srgbClr val="F4F4F4"/>
          </a:solidFill>
          <a:ln w="67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AD502C0-545C-454E-91FB-F80A1B215D2B}"/>
              </a:ext>
            </a:extLst>
          </p:cNvPr>
          <p:cNvSpPr/>
          <p:nvPr/>
        </p:nvSpPr>
        <p:spPr>
          <a:xfrm>
            <a:off x="6672662" y="5399849"/>
            <a:ext cx="20784" cy="20784"/>
          </a:xfrm>
          <a:custGeom>
            <a:avLst/>
            <a:gdLst>
              <a:gd name="connsiteX0" fmla="*/ 0 w 0"/>
              <a:gd name="connsiteY0" fmla="*/ 504 h 0"/>
              <a:gd name="connsiteX1" fmla="*/ 0 w 0"/>
              <a:gd name="connsiteY1" fmla="*/ 504 h 0"/>
              <a:gd name="connsiteX2" fmla="*/ 0 w 0"/>
              <a:gd name="connsiteY2" fmla="*/ 504 h 0"/>
              <a:gd name="connsiteX3" fmla="*/ 0 w 0"/>
              <a:gd name="connsiteY3" fmla="*/ 504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>
                <a:moveTo>
                  <a:pt x="0" y="504"/>
                </a:moveTo>
                <a:cubicBezTo>
                  <a:pt x="0" y="504"/>
                  <a:pt x="0" y="-168"/>
                  <a:pt x="0" y="504"/>
                </a:cubicBezTo>
                <a:cubicBezTo>
                  <a:pt x="0" y="-168"/>
                  <a:pt x="0" y="-168"/>
                  <a:pt x="0" y="504"/>
                </a:cubicBezTo>
                <a:lnTo>
                  <a:pt x="0" y="504"/>
                </a:lnTo>
                <a:close/>
              </a:path>
            </a:pathLst>
          </a:custGeom>
          <a:solidFill>
            <a:srgbClr val="D9D9D9"/>
          </a:solidFill>
          <a:ln w="67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F19DDC2-014E-49F0-8DC4-E17B5FD32896}"/>
              </a:ext>
            </a:extLst>
          </p:cNvPr>
          <p:cNvSpPr/>
          <p:nvPr/>
        </p:nvSpPr>
        <p:spPr>
          <a:xfrm>
            <a:off x="6622783" y="5218511"/>
            <a:ext cx="20784" cy="20784"/>
          </a:xfrm>
          <a:custGeom>
            <a:avLst/>
            <a:gdLst>
              <a:gd name="connsiteX0" fmla="*/ 10085 w 6723"/>
              <a:gd name="connsiteY0" fmla="*/ 0 h 0"/>
              <a:gd name="connsiteX1" fmla="*/ 10085 w 6723"/>
              <a:gd name="connsiteY1" fmla="*/ 0 h 0"/>
              <a:gd name="connsiteX2" fmla="*/ 0 w 6723"/>
              <a:gd name="connsiteY2" fmla="*/ 0 h 0"/>
              <a:gd name="connsiteX3" fmla="*/ 10085 w 6723"/>
              <a:gd name="connsiteY3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23">
                <a:moveTo>
                  <a:pt x="10085" y="0"/>
                </a:moveTo>
                <a:lnTo>
                  <a:pt x="10085" y="0"/>
                </a:lnTo>
                <a:cubicBezTo>
                  <a:pt x="6724" y="0"/>
                  <a:pt x="3362" y="0"/>
                  <a:pt x="0" y="0"/>
                </a:cubicBezTo>
                <a:cubicBezTo>
                  <a:pt x="3362" y="3362"/>
                  <a:pt x="6724" y="3362"/>
                  <a:pt x="10085" y="0"/>
                </a:cubicBezTo>
                <a:close/>
              </a:path>
            </a:pathLst>
          </a:custGeom>
          <a:solidFill>
            <a:srgbClr val="D9D9D9"/>
          </a:solidFill>
          <a:ln w="67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B890A9D-2B06-4A81-9D13-71CFBE6B95F7}"/>
              </a:ext>
            </a:extLst>
          </p:cNvPr>
          <p:cNvSpPr/>
          <p:nvPr/>
        </p:nvSpPr>
        <p:spPr>
          <a:xfrm>
            <a:off x="5440195" y="5361918"/>
            <a:ext cx="20784" cy="20784"/>
          </a:xfrm>
          <a:custGeom>
            <a:avLst/>
            <a:gdLst>
              <a:gd name="connsiteX0" fmla="*/ 0 w 6723"/>
              <a:gd name="connsiteY0" fmla="*/ 0 h 6723"/>
              <a:gd name="connsiteX1" fmla="*/ 7396 w 6723"/>
              <a:gd name="connsiteY1" fmla="*/ 7396 h 6723"/>
              <a:gd name="connsiteX2" fmla="*/ 0 w 6723"/>
              <a:gd name="connsiteY2" fmla="*/ 0 h 6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23" h="6723">
                <a:moveTo>
                  <a:pt x="0" y="0"/>
                </a:moveTo>
                <a:cubicBezTo>
                  <a:pt x="2690" y="2690"/>
                  <a:pt x="5379" y="4707"/>
                  <a:pt x="7396" y="7396"/>
                </a:cubicBezTo>
                <a:cubicBezTo>
                  <a:pt x="6724" y="4034"/>
                  <a:pt x="4707" y="1345"/>
                  <a:pt x="0" y="0"/>
                </a:cubicBezTo>
                <a:close/>
              </a:path>
            </a:pathLst>
          </a:custGeom>
          <a:solidFill>
            <a:srgbClr val="E7E7E7"/>
          </a:solidFill>
          <a:ln w="67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8E4F6E3-5F03-44B1-88AC-B183C4C74F2F}"/>
              </a:ext>
            </a:extLst>
          </p:cNvPr>
          <p:cNvSpPr/>
          <p:nvPr/>
        </p:nvSpPr>
        <p:spPr>
          <a:xfrm>
            <a:off x="6671103" y="5400483"/>
            <a:ext cx="20784" cy="20784"/>
          </a:xfrm>
          <a:custGeom>
            <a:avLst/>
            <a:gdLst>
              <a:gd name="connsiteX0" fmla="*/ 504 w 0"/>
              <a:gd name="connsiteY0" fmla="*/ 299 h 0"/>
              <a:gd name="connsiteX1" fmla="*/ 504 w 0"/>
              <a:gd name="connsiteY1" fmla="*/ 299 h 0"/>
              <a:gd name="connsiteX2" fmla="*/ 504 w 0"/>
              <a:gd name="connsiteY2" fmla="*/ 299 h 0"/>
              <a:gd name="connsiteX3" fmla="*/ 504 w 0"/>
              <a:gd name="connsiteY3" fmla="*/ 299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>
                <a:moveTo>
                  <a:pt x="504" y="299"/>
                </a:moveTo>
                <a:cubicBezTo>
                  <a:pt x="504" y="299"/>
                  <a:pt x="-168" y="-373"/>
                  <a:pt x="504" y="299"/>
                </a:cubicBezTo>
                <a:cubicBezTo>
                  <a:pt x="-168" y="299"/>
                  <a:pt x="-168" y="299"/>
                  <a:pt x="504" y="299"/>
                </a:cubicBezTo>
                <a:cubicBezTo>
                  <a:pt x="504" y="299"/>
                  <a:pt x="504" y="299"/>
                  <a:pt x="504" y="299"/>
                </a:cubicBezTo>
                <a:close/>
              </a:path>
            </a:pathLst>
          </a:custGeom>
          <a:solidFill>
            <a:srgbClr val="DADADA"/>
          </a:solidFill>
          <a:ln w="67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DE819B0-91A9-435A-879C-56C65E0B0359}"/>
              </a:ext>
            </a:extLst>
          </p:cNvPr>
          <p:cNvSpPr/>
          <p:nvPr/>
        </p:nvSpPr>
        <p:spPr>
          <a:xfrm>
            <a:off x="6265302" y="5603005"/>
            <a:ext cx="20784" cy="20784"/>
          </a:xfrm>
          <a:custGeom>
            <a:avLst/>
            <a:gdLst>
              <a:gd name="connsiteX0" fmla="*/ 0 w 6723"/>
              <a:gd name="connsiteY0" fmla="*/ 0 h 0"/>
              <a:gd name="connsiteX1" fmla="*/ 3362 w 6723"/>
              <a:gd name="connsiteY1" fmla="*/ 4707 h 0"/>
              <a:gd name="connsiteX2" fmla="*/ 5379 w 6723"/>
              <a:gd name="connsiteY2" fmla="*/ 4707 h 0"/>
              <a:gd name="connsiteX3" fmla="*/ 7396 w 6723"/>
              <a:gd name="connsiteY3" fmla="*/ 4707 h 0"/>
              <a:gd name="connsiteX4" fmla="*/ 2017 w 6723"/>
              <a:gd name="connsiteY4" fmla="*/ 0 h 0"/>
              <a:gd name="connsiteX5" fmla="*/ 0 w 6723"/>
              <a:gd name="connsiteY5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23">
                <a:moveTo>
                  <a:pt x="0" y="0"/>
                </a:moveTo>
                <a:cubicBezTo>
                  <a:pt x="1345" y="1345"/>
                  <a:pt x="2690" y="3362"/>
                  <a:pt x="3362" y="4707"/>
                </a:cubicBezTo>
                <a:lnTo>
                  <a:pt x="5379" y="4707"/>
                </a:lnTo>
                <a:lnTo>
                  <a:pt x="7396" y="4707"/>
                </a:lnTo>
                <a:cubicBezTo>
                  <a:pt x="6051" y="2689"/>
                  <a:pt x="4034" y="1345"/>
                  <a:pt x="2017" y="0"/>
                </a:cubicBezTo>
                <a:cubicBezTo>
                  <a:pt x="1345" y="672"/>
                  <a:pt x="672" y="0"/>
                  <a:pt x="0" y="0"/>
                </a:cubicBezTo>
                <a:close/>
              </a:path>
            </a:pathLst>
          </a:custGeom>
          <a:solidFill>
            <a:srgbClr val="898989"/>
          </a:solidFill>
          <a:ln w="67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088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DF2B1D-016C-4F06-859C-A6EC3B9689A5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1651105"/>
            <a:ext cx="3887755" cy="44259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5933F232-DA65-41C7-AC51-33D1AB853F27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304245" y="1651105"/>
            <a:ext cx="3887755" cy="44259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01EFC2FE-7CFD-4206-8A9A-D82B4D55D9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E57668-BEBD-43F9-8230-3996B1888FF2}"/>
              </a:ext>
            </a:extLst>
          </p:cNvPr>
          <p:cNvSpPr/>
          <p:nvPr userDrawn="1"/>
        </p:nvSpPr>
        <p:spPr>
          <a:xfrm flipV="1">
            <a:off x="0" y="678774"/>
            <a:ext cx="33528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2CB3CD-EDE6-4F6E-9F5D-FDCAB2099581}"/>
              </a:ext>
            </a:extLst>
          </p:cNvPr>
          <p:cNvSpPr/>
          <p:nvPr userDrawn="1"/>
        </p:nvSpPr>
        <p:spPr>
          <a:xfrm flipV="1">
            <a:off x="8839200" y="678774"/>
            <a:ext cx="33528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6667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CC5C1-1599-4C84-A843-91E70EABC32A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3467100"/>
            <a:ext cx="7506789" cy="33909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5D14429C-3C10-43BD-9636-A5015380F962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0"/>
            <a:ext cx="7506789" cy="33909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83334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13">
            <a:extLst>
              <a:ext uri="{FF2B5EF4-FFF2-40B4-BE49-F238E27FC236}">
                <a16:creationId xmlns:a16="http://schemas.microsoft.com/office/drawing/2014/main" id="{765EEA8B-9A67-469F-8BB3-65824733FB4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4068"/>
            <a:ext cx="3421966" cy="6843932"/>
          </a:xfrm>
          <a:custGeom>
            <a:avLst/>
            <a:gdLst>
              <a:gd name="connsiteX0" fmla="*/ 0 w 3421966"/>
              <a:gd name="connsiteY0" fmla="*/ 0 h 6843932"/>
              <a:gd name="connsiteX1" fmla="*/ 3421966 w 3421966"/>
              <a:gd name="connsiteY1" fmla="*/ 3421966 h 6843932"/>
              <a:gd name="connsiteX2" fmla="*/ 0 w 3421966"/>
              <a:gd name="connsiteY2" fmla="*/ 6843932 h 684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1966" h="6843932">
                <a:moveTo>
                  <a:pt x="0" y="0"/>
                </a:moveTo>
                <a:lnTo>
                  <a:pt x="3421966" y="3421966"/>
                </a:lnTo>
                <a:lnTo>
                  <a:pt x="0" y="68439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그림 개체 틀 14">
            <a:extLst>
              <a:ext uri="{FF2B5EF4-FFF2-40B4-BE49-F238E27FC236}">
                <a16:creationId xmlns:a16="http://schemas.microsoft.com/office/drawing/2014/main" id="{2E38BD16-EA56-4033-8266-D224C725CDD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160562" y="462954"/>
            <a:ext cx="2825140" cy="2825140"/>
          </a:xfrm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그림 개체 틀 15">
            <a:extLst>
              <a:ext uri="{FF2B5EF4-FFF2-40B4-BE49-F238E27FC236}">
                <a16:creationId xmlns:a16="http://schemas.microsoft.com/office/drawing/2014/main" id="{5A7FC3DE-855D-47F8-8A08-2C9EF72072C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739362" y="2023463"/>
            <a:ext cx="2825140" cy="2825140"/>
          </a:xfrm>
          <a:custGeom>
            <a:avLst/>
            <a:gdLst>
              <a:gd name="connsiteX0" fmla="*/ 1412571 w 2825140"/>
              <a:gd name="connsiteY0" fmla="*/ 0 h 2825140"/>
              <a:gd name="connsiteX1" fmla="*/ 2825140 w 2825140"/>
              <a:gd name="connsiteY1" fmla="*/ 1412570 h 2825140"/>
              <a:gd name="connsiteX2" fmla="*/ 1412571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1" y="0"/>
                </a:moveTo>
                <a:lnTo>
                  <a:pt x="2825140" y="1412570"/>
                </a:lnTo>
                <a:lnTo>
                  <a:pt x="1412571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그림 개체 틀 16">
            <a:extLst>
              <a:ext uri="{FF2B5EF4-FFF2-40B4-BE49-F238E27FC236}">
                <a16:creationId xmlns:a16="http://schemas.microsoft.com/office/drawing/2014/main" id="{B648FC59-60B7-4C60-AED6-B26A5CFBDD5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160562" y="3583973"/>
            <a:ext cx="2825140" cy="2825140"/>
          </a:xfrm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그림 개체 틀 17">
            <a:extLst>
              <a:ext uri="{FF2B5EF4-FFF2-40B4-BE49-F238E27FC236}">
                <a16:creationId xmlns:a16="http://schemas.microsoft.com/office/drawing/2014/main" id="{E2282AC1-84D1-457A-9B24-E20E948A516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03098" y="462953"/>
            <a:ext cx="2825140" cy="2825140"/>
          </a:xfrm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9348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B4B3012-F87D-4B19-8508-FC9FCF94AB10}"/>
              </a:ext>
            </a:extLst>
          </p:cNvPr>
          <p:cNvGrpSpPr/>
          <p:nvPr userDrawn="1"/>
        </p:nvGrpSpPr>
        <p:grpSpPr>
          <a:xfrm>
            <a:off x="2924901" y="1686696"/>
            <a:ext cx="6342197" cy="3484608"/>
            <a:chOff x="-548507" y="477868"/>
            <a:chExt cx="11570449" cy="6357177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DA8B384-9C73-48AE-A686-B8756D1BC324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B1327A8-1B5E-4678-9568-48D27CA823E7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7CAFC64-51C4-45C6-AEF9-65B54F5146F2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A649BF4-C417-44E9-98D6-8FC294A5D4C8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5BEC155-8F1B-46C1-A45D-866F572EEED0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7197790-46F7-4F92-9C93-5BCAB1C111BF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4B1CAF9C-6520-4B32-8DAA-4041428CBA49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95E82618-5E05-455C-BDF9-5110E400108A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5901807-736E-437B-80F8-D3924B5A1E4E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2BB209EC-1388-4082-934E-EC99454D42B6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802FC6A2-8EB5-49A0-BC16-E01EE9D85FEF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7681421-F4DB-46D8-9B81-F3C7378FCF16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1" name="그림 개체 틀 2">
            <a:extLst>
              <a:ext uri="{FF2B5EF4-FFF2-40B4-BE49-F238E27FC236}">
                <a16:creationId xmlns:a16="http://schemas.microsoft.com/office/drawing/2014/main" id="{80F074ED-916B-467D-9871-B74D0952C1F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822179" y="1884681"/>
            <a:ext cx="4540437" cy="28122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C81543E3-75DA-4BE9-A4E5-C20150E352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147C64E-B38B-41CA-83F4-6C69AF037434}"/>
              </a:ext>
            </a:extLst>
          </p:cNvPr>
          <p:cNvSpPr/>
          <p:nvPr userDrawn="1"/>
        </p:nvSpPr>
        <p:spPr>
          <a:xfrm flipV="1">
            <a:off x="0" y="678774"/>
            <a:ext cx="33528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01D9318-E0D3-49A9-A33B-600EAC6FA22C}"/>
              </a:ext>
            </a:extLst>
          </p:cNvPr>
          <p:cNvSpPr/>
          <p:nvPr userDrawn="1"/>
        </p:nvSpPr>
        <p:spPr>
          <a:xfrm flipV="1">
            <a:off x="8839200" y="678774"/>
            <a:ext cx="33528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2039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0077A84-6009-409D-A4B1-35939BB51A87}"/>
              </a:ext>
            </a:extLst>
          </p:cNvPr>
          <p:cNvSpPr/>
          <p:nvPr userDrawn="1"/>
        </p:nvSpPr>
        <p:spPr>
          <a:xfrm>
            <a:off x="3397776" y="2804798"/>
            <a:ext cx="8794226" cy="2404870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1DEF1FA-2D73-4CF2-85DA-F7409D869E88}"/>
              </a:ext>
            </a:extLst>
          </p:cNvPr>
          <p:cNvGrpSpPr/>
          <p:nvPr userDrawn="1"/>
        </p:nvGrpSpPr>
        <p:grpSpPr>
          <a:xfrm>
            <a:off x="733478" y="1658103"/>
            <a:ext cx="2664296" cy="4683693"/>
            <a:chOff x="445712" y="1449040"/>
            <a:chExt cx="2113018" cy="3924176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E79C6F44-42EA-4086-98B3-5BA2C48DE1C3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D940AAC-8131-4E04-ACCC-DD60329CB007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012132B-7D28-4793-9ACE-8A50AC0EA4E5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DA8B60B1-3BC1-46D8-A6B5-51E0B99DDA51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C91DDA7D-5E81-4DFC-8DC1-2B5515AED555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4572092-16F8-4EAB-85FD-3DF3ED6BFA58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21396" y="2069673"/>
            <a:ext cx="2288460" cy="37530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30B28010-70C7-447B-839F-859EC8B9AC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0BBC03-C00E-42D6-9852-08C1693A8F05}"/>
              </a:ext>
            </a:extLst>
          </p:cNvPr>
          <p:cNvSpPr/>
          <p:nvPr userDrawn="1"/>
        </p:nvSpPr>
        <p:spPr>
          <a:xfrm flipV="1">
            <a:off x="0" y="678774"/>
            <a:ext cx="33528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4EE1D9-94E8-4B28-A2ED-F53BE25AB22F}"/>
              </a:ext>
            </a:extLst>
          </p:cNvPr>
          <p:cNvSpPr/>
          <p:nvPr userDrawn="1"/>
        </p:nvSpPr>
        <p:spPr>
          <a:xfrm flipV="1">
            <a:off x="8839200" y="678774"/>
            <a:ext cx="33528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1472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F011D-E864-4C7B-B52A-BA95D186872E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74E54-9C1C-4BF4-A5E3-18F532482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51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8D747B-4F75-4F28-AD96-701C919665B5}"/>
              </a:ext>
            </a:extLst>
          </p:cNvPr>
          <p:cNvSpPr/>
          <p:nvPr userDrawn="1"/>
        </p:nvSpPr>
        <p:spPr>
          <a:xfrm flipV="1">
            <a:off x="0" y="678774"/>
            <a:ext cx="33528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CA1094-8B72-45A3-9291-9448CC4446F6}"/>
              </a:ext>
            </a:extLst>
          </p:cNvPr>
          <p:cNvSpPr/>
          <p:nvPr userDrawn="1"/>
        </p:nvSpPr>
        <p:spPr>
          <a:xfrm flipV="1">
            <a:off x="8839200" y="678774"/>
            <a:ext cx="33528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0374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6906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3964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2433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C63A9860-9DCF-4B34-B426-D352307BCA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9101" y="1674906"/>
            <a:ext cx="2969790" cy="34718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E1D1BAC9-87E3-4013-9B1F-E30C9975972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158A2E-319E-43F9-924B-978E7E68AC46}"/>
              </a:ext>
            </a:extLst>
          </p:cNvPr>
          <p:cNvSpPr/>
          <p:nvPr userDrawn="1"/>
        </p:nvSpPr>
        <p:spPr>
          <a:xfrm flipV="1">
            <a:off x="0" y="678774"/>
            <a:ext cx="33528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319C06-9F87-41DD-B6FC-542D54A35E45}"/>
              </a:ext>
            </a:extLst>
          </p:cNvPr>
          <p:cNvSpPr/>
          <p:nvPr userDrawn="1"/>
        </p:nvSpPr>
        <p:spPr>
          <a:xfrm flipV="1">
            <a:off x="8839200" y="678774"/>
            <a:ext cx="33528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D1D6708B-5253-4869-88B6-F1D316D4A52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413030" y="1519004"/>
            <a:ext cx="1828800" cy="16459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그림 개체 틀 2">
            <a:extLst>
              <a:ext uri="{FF2B5EF4-FFF2-40B4-BE49-F238E27FC236}">
                <a16:creationId xmlns:a16="http://schemas.microsoft.com/office/drawing/2014/main" id="{33DC07FA-C2D8-42C5-A6E4-3CAAF06463F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684099" y="1519004"/>
            <a:ext cx="1828800" cy="16459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9" name="그림 개체 틀 2">
            <a:extLst>
              <a:ext uri="{FF2B5EF4-FFF2-40B4-BE49-F238E27FC236}">
                <a16:creationId xmlns:a16="http://schemas.microsoft.com/office/drawing/2014/main" id="{F29E2618-8F1A-4CF1-AC17-6F453AE084A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413030" y="3977032"/>
            <a:ext cx="1828800" cy="16459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0" name="그림 개체 틀 2">
            <a:extLst>
              <a:ext uri="{FF2B5EF4-FFF2-40B4-BE49-F238E27FC236}">
                <a16:creationId xmlns:a16="http://schemas.microsoft.com/office/drawing/2014/main" id="{00DB524C-2F49-449A-9DF1-2CB4D648BC0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684099" y="3977032"/>
            <a:ext cx="1828800" cy="16459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32920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8" r:id="rId2"/>
    <p:sldLayoutId id="2147483672" r:id="rId3"/>
    <p:sldLayoutId id="2147483673" r:id="rId4"/>
    <p:sldLayoutId id="2147483674" r:id="rId5"/>
    <p:sldLayoutId id="2147483675" r:id="rId6"/>
    <p:sldLayoutId id="2147483669" r:id="rId7"/>
    <p:sldLayoutId id="2147483670" r:id="rId8"/>
    <p:sldLayoutId id="2147483671" r:id="rId9"/>
    <p:sldLayoutId id="2147483665" r:id="rId10"/>
    <p:sldLayoutId id="2147483677" r:id="rId11"/>
    <p:sldLayoutId id="2147483676" r:id="rId12"/>
    <p:sldLayoutId id="2147483678" r:id="rId13"/>
    <p:sldLayoutId id="2147483682" r:id="rId14"/>
    <p:sldLayoutId id="2147483681" r:id="rId15"/>
    <p:sldLayoutId id="2147483683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>
            <a:extLst>
              <a:ext uri="{FF2B5EF4-FFF2-40B4-BE49-F238E27FC236}">
                <a16:creationId xmlns:a16="http://schemas.microsoft.com/office/drawing/2014/main" id="{9B5D9E89-0018-43BD-8542-493AD7D0E360}"/>
              </a:ext>
            </a:extLst>
          </p:cNvPr>
          <p:cNvSpPr txBox="1"/>
          <p:nvPr/>
        </p:nvSpPr>
        <p:spPr>
          <a:xfrm>
            <a:off x="4898571" y="1759205"/>
            <a:ext cx="7115489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INTEGRATED RISK MANAGEMENT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5D302529-811E-4BDE-926E-C8D63B8488D0}"/>
              </a:ext>
            </a:extLst>
          </p:cNvPr>
          <p:cNvSpPr txBox="1">
            <a:spLocks/>
          </p:cNvSpPr>
          <p:nvPr/>
        </p:nvSpPr>
        <p:spPr>
          <a:xfrm>
            <a:off x="5421086" y="4234543"/>
            <a:ext cx="6400800" cy="1752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err="1">
                <a:solidFill>
                  <a:schemeClr val="bg1"/>
                </a:solidFill>
              </a:rPr>
              <a:t>DR.dr</a:t>
            </a:r>
            <a:r>
              <a:rPr lang="en-US" b="1" dirty="0">
                <a:solidFill>
                  <a:schemeClr val="bg1"/>
                </a:solidFill>
              </a:rPr>
              <a:t>. ZULKIFLI D, </a:t>
            </a:r>
            <a:r>
              <a:rPr lang="en-US" b="1" dirty="0" err="1">
                <a:solidFill>
                  <a:schemeClr val="bg1"/>
                </a:solidFill>
              </a:rPr>
              <a:t>M.AppSc</a:t>
            </a:r>
            <a:endParaRPr lang="en-US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</a:rPr>
              <a:t>16/10/2020</a:t>
            </a:r>
          </a:p>
          <a:p>
            <a:pPr marL="0" indent="0" algn="ctr">
              <a:buNone/>
            </a:pPr>
            <a:r>
              <a:rPr lang="en-US" b="1" dirty="0" err="1">
                <a:solidFill>
                  <a:schemeClr val="bg1"/>
                </a:solidFill>
              </a:rPr>
              <a:t>Sesi</a:t>
            </a:r>
            <a:r>
              <a:rPr lang="en-US" b="1" dirty="0">
                <a:solidFill>
                  <a:schemeClr val="bg1"/>
                </a:solidFill>
              </a:rPr>
              <a:t> 10</a:t>
            </a:r>
          </a:p>
        </p:txBody>
      </p:sp>
    </p:spTree>
    <p:extLst>
      <p:ext uri="{BB962C8B-B14F-4D97-AF65-F5344CB8AC3E}">
        <p14:creationId xmlns:p14="http://schemas.microsoft.com/office/powerpoint/2010/main" val="1007757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C65565E4-F577-4F10-987A-0766D41F5C55}"/>
              </a:ext>
            </a:extLst>
          </p:cNvPr>
          <p:cNvGrpSpPr/>
          <p:nvPr/>
        </p:nvGrpSpPr>
        <p:grpSpPr>
          <a:xfrm>
            <a:off x="6941548" y="5194289"/>
            <a:ext cx="5250452" cy="1618526"/>
            <a:chOff x="1058497" y="4544319"/>
            <a:chExt cx="3909685" cy="1205216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25DD314-3C2C-40BB-AA9D-BF69AC3090D2}"/>
                </a:ext>
              </a:extLst>
            </p:cNvPr>
            <p:cNvSpPr/>
            <p:nvPr/>
          </p:nvSpPr>
          <p:spPr>
            <a:xfrm>
              <a:off x="3978158" y="4544319"/>
              <a:ext cx="291457" cy="1205216"/>
            </a:xfrm>
            <a:custGeom>
              <a:avLst/>
              <a:gdLst>
                <a:gd name="connsiteX0" fmla="*/ 360045 w 352425"/>
                <a:gd name="connsiteY0" fmla="*/ 1458278 h 1457325"/>
                <a:gd name="connsiteX1" fmla="*/ 360045 w 352425"/>
                <a:gd name="connsiteY1" fmla="*/ 1433513 h 1457325"/>
                <a:gd name="connsiteX2" fmla="*/ 360998 w 352425"/>
                <a:gd name="connsiteY2" fmla="*/ 160020 h 1457325"/>
                <a:gd name="connsiteX3" fmla="*/ 334328 w 352425"/>
                <a:gd name="connsiteY3" fmla="*/ 122873 h 1457325"/>
                <a:gd name="connsiteX4" fmla="*/ 124778 w 352425"/>
                <a:gd name="connsiteY4" fmla="*/ 45720 h 1457325"/>
                <a:gd name="connsiteX5" fmla="*/ 0 w 352425"/>
                <a:gd name="connsiteY5" fmla="*/ 0 h 1457325"/>
                <a:gd name="connsiteX6" fmla="*/ 0 w 352425"/>
                <a:gd name="connsiteY6" fmla="*/ 1457325 h 1457325"/>
                <a:gd name="connsiteX7" fmla="*/ 360045 w 352425"/>
                <a:gd name="connsiteY7" fmla="*/ 1457325 h 1457325"/>
                <a:gd name="connsiteX8" fmla="*/ 323850 w 352425"/>
                <a:gd name="connsiteY8" fmla="*/ 1391603 h 1457325"/>
                <a:gd name="connsiteX9" fmla="*/ 300990 w 352425"/>
                <a:gd name="connsiteY9" fmla="*/ 1392555 h 1457325"/>
                <a:gd name="connsiteX10" fmla="*/ 60960 w 352425"/>
                <a:gd name="connsiteY10" fmla="*/ 1392555 h 1457325"/>
                <a:gd name="connsiteX11" fmla="*/ 37148 w 352425"/>
                <a:gd name="connsiteY11" fmla="*/ 1362075 h 1457325"/>
                <a:gd name="connsiteX12" fmla="*/ 323850 w 352425"/>
                <a:gd name="connsiteY12" fmla="*/ 1362075 h 1457325"/>
                <a:gd name="connsiteX13" fmla="*/ 323850 w 352425"/>
                <a:gd name="connsiteY13" fmla="*/ 1391603 h 1457325"/>
                <a:gd name="connsiteX14" fmla="*/ 323850 w 352425"/>
                <a:gd name="connsiteY14" fmla="*/ 1333500 h 1457325"/>
                <a:gd name="connsiteX15" fmla="*/ 37148 w 352425"/>
                <a:gd name="connsiteY15" fmla="*/ 1333500 h 1457325"/>
                <a:gd name="connsiteX16" fmla="*/ 60960 w 352425"/>
                <a:gd name="connsiteY16" fmla="*/ 1302068 h 1457325"/>
                <a:gd name="connsiteX17" fmla="*/ 300990 w 352425"/>
                <a:gd name="connsiteY17" fmla="*/ 1302068 h 1457325"/>
                <a:gd name="connsiteX18" fmla="*/ 323850 w 352425"/>
                <a:gd name="connsiteY18" fmla="*/ 1303020 h 1457325"/>
                <a:gd name="connsiteX19" fmla="*/ 323850 w 352425"/>
                <a:gd name="connsiteY19" fmla="*/ 1333500 h 1457325"/>
                <a:gd name="connsiteX20" fmla="*/ 323850 w 352425"/>
                <a:gd name="connsiteY20" fmla="*/ 1277303 h 1457325"/>
                <a:gd name="connsiteX21" fmla="*/ 300990 w 352425"/>
                <a:gd name="connsiteY21" fmla="*/ 1278255 h 1457325"/>
                <a:gd name="connsiteX22" fmla="*/ 60960 w 352425"/>
                <a:gd name="connsiteY22" fmla="*/ 1278255 h 1457325"/>
                <a:gd name="connsiteX23" fmla="*/ 37148 w 352425"/>
                <a:gd name="connsiteY23" fmla="*/ 1247775 h 1457325"/>
                <a:gd name="connsiteX24" fmla="*/ 323850 w 352425"/>
                <a:gd name="connsiteY24" fmla="*/ 1247775 h 1457325"/>
                <a:gd name="connsiteX25" fmla="*/ 323850 w 352425"/>
                <a:gd name="connsiteY25" fmla="*/ 1277303 h 1457325"/>
                <a:gd name="connsiteX26" fmla="*/ 322898 w 352425"/>
                <a:gd name="connsiteY26" fmla="*/ 1163003 h 1457325"/>
                <a:gd name="connsiteX27" fmla="*/ 300038 w 352425"/>
                <a:gd name="connsiteY27" fmla="*/ 1163955 h 1457325"/>
                <a:gd name="connsiteX28" fmla="*/ 60008 w 352425"/>
                <a:gd name="connsiteY28" fmla="*/ 1163955 h 1457325"/>
                <a:gd name="connsiteX29" fmla="*/ 36195 w 352425"/>
                <a:gd name="connsiteY29" fmla="*/ 1133475 h 1457325"/>
                <a:gd name="connsiteX30" fmla="*/ 322898 w 352425"/>
                <a:gd name="connsiteY30" fmla="*/ 1133475 h 1457325"/>
                <a:gd name="connsiteX31" fmla="*/ 323850 w 352425"/>
                <a:gd name="connsiteY31" fmla="*/ 1150620 h 1457325"/>
                <a:gd name="connsiteX32" fmla="*/ 322898 w 352425"/>
                <a:gd name="connsiteY32" fmla="*/ 1163003 h 1457325"/>
                <a:gd name="connsiteX33" fmla="*/ 300990 w 352425"/>
                <a:gd name="connsiteY33" fmla="*/ 936308 h 1457325"/>
                <a:gd name="connsiteX34" fmla="*/ 60960 w 352425"/>
                <a:gd name="connsiteY34" fmla="*/ 936308 h 1457325"/>
                <a:gd name="connsiteX35" fmla="*/ 37148 w 352425"/>
                <a:gd name="connsiteY35" fmla="*/ 904875 h 1457325"/>
                <a:gd name="connsiteX36" fmla="*/ 323850 w 352425"/>
                <a:gd name="connsiteY36" fmla="*/ 904875 h 1457325"/>
                <a:gd name="connsiteX37" fmla="*/ 323850 w 352425"/>
                <a:gd name="connsiteY37" fmla="*/ 934403 h 1457325"/>
                <a:gd name="connsiteX38" fmla="*/ 300990 w 352425"/>
                <a:gd name="connsiteY38" fmla="*/ 936308 h 1457325"/>
                <a:gd name="connsiteX39" fmla="*/ 322898 w 352425"/>
                <a:gd name="connsiteY39" fmla="*/ 960120 h 1457325"/>
                <a:gd name="connsiteX40" fmla="*/ 322898 w 352425"/>
                <a:gd name="connsiteY40" fmla="*/ 990600 h 1457325"/>
                <a:gd name="connsiteX41" fmla="*/ 37148 w 352425"/>
                <a:gd name="connsiteY41" fmla="*/ 990600 h 1457325"/>
                <a:gd name="connsiteX42" fmla="*/ 60960 w 352425"/>
                <a:gd name="connsiteY42" fmla="*/ 959168 h 1457325"/>
                <a:gd name="connsiteX43" fmla="*/ 298133 w 352425"/>
                <a:gd name="connsiteY43" fmla="*/ 959168 h 1457325"/>
                <a:gd name="connsiteX44" fmla="*/ 322898 w 352425"/>
                <a:gd name="connsiteY44" fmla="*/ 960120 h 1457325"/>
                <a:gd name="connsiteX45" fmla="*/ 37148 w 352425"/>
                <a:gd name="connsiteY45" fmla="*/ 762000 h 1457325"/>
                <a:gd name="connsiteX46" fmla="*/ 37148 w 352425"/>
                <a:gd name="connsiteY46" fmla="*/ 731520 h 1457325"/>
                <a:gd name="connsiteX47" fmla="*/ 323850 w 352425"/>
                <a:gd name="connsiteY47" fmla="*/ 731520 h 1457325"/>
                <a:gd name="connsiteX48" fmla="*/ 323850 w 352425"/>
                <a:gd name="connsiteY48" fmla="*/ 762000 h 1457325"/>
                <a:gd name="connsiteX49" fmla="*/ 37148 w 352425"/>
                <a:gd name="connsiteY49" fmla="*/ 762000 h 1457325"/>
                <a:gd name="connsiteX50" fmla="*/ 322898 w 352425"/>
                <a:gd name="connsiteY50" fmla="*/ 789623 h 1457325"/>
                <a:gd name="connsiteX51" fmla="*/ 322898 w 352425"/>
                <a:gd name="connsiteY51" fmla="*/ 820103 h 1457325"/>
                <a:gd name="connsiteX52" fmla="*/ 300038 w 352425"/>
                <a:gd name="connsiteY52" fmla="*/ 821055 h 1457325"/>
                <a:gd name="connsiteX53" fmla="*/ 60008 w 352425"/>
                <a:gd name="connsiteY53" fmla="*/ 821055 h 1457325"/>
                <a:gd name="connsiteX54" fmla="*/ 36195 w 352425"/>
                <a:gd name="connsiteY54" fmla="*/ 789623 h 1457325"/>
                <a:gd name="connsiteX55" fmla="*/ 322898 w 352425"/>
                <a:gd name="connsiteY55" fmla="*/ 789623 h 1457325"/>
                <a:gd name="connsiteX56" fmla="*/ 39053 w 352425"/>
                <a:gd name="connsiteY56" fmla="*/ 647700 h 1457325"/>
                <a:gd name="connsiteX57" fmla="*/ 61913 w 352425"/>
                <a:gd name="connsiteY57" fmla="*/ 616268 h 1457325"/>
                <a:gd name="connsiteX58" fmla="*/ 301943 w 352425"/>
                <a:gd name="connsiteY58" fmla="*/ 616268 h 1457325"/>
                <a:gd name="connsiteX59" fmla="*/ 324803 w 352425"/>
                <a:gd name="connsiteY59" fmla="*/ 617220 h 1457325"/>
                <a:gd name="connsiteX60" fmla="*/ 324803 w 352425"/>
                <a:gd name="connsiteY60" fmla="*/ 647700 h 1457325"/>
                <a:gd name="connsiteX61" fmla="*/ 39053 w 352425"/>
                <a:gd name="connsiteY61" fmla="*/ 647700 h 1457325"/>
                <a:gd name="connsiteX62" fmla="*/ 37148 w 352425"/>
                <a:gd name="connsiteY62" fmla="*/ 561975 h 1457325"/>
                <a:gd name="connsiteX63" fmla="*/ 323850 w 352425"/>
                <a:gd name="connsiteY63" fmla="*/ 561975 h 1457325"/>
                <a:gd name="connsiteX64" fmla="*/ 323850 w 352425"/>
                <a:gd name="connsiteY64" fmla="*/ 591503 h 1457325"/>
                <a:gd name="connsiteX65" fmla="*/ 300990 w 352425"/>
                <a:gd name="connsiteY65" fmla="*/ 592455 h 1457325"/>
                <a:gd name="connsiteX66" fmla="*/ 60960 w 352425"/>
                <a:gd name="connsiteY66" fmla="*/ 592455 h 1457325"/>
                <a:gd name="connsiteX67" fmla="*/ 37148 w 352425"/>
                <a:gd name="connsiteY67" fmla="*/ 561975 h 1457325"/>
                <a:gd name="connsiteX68" fmla="*/ 60960 w 352425"/>
                <a:gd name="connsiteY68" fmla="*/ 1073468 h 1457325"/>
                <a:gd name="connsiteX69" fmla="*/ 300990 w 352425"/>
                <a:gd name="connsiteY69" fmla="*/ 1073468 h 1457325"/>
                <a:gd name="connsiteX70" fmla="*/ 323850 w 352425"/>
                <a:gd name="connsiteY70" fmla="*/ 1074420 h 1457325"/>
                <a:gd name="connsiteX71" fmla="*/ 323850 w 352425"/>
                <a:gd name="connsiteY71" fmla="*/ 1103948 h 1457325"/>
                <a:gd name="connsiteX72" fmla="*/ 37148 w 352425"/>
                <a:gd name="connsiteY72" fmla="*/ 1103948 h 1457325"/>
                <a:gd name="connsiteX73" fmla="*/ 60960 w 352425"/>
                <a:gd name="connsiteY73" fmla="*/ 1073468 h 1457325"/>
                <a:gd name="connsiteX74" fmla="*/ 323850 w 352425"/>
                <a:gd name="connsiteY74" fmla="*/ 533400 h 1457325"/>
                <a:gd name="connsiteX75" fmla="*/ 38100 w 352425"/>
                <a:gd name="connsiteY75" fmla="*/ 533400 h 1457325"/>
                <a:gd name="connsiteX76" fmla="*/ 60008 w 352425"/>
                <a:gd name="connsiteY76" fmla="*/ 502920 h 1457325"/>
                <a:gd name="connsiteX77" fmla="*/ 301943 w 352425"/>
                <a:gd name="connsiteY77" fmla="*/ 502920 h 1457325"/>
                <a:gd name="connsiteX78" fmla="*/ 324803 w 352425"/>
                <a:gd name="connsiteY78" fmla="*/ 504825 h 1457325"/>
                <a:gd name="connsiteX79" fmla="*/ 323850 w 352425"/>
                <a:gd name="connsiteY79" fmla="*/ 533400 h 1457325"/>
                <a:gd name="connsiteX80" fmla="*/ 38100 w 352425"/>
                <a:gd name="connsiteY80" fmla="*/ 447675 h 1457325"/>
                <a:gd name="connsiteX81" fmla="*/ 322898 w 352425"/>
                <a:gd name="connsiteY81" fmla="*/ 447675 h 1457325"/>
                <a:gd name="connsiteX82" fmla="*/ 322898 w 352425"/>
                <a:gd name="connsiteY82" fmla="*/ 477203 h 1457325"/>
                <a:gd name="connsiteX83" fmla="*/ 300990 w 352425"/>
                <a:gd name="connsiteY83" fmla="*/ 479108 h 1457325"/>
                <a:gd name="connsiteX84" fmla="*/ 59055 w 352425"/>
                <a:gd name="connsiteY84" fmla="*/ 479108 h 1457325"/>
                <a:gd name="connsiteX85" fmla="*/ 38100 w 352425"/>
                <a:gd name="connsiteY85" fmla="*/ 447675 h 1457325"/>
                <a:gd name="connsiteX86" fmla="*/ 37148 w 352425"/>
                <a:gd name="connsiteY86" fmla="*/ 218123 h 1457325"/>
                <a:gd name="connsiteX87" fmla="*/ 322898 w 352425"/>
                <a:gd name="connsiteY87" fmla="*/ 218123 h 1457325"/>
                <a:gd name="connsiteX88" fmla="*/ 322898 w 352425"/>
                <a:gd name="connsiteY88" fmla="*/ 248603 h 1457325"/>
                <a:gd name="connsiteX89" fmla="*/ 300038 w 352425"/>
                <a:gd name="connsiteY89" fmla="*/ 249555 h 1457325"/>
                <a:gd name="connsiteX90" fmla="*/ 60008 w 352425"/>
                <a:gd name="connsiteY90" fmla="*/ 249555 h 1457325"/>
                <a:gd name="connsiteX91" fmla="*/ 37148 w 352425"/>
                <a:gd name="connsiteY91" fmla="*/ 218123 h 1457325"/>
                <a:gd name="connsiteX92" fmla="*/ 61913 w 352425"/>
                <a:gd name="connsiteY92" fmla="*/ 273368 h 1457325"/>
                <a:gd name="connsiteX93" fmla="*/ 299085 w 352425"/>
                <a:gd name="connsiteY93" fmla="*/ 273368 h 1457325"/>
                <a:gd name="connsiteX94" fmla="*/ 323850 w 352425"/>
                <a:gd name="connsiteY94" fmla="*/ 274320 h 1457325"/>
                <a:gd name="connsiteX95" fmla="*/ 323850 w 352425"/>
                <a:gd name="connsiteY95" fmla="*/ 304800 h 1457325"/>
                <a:gd name="connsiteX96" fmla="*/ 39053 w 352425"/>
                <a:gd name="connsiteY96" fmla="*/ 304800 h 1457325"/>
                <a:gd name="connsiteX97" fmla="*/ 61913 w 352425"/>
                <a:gd name="connsiteY97" fmla="*/ 273368 h 1457325"/>
                <a:gd name="connsiteX98" fmla="*/ 322898 w 352425"/>
                <a:gd name="connsiteY98" fmla="*/ 332423 h 1457325"/>
                <a:gd name="connsiteX99" fmla="*/ 322898 w 352425"/>
                <a:gd name="connsiteY99" fmla="*/ 362903 h 1457325"/>
                <a:gd name="connsiteX100" fmla="*/ 300038 w 352425"/>
                <a:gd name="connsiteY100" fmla="*/ 363855 h 1457325"/>
                <a:gd name="connsiteX101" fmla="*/ 60008 w 352425"/>
                <a:gd name="connsiteY101" fmla="*/ 363855 h 1457325"/>
                <a:gd name="connsiteX102" fmla="*/ 36195 w 352425"/>
                <a:gd name="connsiteY102" fmla="*/ 332423 h 1457325"/>
                <a:gd name="connsiteX103" fmla="*/ 322898 w 352425"/>
                <a:gd name="connsiteY103" fmla="*/ 332423 h 1457325"/>
                <a:gd name="connsiteX104" fmla="*/ 60960 w 352425"/>
                <a:gd name="connsiteY104" fmla="*/ 387668 h 1457325"/>
                <a:gd name="connsiteX105" fmla="*/ 300990 w 352425"/>
                <a:gd name="connsiteY105" fmla="*/ 387668 h 1457325"/>
                <a:gd name="connsiteX106" fmla="*/ 323850 w 352425"/>
                <a:gd name="connsiteY106" fmla="*/ 388620 h 1457325"/>
                <a:gd name="connsiteX107" fmla="*/ 323850 w 352425"/>
                <a:gd name="connsiteY107" fmla="*/ 419100 h 1457325"/>
                <a:gd name="connsiteX108" fmla="*/ 39053 w 352425"/>
                <a:gd name="connsiteY108" fmla="*/ 419100 h 1457325"/>
                <a:gd name="connsiteX109" fmla="*/ 60960 w 352425"/>
                <a:gd name="connsiteY109" fmla="*/ 387668 h 1457325"/>
                <a:gd name="connsiteX110" fmla="*/ 60960 w 352425"/>
                <a:gd name="connsiteY110" fmla="*/ 844868 h 1457325"/>
                <a:gd name="connsiteX111" fmla="*/ 300990 w 352425"/>
                <a:gd name="connsiteY111" fmla="*/ 844868 h 1457325"/>
                <a:gd name="connsiteX112" fmla="*/ 324803 w 352425"/>
                <a:gd name="connsiteY112" fmla="*/ 845820 h 1457325"/>
                <a:gd name="connsiteX113" fmla="*/ 324803 w 352425"/>
                <a:gd name="connsiteY113" fmla="*/ 875348 h 1457325"/>
                <a:gd name="connsiteX114" fmla="*/ 40005 w 352425"/>
                <a:gd name="connsiteY114" fmla="*/ 875348 h 1457325"/>
                <a:gd name="connsiteX115" fmla="*/ 60960 w 352425"/>
                <a:gd name="connsiteY115" fmla="*/ 844868 h 1457325"/>
                <a:gd name="connsiteX116" fmla="*/ 37148 w 352425"/>
                <a:gd name="connsiteY116" fmla="*/ 1019175 h 1457325"/>
                <a:gd name="connsiteX117" fmla="*/ 323850 w 352425"/>
                <a:gd name="connsiteY117" fmla="*/ 1019175 h 1457325"/>
                <a:gd name="connsiteX118" fmla="*/ 323850 w 352425"/>
                <a:gd name="connsiteY118" fmla="*/ 1049655 h 1457325"/>
                <a:gd name="connsiteX119" fmla="*/ 219075 w 352425"/>
                <a:gd name="connsiteY119" fmla="*/ 1049655 h 1457325"/>
                <a:gd name="connsiteX120" fmla="*/ 61913 w 352425"/>
                <a:gd name="connsiteY120" fmla="*/ 1049655 h 1457325"/>
                <a:gd name="connsiteX121" fmla="*/ 37148 w 352425"/>
                <a:gd name="connsiteY121" fmla="*/ 1019175 h 145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352425" h="1457325">
                  <a:moveTo>
                    <a:pt x="360045" y="1458278"/>
                  </a:moveTo>
                  <a:cubicBezTo>
                    <a:pt x="360045" y="1449705"/>
                    <a:pt x="360045" y="1442085"/>
                    <a:pt x="360045" y="1433513"/>
                  </a:cubicBezTo>
                  <a:cubicBezTo>
                    <a:pt x="360045" y="1008698"/>
                    <a:pt x="360045" y="584835"/>
                    <a:pt x="360998" y="160020"/>
                  </a:cubicBezTo>
                  <a:cubicBezTo>
                    <a:pt x="360998" y="138113"/>
                    <a:pt x="353378" y="129540"/>
                    <a:pt x="334328" y="122873"/>
                  </a:cubicBezTo>
                  <a:cubicBezTo>
                    <a:pt x="263843" y="98108"/>
                    <a:pt x="194310" y="71438"/>
                    <a:pt x="124778" y="45720"/>
                  </a:cubicBezTo>
                  <a:cubicBezTo>
                    <a:pt x="83820" y="30480"/>
                    <a:pt x="43815" y="16193"/>
                    <a:pt x="0" y="0"/>
                  </a:cubicBezTo>
                  <a:cubicBezTo>
                    <a:pt x="0" y="487680"/>
                    <a:pt x="0" y="972503"/>
                    <a:pt x="0" y="1457325"/>
                  </a:cubicBezTo>
                  <a:lnTo>
                    <a:pt x="360045" y="1457325"/>
                  </a:lnTo>
                  <a:close/>
                  <a:moveTo>
                    <a:pt x="323850" y="1391603"/>
                  </a:moveTo>
                  <a:cubicBezTo>
                    <a:pt x="315278" y="1392555"/>
                    <a:pt x="307658" y="1392555"/>
                    <a:pt x="300990" y="1392555"/>
                  </a:cubicBezTo>
                  <a:cubicBezTo>
                    <a:pt x="220980" y="1392555"/>
                    <a:pt x="140970" y="1392555"/>
                    <a:pt x="60960" y="1392555"/>
                  </a:cubicBezTo>
                  <a:cubicBezTo>
                    <a:pt x="34290" y="1392555"/>
                    <a:pt x="34290" y="1392555"/>
                    <a:pt x="37148" y="1362075"/>
                  </a:cubicBezTo>
                  <a:cubicBezTo>
                    <a:pt x="131445" y="1362075"/>
                    <a:pt x="226695" y="1362075"/>
                    <a:pt x="323850" y="1362075"/>
                  </a:cubicBezTo>
                  <a:cubicBezTo>
                    <a:pt x="323850" y="1372553"/>
                    <a:pt x="323850" y="1381125"/>
                    <a:pt x="323850" y="1391603"/>
                  </a:cubicBezTo>
                  <a:close/>
                  <a:moveTo>
                    <a:pt x="323850" y="1333500"/>
                  </a:moveTo>
                  <a:cubicBezTo>
                    <a:pt x="228600" y="1333500"/>
                    <a:pt x="133350" y="1333500"/>
                    <a:pt x="37148" y="1333500"/>
                  </a:cubicBezTo>
                  <a:cubicBezTo>
                    <a:pt x="33338" y="1302068"/>
                    <a:pt x="33338" y="1302068"/>
                    <a:pt x="60960" y="1302068"/>
                  </a:cubicBezTo>
                  <a:cubicBezTo>
                    <a:pt x="140970" y="1302068"/>
                    <a:pt x="220980" y="1302068"/>
                    <a:pt x="300990" y="1302068"/>
                  </a:cubicBezTo>
                  <a:cubicBezTo>
                    <a:pt x="308610" y="1302068"/>
                    <a:pt x="316230" y="1303020"/>
                    <a:pt x="323850" y="1303020"/>
                  </a:cubicBezTo>
                  <a:cubicBezTo>
                    <a:pt x="323850" y="1314450"/>
                    <a:pt x="323850" y="1323023"/>
                    <a:pt x="323850" y="1333500"/>
                  </a:cubicBezTo>
                  <a:close/>
                  <a:moveTo>
                    <a:pt x="323850" y="1277303"/>
                  </a:moveTo>
                  <a:cubicBezTo>
                    <a:pt x="315278" y="1278255"/>
                    <a:pt x="307658" y="1278255"/>
                    <a:pt x="300990" y="1278255"/>
                  </a:cubicBezTo>
                  <a:cubicBezTo>
                    <a:pt x="220980" y="1278255"/>
                    <a:pt x="140970" y="1278255"/>
                    <a:pt x="60960" y="1278255"/>
                  </a:cubicBezTo>
                  <a:cubicBezTo>
                    <a:pt x="34290" y="1278255"/>
                    <a:pt x="34290" y="1278255"/>
                    <a:pt x="37148" y="1247775"/>
                  </a:cubicBezTo>
                  <a:cubicBezTo>
                    <a:pt x="131445" y="1247775"/>
                    <a:pt x="226695" y="1247775"/>
                    <a:pt x="323850" y="1247775"/>
                  </a:cubicBezTo>
                  <a:cubicBezTo>
                    <a:pt x="323850" y="1258253"/>
                    <a:pt x="323850" y="1266825"/>
                    <a:pt x="323850" y="1277303"/>
                  </a:cubicBezTo>
                  <a:close/>
                  <a:moveTo>
                    <a:pt x="322898" y="1163003"/>
                  </a:moveTo>
                  <a:cubicBezTo>
                    <a:pt x="315278" y="1163003"/>
                    <a:pt x="307658" y="1163955"/>
                    <a:pt x="300038" y="1163955"/>
                  </a:cubicBezTo>
                  <a:cubicBezTo>
                    <a:pt x="220028" y="1163955"/>
                    <a:pt x="140018" y="1163955"/>
                    <a:pt x="60008" y="1163955"/>
                  </a:cubicBezTo>
                  <a:cubicBezTo>
                    <a:pt x="33338" y="1163955"/>
                    <a:pt x="33338" y="1163955"/>
                    <a:pt x="36195" y="1133475"/>
                  </a:cubicBezTo>
                  <a:cubicBezTo>
                    <a:pt x="130493" y="1133475"/>
                    <a:pt x="225743" y="1133475"/>
                    <a:pt x="322898" y="1133475"/>
                  </a:cubicBezTo>
                  <a:cubicBezTo>
                    <a:pt x="322898" y="1140143"/>
                    <a:pt x="323850" y="1144905"/>
                    <a:pt x="323850" y="1150620"/>
                  </a:cubicBezTo>
                  <a:cubicBezTo>
                    <a:pt x="324803" y="1154430"/>
                    <a:pt x="323850" y="1157288"/>
                    <a:pt x="322898" y="1163003"/>
                  </a:cubicBezTo>
                  <a:close/>
                  <a:moveTo>
                    <a:pt x="300990" y="936308"/>
                  </a:moveTo>
                  <a:cubicBezTo>
                    <a:pt x="220980" y="936308"/>
                    <a:pt x="140970" y="936308"/>
                    <a:pt x="60960" y="936308"/>
                  </a:cubicBezTo>
                  <a:cubicBezTo>
                    <a:pt x="34290" y="936308"/>
                    <a:pt x="34290" y="936308"/>
                    <a:pt x="37148" y="904875"/>
                  </a:cubicBezTo>
                  <a:cubicBezTo>
                    <a:pt x="133350" y="904875"/>
                    <a:pt x="227648" y="904875"/>
                    <a:pt x="323850" y="904875"/>
                  </a:cubicBezTo>
                  <a:cubicBezTo>
                    <a:pt x="323850" y="915353"/>
                    <a:pt x="323850" y="923925"/>
                    <a:pt x="323850" y="934403"/>
                  </a:cubicBezTo>
                  <a:cubicBezTo>
                    <a:pt x="316230" y="935355"/>
                    <a:pt x="308610" y="936308"/>
                    <a:pt x="300990" y="936308"/>
                  </a:cubicBezTo>
                  <a:close/>
                  <a:moveTo>
                    <a:pt x="322898" y="960120"/>
                  </a:moveTo>
                  <a:cubicBezTo>
                    <a:pt x="322898" y="970598"/>
                    <a:pt x="322898" y="980123"/>
                    <a:pt x="322898" y="990600"/>
                  </a:cubicBezTo>
                  <a:cubicBezTo>
                    <a:pt x="227648" y="990600"/>
                    <a:pt x="133350" y="990600"/>
                    <a:pt x="37148" y="990600"/>
                  </a:cubicBezTo>
                  <a:cubicBezTo>
                    <a:pt x="34290" y="959168"/>
                    <a:pt x="34290" y="959168"/>
                    <a:pt x="60960" y="959168"/>
                  </a:cubicBezTo>
                  <a:cubicBezTo>
                    <a:pt x="140018" y="959168"/>
                    <a:pt x="219075" y="959168"/>
                    <a:pt x="298133" y="959168"/>
                  </a:cubicBezTo>
                  <a:cubicBezTo>
                    <a:pt x="306705" y="959168"/>
                    <a:pt x="313373" y="960120"/>
                    <a:pt x="322898" y="960120"/>
                  </a:cubicBezTo>
                  <a:close/>
                  <a:moveTo>
                    <a:pt x="37148" y="762000"/>
                  </a:moveTo>
                  <a:cubicBezTo>
                    <a:pt x="37148" y="752475"/>
                    <a:pt x="37148" y="742950"/>
                    <a:pt x="37148" y="731520"/>
                  </a:cubicBezTo>
                  <a:cubicBezTo>
                    <a:pt x="133350" y="731520"/>
                    <a:pt x="227648" y="731520"/>
                    <a:pt x="323850" y="731520"/>
                  </a:cubicBezTo>
                  <a:cubicBezTo>
                    <a:pt x="323850" y="741998"/>
                    <a:pt x="323850" y="751523"/>
                    <a:pt x="323850" y="762000"/>
                  </a:cubicBezTo>
                  <a:cubicBezTo>
                    <a:pt x="227648" y="762000"/>
                    <a:pt x="133350" y="762000"/>
                    <a:pt x="37148" y="762000"/>
                  </a:cubicBezTo>
                  <a:close/>
                  <a:moveTo>
                    <a:pt x="322898" y="789623"/>
                  </a:moveTo>
                  <a:cubicBezTo>
                    <a:pt x="322898" y="799148"/>
                    <a:pt x="322898" y="808673"/>
                    <a:pt x="322898" y="820103"/>
                  </a:cubicBezTo>
                  <a:cubicBezTo>
                    <a:pt x="315278" y="820103"/>
                    <a:pt x="307658" y="821055"/>
                    <a:pt x="300038" y="821055"/>
                  </a:cubicBezTo>
                  <a:cubicBezTo>
                    <a:pt x="220028" y="821055"/>
                    <a:pt x="140018" y="821055"/>
                    <a:pt x="60008" y="821055"/>
                  </a:cubicBezTo>
                  <a:cubicBezTo>
                    <a:pt x="33338" y="821055"/>
                    <a:pt x="33338" y="821055"/>
                    <a:pt x="36195" y="789623"/>
                  </a:cubicBezTo>
                  <a:cubicBezTo>
                    <a:pt x="133350" y="789623"/>
                    <a:pt x="227648" y="789623"/>
                    <a:pt x="322898" y="789623"/>
                  </a:cubicBezTo>
                  <a:close/>
                  <a:moveTo>
                    <a:pt x="39053" y="647700"/>
                  </a:moveTo>
                  <a:cubicBezTo>
                    <a:pt x="32385" y="618173"/>
                    <a:pt x="33338" y="616268"/>
                    <a:pt x="61913" y="616268"/>
                  </a:cubicBezTo>
                  <a:cubicBezTo>
                    <a:pt x="141923" y="616268"/>
                    <a:pt x="221933" y="616268"/>
                    <a:pt x="301943" y="616268"/>
                  </a:cubicBezTo>
                  <a:cubicBezTo>
                    <a:pt x="308610" y="616268"/>
                    <a:pt x="315278" y="617220"/>
                    <a:pt x="324803" y="617220"/>
                  </a:cubicBezTo>
                  <a:cubicBezTo>
                    <a:pt x="324803" y="628650"/>
                    <a:pt x="324803" y="637223"/>
                    <a:pt x="324803" y="647700"/>
                  </a:cubicBezTo>
                  <a:cubicBezTo>
                    <a:pt x="228600" y="647700"/>
                    <a:pt x="133350" y="647700"/>
                    <a:pt x="39053" y="647700"/>
                  </a:cubicBezTo>
                  <a:close/>
                  <a:moveTo>
                    <a:pt x="37148" y="561975"/>
                  </a:moveTo>
                  <a:cubicBezTo>
                    <a:pt x="131445" y="561975"/>
                    <a:pt x="226695" y="561975"/>
                    <a:pt x="323850" y="561975"/>
                  </a:cubicBezTo>
                  <a:cubicBezTo>
                    <a:pt x="323850" y="571500"/>
                    <a:pt x="323850" y="581025"/>
                    <a:pt x="323850" y="591503"/>
                  </a:cubicBezTo>
                  <a:cubicBezTo>
                    <a:pt x="315278" y="591503"/>
                    <a:pt x="307658" y="592455"/>
                    <a:pt x="300990" y="592455"/>
                  </a:cubicBezTo>
                  <a:cubicBezTo>
                    <a:pt x="220980" y="592455"/>
                    <a:pt x="140970" y="592455"/>
                    <a:pt x="60960" y="592455"/>
                  </a:cubicBezTo>
                  <a:cubicBezTo>
                    <a:pt x="34290" y="593408"/>
                    <a:pt x="34290" y="593408"/>
                    <a:pt x="37148" y="561975"/>
                  </a:cubicBezTo>
                  <a:close/>
                  <a:moveTo>
                    <a:pt x="60960" y="1073468"/>
                  </a:moveTo>
                  <a:cubicBezTo>
                    <a:pt x="140970" y="1073468"/>
                    <a:pt x="220980" y="1073468"/>
                    <a:pt x="300990" y="1073468"/>
                  </a:cubicBezTo>
                  <a:cubicBezTo>
                    <a:pt x="308610" y="1073468"/>
                    <a:pt x="316230" y="1074420"/>
                    <a:pt x="323850" y="1074420"/>
                  </a:cubicBezTo>
                  <a:cubicBezTo>
                    <a:pt x="323850" y="1084898"/>
                    <a:pt x="323850" y="1094423"/>
                    <a:pt x="323850" y="1103948"/>
                  </a:cubicBezTo>
                  <a:cubicBezTo>
                    <a:pt x="228600" y="1103948"/>
                    <a:pt x="133350" y="1103948"/>
                    <a:pt x="37148" y="1103948"/>
                  </a:cubicBezTo>
                  <a:cubicBezTo>
                    <a:pt x="34290" y="1074420"/>
                    <a:pt x="34290" y="1073468"/>
                    <a:pt x="60960" y="1073468"/>
                  </a:cubicBezTo>
                  <a:close/>
                  <a:moveTo>
                    <a:pt x="323850" y="533400"/>
                  </a:moveTo>
                  <a:cubicBezTo>
                    <a:pt x="228600" y="533400"/>
                    <a:pt x="133350" y="533400"/>
                    <a:pt x="38100" y="533400"/>
                  </a:cubicBezTo>
                  <a:cubicBezTo>
                    <a:pt x="33338" y="503873"/>
                    <a:pt x="33338" y="502920"/>
                    <a:pt x="60008" y="502920"/>
                  </a:cubicBezTo>
                  <a:cubicBezTo>
                    <a:pt x="140970" y="502920"/>
                    <a:pt x="220980" y="502920"/>
                    <a:pt x="301943" y="502920"/>
                  </a:cubicBezTo>
                  <a:cubicBezTo>
                    <a:pt x="308610" y="502920"/>
                    <a:pt x="315278" y="503873"/>
                    <a:pt x="324803" y="504825"/>
                  </a:cubicBezTo>
                  <a:cubicBezTo>
                    <a:pt x="323850" y="514350"/>
                    <a:pt x="323850" y="522923"/>
                    <a:pt x="323850" y="533400"/>
                  </a:cubicBezTo>
                  <a:close/>
                  <a:moveTo>
                    <a:pt x="38100" y="447675"/>
                  </a:moveTo>
                  <a:cubicBezTo>
                    <a:pt x="132398" y="447675"/>
                    <a:pt x="227648" y="447675"/>
                    <a:pt x="322898" y="447675"/>
                  </a:cubicBezTo>
                  <a:cubicBezTo>
                    <a:pt x="322898" y="457200"/>
                    <a:pt x="322898" y="465773"/>
                    <a:pt x="322898" y="477203"/>
                  </a:cubicBezTo>
                  <a:cubicBezTo>
                    <a:pt x="315278" y="478155"/>
                    <a:pt x="308610" y="479108"/>
                    <a:pt x="300990" y="479108"/>
                  </a:cubicBezTo>
                  <a:cubicBezTo>
                    <a:pt x="220028" y="479108"/>
                    <a:pt x="140018" y="479108"/>
                    <a:pt x="59055" y="479108"/>
                  </a:cubicBezTo>
                  <a:cubicBezTo>
                    <a:pt x="34290" y="479108"/>
                    <a:pt x="33338" y="477203"/>
                    <a:pt x="38100" y="447675"/>
                  </a:cubicBezTo>
                  <a:close/>
                  <a:moveTo>
                    <a:pt x="37148" y="218123"/>
                  </a:moveTo>
                  <a:cubicBezTo>
                    <a:pt x="132398" y="218123"/>
                    <a:pt x="226695" y="218123"/>
                    <a:pt x="322898" y="218123"/>
                  </a:cubicBezTo>
                  <a:cubicBezTo>
                    <a:pt x="322898" y="227648"/>
                    <a:pt x="322898" y="237173"/>
                    <a:pt x="322898" y="248603"/>
                  </a:cubicBezTo>
                  <a:cubicBezTo>
                    <a:pt x="315278" y="248603"/>
                    <a:pt x="307658" y="249555"/>
                    <a:pt x="300038" y="249555"/>
                  </a:cubicBezTo>
                  <a:cubicBezTo>
                    <a:pt x="220028" y="249555"/>
                    <a:pt x="140018" y="249555"/>
                    <a:pt x="60008" y="249555"/>
                  </a:cubicBezTo>
                  <a:cubicBezTo>
                    <a:pt x="34290" y="250508"/>
                    <a:pt x="34290" y="249555"/>
                    <a:pt x="37148" y="218123"/>
                  </a:cubicBezTo>
                  <a:close/>
                  <a:moveTo>
                    <a:pt x="61913" y="273368"/>
                  </a:moveTo>
                  <a:cubicBezTo>
                    <a:pt x="140970" y="273368"/>
                    <a:pt x="220028" y="273368"/>
                    <a:pt x="299085" y="273368"/>
                  </a:cubicBezTo>
                  <a:cubicBezTo>
                    <a:pt x="306705" y="273368"/>
                    <a:pt x="314325" y="274320"/>
                    <a:pt x="323850" y="274320"/>
                  </a:cubicBezTo>
                  <a:cubicBezTo>
                    <a:pt x="323850" y="285750"/>
                    <a:pt x="323850" y="294323"/>
                    <a:pt x="323850" y="304800"/>
                  </a:cubicBezTo>
                  <a:cubicBezTo>
                    <a:pt x="227648" y="304800"/>
                    <a:pt x="133350" y="304800"/>
                    <a:pt x="39053" y="304800"/>
                  </a:cubicBezTo>
                  <a:cubicBezTo>
                    <a:pt x="32385" y="275273"/>
                    <a:pt x="33338" y="273368"/>
                    <a:pt x="61913" y="273368"/>
                  </a:cubicBezTo>
                  <a:close/>
                  <a:moveTo>
                    <a:pt x="322898" y="332423"/>
                  </a:moveTo>
                  <a:cubicBezTo>
                    <a:pt x="322898" y="341948"/>
                    <a:pt x="322898" y="351473"/>
                    <a:pt x="322898" y="362903"/>
                  </a:cubicBezTo>
                  <a:cubicBezTo>
                    <a:pt x="315278" y="362903"/>
                    <a:pt x="307658" y="363855"/>
                    <a:pt x="300038" y="363855"/>
                  </a:cubicBezTo>
                  <a:cubicBezTo>
                    <a:pt x="220028" y="363855"/>
                    <a:pt x="140018" y="363855"/>
                    <a:pt x="60008" y="363855"/>
                  </a:cubicBezTo>
                  <a:cubicBezTo>
                    <a:pt x="33338" y="363855"/>
                    <a:pt x="33338" y="363855"/>
                    <a:pt x="36195" y="332423"/>
                  </a:cubicBezTo>
                  <a:cubicBezTo>
                    <a:pt x="133350" y="332423"/>
                    <a:pt x="227648" y="332423"/>
                    <a:pt x="322898" y="332423"/>
                  </a:cubicBezTo>
                  <a:close/>
                  <a:moveTo>
                    <a:pt x="60960" y="387668"/>
                  </a:moveTo>
                  <a:cubicBezTo>
                    <a:pt x="140970" y="387668"/>
                    <a:pt x="220980" y="387668"/>
                    <a:pt x="300990" y="387668"/>
                  </a:cubicBezTo>
                  <a:cubicBezTo>
                    <a:pt x="307658" y="387668"/>
                    <a:pt x="314325" y="388620"/>
                    <a:pt x="323850" y="388620"/>
                  </a:cubicBezTo>
                  <a:cubicBezTo>
                    <a:pt x="323850" y="400050"/>
                    <a:pt x="323850" y="408623"/>
                    <a:pt x="323850" y="419100"/>
                  </a:cubicBezTo>
                  <a:cubicBezTo>
                    <a:pt x="227648" y="419100"/>
                    <a:pt x="133350" y="419100"/>
                    <a:pt x="39053" y="419100"/>
                  </a:cubicBezTo>
                  <a:cubicBezTo>
                    <a:pt x="32385" y="389573"/>
                    <a:pt x="33338" y="387668"/>
                    <a:pt x="60960" y="387668"/>
                  </a:cubicBezTo>
                  <a:close/>
                  <a:moveTo>
                    <a:pt x="60960" y="844868"/>
                  </a:moveTo>
                  <a:cubicBezTo>
                    <a:pt x="140970" y="844868"/>
                    <a:pt x="220980" y="844868"/>
                    <a:pt x="300990" y="844868"/>
                  </a:cubicBezTo>
                  <a:cubicBezTo>
                    <a:pt x="308610" y="844868"/>
                    <a:pt x="316230" y="845820"/>
                    <a:pt x="324803" y="845820"/>
                  </a:cubicBezTo>
                  <a:cubicBezTo>
                    <a:pt x="324803" y="856298"/>
                    <a:pt x="324803" y="864870"/>
                    <a:pt x="324803" y="875348"/>
                  </a:cubicBezTo>
                  <a:cubicBezTo>
                    <a:pt x="229553" y="875348"/>
                    <a:pt x="135255" y="875348"/>
                    <a:pt x="40005" y="875348"/>
                  </a:cubicBezTo>
                  <a:cubicBezTo>
                    <a:pt x="31433" y="848678"/>
                    <a:pt x="33338" y="844868"/>
                    <a:pt x="60960" y="844868"/>
                  </a:cubicBezTo>
                  <a:close/>
                  <a:moveTo>
                    <a:pt x="37148" y="1019175"/>
                  </a:moveTo>
                  <a:cubicBezTo>
                    <a:pt x="131445" y="1019175"/>
                    <a:pt x="226695" y="1019175"/>
                    <a:pt x="323850" y="1019175"/>
                  </a:cubicBezTo>
                  <a:cubicBezTo>
                    <a:pt x="323850" y="1028700"/>
                    <a:pt x="323850" y="1037273"/>
                    <a:pt x="323850" y="1049655"/>
                  </a:cubicBezTo>
                  <a:cubicBezTo>
                    <a:pt x="287655" y="1049655"/>
                    <a:pt x="253365" y="1049655"/>
                    <a:pt x="219075" y="1049655"/>
                  </a:cubicBezTo>
                  <a:cubicBezTo>
                    <a:pt x="166688" y="1049655"/>
                    <a:pt x="114300" y="1048703"/>
                    <a:pt x="61913" y="1049655"/>
                  </a:cubicBezTo>
                  <a:cubicBezTo>
                    <a:pt x="38100" y="1051560"/>
                    <a:pt x="31433" y="1042988"/>
                    <a:pt x="37148" y="101917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381EAB4-B242-4798-9CF0-BAF36E36ADD4}"/>
                </a:ext>
              </a:extLst>
            </p:cNvPr>
            <p:cNvSpPr/>
            <p:nvPr/>
          </p:nvSpPr>
          <p:spPr>
            <a:xfrm>
              <a:off x="3588900" y="4804268"/>
              <a:ext cx="338721" cy="945267"/>
            </a:xfrm>
            <a:custGeom>
              <a:avLst/>
              <a:gdLst>
                <a:gd name="connsiteX0" fmla="*/ 417195 w 409575"/>
                <a:gd name="connsiteY0" fmla="*/ 1149668 h 1143000"/>
                <a:gd name="connsiteX1" fmla="*/ 417195 w 409575"/>
                <a:gd name="connsiteY1" fmla="*/ 0 h 1143000"/>
                <a:gd name="connsiteX2" fmla="*/ 0 w 409575"/>
                <a:gd name="connsiteY2" fmla="*/ 0 h 1143000"/>
                <a:gd name="connsiteX3" fmla="*/ 0 w 409575"/>
                <a:gd name="connsiteY3" fmla="*/ 1149668 h 1143000"/>
                <a:gd name="connsiteX4" fmla="*/ 417195 w 409575"/>
                <a:gd name="connsiteY4" fmla="*/ 1149668 h 1143000"/>
                <a:gd name="connsiteX5" fmla="*/ 342900 w 409575"/>
                <a:gd name="connsiteY5" fmla="*/ 1091565 h 1143000"/>
                <a:gd name="connsiteX6" fmla="*/ 342900 w 409575"/>
                <a:gd name="connsiteY6" fmla="*/ 921068 h 1143000"/>
                <a:gd name="connsiteX7" fmla="*/ 383858 w 409575"/>
                <a:gd name="connsiteY7" fmla="*/ 951548 h 1143000"/>
                <a:gd name="connsiteX8" fmla="*/ 383858 w 409575"/>
                <a:gd name="connsiteY8" fmla="*/ 1061085 h 1143000"/>
                <a:gd name="connsiteX9" fmla="*/ 342900 w 409575"/>
                <a:gd name="connsiteY9" fmla="*/ 1091565 h 1143000"/>
                <a:gd name="connsiteX10" fmla="*/ 382905 w 409575"/>
                <a:gd name="connsiteY10" fmla="*/ 879158 h 1143000"/>
                <a:gd name="connsiteX11" fmla="*/ 343852 w 409575"/>
                <a:gd name="connsiteY11" fmla="*/ 894398 h 1143000"/>
                <a:gd name="connsiteX12" fmla="*/ 343852 w 409575"/>
                <a:gd name="connsiteY12" fmla="*/ 727710 h 1143000"/>
                <a:gd name="connsiteX13" fmla="*/ 367665 w 409575"/>
                <a:gd name="connsiteY13" fmla="*/ 728663 h 1143000"/>
                <a:gd name="connsiteX14" fmla="*/ 382905 w 409575"/>
                <a:gd name="connsiteY14" fmla="*/ 741998 h 1143000"/>
                <a:gd name="connsiteX15" fmla="*/ 382905 w 409575"/>
                <a:gd name="connsiteY15" fmla="*/ 879158 h 1143000"/>
                <a:gd name="connsiteX16" fmla="*/ 342900 w 409575"/>
                <a:gd name="connsiteY16" fmla="*/ 139065 h 1143000"/>
                <a:gd name="connsiteX17" fmla="*/ 382905 w 409575"/>
                <a:gd name="connsiteY17" fmla="*/ 139065 h 1143000"/>
                <a:gd name="connsiteX18" fmla="*/ 382905 w 409575"/>
                <a:gd name="connsiteY18" fmla="*/ 225743 h 1143000"/>
                <a:gd name="connsiteX19" fmla="*/ 382905 w 409575"/>
                <a:gd name="connsiteY19" fmla="*/ 268605 h 1143000"/>
                <a:gd name="connsiteX20" fmla="*/ 342900 w 409575"/>
                <a:gd name="connsiteY20" fmla="*/ 301943 h 1143000"/>
                <a:gd name="connsiteX21" fmla="*/ 342900 w 409575"/>
                <a:gd name="connsiteY21" fmla="*/ 139065 h 1143000"/>
                <a:gd name="connsiteX22" fmla="*/ 382905 w 409575"/>
                <a:gd name="connsiteY22" fmla="*/ 470535 h 1143000"/>
                <a:gd name="connsiteX23" fmla="*/ 342900 w 409575"/>
                <a:gd name="connsiteY23" fmla="*/ 501015 h 1143000"/>
                <a:gd name="connsiteX24" fmla="*/ 342900 w 409575"/>
                <a:gd name="connsiteY24" fmla="*/ 340043 h 1143000"/>
                <a:gd name="connsiteX25" fmla="*/ 382905 w 409575"/>
                <a:gd name="connsiteY25" fmla="*/ 370522 h 1143000"/>
                <a:gd name="connsiteX26" fmla="*/ 382905 w 409575"/>
                <a:gd name="connsiteY26" fmla="*/ 470535 h 1143000"/>
                <a:gd name="connsiteX27" fmla="*/ 342900 w 409575"/>
                <a:gd name="connsiteY27" fmla="*/ 531495 h 1143000"/>
                <a:gd name="connsiteX28" fmla="*/ 383858 w 409575"/>
                <a:gd name="connsiteY28" fmla="*/ 559118 h 1143000"/>
                <a:gd name="connsiteX29" fmla="*/ 383858 w 409575"/>
                <a:gd name="connsiteY29" fmla="*/ 690563 h 1143000"/>
                <a:gd name="connsiteX30" fmla="*/ 342900 w 409575"/>
                <a:gd name="connsiteY30" fmla="*/ 690563 h 1143000"/>
                <a:gd name="connsiteX31" fmla="*/ 342900 w 409575"/>
                <a:gd name="connsiteY31" fmla="*/ 531495 h 1143000"/>
                <a:gd name="connsiteX32" fmla="*/ 263842 w 409575"/>
                <a:gd name="connsiteY32" fmla="*/ 139065 h 1143000"/>
                <a:gd name="connsiteX33" fmla="*/ 305752 w 409575"/>
                <a:gd name="connsiteY33" fmla="*/ 139065 h 1143000"/>
                <a:gd name="connsiteX34" fmla="*/ 305752 w 409575"/>
                <a:gd name="connsiteY34" fmla="*/ 250508 h 1143000"/>
                <a:gd name="connsiteX35" fmla="*/ 305752 w 409575"/>
                <a:gd name="connsiteY35" fmla="*/ 278130 h 1143000"/>
                <a:gd name="connsiteX36" fmla="*/ 277177 w 409575"/>
                <a:gd name="connsiteY36" fmla="*/ 302895 h 1143000"/>
                <a:gd name="connsiteX37" fmla="*/ 264795 w 409575"/>
                <a:gd name="connsiteY37" fmla="*/ 289560 h 1143000"/>
                <a:gd name="connsiteX38" fmla="*/ 263842 w 409575"/>
                <a:gd name="connsiteY38" fmla="*/ 139065 h 1143000"/>
                <a:gd name="connsiteX39" fmla="*/ 284798 w 409575"/>
                <a:gd name="connsiteY39" fmla="*/ 526733 h 1143000"/>
                <a:gd name="connsiteX40" fmla="*/ 306705 w 409575"/>
                <a:gd name="connsiteY40" fmla="*/ 549593 h 1143000"/>
                <a:gd name="connsiteX41" fmla="*/ 306705 w 409575"/>
                <a:gd name="connsiteY41" fmla="*/ 691515 h 1143000"/>
                <a:gd name="connsiteX42" fmla="*/ 264795 w 409575"/>
                <a:gd name="connsiteY42" fmla="*/ 691515 h 1143000"/>
                <a:gd name="connsiteX43" fmla="*/ 264795 w 409575"/>
                <a:gd name="connsiteY43" fmla="*/ 602933 h 1143000"/>
                <a:gd name="connsiteX44" fmla="*/ 264795 w 409575"/>
                <a:gd name="connsiteY44" fmla="*/ 550545 h 1143000"/>
                <a:gd name="connsiteX45" fmla="*/ 284798 w 409575"/>
                <a:gd name="connsiteY45" fmla="*/ 526733 h 1143000"/>
                <a:gd name="connsiteX46" fmla="*/ 230505 w 409575"/>
                <a:gd name="connsiteY46" fmla="*/ 1012508 h 1143000"/>
                <a:gd name="connsiteX47" fmla="*/ 230505 w 409575"/>
                <a:gd name="connsiteY47" fmla="*/ 1079183 h 1143000"/>
                <a:gd name="connsiteX48" fmla="*/ 210502 w 409575"/>
                <a:gd name="connsiteY48" fmla="*/ 1093470 h 1143000"/>
                <a:gd name="connsiteX49" fmla="*/ 187642 w 409575"/>
                <a:gd name="connsiteY49" fmla="*/ 1079183 h 1143000"/>
                <a:gd name="connsiteX50" fmla="*/ 187642 w 409575"/>
                <a:gd name="connsiteY50" fmla="*/ 919163 h 1143000"/>
                <a:gd name="connsiteX51" fmla="*/ 230505 w 409575"/>
                <a:gd name="connsiteY51" fmla="*/ 919163 h 1143000"/>
                <a:gd name="connsiteX52" fmla="*/ 230505 w 409575"/>
                <a:gd name="connsiteY52" fmla="*/ 1012508 h 1143000"/>
                <a:gd name="connsiteX53" fmla="*/ 187642 w 409575"/>
                <a:gd name="connsiteY53" fmla="*/ 351472 h 1143000"/>
                <a:gd name="connsiteX54" fmla="*/ 200977 w 409575"/>
                <a:gd name="connsiteY54" fmla="*/ 338138 h 1143000"/>
                <a:gd name="connsiteX55" fmla="*/ 229552 w 409575"/>
                <a:gd name="connsiteY55" fmla="*/ 337185 h 1143000"/>
                <a:gd name="connsiteX56" fmla="*/ 229552 w 409575"/>
                <a:gd name="connsiteY56" fmla="*/ 490538 h 1143000"/>
                <a:gd name="connsiteX57" fmla="*/ 208598 w 409575"/>
                <a:gd name="connsiteY57" fmla="*/ 502920 h 1143000"/>
                <a:gd name="connsiteX58" fmla="*/ 187642 w 409575"/>
                <a:gd name="connsiteY58" fmla="*/ 490538 h 1143000"/>
                <a:gd name="connsiteX59" fmla="*/ 187642 w 409575"/>
                <a:gd name="connsiteY59" fmla="*/ 351472 h 1143000"/>
                <a:gd name="connsiteX60" fmla="*/ 187642 w 409575"/>
                <a:gd name="connsiteY60" fmla="*/ 743903 h 1143000"/>
                <a:gd name="connsiteX61" fmla="*/ 227648 w 409575"/>
                <a:gd name="connsiteY61" fmla="*/ 727710 h 1143000"/>
                <a:gd name="connsiteX62" fmla="*/ 227648 w 409575"/>
                <a:gd name="connsiteY62" fmla="*/ 893445 h 1143000"/>
                <a:gd name="connsiteX63" fmla="*/ 202883 w 409575"/>
                <a:gd name="connsiteY63" fmla="*/ 893445 h 1143000"/>
                <a:gd name="connsiteX64" fmla="*/ 186690 w 409575"/>
                <a:gd name="connsiteY64" fmla="*/ 878205 h 1143000"/>
                <a:gd name="connsiteX65" fmla="*/ 187642 w 409575"/>
                <a:gd name="connsiteY65" fmla="*/ 743903 h 1143000"/>
                <a:gd name="connsiteX66" fmla="*/ 114300 w 409575"/>
                <a:gd name="connsiteY66" fmla="*/ 139065 h 1143000"/>
                <a:gd name="connsiteX67" fmla="*/ 154305 w 409575"/>
                <a:gd name="connsiteY67" fmla="*/ 139065 h 1143000"/>
                <a:gd name="connsiteX68" fmla="*/ 154305 w 409575"/>
                <a:gd name="connsiteY68" fmla="*/ 230505 h 1143000"/>
                <a:gd name="connsiteX69" fmla="*/ 154305 w 409575"/>
                <a:gd name="connsiteY69" fmla="*/ 269558 h 1143000"/>
                <a:gd name="connsiteX70" fmla="*/ 114300 w 409575"/>
                <a:gd name="connsiteY70" fmla="*/ 301943 h 1143000"/>
                <a:gd name="connsiteX71" fmla="*/ 114300 w 409575"/>
                <a:gd name="connsiteY71" fmla="*/ 139065 h 1143000"/>
                <a:gd name="connsiteX72" fmla="*/ 114300 w 409575"/>
                <a:gd name="connsiteY72" fmla="*/ 339090 h 1143000"/>
                <a:gd name="connsiteX73" fmla="*/ 130492 w 409575"/>
                <a:gd name="connsiteY73" fmla="*/ 337185 h 1143000"/>
                <a:gd name="connsiteX74" fmla="*/ 155258 w 409575"/>
                <a:gd name="connsiteY74" fmla="*/ 360997 h 1143000"/>
                <a:gd name="connsiteX75" fmla="*/ 155258 w 409575"/>
                <a:gd name="connsiteY75" fmla="*/ 472440 h 1143000"/>
                <a:gd name="connsiteX76" fmla="*/ 115252 w 409575"/>
                <a:gd name="connsiteY76" fmla="*/ 501015 h 1143000"/>
                <a:gd name="connsiteX77" fmla="*/ 114300 w 409575"/>
                <a:gd name="connsiteY77" fmla="*/ 339090 h 1143000"/>
                <a:gd name="connsiteX78" fmla="*/ 154305 w 409575"/>
                <a:gd name="connsiteY78" fmla="*/ 691515 h 1143000"/>
                <a:gd name="connsiteX79" fmla="*/ 114300 w 409575"/>
                <a:gd name="connsiteY79" fmla="*/ 691515 h 1143000"/>
                <a:gd name="connsiteX80" fmla="*/ 114300 w 409575"/>
                <a:gd name="connsiteY80" fmla="*/ 530543 h 1143000"/>
                <a:gd name="connsiteX81" fmla="*/ 154305 w 409575"/>
                <a:gd name="connsiteY81" fmla="*/ 559118 h 1143000"/>
                <a:gd name="connsiteX82" fmla="*/ 154305 w 409575"/>
                <a:gd name="connsiteY82" fmla="*/ 691515 h 1143000"/>
                <a:gd name="connsiteX83" fmla="*/ 114300 w 409575"/>
                <a:gd name="connsiteY83" fmla="*/ 727710 h 1143000"/>
                <a:gd name="connsiteX84" fmla="*/ 139065 w 409575"/>
                <a:gd name="connsiteY84" fmla="*/ 728663 h 1143000"/>
                <a:gd name="connsiteX85" fmla="*/ 154305 w 409575"/>
                <a:gd name="connsiteY85" fmla="*/ 741998 h 1143000"/>
                <a:gd name="connsiteX86" fmla="*/ 154305 w 409575"/>
                <a:gd name="connsiteY86" fmla="*/ 879158 h 1143000"/>
                <a:gd name="connsiteX87" fmla="*/ 114300 w 409575"/>
                <a:gd name="connsiteY87" fmla="*/ 894398 h 1143000"/>
                <a:gd name="connsiteX88" fmla="*/ 114300 w 409575"/>
                <a:gd name="connsiteY88" fmla="*/ 72771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409575" h="1143000">
                  <a:moveTo>
                    <a:pt x="417195" y="1149668"/>
                  </a:moveTo>
                  <a:cubicBezTo>
                    <a:pt x="417195" y="764858"/>
                    <a:pt x="417195" y="381953"/>
                    <a:pt x="417195" y="0"/>
                  </a:cubicBezTo>
                  <a:cubicBezTo>
                    <a:pt x="276225" y="0"/>
                    <a:pt x="139065" y="0"/>
                    <a:pt x="0" y="0"/>
                  </a:cubicBezTo>
                  <a:cubicBezTo>
                    <a:pt x="0" y="384810"/>
                    <a:pt x="0" y="766763"/>
                    <a:pt x="0" y="1149668"/>
                  </a:cubicBezTo>
                  <a:lnTo>
                    <a:pt x="417195" y="1149668"/>
                  </a:lnTo>
                  <a:close/>
                  <a:moveTo>
                    <a:pt x="342900" y="1091565"/>
                  </a:moveTo>
                  <a:cubicBezTo>
                    <a:pt x="342900" y="1034415"/>
                    <a:pt x="342900" y="977265"/>
                    <a:pt x="342900" y="921068"/>
                  </a:cubicBezTo>
                  <a:cubicBezTo>
                    <a:pt x="382905" y="914400"/>
                    <a:pt x="383858" y="914400"/>
                    <a:pt x="383858" y="951548"/>
                  </a:cubicBezTo>
                  <a:cubicBezTo>
                    <a:pt x="383858" y="987743"/>
                    <a:pt x="383858" y="1023938"/>
                    <a:pt x="383858" y="1061085"/>
                  </a:cubicBezTo>
                  <a:cubicBezTo>
                    <a:pt x="382905" y="1096328"/>
                    <a:pt x="382905" y="1097280"/>
                    <a:pt x="342900" y="1091565"/>
                  </a:cubicBezTo>
                  <a:close/>
                  <a:moveTo>
                    <a:pt x="382905" y="879158"/>
                  </a:moveTo>
                  <a:cubicBezTo>
                    <a:pt x="381000" y="906780"/>
                    <a:pt x="358140" y="887730"/>
                    <a:pt x="343852" y="894398"/>
                  </a:cubicBezTo>
                  <a:cubicBezTo>
                    <a:pt x="343852" y="838200"/>
                    <a:pt x="343852" y="784860"/>
                    <a:pt x="343852" y="727710"/>
                  </a:cubicBezTo>
                  <a:cubicBezTo>
                    <a:pt x="353377" y="727710"/>
                    <a:pt x="360998" y="725805"/>
                    <a:pt x="367665" y="728663"/>
                  </a:cubicBezTo>
                  <a:cubicBezTo>
                    <a:pt x="373380" y="730568"/>
                    <a:pt x="382905" y="737235"/>
                    <a:pt x="382905" y="741998"/>
                  </a:cubicBezTo>
                  <a:cubicBezTo>
                    <a:pt x="383858" y="787718"/>
                    <a:pt x="384810" y="833438"/>
                    <a:pt x="382905" y="879158"/>
                  </a:cubicBezTo>
                  <a:close/>
                  <a:moveTo>
                    <a:pt x="342900" y="139065"/>
                  </a:moveTo>
                  <a:cubicBezTo>
                    <a:pt x="356235" y="139065"/>
                    <a:pt x="367665" y="139065"/>
                    <a:pt x="382905" y="139065"/>
                  </a:cubicBezTo>
                  <a:cubicBezTo>
                    <a:pt x="382905" y="168593"/>
                    <a:pt x="382905" y="197168"/>
                    <a:pt x="382905" y="225743"/>
                  </a:cubicBezTo>
                  <a:cubicBezTo>
                    <a:pt x="382905" y="240030"/>
                    <a:pt x="382905" y="254318"/>
                    <a:pt x="382905" y="268605"/>
                  </a:cubicBezTo>
                  <a:cubicBezTo>
                    <a:pt x="382905" y="305753"/>
                    <a:pt x="382905" y="305753"/>
                    <a:pt x="342900" y="301943"/>
                  </a:cubicBezTo>
                  <a:cubicBezTo>
                    <a:pt x="342900" y="246698"/>
                    <a:pt x="342900" y="193358"/>
                    <a:pt x="342900" y="139065"/>
                  </a:cubicBezTo>
                  <a:close/>
                  <a:moveTo>
                    <a:pt x="382905" y="470535"/>
                  </a:moveTo>
                  <a:cubicBezTo>
                    <a:pt x="382905" y="506730"/>
                    <a:pt x="382905" y="506730"/>
                    <a:pt x="342900" y="501015"/>
                  </a:cubicBezTo>
                  <a:cubicBezTo>
                    <a:pt x="342900" y="447675"/>
                    <a:pt x="342900" y="393383"/>
                    <a:pt x="342900" y="340043"/>
                  </a:cubicBezTo>
                  <a:cubicBezTo>
                    <a:pt x="382905" y="333375"/>
                    <a:pt x="382905" y="333375"/>
                    <a:pt x="382905" y="370522"/>
                  </a:cubicBezTo>
                  <a:cubicBezTo>
                    <a:pt x="382905" y="403860"/>
                    <a:pt x="382905" y="437197"/>
                    <a:pt x="382905" y="470535"/>
                  </a:cubicBezTo>
                  <a:close/>
                  <a:moveTo>
                    <a:pt x="342900" y="531495"/>
                  </a:moveTo>
                  <a:cubicBezTo>
                    <a:pt x="378142" y="521018"/>
                    <a:pt x="383858" y="523875"/>
                    <a:pt x="383858" y="559118"/>
                  </a:cubicBezTo>
                  <a:cubicBezTo>
                    <a:pt x="383858" y="601980"/>
                    <a:pt x="383858" y="645795"/>
                    <a:pt x="383858" y="690563"/>
                  </a:cubicBezTo>
                  <a:cubicBezTo>
                    <a:pt x="368617" y="690563"/>
                    <a:pt x="356235" y="690563"/>
                    <a:pt x="342900" y="690563"/>
                  </a:cubicBezTo>
                  <a:cubicBezTo>
                    <a:pt x="342900" y="637223"/>
                    <a:pt x="342900" y="584835"/>
                    <a:pt x="342900" y="531495"/>
                  </a:cubicBezTo>
                  <a:close/>
                  <a:moveTo>
                    <a:pt x="263842" y="139065"/>
                  </a:moveTo>
                  <a:cubicBezTo>
                    <a:pt x="279083" y="139065"/>
                    <a:pt x="290512" y="139065"/>
                    <a:pt x="305752" y="139065"/>
                  </a:cubicBezTo>
                  <a:cubicBezTo>
                    <a:pt x="305752" y="177165"/>
                    <a:pt x="305752" y="214313"/>
                    <a:pt x="305752" y="250508"/>
                  </a:cubicBezTo>
                  <a:cubicBezTo>
                    <a:pt x="305752" y="260033"/>
                    <a:pt x="305752" y="268605"/>
                    <a:pt x="305752" y="278130"/>
                  </a:cubicBezTo>
                  <a:cubicBezTo>
                    <a:pt x="305752" y="303847"/>
                    <a:pt x="301942" y="307658"/>
                    <a:pt x="277177" y="302895"/>
                  </a:cubicBezTo>
                  <a:cubicBezTo>
                    <a:pt x="272415" y="301943"/>
                    <a:pt x="264795" y="294323"/>
                    <a:pt x="264795" y="289560"/>
                  </a:cubicBezTo>
                  <a:cubicBezTo>
                    <a:pt x="263842" y="240030"/>
                    <a:pt x="263842" y="190500"/>
                    <a:pt x="263842" y="139065"/>
                  </a:cubicBezTo>
                  <a:close/>
                  <a:moveTo>
                    <a:pt x="284798" y="526733"/>
                  </a:moveTo>
                  <a:cubicBezTo>
                    <a:pt x="301942" y="526733"/>
                    <a:pt x="306705" y="533400"/>
                    <a:pt x="306705" y="549593"/>
                  </a:cubicBezTo>
                  <a:cubicBezTo>
                    <a:pt x="305752" y="596265"/>
                    <a:pt x="306705" y="641985"/>
                    <a:pt x="306705" y="691515"/>
                  </a:cubicBezTo>
                  <a:cubicBezTo>
                    <a:pt x="291465" y="691515"/>
                    <a:pt x="280035" y="691515"/>
                    <a:pt x="264795" y="691515"/>
                  </a:cubicBezTo>
                  <a:cubicBezTo>
                    <a:pt x="264795" y="661035"/>
                    <a:pt x="264795" y="631508"/>
                    <a:pt x="264795" y="602933"/>
                  </a:cubicBezTo>
                  <a:cubicBezTo>
                    <a:pt x="264795" y="585788"/>
                    <a:pt x="265748" y="567690"/>
                    <a:pt x="264795" y="550545"/>
                  </a:cubicBezTo>
                  <a:cubicBezTo>
                    <a:pt x="262890" y="534353"/>
                    <a:pt x="267652" y="526733"/>
                    <a:pt x="284798" y="526733"/>
                  </a:cubicBezTo>
                  <a:close/>
                  <a:moveTo>
                    <a:pt x="230505" y="1012508"/>
                  </a:moveTo>
                  <a:cubicBezTo>
                    <a:pt x="230505" y="1034415"/>
                    <a:pt x="230505" y="1056323"/>
                    <a:pt x="230505" y="1079183"/>
                  </a:cubicBezTo>
                  <a:cubicBezTo>
                    <a:pt x="230505" y="1094423"/>
                    <a:pt x="220980" y="1094423"/>
                    <a:pt x="210502" y="1093470"/>
                  </a:cubicBezTo>
                  <a:cubicBezTo>
                    <a:pt x="200025" y="1093470"/>
                    <a:pt x="187642" y="1096328"/>
                    <a:pt x="187642" y="1079183"/>
                  </a:cubicBezTo>
                  <a:cubicBezTo>
                    <a:pt x="187642" y="1026795"/>
                    <a:pt x="187642" y="974408"/>
                    <a:pt x="187642" y="919163"/>
                  </a:cubicBezTo>
                  <a:cubicBezTo>
                    <a:pt x="202883" y="919163"/>
                    <a:pt x="215265" y="919163"/>
                    <a:pt x="230505" y="919163"/>
                  </a:cubicBezTo>
                  <a:cubicBezTo>
                    <a:pt x="230505" y="951548"/>
                    <a:pt x="230505" y="982027"/>
                    <a:pt x="230505" y="1012508"/>
                  </a:cubicBezTo>
                  <a:close/>
                  <a:moveTo>
                    <a:pt x="187642" y="351472"/>
                  </a:moveTo>
                  <a:cubicBezTo>
                    <a:pt x="187642" y="346710"/>
                    <a:pt x="195262" y="340043"/>
                    <a:pt x="200977" y="338138"/>
                  </a:cubicBezTo>
                  <a:cubicBezTo>
                    <a:pt x="208598" y="336233"/>
                    <a:pt x="217170" y="337185"/>
                    <a:pt x="229552" y="337185"/>
                  </a:cubicBezTo>
                  <a:cubicBezTo>
                    <a:pt x="229552" y="390525"/>
                    <a:pt x="229552" y="440055"/>
                    <a:pt x="229552" y="490538"/>
                  </a:cubicBezTo>
                  <a:cubicBezTo>
                    <a:pt x="229552" y="506730"/>
                    <a:pt x="217170" y="504825"/>
                    <a:pt x="208598" y="502920"/>
                  </a:cubicBezTo>
                  <a:cubicBezTo>
                    <a:pt x="200977" y="501015"/>
                    <a:pt x="187642" y="495300"/>
                    <a:pt x="187642" y="490538"/>
                  </a:cubicBezTo>
                  <a:cubicBezTo>
                    <a:pt x="186690" y="443865"/>
                    <a:pt x="186690" y="398145"/>
                    <a:pt x="187642" y="351472"/>
                  </a:cubicBezTo>
                  <a:close/>
                  <a:moveTo>
                    <a:pt x="187642" y="743903"/>
                  </a:moveTo>
                  <a:cubicBezTo>
                    <a:pt x="188595" y="715328"/>
                    <a:pt x="212408" y="733425"/>
                    <a:pt x="227648" y="727710"/>
                  </a:cubicBezTo>
                  <a:cubicBezTo>
                    <a:pt x="227648" y="783908"/>
                    <a:pt x="227648" y="837248"/>
                    <a:pt x="227648" y="893445"/>
                  </a:cubicBezTo>
                  <a:cubicBezTo>
                    <a:pt x="218123" y="893445"/>
                    <a:pt x="210502" y="893445"/>
                    <a:pt x="202883" y="893445"/>
                  </a:cubicBezTo>
                  <a:cubicBezTo>
                    <a:pt x="191452" y="894398"/>
                    <a:pt x="186690" y="889635"/>
                    <a:pt x="186690" y="878205"/>
                  </a:cubicBezTo>
                  <a:cubicBezTo>
                    <a:pt x="187642" y="833438"/>
                    <a:pt x="185737" y="787718"/>
                    <a:pt x="187642" y="743903"/>
                  </a:cubicBezTo>
                  <a:close/>
                  <a:moveTo>
                    <a:pt x="114300" y="139065"/>
                  </a:moveTo>
                  <a:cubicBezTo>
                    <a:pt x="127635" y="139065"/>
                    <a:pt x="139065" y="139065"/>
                    <a:pt x="154305" y="139065"/>
                  </a:cubicBezTo>
                  <a:cubicBezTo>
                    <a:pt x="154305" y="170498"/>
                    <a:pt x="154305" y="200025"/>
                    <a:pt x="154305" y="230505"/>
                  </a:cubicBezTo>
                  <a:cubicBezTo>
                    <a:pt x="154305" y="243840"/>
                    <a:pt x="154305" y="256223"/>
                    <a:pt x="154305" y="269558"/>
                  </a:cubicBezTo>
                  <a:cubicBezTo>
                    <a:pt x="154305" y="306705"/>
                    <a:pt x="154305" y="306705"/>
                    <a:pt x="114300" y="301943"/>
                  </a:cubicBezTo>
                  <a:cubicBezTo>
                    <a:pt x="114300" y="248603"/>
                    <a:pt x="114300" y="195263"/>
                    <a:pt x="114300" y="139065"/>
                  </a:cubicBezTo>
                  <a:close/>
                  <a:moveTo>
                    <a:pt x="114300" y="339090"/>
                  </a:moveTo>
                  <a:cubicBezTo>
                    <a:pt x="120015" y="338138"/>
                    <a:pt x="124777" y="338138"/>
                    <a:pt x="130492" y="337185"/>
                  </a:cubicBezTo>
                  <a:cubicBezTo>
                    <a:pt x="148590" y="334328"/>
                    <a:pt x="156210" y="340995"/>
                    <a:pt x="155258" y="360997"/>
                  </a:cubicBezTo>
                  <a:cubicBezTo>
                    <a:pt x="154305" y="398145"/>
                    <a:pt x="155258" y="435293"/>
                    <a:pt x="155258" y="472440"/>
                  </a:cubicBezTo>
                  <a:cubicBezTo>
                    <a:pt x="155258" y="506730"/>
                    <a:pt x="152400" y="508635"/>
                    <a:pt x="115252" y="501015"/>
                  </a:cubicBezTo>
                  <a:cubicBezTo>
                    <a:pt x="114300" y="447675"/>
                    <a:pt x="114300" y="394335"/>
                    <a:pt x="114300" y="339090"/>
                  </a:cubicBezTo>
                  <a:close/>
                  <a:moveTo>
                    <a:pt x="154305" y="691515"/>
                  </a:moveTo>
                  <a:cubicBezTo>
                    <a:pt x="139065" y="691515"/>
                    <a:pt x="127635" y="691515"/>
                    <a:pt x="114300" y="691515"/>
                  </a:cubicBezTo>
                  <a:cubicBezTo>
                    <a:pt x="114300" y="637223"/>
                    <a:pt x="114300" y="583883"/>
                    <a:pt x="114300" y="530543"/>
                  </a:cubicBezTo>
                  <a:cubicBezTo>
                    <a:pt x="150495" y="521018"/>
                    <a:pt x="154305" y="523875"/>
                    <a:pt x="154305" y="559118"/>
                  </a:cubicBezTo>
                  <a:cubicBezTo>
                    <a:pt x="154305" y="603885"/>
                    <a:pt x="154305" y="646748"/>
                    <a:pt x="154305" y="691515"/>
                  </a:cubicBezTo>
                  <a:close/>
                  <a:moveTo>
                    <a:pt x="114300" y="727710"/>
                  </a:moveTo>
                  <a:cubicBezTo>
                    <a:pt x="123825" y="727710"/>
                    <a:pt x="132398" y="725805"/>
                    <a:pt x="139065" y="728663"/>
                  </a:cubicBezTo>
                  <a:cubicBezTo>
                    <a:pt x="144780" y="730568"/>
                    <a:pt x="154305" y="737235"/>
                    <a:pt x="154305" y="741998"/>
                  </a:cubicBezTo>
                  <a:cubicBezTo>
                    <a:pt x="155258" y="787718"/>
                    <a:pt x="157162" y="833438"/>
                    <a:pt x="154305" y="879158"/>
                  </a:cubicBezTo>
                  <a:cubicBezTo>
                    <a:pt x="152400" y="906780"/>
                    <a:pt x="129540" y="887730"/>
                    <a:pt x="114300" y="894398"/>
                  </a:cubicBezTo>
                  <a:cubicBezTo>
                    <a:pt x="114300" y="837248"/>
                    <a:pt x="114300" y="783908"/>
                    <a:pt x="114300" y="72771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0E509A5D-4348-4643-B7C9-D983B79BFCC0}"/>
                </a:ext>
              </a:extLst>
            </p:cNvPr>
            <p:cNvSpPr/>
            <p:nvPr/>
          </p:nvSpPr>
          <p:spPr>
            <a:xfrm>
              <a:off x="2831396" y="4757004"/>
              <a:ext cx="385984" cy="992531"/>
            </a:xfrm>
            <a:custGeom>
              <a:avLst/>
              <a:gdLst>
                <a:gd name="connsiteX0" fmla="*/ 0 w 466725"/>
                <a:gd name="connsiteY0" fmla="*/ 1203008 h 1200150"/>
                <a:gd name="connsiteX1" fmla="*/ 468630 w 466725"/>
                <a:gd name="connsiteY1" fmla="*/ 1203008 h 1200150"/>
                <a:gd name="connsiteX2" fmla="*/ 464820 w 466725"/>
                <a:gd name="connsiteY2" fmla="*/ 1182053 h 1200150"/>
                <a:gd name="connsiteX3" fmla="*/ 464820 w 466725"/>
                <a:gd name="connsiteY3" fmla="*/ 32385 h 1200150"/>
                <a:gd name="connsiteX4" fmla="*/ 464820 w 466725"/>
                <a:gd name="connsiteY4" fmla="*/ 0 h 1200150"/>
                <a:gd name="connsiteX5" fmla="*/ 0 w 466725"/>
                <a:gd name="connsiteY5" fmla="*/ 0 h 1200150"/>
                <a:gd name="connsiteX6" fmla="*/ 0 w 466725"/>
                <a:gd name="connsiteY6" fmla="*/ 29528 h 1200150"/>
                <a:gd name="connsiteX7" fmla="*/ 0 w 466725"/>
                <a:gd name="connsiteY7" fmla="*/ 1183958 h 1200150"/>
                <a:gd name="connsiteX8" fmla="*/ 0 w 466725"/>
                <a:gd name="connsiteY8" fmla="*/ 1203008 h 1200150"/>
                <a:gd name="connsiteX9" fmla="*/ 110490 w 466725"/>
                <a:gd name="connsiteY9" fmla="*/ 892493 h 1200150"/>
                <a:gd name="connsiteX10" fmla="*/ 41910 w 466725"/>
                <a:gd name="connsiteY10" fmla="*/ 892493 h 1200150"/>
                <a:gd name="connsiteX11" fmla="*/ 41910 w 466725"/>
                <a:gd name="connsiteY11" fmla="*/ 825818 h 1200150"/>
                <a:gd name="connsiteX12" fmla="*/ 110490 w 466725"/>
                <a:gd name="connsiteY12" fmla="*/ 825818 h 1200150"/>
                <a:gd name="connsiteX13" fmla="*/ 110490 w 466725"/>
                <a:gd name="connsiteY13" fmla="*/ 892493 h 1200150"/>
                <a:gd name="connsiteX14" fmla="*/ 204788 w 466725"/>
                <a:gd name="connsiteY14" fmla="*/ 892493 h 1200150"/>
                <a:gd name="connsiteX15" fmla="*/ 146685 w 466725"/>
                <a:gd name="connsiteY15" fmla="*/ 892493 h 1200150"/>
                <a:gd name="connsiteX16" fmla="*/ 146685 w 466725"/>
                <a:gd name="connsiteY16" fmla="*/ 824865 h 1200150"/>
                <a:gd name="connsiteX17" fmla="*/ 204788 w 466725"/>
                <a:gd name="connsiteY17" fmla="*/ 824865 h 1200150"/>
                <a:gd name="connsiteX18" fmla="*/ 204788 w 466725"/>
                <a:gd name="connsiteY18" fmla="*/ 892493 h 1200150"/>
                <a:gd name="connsiteX19" fmla="*/ 206692 w 466725"/>
                <a:gd name="connsiteY19" fmla="*/ 673418 h 1200150"/>
                <a:gd name="connsiteX20" fmla="*/ 206692 w 466725"/>
                <a:gd name="connsiteY20" fmla="*/ 701040 h 1200150"/>
                <a:gd name="connsiteX21" fmla="*/ 195263 w 466725"/>
                <a:gd name="connsiteY21" fmla="*/ 702945 h 1200150"/>
                <a:gd name="connsiteX22" fmla="*/ 144780 w 466725"/>
                <a:gd name="connsiteY22" fmla="*/ 652463 h 1200150"/>
                <a:gd name="connsiteX23" fmla="*/ 164782 w 466725"/>
                <a:gd name="connsiteY23" fmla="*/ 632460 h 1200150"/>
                <a:gd name="connsiteX24" fmla="*/ 206692 w 466725"/>
                <a:gd name="connsiteY24" fmla="*/ 673418 h 1200150"/>
                <a:gd name="connsiteX25" fmla="*/ 309563 w 466725"/>
                <a:gd name="connsiteY25" fmla="*/ 892493 h 1200150"/>
                <a:gd name="connsiteX26" fmla="*/ 252413 w 466725"/>
                <a:gd name="connsiteY26" fmla="*/ 892493 h 1200150"/>
                <a:gd name="connsiteX27" fmla="*/ 252413 w 466725"/>
                <a:gd name="connsiteY27" fmla="*/ 824865 h 1200150"/>
                <a:gd name="connsiteX28" fmla="*/ 309563 w 466725"/>
                <a:gd name="connsiteY28" fmla="*/ 824865 h 1200150"/>
                <a:gd name="connsiteX29" fmla="*/ 309563 w 466725"/>
                <a:gd name="connsiteY29" fmla="*/ 892493 h 1200150"/>
                <a:gd name="connsiteX30" fmla="*/ 311467 w 466725"/>
                <a:gd name="connsiteY30" fmla="*/ 701993 h 1200150"/>
                <a:gd name="connsiteX31" fmla="*/ 250507 w 466725"/>
                <a:gd name="connsiteY31" fmla="*/ 701993 h 1200150"/>
                <a:gd name="connsiteX32" fmla="*/ 251460 w 466725"/>
                <a:gd name="connsiteY32" fmla="*/ 644843 h 1200150"/>
                <a:gd name="connsiteX33" fmla="*/ 264795 w 466725"/>
                <a:gd name="connsiteY33" fmla="*/ 633413 h 1200150"/>
                <a:gd name="connsiteX34" fmla="*/ 311467 w 466725"/>
                <a:gd name="connsiteY34" fmla="*/ 672465 h 1200150"/>
                <a:gd name="connsiteX35" fmla="*/ 311467 w 466725"/>
                <a:gd name="connsiteY35" fmla="*/ 701993 h 1200150"/>
                <a:gd name="connsiteX36" fmla="*/ 404813 w 466725"/>
                <a:gd name="connsiteY36" fmla="*/ 892493 h 1200150"/>
                <a:gd name="connsiteX37" fmla="*/ 347663 w 466725"/>
                <a:gd name="connsiteY37" fmla="*/ 892493 h 1200150"/>
                <a:gd name="connsiteX38" fmla="*/ 347663 w 466725"/>
                <a:gd name="connsiteY38" fmla="*/ 824865 h 1200150"/>
                <a:gd name="connsiteX39" fmla="*/ 404813 w 466725"/>
                <a:gd name="connsiteY39" fmla="*/ 824865 h 1200150"/>
                <a:gd name="connsiteX40" fmla="*/ 404813 w 466725"/>
                <a:gd name="connsiteY40" fmla="*/ 892493 h 1200150"/>
                <a:gd name="connsiteX41" fmla="*/ 404813 w 466725"/>
                <a:gd name="connsiteY41" fmla="*/ 797243 h 1200150"/>
                <a:gd name="connsiteX42" fmla="*/ 346710 w 466725"/>
                <a:gd name="connsiteY42" fmla="*/ 797243 h 1200150"/>
                <a:gd name="connsiteX43" fmla="*/ 345757 w 466725"/>
                <a:gd name="connsiteY43" fmla="*/ 779145 h 1200150"/>
                <a:gd name="connsiteX44" fmla="*/ 404813 w 466725"/>
                <a:gd name="connsiteY44" fmla="*/ 731520 h 1200150"/>
                <a:gd name="connsiteX45" fmla="*/ 404813 w 466725"/>
                <a:gd name="connsiteY45" fmla="*/ 797243 h 1200150"/>
                <a:gd name="connsiteX46" fmla="*/ 405765 w 466725"/>
                <a:gd name="connsiteY46" fmla="*/ 701993 h 1200150"/>
                <a:gd name="connsiteX47" fmla="*/ 345757 w 466725"/>
                <a:gd name="connsiteY47" fmla="*/ 701993 h 1200150"/>
                <a:gd name="connsiteX48" fmla="*/ 345757 w 466725"/>
                <a:gd name="connsiteY48" fmla="*/ 643890 h 1200150"/>
                <a:gd name="connsiteX49" fmla="*/ 355282 w 466725"/>
                <a:gd name="connsiteY49" fmla="*/ 634365 h 1200150"/>
                <a:gd name="connsiteX50" fmla="*/ 404813 w 466725"/>
                <a:gd name="connsiteY50" fmla="*/ 634365 h 1200150"/>
                <a:gd name="connsiteX51" fmla="*/ 405765 w 466725"/>
                <a:gd name="connsiteY51" fmla="*/ 701993 h 1200150"/>
                <a:gd name="connsiteX52" fmla="*/ 405765 w 466725"/>
                <a:gd name="connsiteY52" fmla="*/ 444818 h 1200150"/>
                <a:gd name="connsiteX53" fmla="*/ 405765 w 466725"/>
                <a:gd name="connsiteY53" fmla="*/ 513398 h 1200150"/>
                <a:gd name="connsiteX54" fmla="*/ 358140 w 466725"/>
                <a:gd name="connsiteY54" fmla="*/ 512445 h 1200150"/>
                <a:gd name="connsiteX55" fmla="*/ 345757 w 466725"/>
                <a:gd name="connsiteY55" fmla="*/ 500063 h 1200150"/>
                <a:gd name="connsiteX56" fmla="*/ 344805 w 466725"/>
                <a:gd name="connsiteY56" fmla="*/ 443865 h 1200150"/>
                <a:gd name="connsiteX57" fmla="*/ 405765 w 466725"/>
                <a:gd name="connsiteY57" fmla="*/ 444818 h 1200150"/>
                <a:gd name="connsiteX58" fmla="*/ 404813 w 466725"/>
                <a:gd name="connsiteY58" fmla="*/ 321945 h 1200150"/>
                <a:gd name="connsiteX59" fmla="*/ 346710 w 466725"/>
                <a:gd name="connsiteY59" fmla="*/ 321945 h 1200150"/>
                <a:gd name="connsiteX60" fmla="*/ 346710 w 466725"/>
                <a:gd name="connsiteY60" fmla="*/ 254318 h 1200150"/>
                <a:gd name="connsiteX61" fmla="*/ 404813 w 466725"/>
                <a:gd name="connsiteY61" fmla="*/ 254318 h 1200150"/>
                <a:gd name="connsiteX62" fmla="*/ 404813 w 466725"/>
                <a:gd name="connsiteY62" fmla="*/ 321945 h 1200150"/>
                <a:gd name="connsiteX63" fmla="*/ 404813 w 466725"/>
                <a:gd name="connsiteY63" fmla="*/ 159068 h 1200150"/>
                <a:gd name="connsiteX64" fmla="*/ 404813 w 466725"/>
                <a:gd name="connsiteY64" fmla="*/ 224790 h 1200150"/>
                <a:gd name="connsiteX65" fmla="*/ 346710 w 466725"/>
                <a:gd name="connsiteY65" fmla="*/ 224790 h 1200150"/>
                <a:gd name="connsiteX66" fmla="*/ 345757 w 466725"/>
                <a:gd name="connsiteY66" fmla="*/ 207645 h 1200150"/>
                <a:gd name="connsiteX67" fmla="*/ 404813 w 466725"/>
                <a:gd name="connsiteY67" fmla="*/ 159068 h 1200150"/>
                <a:gd name="connsiteX68" fmla="*/ 346710 w 466725"/>
                <a:gd name="connsiteY68" fmla="*/ 349568 h 1200150"/>
                <a:gd name="connsiteX69" fmla="*/ 403860 w 466725"/>
                <a:gd name="connsiteY69" fmla="*/ 349568 h 1200150"/>
                <a:gd name="connsiteX70" fmla="*/ 403860 w 466725"/>
                <a:gd name="connsiteY70" fmla="*/ 415290 h 1200150"/>
                <a:gd name="connsiteX71" fmla="*/ 399097 w 466725"/>
                <a:gd name="connsiteY71" fmla="*/ 417195 h 1200150"/>
                <a:gd name="connsiteX72" fmla="*/ 346710 w 466725"/>
                <a:gd name="connsiteY72" fmla="*/ 349568 h 1200150"/>
                <a:gd name="connsiteX73" fmla="*/ 348615 w 466725"/>
                <a:gd name="connsiteY73" fmla="*/ 544830 h 1200150"/>
                <a:gd name="connsiteX74" fmla="*/ 405765 w 466725"/>
                <a:gd name="connsiteY74" fmla="*/ 534353 h 1200150"/>
                <a:gd name="connsiteX75" fmla="*/ 405765 w 466725"/>
                <a:gd name="connsiteY75" fmla="*/ 593408 h 1200150"/>
                <a:gd name="connsiteX76" fmla="*/ 403860 w 466725"/>
                <a:gd name="connsiteY76" fmla="*/ 611505 h 1200150"/>
                <a:gd name="connsiteX77" fmla="*/ 348615 w 466725"/>
                <a:gd name="connsiteY77" fmla="*/ 602933 h 1200150"/>
                <a:gd name="connsiteX78" fmla="*/ 348615 w 466725"/>
                <a:gd name="connsiteY78" fmla="*/ 544830 h 1200150"/>
                <a:gd name="connsiteX79" fmla="*/ 306705 w 466725"/>
                <a:gd name="connsiteY79" fmla="*/ 605790 h 1200150"/>
                <a:gd name="connsiteX80" fmla="*/ 258127 w 466725"/>
                <a:gd name="connsiteY80" fmla="*/ 607695 h 1200150"/>
                <a:gd name="connsiteX81" fmla="*/ 251460 w 466725"/>
                <a:gd name="connsiteY81" fmla="*/ 595313 h 1200150"/>
                <a:gd name="connsiteX82" fmla="*/ 251460 w 466725"/>
                <a:gd name="connsiteY82" fmla="*/ 570548 h 1200150"/>
                <a:gd name="connsiteX83" fmla="*/ 284797 w 466725"/>
                <a:gd name="connsiteY83" fmla="*/ 537210 h 1200150"/>
                <a:gd name="connsiteX84" fmla="*/ 314325 w 466725"/>
                <a:gd name="connsiteY84" fmla="*/ 575310 h 1200150"/>
                <a:gd name="connsiteX85" fmla="*/ 306705 w 466725"/>
                <a:gd name="connsiteY85" fmla="*/ 605790 h 1200150"/>
                <a:gd name="connsiteX86" fmla="*/ 252413 w 466725"/>
                <a:gd name="connsiteY86" fmla="*/ 254318 h 1200150"/>
                <a:gd name="connsiteX87" fmla="*/ 309563 w 466725"/>
                <a:gd name="connsiteY87" fmla="*/ 254318 h 1200150"/>
                <a:gd name="connsiteX88" fmla="*/ 309563 w 466725"/>
                <a:gd name="connsiteY88" fmla="*/ 321945 h 1200150"/>
                <a:gd name="connsiteX89" fmla="*/ 252413 w 466725"/>
                <a:gd name="connsiteY89" fmla="*/ 321945 h 1200150"/>
                <a:gd name="connsiteX90" fmla="*/ 252413 w 466725"/>
                <a:gd name="connsiteY90" fmla="*/ 254318 h 1200150"/>
                <a:gd name="connsiteX91" fmla="*/ 253365 w 466725"/>
                <a:gd name="connsiteY91" fmla="*/ 349568 h 1200150"/>
                <a:gd name="connsiteX92" fmla="*/ 309563 w 466725"/>
                <a:gd name="connsiteY92" fmla="*/ 349568 h 1200150"/>
                <a:gd name="connsiteX93" fmla="*/ 309563 w 466725"/>
                <a:gd name="connsiteY93" fmla="*/ 414338 h 1200150"/>
                <a:gd name="connsiteX94" fmla="*/ 304800 w 466725"/>
                <a:gd name="connsiteY94" fmla="*/ 417195 h 1200150"/>
                <a:gd name="connsiteX95" fmla="*/ 253365 w 466725"/>
                <a:gd name="connsiteY95" fmla="*/ 349568 h 1200150"/>
                <a:gd name="connsiteX96" fmla="*/ 254317 w 466725"/>
                <a:gd name="connsiteY96" fmla="*/ 736283 h 1200150"/>
                <a:gd name="connsiteX97" fmla="*/ 310515 w 466725"/>
                <a:gd name="connsiteY97" fmla="*/ 725805 h 1200150"/>
                <a:gd name="connsiteX98" fmla="*/ 310515 w 466725"/>
                <a:gd name="connsiteY98" fmla="*/ 799147 h 1200150"/>
                <a:gd name="connsiteX99" fmla="*/ 255270 w 466725"/>
                <a:gd name="connsiteY99" fmla="*/ 793433 h 1200150"/>
                <a:gd name="connsiteX100" fmla="*/ 254317 w 466725"/>
                <a:gd name="connsiteY100" fmla="*/ 736283 h 1200150"/>
                <a:gd name="connsiteX101" fmla="*/ 201930 w 466725"/>
                <a:gd name="connsiteY101" fmla="*/ 605790 h 1200150"/>
                <a:gd name="connsiteX102" fmla="*/ 153352 w 466725"/>
                <a:gd name="connsiteY102" fmla="*/ 607695 h 1200150"/>
                <a:gd name="connsiteX103" fmla="*/ 146685 w 466725"/>
                <a:gd name="connsiteY103" fmla="*/ 595313 h 1200150"/>
                <a:gd name="connsiteX104" fmla="*/ 145732 w 466725"/>
                <a:gd name="connsiteY104" fmla="*/ 559118 h 1200150"/>
                <a:gd name="connsiteX105" fmla="*/ 169545 w 466725"/>
                <a:gd name="connsiteY105" fmla="*/ 536258 h 1200150"/>
                <a:gd name="connsiteX106" fmla="*/ 208597 w 466725"/>
                <a:gd name="connsiteY106" fmla="*/ 574358 h 1200150"/>
                <a:gd name="connsiteX107" fmla="*/ 201930 w 466725"/>
                <a:gd name="connsiteY107" fmla="*/ 605790 h 1200150"/>
                <a:gd name="connsiteX108" fmla="*/ 145732 w 466725"/>
                <a:gd name="connsiteY108" fmla="*/ 167640 h 1200150"/>
                <a:gd name="connsiteX109" fmla="*/ 157163 w 466725"/>
                <a:gd name="connsiteY109" fmla="*/ 158115 h 1200150"/>
                <a:gd name="connsiteX110" fmla="*/ 204788 w 466725"/>
                <a:gd name="connsiteY110" fmla="*/ 158115 h 1200150"/>
                <a:gd name="connsiteX111" fmla="*/ 204788 w 466725"/>
                <a:gd name="connsiteY111" fmla="*/ 226695 h 1200150"/>
                <a:gd name="connsiteX112" fmla="*/ 144780 w 466725"/>
                <a:gd name="connsiteY112" fmla="*/ 226695 h 1200150"/>
                <a:gd name="connsiteX113" fmla="*/ 145732 w 466725"/>
                <a:gd name="connsiteY113" fmla="*/ 167640 h 1200150"/>
                <a:gd name="connsiteX114" fmla="*/ 204788 w 466725"/>
                <a:gd name="connsiteY114" fmla="*/ 254318 h 1200150"/>
                <a:gd name="connsiteX115" fmla="*/ 204788 w 466725"/>
                <a:gd name="connsiteY115" fmla="*/ 320993 h 1200150"/>
                <a:gd name="connsiteX116" fmla="*/ 146685 w 466725"/>
                <a:gd name="connsiteY116" fmla="*/ 320993 h 1200150"/>
                <a:gd name="connsiteX117" fmla="*/ 146685 w 466725"/>
                <a:gd name="connsiteY117" fmla="*/ 254318 h 1200150"/>
                <a:gd name="connsiteX118" fmla="*/ 204788 w 466725"/>
                <a:gd name="connsiteY118" fmla="*/ 254318 h 1200150"/>
                <a:gd name="connsiteX119" fmla="*/ 144780 w 466725"/>
                <a:gd name="connsiteY119" fmla="*/ 349568 h 1200150"/>
                <a:gd name="connsiteX120" fmla="*/ 205740 w 466725"/>
                <a:gd name="connsiteY120" fmla="*/ 349568 h 1200150"/>
                <a:gd name="connsiteX121" fmla="*/ 204788 w 466725"/>
                <a:gd name="connsiteY121" fmla="*/ 407670 h 1200150"/>
                <a:gd name="connsiteX122" fmla="*/ 194310 w 466725"/>
                <a:gd name="connsiteY122" fmla="*/ 418148 h 1200150"/>
                <a:gd name="connsiteX123" fmla="*/ 144780 w 466725"/>
                <a:gd name="connsiteY123" fmla="*/ 377190 h 1200150"/>
                <a:gd name="connsiteX124" fmla="*/ 144780 w 466725"/>
                <a:gd name="connsiteY124" fmla="*/ 349568 h 1200150"/>
                <a:gd name="connsiteX125" fmla="*/ 148590 w 466725"/>
                <a:gd name="connsiteY125" fmla="*/ 451485 h 1200150"/>
                <a:gd name="connsiteX126" fmla="*/ 204788 w 466725"/>
                <a:gd name="connsiteY126" fmla="*/ 441008 h 1200150"/>
                <a:gd name="connsiteX127" fmla="*/ 204788 w 466725"/>
                <a:gd name="connsiteY127" fmla="*/ 515303 h 1200150"/>
                <a:gd name="connsiteX128" fmla="*/ 148590 w 466725"/>
                <a:gd name="connsiteY128" fmla="*/ 506730 h 1200150"/>
                <a:gd name="connsiteX129" fmla="*/ 148590 w 466725"/>
                <a:gd name="connsiteY129" fmla="*/ 451485 h 1200150"/>
                <a:gd name="connsiteX130" fmla="*/ 112395 w 466725"/>
                <a:gd name="connsiteY130" fmla="*/ 782003 h 1200150"/>
                <a:gd name="connsiteX131" fmla="*/ 110490 w 466725"/>
                <a:gd name="connsiteY131" fmla="*/ 797243 h 1200150"/>
                <a:gd name="connsiteX132" fmla="*/ 89535 w 466725"/>
                <a:gd name="connsiteY132" fmla="*/ 798195 h 1200150"/>
                <a:gd name="connsiteX133" fmla="*/ 39052 w 466725"/>
                <a:gd name="connsiteY133" fmla="*/ 745808 h 1200150"/>
                <a:gd name="connsiteX134" fmla="*/ 56197 w 466725"/>
                <a:gd name="connsiteY134" fmla="*/ 727710 h 1200150"/>
                <a:gd name="connsiteX135" fmla="*/ 112395 w 466725"/>
                <a:gd name="connsiteY135" fmla="*/ 782003 h 1200150"/>
                <a:gd name="connsiteX136" fmla="*/ 74295 w 466725"/>
                <a:gd name="connsiteY136" fmla="*/ 609600 h 1200150"/>
                <a:gd name="connsiteX137" fmla="*/ 40005 w 466725"/>
                <a:gd name="connsiteY137" fmla="*/ 572453 h 1200150"/>
                <a:gd name="connsiteX138" fmla="*/ 78105 w 466725"/>
                <a:gd name="connsiteY138" fmla="*/ 537210 h 1200150"/>
                <a:gd name="connsiteX139" fmla="*/ 112395 w 466725"/>
                <a:gd name="connsiteY139" fmla="*/ 574358 h 1200150"/>
                <a:gd name="connsiteX140" fmla="*/ 74295 w 466725"/>
                <a:gd name="connsiteY140" fmla="*/ 609600 h 1200150"/>
                <a:gd name="connsiteX141" fmla="*/ 112395 w 466725"/>
                <a:gd name="connsiteY141" fmla="*/ 480060 h 1200150"/>
                <a:gd name="connsiteX142" fmla="*/ 75247 w 466725"/>
                <a:gd name="connsiteY142" fmla="*/ 513398 h 1200150"/>
                <a:gd name="connsiteX143" fmla="*/ 40005 w 466725"/>
                <a:gd name="connsiteY143" fmla="*/ 477203 h 1200150"/>
                <a:gd name="connsiteX144" fmla="*/ 76200 w 466725"/>
                <a:gd name="connsiteY144" fmla="*/ 442913 h 1200150"/>
                <a:gd name="connsiteX145" fmla="*/ 112395 w 466725"/>
                <a:gd name="connsiteY145" fmla="*/ 480060 h 1200150"/>
                <a:gd name="connsiteX146" fmla="*/ 41910 w 466725"/>
                <a:gd name="connsiteY146" fmla="*/ 320993 h 1200150"/>
                <a:gd name="connsiteX147" fmla="*/ 41910 w 466725"/>
                <a:gd name="connsiteY147" fmla="*/ 252413 h 1200150"/>
                <a:gd name="connsiteX148" fmla="*/ 109538 w 466725"/>
                <a:gd name="connsiteY148" fmla="*/ 252413 h 1200150"/>
                <a:gd name="connsiteX149" fmla="*/ 109538 w 466725"/>
                <a:gd name="connsiteY149" fmla="*/ 320993 h 1200150"/>
                <a:gd name="connsiteX150" fmla="*/ 41910 w 466725"/>
                <a:gd name="connsiteY150" fmla="*/ 320993 h 1200150"/>
                <a:gd name="connsiteX151" fmla="*/ 40957 w 466725"/>
                <a:gd name="connsiteY151" fmla="*/ 169545 h 1200150"/>
                <a:gd name="connsiteX152" fmla="*/ 91440 w 466725"/>
                <a:gd name="connsiteY152" fmla="*/ 158115 h 1200150"/>
                <a:gd name="connsiteX153" fmla="*/ 111442 w 466725"/>
                <a:gd name="connsiteY153" fmla="*/ 171450 h 1200150"/>
                <a:gd name="connsiteX154" fmla="*/ 111442 w 466725"/>
                <a:gd name="connsiteY154" fmla="*/ 226695 h 1200150"/>
                <a:gd name="connsiteX155" fmla="*/ 87630 w 466725"/>
                <a:gd name="connsiteY155" fmla="*/ 227648 h 1200150"/>
                <a:gd name="connsiteX156" fmla="*/ 39052 w 466725"/>
                <a:gd name="connsiteY156" fmla="*/ 227648 h 1200150"/>
                <a:gd name="connsiteX157" fmla="*/ 40957 w 466725"/>
                <a:gd name="connsiteY157" fmla="*/ 169545 h 120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466725" h="1200150">
                  <a:moveTo>
                    <a:pt x="0" y="1203008"/>
                  </a:moveTo>
                  <a:lnTo>
                    <a:pt x="468630" y="1203008"/>
                  </a:lnTo>
                  <a:cubicBezTo>
                    <a:pt x="466725" y="1197293"/>
                    <a:pt x="464820" y="1189673"/>
                    <a:pt x="464820" y="1182053"/>
                  </a:cubicBezTo>
                  <a:cubicBezTo>
                    <a:pt x="464820" y="799147"/>
                    <a:pt x="464820" y="415290"/>
                    <a:pt x="464820" y="32385"/>
                  </a:cubicBezTo>
                  <a:cubicBezTo>
                    <a:pt x="464820" y="21908"/>
                    <a:pt x="464820" y="11430"/>
                    <a:pt x="464820" y="0"/>
                  </a:cubicBezTo>
                  <a:cubicBezTo>
                    <a:pt x="308610" y="0"/>
                    <a:pt x="156210" y="0"/>
                    <a:pt x="0" y="0"/>
                  </a:cubicBezTo>
                  <a:cubicBezTo>
                    <a:pt x="0" y="10478"/>
                    <a:pt x="0" y="20003"/>
                    <a:pt x="0" y="29528"/>
                  </a:cubicBezTo>
                  <a:cubicBezTo>
                    <a:pt x="0" y="414338"/>
                    <a:pt x="0" y="799147"/>
                    <a:pt x="0" y="1183958"/>
                  </a:cubicBezTo>
                  <a:cubicBezTo>
                    <a:pt x="952" y="1189673"/>
                    <a:pt x="1905" y="1196340"/>
                    <a:pt x="0" y="1203008"/>
                  </a:cubicBezTo>
                  <a:close/>
                  <a:moveTo>
                    <a:pt x="110490" y="892493"/>
                  </a:moveTo>
                  <a:cubicBezTo>
                    <a:pt x="87630" y="892493"/>
                    <a:pt x="65722" y="892493"/>
                    <a:pt x="41910" y="892493"/>
                  </a:cubicBezTo>
                  <a:cubicBezTo>
                    <a:pt x="41910" y="870585"/>
                    <a:pt x="41910" y="848678"/>
                    <a:pt x="41910" y="825818"/>
                  </a:cubicBezTo>
                  <a:cubicBezTo>
                    <a:pt x="64770" y="825818"/>
                    <a:pt x="86677" y="825818"/>
                    <a:pt x="110490" y="825818"/>
                  </a:cubicBezTo>
                  <a:cubicBezTo>
                    <a:pt x="110490" y="847725"/>
                    <a:pt x="110490" y="869633"/>
                    <a:pt x="110490" y="892493"/>
                  </a:cubicBezTo>
                  <a:close/>
                  <a:moveTo>
                    <a:pt x="204788" y="892493"/>
                  </a:moveTo>
                  <a:cubicBezTo>
                    <a:pt x="184785" y="892493"/>
                    <a:pt x="166688" y="892493"/>
                    <a:pt x="146685" y="892493"/>
                  </a:cubicBezTo>
                  <a:cubicBezTo>
                    <a:pt x="146685" y="870585"/>
                    <a:pt x="146685" y="848678"/>
                    <a:pt x="146685" y="824865"/>
                  </a:cubicBezTo>
                  <a:cubicBezTo>
                    <a:pt x="165735" y="824865"/>
                    <a:pt x="184785" y="824865"/>
                    <a:pt x="204788" y="824865"/>
                  </a:cubicBezTo>
                  <a:cubicBezTo>
                    <a:pt x="204788" y="848678"/>
                    <a:pt x="204788" y="869633"/>
                    <a:pt x="204788" y="892493"/>
                  </a:cubicBezTo>
                  <a:close/>
                  <a:moveTo>
                    <a:pt x="206692" y="673418"/>
                  </a:moveTo>
                  <a:cubicBezTo>
                    <a:pt x="206692" y="681990"/>
                    <a:pt x="206692" y="691515"/>
                    <a:pt x="206692" y="701040"/>
                  </a:cubicBezTo>
                  <a:cubicBezTo>
                    <a:pt x="200025" y="701993"/>
                    <a:pt x="198120" y="702945"/>
                    <a:pt x="195263" y="702945"/>
                  </a:cubicBezTo>
                  <a:cubicBezTo>
                    <a:pt x="136207" y="701993"/>
                    <a:pt x="146685" y="712470"/>
                    <a:pt x="144780" y="652463"/>
                  </a:cubicBezTo>
                  <a:cubicBezTo>
                    <a:pt x="144780" y="638175"/>
                    <a:pt x="149542" y="632460"/>
                    <a:pt x="164782" y="632460"/>
                  </a:cubicBezTo>
                  <a:cubicBezTo>
                    <a:pt x="215265" y="633413"/>
                    <a:pt x="204788" y="629603"/>
                    <a:pt x="206692" y="673418"/>
                  </a:cubicBezTo>
                  <a:close/>
                  <a:moveTo>
                    <a:pt x="309563" y="892493"/>
                  </a:moveTo>
                  <a:cubicBezTo>
                    <a:pt x="291465" y="892493"/>
                    <a:pt x="272415" y="892493"/>
                    <a:pt x="252413" y="892493"/>
                  </a:cubicBezTo>
                  <a:cubicBezTo>
                    <a:pt x="252413" y="870585"/>
                    <a:pt x="252413" y="848678"/>
                    <a:pt x="252413" y="824865"/>
                  </a:cubicBezTo>
                  <a:cubicBezTo>
                    <a:pt x="272415" y="824865"/>
                    <a:pt x="290513" y="824865"/>
                    <a:pt x="309563" y="824865"/>
                  </a:cubicBezTo>
                  <a:cubicBezTo>
                    <a:pt x="309563" y="847725"/>
                    <a:pt x="309563" y="869633"/>
                    <a:pt x="309563" y="892493"/>
                  </a:cubicBezTo>
                  <a:close/>
                  <a:moveTo>
                    <a:pt x="311467" y="701993"/>
                  </a:moveTo>
                  <a:cubicBezTo>
                    <a:pt x="289560" y="701993"/>
                    <a:pt x="271463" y="701993"/>
                    <a:pt x="250507" y="701993"/>
                  </a:cubicBezTo>
                  <a:cubicBezTo>
                    <a:pt x="250507" y="681990"/>
                    <a:pt x="249555" y="662940"/>
                    <a:pt x="251460" y="644843"/>
                  </a:cubicBezTo>
                  <a:cubicBezTo>
                    <a:pt x="251460" y="641033"/>
                    <a:pt x="259080" y="634365"/>
                    <a:pt x="264795" y="633413"/>
                  </a:cubicBezTo>
                  <a:cubicBezTo>
                    <a:pt x="307657" y="626745"/>
                    <a:pt x="312420" y="630555"/>
                    <a:pt x="311467" y="672465"/>
                  </a:cubicBezTo>
                  <a:cubicBezTo>
                    <a:pt x="311467" y="681990"/>
                    <a:pt x="311467" y="690563"/>
                    <a:pt x="311467" y="701993"/>
                  </a:cubicBezTo>
                  <a:close/>
                  <a:moveTo>
                    <a:pt x="404813" y="892493"/>
                  </a:moveTo>
                  <a:cubicBezTo>
                    <a:pt x="385763" y="892493"/>
                    <a:pt x="367665" y="892493"/>
                    <a:pt x="347663" y="892493"/>
                  </a:cubicBezTo>
                  <a:cubicBezTo>
                    <a:pt x="347663" y="870585"/>
                    <a:pt x="347663" y="848678"/>
                    <a:pt x="347663" y="824865"/>
                  </a:cubicBezTo>
                  <a:cubicBezTo>
                    <a:pt x="366713" y="824865"/>
                    <a:pt x="384810" y="824865"/>
                    <a:pt x="404813" y="824865"/>
                  </a:cubicBezTo>
                  <a:cubicBezTo>
                    <a:pt x="404813" y="846772"/>
                    <a:pt x="404813" y="869633"/>
                    <a:pt x="404813" y="892493"/>
                  </a:cubicBezTo>
                  <a:close/>
                  <a:moveTo>
                    <a:pt x="404813" y="797243"/>
                  </a:moveTo>
                  <a:cubicBezTo>
                    <a:pt x="385763" y="797243"/>
                    <a:pt x="367665" y="797243"/>
                    <a:pt x="346710" y="797243"/>
                  </a:cubicBezTo>
                  <a:cubicBezTo>
                    <a:pt x="345757" y="789622"/>
                    <a:pt x="345757" y="784860"/>
                    <a:pt x="345757" y="779145"/>
                  </a:cubicBezTo>
                  <a:cubicBezTo>
                    <a:pt x="344805" y="722947"/>
                    <a:pt x="346710" y="721043"/>
                    <a:pt x="404813" y="731520"/>
                  </a:cubicBezTo>
                  <a:cubicBezTo>
                    <a:pt x="404813" y="752475"/>
                    <a:pt x="404813" y="773430"/>
                    <a:pt x="404813" y="797243"/>
                  </a:cubicBezTo>
                  <a:close/>
                  <a:moveTo>
                    <a:pt x="405765" y="701993"/>
                  </a:moveTo>
                  <a:cubicBezTo>
                    <a:pt x="386715" y="701993"/>
                    <a:pt x="367665" y="701993"/>
                    <a:pt x="345757" y="701993"/>
                  </a:cubicBezTo>
                  <a:cubicBezTo>
                    <a:pt x="345757" y="681990"/>
                    <a:pt x="344805" y="662940"/>
                    <a:pt x="345757" y="643890"/>
                  </a:cubicBezTo>
                  <a:cubicBezTo>
                    <a:pt x="345757" y="640080"/>
                    <a:pt x="351472" y="634365"/>
                    <a:pt x="355282" y="634365"/>
                  </a:cubicBezTo>
                  <a:cubicBezTo>
                    <a:pt x="371475" y="633413"/>
                    <a:pt x="387667" y="634365"/>
                    <a:pt x="404813" y="634365"/>
                  </a:cubicBezTo>
                  <a:cubicBezTo>
                    <a:pt x="405765" y="659130"/>
                    <a:pt x="405765" y="680085"/>
                    <a:pt x="405765" y="701993"/>
                  </a:cubicBezTo>
                  <a:close/>
                  <a:moveTo>
                    <a:pt x="405765" y="444818"/>
                  </a:moveTo>
                  <a:cubicBezTo>
                    <a:pt x="405765" y="467678"/>
                    <a:pt x="405765" y="488633"/>
                    <a:pt x="405765" y="513398"/>
                  </a:cubicBezTo>
                  <a:cubicBezTo>
                    <a:pt x="389572" y="513398"/>
                    <a:pt x="373380" y="514350"/>
                    <a:pt x="358140" y="512445"/>
                  </a:cubicBezTo>
                  <a:cubicBezTo>
                    <a:pt x="353377" y="512445"/>
                    <a:pt x="346710" y="504825"/>
                    <a:pt x="345757" y="500063"/>
                  </a:cubicBezTo>
                  <a:cubicBezTo>
                    <a:pt x="344805" y="481965"/>
                    <a:pt x="344805" y="463868"/>
                    <a:pt x="344805" y="443865"/>
                  </a:cubicBezTo>
                  <a:cubicBezTo>
                    <a:pt x="365760" y="444818"/>
                    <a:pt x="384810" y="444818"/>
                    <a:pt x="405765" y="444818"/>
                  </a:cubicBezTo>
                  <a:close/>
                  <a:moveTo>
                    <a:pt x="404813" y="321945"/>
                  </a:moveTo>
                  <a:cubicBezTo>
                    <a:pt x="385763" y="321945"/>
                    <a:pt x="367665" y="321945"/>
                    <a:pt x="346710" y="321945"/>
                  </a:cubicBezTo>
                  <a:cubicBezTo>
                    <a:pt x="346710" y="298133"/>
                    <a:pt x="346710" y="277178"/>
                    <a:pt x="346710" y="254318"/>
                  </a:cubicBezTo>
                  <a:cubicBezTo>
                    <a:pt x="365760" y="254318"/>
                    <a:pt x="384810" y="254318"/>
                    <a:pt x="404813" y="254318"/>
                  </a:cubicBezTo>
                  <a:cubicBezTo>
                    <a:pt x="404813" y="276225"/>
                    <a:pt x="404813" y="298133"/>
                    <a:pt x="404813" y="321945"/>
                  </a:cubicBezTo>
                  <a:close/>
                  <a:moveTo>
                    <a:pt x="404813" y="159068"/>
                  </a:moveTo>
                  <a:cubicBezTo>
                    <a:pt x="404813" y="180023"/>
                    <a:pt x="404813" y="201930"/>
                    <a:pt x="404813" y="224790"/>
                  </a:cubicBezTo>
                  <a:cubicBezTo>
                    <a:pt x="386715" y="224790"/>
                    <a:pt x="367665" y="224790"/>
                    <a:pt x="346710" y="224790"/>
                  </a:cubicBezTo>
                  <a:cubicBezTo>
                    <a:pt x="345757" y="218123"/>
                    <a:pt x="345757" y="212408"/>
                    <a:pt x="345757" y="207645"/>
                  </a:cubicBezTo>
                  <a:cubicBezTo>
                    <a:pt x="343852" y="151448"/>
                    <a:pt x="345757" y="150495"/>
                    <a:pt x="404813" y="159068"/>
                  </a:cubicBezTo>
                  <a:close/>
                  <a:moveTo>
                    <a:pt x="346710" y="349568"/>
                  </a:moveTo>
                  <a:cubicBezTo>
                    <a:pt x="365760" y="349568"/>
                    <a:pt x="383857" y="349568"/>
                    <a:pt x="403860" y="349568"/>
                  </a:cubicBezTo>
                  <a:cubicBezTo>
                    <a:pt x="403860" y="371475"/>
                    <a:pt x="403860" y="393383"/>
                    <a:pt x="403860" y="415290"/>
                  </a:cubicBezTo>
                  <a:cubicBezTo>
                    <a:pt x="401955" y="416243"/>
                    <a:pt x="401003" y="417195"/>
                    <a:pt x="399097" y="417195"/>
                  </a:cubicBezTo>
                  <a:cubicBezTo>
                    <a:pt x="336232" y="417195"/>
                    <a:pt x="343852" y="433388"/>
                    <a:pt x="346710" y="349568"/>
                  </a:cubicBezTo>
                  <a:close/>
                  <a:moveTo>
                    <a:pt x="348615" y="544830"/>
                  </a:moveTo>
                  <a:cubicBezTo>
                    <a:pt x="355282" y="534353"/>
                    <a:pt x="383857" y="538163"/>
                    <a:pt x="405765" y="534353"/>
                  </a:cubicBezTo>
                  <a:cubicBezTo>
                    <a:pt x="405765" y="558165"/>
                    <a:pt x="405765" y="576263"/>
                    <a:pt x="405765" y="593408"/>
                  </a:cubicBezTo>
                  <a:cubicBezTo>
                    <a:pt x="405765" y="598170"/>
                    <a:pt x="404813" y="601980"/>
                    <a:pt x="403860" y="611505"/>
                  </a:cubicBezTo>
                  <a:cubicBezTo>
                    <a:pt x="383857" y="608648"/>
                    <a:pt x="355282" y="613410"/>
                    <a:pt x="348615" y="602933"/>
                  </a:cubicBezTo>
                  <a:cubicBezTo>
                    <a:pt x="340042" y="588645"/>
                    <a:pt x="340042" y="559118"/>
                    <a:pt x="348615" y="544830"/>
                  </a:cubicBezTo>
                  <a:close/>
                  <a:moveTo>
                    <a:pt x="306705" y="605790"/>
                  </a:moveTo>
                  <a:cubicBezTo>
                    <a:pt x="291465" y="609600"/>
                    <a:pt x="274320" y="608648"/>
                    <a:pt x="258127" y="607695"/>
                  </a:cubicBezTo>
                  <a:cubicBezTo>
                    <a:pt x="255270" y="607695"/>
                    <a:pt x="252413" y="600075"/>
                    <a:pt x="251460" y="595313"/>
                  </a:cubicBezTo>
                  <a:cubicBezTo>
                    <a:pt x="250507" y="586740"/>
                    <a:pt x="251460" y="579120"/>
                    <a:pt x="251460" y="570548"/>
                  </a:cubicBezTo>
                  <a:cubicBezTo>
                    <a:pt x="251460" y="537210"/>
                    <a:pt x="251460" y="537210"/>
                    <a:pt x="284797" y="537210"/>
                  </a:cubicBezTo>
                  <a:cubicBezTo>
                    <a:pt x="312420" y="537210"/>
                    <a:pt x="312420" y="537210"/>
                    <a:pt x="314325" y="575310"/>
                  </a:cubicBezTo>
                  <a:cubicBezTo>
                    <a:pt x="311467" y="585788"/>
                    <a:pt x="311467" y="604838"/>
                    <a:pt x="306705" y="605790"/>
                  </a:cubicBezTo>
                  <a:close/>
                  <a:moveTo>
                    <a:pt x="252413" y="254318"/>
                  </a:moveTo>
                  <a:cubicBezTo>
                    <a:pt x="270510" y="254318"/>
                    <a:pt x="289560" y="254318"/>
                    <a:pt x="309563" y="254318"/>
                  </a:cubicBezTo>
                  <a:cubicBezTo>
                    <a:pt x="309563" y="275273"/>
                    <a:pt x="309563" y="297180"/>
                    <a:pt x="309563" y="321945"/>
                  </a:cubicBezTo>
                  <a:cubicBezTo>
                    <a:pt x="290513" y="321945"/>
                    <a:pt x="272415" y="321945"/>
                    <a:pt x="252413" y="321945"/>
                  </a:cubicBezTo>
                  <a:cubicBezTo>
                    <a:pt x="252413" y="300038"/>
                    <a:pt x="252413" y="278130"/>
                    <a:pt x="252413" y="254318"/>
                  </a:cubicBezTo>
                  <a:close/>
                  <a:moveTo>
                    <a:pt x="253365" y="349568"/>
                  </a:moveTo>
                  <a:cubicBezTo>
                    <a:pt x="271463" y="349568"/>
                    <a:pt x="289560" y="349568"/>
                    <a:pt x="309563" y="349568"/>
                  </a:cubicBezTo>
                  <a:cubicBezTo>
                    <a:pt x="309563" y="372428"/>
                    <a:pt x="309563" y="393383"/>
                    <a:pt x="309563" y="414338"/>
                  </a:cubicBezTo>
                  <a:cubicBezTo>
                    <a:pt x="306705" y="416243"/>
                    <a:pt x="305752" y="417195"/>
                    <a:pt x="304800" y="417195"/>
                  </a:cubicBezTo>
                  <a:cubicBezTo>
                    <a:pt x="247650" y="422910"/>
                    <a:pt x="240030" y="412433"/>
                    <a:pt x="253365" y="349568"/>
                  </a:cubicBezTo>
                  <a:close/>
                  <a:moveTo>
                    <a:pt x="254317" y="736283"/>
                  </a:moveTo>
                  <a:cubicBezTo>
                    <a:pt x="260985" y="725805"/>
                    <a:pt x="288607" y="728663"/>
                    <a:pt x="310515" y="725805"/>
                  </a:cubicBezTo>
                  <a:cubicBezTo>
                    <a:pt x="310515" y="753428"/>
                    <a:pt x="310515" y="774383"/>
                    <a:pt x="310515" y="799147"/>
                  </a:cubicBezTo>
                  <a:cubicBezTo>
                    <a:pt x="291465" y="798195"/>
                    <a:pt x="262890" y="803910"/>
                    <a:pt x="255270" y="793433"/>
                  </a:cubicBezTo>
                  <a:cubicBezTo>
                    <a:pt x="245745" y="780097"/>
                    <a:pt x="244792" y="750570"/>
                    <a:pt x="254317" y="736283"/>
                  </a:cubicBezTo>
                  <a:close/>
                  <a:moveTo>
                    <a:pt x="201930" y="605790"/>
                  </a:moveTo>
                  <a:cubicBezTo>
                    <a:pt x="186690" y="610553"/>
                    <a:pt x="169545" y="608648"/>
                    <a:pt x="153352" y="607695"/>
                  </a:cubicBezTo>
                  <a:cubicBezTo>
                    <a:pt x="150495" y="607695"/>
                    <a:pt x="146685" y="600075"/>
                    <a:pt x="146685" y="595313"/>
                  </a:cubicBezTo>
                  <a:cubicBezTo>
                    <a:pt x="145732" y="582930"/>
                    <a:pt x="147638" y="571500"/>
                    <a:pt x="145732" y="559118"/>
                  </a:cubicBezTo>
                  <a:cubicBezTo>
                    <a:pt x="143827" y="540068"/>
                    <a:pt x="152400" y="536258"/>
                    <a:pt x="169545" y="536258"/>
                  </a:cubicBezTo>
                  <a:cubicBezTo>
                    <a:pt x="214313" y="537210"/>
                    <a:pt x="206692" y="533400"/>
                    <a:pt x="208597" y="574358"/>
                  </a:cubicBezTo>
                  <a:cubicBezTo>
                    <a:pt x="205740" y="585788"/>
                    <a:pt x="206692" y="604838"/>
                    <a:pt x="201930" y="605790"/>
                  </a:cubicBezTo>
                  <a:close/>
                  <a:moveTo>
                    <a:pt x="145732" y="167640"/>
                  </a:moveTo>
                  <a:cubicBezTo>
                    <a:pt x="145732" y="163830"/>
                    <a:pt x="153352" y="158115"/>
                    <a:pt x="157163" y="158115"/>
                  </a:cubicBezTo>
                  <a:cubicBezTo>
                    <a:pt x="172402" y="157163"/>
                    <a:pt x="186690" y="158115"/>
                    <a:pt x="204788" y="158115"/>
                  </a:cubicBezTo>
                  <a:cubicBezTo>
                    <a:pt x="204788" y="182880"/>
                    <a:pt x="204788" y="203835"/>
                    <a:pt x="204788" y="226695"/>
                  </a:cubicBezTo>
                  <a:cubicBezTo>
                    <a:pt x="185738" y="226695"/>
                    <a:pt x="166688" y="226695"/>
                    <a:pt x="144780" y="226695"/>
                  </a:cubicBezTo>
                  <a:cubicBezTo>
                    <a:pt x="145732" y="205740"/>
                    <a:pt x="144780" y="186690"/>
                    <a:pt x="145732" y="167640"/>
                  </a:cubicBezTo>
                  <a:close/>
                  <a:moveTo>
                    <a:pt x="204788" y="254318"/>
                  </a:moveTo>
                  <a:cubicBezTo>
                    <a:pt x="204788" y="276225"/>
                    <a:pt x="204788" y="297180"/>
                    <a:pt x="204788" y="320993"/>
                  </a:cubicBezTo>
                  <a:cubicBezTo>
                    <a:pt x="186690" y="320993"/>
                    <a:pt x="167640" y="320993"/>
                    <a:pt x="146685" y="320993"/>
                  </a:cubicBezTo>
                  <a:cubicBezTo>
                    <a:pt x="146685" y="298133"/>
                    <a:pt x="146685" y="277178"/>
                    <a:pt x="146685" y="254318"/>
                  </a:cubicBezTo>
                  <a:cubicBezTo>
                    <a:pt x="165735" y="254318"/>
                    <a:pt x="183832" y="254318"/>
                    <a:pt x="204788" y="254318"/>
                  </a:cubicBezTo>
                  <a:close/>
                  <a:moveTo>
                    <a:pt x="144780" y="349568"/>
                  </a:moveTo>
                  <a:cubicBezTo>
                    <a:pt x="165735" y="349568"/>
                    <a:pt x="183832" y="349568"/>
                    <a:pt x="205740" y="349568"/>
                  </a:cubicBezTo>
                  <a:cubicBezTo>
                    <a:pt x="205740" y="368618"/>
                    <a:pt x="206692" y="388620"/>
                    <a:pt x="204788" y="407670"/>
                  </a:cubicBezTo>
                  <a:cubicBezTo>
                    <a:pt x="204788" y="411480"/>
                    <a:pt x="198120" y="417195"/>
                    <a:pt x="194310" y="418148"/>
                  </a:cubicBezTo>
                  <a:cubicBezTo>
                    <a:pt x="150495" y="426720"/>
                    <a:pt x="144780" y="421005"/>
                    <a:pt x="144780" y="377190"/>
                  </a:cubicBezTo>
                  <a:cubicBezTo>
                    <a:pt x="144780" y="368618"/>
                    <a:pt x="144780" y="359093"/>
                    <a:pt x="144780" y="349568"/>
                  </a:cubicBezTo>
                  <a:close/>
                  <a:moveTo>
                    <a:pt x="148590" y="451485"/>
                  </a:moveTo>
                  <a:cubicBezTo>
                    <a:pt x="156210" y="441008"/>
                    <a:pt x="183832" y="443865"/>
                    <a:pt x="204788" y="441008"/>
                  </a:cubicBezTo>
                  <a:cubicBezTo>
                    <a:pt x="204788" y="468630"/>
                    <a:pt x="204788" y="489585"/>
                    <a:pt x="204788" y="515303"/>
                  </a:cubicBezTo>
                  <a:cubicBezTo>
                    <a:pt x="184785" y="513398"/>
                    <a:pt x="157163" y="517208"/>
                    <a:pt x="148590" y="506730"/>
                  </a:cubicBezTo>
                  <a:cubicBezTo>
                    <a:pt x="140017" y="494348"/>
                    <a:pt x="139065" y="463868"/>
                    <a:pt x="148590" y="451485"/>
                  </a:cubicBezTo>
                  <a:close/>
                  <a:moveTo>
                    <a:pt x="112395" y="782003"/>
                  </a:moveTo>
                  <a:cubicBezTo>
                    <a:pt x="112395" y="786765"/>
                    <a:pt x="111442" y="790575"/>
                    <a:pt x="110490" y="797243"/>
                  </a:cubicBezTo>
                  <a:cubicBezTo>
                    <a:pt x="101917" y="797243"/>
                    <a:pt x="96202" y="798195"/>
                    <a:pt x="89535" y="798195"/>
                  </a:cubicBezTo>
                  <a:cubicBezTo>
                    <a:pt x="36195" y="799147"/>
                    <a:pt x="36195" y="799147"/>
                    <a:pt x="39052" y="745808"/>
                  </a:cubicBezTo>
                  <a:cubicBezTo>
                    <a:pt x="40005" y="733425"/>
                    <a:pt x="42863" y="727710"/>
                    <a:pt x="56197" y="727710"/>
                  </a:cubicBezTo>
                  <a:cubicBezTo>
                    <a:pt x="122872" y="729615"/>
                    <a:pt x="111442" y="717233"/>
                    <a:pt x="112395" y="782003"/>
                  </a:cubicBezTo>
                  <a:close/>
                  <a:moveTo>
                    <a:pt x="74295" y="609600"/>
                  </a:moveTo>
                  <a:cubicBezTo>
                    <a:pt x="40005" y="609600"/>
                    <a:pt x="40005" y="609600"/>
                    <a:pt x="40005" y="572453"/>
                  </a:cubicBezTo>
                  <a:cubicBezTo>
                    <a:pt x="40005" y="537210"/>
                    <a:pt x="40005" y="537210"/>
                    <a:pt x="78105" y="537210"/>
                  </a:cubicBezTo>
                  <a:cubicBezTo>
                    <a:pt x="112395" y="537210"/>
                    <a:pt x="112395" y="537210"/>
                    <a:pt x="112395" y="574358"/>
                  </a:cubicBezTo>
                  <a:cubicBezTo>
                    <a:pt x="112395" y="609600"/>
                    <a:pt x="112395" y="609600"/>
                    <a:pt x="74295" y="609600"/>
                  </a:cubicBezTo>
                  <a:close/>
                  <a:moveTo>
                    <a:pt x="112395" y="480060"/>
                  </a:moveTo>
                  <a:cubicBezTo>
                    <a:pt x="112395" y="513398"/>
                    <a:pt x="112395" y="513398"/>
                    <a:pt x="75247" y="513398"/>
                  </a:cubicBezTo>
                  <a:cubicBezTo>
                    <a:pt x="40005" y="513398"/>
                    <a:pt x="40005" y="513398"/>
                    <a:pt x="40005" y="477203"/>
                  </a:cubicBezTo>
                  <a:cubicBezTo>
                    <a:pt x="40005" y="437198"/>
                    <a:pt x="38100" y="443865"/>
                    <a:pt x="76200" y="442913"/>
                  </a:cubicBezTo>
                  <a:cubicBezTo>
                    <a:pt x="115252" y="443865"/>
                    <a:pt x="112395" y="438150"/>
                    <a:pt x="112395" y="480060"/>
                  </a:cubicBezTo>
                  <a:close/>
                  <a:moveTo>
                    <a:pt x="41910" y="320993"/>
                  </a:moveTo>
                  <a:cubicBezTo>
                    <a:pt x="41910" y="299085"/>
                    <a:pt x="41910" y="277178"/>
                    <a:pt x="41910" y="252413"/>
                  </a:cubicBezTo>
                  <a:cubicBezTo>
                    <a:pt x="65722" y="252413"/>
                    <a:pt x="86677" y="252413"/>
                    <a:pt x="109538" y="252413"/>
                  </a:cubicBezTo>
                  <a:cubicBezTo>
                    <a:pt x="109538" y="275273"/>
                    <a:pt x="109538" y="297180"/>
                    <a:pt x="109538" y="320993"/>
                  </a:cubicBezTo>
                  <a:cubicBezTo>
                    <a:pt x="87630" y="320993"/>
                    <a:pt x="65722" y="320993"/>
                    <a:pt x="41910" y="320993"/>
                  </a:cubicBezTo>
                  <a:close/>
                  <a:moveTo>
                    <a:pt x="40957" y="169545"/>
                  </a:moveTo>
                  <a:cubicBezTo>
                    <a:pt x="49530" y="142875"/>
                    <a:pt x="74295" y="162878"/>
                    <a:pt x="91440" y="158115"/>
                  </a:cubicBezTo>
                  <a:cubicBezTo>
                    <a:pt x="100965" y="155258"/>
                    <a:pt x="111442" y="156210"/>
                    <a:pt x="111442" y="171450"/>
                  </a:cubicBezTo>
                  <a:cubicBezTo>
                    <a:pt x="111442" y="188595"/>
                    <a:pt x="111442" y="205740"/>
                    <a:pt x="111442" y="226695"/>
                  </a:cubicBezTo>
                  <a:cubicBezTo>
                    <a:pt x="100965" y="227648"/>
                    <a:pt x="94297" y="227648"/>
                    <a:pt x="87630" y="227648"/>
                  </a:cubicBezTo>
                  <a:cubicBezTo>
                    <a:pt x="72390" y="227648"/>
                    <a:pt x="57150" y="227648"/>
                    <a:pt x="39052" y="227648"/>
                  </a:cubicBezTo>
                  <a:cubicBezTo>
                    <a:pt x="40005" y="206693"/>
                    <a:pt x="36195" y="185738"/>
                    <a:pt x="40957" y="16954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A17A44F-4F46-4878-9D14-6D36E81375DF}"/>
                </a:ext>
              </a:extLst>
            </p:cNvPr>
            <p:cNvSpPr/>
            <p:nvPr/>
          </p:nvSpPr>
          <p:spPr>
            <a:xfrm>
              <a:off x="3261350" y="4764882"/>
              <a:ext cx="283580" cy="984653"/>
            </a:xfrm>
            <a:custGeom>
              <a:avLst/>
              <a:gdLst>
                <a:gd name="connsiteX0" fmla="*/ 344805 w 342900"/>
                <a:gd name="connsiteY0" fmla="*/ 1193721 h 1190625"/>
                <a:gd name="connsiteX1" fmla="*/ 342900 w 342900"/>
                <a:gd name="connsiteY1" fmla="*/ 1161335 h 1190625"/>
                <a:gd name="connsiteX2" fmla="*/ 342900 w 342900"/>
                <a:gd name="connsiteY2" fmla="*/ 116443 h 1190625"/>
                <a:gd name="connsiteX3" fmla="*/ 342900 w 342900"/>
                <a:gd name="connsiteY3" fmla="*/ 86916 h 1190625"/>
                <a:gd name="connsiteX4" fmla="*/ 304800 w 342900"/>
                <a:gd name="connsiteY4" fmla="*/ 84058 h 1190625"/>
                <a:gd name="connsiteX5" fmla="*/ 303848 w 342900"/>
                <a:gd name="connsiteY5" fmla="*/ 17383 h 1190625"/>
                <a:gd name="connsiteX6" fmla="*/ 291465 w 342900"/>
                <a:gd name="connsiteY6" fmla="*/ 1191 h 1190625"/>
                <a:gd name="connsiteX7" fmla="*/ 237173 w 342900"/>
                <a:gd name="connsiteY7" fmla="*/ 238 h 1190625"/>
                <a:gd name="connsiteX8" fmla="*/ 237173 w 342900"/>
                <a:gd name="connsiteY8" fmla="*/ 86916 h 1190625"/>
                <a:gd name="connsiteX9" fmla="*/ 0 w 342900"/>
                <a:gd name="connsiteY9" fmla="*/ 86916 h 1190625"/>
                <a:gd name="connsiteX10" fmla="*/ 0 w 342900"/>
                <a:gd name="connsiteY10" fmla="*/ 1193721 h 1190625"/>
                <a:gd name="connsiteX11" fmla="*/ 344805 w 342900"/>
                <a:gd name="connsiteY11" fmla="*/ 1193721 h 1190625"/>
                <a:gd name="connsiteX12" fmla="*/ 315278 w 342900"/>
                <a:gd name="connsiteY12" fmla="*/ 971788 h 1190625"/>
                <a:gd name="connsiteX13" fmla="*/ 238125 w 342900"/>
                <a:gd name="connsiteY13" fmla="*/ 971788 h 1190625"/>
                <a:gd name="connsiteX14" fmla="*/ 238125 w 342900"/>
                <a:gd name="connsiteY14" fmla="*/ 885110 h 1190625"/>
                <a:gd name="connsiteX15" fmla="*/ 315278 w 342900"/>
                <a:gd name="connsiteY15" fmla="*/ 885110 h 1190625"/>
                <a:gd name="connsiteX16" fmla="*/ 315278 w 342900"/>
                <a:gd name="connsiteY16" fmla="*/ 971788 h 1190625"/>
                <a:gd name="connsiteX17" fmla="*/ 315278 w 342900"/>
                <a:gd name="connsiteY17" fmla="*/ 724138 h 1190625"/>
                <a:gd name="connsiteX18" fmla="*/ 238125 w 342900"/>
                <a:gd name="connsiteY18" fmla="*/ 724138 h 1190625"/>
                <a:gd name="connsiteX19" fmla="*/ 238125 w 342900"/>
                <a:gd name="connsiteY19" fmla="*/ 637460 h 1190625"/>
                <a:gd name="connsiteX20" fmla="*/ 315278 w 342900"/>
                <a:gd name="connsiteY20" fmla="*/ 637460 h 1190625"/>
                <a:gd name="connsiteX21" fmla="*/ 315278 w 342900"/>
                <a:gd name="connsiteY21" fmla="*/ 724138 h 1190625"/>
                <a:gd name="connsiteX22" fmla="*/ 239078 w 342900"/>
                <a:gd name="connsiteY22" fmla="*/ 265033 h 1190625"/>
                <a:gd name="connsiteX23" fmla="*/ 316230 w 342900"/>
                <a:gd name="connsiteY23" fmla="*/ 265033 h 1190625"/>
                <a:gd name="connsiteX24" fmla="*/ 316230 w 342900"/>
                <a:gd name="connsiteY24" fmla="*/ 353616 h 1190625"/>
                <a:gd name="connsiteX25" fmla="*/ 239078 w 342900"/>
                <a:gd name="connsiteY25" fmla="*/ 353616 h 1190625"/>
                <a:gd name="connsiteX26" fmla="*/ 239078 w 342900"/>
                <a:gd name="connsiteY26" fmla="*/ 265033 h 1190625"/>
                <a:gd name="connsiteX27" fmla="*/ 238125 w 342900"/>
                <a:gd name="connsiteY27" fmla="*/ 388858 h 1190625"/>
                <a:gd name="connsiteX28" fmla="*/ 314325 w 342900"/>
                <a:gd name="connsiteY28" fmla="*/ 388858 h 1190625"/>
                <a:gd name="connsiteX29" fmla="*/ 314325 w 342900"/>
                <a:gd name="connsiteY29" fmla="*/ 477441 h 1190625"/>
                <a:gd name="connsiteX30" fmla="*/ 238125 w 342900"/>
                <a:gd name="connsiteY30" fmla="*/ 477441 h 1190625"/>
                <a:gd name="connsiteX31" fmla="*/ 238125 w 342900"/>
                <a:gd name="connsiteY31" fmla="*/ 388858 h 1190625"/>
                <a:gd name="connsiteX32" fmla="*/ 238125 w 342900"/>
                <a:gd name="connsiteY32" fmla="*/ 761285 h 1190625"/>
                <a:gd name="connsiteX33" fmla="*/ 314325 w 342900"/>
                <a:gd name="connsiteY33" fmla="*/ 761285 h 1190625"/>
                <a:gd name="connsiteX34" fmla="*/ 314325 w 342900"/>
                <a:gd name="connsiteY34" fmla="*/ 848916 h 1190625"/>
                <a:gd name="connsiteX35" fmla="*/ 238125 w 342900"/>
                <a:gd name="connsiteY35" fmla="*/ 848916 h 1190625"/>
                <a:gd name="connsiteX36" fmla="*/ 238125 w 342900"/>
                <a:gd name="connsiteY36" fmla="*/ 761285 h 1190625"/>
                <a:gd name="connsiteX37" fmla="*/ 103823 w 342900"/>
                <a:gd name="connsiteY37" fmla="*/ 1094660 h 1190625"/>
                <a:gd name="connsiteX38" fmla="*/ 26670 w 342900"/>
                <a:gd name="connsiteY38" fmla="*/ 1094660 h 1190625"/>
                <a:gd name="connsiteX39" fmla="*/ 26670 w 342900"/>
                <a:gd name="connsiteY39" fmla="*/ 1008935 h 1190625"/>
                <a:gd name="connsiteX40" fmla="*/ 103823 w 342900"/>
                <a:gd name="connsiteY40" fmla="*/ 1008935 h 1190625"/>
                <a:gd name="connsiteX41" fmla="*/ 103823 w 342900"/>
                <a:gd name="connsiteY41" fmla="*/ 1094660 h 1190625"/>
                <a:gd name="connsiteX42" fmla="*/ 103823 w 342900"/>
                <a:gd name="connsiteY42" fmla="*/ 971788 h 1190625"/>
                <a:gd name="connsiteX43" fmla="*/ 27623 w 342900"/>
                <a:gd name="connsiteY43" fmla="*/ 971788 h 1190625"/>
                <a:gd name="connsiteX44" fmla="*/ 27623 w 342900"/>
                <a:gd name="connsiteY44" fmla="*/ 885110 h 1190625"/>
                <a:gd name="connsiteX45" fmla="*/ 103823 w 342900"/>
                <a:gd name="connsiteY45" fmla="*/ 885110 h 1190625"/>
                <a:gd name="connsiteX46" fmla="*/ 103823 w 342900"/>
                <a:gd name="connsiteY46" fmla="*/ 971788 h 1190625"/>
                <a:gd name="connsiteX47" fmla="*/ 104775 w 342900"/>
                <a:gd name="connsiteY47" fmla="*/ 847010 h 1190625"/>
                <a:gd name="connsiteX48" fmla="*/ 28575 w 342900"/>
                <a:gd name="connsiteY48" fmla="*/ 847010 h 1190625"/>
                <a:gd name="connsiteX49" fmla="*/ 28575 w 342900"/>
                <a:gd name="connsiteY49" fmla="*/ 760333 h 1190625"/>
                <a:gd name="connsiteX50" fmla="*/ 104775 w 342900"/>
                <a:gd name="connsiteY50" fmla="*/ 760333 h 1190625"/>
                <a:gd name="connsiteX51" fmla="*/ 104775 w 342900"/>
                <a:gd name="connsiteY51" fmla="*/ 847010 h 1190625"/>
                <a:gd name="connsiteX52" fmla="*/ 28575 w 342900"/>
                <a:gd name="connsiteY52" fmla="*/ 724138 h 1190625"/>
                <a:gd name="connsiteX53" fmla="*/ 28575 w 342900"/>
                <a:gd name="connsiteY53" fmla="*/ 637460 h 1190625"/>
                <a:gd name="connsiteX54" fmla="*/ 104775 w 342900"/>
                <a:gd name="connsiteY54" fmla="*/ 637460 h 1190625"/>
                <a:gd name="connsiteX55" fmla="*/ 104775 w 342900"/>
                <a:gd name="connsiteY55" fmla="*/ 724138 h 1190625"/>
                <a:gd name="connsiteX56" fmla="*/ 28575 w 342900"/>
                <a:gd name="connsiteY56" fmla="*/ 724138 h 1190625"/>
                <a:gd name="connsiteX57" fmla="*/ 104775 w 342900"/>
                <a:gd name="connsiteY57" fmla="*/ 601266 h 1190625"/>
                <a:gd name="connsiteX58" fmla="*/ 27623 w 342900"/>
                <a:gd name="connsiteY58" fmla="*/ 601266 h 1190625"/>
                <a:gd name="connsiteX59" fmla="*/ 27623 w 342900"/>
                <a:gd name="connsiteY59" fmla="*/ 514588 h 1190625"/>
                <a:gd name="connsiteX60" fmla="*/ 104775 w 342900"/>
                <a:gd name="connsiteY60" fmla="*/ 514588 h 1190625"/>
                <a:gd name="connsiteX61" fmla="*/ 104775 w 342900"/>
                <a:gd name="connsiteY61" fmla="*/ 601266 h 1190625"/>
                <a:gd name="connsiteX62" fmla="*/ 209550 w 342900"/>
                <a:gd name="connsiteY62" fmla="*/ 1094660 h 1190625"/>
                <a:gd name="connsiteX63" fmla="*/ 132398 w 342900"/>
                <a:gd name="connsiteY63" fmla="*/ 1094660 h 1190625"/>
                <a:gd name="connsiteX64" fmla="*/ 132398 w 342900"/>
                <a:gd name="connsiteY64" fmla="*/ 1008935 h 1190625"/>
                <a:gd name="connsiteX65" fmla="*/ 209550 w 342900"/>
                <a:gd name="connsiteY65" fmla="*/ 1008935 h 1190625"/>
                <a:gd name="connsiteX66" fmla="*/ 209550 w 342900"/>
                <a:gd name="connsiteY66" fmla="*/ 1094660 h 1190625"/>
                <a:gd name="connsiteX67" fmla="*/ 132398 w 342900"/>
                <a:gd name="connsiteY67" fmla="*/ 476488 h 1190625"/>
                <a:gd name="connsiteX68" fmla="*/ 132398 w 342900"/>
                <a:gd name="connsiteY68" fmla="*/ 387906 h 1190625"/>
                <a:gd name="connsiteX69" fmla="*/ 208598 w 342900"/>
                <a:gd name="connsiteY69" fmla="*/ 387906 h 1190625"/>
                <a:gd name="connsiteX70" fmla="*/ 208598 w 342900"/>
                <a:gd name="connsiteY70" fmla="*/ 476488 h 1190625"/>
                <a:gd name="connsiteX71" fmla="*/ 132398 w 342900"/>
                <a:gd name="connsiteY71" fmla="*/ 476488 h 1190625"/>
                <a:gd name="connsiteX72" fmla="*/ 209550 w 342900"/>
                <a:gd name="connsiteY72" fmla="*/ 971788 h 1190625"/>
                <a:gd name="connsiteX73" fmla="*/ 132398 w 342900"/>
                <a:gd name="connsiteY73" fmla="*/ 971788 h 1190625"/>
                <a:gd name="connsiteX74" fmla="*/ 132398 w 342900"/>
                <a:gd name="connsiteY74" fmla="*/ 885110 h 1190625"/>
                <a:gd name="connsiteX75" fmla="*/ 209550 w 342900"/>
                <a:gd name="connsiteY75" fmla="*/ 885110 h 1190625"/>
                <a:gd name="connsiteX76" fmla="*/ 209550 w 342900"/>
                <a:gd name="connsiteY76" fmla="*/ 971788 h 1190625"/>
                <a:gd name="connsiteX77" fmla="*/ 209550 w 342900"/>
                <a:gd name="connsiteY77" fmla="*/ 724138 h 1190625"/>
                <a:gd name="connsiteX78" fmla="*/ 132398 w 342900"/>
                <a:gd name="connsiteY78" fmla="*/ 724138 h 1190625"/>
                <a:gd name="connsiteX79" fmla="*/ 132398 w 342900"/>
                <a:gd name="connsiteY79" fmla="*/ 637460 h 1190625"/>
                <a:gd name="connsiteX80" fmla="*/ 209550 w 342900"/>
                <a:gd name="connsiteY80" fmla="*/ 637460 h 1190625"/>
                <a:gd name="connsiteX81" fmla="*/ 209550 w 342900"/>
                <a:gd name="connsiteY81" fmla="*/ 724138 h 1190625"/>
                <a:gd name="connsiteX82" fmla="*/ 209550 w 342900"/>
                <a:gd name="connsiteY82" fmla="*/ 601266 h 1190625"/>
                <a:gd name="connsiteX83" fmla="*/ 133350 w 342900"/>
                <a:gd name="connsiteY83" fmla="*/ 601266 h 1190625"/>
                <a:gd name="connsiteX84" fmla="*/ 133350 w 342900"/>
                <a:gd name="connsiteY84" fmla="*/ 514588 h 1190625"/>
                <a:gd name="connsiteX85" fmla="*/ 209550 w 342900"/>
                <a:gd name="connsiteY85" fmla="*/ 514588 h 1190625"/>
                <a:gd name="connsiteX86" fmla="*/ 209550 w 342900"/>
                <a:gd name="connsiteY86" fmla="*/ 601266 h 1190625"/>
                <a:gd name="connsiteX87" fmla="*/ 133350 w 342900"/>
                <a:gd name="connsiteY87" fmla="*/ 142160 h 1190625"/>
                <a:gd name="connsiteX88" fmla="*/ 209550 w 342900"/>
                <a:gd name="connsiteY88" fmla="*/ 142160 h 1190625"/>
                <a:gd name="connsiteX89" fmla="*/ 209550 w 342900"/>
                <a:gd name="connsiteY89" fmla="*/ 230743 h 1190625"/>
                <a:gd name="connsiteX90" fmla="*/ 133350 w 342900"/>
                <a:gd name="connsiteY90" fmla="*/ 230743 h 1190625"/>
                <a:gd name="connsiteX91" fmla="*/ 133350 w 342900"/>
                <a:gd name="connsiteY91" fmla="*/ 142160 h 1190625"/>
                <a:gd name="connsiteX92" fmla="*/ 132398 w 342900"/>
                <a:gd name="connsiteY92" fmla="*/ 265033 h 1190625"/>
                <a:gd name="connsiteX93" fmla="*/ 209550 w 342900"/>
                <a:gd name="connsiteY93" fmla="*/ 265033 h 1190625"/>
                <a:gd name="connsiteX94" fmla="*/ 209550 w 342900"/>
                <a:gd name="connsiteY94" fmla="*/ 353616 h 1190625"/>
                <a:gd name="connsiteX95" fmla="*/ 132398 w 342900"/>
                <a:gd name="connsiteY95" fmla="*/ 353616 h 1190625"/>
                <a:gd name="connsiteX96" fmla="*/ 132398 w 342900"/>
                <a:gd name="connsiteY96" fmla="*/ 265033 h 1190625"/>
                <a:gd name="connsiteX97" fmla="*/ 26670 w 342900"/>
                <a:gd name="connsiteY97" fmla="*/ 153591 h 1190625"/>
                <a:gd name="connsiteX98" fmla="*/ 40005 w 342900"/>
                <a:gd name="connsiteY98" fmla="*/ 140256 h 1190625"/>
                <a:gd name="connsiteX99" fmla="*/ 103823 w 342900"/>
                <a:gd name="connsiteY99" fmla="*/ 139303 h 1190625"/>
                <a:gd name="connsiteX100" fmla="*/ 103823 w 342900"/>
                <a:gd name="connsiteY100" fmla="*/ 230743 h 1190625"/>
                <a:gd name="connsiteX101" fmla="*/ 38100 w 342900"/>
                <a:gd name="connsiteY101" fmla="*/ 229791 h 1190625"/>
                <a:gd name="connsiteX102" fmla="*/ 27623 w 342900"/>
                <a:gd name="connsiteY102" fmla="*/ 216456 h 1190625"/>
                <a:gd name="connsiteX103" fmla="*/ 26670 w 342900"/>
                <a:gd name="connsiteY103" fmla="*/ 153591 h 1190625"/>
                <a:gd name="connsiteX104" fmla="*/ 26670 w 342900"/>
                <a:gd name="connsiteY104" fmla="*/ 325993 h 1190625"/>
                <a:gd name="connsiteX105" fmla="*/ 104775 w 342900"/>
                <a:gd name="connsiteY105" fmla="*/ 266938 h 1190625"/>
                <a:gd name="connsiteX106" fmla="*/ 104775 w 342900"/>
                <a:gd name="connsiteY106" fmla="*/ 355521 h 1190625"/>
                <a:gd name="connsiteX107" fmla="*/ 38100 w 342900"/>
                <a:gd name="connsiteY107" fmla="*/ 354568 h 1190625"/>
                <a:gd name="connsiteX108" fmla="*/ 26670 w 342900"/>
                <a:gd name="connsiteY108" fmla="*/ 342185 h 1190625"/>
                <a:gd name="connsiteX109" fmla="*/ 26670 w 342900"/>
                <a:gd name="connsiteY109" fmla="*/ 325993 h 119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342900" h="1190625">
                  <a:moveTo>
                    <a:pt x="344805" y="1193721"/>
                  </a:moveTo>
                  <a:cubicBezTo>
                    <a:pt x="342900" y="1188006"/>
                    <a:pt x="342900" y="1177528"/>
                    <a:pt x="342900" y="1161335"/>
                  </a:cubicBezTo>
                  <a:cubicBezTo>
                    <a:pt x="342900" y="812721"/>
                    <a:pt x="342900" y="465058"/>
                    <a:pt x="342900" y="116443"/>
                  </a:cubicBezTo>
                  <a:cubicBezTo>
                    <a:pt x="342900" y="106918"/>
                    <a:pt x="342900" y="97393"/>
                    <a:pt x="342900" y="86916"/>
                  </a:cubicBezTo>
                  <a:cubicBezTo>
                    <a:pt x="329565" y="85963"/>
                    <a:pt x="318135" y="85010"/>
                    <a:pt x="304800" y="84058"/>
                  </a:cubicBezTo>
                  <a:cubicBezTo>
                    <a:pt x="304800" y="61198"/>
                    <a:pt x="305753" y="39291"/>
                    <a:pt x="303848" y="17383"/>
                  </a:cubicBezTo>
                  <a:cubicBezTo>
                    <a:pt x="303848" y="11668"/>
                    <a:pt x="296228" y="1191"/>
                    <a:pt x="291465" y="1191"/>
                  </a:cubicBezTo>
                  <a:cubicBezTo>
                    <a:pt x="274320" y="-715"/>
                    <a:pt x="257175" y="238"/>
                    <a:pt x="237173" y="238"/>
                  </a:cubicBezTo>
                  <a:cubicBezTo>
                    <a:pt x="237173" y="30718"/>
                    <a:pt x="237173" y="58341"/>
                    <a:pt x="237173" y="86916"/>
                  </a:cubicBezTo>
                  <a:cubicBezTo>
                    <a:pt x="157163" y="86916"/>
                    <a:pt x="80010" y="86916"/>
                    <a:pt x="0" y="86916"/>
                  </a:cubicBezTo>
                  <a:cubicBezTo>
                    <a:pt x="0" y="456485"/>
                    <a:pt x="0" y="823198"/>
                    <a:pt x="0" y="1193721"/>
                  </a:cubicBezTo>
                  <a:lnTo>
                    <a:pt x="344805" y="1193721"/>
                  </a:lnTo>
                  <a:close/>
                  <a:moveTo>
                    <a:pt x="315278" y="971788"/>
                  </a:moveTo>
                  <a:cubicBezTo>
                    <a:pt x="289560" y="971788"/>
                    <a:pt x="264795" y="971788"/>
                    <a:pt x="238125" y="971788"/>
                  </a:cubicBezTo>
                  <a:cubicBezTo>
                    <a:pt x="238125" y="943213"/>
                    <a:pt x="238125" y="914638"/>
                    <a:pt x="238125" y="885110"/>
                  </a:cubicBezTo>
                  <a:cubicBezTo>
                    <a:pt x="263843" y="885110"/>
                    <a:pt x="287655" y="885110"/>
                    <a:pt x="315278" y="885110"/>
                  </a:cubicBezTo>
                  <a:cubicBezTo>
                    <a:pt x="315278" y="914638"/>
                    <a:pt x="315278" y="943213"/>
                    <a:pt x="315278" y="971788"/>
                  </a:cubicBezTo>
                  <a:close/>
                  <a:moveTo>
                    <a:pt x="315278" y="724138"/>
                  </a:moveTo>
                  <a:cubicBezTo>
                    <a:pt x="289560" y="724138"/>
                    <a:pt x="264795" y="724138"/>
                    <a:pt x="238125" y="724138"/>
                  </a:cubicBezTo>
                  <a:cubicBezTo>
                    <a:pt x="238125" y="695563"/>
                    <a:pt x="238125" y="666988"/>
                    <a:pt x="238125" y="637460"/>
                  </a:cubicBezTo>
                  <a:cubicBezTo>
                    <a:pt x="262890" y="637460"/>
                    <a:pt x="287655" y="637460"/>
                    <a:pt x="315278" y="637460"/>
                  </a:cubicBezTo>
                  <a:cubicBezTo>
                    <a:pt x="315278" y="666988"/>
                    <a:pt x="315278" y="694610"/>
                    <a:pt x="315278" y="724138"/>
                  </a:cubicBezTo>
                  <a:close/>
                  <a:moveTo>
                    <a:pt x="239078" y="265033"/>
                  </a:moveTo>
                  <a:cubicBezTo>
                    <a:pt x="263843" y="265033"/>
                    <a:pt x="288608" y="265033"/>
                    <a:pt x="316230" y="265033"/>
                  </a:cubicBezTo>
                  <a:cubicBezTo>
                    <a:pt x="316230" y="295513"/>
                    <a:pt x="316230" y="323135"/>
                    <a:pt x="316230" y="353616"/>
                  </a:cubicBezTo>
                  <a:cubicBezTo>
                    <a:pt x="290513" y="353616"/>
                    <a:pt x="266700" y="353616"/>
                    <a:pt x="239078" y="353616"/>
                  </a:cubicBezTo>
                  <a:cubicBezTo>
                    <a:pt x="239078" y="324088"/>
                    <a:pt x="239078" y="295513"/>
                    <a:pt x="239078" y="265033"/>
                  </a:cubicBezTo>
                  <a:close/>
                  <a:moveTo>
                    <a:pt x="238125" y="388858"/>
                  </a:moveTo>
                  <a:cubicBezTo>
                    <a:pt x="262890" y="388858"/>
                    <a:pt x="286703" y="388858"/>
                    <a:pt x="314325" y="388858"/>
                  </a:cubicBezTo>
                  <a:cubicBezTo>
                    <a:pt x="314325" y="417433"/>
                    <a:pt x="314325" y="446008"/>
                    <a:pt x="314325" y="477441"/>
                  </a:cubicBezTo>
                  <a:cubicBezTo>
                    <a:pt x="288608" y="477441"/>
                    <a:pt x="263843" y="477441"/>
                    <a:pt x="238125" y="477441"/>
                  </a:cubicBezTo>
                  <a:cubicBezTo>
                    <a:pt x="238125" y="447913"/>
                    <a:pt x="238125" y="419338"/>
                    <a:pt x="238125" y="388858"/>
                  </a:cubicBezTo>
                  <a:close/>
                  <a:moveTo>
                    <a:pt x="238125" y="761285"/>
                  </a:moveTo>
                  <a:cubicBezTo>
                    <a:pt x="263843" y="761285"/>
                    <a:pt x="288608" y="761285"/>
                    <a:pt x="314325" y="761285"/>
                  </a:cubicBezTo>
                  <a:cubicBezTo>
                    <a:pt x="314325" y="789860"/>
                    <a:pt x="314325" y="817483"/>
                    <a:pt x="314325" y="848916"/>
                  </a:cubicBezTo>
                  <a:cubicBezTo>
                    <a:pt x="288608" y="848916"/>
                    <a:pt x="263843" y="848916"/>
                    <a:pt x="238125" y="848916"/>
                  </a:cubicBezTo>
                  <a:cubicBezTo>
                    <a:pt x="238125" y="818435"/>
                    <a:pt x="238125" y="790813"/>
                    <a:pt x="238125" y="761285"/>
                  </a:cubicBezTo>
                  <a:close/>
                  <a:moveTo>
                    <a:pt x="103823" y="1094660"/>
                  </a:moveTo>
                  <a:cubicBezTo>
                    <a:pt x="79058" y="1094660"/>
                    <a:pt x="54293" y="1094660"/>
                    <a:pt x="26670" y="1094660"/>
                  </a:cubicBezTo>
                  <a:cubicBezTo>
                    <a:pt x="26670" y="1065133"/>
                    <a:pt x="26670" y="1038463"/>
                    <a:pt x="26670" y="1008935"/>
                  </a:cubicBezTo>
                  <a:cubicBezTo>
                    <a:pt x="52388" y="1008935"/>
                    <a:pt x="77153" y="1008935"/>
                    <a:pt x="103823" y="1008935"/>
                  </a:cubicBezTo>
                  <a:cubicBezTo>
                    <a:pt x="103823" y="1036558"/>
                    <a:pt x="103823" y="1065133"/>
                    <a:pt x="103823" y="1094660"/>
                  </a:cubicBezTo>
                  <a:close/>
                  <a:moveTo>
                    <a:pt x="103823" y="971788"/>
                  </a:moveTo>
                  <a:cubicBezTo>
                    <a:pt x="79058" y="971788"/>
                    <a:pt x="54293" y="971788"/>
                    <a:pt x="27623" y="971788"/>
                  </a:cubicBezTo>
                  <a:cubicBezTo>
                    <a:pt x="27623" y="943213"/>
                    <a:pt x="27623" y="915591"/>
                    <a:pt x="27623" y="885110"/>
                  </a:cubicBezTo>
                  <a:cubicBezTo>
                    <a:pt x="53340" y="885110"/>
                    <a:pt x="78105" y="885110"/>
                    <a:pt x="103823" y="885110"/>
                  </a:cubicBezTo>
                  <a:cubicBezTo>
                    <a:pt x="103823" y="913685"/>
                    <a:pt x="103823" y="942260"/>
                    <a:pt x="103823" y="971788"/>
                  </a:cubicBezTo>
                  <a:close/>
                  <a:moveTo>
                    <a:pt x="104775" y="847010"/>
                  </a:moveTo>
                  <a:cubicBezTo>
                    <a:pt x="80010" y="847010"/>
                    <a:pt x="55245" y="847010"/>
                    <a:pt x="28575" y="847010"/>
                  </a:cubicBezTo>
                  <a:cubicBezTo>
                    <a:pt x="28575" y="818435"/>
                    <a:pt x="28575" y="790813"/>
                    <a:pt x="28575" y="760333"/>
                  </a:cubicBezTo>
                  <a:cubicBezTo>
                    <a:pt x="54293" y="760333"/>
                    <a:pt x="78105" y="760333"/>
                    <a:pt x="104775" y="760333"/>
                  </a:cubicBezTo>
                  <a:cubicBezTo>
                    <a:pt x="104775" y="789860"/>
                    <a:pt x="104775" y="817483"/>
                    <a:pt x="104775" y="847010"/>
                  </a:cubicBezTo>
                  <a:close/>
                  <a:moveTo>
                    <a:pt x="28575" y="724138"/>
                  </a:moveTo>
                  <a:cubicBezTo>
                    <a:pt x="28575" y="696516"/>
                    <a:pt x="28575" y="667941"/>
                    <a:pt x="28575" y="637460"/>
                  </a:cubicBezTo>
                  <a:cubicBezTo>
                    <a:pt x="54293" y="637460"/>
                    <a:pt x="79058" y="637460"/>
                    <a:pt x="104775" y="637460"/>
                  </a:cubicBezTo>
                  <a:cubicBezTo>
                    <a:pt x="104775" y="666035"/>
                    <a:pt x="104775" y="694610"/>
                    <a:pt x="104775" y="724138"/>
                  </a:cubicBezTo>
                  <a:cubicBezTo>
                    <a:pt x="80010" y="724138"/>
                    <a:pt x="55245" y="724138"/>
                    <a:pt x="28575" y="724138"/>
                  </a:cubicBezTo>
                  <a:close/>
                  <a:moveTo>
                    <a:pt x="104775" y="601266"/>
                  </a:moveTo>
                  <a:cubicBezTo>
                    <a:pt x="79058" y="601266"/>
                    <a:pt x="54293" y="601266"/>
                    <a:pt x="27623" y="601266"/>
                  </a:cubicBezTo>
                  <a:cubicBezTo>
                    <a:pt x="27623" y="571738"/>
                    <a:pt x="27623" y="544116"/>
                    <a:pt x="27623" y="514588"/>
                  </a:cubicBezTo>
                  <a:cubicBezTo>
                    <a:pt x="53340" y="514588"/>
                    <a:pt x="78105" y="514588"/>
                    <a:pt x="104775" y="514588"/>
                  </a:cubicBezTo>
                  <a:cubicBezTo>
                    <a:pt x="104775" y="544116"/>
                    <a:pt x="104775" y="571738"/>
                    <a:pt x="104775" y="601266"/>
                  </a:cubicBezTo>
                  <a:close/>
                  <a:moveTo>
                    <a:pt x="209550" y="1094660"/>
                  </a:moveTo>
                  <a:cubicBezTo>
                    <a:pt x="184785" y="1094660"/>
                    <a:pt x="159068" y="1094660"/>
                    <a:pt x="132398" y="1094660"/>
                  </a:cubicBezTo>
                  <a:cubicBezTo>
                    <a:pt x="132398" y="1067038"/>
                    <a:pt x="132398" y="1038463"/>
                    <a:pt x="132398" y="1008935"/>
                  </a:cubicBezTo>
                  <a:cubicBezTo>
                    <a:pt x="159068" y="1008935"/>
                    <a:pt x="182880" y="1008935"/>
                    <a:pt x="209550" y="1008935"/>
                  </a:cubicBezTo>
                  <a:cubicBezTo>
                    <a:pt x="209550" y="1037510"/>
                    <a:pt x="209550" y="1065133"/>
                    <a:pt x="209550" y="1094660"/>
                  </a:cubicBezTo>
                  <a:close/>
                  <a:moveTo>
                    <a:pt x="132398" y="476488"/>
                  </a:moveTo>
                  <a:cubicBezTo>
                    <a:pt x="132398" y="446960"/>
                    <a:pt x="132398" y="418385"/>
                    <a:pt x="132398" y="387906"/>
                  </a:cubicBezTo>
                  <a:cubicBezTo>
                    <a:pt x="159068" y="387906"/>
                    <a:pt x="182880" y="387906"/>
                    <a:pt x="208598" y="387906"/>
                  </a:cubicBezTo>
                  <a:cubicBezTo>
                    <a:pt x="208598" y="417433"/>
                    <a:pt x="208598" y="446008"/>
                    <a:pt x="208598" y="476488"/>
                  </a:cubicBezTo>
                  <a:cubicBezTo>
                    <a:pt x="184785" y="476488"/>
                    <a:pt x="159068" y="476488"/>
                    <a:pt x="132398" y="476488"/>
                  </a:cubicBezTo>
                  <a:close/>
                  <a:moveTo>
                    <a:pt x="209550" y="971788"/>
                  </a:moveTo>
                  <a:cubicBezTo>
                    <a:pt x="183833" y="971788"/>
                    <a:pt x="159068" y="971788"/>
                    <a:pt x="132398" y="971788"/>
                  </a:cubicBezTo>
                  <a:cubicBezTo>
                    <a:pt x="132398" y="943213"/>
                    <a:pt x="132398" y="914638"/>
                    <a:pt x="132398" y="885110"/>
                  </a:cubicBezTo>
                  <a:cubicBezTo>
                    <a:pt x="158115" y="885110"/>
                    <a:pt x="181928" y="885110"/>
                    <a:pt x="209550" y="885110"/>
                  </a:cubicBezTo>
                  <a:cubicBezTo>
                    <a:pt x="209550" y="914638"/>
                    <a:pt x="209550" y="943213"/>
                    <a:pt x="209550" y="971788"/>
                  </a:cubicBezTo>
                  <a:close/>
                  <a:moveTo>
                    <a:pt x="209550" y="724138"/>
                  </a:moveTo>
                  <a:cubicBezTo>
                    <a:pt x="183833" y="724138"/>
                    <a:pt x="159068" y="724138"/>
                    <a:pt x="132398" y="724138"/>
                  </a:cubicBezTo>
                  <a:cubicBezTo>
                    <a:pt x="132398" y="695563"/>
                    <a:pt x="132398" y="667941"/>
                    <a:pt x="132398" y="637460"/>
                  </a:cubicBezTo>
                  <a:cubicBezTo>
                    <a:pt x="157163" y="637460"/>
                    <a:pt x="181928" y="637460"/>
                    <a:pt x="209550" y="637460"/>
                  </a:cubicBezTo>
                  <a:cubicBezTo>
                    <a:pt x="209550" y="666988"/>
                    <a:pt x="209550" y="694610"/>
                    <a:pt x="209550" y="724138"/>
                  </a:cubicBezTo>
                  <a:close/>
                  <a:moveTo>
                    <a:pt x="209550" y="601266"/>
                  </a:moveTo>
                  <a:cubicBezTo>
                    <a:pt x="183833" y="601266"/>
                    <a:pt x="159068" y="601266"/>
                    <a:pt x="133350" y="601266"/>
                  </a:cubicBezTo>
                  <a:cubicBezTo>
                    <a:pt x="133350" y="572691"/>
                    <a:pt x="133350" y="545068"/>
                    <a:pt x="133350" y="514588"/>
                  </a:cubicBezTo>
                  <a:cubicBezTo>
                    <a:pt x="158115" y="514588"/>
                    <a:pt x="182880" y="514588"/>
                    <a:pt x="209550" y="514588"/>
                  </a:cubicBezTo>
                  <a:cubicBezTo>
                    <a:pt x="209550" y="544116"/>
                    <a:pt x="209550" y="571738"/>
                    <a:pt x="209550" y="601266"/>
                  </a:cubicBezTo>
                  <a:close/>
                  <a:moveTo>
                    <a:pt x="133350" y="142160"/>
                  </a:moveTo>
                  <a:cubicBezTo>
                    <a:pt x="158115" y="142160"/>
                    <a:pt x="183833" y="142160"/>
                    <a:pt x="209550" y="142160"/>
                  </a:cubicBezTo>
                  <a:cubicBezTo>
                    <a:pt x="209550" y="171688"/>
                    <a:pt x="209550" y="200263"/>
                    <a:pt x="209550" y="230743"/>
                  </a:cubicBezTo>
                  <a:cubicBezTo>
                    <a:pt x="182880" y="230743"/>
                    <a:pt x="159068" y="230743"/>
                    <a:pt x="133350" y="230743"/>
                  </a:cubicBezTo>
                  <a:cubicBezTo>
                    <a:pt x="133350" y="200263"/>
                    <a:pt x="133350" y="172641"/>
                    <a:pt x="133350" y="142160"/>
                  </a:cubicBezTo>
                  <a:close/>
                  <a:moveTo>
                    <a:pt x="132398" y="265033"/>
                  </a:moveTo>
                  <a:cubicBezTo>
                    <a:pt x="158115" y="265033"/>
                    <a:pt x="182880" y="265033"/>
                    <a:pt x="209550" y="265033"/>
                  </a:cubicBezTo>
                  <a:cubicBezTo>
                    <a:pt x="209550" y="294560"/>
                    <a:pt x="209550" y="323135"/>
                    <a:pt x="209550" y="353616"/>
                  </a:cubicBezTo>
                  <a:cubicBezTo>
                    <a:pt x="184785" y="353616"/>
                    <a:pt x="160020" y="353616"/>
                    <a:pt x="132398" y="353616"/>
                  </a:cubicBezTo>
                  <a:cubicBezTo>
                    <a:pt x="132398" y="323135"/>
                    <a:pt x="132398" y="294560"/>
                    <a:pt x="132398" y="265033"/>
                  </a:cubicBezTo>
                  <a:close/>
                  <a:moveTo>
                    <a:pt x="26670" y="153591"/>
                  </a:moveTo>
                  <a:cubicBezTo>
                    <a:pt x="26670" y="148828"/>
                    <a:pt x="35243" y="141208"/>
                    <a:pt x="40005" y="140256"/>
                  </a:cubicBezTo>
                  <a:cubicBezTo>
                    <a:pt x="60008" y="138351"/>
                    <a:pt x="80963" y="139303"/>
                    <a:pt x="103823" y="139303"/>
                  </a:cubicBezTo>
                  <a:cubicBezTo>
                    <a:pt x="103823" y="169783"/>
                    <a:pt x="103823" y="199310"/>
                    <a:pt x="103823" y="230743"/>
                  </a:cubicBezTo>
                  <a:cubicBezTo>
                    <a:pt x="80963" y="230743"/>
                    <a:pt x="59055" y="231696"/>
                    <a:pt x="38100" y="229791"/>
                  </a:cubicBezTo>
                  <a:cubicBezTo>
                    <a:pt x="34290" y="229791"/>
                    <a:pt x="27623" y="221218"/>
                    <a:pt x="27623" y="216456"/>
                  </a:cubicBezTo>
                  <a:cubicBezTo>
                    <a:pt x="25718" y="196453"/>
                    <a:pt x="25718" y="174546"/>
                    <a:pt x="26670" y="153591"/>
                  </a:cubicBezTo>
                  <a:close/>
                  <a:moveTo>
                    <a:pt x="26670" y="325993"/>
                  </a:moveTo>
                  <a:cubicBezTo>
                    <a:pt x="26670" y="256460"/>
                    <a:pt x="31433" y="252651"/>
                    <a:pt x="104775" y="266938"/>
                  </a:cubicBezTo>
                  <a:cubicBezTo>
                    <a:pt x="104775" y="296466"/>
                    <a:pt x="104775" y="324088"/>
                    <a:pt x="104775" y="355521"/>
                  </a:cubicBezTo>
                  <a:cubicBezTo>
                    <a:pt x="81915" y="355521"/>
                    <a:pt x="60008" y="356473"/>
                    <a:pt x="38100" y="354568"/>
                  </a:cubicBezTo>
                  <a:cubicBezTo>
                    <a:pt x="34290" y="354568"/>
                    <a:pt x="28575" y="346948"/>
                    <a:pt x="26670" y="342185"/>
                  </a:cubicBezTo>
                  <a:cubicBezTo>
                    <a:pt x="24765" y="337423"/>
                    <a:pt x="26670" y="330756"/>
                    <a:pt x="26670" y="32599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53DCA8D-8AB3-425B-9997-4046171FCBF7}"/>
                </a:ext>
              </a:extLst>
            </p:cNvPr>
            <p:cNvSpPr/>
            <p:nvPr/>
          </p:nvSpPr>
          <p:spPr>
            <a:xfrm>
              <a:off x="2469701" y="4662478"/>
              <a:ext cx="322966" cy="1087057"/>
            </a:xfrm>
            <a:custGeom>
              <a:avLst/>
              <a:gdLst>
                <a:gd name="connsiteX0" fmla="*/ 398145 w 390525"/>
                <a:gd name="connsiteY0" fmla="*/ 1319213 h 1314450"/>
                <a:gd name="connsiteX1" fmla="*/ 398145 w 390525"/>
                <a:gd name="connsiteY1" fmla="*/ 296228 h 1314450"/>
                <a:gd name="connsiteX2" fmla="*/ 363855 w 390525"/>
                <a:gd name="connsiteY2" fmla="*/ 296228 h 1314450"/>
                <a:gd name="connsiteX3" fmla="*/ 340995 w 390525"/>
                <a:gd name="connsiteY3" fmla="*/ 272415 h 1314450"/>
                <a:gd name="connsiteX4" fmla="*/ 340995 w 390525"/>
                <a:gd name="connsiteY4" fmla="*/ 164783 h 1314450"/>
                <a:gd name="connsiteX5" fmla="*/ 340995 w 390525"/>
                <a:gd name="connsiteY5" fmla="*/ 104775 h 1314450"/>
                <a:gd name="connsiteX6" fmla="*/ 239078 w 390525"/>
                <a:gd name="connsiteY6" fmla="*/ 104775 h 1314450"/>
                <a:gd name="connsiteX7" fmla="*/ 216217 w 390525"/>
                <a:gd name="connsiteY7" fmla="*/ 80963 h 1314450"/>
                <a:gd name="connsiteX8" fmla="*/ 216217 w 390525"/>
                <a:gd name="connsiteY8" fmla="*/ 0 h 1314450"/>
                <a:gd name="connsiteX9" fmla="*/ 180975 w 390525"/>
                <a:gd name="connsiteY9" fmla="*/ 0 h 1314450"/>
                <a:gd name="connsiteX10" fmla="*/ 180975 w 390525"/>
                <a:gd name="connsiteY10" fmla="*/ 80963 h 1314450"/>
                <a:gd name="connsiteX11" fmla="*/ 158115 w 390525"/>
                <a:gd name="connsiteY11" fmla="*/ 104775 h 1314450"/>
                <a:gd name="connsiteX12" fmla="*/ 67628 w 390525"/>
                <a:gd name="connsiteY12" fmla="*/ 104775 h 1314450"/>
                <a:gd name="connsiteX13" fmla="*/ 66675 w 390525"/>
                <a:gd name="connsiteY13" fmla="*/ 120015 h 1314450"/>
                <a:gd name="connsiteX14" fmla="*/ 66675 w 390525"/>
                <a:gd name="connsiteY14" fmla="*/ 275273 h 1314450"/>
                <a:gd name="connsiteX15" fmla="*/ 45720 w 390525"/>
                <a:gd name="connsiteY15" fmla="*/ 296228 h 1314450"/>
                <a:gd name="connsiteX16" fmla="*/ 0 w 390525"/>
                <a:gd name="connsiteY16" fmla="*/ 296228 h 1314450"/>
                <a:gd name="connsiteX17" fmla="*/ 0 w 390525"/>
                <a:gd name="connsiteY17" fmla="*/ 1319213 h 1314450"/>
                <a:gd name="connsiteX18" fmla="*/ 398145 w 390525"/>
                <a:gd name="connsiteY18" fmla="*/ 1319213 h 1314450"/>
                <a:gd name="connsiteX19" fmla="*/ 294323 w 390525"/>
                <a:gd name="connsiteY19" fmla="*/ 1219200 h 1314450"/>
                <a:gd name="connsiteX20" fmla="*/ 273367 w 390525"/>
                <a:gd name="connsiteY20" fmla="*/ 1220152 h 1314450"/>
                <a:gd name="connsiteX21" fmla="*/ 253365 w 390525"/>
                <a:gd name="connsiteY21" fmla="*/ 1199198 h 1314450"/>
                <a:gd name="connsiteX22" fmla="*/ 253365 w 390525"/>
                <a:gd name="connsiteY22" fmla="*/ 1174433 h 1314450"/>
                <a:gd name="connsiteX23" fmla="*/ 294323 w 390525"/>
                <a:gd name="connsiteY23" fmla="*/ 1142048 h 1314450"/>
                <a:gd name="connsiteX24" fmla="*/ 294323 w 390525"/>
                <a:gd name="connsiteY24" fmla="*/ 1219200 h 1314450"/>
                <a:gd name="connsiteX25" fmla="*/ 253365 w 390525"/>
                <a:gd name="connsiteY25" fmla="*/ 1052513 h 1314450"/>
                <a:gd name="connsiteX26" fmla="*/ 253365 w 390525"/>
                <a:gd name="connsiteY26" fmla="*/ 1042988 h 1314450"/>
                <a:gd name="connsiteX27" fmla="*/ 294323 w 390525"/>
                <a:gd name="connsiteY27" fmla="*/ 1008698 h 1314450"/>
                <a:gd name="connsiteX28" fmla="*/ 294323 w 390525"/>
                <a:gd name="connsiteY28" fmla="*/ 1084898 h 1314450"/>
                <a:gd name="connsiteX29" fmla="*/ 253365 w 390525"/>
                <a:gd name="connsiteY29" fmla="*/ 1052513 h 1314450"/>
                <a:gd name="connsiteX30" fmla="*/ 296228 w 390525"/>
                <a:gd name="connsiteY30" fmla="*/ 914400 h 1314450"/>
                <a:gd name="connsiteX31" fmla="*/ 296228 w 390525"/>
                <a:gd name="connsiteY31" fmla="*/ 932498 h 1314450"/>
                <a:gd name="connsiteX32" fmla="*/ 275273 w 390525"/>
                <a:gd name="connsiteY32" fmla="*/ 955358 h 1314450"/>
                <a:gd name="connsiteX33" fmla="*/ 253365 w 390525"/>
                <a:gd name="connsiteY33" fmla="*/ 932498 h 1314450"/>
                <a:gd name="connsiteX34" fmla="*/ 253365 w 390525"/>
                <a:gd name="connsiteY34" fmla="*/ 894398 h 1314450"/>
                <a:gd name="connsiteX35" fmla="*/ 275273 w 390525"/>
                <a:gd name="connsiteY35" fmla="*/ 871538 h 1314450"/>
                <a:gd name="connsiteX36" fmla="*/ 296228 w 390525"/>
                <a:gd name="connsiteY36" fmla="*/ 894398 h 1314450"/>
                <a:gd name="connsiteX37" fmla="*/ 296228 w 390525"/>
                <a:gd name="connsiteY37" fmla="*/ 914400 h 1314450"/>
                <a:gd name="connsiteX38" fmla="*/ 253365 w 390525"/>
                <a:gd name="connsiteY38" fmla="*/ 374333 h 1314450"/>
                <a:gd name="connsiteX39" fmla="*/ 294323 w 390525"/>
                <a:gd name="connsiteY39" fmla="*/ 342900 h 1314450"/>
                <a:gd name="connsiteX40" fmla="*/ 294323 w 390525"/>
                <a:gd name="connsiteY40" fmla="*/ 419100 h 1314450"/>
                <a:gd name="connsiteX41" fmla="*/ 270510 w 390525"/>
                <a:gd name="connsiteY41" fmla="*/ 420053 h 1314450"/>
                <a:gd name="connsiteX42" fmla="*/ 253365 w 390525"/>
                <a:gd name="connsiteY42" fmla="*/ 402908 h 1314450"/>
                <a:gd name="connsiteX43" fmla="*/ 253365 w 390525"/>
                <a:gd name="connsiteY43" fmla="*/ 374333 h 1314450"/>
                <a:gd name="connsiteX44" fmla="*/ 294323 w 390525"/>
                <a:gd name="connsiteY44" fmla="*/ 475298 h 1314450"/>
                <a:gd name="connsiteX45" fmla="*/ 294323 w 390525"/>
                <a:gd name="connsiteY45" fmla="*/ 552450 h 1314450"/>
                <a:gd name="connsiteX46" fmla="*/ 256223 w 390525"/>
                <a:gd name="connsiteY46" fmla="*/ 552450 h 1314450"/>
                <a:gd name="connsiteX47" fmla="*/ 256223 w 390525"/>
                <a:gd name="connsiteY47" fmla="*/ 475298 h 1314450"/>
                <a:gd name="connsiteX48" fmla="*/ 294323 w 390525"/>
                <a:gd name="connsiteY48" fmla="*/ 475298 h 1314450"/>
                <a:gd name="connsiteX49" fmla="*/ 254317 w 390525"/>
                <a:gd name="connsiteY49" fmla="*/ 618173 h 1314450"/>
                <a:gd name="connsiteX50" fmla="*/ 266700 w 390525"/>
                <a:gd name="connsiteY50" fmla="*/ 606743 h 1314450"/>
                <a:gd name="connsiteX51" fmla="*/ 294323 w 390525"/>
                <a:gd name="connsiteY51" fmla="*/ 605790 h 1314450"/>
                <a:gd name="connsiteX52" fmla="*/ 294323 w 390525"/>
                <a:gd name="connsiteY52" fmla="*/ 683895 h 1314450"/>
                <a:gd name="connsiteX53" fmla="*/ 253365 w 390525"/>
                <a:gd name="connsiteY53" fmla="*/ 683895 h 1314450"/>
                <a:gd name="connsiteX54" fmla="*/ 254317 w 390525"/>
                <a:gd name="connsiteY54" fmla="*/ 618173 h 1314450"/>
                <a:gd name="connsiteX55" fmla="*/ 253365 w 390525"/>
                <a:gd name="connsiteY55" fmla="*/ 231458 h 1314450"/>
                <a:gd name="connsiteX56" fmla="*/ 253365 w 390525"/>
                <a:gd name="connsiteY56" fmla="*/ 203835 h 1314450"/>
                <a:gd name="connsiteX57" fmla="*/ 294323 w 390525"/>
                <a:gd name="connsiteY57" fmla="*/ 168592 h 1314450"/>
                <a:gd name="connsiteX58" fmla="*/ 294323 w 390525"/>
                <a:gd name="connsiteY58" fmla="*/ 246698 h 1314450"/>
                <a:gd name="connsiteX59" fmla="*/ 270510 w 390525"/>
                <a:gd name="connsiteY59" fmla="*/ 247650 h 1314450"/>
                <a:gd name="connsiteX60" fmla="*/ 253365 w 390525"/>
                <a:gd name="connsiteY60" fmla="*/ 231458 h 1314450"/>
                <a:gd name="connsiteX61" fmla="*/ 253365 w 390525"/>
                <a:gd name="connsiteY61" fmla="*/ 774383 h 1314450"/>
                <a:gd name="connsiteX62" fmla="*/ 294323 w 390525"/>
                <a:gd name="connsiteY62" fmla="*/ 741998 h 1314450"/>
                <a:gd name="connsiteX63" fmla="*/ 294323 w 390525"/>
                <a:gd name="connsiteY63" fmla="*/ 820102 h 1314450"/>
                <a:gd name="connsiteX64" fmla="*/ 266700 w 390525"/>
                <a:gd name="connsiteY64" fmla="*/ 819150 h 1314450"/>
                <a:gd name="connsiteX65" fmla="*/ 254317 w 390525"/>
                <a:gd name="connsiteY65" fmla="*/ 805815 h 1314450"/>
                <a:gd name="connsiteX66" fmla="*/ 253365 w 390525"/>
                <a:gd name="connsiteY66" fmla="*/ 774383 h 1314450"/>
                <a:gd name="connsiteX67" fmla="*/ 218123 w 390525"/>
                <a:gd name="connsiteY67" fmla="*/ 1220152 h 1314450"/>
                <a:gd name="connsiteX68" fmla="*/ 180975 w 390525"/>
                <a:gd name="connsiteY68" fmla="*/ 1220152 h 1314450"/>
                <a:gd name="connsiteX69" fmla="*/ 180975 w 390525"/>
                <a:gd name="connsiteY69" fmla="*/ 1142048 h 1314450"/>
                <a:gd name="connsiteX70" fmla="*/ 218123 w 390525"/>
                <a:gd name="connsiteY70" fmla="*/ 1142048 h 1314450"/>
                <a:gd name="connsiteX71" fmla="*/ 218123 w 390525"/>
                <a:gd name="connsiteY71" fmla="*/ 1220152 h 1314450"/>
                <a:gd name="connsiteX72" fmla="*/ 218123 w 390525"/>
                <a:gd name="connsiteY72" fmla="*/ 1075373 h 1314450"/>
                <a:gd name="connsiteX73" fmla="*/ 199073 w 390525"/>
                <a:gd name="connsiteY73" fmla="*/ 1085850 h 1314450"/>
                <a:gd name="connsiteX74" fmla="*/ 180023 w 390525"/>
                <a:gd name="connsiteY74" fmla="*/ 1075373 h 1314450"/>
                <a:gd name="connsiteX75" fmla="*/ 179070 w 390525"/>
                <a:gd name="connsiteY75" fmla="*/ 1008698 h 1314450"/>
                <a:gd name="connsiteX76" fmla="*/ 219075 w 390525"/>
                <a:gd name="connsiteY76" fmla="*/ 1008698 h 1314450"/>
                <a:gd name="connsiteX77" fmla="*/ 218123 w 390525"/>
                <a:gd name="connsiteY77" fmla="*/ 1075373 h 1314450"/>
                <a:gd name="connsiteX78" fmla="*/ 180023 w 390525"/>
                <a:gd name="connsiteY78" fmla="*/ 168592 h 1314450"/>
                <a:gd name="connsiteX79" fmla="*/ 217170 w 390525"/>
                <a:gd name="connsiteY79" fmla="*/ 168592 h 1314450"/>
                <a:gd name="connsiteX80" fmla="*/ 217170 w 390525"/>
                <a:gd name="connsiteY80" fmla="*/ 245745 h 1314450"/>
                <a:gd name="connsiteX81" fmla="*/ 180023 w 390525"/>
                <a:gd name="connsiteY81" fmla="*/ 245745 h 1314450"/>
                <a:gd name="connsiteX82" fmla="*/ 180023 w 390525"/>
                <a:gd name="connsiteY82" fmla="*/ 168592 h 1314450"/>
                <a:gd name="connsiteX83" fmla="*/ 218123 w 390525"/>
                <a:gd name="connsiteY83" fmla="*/ 741045 h 1314450"/>
                <a:gd name="connsiteX84" fmla="*/ 218123 w 390525"/>
                <a:gd name="connsiteY84" fmla="*/ 818198 h 1314450"/>
                <a:gd name="connsiteX85" fmla="*/ 180023 w 390525"/>
                <a:gd name="connsiteY85" fmla="*/ 818198 h 1314450"/>
                <a:gd name="connsiteX86" fmla="*/ 180023 w 390525"/>
                <a:gd name="connsiteY86" fmla="*/ 741045 h 1314450"/>
                <a:gd name="connsiteX87" fmla="*/ 218123 w 390525"/>
                <a:gd name="connsiteY87" fmla="*/ 741045 h 1314450"/>
                <a:gd name="connsiteX88" fmla="*/ 217170 w 390525"/>
                <a:gd name="connsiteY88" fmla="*/ 341948 h 1314450"/>
                <a:gd name="connsiteX89" fmla="*/ 217170 w 390525"/>
                <a:gd name="connsiteY89" fmla="*/ 419100 h 1314450"/>
                <a:gd name="connsiteX90" fmla="*/ 180023 w 390525"/>
                <a:gd name="connsiteY90" fmla="*/ 419100 h 1314450"/>
                <a:gd name="connsiteX91" fmla="*/ 180023 w 390525"/>
                <a:gd name="connsiteY91" fmla="*/ 341948 h 1314450"/>
                <a:gd name="connsiteX92" fmla="*/ 217170 w 390525"/>
                <a:gd name="connsiteY92" fmla="*/ 341948 h 1314450"/>
                <a:gd name="connsiteX93" fmla="*/ 180023 w 390525"/>
                <a:gd name="connsiteY93" fmla="*/ 475298 h 1314450"/>
                <a:gd name="connsiteX94" fmla="*/ 217170 w 390525"/>
                <a:gd name="connsiteY94" fmla="*/ 475298 h 1314450"/>
                <a:gd name="connsiteX95" fmla="*/ 217170 w 390525"/>
                <a:gd name="connsiteY95" fmla="*/ 552450 h 1314450"/>
                <a:gd name="connsiteX96" fmla="*/ 180023 w 390525"/>
                <a:gd name="connsiteY96" fmla="*/ 552450 h 1314450"/>
                <a:gd name="connsiteX97" fmla="*/ 180023 w 390525"/>
                <a:gd name="connsiteY97" fmla="*/ 475298 h 1314450"/>
                <a:gd name="connsiteX98" fmla="*/ 180023 w 390525"/>
                <a:gd name="connsiteY98" fmla="*/ 607695 h 1314450"/>
                <a:gd name="connsiteX99" fmla="*/ 217170 w 390525"/>
                <a:gd name="connsiteY99" fmla="*/ 607695 h 1314450"/>
                <a:gd name="connsiteX100" fmla="*/ 217170 w 390525"/>
                <a:gd name="connsiteY100" fmla="*/ 683895 h 1314450"/>
                <a:gd name="connsiteX101" fmla="*/ 180023 w 390525"/>
                <a:gd name="connsiteY101" fmla="*/ 683895 h 1314450"/>
                <a:gd name="connsiteX102" fmla="*/ 180023 w 390525"/>
                <a:gd name="connsiteY102" fmla="*/ 607695 h 1314450"/>
                <a:gd name="connsiteX103" fmla="*/ 178117 w 390525"/>
                <a:gd name="connsiteY103" fmla="*/ 897255 h 1314450"/>
                <a:gd name="connsiteX104" fmla="*/ 198120 w 390525"/>
                <a:gd name="connsiteY104" fmla="*/ 871538 h 1314450"/>
                <a:gd name="connsiteX105" fmla="*/ 218123 w 390525"/>
                <a:gd name="connsiteY105" fmla="*/ 897255 h 1314450"/>
                <a:gd name="connsiteX106" fmla="*/ 218123 w 390525"/>
                <a:gd name="connsiteY106" fmla="*/ 913448 h 1314450"/>
                <a:gd name="connsiteX107" fmla="*/ 218123 w 390525"/>
                <a:gd name="connsiteY107" fmla="*/ 931545 h 1314450"/>
                <a:gd name="connsiteX108" fmla="*/ 197167 w 390525"/>
                <a:gd name="connsiteY108" fmla="*/ 955358 h 1314450"/>
                <a:gd name="connsiteX109" fmla="*/ 177165 w 390525"/>
                <a:gd name="connsiteY109" fmla="*/ 931545 h 1314450"/>
                <a:gd name="connsiteX110" fmla="*/ 178117 w 390525"/>
                <a:gd name="connsiteY110" fmla="*/ 897255 h 1314450"/>
                <a:gd name="connsiteX111" fmla="*/ 142875 w 390525"/>
                <a:gd name="connsiteY111" fmla="*/ 1220152 h 1314450"/>
                <a:gd name="connsiteX112" fmla="*/ 102870 w 390525"/>
                <a:gd name="connsiteY112" fmla="*/ 1220152 h 1314450"/>
                <a:gd name="connsiteX113" fmla="*/ 102870 w 390525"/>
                <a:gd name="connsiteY113" fmla="*/ 1142048 h 1314450"/>
                <a:gd name="connsiteX114" fmla="*/ 142875 w 390525"/>
                <a:gd name="connsiteY114" fmla="*/ 1142048 h 1314450"/>
                <a:gd name="connsiteX115" fmla="*/ 142875 w 390525"/>
                <a:gd name="connsiteY115" fmla="*/ 1220152 h 1314450"/>
                <a:gd name="connsiteX116" fmla="*/ 102870 w 390525"/>
                <a:gd name="connsiteY116" fmla="*/ 818198 h 1314450"/>
                <a:gd name="connsiteX117" fmla="*/ 102870 w 390525"/>
                <a:gd name="connsiteY117" fmla="*/ 741045 h 1314450"/>
                <a:gd name="connsiteX118" fmla="*/ 142875 w 390525"/>
                <a:gd name="connsiteY118" fmla="*/ 741045 h 1314450"/>
                <a:gd name="connsiteX119" fmla="*/ 142875 w 390525"/>
                <a:gd name="connsiteY119" fmla="*/ 818198 h 1314450"/>
                <a:gd name="connsiteX120" fmla="*/ 102870 w 390525"/>
                <a:gd name="connsiteY120" fmla="*/ 818198 h 1314450"/>
                <a:gd name="connsiteX121" fmla="*/ 143828 w 390525"/>
                <a:gd name="connsiteY121" fmla="*/ 1075373 h 1314450"/>
                <a:gd name="connsiteX122" fmla="*/ 129540 w 390525"/>
                <a:gd name="connsiteY122" fmla="*/ 1086802 h 1314450"/>
                <a:gd name="connsiteX123" fmla="*/ 103823 w 390525"/>
                <a:gd name="connsiteY123" fmla="*/ 1087755 h 1314450"/>
                <a:gd name="connsiteX124" fmla="*/ 103823 w 390525"/>
                <a:gd name="connsiteY124" fmla="*/ 1009650 h 1314450"/>
                <a:gd name="connsiteX125" fmla="*/ 144780 w 390525"/>
                <a:gd name="connsiteY125" fmla="*/ 1009650 h 1314450"/>
                <a:gd name="connsiteX126" fmla="*/ 143828 w 390525"/>
                <a:gd name="connsiteY126" fmla="*/ 1075373 h 1314450"/>
                <a:gd name="connsiteX127" fmla="*/ 144780 w 390525"/>
                <a:gd name="connsiteY127" fmla="*/ 889635 h 1314450"/>
                <a:gd name="connsiteX128" fmla="*/ 144780 w 390525"/>
                <a:gd name="connsiteY128" fmla="*/ 922020 h 1314450"/>
                <a:gd name="connsiteX129" fmla="*/ 103823 w 390525"/>
                <a:gd name="connsiteY129" fmla="*/ 952500 h 1314450"/>
                <a:gd name="connsiteX130" fmla="*/ 103823 w 390525"/>
                <a:gd name="connsiteY130" fmla="*/ 872490 h 1314450"/>
                <a:gd name="connsiteX131" fmla="*/ 127635 w 390525"/>
                <a:gd name="connsiteY131" fmla="*/ 872490 h 1314450"/>
                <a:gd name="connsiteX132" fmla="*/ 144780 w 390525"/>
                <a:gd name="connsiteY132" fmla="*/ 889635 h 1314450"/>
                <a:gd name="connsiteX133" fmla="*/ 143828 w 390525"/>
                <a:gd name="connsiteY133" fmla="*/ 678180 h 1314450"/>
                <a:gd name="connsiteX134" fmla="*/ 141923 w 390525"/>
                <a:gd name="connsiteY134" fmla="*/ 683895 h 1314450"/>
                <a:gd name="connsiteX135" fmla="*/ 102870 w 390525"/>
                <a:gd name="connsiteY135" fmla="*/ 683895 h 1314450"/>
                <a:gd name="connsiteX136" fmla="*/ 102870 w 390525"/>
                <a:gd name="connsiteY136" fmla="*/ 607695 h 1314450"/>
                <a:gd name="connsiteX137" fmla="*/ 114300 w 390525"/>
                <a:gd name="connsiteY137" fmla="*/ 605790 h 1314450"/>
                <a:gd name="connsiteX138" fmla="*/ 144780 w 390525"/>
                <a:gd name="connsiteY138" fmla="*/ 634365 h 1314450"/>
                <a:gd name="connsiteX139" fmla="*/ 143828 w 390525"/>
                <a:gd name="connsiteY139" fmla="*/ 678180 h 1314450"/>
                <a:gd name="connsiteX140" fmla="*/ 142875 w 390525"/>
                <a:gd name="connsiteY140" fmla="*/ 419100 h 1314450"/>
                <a:gd name="connsiteX141" fmla="*/ 103823 w 390525"/>
                <a:gd name="connsiteY141" fmla="*/ 419100 h 1314450"/>
                <a:gd name="connsiteX142" fmla="*/ 103823 w 390525"/>
                <a:gd name="connsiteY142" fmla="*/ 341948 h 1314450"/>
                <a:gd name="connsiteX143" fmla="*/ 142875 w 390525"/>
                <a:gd name="connsiteY143" fmla="*/ 341948 h 1314450"/>
                <a:gd name="connsiteX144" fmla="*/ 142875 w 390525"/>
                <a:gd name="connsiteY144" fmla="*/ 419100 h 1314450"/>
                <a:gd name="connsiteX145" fmla="*/ 103823 w 390525"/>
                <a:gd name="connsiteY145" fmla="*/ 168592 h 1314450"/>
                <a:gd name="connsiteX146" fmla="*/ 142875 w 390525"/>
                <a:gd name="connsiteY146" fmla="*/ 168592 h 1314450"/>
                <a:gd name="connsiteX147" fmla="*/ 142875 w 390525"/>
                <a:gd name="connsiteY147" fmla="*/ 245745 h 1314450"/>
                <a:gd name="connsiteX148" fmla="*/ 103823 w 390525"/>
                <a:gd name="connsiteY148" fmla="*/ 245745 h 1314450"/>
                <a:gd name="connsiteX149" fmla="*/ 103823 w 390525"/>
                <a:gd name="connsiteY149" fmla="*/ 168592 h 1314450"/>
                <a:gd name="connsiteX150" fmla="*/ 102870 w 390525"/>
                <a:gd name="connsiteY150" fmla="*/ 475298 h 1314450"/>
                <a:gd name="connsiteX151" fmla="*/ 142875 w 390525"/>
                <a:gd name="connsiteY151" fmla="*/ 475298 h 1314450"/>
                <a:gd name="connsiteX152" fmla="*/ 142875 w 390525"/>
                <a:gd name="connsiteY152" fmla="*/ 551498 h 1314450"/>
                <a:gd name="connsiteX153" fmla="*/ 102870 w 390525"/>
                <a:gd name="connsiteY153" fmla="*/ 551498 h 1314450"/>
                <a:gd name="connsiteX154" fmla="*/ 102870 w 390525"/>
                <a:gd name="connsiteY154" fmla="*/ 475298 h 131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390525" h="1314450">
                  <a:moveTo>
                    <a:pt x="398145" y="1319213"/>
                  </a:moveTo>
                  <a:cubicBezTo>
                    <a:pt x="398145" y="976313"/>
                    <a:pt x="398145" y="637223"/>
                    <a:pt x="398145" y="296228"/>
                  </a:cubicBezTo>
                  <a:cubicBezTo>
                    <a:pt x="384810" y="296228"/>
                    <a:pt x="374333" y="295275"/>
                    <a:pt x="363855" y="296228"/>
                  </a:cubicBezTo>
                  <a:cubicBezTo>
                    <a:pt x="344805" y="298133"/>
                    <a:pt x="340042" y="289560"/>
                    <a:pt x="340995" y="272415"/>
                  </a:cubicBezTo>
                  <a:cubicBezTo>
                    <a:pt x="341948" y="236220"/>
                    <a:pt x="340995" y="200978"/>
                    <a:pt x="340995" y="164783"/>
                  </a:cubicBezTo>
                  <a:cubicBezTo>
                    <a:pt x="340995" y="145733"/>
                    <a:pt x="340995" y="125730"/>
                    <a:pt x="340995" y="104775"/>
                  </a:cubicBezTo>
                  <a:cubicBezTo>
                    <a:pt x="304800" y="104775"/>
                    <a:pt x="271463" y="103823"/>
                    <a:pt x="239078" y="104775"/>
                  </a:cubicBezTo>
                  <a:cubicBezTo>
                    <a:pt x="220028" y="105728"/>
                    <a:pt x="215265" y="99060"/>
                    <a:pt x="216217" y="80963"/>
                  </a:cubicBezTo>
                  <a:cubicBezTo>
                    <a:pt x="217170" y="54292"/>
                    <a:pt x="216217" y="27623"/>
                    <a:pt x="216217" y="0"/>
                  </a:cubicBezTo>
                  <a:cubicBezTo>
                    <a:pt x="203835" y="0"/>
                    <a:pt x="193358" y="0"/>
                    <a:pt x="180975" y="0"/>
                  </a:cubicBezTo>
                  <a:cubicBezTo>
                    <a:pt x="180975" y="27623"/>
                    <a:pt x="180023" y="54292"/>
                    <a:pt x="180975" y="80963"/>
                  </a:cubicBezTo>
                  <a:cubicBezTo>
                    <a:pt x="181928" y="98108"/>
                    <a:pt x="177165" y="105728"/>
                    <a:pt x="158115" y="104775"/>
                  </a:cubicBezTo>
                  <a:cubicBezTo>
                    <a:pt x="127635" y="102870"/>
                    <a:pt x="98108" y="104775"/>
                    <a:pt x="67628" y="104775"/>
                  </a:cubicBezTo>
                  <a:cubicBezTo>
                    <a:pt x="66675" y="112395"/>
                    <a:pt x="66675" y="116205"/>
                    <a:pt x="66675" y="120015"/>
                  </a:cubicBezTo>
                  <a:cubicBezTo>
                    <a:pt x="66675" y="171450"/>
                    <a:pt x="65723" y="223838"/>
                    <a:pt x="66675" y="275273"/>
                  </a:cubicBezTo>
                  <a:cubicBezTo>
                    <a:pt x="66675" y="291465"/>
                    <a:pt x="61913" y="297180"/>
                    <a:pt x="45720" y="296228"/>
                  </a:cubicBezTo>
                  <a:cubicBezTo>
                    <a:pt x="31433" y="295275"/>
                    <a:pt x="17145" y="296228"/>
                    <a:pt x="0" y="296228"/>
                  </a:cubicBezTo>
                  <a:cubicBezTo>
                    <a:pt x="0" y="637223"/>
                    <a:pt x="0" y="976313"/>
                    <a:pt x="0" y="1319213"/>
                  </a:cubicBezTo>
                  <a:lnTo>
                    <a:pt x="398145" y="1319213"/>
                  </a:lnTo>
                  <a:close/>
                  <a:moveTo>
                    <a:pt x="294323" y="1219200"/>
                  </a:moveTo>
                  <a:cubicBezTo>
                    <a:pt x="286703" y="1220152"/>
                    <a:pt x="280035" y="1220152"/>
                    <a:pt x="273367" y="1220152"/>
                  </a:cubicBezTo>
                  <a:cubicBezTo>
                    <a:pt x="257175" y="1222058"/>
                    <a:pt x="251460" y="1214438"/>
                    <a:pt x="253365" y="1199198"/>
                  </a:cubicBezTo>
                  <a:cubicBezTo>
                    <a:pt x="254317" y="1190625"/>
                    <a:pt x="253365" y="1183005"/>
                    <a:pt x="253365" y="1174433"/>
                  </a:cubicBezTo>
                  <a:cubicBezTo>
                    <a:pt x="253365" y="1135380"/>
                    <a:pt x="253365" y="1135380"/>
                    <a:pt x="294323" y="1142048"/>
                  </a:cubicBezTo>
                  <a:cubicBezTo>
                    <a:pt x="294323" y="1168718"/>
                    <a:pt x="294323" y="1193483"/>
                    <a:pt x="294323" y="1219200"/>
                  </a:cubicBezTo>
                  <a:close/>
                  <a:moveTo>
                    <a:pt x="253365" y="1052513"/>
                  </a:moveTo>
                  <a:cubicBezTo>
                    <a:pt x="253365" y="1049655"/>
                    <a:pt x="253365" y="1046798"/>
                    <a:pt x="253365" y="1042988"/>
                  </a:cubicBezTo>
                  <a:cubicBezTo>
                    <a:pt x="253365" y="1004888"/>
                    <a:pt x="253365" y="1004888"/>
                    <a:pt x="294323" y="1008698"/>
                  </a:cubicBezTo>
                  <a:cubicBezTo>
                    <a:pt x="294323" y="1033463"/>
                    <a:pt x="294323" y="1059180"/>
                    <a:pt x="294323" y="1084898"/>
                  </a:cubicBezTo>
                  <a:cubicBezTo>
                    <a:pt x="253365" y="1090613"/>
                    <a:pt x="253365" y="1090613"/>
                    <a:pt x="253365" y="1052513"/>
                  </a:cubicBezTo>
                  <a:close/>
                  <a:moveTo>
                    <a:pt x="296228" y="914400"/>
                  </a:moveTo>
                  <a:cubicBezTo>
                    <a:pt x="296228" y="920115"/>
                    <a:pt x="295275" y="926783"/>
                    <a:pt x="296228" y="932498"/>
                  </a:cubicBezTo>
                  <a:cubicBezTo>
                    <a:pt x="298133" y="948690"/>
                    <a:pt x="293370" y="955358"/>
                    <a:pt x="275273" y="955358"/>
                  </a:cubicBezTo>
                  <a:cubicBezTo>
                    <a:pt x="258128" y="955358"/>
                    <a:pt x="252413" y="948690"/>
                    <a:pt x="253365" y="932498"/>
                  </a:cubicBezTo>
                  <a:cubicBezTo>
                    <a:pt x="254317" y="920115"/>
                    <a:pt x="254317" y="906780"/>
                    <a:pt x="253365" y="894398"/>
                  </a:cubicBezTo>
                  <a:cubicBezTo>
                    <a:pt x="252413" y="878205"/>
                    <a:pt x="258128" y="872490"/>
                    <a:pt x="275273" y="871538"/>
                  </a:cubicBezTo>
                  <a:cubicBezTo>
                    <a:pt x="293370" y="871538"/>
                    <a:pt x="298133" y="878205"/>
                    <a:pt x="296228" y="894398"/>
                  </a:cubicBezTo>
                  <a:cubicBezTo>
                    <a:pt x="295275" y="901065"/>
                    <a:pt x="296228" y="907733"/>
                    <a:pt x="296228" y="914400"/>
                  </a:cubicBezTo>
                  <a:close/>
                  <a:moveTo>
                    <a:pt x="253365" y="374333"/>
                  </a:moveTo>
                  <a:cubicBezTo>
                    <a:pt x="253365" y="336233"/>
                    <a:pt x="254317" y="335280"/>
                    <a:pt x="294323" y="342900"/>
                  </a:cubicBezTo>
                  <a:cubicBezTo>
                    <a:pt x="294323" y="367665"/>
                    <a:pt x="294323" y="393383"/>
                    <a:pt x="294323" y="419100"/>
                  </a:cubicBezTo>
                  <a:cubicBezTo>
                    <a:pt x="285750" y="419100"/>
                    <a:pt x="278130" y="419100"/>
                    <a:pt x="270510" y="420053"/>
                  </a:cubicBezTo>
                  <a:cubicBezTo>
                    <a:pt x="258128" y="421005"/>
                    <a:pt x="252413" y="416242"/>
                    <a:pt x="253365" y="402908"/>
                  </a:cubicBezTo>
                  <a:cubicBezTo>
                    <a:pt x="254317" y="394335"/>
                    <a:pt x="253365" y="383858"/>
                    <a:pt x="253365" y="374333"/>
                  </a:cubicBezTo>
                  <a:close/>
                  <a:moveTo>
                    <a:pt x="294323" y="475298"/>
                  </a:moveTo>
                  <a:cubicBezTo>
                    <a:pt x="294323" y="501015"/>
                    <a:pt x="294323" y="525780"/>
                    <a:pt x="294323" y="552450"/>
                  </a:cubicBezTo>
                  <a:cubicBezTo>
                    <a:pt x="281940" y="552450"/>
                    <a:pt x="269558" y="552450"/>
                    <a:pt x="256223" y="552450"/>
                  </a:cubicBezTo>
                  <a:cubicBezTo>
                    <a:pt x="256223" y="526733"/>
                    <a:pt x="256223" y="501967"/>
                    <a:pt x="256223" y="475298"/>
                  </a:cubicBezTo>
                  <a:cubicBezTo>
                    <a:pt x="268605" y="475298"/>
                    <a:pt x="280035" y="475298"/>
                    <a:pt x="294323" y="475298"/>
                  </a:cubicBezTo>
                  <a:close/>
                  <a:moveTo>
                    <a:pt x="254317" y="618173"/>
                  </a:moveTo>
                  <a:cubicBezTo>
                    <a:pt x="254317" y="614363"/>
                    <a:pt x="261938" y="607695"/>
                    <a:pt x="266700" y="606743"/>
                  </a:cubicBezTo>
                  <a:cubicBezTo>
                    <a:pt x="275273" y="604838"/>
                    <a:pt x="283845" y="605790"/>
                    <a:pt x="294323" y="605790"/>
                  </a:cubicBezTo>
                  <a:cubicBezTo>
                    <a:pt x="294323" y="633413"/>
                    <a:pt x="294323" y="657225"/>
                    <a:pt x="294323" y="683895"/>
                  </a:cubicBezTo>
                  <a:cubicBezTo>
                    <a:pt x="280988" y="683895"/>
                    <a:pt x="268605" y="683895"/>
                    <a:pt x="253365" y="683895"/>
                  </a:cubicBezTo>
                  <a:cubicBezTo>
                    <a:pt x="253365" y="661988"/>
                    <a:pt x="253365" y="640080"/>
                    <a:pt x="254317" y="618173"/>
                  </a:cubicBezTo>
                  <a:close/>
                  <a:moveTo>
                    <a:pt x="253365" y="231458"/>
                  </a:moveTo>
                  <a:cubicBezTo>
                    <a:pt x="254317" y="222885"/>
                    <a:pt x="253365" y="213360"/>
                    <a:pt x="253365" y="203835"/>
                  </a:cubicBezTo>
                  <a:cubicBezTo>
                    <a:pt x="253365" y="165735"/>
                    <a:pt x="253365" y="165735"/>
                    <a:pt x="294323" y="168592"/>
                  </a:cubicBezTo>
                  <a:cubicBezTo>
                    <a:pt x="294323" y="194310"/>
                    <a:pt x="294323" y="219075"/>
                    <a:pt x="294323" y="246698"/>
                  </a:cubicBezTo>
                  <a:cubicBezTo>
                    <a:pt x="286703" y="246698"/>
                    <a:pt x="278130" y="247650"/>
                    <a:pt x="270510" y="247650"/>
                  </a:cubicBezTo>
                  <a:cubicBezTo>
                    <a:pt x="258128" y="249555"/>
                    <a:pt x="252413" y="243840"/>
                    <a:pt x="253365" y="231458"/>
                  </a:cubicBezTo>
                  <a:close/>
                  <a:moveTo>
                    <a:pt x="253365" y="774383"/>
                  </a:moveTo>
                  <a:cubicBezTo>
                    <a:pt x="253365" y="735330"/>
                    <a:pt x="253365" y="735330"/>
                    <a:pt x="294323" y="741998"/>
                  </a:cubicBezTo>
                  <a:cubicBezTo>
                    <a:pt x="294323" y="766763"/>
                    <a:pt x="294323" y="792480"/>
                    <a:pt x="294323" y="820102"/>
                  </a:cubicBezTo>
                  <a:cubicBezTo>
                    <a:pt x="284798" y="820102"/>
                    <a:pt x="275273" y="822008"/>
                    <a:pt x="266700" y="819150"/>
                  </a:cubicBezTo>
                  <a:cubicBezTo>
                    <a:pt x="260985" y="817245"/>
                    <a:pt x="255270" y="811530"/>
                    <a:pt x="254317" y="805815"/>
                  </a:cubicBezTo>
                  <a:cubicBezTo>
                    <a:pt x="252413" y="795338"/>
                    <a:pt x="253365" y="784860"/>
                    <a:pt x="253365" y="774383"/>
                  </a:cubicBezTo>
                  <a:close/>
                  <a:moveTo>
                    <a:pt x="218123" y="1220152"/>
                  </a:moveTo>
                  <a:cubicBezTo>
                    <a:pt x="204788" y="1220152"/>
                    <a:pt x="193358" y="1220152"/>
                    <a:pt x="180975" y="1220152"/>
                  </a:cubicBezTo>
                  <a:cubicBezTo>
                    <a:pt x="180975" y="1193483"/>
                    <a:pt x="180975" y="1168718"/>
                    <a:pt x="180975" y="1142048"/>
                  </a:cubicBezTo>
                  <a:cubicBezTo>
                    <a:pt x="193358" y="1142048"/>
                    <a:pt x="205740" y="1142048"/>
                    <a:pt x="218123" y="1142048"/>
                  </a:cubicBezTo>
                  <a:cubicBezTo>
                    <a:pt x="218123" y="1167765"/>
                    <a:pt x="218123" y="1192530"/>
                    <a:pt x="218123" y="1220152"/>
                  </a:cubicBezTo>
                  <a:close/>
                  <a:moveTo>
                    <a:pt x="218123" y="1075373"/>
                  </a:moveTo>
                  <a:cubicBezTo>
                    <a:pt x="218123" y="1080135"/>
                    <a:pt x="205740" y="1085850"/>
                    <a:pt x="199073" y="1085850"/>
                  </a:cubicBezTo>
                  <a:cubicBezTo>
                    <a:pt x="192405" y="1085850"/>
                    <a:pt x="180023" y="1079183"/>
                    <a:pt x="180023" y="1075373"/>
                  </a:cubicBezTo>
                  <a:cubicBezTo>
                    <a:pt x="178117" y="1053465"/>
                    <a:pt x="179070" y="1031558"/>
                    <a:pt x="179070" y="1008698"/>
                  </a:cubicBezTo>
                  <a:cubicBezTo>
                    <a:pt x="193358" y="1008698"/>
                    <a:pt x="204788" y="1008698"/>
                    <a:pt x="219075" y="1008698"/>
                  </a:cubicBezTo>
                  <a:cubicBezTo>
                    <a:pt x="219075" y="1032510"/>
                    <a:pt x="220028" y="1054418"/>
                    <a:pt x="218123" y="1075373"/>
                  </a:cubicBezTo>
                  <a:close/>
                  <a:moveTo>
                    <a:pt x="180023" y="168592"/>
                  </a:moveTo>
                  <a:cubicBezTo>
                    <a:pt x="192405" y="168592"/>
                    <a:pt x="202883" y="168592"/>
                    <a:pt x="217170" y="168592"/>
                  </a:cubicBezTo>
                  <a:cubicBezTo>
                    <a:pt x="217170" y="194310"/>
                    <a:pt x="217170" y="219075"/>
                    <a:pt x="217170" y="245745"/>
                  </a:cubicBezTo>
                  <a:cubicBezTo>
                    <a:pt x="204788" y="245745"/>
                    <a:pt x="193358" y="245745"/>
                    <a:pt x="180023" y="245745"/>
                  </a:cubicBezTo>
                  <a:cubicBezTo>
                    <a:pt x="180023" y="220980"/>
                    <a:pt x="180023" y="195263"/>
                    <a:pt x="180023" y="168592"/>
                  </a:cubicBezTo>
                  <a:close/>
                  <a:moveTo>
                    <a:pt x="218123" y="741045"/>
                  </a:moveTo>
                  <a:cubicBezTo>
                    <a:pt x="218123" y="766763"/>
                    <a:pt x="218123" y="791527"/>
                    <a:pt x="218123" y="818198"/>
                  </a:cubicBezTo>
                  <a:cubicBezTo>
                    <a:pt x="205740" y="818198"/>
                    <a:pt x="193358" y="818198"/>
                    <a:pt x="180023" y="818198"/>
                  </a:cubicBezTo>
                  <a:cubicBezTo>
                    <a:pt x="180023" y="792480"/>
                    <a:pt x="180023" y="767715"/>
                    <a:pt x="180023" y="741045"/>
                  </a:cubicBezTo>
                  <a:cubicBezTo>
                    <a:pt x="191453" y="741045"/>
                    <a:pt x="202883" y="741045"/>
                    <a:pt x="218123" y="741045"/>
                  </a:cubicBezTo>
                  <a:close/>
                  <a:moveTo>
                    <a:pt x="217170" y="341948"/>
                  </a:moveTo>
                  <a:cubicBezTo>
                    <a:pt x="217170" y="366713"/>
                    <a:pt x="217170" y="392430"/>
                    <a:pt x="217170" y="419100"/>
                  </a:cubicBezTo>
                  <a:cubicBezTo>
                    <a:pt x="205740" y="419100"/>
                    <a:pt x="194310" y="419100"/>
                    <a:pt x="180023" y="419100"/>
                  </a:cubicBezTo>
                  <a:cubicBezTo>
                    <a:pt x="180023" y="394335"/>
                    <a:pt x="180023" y="369570"/>
                    <a:pt x="180023" y="341948"/>
                  </a:cubicBezTo>
                  <a:cubicBezTo>
                    <a:pt x="192405" y="341948"/>
                    <a:pt x="203835" y="341948"/>
                    <a:pt x="217170" y="341948"/>
                  </a:cubicBezTo>
                  <a:close/>
                  <a:moveTo>
                    <a:pt x="180023" y="475298"/>
                  </a:moveTo>
                  <a:cubicBezTo>
                    <a:pt x="192405" y="475298"/>
                    <a:pt x="203835" y="475298"/>
                    <a:pt x="217170" y="475298"/>
                  </a:cubicBezTo>
                  <a:cubicBezTo>
                    <a:pt x="217170" y="501015"/>
                    <a:pt x="217170" y="525780"/>
                    <a:pt x="217170" y="552450"/>
                  </a:cubicBezTo>
                  <a:cubicBezTo>
                    <a:pt x="205740" y="552450"/>
                    <a:pt x="193358" y="552450"/>
                    <a:pt x="180023" y="552450"/>
                  </a:cubicBezTo>
                  <a:cubicBezTo>
                    <a:pt x="180023" y="526733"/>
                    <a:pt x="180023" y="501967"/>
                    <a:pt x="180023" y="475298"/>
                  </a:cubicBezTo>
                  <a:close/>
                  <a:moveTo>
                    <a:pt x="180023" y="607695"/>
                  </a:moveTo>
                  <a:cubicBezTo>
                    <a:pt x="192405" y="607695"/>
                    <a:pt x="203835" y="607695"/>
                    <a:pt x="217170" y="607695"/>
                  </a:cubicBezTo>
                  <a:cubicBezTo>
                    <a:pt x="217170" y="632460"/>
                    <a:pt x="217170" y="657225"/>
                    <a:pt x="217170" y="683895"/>
                  </a:cubicBezTo>
                  <a:cubicBezTo>
                    <a:pt x="203835" y="683895"/>
                    <a:pt x="192405" y="683895"/>
                    <a:pt x="180023" y="683895"/>
                  </a:cubicBezTo>
                  <a:cubicBezTo>
                    <a:pt x="180023" y="659130"/>
                    <a:pt x="180023" y="634365"/>
                    <a:pt x="180023" y="607695"/>
                  </a:cubicBezTo>
                  <a:close/>
                  <a:moveTo>
                    <a:pt x="178117" y="897255"/>
                  </a:moveTo>
                  <a:cubicBezTo>
                    <a:pt x="178117" y="882968"/>
                    <a:pt x="177165" y="871538"/>
                    <a:pt x="198120" y="871538"/>
                  </a:cubicBezTo>
                  <a:cubicBezTo>
                    <a:pt x="220028" y="871538"/>
                    <a:pt x="219075" y="882968"/>
                    <a:pt x="218123" y="897255"/>
                  </a:cubicBezTo>
                  <a:cubicBezTo>
                    <a:pt x="218123" y="902970"/>
                    <a:pt x="218123" y="907733"/>
                    <a:pt x="218123" y="913448"/>
                  </a:cubicBezTo>
                  <a:cubicBezTo>
                    <a:pt x="218123" y="919163"/>
                    <a:pt x="217170" y="925830"/>
                    <a:pt x="218123" y="931545"/>
                  </a:cubicBezTo>
                  <a:cubicBezTo>
                    <a:pt x="220028" y="946785"/>
                    <a:pt x="216217" y="955358"/>
                    <a:pt x="197167" y="955358"/>
                  </a:cubicBezTo>
                  <a:cubicBezTo>
                    <a:pt x="178117" y="955358"/>
                    <a:pt x="175260" y="946785"/>
                    <a:pt x="177165" y="931545"/>
                  </a:cubicBezTo>
                  <a:cubicBezTo>
                    <a:pt x="179070" y="920115"/>
                    <a:pt x="179070" y="908685"/>
                    <a:pt x="178117" y="897255"/>
                  </a:cubicBezTo>
                  <a:close/>
                  <a:moveTo>
                    <a:pt x="142875" y="1220152"/>
                  </a:moveTo>
                  <a:cubicBezTo>
                    <a:pt x="128588" y="1220152"/>
                    <a:pt x="117158" y="1220152"/>
                    <a:pt x="102870" y="1220152"/>
                  </a:cubicBezTo>
                  <a:cubicBezTo>
                    <a:pt x="102870" y="1194435"/>
                    <a:pt x="102870" y="1168718"/>
                    <a:pt x="102870" y="1142048"/>
                  </a:cubicBezTo>
                  <a:cubicBezTo>
                    <a:pt x="116205" y="1142048"/>
                    <a:pt x="128588" y="1142048"/>
                    <a:pt x="142875" y="1142048"/>
                  </a:cubicBezTo>
                  <a:cubicBezTo>
                    <a:pt x="142875" y="1167765"/>
                    <a:pt x="142875" y="1192530"/>
                    <a:pt x="142875" y="1220152"/>
                  </a:cubicBezTo>
                  <a:close/>
                  <a:moveTo>
                    <a:pt x="102870" y="818198"/>
                  </a:moveTo>
                  <a:cubicBezTo>
                    <a:pt x="102870" y="792480"/>
                    <a:pt x="102870" y="767715"/>
                    <a:pt x="102870" y="741045"/>
                  </a:cubicBezTo>
                  <a:cubicBezTo>
                    <a:pt x="115253" y="741045"/>
                    <a:pt x="128588" y="741045"/>
                    <a:pt x="142875" y="741045"/>
                  </a:cubicBezTo>
                  <a:cubicBezTo>
                    <a:pt x="142875" y="767715"/>
                    <a:pt x="142875" y="792480"/>
                    <a:pt x="142875" y="818198"/>
                  </a:cubicBezTo>
                  <a:cubicBezTo>
                    <a:pt x="129540" y="818198"/>
                    <a:pt x="117158" y="818198"/>
                    <a:pt x="102870" y="818198"/>
                  </a:cubicBezTo>
                  <a:close/>
                  <a:moveTo>
                    <a:pt x="143828" y="1075373"/>
                  </a:moveTo>
                  <a:cubicBezTo>
                    <a:pt x="143828" y="1080135"/>
                    <a:pt x="135255" y="1085850"/>
                    <a:pt x="129540" y="1086802"/>
                  </a:cubicBezTo>
                  <a:cubicBezTo>
                    <a:pt x="121920" y="1088708"/>
                    <a:pt x="113348" y="1087755"/>
                    <a:pt x="103823" y="1087755"/>
                  </a:cubicBezTo>
                  <a:cubicBezTo>
                    <a:pt x="103823" y="1060133"/>
                    <a:pt x="103823" y="1035368"/>
                    <a:pt x="103823" y="1009650"/>
                  </a:cubicBezTo>
                  <a:cubicBezTo>
                    <a:pt x="117158" y="1009650"/>
                    <a:pt x="129540" y="1009650"/>
                    <a:pt x="144780" y="1009650"/>
                  </a:cubicBezTo>
                  <a:cubicBezTo>
                    <a:pt x="144780" y="1031558"/>
                    <a:pt x="145733" y="1053465"/>
                    <a:pt x="143828" y="1075373"/>
                  </a:cubicBezTo>
                  <a:close/>
                  <a:moveTo>
                    <a:pt x="144780" y="889635"/>
                  </a:moveTo>
                  <a:cubicBezTo>
                    <a:pt x="143828" y="900113"/>
                    <a:pt x="144780" y="910590"/>
                    <a:pt x="144780" y="922020"/>
                  </a:cubicBezTo>
                  <a:cubicBezTo>
                    <a:pt x="144780" y="959168"/>
                    <a:pt x="144780" y="959168"/>
                    <a:pt x="103823" y="952500"/>
                  </a:cubicBezTo>
                  <a:cubicBezTo>
                    <a:pt x="103823" y="927735"/>
                    <a:pt x="103823" y="902018"/>
                    <a:pt x="103823" y="872490"/>
                  </a:cubicBezTo>
                  <a:cubicBezTo>
                    <a:pt x="113348" y="872490"/>
                    <a:pt x="120967" y="872490"/>
                    <a:pt x="127635" y="872490"/>
                  </a:cubicBezTo>
                  <a:cubicBezTo>
                    <a:pt x="140970" y="871538"/>
                    <a:pt x="145733" y="877252"/>
                    <a:pt x="144780" y="889635"/>
                  </a:cubicBezTo>
                  <a:close/>
                  <a:moveTo>
                    <a:pt x="143828" y="678180"/>
                  </a:moveTo>
                  <a:cubicBezTo>
                    <a:pt x="143828" y="679133"/>
                    <a:pt x="142875" y="681038"/>
                    <a:pt x="141923" y="683895"/>
                  </a:cubicBezTo>
                  <a:cubicBezTo>
                    <a:pt x="130492" y="683895"/>
                    <a:pt x="118110" y="683895"/>
                    <a:pt x="102870" y="683895"/>
                  </a:cubicBezTo>
                  <a:cubicBezTo>
                    <a:pt x="102870" y="658178"/>
                    <a:pt x="102870" y="633413"/>
                    <a:pt x="102870" y="607695"/>
                  </a:cubicBezTo>
                  <a:cubicBezTo>
                    <a:pt x="107633" y="606743"/>
                    <a:pt x="110490" y="605790"/>
                    <a:pt x="114300" y="605790"/>
                  </a:cubicBezTo>
                  <a:cubicBezTo>
                    <a:pt x="144780" y="604838"/>
                    <a:pt x="144780" y="604838"/>
                    <a:pt x="144780" y="634365"/>
                  </a:cubicBezTo>
                  <a:cubicBezTo>
                    <a:pt x="144780" y="649605"/>
                    <a:pt x="144780" y="663893"/>
                    <a:pt x="143828" y="678180"/>
                  </a:cubicBezTo>
                  <a:close/>
                  <a:moveTo>
                    <a:pt x="142875" y="419100"/>
                  </a:moveTo>
                  <a:cubicBezTo>
                    <a:pt x="130492" y="419100"/>
                    <a:pt x="118110" y="419100"/>
                    <a:pt x="103823" y="419100"/>
                  </a:cubicBezTo>
                  <a:cubicBezTo>
                    <a:pt x="103823" y="394335"/>
                    <a:pt x="103823" y="368617"/>
                    <a:pt x="103823" y="341948"/>
                  </a:cubicBezTo>
                  <a:cubicBezTo>
                    <a:pt x="118110" y="341948"/>
                    <a:pt x="129540" y="341948"/>
                    <a:pt x="142875" y="341948"/>
                  </a:cubicBezTo>
                  <a:cubicBezTo>
                    <a:pt x="142875" y="366713"/>
                    <a:pt x="142875" y="391478"/>
                    <a:pt x="142875" y="419100"/>
                  </a:cubicBezTo>
                  <a:close/>
                  <a:moveTo>
                    <a:pt x="103823" y="168592"/>
                  </a:moveTo>
                  <a:cubicBezTo>
                    <a:pt x="118110" y="168592"/>
                    <a:pt x="129540" y="168592"/>
                    <a:pt x="142875" y="168592"/>
                  </a:cubicBezTo>
                  <a:cubicBezTo>
                    <a:pt x="142875" y="194310"/>
                    <a:pt x="142875" y="219075"/>
                    <a:pt x="142875" y="245745"/>
                  </a:cubicBezTo>
                  <a:cubicBezTo>
                    <a:pt x="130492" y="245745"/>
                    <a:pt x="118110" y="245745"/>
                    <a:pt x="103823" y="245745"/>
                  </a:cubicBezTo>
                  <a:cubicBezTo>
                    <a:pt x="103823" y="221933"/>
                    <a:pt x="103823" y="196215"/>
                    <a:pt x="103823" y="168592"/>
                  </a:cubicBezTo>
                  <a:close/>
                  <a:moveTo>
                    <a:pt x="102870" y="475298"/>
                  </a:moveTo>
                  <a:cubicBezTo>
                    <a:pt x="116205" y="475298"/>
                    <a:pt x="128588" y="475298"/>
                    <a:pt x="142875" y="475298"/>
                  </a:cubicBezTo>
                  <a:cubicBezTo>
                    <a:pt x="142875" y="500063"/>
                    <a:pt x="142875" y="524828"/>
                    <a:pt x="142875" y="551498"/>
                  </a:cubicBezTo>
                  <a:cubicBezTo>
                    <a:pt x="130492" y="551498"/>
                    <a:pt x="118110" y="551498"/>
                    <a:pt x="102870" y="551498"/>
                  </a:cubicBezTo>
                  <a:cubicBezTo>
                    <a:pt x="102870" y="525780"/>
                    <a:pt x="102870" y="501015"/>
                    <a:pt x="102870" y="475298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70029D5-E173-47D6-8356-366FE5C26252}"/>
                </a:ext>
              </a:extLst>
            </p:cNvPr>
            <p:cNvSpPr/>
            <p:nvPr/>
          </p:nvSpPr>
          <p:spPr>
            <a:xfrm>
              <a:off x="2205685" y="5269024"/>
              <a:ext cx="228440" cy="480511"/>
            </a:xfrm>
            <a:custGeom>
              <a:avLst/>
              <a:gdLst>
                <a:gd name="connsiteX0" fmla="*/ 238 w 276225"/>
                <a:gd name="connsiteY0" fmla="*/ 583883 h 581025"/>
                <a:gd name="connsiteX1" fmla="*/ 284083 w 276225"/>
                <a:gd name="connsiteY1" fmla="*/ 583883 h 581025"/>
                <a:gd name="connsiteX2" fmla="*/ 283131 w 276225"/>
                <a:gd name="connsiteY2" fmla="*/ 571500 h 581025"/>
                <a:gd name="connsiteX3" fmla="*/ 283131 w 276225"/>
                <a:gd name="connsiteY3" fmla="*/ 27622 h 581025"/>
                <a:gd name="connsiteX4" fmla="*/ 283131 w 276225"/>
                <a:gd name="connsiteY4" fmla="*/ 0 h 581025"/>
                <a:gd name="connsiteX5" fmla="*/ 238 w 276225"/>
                <a:gd name="connsiteY5" fmla="*/ 0 h 581025"/>
                <a:gd name="connsiteX6" fmla="*/ 238 w 276225"/>
                <a:gd name="connsiteY6" fmla="*/ 30480 h 581025"/>
                <a:gd name="connsiteX7" fmla="*/ 1191 w 276225"/>
                <a:gd name="connsiteY7" fmla="*/ 572453 h 581025"/>
                <a:gd name="connsiteX8" fmla="*/ 238 w 276225"/>
                <a:gd name="connsiteY8" fmla="*/ 583883 h 581025"/>
                <a:gd name="connsiteX9" fmla="*/ 190738 w 276225"/>
                <a:gd name="connsiteY9" fmla="*/ 435293 h 581025"/>
                <a:gd name="connsiteX10" fmla="*/ 150733 w 276225"/>
                <a:gd name="connsiteY10" fmla="*/ 435293 h 581025"/>
                <a:gd name="connsiteX11" fmla="*/ 151685 w 276225"/>
                <a:gd name="connsiteY11" fmla="*/ 375285 h 581025"/>
                <a:gd name="connsiteX12" fmla="*/ 175498 w 276225"/>
                <a:gd name="connsiteY12" fmla="*/ 366713 h 581025"/>
                <a:gd name="connsiteX13" fmla="*/ 190738 w 276225"/>
                <a:gd name="connsiteY13" fmla="*/ 380047 h 581025"/>
                <a:gd name="connsiteX14" fmla="*/ 190738 w 276225"/>
                <a:gd name="connsiteY14" fmla="*/ 435293 h 581025"/>
                <a:gd name="connsiteX15" fmla="*/ 257413 w 276225"/>
                <a:gd name="connsiteY15" fmla="*/ 437197 h 581025"/>
                <a:gd name="connsiteX16" fmla="*/ 220266 w 276225"/>
                <a:gd name="connsiteY16" fmla="*/ 433388 h 581025"/>
                <a:gd name="connsiteX17" fmla="*/ 218360 w 276225"/>
                <a:gd name="connsiteY17" fmla="*/ 373380 h 581025"/>
                <a:gd name="connsiteX18" fmla="*/ 257413 w 276225"/>
                <a:gd name="connsiteY18" fmla="*/ 363855 h 581025"/>
                <a:gd name="connsiteX19" fmla="*/ 257413 w 276225"/>
                <a:gd name="connsiteY19" fmla="*/ 437197 h 581025"/>
                <a:gd name="connsiteX20" fmla="*/ 215503 w 276225"/>
                <a:gd name="connsiteY20" fmla="*/ 73343 h 581025"/>
                <a:gd name="connsiteX21" fmla="*/ 256460 w 276225"/>
                <a:gd name="connsiteY21" fmla="*/ 73343 h 581025"/>
                <a:gd name="connsiteX22" fmla="*/ 256460 w 276225"/>
                <a:gd name="connsiteY22" fmla="*/ 140970 h 581025"/>
                <a:gd name="connsiteX23" fmla="*/ 232648 w 276225"/>
                <a:gd name="connsiteY23" fmla="*/ 141922 h 581025"/>
                <a:gd name="connsiteX24" fmla="*/ 215503 w 276225"/>
                <a:gd name="connsiteY24" fmla="*/ 124778 h 581025"/>
                <a:gd name="connsiteX25" fmla="*/ 215503 w 276225"/>
                <a:gd name="connsiteY25" fmla="*/ 73343 h 581025"/>
                <a:gd name="connsiteX26" fmla="*/ 215503 w 276225"/>
                <a:gd name="connsiteY26" fmla="*/ 211455 h 581025"/>
                <a:gd name="connsiteX27" fmla="*/ 215503 w 276225"/>
                <a:gd name="connsiteY27" fmla="*/ 168593 h 581025"/>
                <a:gd name="connsiteX28" fmla="*/ 258366 w 276225"/>
                <a:gd name="connsiteY28" fmla="*/ 168593 h 581025"/>
                <a:gd name="connsiteX29" fmla="*/ 258366 w 276225"/>
                <a:gd name="connsiteY29" fmla="*/ 212408 h 581025"/>
                <a:gd name="connsiteX30" fmla="*/ 237410 w 276225"/>
                <a:gd name="connsiteY30" fmla="*/ 238125 h 581025"/>
                <a:gd name="connsiteX31" fmla="*/ 215503 w 276225"/>
                <a:gd name="connsiteY31" fmla="*/ 211455 h 581025"/>
                <a:gd name="connsiteX32" fmla="*/ 215503 w 276225"/>
                <a:gd name="connsiteY32" fmla="*/ 293370 h 581025"/>
                <a:gd name="connsiteX33" fmla="*/ 256460 w 276225"/>
                <a:gd name="connsiteY33" fmla="*/ 264795 h 581025"/>
                <a:gd name="connsiteX34" fmla="*/ 256460 w 276225"/>
                <a:gd name="connsiteY34" fmla="*/ 342900 h 581025"/>
                <a:gd name="connsiteX35" fmla="*/ 229791 w 276225"/>
                <a:gd name="connsiteY35" fmla="*/ 341947 h 581025"/>
                <a:gd name="connsiteX36" fmla="*/ 215503 w 276225"/>
                <a:gd name="connsiteY36" fmla="*/ 327660 h 581025"/>
                <a:gd name="connsiteX37" fmla="*/ 215503 w 276225"/>
                <a:gd name="connsiteY37" fmla="*/ 293370 h 581025"/>
                <a:gd name="connsiteX38" fmla="*/ 149781 w 276225"/>
                <a:gd name="connsiteY38" fmla="*/ 214313 h 581025"/>
                <a:gd name="connsiteX39" fmla="*/ 149781 w 276225"/>
                <a:gd name="connsiteY39" fmla="*/ 168593 h 581025"/>
                <a:gd name="connsiteX40" fmla="*/ 190738 w 276225"/>
                <a:gd name="connsiteY40" fmla="*/ 168593 h 581025"/>
                <a:gd name="connsiteX41" fmla="*/ 190738 w 276225"/>
                <a:gd name="connsiteY41" fmla="*/ 214313 h 581025"/>
                <a:gd name="connsiteX42" fmla="*/ 170735 w 276225"/>
                <a:gd name="connsiteY42" fmla="*/ 238125 h 581025"/>
                <a:gd name="connsiteX43" fmla="*/ 149781 w 276225"/>
                <a:gd name="connsiteY43" fmla="*/ 214313 h 581025"/>
                <a:gd name="connsiteX44" fmla="*/ 92631 w 276225"/>
                <a:gd name="connsiteY44" fmla="*/ 73343 h 581025"/>
                <a:gd name="connsiteX45" fmla="*/ 134541 w 276225"/>
                <a:gd name="connsiteY45" fmla="*/ 73343 h 581025"/>
                <a:gd name="connsiteX46" fmla="*/ 134541 w 276225"/>
                <a:gd name="connsiteY46" fmla="*/ 128588 h 581025"/>
                <a:gd name="connsiteX47" fmla="*/ 113585 w 276225"/>
                <a:gd name="connsiteY47" fmla="*/ 141922 h 581025"/>
                <a:gd name="connsiteX48" fmla="*/ 92631 w 276225"/>
                <a:gd name="connsiteY48" fmla="*/ 129540 h 581025"/>
                <a:gd name="connsiteX49" fmla="*/ 92631 w 276225"/>
                <a:gd name="connsiteY49" fmla="*/ 73343 h 581025"/>
                <a:gd name="connsiteX50" fmla="*/ 134541 w 276225"/>
                <a:gd name="connsiteY50" fmla="*/ 170497 h 581025"/>
                <a:gd name="connsiteX51" fmla="*/ 134541 w 276225"/>
                <a:gd name="connsiteY51" fmla="*/ 223838 h 581025"/>
                <a:gd name="connsiteX52" fmla="*/ 113585 w 276225"/>
                <a:gd name="connsiteY52" fmla="*/ 237172 h 581025"/>
                <a:gd name="connsiteX53" fmla="*/ 92631 w 276225"/>
                <a:gd name="connsiteY53" fmla="*/ 223838 h 581025"/>
                <a:gd name="connsiteX54" fmla="*/ 92631 w 276225"/>
                <a:gd name="connsiteY54" fmla="*/ 199072 h 581025"/>
                <a:gd name="connsiteX55" fmla="*/ 134541 w 276225"/>
                <a:gd name="connsiteY55" fmla="*/ 170497 h 581025"/>
                <a:gd name="connsiteX56" fmla="*/ 91678 w 276225"/>
                <a:gd name="connsiteY56" fmla="*/ 281940 h 581025"/>
                <a:gd name="connsiteX57" fmla="*/ 112633 w 276225"/>
                <a:gd name="connsiteY57" fmla="*/ 260033 h 581025"/>
                <a:gd name="connsiteX58" fmla="*/ 134541 w 276225"/>
                <a:gd name="connsiteY58" fmla="*/ 281940 h 581025"/>
                <a:gd name="connsiteX59" fmla="*/ 134541 w 276225"/>
                <a:gd name="connsiteY59" fmla="*/ 302895 h 581025"/>
                <a:gd name="connsiteX60" fmla="*/ 134541 w 276225"/>
                <a:gd name="connsiteY60" fmla="*/ 319088 h 581025"/>
                <a:gd name="connsiteX61" fmla="*/ 114538 w 276225"/>
                <a:gd name="connsiteY61" fmla="*/ 342900 h 581025"/>
                <a:gd name="connsiteX62" fmla="*/ 92631 w 276225"/>
                <a:gd name="connsiteY62" fmla="*/ 318135 h 581025"/>
                <a:gd name="connsiteX63" fmla="*/ 91678 w 276225"/>
                <a:gd name="connsiteY63" fmla="*/ 281940 h 581025"/>
                <a:gd name="connsiteX64" fmla="*/ 38338 w 276225"/>
                <a:gd name="connsiteY64" fmla="*/ 73343 h 581025"/>
                <a:gd name="connsiteX65" fmla="*/ 65960 w 276225"/>
                <a:gd name="connsiteY65" fmla="*/ 73343 h 581025"/>
                <a:gd name="connsiteX66" fmla="*/ 65960 w 276225"/>
                <a:gd name="connsiteY66" fmla="*/ 140970 h 581025"/>
                <a:gd name="connsiteX67" fmla="*/ 38338 w 276225"/>
                <a:gd name="connsiteY67" fmla="*/ 140970 h 581025"/>
                <a:gd name="connsiteX68" fmla="*/ 38338 w 276225"/>
                <a:gd name="connsiteY68" fmla="*/ 73343 h 581025"/>
                <a:gd name="connsiteX69" fmla="*/ 35481 w 276225"/>
                <a:gd name="connsiteY69" fmla="*/ 277178 h 581025"/>
                <a:gd name="connsiteX70" fmla="*/ 51673 w 276225"/>
                <a:gd name="connsiteY70" fmla="*/ 260985 h 581025"/>
                <a:gd name="connsiteX71" fmla="*/ 67866 w 276225"/>
                <a:gd name="connsiteY71" fmla="*/ 277178 h 581025"/>
                <a:gd name="connsiteX72" fmla="*/ 67866 w 276225"/>
                <a:gd name="connsiteY72" fmla="*/ 301943 h 581025"/>
                <a:gd name="connsiteX73" fmla="*/ 67866 w 276225"/>
                <a:gd name="connsiteY73" fmla="*/ 326708 h 581025"/>
                <a:gd name="connsiteX74" fmla="*/ 50721 w 276225"/>
                <a:gd name="connsiteY74" fmla="*/ 340995 h 581025"/>
                <a:gd name="connsiteX75" fmla="*/ 36433 w 276225"/>
                <a:gd name="connsiteY75" fmla="*/ 326708 h 581025"/>
                <a:gd name="connsiteX76" fmla="*/ 35481 w 276225"/>
                <a:gd name="connsiteY76" fmla="*/ 277178 h 581025"/>
                <a:gd name="connsiteX77" fmla="*/ 36433 w 276225"/>
                <a:gd name="connsiteY77" fmla="*/ 379095 h 581025"/>
                <a:gd name="connsiteX78" fmla="*/ 52626 w 276225"/>
                <a:gd name="connsiteY78" fmla="*/ 367665 h 581025"/>
                <a:gd name="connsiteX79" fmla="*/ 65960 w 276225"/>
                <a:gd name="connsiteY79" fmla="*/ 379095 h 581025"/>
                <a:gd name="connsiteX80" fmla="*/ 66913 w 276225"/>
                <a:gd name="connsiteY80" fmla="*/ 435293 h 581025"/>
                <a:gd name="connsiteX81" fmla="*/ 35481 w 276225"/>
                <a:gd name="connsiteY81" fmla="*/ 435293 h 581025"/>
                <a:gd name="connsiteX82" fmla="*/ 36433 w 276225"/>
                <a:gd name="connsiteY82" fmla="*/ 379095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276225" h="581025">
                  <a:moveTo>
                    <a:pt x="238" y="583883"/>
                  </a:moveTo>
                  <a:lnTo>
                    <a:pt x="284083" y="583883"/>
                  </a:lnTo>
                  <a:cubicBezTo>
                    <a:pt x="283131" y="580072"/>
                    <a:pt x="283131" y="576263"/>
                    <a:pt x="283131" y="571500"/>
                  </a:cubicBezTo>
                  <a:cubicBezTo>
                    <a:pt x="284083" y="390525"/>
                    <a:pt x="284083" y="208597"/>
                    <a:pt x="283131" y="27622"/>
                  </a:cubicBezTo>
                  <a:cubicBezTo>
                    <a:pt x="283131" y="19050"/>
                    <a:pt x="283131" y="9525"/>
                    <a:pt x="283131" y="0"/>
                  </a:cubicBezTo>
                  <a:cubicBezTo>
                    <a:pt x="187881" y="0"/>
                    <a:pt x="95488" y="0"/>
                    <a:pt x="238" y="0"/>
                  </a:cubicBezTo>
                  <a:cubicBezTo>
                    <a:pt x="238" y="11430"/>
                    <a:pt x="238" y="20955"/>
                    <a:pt x="238" y="30480"/>
                  </a:cubicBezTo>
                  <a:cubicBezTo>
                    <a:pt x="238" y="211455"/>
                    <a:pt x="-715" y="391478"/>
                    <a:pt x="1191" y="572453"/>
                  </a:cubicBezTo>
                  <a:cubicBezTo>
                    <a:pt x="2143" y="576263"/>
                    <a:pt x="1191" y="580072"/>
                    <a:pt x="238" y="583883"/>
                  </a:cubicBezTo>
                  <a:close/>
                  <a:moveTo>
                    <a:pt x="190738" y="435293"/>
                  </a:moveTo>
                  <a:cubicBezTo>
                    <a:pt x="176451" y="435293"/>
                    <a:pt x="165973" y="435293"/>
                    <a:pt x="150733" y="435293"/>
                  </a:cubicBezTo>
                  <a:cubicBezTo>
                    <a:pt x="150733" y="415290"/>
                    <a:pt x="149781" y="395288"/>
                    <a:pt x="151685" y="375285"/>
                  </a:cubicBezTo>
                  <a:cubicBezTo>
                    <a:pt x="152638" y="371475"/>
                    <a:pt x="166926" y="366713"/>
                    <a:pt x="175498" y="366713"/>
                  </a:cubicBezTo>
                  <a:cubicBezTo>
                    <a:pt x="181213" y="366713"/>
                    <a:pt x="189785" y="374333"/>
                    <a:pt x="190738" y="380047"/>
                  </a:cubicBezTo>
                  <a:cubicBezTo>
                    <a:pt x="191691" y="397193"/>
                    <a:pt x="190738" y="415290"/>
                    <a:pt x="190738" y="435293"/>
                  </a:cubicBezTo>
                  <a:close/>
                  <a:moveTo>
                    <a:pt x="257413" y="437197"/>
                  </a:moveTo>
                  <a:cubicBezTo>
                    <a:pt x="244078" y="436245"/>
                    <a:pt x="221218" y="437197"/>
                    <a:pt x="220266" y="433388"/>
                  </a:cubicBezTo>
                  <a:cubicBezTo>
                    <a:pt x="216456" y="414338"/>
                    <a:pt x="215503" y="393383"/>
                    <a:pt x="218360" y="373380"/>
                  </a:cubicBezTo>
                  <a:cubicBezTo>
                    <a:pt x="219313" y="368618"/>
                    <a:pt x="241221" y="367665"/>
                    <a:pt x="257413" y="363855"/>
                  </a:cubicBezTo>
                  <a:cubicBezTo>
                    <a:pt x="257413" y="390525"/>
                    <a:pt x="257413" y="411480"/>
                    <a:pt x="257413" y="437197"/>
                  </a:cubicBezTo>
                  <a:close/>
                  <a:moveTo>
                    <a:pt x="215503" y="73343"/>
                  </a:moveTo>
                  <a:cubicBezTo>
                    <a:pt x="230743" y="73343"/>
                    <a:pt x="243126" y="73343"/>
                    <a:pt x="256460" y="73343"/>
                  </a:cubicBezTo>
                  <a:cubicBezTo>
                    <a:pt x="256460" y="95250"/>
                    <a:pt x="256460" y="117158"/>
                    <a:pt x="256460" y="140970"/>
                  </a:cubicBezTo>
                  <a:cubicBezTo>
                    <a:pt x="248841" y="140970"/>
                    <a:pt x="240268" y="141922"/>
                    <a:pt x="232648" y="141922"/>
                  </a:cubicBezTo>
                  <a:cubicBezTo>
                    <a:pt x="220266" y="142875"/>
                    <a:pt x="214551" y="138113"/>
                    <a:pt x="215503" y="124778"/>
                  </a:cubicBezTo>
                  <a:cubicBezTo>
                    <a:pt x="216456" y="108585"/>
                    <a:pt x="215503" y="92393"/>
                    <a:pt x="215503" y="73343"/>
                  </a:cubicBezTo>
                  <a:close/>
                  <a:moveTo>
                    <a:pt x="215503" y="211455"/>
                  </a:moveTo>
                  <a:cubicBezTo>
                    <a:pt x="216456" y="198120"/>
                    <a:pt x="215503" y="184785"/>
                    <a:pt x="215503" y="168593"/>
                  </a:cubicBezTo>
                  <a:cubicBezTo>
                    <a:pt x="229791" y="168593"/>
                    <a:pt x="242173" y="168593"/>
                    <a:pt x="258366" y="168593"/>
                  </a:cubicBezTo>
                  <a:cubicBezTo>
                    <a:pt x="258366" y="183833"/>
                    <a:pt x="257413" y="198120"/>
                    <a:pt x="258366" y="212408"/>
                  </a:cubicBezTo>
                  <a:cubicBezTo>
                    <a:pt x="259318" y="227647"/>
                    <a:pt x="258366" y="238125"/>
                    <a:pt x="237410" y="238125"/>
                  </a:cubicBezTo>
                  <a:cubicBezTo>
                    <a:pt x="216456" y="238125"/>
                    <a:pt x="214551" y="228600"/>
                    <a:pt x="215503" y="211455"/>
                  </a:cubicBezTo>
                  <a:close/>
                  <a:moveTo>
                    <a:pt x="215503" y="293370"/>
                  </a:moveTo>
                  <a:cubicBezTo>
                    <a:pt x="215503" y="258128"/>
                    <a:pt x="218360" y="256222"/>
                    <a:pt x="256460" y="264795"/>
                  </a:cubicBezTo>
                  <a:cubicBezTo>
                    <a:pt x="256460" y="289560"/>
                    <a:pt x="256460" y="314325"/>
                    <a:pt x="256460" y="342900"/>
                  </a:cubicBezTo>
                  <a:cubicBezTo>
                    <a:pt x="245983" y="342900"/>
                    <a:pt x="237410" y="344805"/>
                    <a:pt x="229791" y="341947"/>
                  </a:cubicBezTo>
                  <a:cubicBezTo>
                    <a:pt x="224076" y="340043"/>
                    <a:pt x="216456" y="333375"/>
                    <a:pt x="215503" y="327660"/>
                  </a:cubicBezTo>
                  <a:cubicBezTo>
                    <a:pt x="214551" y="316230"/>
                    <a:pt x="215503" y="304800"/>
                    <a:pt x="215503" y="293370"/>
                  </a:cubicBezTo>
                  <a:close/>
                  <a:moveTo>
                    <a:pt x="149781" y="214313"/>
                  </a:moveTo>
                  <a:cubicBezTo>
                    <a:pt x="150733" y="199072"/>
                    <a:pt x="149781" y="184785"/>
                    <a:pt x="149781" y="168593"/>
                  </a:cubicBezTo>
                  <a:cubicBezTo>
                    <a:pt x="164068" y="168593"/>
                    <a:pt x="175498" y="168593"/>
                    <a:pt x="190738" y="168593"/>
                  </a:cubicBezTo>
                  <a:cubicBezTo>
                    <a:pt x="190738" y="184785"/>
                    <a:pt x="189785" y="199072"/>
                    <a:pt x="190738" y="214313"/>
                  </a:cubicBezTo>
                  <a:cubicBezTo>
                    <a:pt x="191691" y="229553"/>
                    <a:pt x="188833" y="238125"/>
                    <a:pt x="170735" y="238125"/>
                  </a:cubicBezTo>
                  <a:cubicBezTo>
                    <a:pt x="152638" y="238125"/>
                    <a:pt x="148828" y="230505"/>
                    <a:pt x="149781" y="214313"/>
                  </a:cubicBezTo>
                  <a:close/>
                  <a:moveTo>
                    <a:pt x="92631" y="73343"/>
                  </a:moveTo>
                  <a:cubicBezTo>
                    <a:pt x="108823" y="73343"/>
                    <a:pt x="120253" y="73343"/>
                    <a:pt x="134541" y="73343"/>
                  </a:cubicBezTo>
                  <a:cubicBezTo>
                    <a:pt x="134541" y="92393"/>
                    <a:pt x="134541" y="110490"/>
                    <a:pt x="134541" y="128588"/>
                  </a:cubicBezTo>
                  <a:cubicBezTo>
                    <a:pt x="134541" y="144780"/>
                    <a:pt x="123110" y="141922"/>
                    <a:pt x="113585" y="141922"/>
                  </a:cubicBezTo>
                  <a:cubicBezTo>
                    <a:pt x="104060" y="141922"/>
                    <a:pt x="92631" y="145733"/>
                    <a:pt x="92631" y="129540"/>
                  </a:cubicBezTo>
                  <a:cubicBezTo>
                    <a:pt x="92631" y="111443"/>
                    <a:pt x="92631" y="93345"/>
                    <a:pt x="92631" y="73343"/>
                  </a:cubicBezTo>
                  <a:close/>
                  <a:moveTo>
                    <a:pt x="134541" y="170497"/>
                  </a:moveTo>
                  <a:cubicBezTo>
                    <a:pt x="134541" y="187643"/>
                    <a:pt x="134541" y="205740"/>
                    <a:pt x="134541" y="223838"/>
                  </a:cubicBezTo>
                  <a:cubicBezTo>
                    <a:pt x="134541" y="240030"/>
                    <a:pt x="123110" y="237172"/>
                    <a:pt x="113585" y="237172"/>
                  </a:cubicBezTo>
                  <a:cubicBezTo>
                    <a:pt x="104060" y="237172"/>
                    <a:pt x="92631" y="240030"/>
                    <a:pt x="92631" y="223838"/>
                  </a:cubicBezTo>
                  <a:cubicBezTo>
                    <a:pt x="92631" y="215265"/>
                    <a:pt x="92631" y="207645"/>
                    <a:pt x="92631" y="199072"/>
                  </a:cubicBezTo>
                  <a:cubicBezTo>
                    <a:pt x="92631" y="162878"/>
                    <a:pt x="93583" y="161925"/>
                    <a:pt x="134541" y="170497"/>
                  </a:cubicBezTo>
                  <a:close/>
                  <a:moveTo>
                    <a:pt x="91678" y="281940"/>
                  </a:moveTo>
                  <a:cubicBezTo>
                    <a:pt x="90726" y="265747"/>
                    <a:pt x="96441" y="260985"/>
                    <a:pt x="112633" y="260033"/>
                  </a:cubicBezTo>
                  <a:cubicBezTo>
                    <a:pt x="129778" y="260033"/>
                    <a:pt x="136446" y="264795"/>
                    <a:pt x="134541" y="281940"/>
                  </a:cubicBezTo>
                  <a:cubicBezTo>
                    <a:pt x="133588" y="288608"/>
                    <a:pt x="134541" y="295275"/>
                    <a:pt x="134541" y="302895"/>
                  </a:cubicBezTo>
                  <a:cubicBezTo>
                    <a:pt x="134541" y="308610"/>
                    <a:pt x="134541" y="313372"/>
                    <a:pt x="134541" y="319088"/>
                  </a:cubicBezTo>
                  <a:cubicBezTo>
                    <a:pt x="136446" y="334328"/>
                    <a:pt x="132635" y="342900"/>
                    <a:pt x="114538" y="342900"/>
                  </a:cubicBezTo>
                  <a:cubicBezTo>
                    <a:pt x="95488" y="342900"/>
                    <a:pt x="90726" y="335280"/>
                    <a:pt x="92631" y="318135"/>
                  </a:cubicBezTo>
                  <a:cubicBezTo>
                    <a:pt x="92631" y="306705"/>
                    <a:pt x="92631" y="294322"/>
                    <a:pt x="91678" y="281940"/>
                  </a:cubicBezTo>
                  <a:close/>
                  <a:moveTo>
                    <a:pt x="38338" y="73343"/>
                  </a:moveTo>
                  <a:cubicBezTo>
                    <a:pt x="47863" y="73343"/>
                    <a:pt x="55483" y="73343"/>
                    <a:pt x="65960" y="73343"/>
                  </a:cubicBezTo>
                  <a:cubicBezTo>
                    <a:pt x="65960" y="95250"/>
                    <a:pt x="65960" y="117158"/>
                    <a:pt x="65960" y="140970"/>
                  </a:cubicBezTo>
                  <a:cubicBezTo>
                    <a:pt x="56435" y="140970"/>
                    <a:pt x="48816" y="140970"/>
                    <a:pt x="38338" y="140970"/>
                  </a:cubicBezTo>
                  <a:cubicBezTo>
                    <a:pt x="38338" y="119063"/>
                    <a:pt x="38338" y="97155"/>
                    <a:pt x="38338" y="73343"/>
                  </a:cubicBezTo>
                  <a:close/>
                  <a:moveTo>
                    <a:pt x="35481" y="277178"/>
                  </a:moveTo>
                  <a:cubicBezTo>
                    <a:pt x="35481" y="265747"/>
                    <a:pt x="39291" y="260985"/>
                    <a:pt x="51673" y="260985"/>
                  </a:cubicBezTo>
                  <a:cubicBezTo>
                    <a:pt x="64056" y="260985"/>
                    <a:pt x="67866" y="265747"/>
                    <a:pt x="67866" y="277178"/>
                  </a:cubicBezTo>
                  <a:cubicBezTo>
                    <a:pt x="67866" y="285750"/>
                    <a:pt x="67866" y="294322"/>
                    <a:pt x="67866" y="301943"/>
                  </a:cubicBezTo>
                  <a:cubicBezTo>
                    <a:pt x="67866" y="310515"/>
                    <a:pt x="67866" y="319088"/>
                    <a:pt x="67866" y="326708"/>
                  </a:cubicBezTo>
                  <a:cubicBezTo>
                    <a:pt x="68818" y="339090"/>
                    <a:pt x="61198" y="343853"/>
                    <a:pt x="50721" y="340995"/>
                  </a:cubicBezTo>
                  <a:cubicBezTo>
                    <a:pt x="45006" y="339090"/>
                    <a:pt x="37385" y="332422"/>
                    <a:pt x="36433" y="326708"/>
                  </a:cubicBezTo>
                  <a:cubicBezTo>
                    <a:pt x="34528" y="310515"/>
                    <a:pt x="36433" y="294322"/>
                    <a:pt x="35481" y="277178"/>
                  </a:cubicBezTo>
                  <a:close/>
                  <a:moveTo>
                    <a:pt x="36433" y="379095"/>
                  </a:moveTo>
                  <a:cubicBezTo>
                    <a:pt x="37385" y="374333"/>
                    <a:pt x="46910" y="367665"/>
                    <a:pt x="52626" y="367665"/>
                  </a:cubicBezTo>
                  <a:cubicBezTo>
                    <a:pt x="57388" y="367665"/>
                    <a:pt x="65960" y="375285"/>
                    <a:pt x="65960" y="379095"/>
                  </a:cubicBezTo>
                  <a:cubicBezTo>
                    <a:pt x="67866" y="397193"/>
                    <a:pt x="66913" y="415290"/>
                    <a:pt x="66913" y="435293"/>
                  </a:cubicBezTo>
                  <a:cubicBezTo>
                    <a:pt x="55483" y="435293"/>
                    <a:pt x="46910" y="435293"/>
                    <a:pt x="35481" y="435293"/>
                  </a:cubicBezTo>
                  <a:cubicBezTo>
                    <a:pt x="36433" y="416243"/>
                    <a:pt x="34528" y="397193"/>
                    <a:pt x="36433" y="379095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DEDE527D-7077-43C0-8234-A07604BF1339}"/>
                </a:ext>
              </a:extLst>
            </p:cNvPr>
            <p:cNvSpPr/>
            <p:nvPr/>
          </p:nvSpPr>
          <p:spPr>
            <a:xfrm>
              <a:off x="4305191" y="5032707"/>
              <a:ext cx="275703" cy="716828"/>
            </a:xfrm>
            <a:custGeom>
              <a:avLst/>
              <a:gdLst>
                <a:gd name="connsiteX0" fmla="*/ 341947 w 333375"/>
                <a:gd name="connsiteY0" fmla="*/ 873443 h 866775"/>
                <a:gd name="connsiteX1" fmla="*/ 341947 w 333375"/>
                <a:gd name="connsiteY1" fmla="*/ 143828 h 866775"/>
                <a:gd name="connsiteX2" fmla="*/ 332422 w 333375"/>
                <a:gd name="connsiteY2" fmla="*/ 141922 h 866775"/>
                <a:gd name="connsiteX3" fmla="*/ 242888 w 333375"/>
                <a:gd name="connsiteY3" fmla="*/ 141922 h 866775"/>
                <a:gd name="connsiteX4" fmla="*/ 189548 w 333375"/>
                <a:gd name="connsiteY4" fmla="*/ 89535 h 866775"/>
                <a:gd name="connsiteX5" fmla="*/ 189548 w 333375"/>
                <a:gd name="connsiteY5" fmla="*/ 0 h 866775"/>
                <a:gd name="connsiteX6" fmla="*/ 152400 w 333375"/>
                <a:gd name="connsiteY6" fmla="*/ 0 h 866775"/>
                <a:gd name="connsiteX7" fmla="*/ 152400 w 333375"/>
                <a:gd name="connsiteY7" fmla="*/ 141922 h 866775"/>
                <a:gd name="connsiteX8" fmla="*/ 0 w 333375"/>
                <a:gd name="connsiteY8" fmla="*/ 141922 h 866775"/>
                <a:gd name="connsiteX9" fmla="*/ 0 w 333375"/>
                <a:gd name="connsiteY9" fmla="*/ 874395 h 866775"/>
                <a:gd name="connsiteX10" fmla="*/ 341947 w 333375"/>
                <a:gd name="connsiteY10" fmla="*/ 874395 h 866775"/>
                <a:gd name="connsiteX11" fmla="*/ 286703 w 333375"/>
                <a:gd name="connsiteY11" fmla="*/ 693420 h 866775"/>
                <a:gd name="connsiteX12" fmla="*/ 246698 w 333375"/>
                <a:gd name="connsiteY12" fmla="*/ 693420 h 866775"/>
                <a:gd name="connsiteX13" fmla="*/ 247650 w 333375"/>
                <a:gd name="connsiteY13" fmla="*/ 584835 h 866775"/>
                <a:gd name="connsiteX14" fmla="*/ 270510 w 333375"/>
                <a:gd name="connsiteY14" fmla="*/ 576263 h 866775"/>
                <a:gd name="connsiteX15" fmla="*/ 285750 w 333375"/>
                <a:gd name="connsiteY15" fmla="*/ 588645 h 866775"/>
                <a:gd name="connsiteX16" fmla="*/ 286703 w 333375"/>
                <a:gd name="connsiteY16" fmla="*/ 693420 h 866775"/>
                <a:gd name="connsiteX17" fmla="*/ 247650 w 333375"/>
                <a:gd name="connsiteY17" fmla="*/ 529590 h 866775"/>
                <a:gd name="connsiteX18" fmla="*/ 247650 w 333375"/>
                <a:gd name="connsiteY18" fmla="*/ 415290 h 866775"/>
                <a:gd name="connsiteX19" fmla="*/ 285750 w 333375"/>
                <a:gd name="connsiteY19" fmla="*/ 415290 h 866775"/>
                <a:gd name="connsiteX20" fmla="*/ 285750 w 333375"/>
                <a:gd name="connsiteY20" fmla="*/ 529590 h 866775"/>
                <a:gd name="connsiteX21" fmla="*/ 247650 w 333375"/>
                <a:gd name="connsiteY21" fmla="*/ 529590 h 866775"/>
                <a:gd name="connsiteX22" fmla="*/ 247650 w 333375"/>
                <a:gd name="connsiteY22" fmla="*/ 261938 h 866775"/>
                <a:gd name="connsiteX23" fmla="*/ 269558 w 333375"/>
                <a:gd name="connsiteY23" fmla="*/ 251460 h 866775"/>
                <a:gd name="connsiteX24" fmla="*/ 286703 w 333375"/>
                <a:gd name="connsiteY24" fmla="*/ 264795 h 866775"/>
                <a:gd name="connsiteX25" fmla="*/ 287655 w 333375"/>
                <a:gd name="connsiteY25" fmla="*/ 369570 h 866775"/>
                <a:gd name="connsiteX26" fmla="*/ 247650 w 333375"/>
                <a:gd name="connsiteY26" fmla="*/ 369570 h 866775"/>
                <a:gd name="connsiteX27" fmla="*/ 247650 w 333375"/>
                <a:gd name="connsiteY27" fmla="*/ 261938 h 866775"/>
                <a:gd name="connsiteX28" fmla="*/ 221933 w 333375"/>
                <a:gd name="connsiteY28" fmla="*/ 693420 h 866775"/>
                <a:gd name="connsiteX29" fmla="*/ 180023 w 333375"/>
                <a:gd name="connsiteY29" fmla="*/ 693420 h 866775"/>
                <a:gd name="connsiteX30" fmla="*/ 180975 w 333375"/>
                <a:gd name="connsiteY30" fmla="*/ 584835 h 866775"/>
                <a:gd name="connsiteX31" fmla="*/ 206692 w 333375"/>
                <a:gd name="connsiteY31" fmla="*/ 576263 h 866775"/>
                <a:gd name="connsiteX32" fmla="*/ 221933 w 333375"/>
                <a:gd name="connsiteY32" fmla="*/ 589597 h 866775"/>
                <a:gd name="connsiteX33" fmla="*/ 221933 w 333375"/>
                <a:gd name="connsiteY33" fmla="*/ 693420 h 866775"/>
                <a:gd name="connsiteX34" fmla="*/ 180023 w 333375"/>
                <a:gd name="connsiteY34" fmla="*/ 260032 h 866775"/>
                <a:gd name="connsiteX35" fmla="*/ 204788 w 333375"/>
                <a:gd name="connsiteY35" fmla="*/ 250507 h 866775"/>
                <a:gd name="connsiteX36" fmla="*/ 220027 w 333375"/>
                <a:gd name="connsiteY36" fmla="*/ 262890 h 866775"/>
                <a:gd name="connsiteX37" fmla="*/ 220980 w 333375"/>
                <a:gd name="connsiteY37" fmla="*/ 367665 h 866775"/>
                <a:gd name="connsiteX38" fmla="*/ 179070 w 333375"/>
                <a:gd name="connsiteY38" fmla="*/ 367665 h 866775"/>
                <a:gd name="connsiteX39" fmla="*/ 180023 w 333375"/>
                <a:gd name="connsiteY39" fmla="*/ 260032 h 866775"/>
                <a:gd name="connsiteX40" fmla="*/ 111442 w 333375"/>
                <a:gd name="connsiteY40" fmla="*/ 416243 h 866775"/>
                <a:gd name="connsiteX41" fmla="*/ 153352 w 333375"/>
                <a:gd name="connsiteY41" fmla="*/ 416243 h 866775"/>
                <a:gd name="connsiteX42" fmla="*/ 153352 w 333375"/>
                <a:gd name="connsiteY42" fmla="*/ 529590 h 866775"/>
                <a:gd name="connsiteX43" fmla="*/ 133350 w 333375"/>
                <a:gd name="connsiteY43" fmla="*/ 531495 h 866775"/>
                <a:gd name="connsiteX44" fmla="*/ 110490 w 333375"/>
                <a:gd name="connsiteY44" fmla="*/ 510540 h 866775"/>
                <a:gd name="connsiteX45" fmla="*/ 111442 w 333375"/>
                <a:gd name="connsiteY45" fmla="*/ 416243 h 866775"/>
                <a:gd name="connsiteX46" fmla="*/ 47625 w 333375"/>
                <a:gd name="connsiteY46" fmla="*/ 252413 h 866775"/>
                <a:gd name="connsiteX47" fmla="*/ 88583 w 333375"/>
                <a:gd name="connsiteY47" fmla="*/ 284797 h 866775"/>
                <a:gd name="connsiteX48" fmla="*/ 88583 w 333375"/>
                <a:gd name="connsiteY48" fmla="*/ 334328 h 866775"/>
                <a:gd name="connsiteX49" fmla="*/ 47625 w 333375"/>
                <a:gd name="connsiteY49" fmla="*/ 367665 h 866775"/>
                <a:gd name="connsiteX50" fmla="*/ 47625 w 333375"/>
                <a:gd name="connsiteY50" fmla="*/ 252413 h 866775"/>
                <a:gd name="connsiteX51" fmla="*/ 47625 w 333375"/>
                <a:gd name="connsiteY51" fmla="*/ 415290 h 866775"/>
                <a:gd name="connsiteX52" fmla="*/ 88583 w 333375"/>
                <a:gd name="connsiteY52" fmla="*/ 415290 h 866775"/>
                <a:gd name="connsiteX53" fmla="*/ 87630 w 333375"/>
                <a:gd name="connsiteY53" fmla="*/ 519113 h 866775"/>
                <a:gd name="connsiteX54" fmla="*/ 74295 w 333375"/>
                <a:gd name="connsiteY54" fmla="*/ 529590 h 866775"/>
                <a:gd name="connsiteX55" fmla="*/ 46673 w 333375"/>
                <a:gd name="connsiteY55" fmla="*/ 530543 h 866775"/>
                <a:gd name="connsiteX56" fmla="*/ 47625 w 333375"/>
                <a:gd name="connsiteY56" fmla="*/ 415290 h 866775"/>
                <a:gd name="connsiteX57" fmla="*/ 46673 w 333375"/>
                <a:gd name="connsiteY57" fmla="*/ 579120 h 866775"/>
                <a:gd name="connsiteX58" fmla="*/ 88583 w 333375"/>
                <a:gd name="connsiteY58" fmla="*/ 606743 h 866775"/>
                <a:gd name="connsiteX59" fmla="*/ 88583 w 333375"/>
                <a:gd name="connsiteY59" fmla="*/ 661988 h 866775"/>
                <a:gd name="connsiteX60" fmla="*/ 46673 w 333375"/>
                <a:gd name="connsiteY60" fmla="*/ 692468 h 866775"/>
                <a:gd name="connsiteX61" fmla="*/ 46673 w 333375"/>
                <a:gd name="connsiteY61" fmla="*/ 579120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33375" h="866775">
                  <a:moveTo>
                    <a:pt x="341947" y="873443"/>
                  </a:moveTo>
                  <a:cubicBezTo>
                    <a:pt x="341947" y="628650"/>
                    <a:pt x="341947" y="385763"/>
                    <a:pt x="341947" y="143828"/>
                  </a:cubicBezTo>
                  <a:cubicBezTo>
                    <a:pt x="337185" y="142875"/>
                    <a:pt x="334328" y="141922"/>
                    <a:pt x="332422" y="141922"/>
                  </a:cubicBezTo>
                  <a:cubicBezTo>
                    <a:pt x="302895" y="141922"/>
                    <a:pt x="273367" y="141922"/>
                    <a:pt x="242888" y="141922"/>
                  </a:cubicBezTo>
                  <a:cubicBezTo>
                    <a:pt x="189548" y="141922"/>
                    <a:pt x="189548" y="141922"/>
                    <a:pt x="189548" y="89535"/>
                  </a:cubicBezTo>
                  <a:cubicBezTo>
                    <a:pt x="189548" y="60007"/>
                    <a:pt x="189548" y="30480"/>
                    <a:pt x="189548" y="0"/>
                  </a:cubicBezTo>
                  <a:cubicBezTo>
                    <a:pt x="176213" y="0"/>
                    <a:pt x="165735" y="0"/>
                    <a:pt x="152400" y="0"/>
                  </a:cubicBezTo>
                  <a:cubicBezTo>
                    <a:pt x="152400" y="47625"/>
                    <a:pt x="152400" y="93345"/>
                    <a:pt x="152400" y="141922"/>
                  </a:cubicBezTo>
                  <a:cubicBezTo>
                    <a:pt x="101917" y="141922"/>
                    <a:pt x="52388" y="141922"/>
                    <a:pt x="0" y="141922"/>
                  </a:cubicBezTo>
                  <a:cubicBezTo>
                    <a:pt x="0" y="387668"/>
                    <a:pt x="0" y="630555"/>
                    <a:pt x="0" y="874395"/>
                  </a:cubicBezTo>
                  <a:lnTo>
                    <a:pt x="341947" y="874395"/>
                  </a:lnTo>
                  <a:close/>
                  <a:moveTo>
                    <a:pt x="286703" y="693420"/>
                  </a:moveTo>
                  <a:cubicBezTo>
                    <a:pt x="272415" y="693420"/>
                    <a:pt x="260985" y="693420"/>
                    <a:pt x="246698" y="693420"/>
                  </a:cubicBezTo>
                  <a:cubicBezTo>
                    <a:pt x="246698" y="656272"/>
                    <a:pt x="245745" y="620078"/>
                    <a:pt x="247650" y="584835"/>
                  </a:cubicBezTo>
                  <a:cubicBezTo>
                    <a:pt x="247650" y="581025"/>
                    <a:pt x="262890" y="576263"/>
                    <a:pt x="270510" y="576263"/>
                  </a:cubicBezTo>
                  <a:cubicBezTo>
                    <a:pt x="276225" y="576263"/>
                    <a:pt x="285750" y="583882"/>
                    <a:pt x="285750" y="588645"/>
                  </a:cubicBezTo>
                  <a:cubicBezTo>
                    <a:pt x="287655" y="622935"/>
                    <a:pt x="286703" y="657225"/>
                    <a:pt x="286703" y="693420"/>
                  </a:cubicBezTo>
                  <a:close/>
                  <a:moveTo>
                    <a:pt x="247650" y="529590"/>
                  </a:moveTo>
                  <a:cubicBezTo>
                    <a:pt x="247650" y="490538"/>
                    <a:pt x="247650" y="453390"/>
                    <a:pt x="247650" y="415290"/>
                  </a:cubicBezTo>
                  <a:cubicBezTo>
                    <a:pt x="260985" y="415290"/>
                    <a:pt x="272415" y="415290"/>
                    <a:pt x="285750" y="415290"/>
                  </a:cubicBezTo>
                  <a:cubicBezTo>
                    <a:pt x="285750" y="453390"/>
                    <a:pt x="285750" y="491490"/>
                    <a:pt x="285750" y="529590"/>
                  </a:cubicBezTo>
                  <a:cubicBezTo>
                    <a:pt x="272415" y="529590"/>
                    <a:pt x="260985" y="529590"/>
                    <a:pt x="247650" y="529590"/>
                  </a:cubicBezTo>
                  <a:close/>
                  <a:moveTo>
                    <a:pt x="247650" y="261938"/>
                  </a:moveTo>
                  <a:cubicBezTo>
                    <a:pt x="247650" y="258128"/>
                    <a:pt x="261938" y="251460"/>
                    <a:pt x="269558" y="251460"/>
                  </a:cubicBezTo>
                  <a:cubicBezTo>
                    <a:pt x="275273" y="251460"/>
                    <a:pt x="286703" y="260032"/>
                    <a:pt x="286703" y="264795"/>
                  </a:cubicBezTo>
                  <a:cubicBezTo>
                    <a:pt x="288608" y="299085"/>
                    <a:pt x="287655" y="333375"/>
                    <a:pt x="287655" y="369570"/>
                  </a:cubicBezTo>
                  <a:cubicBezTo>
                    <a:pt x="273367" y="369570"/>
                    <a:pt x="261938" y="369570"/>
                    <a:pt x="247650" y="369570"/>
                  </a:cubicBezTo>
                  <a:cubicBezTo>
                    <a:pt x="246698" y="332422"/>
                    <a:pt x="245745" y="297180"/>
                    <a:pt x="247650" y="261938"/>
                  </a:cubicBezTo>
                  <a:close/>
                  <a:moveTo>
                    <a:pt x="221933" y="693420"/>
                  </a:moveTo>
                  <a:cubicBezTo>
                    <a:pt x="206692" y="693420"/>
                    <a:pt x="195263" y="693420"/>
                    <a:pt x="180023" y="693420"/>
                  </a:cubicBezTo>
                  <a:cubicBezTo>
                    <a:pt x="180023" y="656272"/>
                    <a:pt x="179070" y="620078"/>
                    <a:pt x="180975" y="584835"/>
                  </a:cubicBezTo>
                  <a:cubicBezTo>
                    <a:pt x="180975" y="581025"/>
                    <a:pt x="197167" y="576263"/>
                    <a:pt x="206692" y="576263"/>
                  </a:cubicBezTo>
                  <a:cubicBezTo>
                    <a:pt x="211455" y="576263"/>
                    <a:pt x="221933" y="584835"/>
                    <a:pt x="221933" y="589597"/>
                  </a:cubicBezTo>
                  <a:cubicBezTo>
                    <a:pt x="221933" y="622935"/>
                    <a:pt x="221933" y="657225"/>
                    <a:pt x="221933" y="693420"/>
                  </a:cubicBezTo>
                  <a:close/>
                  <a:moveTo>
                    <a:pt x="180023" y="260032"/>
                  </a:moveTo>
                  <a:cubicBezTo>
                    <a:pt x="180023" y="256222"/>
                    <a:pt x="196215" y="251460"/>
                    <a:pt x="204788" y="250507"/>
                  </a:cubicBezTo>
                  <a:cubicBezTo>
                    <a:pt x="210502" y="250507"/>
                    <a:pt x="220027" y="258128"/>
                    <a:pt x="220027" y="262890"/>
                  </a:cubicBezTo>
                  <a:cubicBezTo>
                    <a:pt x="220980" y="297180"/>
                    <a:pt x="220980" y="330518"/>
                    <a:pt x="220980" y="367665"/>
                  </a:cubicBezTo>
                  <a:cubicBezTo>
                    <a:pt x="205740" y="367665"/>
                    <a:pt x="194310" y="367665"/>
                    <a:pt x="179070" y="367665"/>
                  </a:cubicBezTo>
                  <a:cubicBezTo>
                    <a:pt x="179070" y="332422"/>
                    <a:pt x="178117" y="296228"/>
                    <a:pt x="180023" y="260032"/>
                  </a:cubicBezTo>
                  <a:close/>
                  <a:moveTo>
                    <a:pt x="111442" y="416243"/>
                  </a:moveTo>
                  <a:cubicBezTo>
                    <a:pt x="125730" y="416243"/>
                    <a:pt x="138113" y="416243"/>
                    <a:pt x="153352" y="416243"/>
                  </a:cubicBezTo>
                  <a:cubicBezTo>
                    <a:pt x="153352" y="454343"/>
                    <a:pt x="153352" y="491490"/>
                    <a:pt x="153352" y="529590"/>
                  </a:cubicBezTo>
                  <a:cubicBezTo>
                    <a:pt x="146685" y="530543"/>
                    <a:pt x="140017" y="530543"/>
                    <a:pt x="133350" y="531495"/>
                  </a:cubicBezTo>
                  <a:cubicBezTo>
                    <a:pt x="117158" y="533400"/>
                    <a:pt x="109538" y="528638"/>
                    <a:pt x="110490" y="510540"/>
                  </a:cubicBezTo>
                  <a:cubicBezTo>
                    <a:pt x="111442" y="479107"/>
                    <a:pt x="111442" y="448628"/>
                    <a:pt x="111442" y="416243"/>
                  </a:cubicBezTo>
                  <a:close/>
                  <a:moveTo>
                    <a:pt x="47625" y="252413"/>
                  </a:moveTo>
                  <a:cubicBezTo>
                    <a:pt x="88583" y="246697"/>
                    <a:pt x="88583" y="246697"/>
                    <a:pt x="88583" y="284797"/>
                  </a:cubicBezTo>
                  <a:cubicBezTo>
                    <a:pt x="88583" y="300990"/>
                    <a:pt x="88583" y="318135"/>
                    <a:pt x="88583" y="334328"/>
                  </a:cubicBezTo>
                  <a:cubicBezTo>
                    <a:pt x="88583" y="373380"/>
                    <a:pt x="88583" y="373380"/>
                    <a:pt x="47625" y="367665"/>
                  </a:cubicBezTo>
                  <a:cubicBezTo>
                    <a:pt x="47625" y="329565"/>
                    <a:pt x="47625" y="291465"/>
                    <a:pt x="47625" y="252413"/>
                  </a:cubicBezTo>
                  <a:close/>
                  <a:moveTo>
                    <a:pt x="47625" y="415290"/>
                  </a:moveTo>
                  <a:cubicBezTo>
                    <a:pt x="60960" y="415290"/>
                    <a:pt x="73342" y="415290"/>
                    <a:pt x="88583" y="415290"/>
                  </a:cubicBezTo>
                  <a:cubicBezTo>
                    <a:pt x="88583" y="450532"/>
                    <a:pt x="88583" y="484822"/>
                    <a:pt x="87630" y="519113"/>
                  </a:cubicBezTo>
                  <a:cubicBezTo>
                    <a:pt x="87630" y="522922"/>
                    <a:pt x="80010" y="528638"/>
                    <a:pt x="74295" y="529590"/>
                  </a:cubicBezTo>
                  <a:cubicBezTo>
                    <a:pt x="66675" y="531495"/>
                    <a:pt x="58102" y="530543"/>
                    <a:pt x="46673" y="530543"/>
                  </a:cubicBezTo>
                  <a:cubicBezTo>
                    <a:pt x="47625" y="491490"/>
                    <a:pt x="47625" y="454343"/>
                    <a:pt x="47625" y="415290"/>
                  </a:cubicBezTo>
                  <a:close/>
                  <a:moveTo>
                    <a:pt x="46673" y="579120"/>
                  </a:moveTo>
                  <a:cubicBezTo>
                    <a:pt x="82867" y="567690"/>
                    <a:pt x="88583" y="571500"/>
                    <a:pt x="88583" y="606743"/>
                  </a:cubicBezTo>
                  <a:cubicBezTo>
                    <a:pt x="88583" y="624840"/>
                    <a:pt x="88583" y="642938"/>
                    <a:pt x="88583" y="661988"/>
                  </a:cubicBezTo>
                  <a:cubicBezTo>
                    <a:pt x="88583" y="699135"/>
                    <a:pt x="88583" y="699135"/>
                    <a:pt x="46673" y="692468"/>
                  </a:cubicBezTo>
                  <a:cubicBezTo>
                    <a:pt x="46673" y="653415"/>
                    <a:pt x="46673" y="616268"/>
                    <a:pt x="46673" y="57912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12D3FBCE-58D4-4690-9487-E33FD4AA13EB}"/>
                </a:ext>
              </a:extLst>
            </p:cNvPr>
            <p:cNvSpPr/>
            <p:nvPr/>
          </p:nvSpPr>
          <p:spPr>
            <a:xfrm>
              <a:off x="1058497" y="4583054"/>
              <a:ext cx="1121561" cy="1166481"/>
            </a:xfrm>
            <a:custGeom>
              <a:avLst/>
              <a:gdLst>
                <a:gd name="connsiteX0" fmla="*/ 91855 w 1303698"/>
                <a:gd name="connsiteY0" fmla="*/ 1312553 h 1355913"/>
                <a:gd name="connsiteX1" fmla="*/ 91855 w 1303698"/>
                <a:gd name="connsiteY1" fmla="*/ 1330841 h 1355913"/>
                <a:gd name="connsiteX2" fmla="*/ 274735 w 1303698"/>
                <a:gd name="connsiteY2" fmla="*/ 1330841 h 1355913"/>
                <a:gd name="connsiteX3" fmla="*/ 274735 w 1303698"/>
                <a:gd name="connsiteY3" fmla="*/ 1312553 h 1355913"/>
                <a:gd name="connsiteX4" fmla="*/ 928130 w 1303698"/>
                <a:gd name="connsiteY4" fmla="*/ 1308135 h 1355913"/>
                <a:gd name="connsiteX5" fmla="*/ 928130 w 1303698"/>
                <a:gd name="connsiteY5" fmla="*/ 1326423 h 1355913"/>
                <a:gd name="connsiteX6" fmla="*/ 1111010 w 1303698"/>
                <a:gd name="connsiteY6" fmla="*/ 1326423 h 1355913"/>
                <a:gd name="connsiteX7" fmla="*/ 1111010 w 1303698"/>
                <a:gd name="connsiteY7" fmla="*/ 1308135 h 1355913"/>
                <a:gd name="connsiteX8" fmla="*/ 713802 w 1303698"/>
                <a:gd name="connsiteY8" fmla="*/ 1307881 h 1355913"/>
                <a:gd name="connsiteX9" fmla="*/ 713802 w 1303698"/>
                <a:gd name="connsiteY9" fmla="*/ 1326169 h 1355913"/>
                <a:gd name="connsiteX10" fmla="*/ 896682 w 1303698"/>
                <a:gd name="connsiteY10" fmla="*/ 1326169 h 1355913"/>
                <a:gd name="connsiteX11" fmla="*/ 896682 w 1303698"/>
                <a:gd name="connsiteY11" fmla="*/ 1307881 h 1355913"/>
                <a:gd name="connsiteX12" fmla="*/ 91855 w 1303698"/>
                <a:gd name="connsiteY12" fmla="*/ 1284733 h 1355913"/>
                <a:gd name="connsiteX13" fmla="*/ 91855 w 1303698"/>
                <a:gd name="connsiteY13" fmla="*/ 1303021 h 1355913"/>
                <a:gd name="connsiteX14" fmla="*/ 274735 w 1303698"/>
                <a:gd name="connsiteY14" fmla="*/ 1303021 h 1355913"/>
                <a:gd name="connsiteX15" fmla="*/ 274735 w 1303698"/>
                <a:gd name="connsiteY15" fmla="*/ 1284733 h 1355913"/>
                <a:gd name="connsiteX16" fmla="*/ 928130 w 1303698"/>
                <a:gd name="connsiteY16" fmla="*/ 1280315 h 1355913"/>
                <a:gd name="connsiteX17" fmla="*/ 928130 w 1303698"/>
                <a:gd name="connsiteY17" fmla="*/ 1298603 h 1355913"/>
                <a:gd name="connsiteX18" fmla="*/ 1111010 w 1303698"/>
                <a:gd name="connsiteY18" fmla="*/ 1298603 h 1355913"/>
                <a:gd name="connsiteX19" fmla="*/ 1111010 w 1303698"/>
                <a:gd name="connsiteY19" fmla="*/ 1280315 h 1355913"/>
                <a:gd name="connsiteX20" fmla="*/ 713802 w 1303698"/>
                <a:gd name="connsiteY20" fmla="*/ 1280061 h 1355913"/>
                <a:gd name="connsiteX21" fmla="*/ 713802 w 1303698"/>
                <a:gd name="connsiteY21" fmla="*/ 1298349 h 1355913"/>
                <a:gd name="connsiteX22" fmla="*/ 896682 w 1303698"/>
                <a:gd name="connsiteY22" fmla="*/ 1298349 h 1355913"/>
                <a:gd name="connsiteX23" fmla="*/ 896682 w 1303698"/>
                <a:gd name="connsiteY23" fmla="*/ 1280061 h 1355913"/>
                <a:gd name="connsiteX24" fmla="*/ 91855 w 1303698"/>
                <a:gd name="connsiteY24" fmla="*/ 1256914 h 1355913"/>
                <a:gd name="connsiteX25" fmla="*/ 91855 w 1303698"/>
                <a:gd name="connsiteY25" fmla="*/ 1275202 h 1355913"/>
                <a:gd name="connsiteX26" fmla="*/ 274735 w 1303698"/>
                <a:gd name="connsiteY26" fmla="*/ 1275202 h 1355913"/>
                <a:gd name="connsiteX27" fmla="*/ 274735 w 1303698"/>
                <a:gd name="connsiteY27" fmla="*/ 1256914 h 1355913"/>
                <a:gd name="connsiteX28" fmla="*/ 928130 w 1303698"/>
                <a:gd name="connsiteY28" fmla="*/ 1252496 h 1355913"/>
                <a:gd name="connsiteX29" fmla="*/ 928130 w 1303698"/>
                <a:gd name="connsiteY29" fmla="*/ 1270784 h 1355913"/>
                <a:gd name="connsiteX30" fmla="*/ 1111010 w 1303698"/>
                <a:gd name="connsiteY30" fmla="*/ 1270784 h 1355913"/>
                <a:gd name="connsiteX31" fmla="*/ 1111010 w 1303698"/>
                <a:gd name="connsiteY31" fmla="*/ 1252496 h 1355913"/>
                <a:gd name="connsiteX32" fmla="*/ 713802 w 1303698"/>
                <a:gd name="connsiteY32" fmla="*/ 1252242 h 1355913"/>
                <a:gd name="connsiteX33" fmla="*/ 713802 w 1303698"/>
                <a:gd name="connsiteY33" fmla="*/ 1270530 h 1355913"/>
                <a:gd name="connsiteX34" fmla="*/ 896682 w 1303698"/>
                <a:gd name="connsiteY34" fmla="*/ 1270530 h 1355913"/>
                <a:gd name="connsiteX35" fmla="*/ 896682 w 1303698"/>
                <a:gd name="connsiteY35" fmla="*/ 1252242 h 1355913"/>
                <a:gd name="connsiteX36" fmla="*/ 91855 w 1303698"/>
                <a:gd name="connsiteY36" fmla="*/ 1229095 h 1355913"/>
                <a:gd name="connsiteX37" fmla="*/ 91855 w 1303698"/>
                <a:gd name="connsiteY37" fmla="*/ 1247383 h 1355913"/>
                <a:gd name="connsiteX38" fmla="*/ 274735 w 1303698"/>
                <a:gd name="connsiteY38" fmla="*/ 1247383 h 1355913"/>
                <a:gd name="connsiteX39" fmla="*/ 274735 w 1303698"/>
                <a:gd name="connsiteY39" fmla="*/ 1229095 h 1355913"/>
                <a:gd name="connsiteX40" fmla="*/ 928130 w 1303698"/>
                <a:gd name="connsiteY40" fmla="*/ 1224677 h 1355913"/>
                <a:gd name="connsiteX41" fmla="*/ 928130 w 1303698"/>
                <a:gd name="connsiteY41" fmla="*/ 1242965 h 1355913"/>
                <a:gd name="connsiteX42" fmla="*/ 1111010 w 1303698"/>
                <a:gd name="connsiteY42" fmla="*/ 1242965 h 1355913"/>
                <a:gd name="connsiteX43" fmla="*/ 1111010 w 1303698"/>
                <a:gd name="connsiteY43" fmla="*/ 1224677 h 1355913"/>
                <a:gd name="connsiteX44" fmla="*/ 713802 w 1303698"/>
                <a:gd name="connsiteY44" fmla="*/ 1224423 h 1355913"/>
                <a:gd name="connsiteX45" fmla="*/ 713802 w 1303698"/>
                <a:gd name="connsiteY45" fmla="*/ 1242711 h 1355913"/>
                <a:gd name="connsiteX46" fmla="*/ 896682 w 1303698"/>
                <a:gd name="connsiteY46" fmla="*/ 1242711 h 1355913"/>
                <a:gd name="connsiteX47" fmla="*/ 896682 w 1303698"/>
                <a:gd name="connsiteY47" fmla="*/ 1224423 h 1355913"/>
                <a:gd name="connsiteX48" fmla="*/ 1172454 w 1303698"/>
                <a:gd name="connsiteY48" fmla="*/ 1139433 h 1355913"/>
                <a:gd name="connsiteX49" fmla="*/ 1172454 w 1303698"/>
                <a:gd name="connsiteY49" fmla="*/ 1176009 h 1355913"/>
                <a:gd name="connsiteX50" fmla="*/ 1218416 w 1303698"/>
                <a:gd name="connsiteY50" fmla="*/ 1176009 h 1355913"/>
                <a:gd name="connsiteX51" fmla="*/ 1218416 w 1303698"/>
                <a:gd name="connsiteY51" fmla="*/ 1139433 h 1355913"/>
                <a:gd name="connsiteX52" fmla="*/ 1096012 w 1303698"/>
                <a:gd name="connsiteY52" fmla="*/ 1139433 h 1355913"/>
                <a:gd name="connsiteX53" fmla="*/ 1096012 w 1303698"/>
                <a:gd name="connsiteY53" fmla="*/ 1176009 h 1355913"/>
                <a:gd name="connsiteX54" fmla="*/ 1141974 w 1303698"/>
                <a:gd name="connsiteY54" fmla="*/ 1176009 h 1355913"/>
                <a:gd name="connsiteX55" fmla="*/ 1141974 w 1303698"/>
                <a:gd name="connsiteY55" fmla="*/ 1139433 h 1355913"/>
                <a:gd name="connsiteX56" fmla="*/ 1019570 w 1303698"/>
                <a:gd name="connsiteY56" fmla="*/ 1139433 h 1355913"/>
                <a:gd name="connsiteX57" fmla="*/ 1019570 w 1303698"/>
                <a:gd name="connsiteY57" fmla="*/ 1176009 h 1355913"/>
                <a:gd name="connsiteX58" fmla="*/ 1065532 w 1303698"/>
                <a:gd name="connsiteY58" fmla="*/ 1176009 h 1355913"/>
                <a:gd name="connsiteX59" fmla="*/ 1065532 w 1303698"/>
                <a:gd name="connsiteY59" fmla="*/ 1139433 h 1355913"/>
                <a:gd name="connsiteX60" fmla="*/ 943128 w 1303698"/>
                <a:gd name="connsiteY60" fmla="*/ 1139433 h 1355913"/>
                <a:gd name="connsiteX61" fmla="*/ 943128 w 1303698"/>
                <a:gd name="connsiteY61" fmla="*/ 1176009 h 1355913"/>
                <a:gd name="connsiteX62" fmla="*/ 989090 w 1303698"/>
                <a:gd name="connsiteY62" fmla="*/ 1176009 h 1355913"/>
                <a:gd name="connsiteX63" fmla="*/ 989090 w 1303698"/>
                <a:gd name="connsiteY63" fmla="*/ 1139433 h 1355913"/>
                <a:gd name="connsiteX64" fmla="*/ 866686 w 1303698"/>
                <a:gd name="connsiteY64" fmla="*/ 1139433 h 1355913"/>
                <a:gd name="connsiteX65" fmla="*/ 866686 w 1303698"/>
                <a:gd name="connsiteY65" fmla="*/ 1176009 h 1355913"/>
                <a:gd name="connsiteX66" fmla="*/ 912648 w 1303698"/>
                <a:gd name="connsiteY66" fmla="*/ 1176009 h 1355913"/>
                <a:gd name="connsiteX67" fmla="*/ 912648 w 1303698"/>
                <a:gd name="connsiteY67" fmla="*/ 1139433 h 1355913"/>
                <a:gd name="connsiteX68" fmla="*/ 790244 w 1303698"/>
                <a:gd name="connsiteY68" fmla="*/ 1139433 h 1355913"/>
                <a:gd name="connsiteX69" fmla="*/ 790244 w 1303698"/>
                <a:gd name="connsiteY69" fmla="*/ 1176009 h 1355913"/>
                <a:gd name="connsiteX70" fmla="*/ 836206 w 1303698"/>
                <a:gd name="connsiteY70" fmla="*/ 1176009 h 1355913"/>
                <a:gd name="connsiteX71" fmla="*/ 836206 w 1303698"/>
                <a:gd name="connsiteY71" fmla="*/ 1139433 h 1355913"/>
                <a:gd name="connsiteX72" fmla="*/ 713802 w 1303698"/>
                <a:gd name="connsiteY72" fmla="*/ 1139433 h 1355913"/>
                <a:gd name="connsiteX73" fmla="*/ 713802 w 1303698"/>
                <a:gd name="connsiteY73" fmla="*/ 1176009 h 1355913"/>
                <a:gd name="connsiteX74" fmla="*/ 759764 w 1303698"/>
                <a:gd name="connsiteY74" fmla="*/ 1176009 h 1355913"/>
                <a:gd name="connsiteX75" fmla="*/ 759764 w 1303698"/>
                <a:gd name="connsiteY75" fmla="*/ 1139433 h 1355913"/>
                <a:gd name="connsiteX76" fmla="*/ 550507 w 1303698"/>
                <a:gd name="connsiteY76" fmla="*/ 1139433 h 1355913"/>
                <a:gd name="connsiteX77" fmla="*/ 550507 w 1303698"/>
                <a:gd name="connsiteY77" fmla="*/ 1176009 h 1355913"/>
                <a:gd name="connsiteX78" fmla="*/ 596469 w 1303698"/>
                <a:gd name="connsiteY78" fmla="*/ 1176009 h 1355913"/>
                <a:gd name="connsiteX79" fmla="*/ 596469 w 1303698"/>
                <a:gd name="connsiteY79" fmla="*/ 1139433 h 1355913"/>
                <a:gd name="connsiteX80" fmla="*/ 474065 w 1303698"/>
                <a:gd name="connsiteY80" fmla="*/ 1139433 h 1355913"/>
                <a:gd name="connsiteX81" fmla="*/ 474065 w 1303698"/>
                <a:gd name="connsiteY81" fmla="*/ 1176009 h 1355913"/>
                <a:gd name="connsiteX82" fmla="*/ 520027 w 1303698"/>
                <a:gd name="connsiteY82" fmla="*/ 1176009 h 1355913"/>
                <a:gd name="connsiteX83" fmla="*/ 520027 w 1303698"/>
                <a:gd name="connsiteY83" fmla="*/ 1139433 h 1355913"/>
                <a:gd name="connsiteX84" fmla="*/ 397623 w 1303698"/>
                <a:gd name="connsiteY84" fmla="*/ 1139433 h 1355913"/>
                <a:gd name="connsiteX85" fmla="*/ 397623 w 1303698"/>
                <a:gd name="connsiteY85" fmla="*/ 1176009 h 1355913"/>
                <a:gd name="connsiteX86" fmla="*/ 443585 w 1303698"/>
                <a:gd name="connsiteY86" fmla="*/ 1176009 h 1355913"/>
                <a:gd name="connsiteX87" fmla="*/ 443585 w 1303698"/>
                <a:gd name="connsiteY87" fmla="*/ 1139433 h 1355913"/>
                <a:gd name="connsiteX88" fmla="*/ 321181 w 1303698"/>
                <a:gd name="connsiteY88" fmla="*/ 1139433 h 1355913"/>
                <a:gd name="connsiteX89" fmla="*/ 321181 w 1303698"/>
                <a:gd name="connsiteY89" fmla="*/ 1176009 h 1355913"/>
                <a:gd name="connsiteX90" fmla="*/ 367143 w 1303698"/>
                <a:gd name="connsiteY90" fmla="*/ 1176009 h 1355913"/>
                <a:gd name="connsiteX91" fmla="*/ 367143 w 1303698"/>
                <a:gd name="connsiteY91" fmla="*/ 1139433 h 1355913"/>
                <a:gd name="connsiteX92" fmla="*/ 244739 w 1303698"/>
                <a:gd name="connsiteY92" fmla="*/ 1139433 h 1355913"/>
                <a:gd name="connsiteX93" fmla="*/ 244739 w 1303698"/>
                <a:gd name="connsiteY93" fmla="*/ 1176009 h 1355913"/>
                <a:gd name="connsiteX94" fmla="*/ 290701 w 1303698"/>
                <a:gd name="connsiteY94" fmla="*/ 1176009 h 1355913"/>
                <a:gd name="connsiteX95" fmla="*/ 290701 w 1303698"/>
                <a:gd name="connsiteY95" fmla="*/ 1139433 h 1355913"/>
                <a:gd name="connsiteX96" fmla="*/ 168297 w 1303698"/>
                <a:gd name="connsiteY96" fmla="*/ 1139433 h 1355913"/>
                <a:gd name="connsiteX97" fmla="*/ 168297 w 1303698"/>
                <a:gd name="connsiteY97" fmla="*/ 1176009 h 1355913"/>
                <a:gd name="connsiteX98" fmla="*/ 214259 w 1303698"/>
                <a:gd name="connsiteY98" fmla="*/ 1176009 h 1355913"/>
                <a:gd name="connsiteX99" fmla="*/ 214259 w 1303698"/>
                <a:gd name="connsiteY99" fmla="*/ 1139433 h 1355913"/>
                <a:gd name="connsiteX100" fmla="*/ 91855 w 1303698"/>
                <a:gd name="connsiteY100" fmla="*/ 1139433 h 1355913"/>
                <a:gd name="connsiteX101" fmla="*/ 91855 w 1303698"/>
                <a:gd name="connsiteY101" fmla="*/ 1176009 h 1355913"/>
                <a:gd name="connsiteX102" fmla="*/ 137817 w 1303698"/>
                <a:gd name="connsiteY102" fmla="*/ 1176009 h 1355913"/>
                <a:gd name="connsiteX103" fmla="*/ 137817 w 1303698"/>
                <a:gd name="connsiteY103" fmla="*/ 1139433 h 1355913"/>
                <a:gd name="connsiteX104" fmla="*/ 1172454 w 1303698"/>
                <a:gd name="connsiteY104" fmla="*/ 1066462 h 1355913"/>
                <a:gd name="connsiteX105" fmla="*/ 1172454 w 1303698"/>
                <a:gd name="connsiteY105" fmla="*/ 1103038 h 1355913"/>
                <a:gd name="connsiteX106" fmla="*/ 1218416 w 1303698"/>
                <a:gd name="connsiteY106" fmla="*/ 1103038 h 1355913"/>
                <a:gd name="connsiteX107" fmla="*/ 1218416 w 1303698"/>
                <a:gd name="connsiteY107" fmla="*/ 1066462 h 1355913"/>
                <a:gd name="connsiteX108" fmla="*/ 1096012 w 1303698"/>
                <a:gd name="connsiteY108" fmla="*/ 1066462 h 1355913"/>
                <a:gd name="connsiteX109" fmla="*/ 1096012 w 1303698"/>
                <a:gd name="connsiteY109" fmla="*/ 1103038 h 1355913"/>
                <a:gd name="connsiteX110" fmla="*/ 1141974 w 1303698"/>
                <a:gd name="connsiteY110" fmla="*/ 1103038 h 1355913"/>
                <a:gd name="connsiteX111" fmla="*/ 1141974 w 1303698"/>
                <a:gd name="connsiteY111" fmla="*/ 1066462 h 1355913"/>
                <a:gd name="connsiteX112" fmla="*/ 1019570 w 1303698"/>
                <a:gd name="connsiteY112" fmla="*/ 1066462 h 1355913"/>
                <a:gd name="connsiteX113" fmla="*/ 1019570 w 1303698"/>
                <a:gd name="connsiteY113" fmla="*/ 1103038 h 1355913"/>
                <a:gd name="connsiteX114" fmla="*/ 1065532 w 1303698"/>
                <a:gd name="connsiteY114" fmla="*/ 1103038 h 1355913"/>
                <a:gd name="connsiteX115" fmla="*/ 1065532 w 1303698"/>
                <a:gd name="connsiteY115" fmla="*/ 1066462 h 1355913"/>
                <a:gd name="connsiteX116" fmla="*/ 943128 w 1303698"/>
                <a:gd name="connsiteY116" fmla="*/ 1066462 h 1355913"/>
                <a:gd name="connsiteX117" fmla="*/ 943128 w 1303698"/>
                <a:gd name="connsiteY117" fmla="*/ 1103038 h 1355913"/>
                <a:gd name="connsiteX118" fmla="*/ 989090 w 1303698"/>
                <a:gd name="connsiteY118" fmla="*/ 1103038 h 1355913"/>
                <a:gd name="connsiteX119" fmla="*/ 989090 w 1303698"/>
                <a:gd name="connsiteY119" fmla="*/ 1066462 h 1355913"/>
                <a:gd name="connsiteX120" fmla="*/ 866686 w 1303698"/>
                <a:gd name="connsiteY120" fmla="*/ 1066462 h 1355913"/>
                <a:gd name="connsiteX121" fmla="*/ 866686 w 1303698"/>
                <a:gd name="connsiteY121" fmla="*/ 1103038 h 1355913"/>
                <a:gd name="connsiteX122" fmla="*/ 912648 w 1303698"/>
                <a:gd name="connsiteY122" fmla="*/ 1103038 h 1355913"/>
                <a:gd name="connsiteX123" fmla="*/ 912648 w 1303698"/>
                <a:gd name="connsiteY123" fmla="*/ 1066462 h 1355913"/>
                <a:gd name="connsiteX124" fmla="*/ 790244 w 1303698"/>
                <a:gd name="connsiteY124" fmla="*/ 1066462 h 1355913"/>
                <a:gd name="connsiteX125" fmla="*/ 790244 w 1303698"/>
                <a:gd name="connsiteY125" fmla="*/ 1103038 h 1355913"/>
                <a:gd name="connsiteX126" fmla="*/ 836206 w 1303698"/>
                <a:gd name="connsiteY126" fmla="*/ 1103038 h 1355913"/>
                <a:gd name="connsiteX127" fmla="*/ 836206 w 1303698"/>
                <a:gd name="connsiteY127" fmla="*/ 1066462 h 1355913"/>
                <a:gd name="connsiteX128" fmla="*/ 713802 w 1303698"/>
                <a:gd name="connsiteY128" fmla="*/ 1066462 h 1355913"/>
                <a:gd name="connsiteX129" fmla="*/ 713802 w 1303698"/>
                <a:gd name="connsiteY129" fmla="*/ 1103038 h 1355913"/>
                <a:gd name="connsiteX130" fmla="*/ 759764 w 1303698"/>
                <a:gd name="connsiteY130" fmla="*/ 1103038 h 1355913"/>
                <a:gd name="connsiteX131" fmla="*/ 759764 w 1303698"/>
                <a:gd name="connsiteY131" fmla="*/ 1066462 h 1355913"/>
                <a:gd name="connsiteX132" fmla="*/ 550507 w 1303698"/>
                <a:gd name="connsiteY132" fmla="*/ 1066462 h 1355913"/>
                <a:gd name="connsiteX133" fmla="*/ 550507 w 1303698"/>
                <a:gd name="connsiteY133" fmla="*/ 1103038 h 1355913"/>
                <a:gd name="connsiteX134" fmla="*/ 596469 w 1303698"/>
                <a:gd name="connsiteY134" fmla="*/ 1103038 h 1355913"/>
                <a:gd name="connsiteX135" fmla="*/ 596469 w 1303698"/>
                <a:gd name="connsiteY135" fmla="*/ 1066462 h 1355913"/>
                <a:gd name="connsiteX136" fmla="*/ 474065 w 1303698"/>
                <a:gd name="connsiteY136" fmla="*/ 1066462 h 1355913"/>
                <a:gd name="connsiteX137" fmla="*/ 474065 w 1303698"/>
                <a:gd name="connsiteY137" fmla="*/ 1103038 h 1355913"/>
                <a:gd name="connsiteX138" fmla="*/ 520027 w 1303698"/>
                <a:gd name="connsiteY138" fmla="*/ 1103038 h 1355913"/>
                <a:gd name="connsiteX139" fmla="*/ 520027 w 1303698"/>
                <a:gd name="connsiteY139" fmla="*/ 1066462 h 1355913"/>
                <a:gd name="connsiteX140" fmla="*/ 397623 w 1303698"/>
                <a:gd name="connsiteY140" fmla="*/ 1066462 h 1355913"/>
                <a:gd name="connsiteX141" fmla="*/ 397623 w 1303698"/>
                <a:gd name="connsiteY141" fmla="*/ 1103038 h 1355913"/>
                <a:gd name="connsiteX142" fmla="*/ 443585 w 1303698"/>
                <a:gd name="connsiteY142" fmla="*/ 1103038 h 1355913"/>
                <a:gd name="connsiteX143" fmla="*/ 443585 w 1303698"/>
                <a:gd name="connsiteY143" fmla="*/ 1066462 h 1355913"/>
                <a:gd name="connsiteX144" fmla="*/ 321181 w 1303698"/>
                <a:gd name="connsiteY144" fmla="*/ 1066462 h 1355913"/>
                <a:gd name="connsiteX145" fmla="*/ 321181 w 1303698"/>
                <a:gd name="connsiteY145" fmla="*/ 1103038 h 1355913"/>
                <a:gd name="connsiteX146" fmla="*/ 367143 w 1303698"/>
                <a:gd name="connsiteY146" fmla="*/ 1103038 h 1355913"/>
                <a:gd name="connsiteX147" fmla="*/ 367143 w 1303698"/>
                <a:gd name="connsiteY147" fmla="*/ 1066462 h 1355913"/>
                <a:gd name="connsiteX148" fmla="*/ 244739 w 1303698"/>
                <a:gd name="connsiteY148" fmla="*/ 1066462 h 1355913"/>
                <a:gd name="connsiteX149" fmla="*/ 244739 w 1303698"/>
                <a:gd name="connsiteY149" fmla="*/ 1103038 h 1355913"/>
                <a:gd name="connsiteX150" fmla="*/ 290701 w 1303698"/>
                <a:gd name="connsiteY150" fmla="*/ 1103038 h 1355913"/>
                <a:gd name="connsiteX151" fmla="*/ 290701 w 1303698"/>
                <a:gd name="connsiteY151" fmla="*/ 1066462 h 1355913"/>
                <a:gd name="connsiteX152" fmla="*/ 168297 w 1303698"/>
                <a:gd name="connsiteY152" fmla="*/ 1066462 h 1355913"/>
                <a:gd name="connsiteX153" fmla="*/ 168297 w 1303698"/>
                <a:gd name="connsiteY153" fmla="*/ 1103038 h 1355913"/>
                <a:gd name="connsiteX154" fmla="*/ 214259 w 1303698"/>
                <a:gd name="connsiteY154" fmla="*/ 1103038 h 1355913"/>
                <a:gd name="connsiteX155" fmla="*/ 214259 w 1303698"/>
                <a:gd name="connsiteY155" fmla="*/ 1066462 h 1355913"/>
                <a:gd name="connsiteX156" fmla="*/ 91855 w 1303698"/>
                <a:gd name="connsiteY156" fmla="*/ 1066462 h 1355913"/>
                <a:gd name="connsiteX157" fmla="*/ 91855 w 1303698"/>
                <a:gd name="connsiteY157" fmla="*/ 1103038 h 1355913"/>
                <a:gd name="connsiteX158" fmla="*/ 137817 w 1303698"/>
                <a:gd name="connsiteY158" fmla="*/ 1103038 h 1355913"/>
                <a:gd name="connsiteX159" fmla="*/ 137817 w 1303698"/>
                <a:gd name="connsiteY159" fmla="*/ 1066462 h 1355913"/>
                <a:gd name="connsiteX160" fmla="*/ 1172454 w 1303698"/>
                <a:gd name="connsiteY160" fmla="*/ 987699 h 1355913"/>
                <a:gd name="connsiteX161" fmla="*/ 1172454 w 1303698"/>
                <a:gd name="connsiteY161" fmla="*/ 1024275 h 1355913"/>
                <a:gd name="connsiteX162" fmla="*/ 1218416 w 1303698"/>
                <a:gd name="connsiteY162" fmla="*/ 1024275 h 1355913"/>
                <a:gd name="connsiteX163" fmla="*/ 1218416 w 1303698"/>
                <a:gd name="connsiteY163" fmla="*/ 987699 h 1355913"/>
                <a:gd name="connsiteX164" fmla="*/ 1096012 w 1303698"/>
                <a:gd name="connsiteY164" fmla="*/ 987699 h 1355913"/>
                <a:gd name="connsiteX165" fmla="*/ 1096012 w 1303698"/>
                <a:gd name="connsiteY165" fmla="*/ 1024275 h 1355913"/>
                <a:gd name="connsiteX166" fmla="*/ 1141974 w 1303698"/>
                <a:gd name="connsiteY166" fmla="*/ 1024275 h 1355913"/>
                <a:gd name="connsiteX167" fmla="*/ 1141974 w 1303698"/>
                <a:gd name="connsiteY167" fmla="*/ 987699 h 1355913"/>
                <a:gd name="connsiteX168" fmla="*/ 1019570 w 1303698"/>
                <a:gd name="connsiteY168" fmla="*/ 987699 h 1355913"/>
                <a:gd name="connsiteX169" fmla="*/ 1019570 w 1303698"/>
                <a:gd name="connsiteY169" fmla="*/ 1024275 h 1355913"/>
                <a:gd name="connsiteX170" fmla="*/ 1065532 w 1303698"/>
                <a:gd name="connsiteY170" fmla="*/ 1024275 h 1355913"/>
                <a:gd name="connsiteX171" fmla="*/ 1065532 w 1303698"/>
                <a:gd name="connsiteY171" fmla="*/ 987699 h 1355913"/>
                <a:gd name="connsiteX172" fmla="*/ 943128 w 1303698"/>
                <a:gd name="connsiteY172" fmla="*/ 987699 h 1355913"/>
                <a:gd name="connsiteX173" fmla="*/ 943128 w 1303698"/>
                <a:gd name="connsiteY173" fmla="*/ 1024275 h 1355913"/>
                <a:gd name="connsiteX174" fmla="*/ 989090 w 1303698"/>
                <a:gd name="connsiteY174" fmla="*/ 1024275 h 1355913"/>
                <a:gd name="connsiteX175" fmla="*/ 989090 w 1303698"/>
                <a:gd name="connsiteY175" fmla="*/ 987699 h 1355913"/>
                <a:gd name="connsiteX176" fmla="*/ 866686 w 1303698"/>
                <a:gd name="connsiteY176" fmla="*/ 987699 h 1355913"/>
                <a:gd name="connsiteX177" fmla="*/ 866686 w 1303698"/>
                <a:gd name="connsiteY177" fmla="*/ 1024275 h 1355913"/>
                <a:gd name="connsiteX178" fmla="*/ 912648 w 1303698"/>
                <a:gd name="connsiteY178" fmla="*/ 1024275 h 1355913"/>
                <a:gd name="connsiteX179" fmla="*/ 912648 w 1303698"/>
                <a:gd name="connsiteY179" fmla="*/ 987699 h 1355913"/>
                <a:gd name="connsiteX180" fmla="*/ 790244 w 1303698"/>
                <a:gd name="connsiteY180" fmla="*/ 987699 h 1355913"/>
                <a:gd name="connsiteX181" fmla="*/ 790244 w 1303698"/>
                <a:gd name="connsiteY181" fmla="*/ 1024275 h 1355913"/>
                <a:gd name="connsiteX182" fmla="*/ 836206 w 1303698"/>
                <a:gd name="connsiteY182" fmla="*/ 1024275 h 1355913"/>
                <a:gd name="connsiteX183" fmla="*/ 836206 w 1303698"/>
                <a:gd name="connsiteY183" fmla="*/ 987699 h 1355913"/>
                <a:gd name="connsiteX184" fmla="*/ 713802 w 1303698"/>
                <a:gd name="connsiteY184" fmla="*/ 987699 h 1355913"/>
                <a:gd name="connsiteX185" fmla="*/ 713802 w 1303698"/>
                <a:gd name="connsiteY185" fmla="*/ 1024275 h 1355913"/>
                <a:gd name="connsiteX186" fmla="*/ 759764 w 1303698"/>
                <a:gd name="connsiteY186" fmla="*/ 1024275 h 1355913"/>
                <a:gd name="connsiteX187" fmla="*/ 759764 w 1303698"/>
                <a:gd name="connsiteY187" fmla="*/ 987699 h 1355913"/>
                <a:gd name="connsiteX188" fmla="*/ 1172454 w 1303698"/>
                <a:gd name="connsiteY188" fmla="*/ 914728 h 1355913"/>
                <a:gd name="connsiteX189" fmla="*/ 1172454 w 1303698"/>
                <a:gd name="connsiteY189" fmla="*/ 951304 h 1355913"/>
                <a:gd name="connsiteX190" fmla="*/ 1218416 w 1303698"/>
                <a:gd name="connsiteY190" fmla="*/ 951304 h 1355913"/>
                <a:gd name="connsiteX191" fmla="*/ 1218416 w 1303698"/>
                <a:gd name="connsiteY191" fmla="*/ 914728 h 1355913"/>
                <a:gd name="connsiteX192" fmla="*/ 1096012 w 1303698"/>
                <a:gd name="connsiteY192" fmla="*/ 914728 h 1355913"/>
                <a:gd name="connsiteX193" fmla="*/ 1096012 w 1303698"/>
                <a:gd name="connsiteY193" fmla="*/ 951304 h 1355913"/>
                <a:gd name="connsiteX194" fmla="*/ 1141974 w 1303698"/>
                <a:gd name="connsiteY194" fmla="*/ 951304 h 1355913"/>
                <a:gd name="connsiteX195" fmla="*/ 1141974 w 1303698"/>
                <a:gd name="connsiteY195" fmla="*/ 914728 h 1355913"/>
                <a:gd name="connsiteX196" fmla="*/ 1019570 w 1303698"/>
                <a:gd name="connsiteY196" fmla="*/ 914728 h 1355913"/>
                <a:gd name="connsiteX197" fmla="*/ 1019570 w 1303698"/>
                <a:gd name="connsiteY197" fmla="*/ 951304 h 1355913"/>
                <a:gd name="connsiteX198" fmla="*/ 1065532 w 1303698"/>
                <a:gd name="connsiteY198" fmla="*/ 951304 h 1355913"/>
                <a:gd name="connsiteX199" fmla="*/ 1065532 w 1303698"/>
                <a:gd name="connsiteY199" fmla="*/ 914728 h 1355913"/>
                <a:gd name="connsiteX200" fmla="*/ 943128 w 1303698"/>
                <a:gd name="connsiteY200" fmla="*/ 914728 h 1355913"/>
                <a:gd name="connsiteX201" fmla="*/ 943128 w 1303698"/>
                <a:gd name="connsiteY201" fmla="*/ 951304 h 1355913"/>
                <a:gd name="connsiteX202" fmla="*/ 989090 w 1303698"/>
                <a:gd name="connsiteY202" fmla="*/ 951304 h 1355913"/>
                <a:gd name="connsiteX203" fmla="*/ 989090 w 1303698"/>
                <a:gd name="connsiteY203" fmla="*/ 914728 h 1355913"/>
                <a:gd name="connsiteX204" fmla="*/ 866686 w 1303698"/>
                <a:gd name="connsiteY204" fmla="*/ 914728 h 1355913"/>
                <a:gd name="connsiteX205" fmla="*/ 866686 w 1303698"/>
                <a:gd name="connsiteY205" fmla="*/ 951304 h 1355913"/>
                <a:gd name="connsiteX206" fmla="*/ 912648 w 1303698"/>
                <a:gd name="connsiteY206" fmla="*/ 951304 h 1355913"/>
                <a:gd name="connsiteX207" fmla="*/ 912648 w 1303698"/>
                <a:gd name="connsiteY207" fmla="*/ 914728 h 1355913"/>
                <a:gd name="connsiteX208" fmla="*/ 790244 w 1303698"/>
                <a:gd name="connsiteY208" fmla="*/ 914728 h 1355913"/>
                <a:gd name="connsiteX209" fmla="*/ 790244 w 1303698"/>
                <a:gd name="connsiteY209" fmla="*/ 951304 h 1355913"/>
                <a:gd name="connsiteX210" fmla="*/ 836206 w 1303698"/>
                <a:gd name="connsiteY210" fmla="*/ 951304 h 1355913"/>
                <a:gd name="connsiteX211" fmla="*/ 836206 w 1303698"/>
                <a:gd name="connsiteY211" fmla="*/ 914728 h 1355913"/>
                <a:gd name="connsiteX212" fmla="*/ 713802 w 1303698"/>
                <a:gd name="connsiteY212" fmla="*/ 914728 h 1355913"/>
                <a:gd name="connsiteX213" fmla="*/ 713802 w 1303698"/>
                <a:gd name="connsiteY213" fmla="*/ 951304 h 1355913"/>
                <a:gd name="connsiteX214" fmla="*/ 759764 w 1303698"/>
                <a:gd name="connsiteY214" fmla="*/ 951304 h 1355913"/>
                <a:gd name="connsiteX215" fmla="*/ 759764 w 1303698"/>
                <a:gd name="connsiteY215" fmla="*/ 914728 h 1355913"/>
                <a:gd name="connsiteX216" fmla="*/ 406719 w 1303698"/>
                <a:gd name="connsiteY216" fmla="*/ 768369 h 1355913"/>
                <a:gd name="connsiteX217" fmla="*/ 392429 w 1303698"/>
                <a:gd name="connsiteY217" fmla="*/ 781560 h 1355913"/>
                <a:gd name="connsiteX218" fmla="*/ 391879 w 1303698"/>
                <a:gd name="connsiteY218" fmla="*/ 942049 h 1355913"/>
                <a:gd name="connsiteX219" fmla="*/ 405620 w 1303698"/>
                <a:gd name="connsiteY219" fmla="*/ 956339 h 1355913"/>
                <a:gd name="connsiteX220" fmla="*/ 419360 w 1303698"/>
                <a:gd name="connsiteY220" fmla="*/ 942049 h 1355913"/>
                <a:gd name="connsiteX221" fmla="*/ 419360 w 1303698"/>
                <a:gd name="connsiteY221" fmla="*/ 863453 h 1355913"/>
                <a:gd name="connsiteX222" fmla="*/ 419360 w 1303698"/>
                <a:gd name="connsiteY222" fmla="*/ 782110 h 1355913"/>
                <a:gd name="connsiteX223" fmla="*/ 406719 w 1303698"/>
                <a:gd name="connsiteY223" fmla="*/ 768369 h 1355913"/>
                <a:gd name="connsiteX224" fmla="*/ 555116 w 1303698"/>
                <a:gd name="connsiteY224" fmla="*/ 723300 h 1355913"/>
                <a:gd name="connsiteX225" fmla="*/ 544674 w 1303698"/>
                <a:gd name="connsiteY225" fmla="*/ 734842 h 1355913"/>
                <a:gd name="connsiteX226" fmla="*/ 545223 w 1303698"/>
                <a:gd name="connsiteY226" fmla="*/ 944797 h 1355913"/>
                <a:gd name="connsiteX227" fmla="*/ 556765 w 1303698"/>
                <a:gd name="connsiteY227" fmla="*/ 956339 h 1355913"/>
                <a:gd name="connsiteX228" fmla="*/ 600185 w 1303698"/>
                <a:gd name="connsiteY228" fmla="*/ 956339 h 1355913"/>
                <a:gd name="connsiteX229" fmla="*/ 615025 w 1303698"/>
                <a:gd name="connsiteY229" fmla="*/ 941499 h 1355913"/>
                <a:gd name="connsiteX230" fmla="*/ 615025 w 1303698"/>
                <a:gd name="connsiteY230" fmla="*/ 866751 h 1355913"/>
                <a:gd name="connsiteX231" fmla="*/ 621071 w 1303698"/>
                <a:gd name="connsiteY231" fmla="*/ 853010 h 1355913"/>
                <a:gd name="connsiteX232" fmla="*/ 637559 w 1303698"/>
                <a:gd name="connsiteY232" fmla="*/ 827728 h 1355913"/>
                <a:gd name="connsiteX233" fmla="*/ 625468 w 1303698"/>
                <a:gd name="connsiteY233" fmla="*/ 816735 h 1355913"/>
                <a:gd name="connsiteX234" fmla="*/ 585895 w 1303698"/>
                <a:gd name="connsiteY234" fmla="*/ 816735 h 1355913"/>
                <a:gd name="connsiteX235" fmla="*/ 567208 w 1303698"/>
                <a:gd name="connsiteY235" fmla="*/ 798598 h 1355913"/>
                <a:gd name="connsiteX236" fmla="*/ 567208 w 1303698"/>
                <a:gd name="connsiteY236" fmla="*/ 767819 h 1355913"/>
                <a:gd name="connsiteX237" fmla="*/ 566659 w 1303698"/>
                <a:gd name="connsiteY237" fmla="*/ 767819 h 1355913"/>
                <a:gd name="connsiteX238" fmla="*/ 566659 w 1303698"/>
                <a:gd name="connsiteY238" fmla="*/ 735392 h 1355913"/>
                <a:gd name="connsiteX239" fmla="*/ 555116 w 1303698"/>
                <a:gd name="connsiteY239" fmla="*/ 723300 h 1355913"/>
                <a:gd name="connsiteX240" fmla="*/ 509498 w 1303698"/>
                <a:gd name="connsiteY240" fmla="*/ 565559 h 1355913"/>
                <a:gd name="connsiteX241" fmla="*/ 495208 w 1303698"/>
                <a:gd name="connsiteY241" fmla="*/ 572704 h 1355913"/>
                <a:gd name="connsiteX242" fmla="*/ 502353 w 1303698"/>
                <a:gd name="connsiteY242" fmla="*/ 601284 h 1355913"/>
                <a:gd name="connsiteX243" fmla="*/ 545223 w 1303698"/>
                <a:gd name="connsiteY243" fmla="*/ 674384 h 1355913"/>
                <a:gd name="connsiteX244" fmla="*/ 571605 w 1303698"/>
                <a:gd name="connsiteY244" fmla="*/ 702964 h 1355913"/>
                <a:gd name="connsiteX245" fmla="*/ 578750 w 1303698"/>
                <a:gd name="connsiteY245" fmla="*/ 703514 h 1355913"/>
                <a:gd name="connsiteX246" fmla="*/ 588643 w 1303698"/>
                <a:gd name="connsiteY246" fmla="*/ 715056 h 1355913"/>
                <a:gd name="connsiteX247" fmla="*/ 588093 w 1303698"/>
                <a:gd name="connsiteY247" fmla="*/ 767270 h 1355913"/>
                <a:gd name="connsiteX248" fmla="*/ 613376 w 1303698"/>
                <a:gd name="connsiteY248" fmla="*/ 794751 h 1355913"/>
                <a:gd name="connsiteX249" fmla="*/ 617773 w 1303698"/>
                <a:gd name="connsiteY249" fmla="*/ 795300 h 1355913"/>
                <a:gd name="connsiteX250" fmla="*/ 637559 w 1303698"/>
                <a:gd name="connsiteY250" fmla="*/ 783758 h 1355913"/>
                <a:gd name="connsiteX251" fmla="*/ 620521 w 1303698"/>
                <a:gd name="connsiteY251" fmla="*/ 754629 h 1355913"/>
                <a:gd name="connsiteX252" fmla="*/ 597987 w 1303698"/>
                <a:gd name="connsiteY252" fmla="*/ 731545 h 1355913"/>
                <a:gd name="connsiteX253" fmla="*/ 597987 w 1303698"/>
                <a:gd name="connsiteY253" fmla="*/ 656796 h 1355913"/>
                <a:gd name="connsiteX254" fmla="*/ 597437 w 1303698"/>
                <a:gd name="connsiteY254" fmla="*/ 656796 h 1355913"/>
                <a:gd name="connsiteX255" fmla="*/ 597437 w 1303698"/>
                <a:gd name="connsiteY255" fmla="*/ 580949 h 1355913"/>
                <a:gd name="connsiteX256" fmla="*/ 582597 w 1303698"/>
                <a:gd name="connsiteY256" fmla="*/ 565559 h 1355913"/>
                <a:gd name="connsiteX257" fmla="*/ 509498 w 1303698"/>
                <a:gd name="connsiteY257" fmla="*/ 565559 h 1355913"/>
                <a:gd name="connsiteX258" fmla="*/ 1099240 w 1303698"/>
                <a:gd name="connsiteY258" fmla="*/ 0 h 1355913"/>
                <a:gd name="connsiteX259" fmla="*/ 1179484 w 1303698"/>
                <a:gd name="connsiteY259" fmla="*/ 0 h 1355913"/>
                <a:gd name="connsiteX260" fmla="*/ 1216309 w 1303698"/>
                <a:gd name="connsiteY260" fmla="*/ 756827 h 1355913"/>
                <a:gd name="connsiteX261" fmla="*/ 1303698 w 1303698"/>
                <a:gd name="connsiteY261" fmla="*/ 758476 h 1355913"/>
                <a:gd name="connsiteX262" fmla="*/ 1301500 w 1303698"/>
                <a:gd name="connsiteY262" fmla="*/ 1355913 h 1355913"/>
                <a:gd name="connsiteX263" fmla="*/ 0 w 1303698"/>
                <a:gd name="connsiteY263" fmla="*/ 1355913 h 1355913"/>
                <a:gd name="connsiteX264" fmla="*/ 2199 w 1303698"/>
                <a:gd name="connsiteY264" fmla="*/ 951942 h 1355913"/>
                <a:gd name="connsiteX265" fmla="*/ 149497 w 1303698"/>
                <a:gd name="connsiteY265" fmla="*/ 867850 h 1355913"/>
                <a:gd name="connsiteX266" fmla="*/ 190719 w 1303698"/>
                <a:gd name="connsiteY266" fmla="*/ 943698 h 1355913"/>
                <a:gd name="connsiteX267" fmla="*/ 325925 w 1303698"/>
                <a:gd name="connsiteY267" fmla="*/ 867300 h 1355913"/>
                <a:gd name="connsiteX268" fmla="*/ 364398 w 1303698"/>
                <a:gd name="connsiteY268" fmla="*/ 938751 h 1355913"/>
                <a:gd name="connsiteX269" fmla="*/ 366047 w 1303698"/>
                <a:gd name="connsiteY269" fmla="*/ 767270 h 1355913"/>
                <a:gd name="connsiteX270" fmla="*/ 391879 w 1303698"/>
                <a:gd name="connsiteY270" fmla="*/ 741987 h 1355913"/>
                <a:gd name="connsiteX271" fmla="*/ 419910 w 1303698"/>
                <a:gd name="connsiteY271" fmla="*/ 714506 h 1355913"/>
                <a:gd name="connsiteX272" fmla="*/ 419910 w 1303698"/>
                <a:gd name="connsiteY272" fmla="*/ 661193 h 1355913"/>
                <a:gd name="connsiteX273" fmla="*/ 454536 w 1303698"/>
                <a:gd name="connsiteY273" fmla="*/ 606231 h 1355913"/>
                <a:gd name="connsiteX274" fmla="*/ 467727 w 1303698"/>
                <a:gd name="connsiteY274" fmla="*/ 584796 h 1355913"/>
                <a:gd name="connsiteX275" fmla="*/ 467177 w 1303698"/>
                <a:gd name="connsiteY275" fmla="*/ 555116 h 1355913"/>
                <a:gd name="connsiteX276" fmla="*/ 482017 w 1303698"/>
                <a:gd name="connsiteY276" fmla="*/ 539178 h 1355913"/>
                <a:gd name="connsiteX277" fmla="*/ 607330 w 1303698"/>
                <a:gd name="connsiteY277" fmla="*/ 539178 h 1355913"/>
                <a:gd name="connsiteX278" fmla="*/ 624368 w 1303698"/>
                <a:gd name="connsiteY278" fmla="*/ 558414 h 1355913"/>
                <a:gd name="connsiteX279" fmla="*/ 624368 w 1303698"/>
                <a:gd name="connsiteY279" fmla="*/ 673834 h 1355913"/>
                <a:gd name="connsiteX280" fmla="*/ 626017 w 1303698"/>
                <a:gd name="connsiteY280" fmla="*/ 717254 h 1355913"/>
                <a:gd name="connsiteX281" fmla="*/ 632063 w 1303698"/>
                <a:gd name="connsiteY281" fmla="*/ 726598 h 1355913"/>
                <a:gd name="connsiteX282" fmla="*/ 637010 w 1303698"/>
                <a:gd name="connsiteY282" fmla="*/ 717804 h 1355913"/>
                <a:gd name="connsiteX283" fmla="*/ 637010 w 1303698"/>
                <a:gd name="connsiteY283" fmla="*/ 690873 h 1355913"/>
                <a:gd name="connsiteX284" fmla="*/ 653498 w 1303698"/>
                <a:gd name="connsiteY284" fmla="*/ 674384 h 1355913"/>
                <a:gd name="connsiteX285" fmla="*/ 671086 w 1303698"/>
                <a:gd name="connsiteY285" fmla="*/ 658445 h 1355913"/>
                <a:gd name="connsiteX286" fmla="*/ 695819 w 1303698"/>
                <a:gd name="connsiteY286" fmla="*/ 611727 h 1355913"/>
                <a:gd name="connsiteX287" fmla="*/ 715056 w 1303698"/>
                <a:gd name="connsiteY287" fmla="*/ 594140 h 1355913"/>
                <a:gd name="connsiteX288" fmla="*/ 753529 w 1303698"/>
                <a:gd name="connsiteY288" fmla="*/ 597987 h 1355913"/>
                <a:gd name="connsiteX289" fmla="*/ 762323 w 1303698"/>
                <a:gd name="connsiteY289" fmla="*/ 606231 h 1355913"/>
                <a:gd name="connsiteX290" fmla="*/ 795850 w 1303698"/>
                <a:gd name="connsiteY290" fmla="*/ 665590 h 1355913"/>
                <a:gd name="connsiteX291" fmla="*/ 795850 w 1303698"/>
                <a:gd name="connsiteY291" fmla="*/ 765071 h 1355913"/>
                <a:gd name="connsiteX292" fmla="*/ 862903 w 1303698"/>
                <a:gd name="connsiteY292" fmla="*/ 761773 h 1355913"/>
                <a:gd name="connsiteX293" fmla="*/ 898079 w 1303698"/>
                <a:gd name="connsiteY293" fmla="*/ 155543 h 1355913"/>
                <a:gd name="connsiteX294" fmla="*/ 979973 w 1303698"/>
                <a:gd name="connsiteY294" fmla="*/ 155543 h 1355913"/>
                <a:gd name="connsiteX295" fmla="*/ 1016797 w 1303698"/>
                <a:gd name="connsiteY295" fmla="*/ 759026 h 1355913"/>
                <a:gd name="connsiteX296" fmla="*/ 1063515 w 1303698"/>
                <a:gd name="connsiteY296" fmla="*/ 757376 h 135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</a:cxnLst>
              <a:rect l="l" t="t" r="r" b="b"/>
              <a:pathLst>
                <a:path w="1303698" h="1355913">
                  <a:moveTo>
                    <a:pt x="91855" y="1312553"/>
                  </a:moveTo>
                  <a:lnTo>
                    <a:pt x="91855" y="1330841"/>
                  </a:lnTo>
                  <a:lnTo>
                    <a:pt x="274735" y="1330841"/>
                  </a:lnTo>
                  <a:lnTo>
                    <a:pt x="274735" y="1312553"/>
                  </a:lnTo>
                  <a:close/>
                  <a:moveTo>
                    <a:pt x="928130" y="1308135"/>
                  </a:moveTo>
                  <a:lnTo>
                    <a:pt x="928130" y="1326423"/>
                  </a:lnTo>
                  <a:lnTo>
                    <a:pt x="1111010" y="1326423"/>
                  </a:lnTo>
                  <a:lnTo>
                    <a:pt x="1111010" y="1308135"/>
                  </a:lnTo>
                  <a:close/>
                  <a:moveTo>
                    <a:pt x="713802" y="1307881"/>
                  </a:moveTo>
                  <a:lnTo>
                    <a:pt x="713802" y="1326169"/>
                  </a:lnTo>
                  <a:lnTo>
                    <a:pt x="896682" y="1326169"/>
                  </a:lnTo>
                  <a:lnTo>
                    <a:pt x="896682" y="1307881"/>
                  </a:lnTo>
                  <a:close/>
                  <a:moveTo>
                    <a:pt x="91855" y="1284733"/>
                  </a:moveTo>
                  <a:lnTo>
                    <a:pt x="91855" y="1303021"/>
                  </a:lnTo>
                  <a:lnTo>
                    <a:pt x="274735" y="1303021"/>
                  </a:lnTo>
                  <a:lnTo>
                    <a:pt x="274735" y="1284733"/>
                  </a:lnTo>
                  <a:close/>
                  <a:moveTo>
                    <a:pt x="928130" y="1280315"/>
                  </a:moveTo>
                  <a:lnTo>
                    <a:pt x="928130" y="1298603"/>
                  </a:lnTo>
                  <a:lnTo>
                    <a:pt x="1111010" y="1298603"/>
                  </a:lnTo>
                  <a:lnTo>
                    <a:pt x="1111010" y="1280315"/>
                  </a:lnTo>
                  <a:close/>
                  <a:moveTo>
                    <a:pt x="713802" y="1280061"/>
                  </a:moveTo>
                  <a:lnTo>
                    <a:pt x="713802" y="1298349"/>
                  </a:lnTo>
                  <a:lnTo>
                    <a:pt x="896682" y="1298349"/>
                  </a:lnTo>
                  <a:lnTo>
                    <a:pt x="896682" y="1280061"/>
                  </a:lnTo>
                  <a:close/>
                  <a:moveTo>
                    <a:pt x="91855" y="1256914"/>
                  </a:moveTo>
                  <a:lnTo>
                    <a:pt x="91855" y="1275202"/>
                  </a:lnTo>
                  <a:lnTo>
                    <a:pt x="274735" y="1275202"/>
                  </a:lnTo>
                  <a:lnTo>
                    <a:pt x="274735" y="1256914"/>
                  </a:lnTo>
                  <a:close/>
                  <a:moveTo>
                    <a:pt x="928130" y="1252496"/>
                  </a:moveTo>
                  <a:lnTo>
                    <a:pt x="928130" y="1270784"/>
                  </a:lnTo>
                  <a:lnTo>
                    <a:pt x="1111010" y="1270784"/>
                  </a:lnTo>
                  <a:lnTo>
                    <a:pt x="1111010" y="1252496"/>
                  </a:lnTo>
                  <a:close/>
                  <a:moveTo>
                    <a:pt x="713802" y="1252242"/>
                  </a:moveTo>
                  <a:lnTo>
                    <a:pt x="713802" y="1270530"/>
                  </a:lnTo>
                  <a:lnTo>
                    <a:pt x="896682" y="1270530"/>
                  </a:lnTo>
                  <a:lnTo>
                    <a:pt x="896682" y="1252242"/>
                  </a:lnTo>
                  <a:close/>
                  <a:moveTo>
                    <a:pt x="91855" y="1229095"/>
                  </a:moveTo>
                  <a:lnTo>
                    <a:pt x="91855" y="1247383"/>
                  </a:lnTo>
                  <a:lnTo>
                    <a:pt x="274735" y="1247383"/>
                  </a:lnTo>
                  <a:lnTo>
                    <a:pt x="274735" y="1229095"/>
                  </a:lnTo>
                  <a:close/>
                  <a:moveTo>
                    <a:pt x="928130" y="1224677"/>
                  </a:moveTo>
                  <a:lnTo>
                    <a:pt x="928130" y="1242965"/>
                  </a:lnTo>
                  <a:lnTo>
                    <a:pt x="1111010" y="1242965"/>
                  </a:lnTo>
                  <a:lnTo>
                    <a:pt x="1111010" y="1224677"/>
                  </a:lnTo>
                  <a:close/>
                  <a:moveTo>
                    <a:pt x="713802" y="1224423"/>
                  </a:moveTo>
                  <a:lnTo>
                    <a:pt x="713802" y="1242711"/>
                  </a:lnTo>
                  <a:lnTo>
                    <a:pt x="896682" y="1242711"/>
                  </a:lnTo>
                  <a:lnTo>
                    <a:pt x="896682" y="1224423"/>
                  </a:lnTo>
                  <a:close/>
                  <a:moveTo>
                    <a:pt x="1172454" y="1139433"/>
                  </a:moveTo>
                  <a:lnTo>
                    <a:pt x="1172454" y="1176009"/>
                  </a:lnTo>
                  <a:lnTo>
                    <a:pt x="1218416" y="1176009"/>
                  </a:lnTo>
                  <a:lnTo>
                    <a:pt x="1218416" y="1139433"/>
                  </a:lnTo>
                  <a:close/>
                  <a:moveTo>
                    <a:pt x="1096012" y="1139433"/>
                  </a:moveTo>
                  <a:lnTo>
                    <a:pt x="1096012" y="1176009"/>
                  </a:lnTo>
                  <a:lnTo>
                    <a:pt x="1141974" y="1176009"/>
                  </a:lnTo>
                  <a:lnTo>
                    <a:pt x="1141974" y="1139433"/>
                  </a:lnTo>
                  <a:close/>
                  <a:moveTo>
                    <a:pt x="1019570" y="1139433"/>
                  </a:moveTo>
                  <a:lnTo>
                    <a:pt x="1019570" y="1176009"/>
                  </a:lnTo>
                  <a:lnTo>
                    <a:pt x="1065532" y="1176009"/>
                  </a:lnTo>
                  <a:lnTo>
                    <a:pt x="1065532" y="1139433"/>
                  </a:lnTo>
                  <a:close/>
                  <a:moveTo>
                    <a:pt x="943128" y="1139433"/>
                  </a:moveTo>
                  <a:lnTo>
                    <a:pt x="943128" y="1176009"/>
                  </a:lnTo>
                  <a:lnTo>
                    <a:pt x="989090" y="1176009"/>
                  </a:lnTo>
                  <a:lnTo>
                    <a:pt x="989090" y="1139433"/>
                  </a:lnTo>
                  <a:close/>
                  <a:moveTo>
                    <a:pt x="866686" y="1139433"/>
                  </a:moveTo>
                  <a:lnTo>
                    <a:pt x="866686" y="1176009"/>
                  </a:lnTo>
                  <a:lnTo>
                    <a:pt x="912648" y="1176009"/>
                  </a:lnTo>
                  <a:lnTo>
                    <a:pt x="912648" y="1139433"/>
                  </a:lnTo>
                  <a:close/>
                  <a:moveTo>
                    <a:pt x="790244" y="1139433"/>
                  </a:moveTo>
                  <a:lnTo>
                    <a:pt x="790244" y="1176009"/>
                  </a:lnTo>
                  <a:lnTo>
                    <a:pt x="836206" y="1176009"/>
                  </a:lnTo>
                  <a:lnTo>
                    <a:pt x="836206" y="1139433"/>
                  </a:lnTo>
                  <a:close/>
                  <a:moveTo>
                    <a:pt x="713802" y="1139433"/>
                  </a:moveTo>
                  <a:lnTo>
                    <a:pt x="713802" y="1176009"/>
                  </a:lnTo>
                  <a:lnTo>
                    <a:pt x="759764" y="1176009"/>
                  </a:lnTo>
                  <a:lnTo>
                    <a:pt x="759764" y="1139433"/>
                  </a:lnTo>
                  <a:close/>
                  <a:moveTo>
                    <a:pt x="550507" y="1139433"/>
                  </a:moveTo>
                  <a:lnTo>
                    <a:pt x="550507" y="1176009"/>
                  </a:lnTo>
                  <a:lnTo>
                    <a:pt x="596469" y="1176009"/>
                  </a:lnTo>
                  <a:lnTo>
                    <a:pt x="596469" y="1139433"/>
                  </a:lnTo>
                  <a:close/>
                  <a:moveTo>
                    <a:pt x="474065" y="1139433"/>
                  </a:moveTo>
                  <a:lnTo>
                    <a:pt x="474065" y="1176009"/>
                  </a:lnTo>
                  <a:lnTo>
                    <a:pt x="520027" y="1176009"/>
                  </a:lnTo>
                  <a:lnTo>
                    <a:pt x="520027" y="1139433"/>
                  </a:lnTo>
                  <a:close/>
                  <a:moveTo>
                    <a:pt x="397623" y="1139433"/>
                  </a:moveTo>
                  <a:lnTo>
                    <a:pt x="397623" y="1176009"/>
                  </a:lnTo>
                  <a:lnTo>
                    <a:pt x="443585" y="1176009"/>
                  </a:lnTo>
                  <a:lnTo>
                    <a:pt x="443585" y="1139433"/>
                  </a:lnTo>
                  <a:close/>
                  <a:moveTo>
                    <a:pt x="321181" y="1139433"/>
                  </a:moveTo>
                  <a:lnTo>
                    <a:pt x="321181" y="1176009"/>
                  </a:lnTo>
                  <a:lnTo>
                    <a:pt x="367143" y="1176009"/>
                  </a:lnTo>
                  <a:lnTo>
                    <a:pt x="367143" y="1139433"/>
                  </a:lnTo>
                  <a:close/>
                  <a:moveTo>
                    <a:pt x="244739" y="1139433"/>
                  </a:moveTo>
                  <a:lnTo>
                    <a:pt x="244739" y="1176009"/>
                  </a:lnTo>
                  <a:lnTo>
                    <a:pt x="290701" y="1176009"/>
                  </a:lnTo>
                  <a:lnTo>
                    <a:pt x="290701" y="1139433"/>
                  </a:lnTo>
                  <a:close/>
                  <a:moveTo>
                    <a:pt x="168297" y="1139433"/>
                  </a:moveTo>
                  <a:lnTo>
                    <a:pt x="168297" y="1176009"/>
                  </a:lnTo>
                  <a:lnTo>
                    <a:pt x="214259" y="1176009"/>
                  </a:lnTo>
                  <a:lnTo>
                    <a:pt x="214259" y="1139433"/>
                  </a:lnTo>
                  <a:close/>
                  <a:moveTo>
                    <a:pt x="91855" y="1139433"/>
                  </a:moveTo>
                  <a:lnTo>
                    <a:pt x="91855" y="1176009"/>
                  </a:lnTo>
                  <a:lnTo>
                    <a:pt x="137817" y="1176009"/>
                  </a:lnTo>
                  <a:lnTo>
                    <a:pt x="137817" y="1139433"/>
                  </a:lnTo>
                  <a:close/>
                  <a:moveTo>
                    <a:pt x="1172454" y="1066462"/>
                  </a:moveTo>
                  <a:lnTo>
                    <a:pt x="1172454" y="1103038"/>
                  </a:lnTo>
                  <a:lnTo>
                    <a:pt x="1218416" y="1103038"/>
                  </a:lnTo>
                  <a:lnTo>
                    <a:pt x="1218416" y="1066462"/>
                  </a:lnTo>
                  <a:close/>
                  <a:moveTo>
                    <a:pt x="1096012" y="1066462"/>
                  </a:moveTo>
                  <a:lnTo>
                    <a:pt x="1096012" y="1103038"/>
                  </a:lnTo>
                  <a:lnTo>
                    <a:pt x="1141974" y="1103038"/>
                  </a:lnTo>
                  <a:lnTo>
                    <a:pt x="1141974" y="1066462"/>
                  </a:lnTo>
                  <a:close/>
                  <a:moveTo>
                    <a:pt x="1019570" y="1066462"/>
                  </a:moveTo>
                  <a:lnTo>
                    <a:pt x="1019570" y="1103038"/>
                  </a:lnTo>
                  <a:lnTo>
                    <a:pt x="1065532" y="1103038"/>
                  </a:lnTo>
                  <a:lnTo>
                    <a:pt x="1065532" y="1066462"/>
                  </a:lnTo>
                  <a:close/>
                  <a:moveTo>
                    <a:pt x="943128" y="1066462"/>
                  </a:moveTo>
                  <a:lnTo>
                    <a:pt x="943128" y="1103038"/>
                  </a:lnTo>
                  <a:lnTo>
                    <a:pt x="989090" y="1103038"/>
                  </a:lnTo>
                  <a:lnTo>
                    <a:pt x="989090" y="1066462"/>
                  </a:lnTo>
                  <a:close/>
                  <a:moveTo>
                    <a:pt x="866686" y="1066462"/>
                  </a:moveTo>
                  <a:lnTo>
                    <a:pt x="866686" y="1103038"/>
                  </a:lnTo>
                  <a:lnTo>
                    <a:pt x="912648" y="1103038"/>
                  </a:lnTo>
                  <a:lnTo>
                    <a:pt x="912648" y="1066462"/>
                  </a:lnTo>
                  <a:close/>
                  <a:moveTo>
                    <a:pt x="790244" y="1066462"/>
                  </a:moveTo>
                  <a:lnTo>
                    <a:pt x="790244" y="1103038"/>
                  </a:lnTo>
                  <a:lnTo>
                    <a:pt x="836206" y="1103038"/>
                  </a:lnTo>
                  <a:lnTo>
                    <a:pt x="836206" y="1066462"/>
                  </a:lnTo>
                  <a:close/>
                  <a:moveTo>
                    <a:pt x="713802" y="1066462"/>
                  </a:moveTo>
                  <a:lnTo>
                    <a:pt x="713802" y="1103038"/>
                  </a:lnTo>
                  <a:lnTo>
                    <a:pt x="759764" y="1103038"/>
                  </a:lnTo>
                  <a:lnTo>
                    <a:pt x="759764" y="1066462"/>
                  </a:lnTo>
                  <a:close/>
                  <a:moveTo>
                    <a:pt x="550507" y="1066462"/>
                  </a:moveTo>
                  <a:lnTo>
                    <a:pt x="550507" y="1103038"/>
                  </a:lnTo>
                  <a:lnTo>
                    <a:pt x="596469" y="1103038"/>
                  </a:lnTo>
                  <a:lnTo>
                    <a:pt x="596469" y="1066462"/>
                  </a:lnTo>
                  <a:close/>
                  <a:moveTo>
                    <a:pt x="474065" y="1066462"/>
                  </a:moveTo>
                  <a:lnTo>
                    <a:pt x="474065" y="1103038"/>
                  </a:lnTo>
                  <a:lnTo>
                    <a:pt x="520027" y="1103038"/>
                  </a:lnTo>
                  <a:lnTo>
                    <a:pt x="520027" y="1066462"/>
                  </a:lnTo>
                  <a:close/>
                  <a:moveTo>
                    <a:pt x="397623" y="1066462"/>
                  </a:moveTo>
                  <a:lnTo>
                    <a:pt x="397623" y="1103038"/>
                  </a:lnTo>
                  <a:lnTo>
                    <a:pt x="443585" y="1103038"/>
                  </a:lnTo>
                  <a:lnTo>
                    <a:pt x="443585" y="1066462"/>
                  </a:lnTo>
                  <a:close/>
                  <a:moveTo>
                    <a:pt x="321181" y="1066462"/>
                  </a:moveTo>
                  <a:lnTo>
                    <a:pt x="321181" y="1103038"/>
                  </a:lnTo>
                  <a:lnTo>
                    <a:pt x="367143" y="1103038"/>
                  </a:lnTo>
                  <a:lnTo>
                    <a:pt x="367143" y="1066462"/>
                  </a:lnTo>
                  <a:close/>
                  <a:moveTo>
                    <a:pt x="244739" y="1066462"/>
                  </a:moveTo>
                  <a:lnTo>
                    <a:pt x="244739" y="1103038"/>
                  </a:lnTo>
                  <a:lnTo>
                    <a:pt x="290701" y="1103038"/>
                  </a:lnTo>
                  <a:lnTo>
                    <a:pt x="290701" y="1066462"/>
                  </a:lnTo>
                  <a:close/>
                  <a:moveTo>
                    <a:pt x="168297" y="1066462"/>
                  </a:moveTo>
                  <a:lnTo>
                    <a:pt x="168297" y="1103038"/>
                  </a:lnTo>
                  <a:lnTo>
                    <a:pt x="214259" y="1103038"/>
                  </a:lnTo>
                  <a:lnTo>
                    <a:pt x="214259" y="1066462"/>
                  </a:lnTo>
                  <a:close/>
                  <a:moveTo>
                    <a:pt x="91855" y="1066462"/>
                  </a:moveTo>
                  <a:lnTo>
                    <a:pt x="91855" y="1103038"/>
                  </a:lnTo>
                  <a:lnTo>
                    <a:pt x="137817" y="1103038"/>
                  </a:lnTo>
                  <a:lnTo>
                    <a:pt x="137817" y="1066462"/>
                  </a:lnTo>
                  <a:close/>
                  <a:moveTo>
                    <a:pt x="1172454" y="987699"/>
                  </a:moveTo>
                  <a:lnTo>
                    <a:pt x="1172454" y="1024275"/>
                  </a:lnTo>
                  <a:lnTo>
                    <a:pt x="1218416" y="1024275"/>
                  </a:lnTo>
                  <a:lnTo>
                    <a:pt x="1218416" y="987699"/>
                  </a:lnTo>
                  <a:close/>
                  <a:moveTo>
                    <a:pt x="1096012" y="987699"/>
                  </a:moveTo>
                  <a:lnTo>
                    <a:pt x="1096012" y="1024275"/>
                  </a:lnTo>
                  <a:lnTo>
                    <a:pt x="1141974" y="1024275"/>
                  </a:lnTo>
                  <a:lnTo>
                    <a:pt x="1141974" y="987699"/>
                  </a:lnTo>
                  <a:close/>
                  <a:moveTo>
                    <a:pt x="1019570" y="987699"/>
                  </a:moveTo>
                  <a:lnTo>
                    <a:pt x="1019570" y="1024275"/>
                  </a:lnTo>
                  <a:lnTo>
                    <a:pt x="1065532" y="1024275"/>
                  </a:lnTo>
                  <a:lnTo>
                    <a:pt x="1065532" y="987699"/>
                  </a:lnTo>
                  <a:close/>
                  <a:moveTo>
                    <a:pt x="943128" y="987699"/>
                  </a:moveTo>
                  <a:lnTo>
                    <a:pt x="943128" y="1024275"/>
                  </a:lnTo>
                  <a:lnTo>
                    <a:pt x="989090" y="1024275"/>
                  </a:lnTo>
                  <a:lnTo>
                    <a:pt x="989090" y="987699"/>
                  </a:lnTo>
                  <a:close/>
                  <a:moveTo>
                    <a:pt x="866686" y="987699"/>
                  </a:moveTo>
                  <a:lnTo>
                    <a:pt x="866686" y="1024275"/>
                  </a:lnTo>
                  <a:lnTo>
                    <a:pt x="912648" y="1024275"/>
                  </a:lnTo>
                  <a:lnTo>
                    <a:pt x="912648" y="987699"/>
                  </a:lnTo>
                  <a:close/>
                  <a:moveTo>
                    <a:pt x="790244" y="987699"/>
                  </a:moveTo>
                  <a:lnTo>
                    <a:pt x="790244" y="1024275"/>
                  </a:lnTo>
                  <a:lnTo>
                    <a:pt x="836206" y="1024275"/>
                  </a:lnTo>
                  <a:lnTo>
                    <a:pt x="836206" y="987699"/>
                  </a:lnTo>
                  <a:close/>
                  <a:moveTo>
                    <a:pt x="713802" y="987699"/>
                  </a:moveTo>
                  <a:lnTo>
                    <a:pt x="713802" y="1024275"/>
                  </a:lnTo>
                  <a:lnTo>
                    <a:pt x="759764" y="1024275"/>
                  </a:lnTo>
                  <a:lnTo>
                    <a:pt x="759764" y="987699"/>
                  </a:lnTo>
                  <a:close/>
                  <a:moveTo>
                    <a:pt x="1172454" y="914728"/>
                  </a:moveTo>
                  <a:lnTo>
                    <a:pt x="1172454" y="951304"/>
                  </a:lnTo>
                  <a:lnTo>
                    <a:pt x="1218416" y="951304"/>
                  </a:lnTo>
                  <a:lnTo>
                    <a:pt x="1218416" y="914728"/>
                  </a:lnTo>
                  <a:close/>
                  <a:moveTo>
                    <a:pt x="1096012" y="914728"/>
                  </a:moveTo>
                  <a:lnTo>
                    <a:pt x="1096012" y="951304"/>
                  </a:lnTo>
                  <a:lnTo>
                    <a:pt x="1141974" y="951304"/>
                  </a:lnTo>
                  <a:lnTo>
                    <a:pt x="1141974" y="914728"/>
                  </a:lnTo>
                  <a:close/>
                  <a:moveTo>
                    <a:pt x="1019570" y="914728"/>
                  </a:moveTo>
                  <a:lnTo>
                    <a:pt x="1019570" y="951304"/>
                  </a:lnTo>
                  <a:lnTo>
                    <a:pt x="1065532" y="951304"/>
                  </a:lnTo>
                  <a:lnTo>
                    <a:pt x="1065532" y="914728"/>
                  </a:lnTo>
                  <a:close/>
                  <a:moveTo>
                    <a:pt x="943128" y="914728"/>
                  </a:moveTo>
                  <a:lnTo>
                    <a:pt x="943128" y="951304"/>
                  </a:lnTo>
                  <a:lnTo>
                    <a:pt x="989090" y="951304"/>
                  </a:lnTo>
                  <a:lnTo>
                    <a:pt x="989090" y="914728"/>
                  </a:lnTo>
                  <a:close/>
                  <a:moveTo>
                    <a:pt x="866686" y="914728"/>
                  </a:moveTo>
                  <a:lnTo>
                    <a:pt x="866686" y="951304"/>
                  </a:lnTo>
                  <a:lnTo>
                    <a:pt x="912648" y="951304"/>
                  </a:lnTo>
                  <a:lnTo>
                    <a:pt x="912648" y="914728"/>
                  </a:lnTo>
                  <a:close/>
                  <a:moveTo>
                    <a:pt x="790244" y="914728"/>
                  </a:moveTo>
                  <a:lnTo>
                    <a:pt x="790244" y="951304"/>
                  </a:lnTo>
                  <a:lnTo>
                    <a:pt x="836206" y="951304"/>
                  </a:lnTo>
                  <a:lnTo>
                    <a:pt x="836206" y="914728"/>
                  </a:lnTo>
                  <a:close/>
                  <a:moveTo>
                    <a:pt x="713802" y="914728"/>
                  </a:moveTo>
                  <a:lnTo>
                    <a:pt x="713802" y="951304"/>
                  </a:lnTo>
                  <a:lnTo>
                    <a:pt x="759764" y="951304"/>
                  </a:lnTo>
                  <a:lnTo>
                    <a:pt x="759764" y="914728"/>
                  </a:lnTo>
                  <a:close/>
                  <a:moveTo>
                    <a:pt x="406719" y="768369"/>
                  </a:moveTo>
                  <a:cubicBezTo>
                    <a:pt x="397376" y="768369"/>
                    <a:pt x="392429" y="770567"/>
                    <a:pt x="392429" y="781560"/>
                  </a:cubicBezTo>
                  <a:cubicBezTo>
                    <a:pt x="392979" y="834873"/>
                    <a:pt x="392979" y="888736"/>
                    <a:pt x="391879" y="942049"/>
                  </a:cubicBezTo>
                  <a:cubicBezTo>
                    <a:pt x="391879" y="951942"/>
                    <a:pt x="395177" y="956339"/>
                    <a:pt x="405620" y="956339"/>
                  </a:cubicBezTo>
                  <a:cubicBezTo>
                    <a:pt x="416063" y="956339"/>
                    <a:pt x="419360" y="952492"/>
                    <a:pt x="419360" y="942049"/>
                  </a:cubicBezTo>
                  <a:cubicBezTo>
                    <a:pt x="418811" y="915667"/>
                    <a:pt x="419360" y="889835"/>
                    <a:pt x="419360" y="863453"/>
                  </a:cubicBezTo>
                  <a:cubicBezTo>
                    <a:pt x="419360" y="836522"/>
                    <a:pt x="418811" y="809041"/>
                    <a:pt x="419360" y="782110"/>
                  </a:cubicBezTo>
                  <a:cubicBezTo>
                    <a:pt x="419360" y="772766"/>
                    <a:pt x="417162" y="768369"/>
                    <a:pt x="406719" y="768369"/>
                  </a:cubicBezTo>
                  <a:close/>
                  <a:moveTo>
                    <a:pt x="555116" y="723300"/>
                  </a:moveTo>
                  <a:cubicBezTo>
                    <a:pt x="546872" y="723300"/>
                    <a:pt x="544674" y="727697"/>
                    <a:pt x="544674" y="734842"/>
                  </a:cubicBezTo>
                  <a:cubicBezTo>
                    <a:pt x="544674" y="804644"/>
                    <a:pt x="544674" y="874446"/>
                    <a:pt x="545223" y="944797"/>
                  </a:cubicBezTo>
                  <a:cubicBezTo>
                    <a:pt x="544674" y="953041"/>
                    <a:pt x="548521" y="956339"/>
                    <a:pt x="556765" y="956339"/>
                  </a:cubicBezTo>
                  <a:cubicBezTo>
                    <a:pt x="571056" y="955789"/>
                    <a:pt x="585895" y="955789"/>
                    <a:pt x="600185" y="956339"/>
                  </a:cubicBezTo>
                  <a:cubicBezTo>
                    <a:pt x="611177" y="956889"/>
                    <a:pt x="615025" y="952492"/>
                    <a:pt x="615025" y="941499"/>
                  </a:cubicBezTo>
                  <a:cubicBezTo>
                    <a:pt x="614475" y="916217"/>
                    <a:pt x="615025" y="891484"/>
                    <a:pt x="615025" y="866751"/>
                  </a:cubicBezTo>
                  <a:cubicBezTo>
                    <a:pt x="615025" y="861255"/>
                    <a:pt x="613926" y="853010"/>
                    <a:pt x="621071" y="853010"/>
                  </a:cubicBezTo>
                  <a:cubicBezTo>
                    <a:pt x="640857" y="853010"/>
                    <a:pt x="637010" y="839270"/>
                    <a:pt x="637559" y="827728"/>
                  </a:cubicBezTo>
                  <a:cubicBezTo>
                    <a:pt x="637559" y="818934"/>
                    <a:pt x="633712" y="816735"/>
                    <a:pt x="625468" y="816735"/>
                  </a:cubicBezTo>
                  <a:cubicBezTo>
                    <a:pt x="612277" y="816735"/>
                    <a:pt x="599086" y="816186"/>
                    <a:pt x="585895" y="816735"/>
                  </a:cubicBezTo>
                  <a:cubicBezTo>
                    <a:pt x="572704" y="817285"/>
                    <a:pt x="567208" y="811239"/>
                    <a:pt x="567208" y="798598"/>
                  </a:cubicBezTo>
                  <a:cubicBezTo>
                    <a:pt x="567208" y="788705"/>
                    <a:pt x="567208" y="778262"/>
                    <a:pt x="567208" y="767819"/>
                  </a:cubicBezTo>
                  <a:cubicBezTo>
                    <a:pt x="566659" y="767819"/>
                    <a:pt x="566659" y="767819"/>
                    <a:pt x="566659" y="767819"/>
                  </a:cubicBezTo>
                  <a:cubicBezTo>
                    <a:pt x="566659" y="756827"/>
                    <a:pt x="566659" y="746384"/>
                    <a:pt x="566659" y="735392"/>
                  </a:cubicBezTo>
                  <a:cubicBezTo>
                    <a:pt x="566659" y="727148"/>
                    <a:pt x="563910" y="723300"/>
                    <a:pt x="555116" y="723300"/>
                  </a:cubicBezTo>
                  <a:close/>
                  <a:moveTo>
                    <a:pt x="509498" y="565559"/>
                  </a:moveTo>
                  <a:cubicBezTo>
                    <a:pt x="503452" y="565559"/>
                    <a:pt x="495208" y="563910"/>
                    <a:pt x="495208" y="572704"/>
                  </a:cubicBezTo>
                  <a:cubicBezTo>
                    <a:pt x="495208" y="582597"/>
                    <a:pt x="488063" y="595239"/>
                    <a:pt x="502353" y="601284"/>
                  </a:cubicBezTo>
                  <a:cubicBezTo>
                    <a:pt x="534781" y="615025"/>
                    <a:pt x="546322" y="640857"/>
                    <a:pt x="545223" y="674384"/>
                  </a:cubicBezTo>
                  <a:cubicBezTo>
                    <a:pt x="544674" y="705712"/>
                    <a:pt x="543025" y="702964"/>
                    <a:pt x="571605" y="702964"/>
                  </a:cubicBezTo>
                  <a:cubicBezTo>
                    <a:pt x="574353" y="702964"/>
                    <a:pt x="576552" y="702964"/>
                    <a:pt x="578750" y="703514"/>
                  </a:cubicBezTo>
                  <a:cubicBezTo>
                    <a:pt x="584796" y="704613"/>
                    <a:pt x="589193" y="706262"/>
                    <a:pt x="588643" y="715056"/>
                  </a:cubicBezTo>
                  <a:cubicBezTo>
                    <a:pt x="586994" y="732644"/>
                    <a:pt x="588093" y="749682"/>
                    <a:pt x="588093" y="767270"/>
                  </a:cubicBezTo>
                  <a:cubicBezTo>
                    <a:pt x="588093" y="793651"/>
                    <a:pt x="588093" y="793651"/>
                    <a:pt x="613376" y="794751"/>
                  </a:cubicBezTo>
                  <a:cubicBezTo>
                    <a:pt x="615025" y="794751"/>
                    <a:pt x="616124" y="795300"/>
                    <a:pt x="617773" y="795300"/>
                  </a:cubicBezTo>
                  <a:cubicBezTo>
                    <a:pt x="627117" y="795850"/>
                    <a:pt x="637010" y="799148"/>
                    <a:pt x="637559" y="783758"/>
                  </a:cubicBezTo>
                  <a:cubicBezTo>
                    <a:pt x="638658" y="756827"/>
                    <a:pt x="638658" y="755178"/>
                    <a:pt x="620521" y="754629"/>
                  </a:cubicBezTo>
                  <a:cubicBezTo>
                    <a:pt x="602384" y="753529"/>
                    <a:pt x="597987" y="749682"/>
                    <a:pt x="597987" y="731545"/>
                  </a:cubicBezTo>
                  <a:cubicBezTo>
                    <a:pt x="597987" y="706262"/>
                    <a:pt x="597987" y="681529"/>
                    <a:pt x="597987" y="656796"/>
                  </a:cubicBezTo>
                  <a:cubicBezTo>
                    <a:pt x="597437" y="656796"/>
                    <a:pt x="597437" y="656796"/>
                    <a:pt x="597437" y="656796"/>
                  </a:cubicBezTo>
                  <a:cubicBezTo>
                    <a:pt x="597437" y="631514"/>
                    <a:pt x="596887" y="606231"/>
                    <a:pt x="597437" y="580949"/>
                  </a:cubicBezTo>
                  <a:cubicBezTo>
                    <a:pt x="597987" y="569956"/>
                    <a:pt x="594689" y="565009"/>
                    <a:pt x="582597" y="565559"/>
                  </a:cubicBezTo>
                  <a:cubicBezTo>
                    <a:pt x="558414" y="566109"/>
                    <a:pt x="533681" y="565559"/>
                    <a:pt x="509498" y="565559"/>
                  </a:cubicBezTo>
                  <a:close/>
                  <a:moveTo>
                    <a:pt x="1099240" y="0"/>
                  </a:moveTo>
                  <a:lnTo>
                    <a:pt x="1179484" y="0"/>
                  </a:lnTo>
                  <a:lnTo>
                    <a:pt x="1216309" y="756827"/>
                  </a:lnTo>
                  <a:lnTo>
                    <a:pt x="1303698" y="758476"/>
                  </a:lnTo>
                  <a:lnTo>
                    <a:pt x="1301500" y="1355913"/>
                  </a:lnTo>
                  <a:lnTo>
                    <a:pt x="0" y="1355913"/>
                  </a:lnTo>
                  <a:lnTo>
                    <a:pt x="2199" y="951942"/>
                  </a:lnTo>
                  <a:lnTo>
                    <a:pt x="149497" y="867850"/>
                  </a:lnTo>
                  <a:lnTo>
                    <a:pt x="190719" y="943698"/>
                  </a:lnTo>
                  <a:lnTo>
                    <a:pt x="325925" y="867300"/>
                  </a:lnTo>
                  <a:lnTo>
                    <a:pt x="364398" y="938751"/>
                  </a:lnTo>
                  <a:cubicBezTo>
                    <a:pt x="364398" y="881591"/>
                    <a:pt x="365498" y="824430"/>
                    <a:pt x="366047" y="767270"/>
                  </a:cubicBezTo>
                  <a:cubicBezTo>
                    <a:pt x="366047" y="743636"/>
                    <a:pt x="367696" y="741987"/>
                    <a:pt x="391879" y="741987"/>
                  </a:cubicBezTo>
                  <a:cubicBezTo>
                    <a:pt x="423208" y="741987"/>
                    <a:pt x="419910" y="745835"/>
                    <a:pt x="419910" y="714506"/>
                  </a:cubicBezTo>
                  <a:cubicBezTo>
                    <a:pt x="419910" y="696918"/>
                    <a:pt x="419910" y="678781"/>
                    <a:pt x="419910" y="661193"/>
                  </a:cubicBezTo>
                  <a:cubicBezTo>
                    <a:pt x="420460" y="635911"/>
                    <a:pt x="431452" y="616674"/>
                    <a:pt x="454536" y="606231"/>
                  </a:cubicBezTo>
                  <a:cubicBezTo>
                    <a:pt x="464979" y="601834"/>
                    <a:pt x="468826" y="595788"/>
                    <a:pt x="467727" y="584796"/>
                  </a:cubicBezTo>
                  <a:cubicBezTo>
                    <a:pt x="466628" y="574903"/>
                    <a:pt x="467177" y="565009"/>
                    <a:pt x="467177" y="555116"/>
                  </a:cubicBezTo>
                  <a:cubicBezTo>
                    <a:pt x="466628" y="544674"/>
                    <a:pt x="471574" y="539178"/>
                    <a:pt x="482017" y="539178"/>
                  </a:cubicBezTo>
                  <a:cubicBezTo>
                    <a:pt x="523788" y="539178"/>
                    <a:pt x="565559" y="539178"/>
                    <a:pt x="607330" y="539178"/>
                  </a:cubicBezTo>
                  <a:cubicBezTo>
                    <a:pt x="620521" y="539178"/>
                    <a:pt x="624368" y="546872"/>
                    <a:pt x="624368" y="558414"/>
                  </a:cubicBezTo>
                  <a:cubicBezTo>
                    <a:pt x="623819" y="596887"/>
                    <a:pt x="623819" y="635361"/>
                    <a:pt x="624368" y="673834"/>
                  </a:cubicBezTo>
                  <a:cubicBezTo>
                    <a:pt x="624368" y="688124"/>
                    <a:pt x="625468" y="702964"/>
                    <a:pt x="626017" y="717254"/>
                  </a:cubicBezTo>
                  <a:cubicBezTo>
                    <a:pt x="626017" y="721651"/>
                    <a:pt x="626017" y="727148"/>
                    <a:pt x="632063" y="726598"/>
                  </a:cubicBezTo>
                  <a:cubicBezTo>
                    <a:pt x="637559" y="726048"/>
                    <a:pt x="637010" y="721651"/>
                    <a:pt x="637010" y="717804"/>
                  </a:cubicBezTo>
                  <a:cubicBezTo>
                    <a:pt x="637010" y="708461"/>
                    <a:pt x="637559" y="699667"/>
                    <a:pt x="637010" y="690873"/>
                  </a:cubicBezTo>
                  <a:cubicBezTo>
                    <a:pt x="636460" y="679330"/>
                    <a:pt x="641407" y="672735"/>
                    <a:pt x="653498" y="674384"/>
                  </a:cubicBezTo>
                  <a:cubicBezTo>
                    <a:pt x="665590" y="676033"/>
                    <a:pt x="671086" y="672186"/>
                    <a:pt x="671086" y="658445"/>
                  </a:cubicBezTo>
                  <a:cubicBezTo>
                    <a:pt x="671086" y="639208"/>
                    <a:pt x="680430" y="623819"/>
                    <a:pt x="695819" y="611727"/>
                  </a:cubicBezTo>
                  <a:cubicBezTo>
                    <a:pt x="702414" y="606231"/>
                    <a:pt x="710109" y="602933"/>
                    <a:pt x="715056" y="594140"/>
                  </a:cubicBezTo>
                  <a:cubicBezTo>
                    <a:pt x="720002" y="585346"/>
                    <a:pt x="748582" y="588643"/>
                    <a:pt x="753529" y="597987"/>
                  </a:cubicBezTo>
                  <a:cubicBezTo>
                    <a:pt x="755728" y="601834"/>
                    <a:pt x="758476" y="604033"/>
                    <a:pt x="762323" y="606231"/>
                  </a:cubicBezTo>
                  <a:cubicBezTo>
                    <a:pt x="785407" y="619422"/>
                    <a:pt x="795850" y="639758"/>
                    <a:pt x="795850" y="665590"/>
                  </a:cubicBezTo>
                  <a:cubicBezTo>
                    <a:pt x="795850" y="698567"/>
                    <a:pt x="795850" y="732094"/>
                    <a:pt x="795850" y="765071"/>
                  </a:cubicBezTo>
                  <a:lnTo>
                    <a:pt x="862903" y="761773"/>
                  </a:lnTo>
                  <a:lnTo>
                    <a:pt x="898079" y="155543"/>
                  </a:lnTo>
                  <a:lnTo>
                    <a:pt x="979973" y="155543"/>
                  </a:lnTo>
                  <a:lnTo>
                    <a:pt x="1016797" y="759026"/>
                  </a:lnTo>
                  <a:lnTo>
                    <a:pt x="1063515" y="75737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67E5CC4-CD10-4BC0-A21F-CDED84ACA2BD}"/>
                </a:ext>
              </a:extLst>
            </p:cNvPr>
            <p:cNvSpPr/>
            <p:nvPr/>
          </p:nvSpPr>
          <p:spPr>
            <a:xfrm>
              <a:off x="4622687" y="4855631"/>
              <a:ext cx="345495" cy="888416"/>
            </a:xfrm>
            <a:custGeom>
              <a:avLst/>
              <a:gdLst>
                <a:gd name="connsiteX0" fmla="*/ 0 w 466725"/>
                <a:gd name="connsiteY0" fmla="*/ 1203008 h 1200150"/>
                <a:gd name="connsiteX1" fmla="*/ 468630 w 466725"/>
                <a:gd name="connsiteY1" fmla="*/ 1203008 h 1200150"/>
                <a:gd name="connsiteX2" fmla="*/ 464820 w 466725"/>
                <a:gd name="connsiteY2" fmla="*/ 1182053 h 1200150"/>
                <a:gd name="connsiteX3" fmla="*/ 464820 w 466725"/>
                <a:gd name="connsiteY3" fmla="*/ 32385 h 1200150"/>
                <a:gd name="connsiteX4" fmla="*/ 464820 w 466725"/>
                <a:gd name="connsiteY4" fmla="*/ 0 h 1200150"/>
                <a:gd name="connsiteX5" fmla="*/ 0 w 466725"/>
                <a:gd name="connsiteY5" fmla="*/ 0 h 1200150"/>
                <a:gd name="connsiteX6" fmla="*/ 0 w 466725"/>
                <a:gd name="connsiteY6" fmla="*/ 29528 h 1200150"/>
                <a:gd name="connsiteX7" fmla="*/ 0 w 466725"/>
                <a:gd name="connsiteY7" fmla="*/ 1183958 h 1200150"/>
                <a:gd name="connsiteX8" fmla="*/ 0 w 466725"/>
                <a:gd name="connsiteY8" fmla="*/ 1203008 h 1200150"/>
                <a:gd name="connsiteX9" fmla="*/ 110490 w 466725"/>
                <a:gd name="connsiteY9" fmla="*/ 892493 h 1200150"/>
                <a:gd name="connsiteX10" fmla="*/ 41910 w 466725"/>
                <a:gd name="connsiteY10" fmla="*/ 892493 h 1200150"/>
                <a:gd name="connsiteX11" fmla="*/ 41910 w 466725"/>
                <a:gd name="connsiteY11" fmla="*/ 825818 h 1200150"/>
                <a:gd name="connsiteX12" fmla="*/ 110490 w 466725"/>
                <a:gd name="connsiteY12" fmla="*/ 825818 h 1200150"/>
                <a:gd name="connsiteX13" fmla="*/ 110490 w 466725"/>
                <a:gd name="connsiteY13" fmla="*/ 892493 h 1200150"/>
                <a:gd name="connsiteX14" fmla="*/ 204788 w 466725"/>
                <a:gd name="connsiteY14" fmla="*/ 892493 h 1200150"/>
                <a:gd name="connsiteX15" fmla="*/ 146685 w 466725"/>
                <a:gd name="connsiteY15" fmla="*/ 892493 h 1200150"/>
                <a:gd name="connsiteX16" fmla="*/ 146685 w 466725"/>
                <a:gd name="connsiteY16" fmla="*/ 824865 h 1200150"/>
                <a:gd name="connsiteX17" fmla="*/ 204788 w 466725"/>
                <a:gd name="connsiteY17" fmla="*/ 824865 h 1200150"/>
                <a:gd name="connsiteX18" fmla="*/ 204788 w 466725"/>
                <a:gd name="connsiteY18" fmla="*/ 892493 h 1200150"/>
                <a:gd name="connsiteX19" fmla="*/ 206692 w 466725"/>
                <a:gd name="connsiteY19" fmla="*/ 673418 h 1200150"/>
                <a:gd name="connsiteX20" fmla="*/ 206692 w 466725"/>
                <a:gd name="connsiteY20" fmla="*/ 701040 h 1200150"/>
                <a:gd name="connsiteX21" fmla="*/ 195263 w 466725"/>
                <a:gd name="connsiteY21" fmla="*/ 702945 h 1200150"/>
                <a:gd name="connsiteX22" fmla="*/ 144780 w 466725"/>
                <a:gd name="connsiteY22" fmla="*/ 652463 h 1200150"/>
                <a:gd name="connsiteX23" fmla="*/ 164782 w 466725"/>
                <a:gd name="connsiteY23" fmla="*/ 632460 h 1200150"/>
                <a:gd name="connsiteX24" fmla="*/ 206692 w 466725"/>
                <a:gd name="connsiteY24" fmla="*/ 673418 h 1200150"/>
                <a:gd name="connsiteX25" fmla="*/ 309563 w 466725"/>
                <a:gd name="connsiteY25" fmla="*/ 892493 h 1200150"/>
                <a:gd name="connsiteX26" fmla="*/ 252413 w 466725"/>
                <a:gd name="connsiteY26" fmla="*/ 892493 h 1200150"/>
                <a:gd name="connsiteX27" fmla="*/ 252413 w 466725"/>
                <a:gd name="connsiteY27" fmla="*/ 824865 h 1200150"/>
                <a:gd name="connsiteX28" fmla="*/ 309563 w 466725"/>
                <a:gd name="connsiteY28" fmla="*/ 824865 h 1200150"/>
                <a:gd name="connsiteX29" fmla="*/ 309563 w 466725"/>
                <a:gd name="connsiteY29" fmla="*/ 892493 h 1200150"/>
                <a:gd name="connsiteX30" fmla="*/ 311467 w 466725"/>
                <a:gd name="connsiteY30" fmla="*/ 701993 h 1200150"/>
                <a:gd name="connsiteX31" fmla="*/ 250507 w 466725"/>
                <a:gd name="connsiteY31" fmla="*/ 701993 h 1200150"/>
                <a:gd name="connsiteX32" fmla="*/ 251460 w 466725"/>
                <a:gd name="connsiteY32" fmla="*/ 644843 h 1200150"/>
                <a:gd name="connsiteX33" fmla="*/ 264795 w 466725"/>
                <a:gd name="connsiteY33" fmla="*/ 633413 h 1200150"/>
                <a:gd name="connsiteX34" fmla="*/ 311467 w 466725"/>
                <a:gd name="connsiteY34" fmla="*/ 672465 h 1200150"/>
                <a:gd name="connsiteX35" fmla="*/ 311467 w 466725"/>
                <a:gd name="connsiteY35" fmla="*/ 701993 h 1200150"/>
                <a:gd name="connsiteX36" fmla="*/ 404813 w 466725"/>
                <a:gd name="connsiteY36" fmla="*/ 892493 h 1200150"/>
                <a:gd name="connsiteX37" fmla="*/ 347663 w 466725"/>
                <a:gd name="connsiteY37" fmla="*/ 892493 h 1200150"/>
                <a:gd name="connsiteX38" fmla="*/ 347663 w 466725"/>
                <a:gd name="connsiteY38" fmla="*/ 824865 h 1200150"/>
                <a:gd name="connsiteX39" fmla="*/ 404813 w 466725"/>
                <a:gd name="connsiteY39" fmla="*/ 824865 h 1200150"/>
                <a:gd name="connsiteX40" fmla="*/ 404813 w 466725"/>
                <a:gd name="connsiteY40" fmla="*/ 892493 h 1200150"/>
                <a:gd name="connsiteX41" fmla="*/ 404813 w 466725"/>
                <a:gd name="connsiteY41" fmla="*/ 797243 h 1200150"/>
                <a:gd name="connsiteX42" fmla="*/ 346710 w 466725"/>
                <a:gd name="connsiteY42" fmla="*/ 797243 h 1200150"/>
                <a:gd name="connsiteX43" fmla="*/ 345757 w 466725"/>
                <a:gd name="connsiteY43" fmla="*/ 779145 h 1200150"/>
                <a:gd name="connsiteX44" fmla="*/ 404813 w 466725"/>
                <a:gd name="connsiteY44" fmla="*/ 731520 h 1200150"/>
                <a:gd name="connsiteX45" fmla="*/ 404813 w 466725"/>
                <a:gd name="connsiteY45" fmla="*/ 797243 h 1200150"/>
                <a:gd name="connsiteX46" fmla="*/ 405765 w 466725"/>
                <a:gd name="connsiteY46" fmla="*/ 701993 h 1200150"/>
                <a:gd name="connsiteX47" fmla="*/ 345757 w 466725"/>
                <a:gd name="connsiteY47" fmla="*/ 701993 h 1200150"/>
                <a:gd name="connsiteX48" fmla="*/ 345757 w 466725"/>
                <a:gd name="connsiteY48" fmla="*/ 643890 h 1200150"/>
                <a:gd name="connsiteX49" fmla="*/ 355282 w 466725"/>
                <a:gd name="connsiteY49" fmla="*/ 634365 h 1200150"/>
                <a:gd name="connsiteX50" fmla="*/ 404813 w 466725"/>
                <a:gd name="connsiteY50" fmla="*/ 634365 h 1200150"/>
                <a:gd name="connsiteX51" fmla="*/ 405765 w 466725"/>
                <a:gd name="connsiteY51" fmla="*/ 701993 h 1200150"/>
                <a:gd name="connsiteX52" fmla="*/ 405765 w 466725"/>
                <a:gd name="connsiteY52" fmla="*/ 444818 h 1200150"/>
                <a:gd name="connsiteX53" fmla="*/ 405765 w 466725"/>
                <a:gd name="connsiteY53" fmla="*/ 513398 h 1200150"/>
                <a:gd name="connsiteX54" fmla="*/ 358140 w 466725"/>
                <a:gd name="connsiteY54" fmla="*/ 512445 h 1200150"/>
                <a:gd name="connsiteX55" fmla="*/ 345757 w 466725"/>
                <a:gd name="connsiteY55" fmla="*/ 500063 h 1200150"/>
                <a:gd name="connsiteX56" fmla="*/ 344805 w 466725"/>
                <a:gd name="connsiteY56" fmla="*/ 443865 h 1200150"/>
                <a:gd name="connsiteX57" fmla="*/ 405765 w 466725"/>
                <a:gd name="connsiteY57" fmla="*/ 444818 h 1200150"/>
                <a:gd name="connsiteX58" fmla="*/ 404813 w 466725"/>
                <a:gd name="connsiteY58" fmla="*/ 321945 h 1200150"/>
                <a:gd name="connsiteX59" fmla="*/ 346710 w 466725"/>
                <a:gd name="connsiteY59" fmla="*/ 321945 h 1200150"/>
                <a:gd name="connsiteX60" fmla="*/ 346710 w 466725"/>
                <a:gd name="connsiteY60" fmla="*/ 254318 h 1200150"/>
                <a:gd name="connsiteX61" fmla="*/ 404813 w 466725"/>
                <a:gd name="connsiteY61" fmla="*/ 254318 h 1200150"/>
                <a:gd name="connsiteX62" fmla="*/ 404813 w 466725"/>
                <a:gd name="connsiteY62" fmla="*/ 321945 h 1200150"/>
                <a:gd name="connsiteX63" fmla="*/ 404813 w 466725"/>
                <a:gd name="connsiteY63" fmla="*/ 159068 h 1200150"/>
                <a:gd name="connsiteX64" fmla="*/ 404813 w 466725"/>
                <a:gd name="connsiteY64" fmla="*/ 224790 h 1200150"/>
                <a:gd name="connsiteX65" fmla="*/ 346710 w 466725"/>
                <a:gd name="connsiteY65" fmla="*/ 224790 h 1200150"/>
                <a:gd name="connsiteX66" fmla="*/ 345757 w 466725"/>
                <a:gd name="connsiteY66" fmla="*/ 207645 h 1200150"/>
                <a:gd name="connsiteX67" fmla="*/ 404813 w 466725"/>
                <a:gd name="connsiteY67" fmla="*/ 159068 h 1200150"/>
                <a:gd name="connsiteX68" fmla="*/ 346710 w 466725"/>
                <a:gd name="connsiteY68" fmla="*/ 349568 h 1200150"/>
                <a:gd name="connsiteX69" fmla="*/ 403860 w 466725"/>
                <a:gd name="connsiteY69" fmla="*/ 349568 h 1200150"/>
                <a:gd name="connsiteX70" fmla="*/ 403860 w 466725"/>
                <a:gd name="connsiteY70" fmla="*/ 415290 h 1200150"/>
                <a:gd name="connsiteX71" fmla="*/ 399097 w 466725"/>
                <a:gd name="connsiteY71" fmla="*/ 417195 h 1200150"/>
                <a:gd name="connsiteX72" fmla="*/ 346710 w 466725"/>
                <a:gd name="connsiteY72" fmla="*/ 349568 h 1200150"/>
                <a:gd name="connsiteX73" fmla="*/ 348615 w 466725"/>
                <a:gd name="connsiteY73" fmla="*/ 544830 h 1200150"/>
                <a:gd name="connsiteX74" fmla="*/ 405765 w 466725"/>
                <a:gd name="connsiteY74" fmla="*/ 534353 h 1200150"/>
                <a:gd name="connsiteX75" fmla="*/ 405765 w 466725"/>
                <a:gd name="connsiteY75" fmla="*/ 593408 h 1200150"/>
                <a:gd name="connsiteX76" fmla="*/ 403860 w 466725"/>
                <a:gd name="connsiteY76" fmla="*/ 611505 h 1200150"/>
                <a:gd name="connsiteX77" fmla="*/ 348615 w 466725"/>
                <a:gd name="connsiteY77" fmla="*/ 602933 h 1200150"/>
                <a:gd name="connsiteX78" fmla="*/ 348615 w 466725"/>
                <a:gd name="connsiteY78" fmla="*/ 544830 h 1200150"/>
                <a:gd name="connsiteX79" fmla="*/ 306705 w 466725"/>
                <a:gd name="connsiteY79" fmla="*/ 605790 h 1200150"/>
                <a:gd name="connsiteX80" fmla="*/ 258127 w 466725"/>
                <a:gd name="connsiteY80" fmla="*/ 607695 h 1200150"/>
                <a:gd name="connsiteX81" fmla="*/ 251460 w 466725"/>
                <a:gd name="connsiteY81" fmla="*/ 595313 h 1200150"/>
                <a:gd name="connsiteX82" fmla="*/ 251460 w 466725"/>
                <a:gd name="connsiteY82" fmla="*/ 570548 h 1200150"/>
                <a:gd name="connsiteX83" fmla="*/ 284797 w 466725"/>
                <a:gd name="connsiteY83" fmla="*/ 537210 h 1200150"/>
                <a:gd name="connsiteX84" fmla="*/ 314325 w 466725"/>
                <a:gd name="connsiteY84" fmla="*/ 575310 h 1200150"/>
                <a:gd name="connsiteX85" fmla="*/ 306705 w 466725"/>
                <a:gd name="connsiteY85" fmla="*/ 605790 h 1200150"/>
                <a:gd name="connsiteX86" fmla="*/ 252413 w 466725"/>
                <a:gd name="connsiteY86" fmla="*/ 254318 h 1200150"/>
                <a:gd name="connsiteX87" fmla="*/ 309563 w 466725"/>
                <a:gd name="connsiteY87" fmla="*/ 254318 h 1200150"/>
                <a:gd name="connsiteX88" fmla="*/ 309563 w 466725"/>
                <a:gd name="connsiteY88" fmla="*/ 321945 h 1200150"/>
                <a:gd name="connsiteX89" fmla="*/ 252413 w 466725"/>
                <a:gd name="connsiteY89" fmla="*/ 321945 h 1200150"/>
                <a:gd name="connsiteX90" fmla="*/ 252413 w 466725"/>
                <a:gd name="connsiteY90" fmla="*/ 254318 h 1200150"/>
                <a:gd name="connsiteX91" fmla="*/ 253365 w 466725"/>
                <a:gd name="connsiteY91" fmla="*/ 349568 h 1200150"/>
                <a:gd name="connsiteX92" fmla="*/ 309563 w 466725"/>
                <a:gd name="connsiteY92" fmla="*/ 349568 h 1200150"/>
                <a:gd name="connsiteX93" fmla="*/ 309563 w 466725"/>
                <a:gd name="connsiteY93" fmla="*/ 414338 h 1200150"/>
                <a:gd name="connsiteX94" fmla="*/ 304800 w 466725"/>
                <a:gd name="connsiteY94" fmla="*/ 417195 h 1200150"/>
                <a:gd name="connsiteX95" fmla="*/ 253365 w 466725"/>
                <a:gd name="connsiteY95" fmla="*/ 349568 h 1200150"/>
                <a:gd name="connsiteX96" fmla="*/ 254317 w 466725"/>
                <a:gd name="connsiteY96" fmla="*/ 736283 h 1200150"/>
                <a:gd name="connsiteX97" fmla="*/ 310515 w 466725"/>
                <a:gd name="connsiteY97" fmla="*/ 725805 h 1200150"/>
                <a:gd name="connsiteX98" fmla="*/ 310515 w 466725"/>
                <a:gd name="connsiteY98" fmla="*/ 799147 h 1200150"/>
                <a:gd name="connsiteX99" fmla="*/ 255270 w 466725"/>
                <a:gd name="connsiteY99" fmla="*/ 793433 h 1200150"/>
                <a:gd name="connsiteX100" fmla="*/ 254317 w 466725"/>
                <a:gd name="connsiteY100" fmla="*/ 736283 h 1200150"/>
                <a:gd name="connsiteX101" fmla="*/ 201930 w 466725"/>
                <a:gd name="connsiteY101" fmla="*/ 605790 h 1200150"/>
                <a:gd name="connsiteX102" fmla="*/ 153352 w 466725"/>
                <a:gd name="connsiteY102" fmla="*/ 607695 h 1200150"/>
                <a:gd name="connsiteX103" fmla="*/ 146685 w 466725"/>
                <a:gd name="connsiteY103" fmla="*/ 595313 h 1200150"/>
                <a:gd name="connsiteX104" fmla="*/ 145732 w 466725"/>
                <a:gd name="connsiteY104" fmla="*/ 559118 h 1200150"/>
                <a:gd name="connsiteX105" fmla="*/ 169545 w 466725"/>
                <a:gd name="connsiteY105" fmla="*/ 536258 h 1200150"/>
                <a:gd name="connsiteX106" fmla="*/ 208597 w 466725"/>
                <a:gd name="connsiteY106" fmla="*/ 574358 h 1200150"/>
                <a:gd name="connsiteX107" fmla="*/ 201930 w 466725"/>
                <a:gd name="connsiteY107" fmla="*/ 605790 h 1200150"/>
                <a:gd name="connsiteX108" fmla="*/ 145732 w 466725"/>
                <a:gd name="connsiteY108" fmla="*/ 167640 h 1200150"/>
                <a:gd name="connsiteX109" fmla="*/ 157163 w 466725"/>
                <a:gd name="connsiteY109" fmla="*/ 158115 h 1200150"/>
                <a:gd name="connsiteX110" fmla="*/ 204788 w 466725"/>
                <a:gd name="connsiteY110" fmla="*/ 158115 h 1200150"/>
                <a:gd name="connsiteX111" fmla="*/ 204788 w 466725"/>
                <a:gd name="connsiteY111" fmla="*/ 226695 h 1200150"/>
                <a:gd name="connsiteX112" fmla="*/ 144780 w 466725"/>
                <a:gd name="connsiteY112" fmla="*/ 226695 h 1200150"/>
                <a:gd name="connsiteX113" fmla="*/ 145732 w 466725"/>
                <a:gd name="connsiteY113" fmla="*/ 167640 h 1200150"/>
                <a:gd name="connsiteX114" fmla="*/ 204788 w 466725"/>
                <a:gd name="connsiteY114" fmla="*/ 254318 h 1200150"/>
                <a:gd name="connsiteX115" fmla="*/ 204788 w 466725"/>
                <a:gd name="connsiteY115" fmla="*/ 320993 h 1200150"/>
                <a:gd name="connsiteX116" fmla="*/ 146685 w 466725"/>
                <a:gd name="connsiteY116" fmla="*/ 320993 h 1200150"/>
                <a:gd name="connsiteX117" fmla="*/ 146685 w 466725"/>
                <a:gd name="connsiteY117" fmla="*/ 254318 h 1200150"/>
                <a:gd name="connsiteX118" fmla="*/ 204788 w 466725"/>
                <a:gd name="connsiteY118" fmla="*/ 254318 h 1200150"/>
                <a:gd name="connsiteX119" fmla="*/ 144780 w 466725"/>
                <a:gd name="connsiteY119" fmla="*/ 349568 h 1200150"/>
                <a:gd name="connsiteX120" fmla="*/ 205740 w 466725"/>
                <a:gd name="connsiteY120" fmla="*/ 349568 h 1200150"/>
                <a:gd name="connsiteX121" fmla="*/ 204788 w 466725"/>
                <a:gd name="connsiteY121" fmla="*/ 407670 h 1200150"/>
                <a:gd name="connsiteX122" fmla="*/ 194310 w 466725"/>
                <a:gd name="connsiteY122" fmla="*/ 418148 h 1200150"/>
                <a:gd name="connsiteX123" fmla="*/ 144780 w 466725"/>
                <a:gd name="connsiteY123" fmla="*/ 377190 h 1200150"/>
                <a:gd name="connsiteX124" fmla="*/ 144780 w 466725"/>
                <a:gd name="connsiteY124" fmla="*/ 349568 h 1200150"/>
                <a:gd name="connsiteX125" fmla="*/ 148590 w 466725"/>
                <a:gd name="connsiteY125" fmla="*/ 451485 h 1200150"/>
                <a:gd name="connsiteX126" fmla="*/ 204788 w 466725"/>
                <a:gd name="connsiteY126" fmla="*/ 441008 h 1200150"/>
                <a:gd name="connsiteX127" fmla="*/ 204788 w 466725"/>
                <a:gd name="connsiteY127" fmla="*/ 515303 h 1200150"/>
                <a:gd name="connsiteX128" fmla="*/ 148590 w 466725"/>
                <a:gd name="connsiteY128" fmla="*/ 506730 h 1200150"/>
                <a:gd name="connsiteX129" fmla="*/ 148590 w 466725"/>
                <a:gd name="connsiteY129" fmla="*/ 451485 h 1200150"/>
                <a:gd name="connsiteX130" fmla="*/ 112395 w 466725"/>
                <a:gd name="connsiteY130" fmla="*/ 782003 h 1200150"/>
                <a:gd name="connsiteX131" fmla="*/ 110490 w 466725"/>
                <a:gd name="connsiteY131" fmla="*/ 797243 h 1200150"/>
                <a:gd name="connsiteX132" fmla="*/ 89535 w 466725"/>
                <a:gd name="connsiteY132" fmla="*/ 798195 h 1200150"/>
                <a:gd name="connsiteX133" fmla="*/ 39052 w 466725"/>
                <a:gd name="connsiteY133" fmla="*/ 745808 h 1200150"/>
                <a:gd name="connsiteX134" fmla="*/ 56197 w 466725"/>
                <a:gd name="connsiteY134" fmla="*/ 727710 h 1200150"/>
                <a:gd name="connsiteX135" fmla="*/ 112395 w 466725"/>
                <a:gd name="connsiteY135" fmla="*/ 782003 h 1200150"/>
                <a:gd name="connsiteX136" fmla="*/ 74295 w 466725"/>
                <a:gd name="connsiteY136" fmla="*/ 609600 h 1200150"/>
                <a:gd name="connsiteX137" fmla="*/ 40005 w 466725"/>
                <a:gd name="connsiteY137" fmla="*/ 572453 h 1200150"/>
                <a:gd name="connsiteX138" fmla="*/ 78105 w 466725"/>
                <a:gd name="connsiteY138" fmla="*/ 537210 h 1200150"/>
                <a:gd name="connsiteX139" fmla="*/ 112395 w 466725"/>
                <a:gd name="connsiteY139" fmla="*/ 574358 h 1200150"/>
                <a:gd name="connsiteX140" fmla="*/ 74295 w 466725"/>
                <a:gd name="connsiteY140" fmla="*/ 609600 h 1200150"/>
                <a:gd name="connsiteX141" fmla="*/ 112395 w 466725"/>
                <a:gd name="connsiteY141" fmla="*/ 480060 h 1200150"/>
                <a:gd name="connsiteX142" fmla="*/ 75247 w 466725"/>
                <a:gd name="connsiteY142" fmla="*/ 513398 h 1200150"/>
                <a:gd name="connsiteX143" fmla="*/ 40005 w 466725"/>
                <a:gd name="connsiteY143" fmla="*/ 477203 h 1200150"/>
                <a:gd name="connsiteX144" fmla="*/ 76200 w 466725"/>
                <a:gd name="connsiteY144" fmla="*/ 442913 h 1200150"/>
                <a:gd name="connsiteX145" fmla="*/ 112395 w 466725"/>
                <a:gd name="connsiteY145" fmla="*/ 480060 h 1200150"/>
                <a:gd name="connsiteX146" fmla="*/ 41910 w 466725"/>
                <a:gd name="connsiteY146" fmla="*/ 320993 h 1200150"/>
                <a:gd name="connsiteX147" fmla="*/ 41910 w 466725"/>
                <a:gd name="connsiteY147" fmla="*/ 252413 h 1200150"/>
                <a:gd name="connsiteX148" fmla="*/ 109538 w 466725"/>
                <a:gd name="connsiteY148" fmla="*/ 252413 h 1200150"/>
                <a:gd name="connsiteX149" fmla="*/ 109538 w 466725"/>
                <a:gd name="connsiteY149" fmla="*/ 320993 h 1200150"/>
                <a:gd name="connsiteX150" fmla="*/ 41910 w 466725"/>
                <a:gd name="connsiteY150" fmla="*/ 320993 h 1200150"/>
                <a:gd name="connsiteX151" fmla="*/ 40957 w 466725"/>
                <a:gd name="connsiteY151" fmla="*/ 169545 h 1200150"/>
                <a:gd name="connsiteX152" fmla="*/ 91440 w 466725"/>
                <a:gd name="connsiteY152" fmla="*/ 158115 h 1200150"/>
                <a:gd name="connsiteX153" fmla="*/ 111442 w 466725"/>
                <a:gd name="connsiteY153" fmla="*/ 171450 h 1200150"/>
                <a:gd name="connsiteX154" fmla="*/ 111442 w 466725"/>
                <a:gd name="connsiteY154" fmla="*/ 226695 h 1200150"/>
                <a:gd name="connsiteX155" fmla="*/ 87630 w 466725"/>
                <a:gd name="connsiteY155" fmla="*/ 227648 h 1200150"/>
                <a:gd name="connsiteX156" fmla="*/ 39052 w 466725"/>
                <a:gd name="connsiteY156" fmla="*/ 227648 h 1200150"/>
                <a:gd name="connsiteX157" fmla="*/ 40957 w 466725"/>
                <a:gd name="connsiteY157" fmla="*/ 169545 h 120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466725" h="1200150">
                  <a:moveTo>
                    <a:pt x="0" y="1203008"/>
                  </a:moveTo>
                  <a:lnTo>
                    <a:pt x="468630" y="1203008"/>
                  </a:lnTo>
                  <a:cubicBezTo>
                    <a:pt x="466725" y="1197293"/>
                    <a:pt x="464820" y="1189673"/>
                    <a:pt x="464820" y="1182053"/>
                  </a:cubicBezTo>
                  <a:cubicBezTo>
                    <a:pt x="464820" y="799147"/>
                    <a:pt x="464820" y="415290"/>
                    <a:pt x="464820" y="32385"/>
                  </a:cubicBezTo>
                  <a:cubicBezTo>
                    <a:pt x="464820" y="21908"/>
                    <a:pt x="464820" y="11430"/>
                    <a:pt x="464820" y="0"/>
                  </a:cubicBezTo>
                  <a:cubicBezTo>
                    <a:pt x="308610" y="0"/>
                    <a:pt x="156210" y="0"/>
                    <a:pt x="0" y="0"/>
                  </a:cubicBezTo>
                  <a:cubicBezTo>
                    <a:pt x="0" y="10478"/>
                    <a:pt x="0" y="20003"/>
                    <a:pt x="0" y="29528"/>
                  </a:cubicBezTo>
                  <a:cubicBezTo>
                    <a:pt x="0" y="414338"/>
                    <a:pt x="0" y="799147"/>
                    <a:pt x="0" y="1183958"/>
                  </a:cubicBezTo>
                  <a:cubicBezTo>
                    <a:pt x="952" y="1189673"/>
                    <a:pt x="1905" y="1196340"/>
                    <a:pt x="0" y="1203008"/>
                  </a:cubicBezTo>
                  <a:close/>
                  <a:moveTo>
                    <a:pt x="110490" y="892493"/>
                  </a:moveTo>
                  <a:cubicBezTo>
                    <a:pt x="87630" y="892493"/>
                    <a:pt x="65722" y="892493"/>
                    <a:pt x="41910" y="892493"/>
                  </a:cubicBezTo>
                  <a:cubicBezTo>
                    <a:pt x="41910" y="870585"/>
                    <a:pt x="41910" y="848678"/>
                    <a:pt x="41910" y="825818"/>
                  </a:cubicBezTo>
                  <a:cubicBezTo>
                    <a:pt x="64770" y="825818"/>
                    <a:pt x="86677" y="825818"/>
                    <a:pt x="110490" y="825818"/>
                  </a:cubicBezTo>
                  <a:cubicBezTo>
                    <a:pt x="110490" y="847725"/>
                    <a:pt x="110490" y="869633"/>
                    <a:pt x="110490" y="892493"/>
                  </a:cubicBezTo>
                  <a:close/>
                  <a:moveTo>
                    <a:pt x="204788" y="892493"/>
                  </a:moveTo>
                  <a:cubicBezTo>
                    <a:pt x="184785" y="892493"/>
                    <a:pt x="166688" y="892493"/>
                    <a:pt x="146685" y="892493"/>
                  </a:cubicBezTo>
                  <a:cubicBezTo>
                    <a:pt x="146685" y="870585"/>
                    <a:pt x="146685" y="848678"/>
                    <a:pt x="146685" y="824865"/>
                  </a:cubicBezTo>
                  <a:cubicBezTo>
                    <a:pt x="165735" y="824865"/>
                    <a:pt x="184785" y="824865"/>
                    <a:pt x="204788" y="824865"/>
                  </a:cubicBezTo>
                  <a:cubicBezTo>
                    <a:pt x="204788" y="848678"/>
                    <a:pt x="204788" y="869633"/>
                    <a:pt x="204788" y="892493"/>
                  </a:cubicBezTo>
                  <a:close/>
                  <a:moveTo>
                    <a:pt x="206692" y="673418"/>
                  </a:moveTo>
                  <a:cubicBezTo>
                    <a:pt x="206692" y="681990"/>
                    <a:pt x="206692" y="691515"/>
                    <a:pt x="206692" y="701040"/>
                  </a:cubicBezTo>
                  <a:cubicBezTo>
                    <a:pt x="200025" y="701993"/>
                    <a:pt x="198120" y="702945"/>
                    <a:pt x="195263" y="702945"/>
                  </a:cubicBezTo>
                  <a:cubicBezTo>
                    <a:pt x="136207" y="701993"/>
                    <a:pt x="146685" y="712470"/>
                    <a:pt x="144780" y="652463"/>
                  </a:cubicBezTo>
                  <a:cubicBezTo>
                    <a:pt x="144780" y="638175"/>
                    <a:pt x="149542" y="632460"/>
                    <a:pt x="164782" y="632460"/>
                  </a:cubicBezTo>
                  <a:cubicBezTo>
                    <a:pt x="215265" y="633413"/>
                    <a:pt x="204788" y="629603"/>
                    <a:pt x="206692" y="673418"/>
                  </a:cubicBezTo>
                  <a:close/>
                  <a:moveTo>
                    <a:pt x="309563" y="892493"/>
                  </a:moveTo>
                  <a:cubicBezTo>
                    <a:pt x="291465" y="892493"/>
                    <a:pt x="272415" y="892493"/>
                    <a:pt x="252413" y="892493"/>
                  </a:cubicBezTo>
                  <a:cubicBezTo>
                    <a:pt x="252413" y="870585"/>
                    <a:pt x="252413" y="848678"/>
                    <a:pt x="252413" y="824865"/>
                  </a:cubicBezTo>
                  <a:cubicBezTo>
                    <a:pt x="272415" y="824865"/>
                    <a:pt x="290513" y="824865"/>
                    <a:pt x="309563" y="824865"/>
                  </a:cubicBezTo>
                  <a:cubicBezTo>
                    <a:pt x="309563" y="847725"/>
                    <a:pt x="309563" y="869633"/>
                    <a:pt x="309563" y="892493"/>
                  </a:cubicBezTo>
                  <a:close/>
                  <a:moveTo>
                    <a:pt x="311467" y="701993"/>
                  </a:moveTo>
                  <a:cubicBezTo>
                    <a:pt x="289560" y="701993"/>
                    <a:pt x="271463" y="701993"/>
                    <a:pt x="250507" y="701993"/>
                  </a:cubicBezTo>
                  <a:cubicBezTo>
                    <a:pt x="250507" y="681990"/>
                    <a:pt x="249555" y="662940"/>
                    <a:pt x="251460" y="644843"/>
                  </a:cubicBezTo>
                  <a:cubicBezTo>
                    <a:pt x="251460" y="641033"/>
                    <a:pt x="259080" y="634365"/>
                    <a:pt x="264795" y="633413"/>
                  </a:cubicBezTo>
                  <a:cubicBezTo>
                    <a:pt x="307657" y="626745"/>
                    <a:pt x="312420" y="630555"/>
                    <a:pt x="311467" y="672465"/>
                  </a:cubicBezTo>
                  <a:cubicBezTo>
                    <a:pt x="311467" y="681990"/>
                    <a:pt x="311467" y="690563"/>
                    <a:pt x="311467" y="701993"/>
                  </a:cubicBezTo>
                  <a:close/>
                  <a:moveTo>
                    <a:pt x="404813" y="892493"/>
                  </a:moveTo>
                  <a:cubicBezTo>
                    <a:pt x="385763" y="892493"/>
                    <a:pt x="367665" y="892493"/>
                    <a:pt x="347663" y="892493"/>
                  </a:cubicBezTo>
                  <a:cubicBezTo>
                    <a:pt x="347663" y="870585"/>
                    <a:pt x="347663" y="848678"/>
                    <a:pt x="347663" y="824865"/>
                  </a:cubicBezTo>
                  <a:cubicBezTo>
                    <a:pt x="366713" y="824865"/>
                    <a:pt x="384810" y="824865"/>
                    <a:pt x="404813" y="824865"/>
                  </a:cubicBezTo>
                  <a:cubicBezTo>
                    <a:pt x="404813" y="846772"/>
                    <a:pt x="404813" y="869633"/>
                    <a:pt x="404813" y="892493"/>
                  </a:cubicBezTo>
                  <a:close/>
                  <a:moveTo>
                    <a:pt x="404813" y="797243"/>
                  </a:moveTo>
                  <a:cubicBezTo>
                    <a:pt x="385763" y="797243"/>
                    <a:pt x="367665" y="797243"/>
                    <a:pt x="346710" y="797243"/>
                  </a:cubicBezTo>
                  <a:cubicBezTo>
                    <a:pt x="345757" y="789622"/>
                    <a:pt x="345757" y="784860"/>
                    <a:pt x="345757" y="779145"/>
                  </a:cubicBezTo>
                  <a:cubicBezTo>
                    <a:pt x="344805" y="722947"/>
                    <a:pt x="346710" y="721043"/>
                    <a:pt x="404813" y="731520"/>
                  </a:cubicBezTo>
                  <a:cubicBezTo>
                    <a:pt x="404813" y="752475"/>
                    <a:pt x="404813" y="773430"/>
                    <a:pt x="404813" y="797243"/>
                  </a:cubicBezTo>
                  <a:close/>
                  <a:moveTo>
                    <a:pt x="405765" y="701993"/>
                  </a:moveTo>
                  <a:cubicBezTo>
                    <a:pt x="386715" y="701993"/>
                    <a:pt x="367665" y="701993"/>
                    <a:pt x="345757" y="701993"/>
                  </a:cubicBezTo>
                  <a:cubicBezTo>
                    <a:pt x="345757" y="681990"/>
                    <a:pt x="344805" y="662940"/>
                    <a:pt x="345757" y="643890"/>
                  </a:cubicBezTo>
                  <a:cubicBezTo>
                    <a:pt x="345757" y="640080"/>
                    <a:pt x="351472" y="634365"/>
                    <a:pt x="355282" y="634365"/>
                  </a:cubicBezTo>
                  <a:cubicBezTo>
                    <a:pt x="371475" y="633413"/>
                    <a:pt x="387667" y="634365"/>
                    <a:pt x="404813" y="634365"/>
                  </a:cubicBezTo>
                  <a:cubicBezTo>
                    <a:pt x="405765" y="659130"/>
                    <a:pt x="405765" y="680085"/>
                    <a:pt x="405765" y="701993"/>
                  </a:cubicBezTo>
                  <a:close/>
                  <a:moveTo>
                    <a:pt x="405765" y="444818"/>
                  </a:moveTo>
                  <a:cubicBezTo>
                    <a:pt x="405765" y="467678"/>
                    <a:pt x="405765" y="488633"/>
                    <a:pt x="405765" y="513398"/>
                  </a:cubicBezTo>
                  <a:cubicBezTo>
                    <a:pt x="389572" y="513398"/>
                    <a:pt x="373380" y="514350"/>
                    <a:pt x="358140" y="512445"/>
                  </a:cubicBezTo>
                  <a:cubicBezTo>
                    <a:pt x="353377" y="512445"/>
                    <a:pt x="346710" y="504825"/>
                    <a:pt x="345757" y="500063"/>
                  </a:cubicBezTo>
                  <a:cubicBezTo>
                    <a:pt x="344805" y="481965"/>
                    <a:pt x="344805" y="463868"/>
                    <a:pt x="344805" y="443865"/>
                  </a:cubicBezTo>
                  <a:cubicBezTo>
                    <a:pt x="365760" y="444818"/>
                    <a:pt x="384810" y="444818"/>
                    <a:pt x="405765" y="444818"/>
                  </a:cubicBezTo>
                  <a:close/>
                  <a:moveTo>
                    <a:pt x="404813" y="321945"/>
                  </a:moveTo>
                  <a:cubicBezTo>
                    <a:pt x="385763" y="321945"/>
                    <a:pt x="367665" y="321945"/>
                    <a:pt x="346710" y="321945"/>
                  </a:cubicBezTo>
                  <a:cubicBezTo>
                    <a:pt x="346710" y="298133"/>
                    <a:pt x="346710" y="277178"/>
                    <a:pt x="346710" y="254318"/>
                  </a:cubicBezTo>
                  <a:cubicBezTo>
                    <a:pt x="365760" y="254318"/>
                    <a:pt x="384810" y="254318"/>
                    <a:pt x="404813" y="254318"/>
                  </a:cubicBezTo>
                  <a:cubicBezTo>
                    <a:pt x="404813" y="276225"/>
                    <a:pt x="404813" y="298133"/>
                    <a:pt x="404813" y="321945"/>
                  </a:cubicBezTo>
                  <a:close/>
                  <a:moveTo>
                    <a:pt x="404813" y="159068"/>
                  </a:moveTo>
                  <a:cubicBezTo>
                    <a:pt x="404813" y="180023"/>
                    <a:pt x="404813" y="201930"/>
                    <a:pt x="404813" y="224790"/>
                  </a:cubicBezTo>
                  <a:cubicBezTo>
                    <a:pt x="386715" y="224790"/>
                    <a:pt x="367665" y="224790"/>
                    <a:pt x="346710" y="224790"/>
                  </a:cubicBezTo>
                  <a:cubicBezTo>
                    <a:pt x="345757" y="218123"/>
                    <a:pt x="345757" y="212408"/>
                    <a:pt x="345757" y="207645"/>
                  </a:cubicBezTo>
                  <a:cubicBezTo>
                    <a:pt x="343852" y="151448"/>
                    <a:pt x="345757" y="150495"/>
                    <a:pt x="404813" y="159068"/>
                  </a:cubicBezTo>
                  <a:close/>
                  <a:moveTo>
                    <a:pt x="346710" y="349568"/>
                  </a:moveTo>
                  <a:cubicBezTo>
                    <a:pt x="365760" y="349568"/>
                    <a:pt x="383857" y="349568"/>
                    <a:pt x="403860" y="349568"/>
                  </a:cubicBezTo>
                  <a:cubicBezTo>
                    <a:pt x="403860" y="371475"/>
                    <a:pt x="403860" y="393383"/>
                    <a:pt x="403860" y="415290"/>
                  </a:cubicBezTo>
                  <a:cubicBezTo>
                    <a:pt x="401955" y="416243"/>
                    <a:pt x="401003" y="417195"/>
                    <a:pt x="399097" y="417195"/>
                  </a:cubicBezTo>
                  <a:cubicBezTo>
                    <a:pt x="336232" y="417195"/>
                    <a:pt x="343852" y="433388"/>
                    <a:pt x="346710" y="349568"/>
                  </a:cubicBezTo>
                  <a:close/>
                  <a:moveTo>
                    <a:pt x="348615" y="544830"/>
                  </a:moveTo>
                  <a:cubicBezTo>
                    <a:pt x="355282" y="534353"/>
                    <a:pt x="383857" y="538163"/>
                    <a:pt x="405765" y="534353"/>
                  </a:cubicBezTo>
                  <a:cubicBezTo>
                    <a:pt x="405765" y="558165"/>
                    <a:pt x="405765" y="576263"/>
                    <a:pt x="405765" y="593408"/>
                  </a:cubicBezTo>
                  <a:cubicBezTo>
                    <a:pt x="405765" y="598170"/>
                    <a:pt x="404813" y="601980"/>
                    <a:pt x="403860" y="611505"/>
                  </a:cubicBezTo>
                  <a:cubicBezTo>
                    <a:pt x="383857" y="608648"/>
                    <a:pt x="355282" y="613410"/>
                    <a:pt x="348615" y="602933"/>
                  </a:cubicBezTo>
                  <a:cubicBezTo>
                    <a:pt x="340042" y="588645"/>
                    <a:pt x="340042" y="559118"/>
                    <a:pt x="348615" y="544830"/>
                  </a:cubicBezTo>
                  <a:close/>
                  <a:moveTo>
                    <a:pt x="306705" y="605790"/>
                  </a:moveTo>
                  <a:cubicBezTo>
                    <a:pt x="291465" y="609600"/>
                    <a:pt x="274320" y="608648"/>
                    <a:pt x="258127" y="607695"/>
                  </a:cubicBezTo>
                  <a:cubicBezTo>
                    <a:pt x="255270" y="607695"/>
                    <a:pt x="252413" y="600075"/>
                    <a:pt x="251460" y="595313"/>
                  </a:cubicBezTo>
                  <a:cubicBezTo>
                    <a:pt x="250507" y="586740"/>
                    <a:pt x="251460" y="579120"/>
                    <a:pt x="251460" y="570548"/>
                  </a:cubicBezTo>
                  <a:cubicBezTo>
                    <a:pt x="251460" y="537210"/>
                    <a:pt x="251460" y="537210"/>
                    <a:pt x="284797" y="537210"/>
                  </a:cubicBezTo>
                  <a:cubicBezTo>
                    <a:pt x="312420" y="537210"/>
                    <a:pt x="312420" y="537210"/>
                    <a:pt x="314325" y="575310"/>
                  </a:cubicBezTo>
                  <a:cubicBezTo>
                    <a:pt x="311467" y="585788"/>
                    <a:pt x="311467" y="604838"/>
                    <a:pt x="306705" y="605790"/>
                  </a:cubicBezTo>
                  <a:close/>
                  <a:moveTo>
                    <a:pt x="252413" y="254318"/>
                  </a:moveTo>
                  <a:cubicBezTo>
                    <a:pt x="270510" y="254318"/>
                    <a:pt x="289560" y="254318"/>
                    <a:pt x="309563" y="254318"/>
                  </a:cubicBezTo>
                  <a:cubicBezTo>
                    <a:pt x="309563" y="275273"/>
                    <a:pt x="309563" y="297180"/>
                    <a:pt x="309563" y="321945"/>
                  </a:cubicBezTo>
                  <a:cubicBezTo>
                    <a:pt x="290513" y="321945"/>
                    <a:pt x="272415" y="321945"/>
                    <a:pt x="252413" y="321945"/>
                  </a:cubicBezTo>
                  <a:cubicBezTo>
                    <a:pt x="252413" y="300038"/>
                    <a:pt x="252413" y="278130"/>
                    <a:pt x="252413" y="254318"/>
                  </a:cubicBezTo>
                  <a:close/>
                  <a:moveTo>
                    <a:pt x="253365" y="349568"/>
                  </a:moveTo>
                  <a:cubicBezTo>
                    <a:pt x="271463" y="349568"/>
                    <a:pt x="289560" y="349568"/>
                    <a:pt x="309563" y="349568"/>
                  </a:cubicBezTo>
                  <a:cubicBezTo>
                    <a:pt x="309563" y="372428"/>
                    <a:pt x="309563" y="393383"/>
                    <a:pt x="309563" y="414338"/>
                  </a:cubicBezTo>
                  <a:cubicBezTo>
                    <a:pt x="306705" y="416243"/>
                    <a:pt x="305752" y="417195"/>
                    <a:pt x="304800" y="417195"/>
                  </a:cubicBezTo>
                  <a:cubicBezTo>
                    <a:pt x="247650" y="422910"/>
                    <a:pt x="240030" y="412433"/>
                    <a:pt x="253365" y="349568"/>
                  </a:cubicBezTo>
                  <a:close/>
                  <a:moveTo>
                    <a:pt x="254317" y="736283"/>
                  </a:moveTo>
                  <a:cubicBezTo>
                    <a:pt x="260985" y="725805"/>
                    <a:pt x="288607" y="728663"/>
                    <a:pt x="310515" y="725805"/>
                  </a:cubicBezTo>
                  <a:cubicBezTo>
                    <a:pt x="310515" y="753428"/>
                    <a:pt x="310515" y="774383"/>
                    <a:pt x="310515" y="799147"/>
                  </a:cubicBezTo>
                  <a:cubicBezTo>
                    <a:pt x="291465" y="798195"/>
                    <a:pt x="262890" y="803910"/>
                    <a:pt x="255270" y="793433"/>
                  </a:cubicBezTo>
                  <a:cubicBezTo>
                    <a:pt x="245745" y="780097"/>
                    <a:pt x="244792" y="750570"/>
                    <a:pt x="254317" y="736283"/>
                  </a:cubicBezTo>
                  <a:close/>
                  <a:moveTo>
                    <a:pt x="201930" y="605790"/>
                  </a:moveTo>
                  <a:cubicBezTo>
                    <a:pt x="186690" y="610553"/>
                    <a:pt x="169545" y="608648"/>
                    <a:pt x="153352" y="607695"/>
                  </a:cubicBezTo>
                  <a:cubicBezTo>
                    <a:pt x="150495" y="607695"/>
                    <a:pt x="146685" y="600075"/>
                    <a:pt x="146685" y="595313"/>
                  </a:cubicBezTo>
                  <a:cubicBezTo>
                    <a:pt x="145732" y="582930"/>
                    <a:pt x="147638" y="571500"/>
                    <a:pt x="145732" y="559118"/>
                  </a:cubicBezTo>
                  <a:cubicBezTo>
                    <a:pt x="143827" y="540068"/>
                    <a:pt x="152400" y="536258"/>
                    <a:pt x="169545" y="536258"/>
                  </a:cubicBezTo>
                  <a:cubicBezTo>
                    <a:pt x="214313" y="537210"/>
                    <a:pt x="206692" y="533400"/>
                    <a:pt x="208597" y="574358"/>
                  </a:cubicBezTo>
                  <a:cubicBezTo>
                    <a:pt x="205740" y="585788"/>
                    <a:pt x="206692" y="604838"/>
                    <a:pt x="201930" y="605790"/>
                  </a:cubicBezTo>
                  <a:close/>
                  <a:moveTo>
                    <a:pt x="145732" y="167640"/>
                  </a:moveTo>
                  <a:cubicBezTo>
                    <a:pt x="145732" y="163830"/>
                    <a:pt x="153352" y="158115"/>
                    <a:pt x="157163" y="158115"/>
                  </a:cubicBezTo>
                  <a:cubicBezTo>
                    <a:pt x="172402" y="157163"/>
                    <a:pt x="186690" y="158115"/>
                    <a:pt x="204788" y="158115"/>
                  </a:cubicBezTo>
                  <a:cubicBezTo>
                    <a:pt x="204788" y="182880"/>
                    <a:pt x="204788" y="203835"/>
                    <a:pt x="204788" y="226695"/>
                  </a:cubicBezTo>
                  <a:cubicBezTo>
                    <a:pt x="185738" y="226695"/>
                    <a:pt x="166688" y="226695"/>
                    <a:pt x="144780" y="226695"/>
                  </a:cubicBezTo>
                  <a:cubicBezTo>
                    <a:pt x="145732" y="205740"/>
                    <a:pt x="144780" y="186690"/>
                    <a:pt x="145732" y="167640"/>
                  </a:cubicBezTo>
                  <a:close/>
                  <a:moveTo>
                    <a:pt x="204788" y="254318"/>
                  </a:moveTo>
                  <a:cubicBezTo>
                    <a:pt x="204788" y="276225"/>
                    <a:pt x="204788" y="297180"/>
                    <a:pt x="204788" y="320993"/>
                  </a:cubicBezTo>
                  <a:cubicBezTo>
                    <a:pt x="186690" y="320993"/>
                    <a:pt x="167640" y="320993"/>
                    <a:pt x="146685" y="320993"/>
                  </a:cubicBezTo>
                  <a:cubicBezTo>
                    <a:pt x="146685" y="298133"/>
                    <a:pt x="146685" y="277178"/>
                    <a:pt x="146685" y="254318"/>
                  </a:cubicBezTo>
                  <a:cubicBezTo>
                    <a:pt x="165735" y="254318"/>
                    <a:pt x="183832" y="254318"/>
                    <a:pt x="204788" y="254318"/>
                  </a:cubicBezTo>
                  <a:close/>
                  <a:moveTo>
                    <a:pt x="144780" y="349568"/>
                  </a:moveTo>
                  <a:cubicBezTo>
                    <a:pt x="165735" y="349568"/>
                    <a:pt x="183832" y="349568"/>
                    <a:pt x="205740" y="349568"/>
                  </a:cubicBezTo>
                  <a:cubicBezTo>
                    <a:pt x="205740" y="368618"/>
                    <a:pt x="206692" y="388620"/>
                    <a:pt x="204788" y="407670"/>
                  </a:cubicBezTo>
                  <a:cubicBezTo>
                    <a:pt x="204788" y="411480"/>
                    <a:pt x="198120" y="417195"/>
                    <a:pt x="194310" y="418148"/>
                  </a:cubicBezTo>
                  <a:cubicBezTo>
                    <a:pt x="150495" y="426720"/>
                    <a:pt x="144780" y="421005"/>
                    <a:pt x="144780" y="377190"/>
                  </a:cubicBezTo>
                  <a:cubicBezTo>
                    <a:pt x="144780" y="368618"/>
                    <a:pt x="144780" y="359093"/>
                    <a:pt x="144780" y="349568"/>
                  </a:cubicBezTo>
                  <a:close/>
                  <a:moveTo>
                    <a:pt x="148590" y="451485"/>
                  </a:moveTo>
                  <a:cubicBezTo>
                    <a:pt x="156210" y="441008"/>
                    <a:pt x="183832" y="443865"/>
                    <a:pt x="204788" y="441008"/>
                  </a:cubicBezTo>
                  <a:cubicBezTo>
                    <a:pt x="204788" y="468630"/>
                    <a:pt x="204788" y="489585"/>
                    <a:pt x="204788" y="515303"/>
                  </a:cubicBezTo>
                  <a:cubicBezTo>
                    <a:pt x="184785" y="513398"/>
                    <a:pt x="157163" y="517208"/>
                    <a:pt x="148590" y="506730"/>
                  </a:cubicBezTo>
                  <a:cubicBezTo>
                    <a:pt x="140017" y="494348"/>
                    <a:pt x="139065" y="463868"/>
                    <a:pt x="148590" y="451485"/>
                  </a:cubicBezTo>
                  <a:close/>
                  <a:moveTo>
                    <a:pt x="112395" y="782003"/>
                  </a:moveTo>
                  <a:cubicBezTo>
                    <a:pt x="112395" y="786765"/>
                    <a:pt x="111442" y="790575"/>
                    <a:pt x="110490" y="797243"/>
                  </a:cubicBezTo>
                  <a:cubicBezTo>
                    <a:pt x="101917" y="797243"/>
                    <a:pt x="96202" y="798195"/>
                    <a:pt x="89535" y="798195"/>
                  </a:cubicBezTo>
                  <a:cubicBezTo>
                    <a:pt x="36195" y="799147"/>
                    <a:pt x="36195" y="799147"/>
                    <a:pt x="39052" y="745808"/>
                  </a:cubicBezTo>
                  <a:cubicBezTo>
                    <a:pt x="40005" y="733425"/>
                    <a:pt x="42863" y="727710"/>
                    <a:pt x="56197" y="727710"/>
                  </a:cubicBezTo>
                  <a:cubicBezTo>
                    <a:pt x="122872" y="729615"/>
                    <a:pt x="111442" y="717233"/>
                    <a:pt x="112395" y="782003"/>
                  </a:cubicBezTo>
                  <a:close/>
                  <a:moveTo>
                    <a:pt x="74295" y="609600"/>
                  </a:moveTo>
                  <a:cubicBezTo>
                    <a:pt x="40005" y="609600"/>
                    <a:pt x="40005" y="609600"/>
                    <a:pt x="40005" y="572453"/>
                  </a:cubicBezTo>
                  <a:cubicBezTo>
                    <a:pt x="40005" y="537210"/>
                    <a:pt x="40005" y="537210"/>
                    <a:pt x="78105" y="537210"/>
                  </a:cubicBezTo>
                  <a:cubicBezTo>
                    <a:pt x="112395" y="537210"/>
                    <a:pt x="112395" y="537210"/>
                    <a:pt x="112395" y="574358"/>
                  </a:cubicBezTo>
                  <a:cubicBezTo>
                    <a:pt x="112395" y="609600"/>
                    <a:pt x="112395" y="609600"/>
                    <a:pt x="74295" y="609600"/>
                  </a:cubicBezTo>
                  <a:close/>
                  <a:moveTo>
                    <a:pt x="112395" y="480060"/>
                  </a:moveTo>
                  <a:cubicBezTo>
                    <a:pt x="112395" y="513398"/>
                    <a:pt x="112395" y="513398"/>
                    <a:pt x="75247" y="513398"/>
                  </a:cubicBezTo>
                  <a:cubicBezTo>
                    <a:pt x="40005" y="513398"/>
                    <a:pt x="40005" y="513398"/>
                    <a:pt x="40005" y="477203"/>
                  </a:cubicBezTo>
                  <a:cubicBezTo>
                    <a:pt x="40005" y="437198"/>
                    <a:pt x="38100" y="443865"/>
                    <a:pt x="76200" y="442913"/>
                  </a:cubicBezTo>
                  <a:cubicBezTo>
                    <a:pt x="115252" y="443865"/>
                    <a:pt x="112395" y="438150"/>
                    <a:pt x="112395" y="480060"/>
                  </a:cubicBezTo>
                  <a:close/>
                  <a:moveTo>
                    <a:pt x="41910" y="320993"/>
                  </a:moveTo>
                  <a:cubicBezTo>
                    <a:pt x="41910" y="299085"/>
                    <a:pt x="41910" y="277178"/>
                    <a:pt x="41910" y="252413"/>
                  </a:cubicBezTo>
                  <a:cubicBezTo>
                    <a:pt x="65722" y="252413"/>
                    <a:pt x="86677" y="252413"/>
                    <a:pt x="109538" y="252413"/>
                  </a:cubicBezTo>
                  <a:cubicBezTo>
                    <a:pt x="109538" y="275273"/>
                    <a:pt x="109538" y="297180"/>
                    <a:pt x="109538" y="320993"/>
                  </a:cubicBezTo>
                  <a:cubicBezTo>
                    <a:pt x="87630" y="320993"/>
                    <a:pt x="65722" y="320993"/>
                    <a:pt x="41910" y="320993"/>
                  </a:cubicBezTo>
                  <a:close/>
                  <a:moveTo>
                    <a:pt x="40957" y="169545"/>
                  </a:moveTo>
                  <a:cubicBezTo>
                    <a:pt x="49530" y="142875"/>
                    <a:pt x="74295" y="162878"/>
                    <a:pt x="91440" y="158115"/>
                  </a:cubicBezTo>
                  <a:cubicBezTo>
                    <a:pt x="100965" y="155258"/>
                    <a:pt x="111442" y="156210"/>
                    <a:pt x="111442" y="171450"/>
                  </a:cubicBezTo>
                  <a:cubicBezTo>
                    <a:pt x="111442" y="188595"/>
                    <a:pt x="111442" y="205740"/>
                    <a:pt x="111442" y="226695"/>
                  </a:cubicBezTo>
                  <a:cubicBezTo>
                    <a:pt x="100965" y="227648"/>
                    <a:pt x="94297" y="227648"/>
                    <a:pt x="87630" y="227648"/>
                  </a:cubicBezTo>
                  <a:cubicBezTo>
                    <a:pt x="72390" y="227648"/>
                    <a:pt x="57150" y="227648"/>
                    <a:pt x="39052" y="227648"/>
                  </a:cubicBezTo>
                  <a:cubicBezTo>
                    <a:pt x="40005" y="206693"/>
                    <a:pt x="36195" y="185738"/>
                    <a:pt x="40957" y="16954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" name="Graphic 142">
            <a:extLst>
              <a:ext uri="{FF2B5EF4-FFF2-40B4-BE49-F238E27FC236}">
                <a16:creationId xmlns:a16="http://schemas.microsoft.com/office/drawing/2014/main" id="{155F1B22-15CD-4BD2-8648-A18B8EF4B68B}"/>
              </a:ext>
            </a:extLst>
          </p:cNvPr>
          <p:cNvGrpSpPr/>
          <p:nvPr/>
        </p:nvGrpSpPr>
        <p:grpSpPr>
          <a:xfrm>
            <a:off x="10648703" y="1872344"/>
            <a:ext cx="1406864" cy="4900114"/>
            <a:chOff x="5170475" y="168"/>
            <a:chExt cx="1856822" cy="6862377"/>
          </a:xfrm>
          <a:solidFill>
            <a:schemeClr val="accent2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7355217-B2C0-4545-91A6-D9AB135C55A9}"/>
                </a:ext>
              </a:extLst>
            </p:cNvPr>
            <p:cNvSpPr/>
            <p:nvPr/>
          </p:nvSpPr>
          <p:spPr>
            <a:xfrm>
              <a:off x="5330539" y="5064202"/>
              <a:ext cx="1038421" cy="1410764"/>
            </a:xfrm>
            <a:custGeom>
              <a:avLst/>
              <a:gdLst>
                <a:gd name="connsiteX0" fmla="*/ 1030511 w 1038421"/>
                <a:gd name="connsiteY0" fmla="*/ 1132620 h 1410764"/>
                <a:gd name="connsiteX1" fmla="*/ 1037752 w 1038421"/>
                <a:gd name="connsiteY1" fmla="*/ 1062375 h 1410764"/>
                <a:gd name="connsiteX2" fmla="*/ 1016027 w 1038421"/>
                <a:gd name="connsiteY2" fmla="*/ 932746 h 1410764"/>
                <a:gd name="connsiteX3" fmla="*/ 1007337 w 1038421"/>
                <a:gd name="connsiteY3" fmla="*/ 838602 h 1410764"/>
                <a:gd name="connsiteX4" fmla="*/ 1000095 w 1038421"/>
                <a:gd name="connsiteY4" fmla="*/ 766184 h 1410764"/>
                <a:gd name="connsiteX5" fmla="*/ 1004440 w 1038421"/>
                <a:gd name="connsiteY5" fmla="*/ 683628 h 1410764"/>
                <a:gd name="connsiteX6" fmla="*/ 1016027 w 1038421"/>
                <a:gd name="connsiteY6" fmla="*/ 394679 h 1410764"/>
                <a:gd name="connsiteX7" fmla="*/ 1018924 w 1038421"/>
                <a:gd name="connsiteY7" fmla="*/ 238256 h 1410764"/>
                <a:gd name="connsiteX8" fmla="*/ 1007337 w 1038421"/>
                <a:gd name="connsiteY8" fmla="*/ 233911 h 1410764"/>
                <a:gd name="connsiteX9" fmla="*/ 991405 w 1038421"/>
                <a:gd name="connsiteY9" fmla="*/ 92695 h 1410764"/>
                <a:gd name="connsiteX10" fmla="*/ 990681 w 1038421"/>
                <a:gd name="connsiteY10" fmla="*/ 70246 h 1410764"/>
                <a:gd name="connsiteX11" fmla="*/ 918987 w 1038421"/>
                <a:gd name="connsiteY11" fmla="*/ 17381 h 1410764"/>
                <a:gd name="connsiteX12" fmla="*/ 832085 w 1038421"/>
                <a:gd name="connsiteY12" fmla="*/ 31140 h 1410764"/>
                <a:gd name="connsiteX13" fmla="*/ 787185 w 1038421"/>
                <a:gd name="connsiteY13" fmla="*/ 63004 h 1410764"/>
                <a:gd name="connsiteX14" fmla="*/ 748080 w 1038421"/>
                <a:gd name="connsiteY14" fmla="*/ 71694 h 1410764"/>
                <a:gd name="connsiteX15" fmla="*/ 675661 w 1038421"/>
                <a:gd name="connsiteY15" fmla="*/ 18105 h 1410764"/>
                <a:gd name="connsiteX16" fmla="*/ 668420 w 1038421"/>
                <a:gd name="connsiteY16" fmla="*/ 10863 h 1410764"/>
                <a:gd name="connsiteX17" fmla="*/ 434509 w 1038421"/>
                <a:gd name="connsiteY17" fmla="*/ 0 h 1410764"/>
                <a:gd name="connsiteX18" fmla="*/ 501134 w 1038421"/>
                <a:gd name="connsiteY18" fmla="*/ 105731 h 1410764"/>
                <a:gd name="connsiteX19" fmla="*/ 497513 w 1038421"/>
                <a:gd name="connsiteY19" fmla="*/ 109352 h 1410764"/>
                <a:gd name="connsiteX20" fmla="*/ 451165 w 1038421"/>
                <a:gd name="connsiteY20" fmla="*/ 53590 h 1410764"/>
                <a:gd name="connsiteX21" fmla="*/ 444648 w 1038421"/>
                <a:gd name="connsiteY21" fmla="*/ 48520 h 1410764"/>
                <a:gd name="connsiteX22" fmla="*/ 451889 w 1038421"/>
                <a:gd name="connsiteY22" fmla="*/ 110076 h 1410764"/>
                <a:gd name="connsiteX23" fmla="*/ 448268 w 1038421"/>
                <a:gd name="connsiteY23" fmla="*/ 125283 h 1410764"/>
                <a:gd name="connsiteX24" fmla="*/ 429440 w 1038421"/>
                <a:gd name="connsiteY24" fmla="*/ 112248 h 1410764"/>
                <a:gd name="connsiteX25" fmla="*/ 422198 w 1038421"/>
                <a:gd name="connsiteY25" fmla="*/ 84005 h 1410764"/>
                <a:gd name="connsiteX26" fmla="*/ 422922 w 1038421"/>
                <a:gd name="connsiteY26" fmla="*/ 117318 h 1410764"/>
                <a:gd name="connsiteX27" fmla="*/ 430164 w 1038421"/>
                <a:gd name="connsiteY27" fmla="*/ 245498 h 1410764"/>
                <a:gd name="connsiteX28" fmla="*/ 431612 w 1038421"/>
                <a:gd name="connsiteY28" fmla="*/ 326606 h 1410764"/>
                <a:gd name="connsiteX29" fmla="*/ 420025 w 1038421"/>
                <a:gd name="connsiteY29" fmla="*/ 525032 h 1410764"/>
                <a:gd name="connsiteX30" fmla="*/ 396852 w 1038421"/>
                <a:gd name="connsiteY30" fmla="*/ 722009 h 1410764"/>
                <a:gd name="connsiteX31" fmla="*/ 402645 w 1038421"/>
                <a:gd name="connsiteY31" fmla="*/ 771253 h 1410764"/>
                <a:gd name="connsiteX32" fmla="*/ 375126 w 1038421"/>
                <a:gd name="connsiteY32" fmla="*/ 958092 h 1410764"/>
                <a:gd name="connsiteX33" fmla="*/ 328054 w 1038421"/>
                <a:gd name="connsiteY33" fmla="*/ 1042098 h 1410764"/>
                <a:gd name="connsiteX34" fmla="*/ 315019 w 1038421"/>
                <a:gd name="connsiteY34" fmla="*/ 1063099 h 1410764"/>
                <a:gd name="connsiteX35" fmla="*/ 139043 w 1038421"/>
                <a:gd name="connsiteY35" fmla="*/ 1134793 h 1410764"/>
                <a:gd name="connsiteX36" fmla="*/ 76039 w 1038421"/>
                <a:gd name="connsiteY36" fmla="*/ 1163036 h 1410764"/>
                <a:gd name="connsiteX37" fmla="*/ 21725 w 1038421"/>
                <a:gd name="connsiteY37" fmla="*/ 1315838 h 1410764"/>
                <a:gd name="connsiteX38" fmla="*/ 22450 w 1038421"/>
                <a:gd name="connsiteY38" fmla="*/ 1318735 h 1410764"/>
                <a:gd name="connsiteX39" fmla="*/ 25346 w 1038421"/>
                <a:gd name="connsiteY39" fmla="*/ 1315838 h 1410764"/>
                <a:gd name="connsiteX40" fmla="*/ 141940 w 1038421"/>
                <a:gd name="connsiteY40" fmla="*/ 1358565 h 1410764"/>
                <a:gd name="connsiteX41" fmla="*/ 218703 w 1038421"/>
                <a:gd name="connsiteY41" fmla="*/ 1370876 h 1410764"/>
                <a:gd name="connsiteX42" fmla="*/ 42727 w 1038421"/>
                <a:gd name="connsiteY42" fmla="*/ 1341185 h 1410764"/>
                <a:gd name="connsiteX43" fmla="*/ 34761 w 1038421"/>
                <a:gd name="connsiteY43" fmla="*/ 1336115 h 1410764"/>
                <a:gd name="connsiteX44" fmla="*/ 14484 w 1038421"/>
                <a:gd name="connsiteY44" fmla="*/ 1323804 h 1410764"/>
                <a:gd name="connsiteX45" fmla="*/ 0 w 1038421"/>
                <a:gd name="connsiteY45" fmla="*/ 1307148 h 1410764"/>
                <a:gd name="connsiteX46" fmla="*/ 63728 w 1038421"/>
                <a:gd name="connsiteY46" fmla="*/ 1380291 h 1410764"/>
                <a:gd name="connsiteX47" fmla="*/ 277362 w 1038421"/>
                <a:gd name="connsiteY47" fmla="*/ 1407809 h 1410764"/>
                <a:gd name="connsiteX48" fmla="*/ 473615 w 1038421"/>
                <a:gd name="connsiteY48" fmla="*/ 1360738 h 1410764"/>
                <a:gd name="connsiteX49" fmla="*/ 659005 w 1038421"/>
                <a:gd name="connsiteY49" fmla="*/ 1297010 h 1410764"/>
                <a:gd name="connsiteX50" fmla="*/ 707525 w 1038421"/>
                <a:gd name="connsiteY50" fmla="*/ 1316562 h 1410764"/>
                <a:gd name="connsiteX51" fmla="*/ 761839 w 1038421"/>
                <a:gd name="connsiteY51" fmla="*/ 1342633 h 1410764"/>
                <a:gd name="connsiteX52" fmla="*/ 940712 w 1038421"/>
                <a:gd name="connsiteY52" fmla="*/ 1308596 h 1410764"/>
                <a:gd name="connsiteX53" fmla="*/ 1029786 w 1038421"/>
                <a:gd name="connsiteY53" fmla="*/ 1162312 h 1410764"/>
                <a:gd name="connsiteX54" fmla="*/ 1025441 w 1038421"/>
                <a:gd name="connsiteY54" fmla="*/ 1161588 h 1410764"/>
                <a:gd name="connsiteX55" fmla="*/ 952299 w 1038421"/>
                <a:gd name="connsiteY55" fmla="*/ 1201418 h 1410764"/>
                <a:gd name="connsiteX56" fmla="*/ 995750 w 1038421"/>
                <a:gd name="connsiteY56" fmla="*/ 1171002 h 1410764"/>
                <a:gd name="connsiteX57" fmla="*/ 1012406 w 1038421"/>
                <a:gd name="connsiteY57" fmla="*/ 1091342 h 1410764"/>
                <a:gd name="connsiteX58" fmla="*/ 1014578 w 1038421"/>
                <a:gd name="connsiteY58" fmla="*/ 1058030 h 1410764"/>
                <a:gd name="connsiteX59" fmla="*/ 1028338 w 1038421"/>
                <a:gd name="connsiteY59" fmla="*/ 1137690 h 1410764"/>
                <a:gd name="connsiteX60" fmla="*/ 1030511 w 1038421"/>
                <a:gd name="connsiteY60" fmla="*/ 1132620 h 1410764"/>
                <a:gd name="connsiteX61" fmla="*/ 996474 w 1038421"/>
                <a:gd name="connsiteY61" fmla="*/ 855259 h 1410764"/>
                <a:gd name="connsiteX62" fmla="*/ 987784 w 1038421"/>
                <a:gd name="connsiteY62" fmla="*/ 894364 h 1410764"/>
                <a:gd name="connsiteX63" fmla="*/ 975473 w 1038421"/>
                <a:gd name="connsiteY63" fmla="*/ 901606 h 1410764"/>
                <a:gd name="connsiteX64" fmla="*/ 835706 w 1038421"/>
                <a:gd name="connsiteY64" fmla="*/ 944333 h 1410764"/>
                <a:gd name="connsiteX65" fmla="*/ 819049 w 1038421"/>
                <a:gd name="connsiteY65" fmla="*/ 928401 h 1410764"/>
                <a:gd name="connsiteX66" fmla="*/ 825567 w 1038421"/>
                <a:gd name="connsiteY66" fmla="*/ 836430 h 1410764"/>
                <a:gd name="connsiteX67" fmla="*/ 843672 w 1038421"/>
                <a:gd name="connsiteY67" fmla="*/ 812532 h 1410764"/>
                <a:gd name="connsiteX68" fmla="*/ 866845 w 1038421"/>
                <a:gd name="connsiteY68" fmla="*/ 818325 h 1410764"/>
                <a:gd name="connsiteX69" fmla="*/ 855259 w 1038421"/>
                <a:gd name="connsiteY69" fmla="*/ 846569 h 1410764"/>
                <a:gd name="connsiteX70" fmla="*/ 846568 w 1038421"/>
                <a:gd name="connsiteY70" fmla="*/ 865397 h 1410764"/>
                <a:gd name="connsiteX71" fmla="*/ 932746 w 1038421"/>
                <a:gd name="connsiteY71" fmla="*/ 801669 h 1410764"/>
                <a:gd name="connsiteX72" fmla="*/ 939264 w 1038421"/>
                <a:gd name="connsiteY72" fmla="*/ 897261 h 1410764"/>
                <a:gd name="connsiteX73" fmla="*/ 955196 w 1038421"/>
                <a:gd name="connsiteY73" fmla="*/ 858880 h 1410764"/>
                <a:gd name="connsiteX74" fmla="*/ 976921 w 1038421"/>
                <a:gd name="connsiteY74" fmla="*/ 829912 h 1410764"/>
                <a:gd name="connsiteX75" fmla="*/ 996474 w 1038421"/>
                <a:gd name="connsiteY75" fmla="*/ 855259 h 1410764"/>
                <a:gd name="connsiteX76" fmla="*/ 767633 w 1038421"/>
                <a:gd name="connsiteY76" fmla="*/ 756046 h 1410764"/>
                <a:gd name="connsiteX77" fmla="*/ 820498 w 1038421"/>
                <a:gd name="connsiteY77" fmla="*/ 705353 h 1410764"/>
                <a:gd name="connsiteX78" fmla="*/ 842223 w 1038421"/>
                <a:gd name="connsiteY78" fmla="*/ 421474 h 1410764"/>
                <a:gd name="connsiteX79" fmla="*/ 850189 w 1038421"/>
                <a:gd name="connsiteY79" fmla="*/ 490995 h 1410764"/>
                <a:gd name="connsiteX80" fmla="*/ 850913 w 1038421"/>
                <a:gd name="connsiteY80" fmla="*/ 710422 h 1410764"/>
                <a:gd name="connsiteX81" fmla="*/ 908124 w 1038421"/>
                <a:gd name="connsiteY81" fmla="*/ 752425 h 1410764"/>
                <a:gd name="connsiteX82" fmla="*/ 951575 w 1038421"/>
                <a:gd name="connsiteY82" fmla="*/ 734320 h 1410764"/>
                <a:gd name="connsiteX83" fmla="*/ 991405 w 1038421"/>
                <a:gd name="connsiteY83" fmla="*/ 716940 h 1410764"/>
                <a:gd name="connsiteX84" fmla="*/ 931298 w 1038421"/>
                <a:gd name="connsiteY84" fmla="*/ 795151 h 1410764"/>
                <a:gd name="connsiteX85" fmla="*/ 928401 w 1038421"/>
                <a:gd name="connsiteY85" fmla="*/ 763288 h 1410764"/>
                <a:gd name="connsiteX86" fmla="*/ 870466 w 1038421"/>
                <a:gd name="connsiteY86" fmla="*/ 805290 h 1410764"/>
                <a:gd name="connsiteX87" fmla="*/ 817601 w 1038421"/>
                <a:gd name="connsiteY87" fmla="*/ 775599 h 1410764"/>
                <a:gd name="connsiteX88" fmla="*/ 793703 w 1038421"/>
                <a:gd name="connsiteY88" fmla="*/ 900158 h 1410764"/>
                <a:gd name="connsiteX89" fmla="*/ 771978 w 1038421"/>
                <a:gd name="connsiteY89" fmla="*/ 932746 h 1410764"/>
                <a:gd name="connsiteX90" fmla="*/ 702456 w 1038421"/>
                <a:gd name="connsiteY90" fmla="*/ 921883 h 1410764"/>
                <a:gd name="connsiteX91" fmla="*/ 729975 w 1038421"/>
                <a:gd name="connsiteY91" fmla="*/ 917538 h 1410764"/>
                <a:gd name="connsiteX92" fmla="*/ 731424 w 1038421"/>
                <a:gd name="connsiteY92" fmla="*/ 911745 h 1410764"/>
                <a:gd name="connsiteX93" fmla="*/ 728527 w 1038421"/>
                <a:gd name="connsiteY93" fmla="*/ 905227 h 1410764"/>
                <a:gd name="connsiteX94" fmla="*/ 693766 w 1038421"/>
                <a:gd name="connsiteY94" fmla="*/ 833533 h 1410764"/>
                <a:gd name="connsiteX95" fmla="*/ 767633 w 1038421"/>
                <a:gd name="connsiteY95" fmla="*/ 814704 h 1410764"/>
                <a:gd name="connsiteX96" fmla="*/ 649591 w 1038421"/>
                <a:gd name="connsiteY96" fmla="*/ 771978 h 1410764"/>
                <a:gd name="connsiteX97" fmla="*/ 649591 w 1038421"/>
                <a:gd name="connsiteY97" fmla="*/ 806014 h 1410764"/>
                <a:gd name="connsiteX98" fmla="*/ 609761 w 1038421"/>
                <a:gd name="connsiteY98" fmla="*/ 756046 h 1410764"/>
                <a:gd name="connsiteX99" fmla="*/ 767633 w 1038421"/>
                <a:gd name="connsiteY99" fmla="*/ 756046 h 1410764"/>
                <a:gd name="connsiteX100" fmla="*/ 420025 w 1038421"/>
                <a:gd name="connsiteY100" fmla="*/ 882053 h 1410764"/>
                <a:gd name="connsiteX101" fmla="*/ 435957 w 1038421"/>
                <a:gd name="connsiteY101" fmla="*/ 692318 h 1410764"/>
                <a:gd name="connsiteX102" fmla="*/ 443923 w 1038421"/>
                <a:gd name="connsiteY102" fmla="*/ 669144 h 1410764"/>
                <a:gd name="connsiteX103" fmla="*/ 532998 w 1038421"/>
                <a:gd name="connsiteY103" fmla="*/ 727079 h 1410764"/>
                <a:gd name="connsiteX104" fmla="*/ 544585 w 1038421"/>
                <a:gd name="connsiteY104" fmla="*/ 769081 h 1410764"/>
                <a:gd name="connsiteX105" fmla="*/ 504030 w 1038421"/>
                <a:gd name="connsiteY105" fmla="*/ 774874 h 1410764"/>
                <a:gd name="connsiteX106" fmla="*/ 538067 w 1038421"/>
                <a:gd name="connsiteY106" fmla="*/ 792255 h 1410764"/>
                <a:gd name="connsiteX107" fmla="*/ 558344 w 1038421"/>
                <a:gd name="connsiteY107" fmla="*/ 826292 h 1410764"/>
                <a:gd name="connsiteX108" fmla="*/ 557620 w 1038421"/>
                <a:gd name="connsiteY108" fmla="*/ 870466 h 1410764"/>
                <a:gd name="connsiteX109" fmla="*/ 541688 w 1038421"/>
                <a:gd name="connsiteY109" fmla="*/ 908124 h 1410764"/>
                <a:gd name="connsiteX110" fmla="*/ 768357 w 1038421"/>
                <a:gd name="connsiteY110" fmla="*/ 956644 h 1410764"/>
                <a:gd name="connsiteX111" fmla="*/ 995026 w 1038421"/>
                <a:gd name="connsiteY111" fmla="*/ 908848 h 1410764"/>
                <a:gd name="connsiteX112" fmla="*/ 968231 w 1038421"/>
                <a:gd name="connsiteY112" fmla="*/ 974749 h 1410764"/>
                <a:gd name="connsiteX113" fmla="*/ 850913 w 1038421"/>
                <a:gd name="connsiteY113" fmla="*/ 999371 h 1410764"/>
                <a:gd name="connsiteX114" fmla="*/ 806738 w 1038421"/>
                <a:gd name="connsiteY114" fmla="*/ 1042098 h 1410764"/>
                <a:gd name="connsiteX115" fmla="*/ 792255 w 1038421"/>
                <a:gd name="connsiteY115" fmla="*/ 1088445 h 1410764"/>
                <a:gd name="connsiteX116" fmla="*/ 789358 w 1038421"/>
                <a:gd name="connsiteY116" fmla="*/ 1031235 h 1410764"/>
                <a:gd name="connsiteX117" fmla="*/ 747355 w 1038421"/>
                <a:gd name="connsiteY117" fmla="*/ 994301 h 1410764"/>
                <a:gd name="connsiteX118" fmla="*/ 450441 w 1038421"/>
                <a:gd name="connsiteY118" fmla="*/ 926229 h 1410764"/>
                <a:gd name="connsiteX119" fmla="*/ 420025 w 1038421"/>
                <a:gd name="connsiteY119" fmla="*/ 882053 h 1410764"/>
                <a:gd name="connsiteX120" fmla="*/ 409887 w 1038421"/>
                <a:gd name="connsiteY120" fmla="*/ 1354944 h 1410764"/>
                <a:gd name="connsiteX121" fmla="*/ 924056 w 1038421"/>
                <a:gd name="connsiteY121" fmla="*/ 1221695 h 1410764"/>
                <a:gd name="connsiteX122" fmla="*/ 409887 w 1038421"/>
                <a:gd name="connsiteY122" fmla="*/ 1354944 h 1410764"/>
                <a:gd name="connsiteX123" fmla="*/ 950851 w 1038421"/>
                <a:gd name="connsiteY123" fmla="*/ 1142759 h 1410764"/>
                <a:gd name="connsiteX124" fmla="*/ 532998 w 1038421"/>
                <a:gd name="connsiteY124" fmla="*/ 1100032 h 1410764"/>
                <a:gd name="connsiteX125" fmla="*/ 999371 w 1038421"/>
                <a:gd name="connsiteY125" fmla="*/ 1097135 h 1410764"/>
                <a:gd name="connsiteX126" fmla="*/ 950851 w 1038421"/>
                <a:gd name="connsiteY126" fmla="*/ 1142759 h 1410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1038421" h="1410764">
                  <a:moveTo>
                    <a:pt x="1030511" y="1132620"/>
                  </a:moveTo>
                  <a:cubicBezTo>
                    <a:pt x="1034856" y="1109446"/>
                    <a:pt x="1037028" y="1086273"/>
                    <a:pt x="1037752" y="1062375"/>
                  </a:cubicBezTo>
                  <a:cubicBezTo>
                    <a:pt x="1042822" y="1017475"/>
                    <a:pt x="1017475" y="977645"/>
                    <a:pt x="1016027" y="932746"/>
                  </a:cubicBezTo>
                  <a:cubicBezTo>
                    <a:pt x="1013130" y="901606"/>
                    <a:pt x="1010233" y="870466"/>
                    <a:pt x="1007337" y="838602"/>
                  </a:cubicBezTo>
                  <a:cubicBezTo>
                    <a:pt x="993577" y="816153"/>
                    <a:pt x="992129" y="792255"/>
                    <a:pt x="1000095" y="766184"/>
                  </a:cubicBezTo>
                  <a:cubicBezTo>
                    <a:pt x="1008061" y="739390"/>
                    <a:pt x="1007337" y="711146"/>
                    <a:pt x="1004440" y="683628"/>
                  </a:cubicBezTo>
                  <a:cubicBezTo>
                    <a:pt x="992853" y="586587"/>
                    <a:pt x="1001543" y="490995"/>
                    <a:pt x="1016027" y="394679"/>
                  </a:cubicBezTo>
                  <a:cubicBezTo>
                    <a:pt x="1013130" y="342538"/>
                    <a:pt x="1025441" y="290397"/>
                    <a:pt x="1018924" y="238256"/>
                  </a:cubicBezTo>
                  <a:cubicBezTo>
                    <a:pt x="1015303" y="237531"/>
                    <a:pt x="1010958" y="236083"/>
                    <a:pt x="1007337" y="233911"/>
                  </a:cubicBezTo>
                  <a:cubicBezTo>
                    <a:pt x="990681" y="188287"/>
                    <a:pt x="999371" y="139043"/>
                    <a:pt x="991405" y="92695"/>
                  </a:cubicBezTo>
                  <a:cubicBezTo>
                    <a:pt x="989956" y="85453"/>
                    <a:pt x="991405" y="78212"/>
                    <a:pt x="990681" y="70246"/>
                  </a:cubicBezTo>
                  <a:cubicBezTo>
                    <a:pt x="988508" y="5793"/>
                    <a:pt x="978369" y="-1448"/>
                    <a:pt x="918987" y="17381"/>
                  </a:cubicBezTo>
                  <a:cubicBezTo>
                    <a:pt x="890743" y="26071"/>
                    <a:pt x="862500" y="32588"/>
                    <a:pt x="832085" y="31140"/>
                  </a:cubicBezTo>
                  <a:cubicBezTo>
                    <a:pt x="808911" y="29692"/>
                    <a:pt x="792979" y="35485"/>
                    <a:pt x="787185" y="63004"/>
                  </a:cubicBezTo>
                  <a:cubicBezTo>
                    <a:pt x="782116" y="87626"/>
                    <a:pt x="757494" y="91971"/>
                    <a:pt x="748080" y="71694"/>
                  </a:cubicBezTo>
                  <a:cubicBezTo>
                    <a:pt x="732872" y="38382"/>
                    <a:pt x="708250" y="23898"/>
                    <a:pt x="675661" y="18105"/>
                  </a:cubicBezTo>
                  <a:cubicBezTo>
                    <a:pt x="672765" y="17381"/>
                    <a:pt x="670592" y="14484"/>
                    <a:pt x="668420" y="10863"/>
                  </a:cubicBezTo>
                  <a:cubicBezTo>
                    <a:pt x="590932" y="43451"/>
                    <a:pt x="513445" y="40554"/>
                    <a:pt x="434509" y="0"/>
                  </a:cubicBezTo>
                  <a:cubicBezTo>
                    <a:pt x="456959" y="35485"/>
                    <a:pt x="479408" y="70970"/>
                    <a:pt x="501134" y="105731"/>
                  </a:cubicBezTo>
                  <a:cubicBezTo>
                    <a:pt x="499685" y="107179"/>
                    <a:pt x="498237" y="107903"/>
                    <a:pt x="497513" y="109352"/>
                  </a:cubicBezTo>
                  <a:cubicBezTo>
                    <a:pt x="483029" y="91971"/>
                    <a:pt x="468546" y="73867"/>
                    <a:pt x="451165" y="53590"/>
                  </a:cubicBezTo>
                  <a:cubicBezTo>
                    <a:pt x="448993" y="51417"/>
                    <a:pt x="446820" y="49969"/>
                    <a:pt x="444648" y="48520"/>
                  </a:cubicBezTo>
                  <a:cubicBezTo>
                    <a:pt x="447544" y="72418"/>
                    <a:pt x="449717" y="91247"/>
                    <a:pt x="451889" y="110076"/>
                  </a:cubicBezTo>
                  <a:cubicBezTo>
                    <a:pt x="454786" y="115869"/>
                    <a:pt x="455510" y="123111"/>
                    <a:pt x="448268" y="125283"/>
                  </a:cubicBezTo>
                  <a:cubicBezTo>
                    <a:pt x="438854" y="127456"/>
                    <a:pt x="431612" y="120938"/>
                    <a:pt x="429440" y="112248"/>
                  </a:cubicBezTo>
                  <a:cubicBezTo>
                    <a:pt x="427267" y="102834"/>
                    <a:pt x="425095" y="93420"/>
                    <a:pt x="422198" y="84005"/>
                  </a:cubicBezTo>
                  <a:cubicBezTo>
                    <a:pt x="421474" y="94868"/>
                    <a:pt x="422198" y="106455"/>
                    <a:pt x="422922" y="117318"/>
                  </a:cubicBezTo>
                  <a:cubicBezTo>
                    <a:pt x="433061" y="159320"/>
                    <a:pt x="434509" y="202047"/>
                    <a:pt x="430164" y="245498"/>
                  </a:cubicBezTo>
                  <a:cubicBezTo>
                    <a:pt x="427991" y="272293"/>
                    <a:pt x="423646" y="299811"/>
                    <a:pt x="431612" y="326606"/>
                  </a:cubicBezTo>
                  <a:cubicBezTo>
                    <a:pt x="423646" y="392507"/>
                    <a:pt x="427991" y="459131"/>
                    <a:pt x="420025" y="525032"/>
                  </a:cubicBezTo>
                  <a:cubicBezTo>
                    <a:pt x="412059" y="590208"/>
                    <a:pt x="409163" y="656833"/>
                    <a:pt x="396852" y="722009"/>
                  </a:cubicBezTo>
                  <a:cubicBezTo>
                    <a:pt x="391058" y="739390"/>
                    <a:pt x="406266" y="753149"/>
                    <a:pt x="402645" y="771253"/>
                  </a:cubicBezTo>
                  <a:cubicBezTo>
                    <a:pt x="391058" y="832809"/>
                    <a:pt x="385265" y="896537"/>
                    <a:pt x="375126" y="958092"/>
                  </a:cubicBezTo>
                  <a:cubicBezTo>
                    <a:pt x="370057" y="992129"/>
                    <a:pt x="364988" y="1025441"/>
                    <a:pt x="328054" y="1042098"/>
                  </a:cubicBezTo>
                  <a:cubicBezTo>
                    <a:pt x="320812" y="1045718"/>
                    <a:pt x="316467" y="1054409"/>
                    <a:pt x="315019" y="1063099"/>
                  </a:cubicBezTo>
                  <a:cubicBezTo>
                    <a:pt x="256360" y="1086997"/>
                    <a:pt x="197702" y="1110895"/>
                    <a:pt x="139043" y="1134793"/>
                  </a:cubicBezTo>
                  <a:cubicBezTo>
                    <a:pt x="118042" y="1144207"/>
                    <a:pt x="96316" y="1152897"/>
                    <a:pt x="76039" y="1163036"/>
                  </a:cubicBezTo>
                  <a:cubicBezTo>
                    <a:pt x="10139" y="1194900"/>
                    <a:pt x="-9414" y="1249213"/>
                    <a:pt x="21725" y="1315838"/>
                  </a:cubicBezTo>
                  <a:cubicBezTo>
                    <a:pt x="21725" y="1316562"/>
                    <a:pt x="22450" y="1317287"/>
                    <a:pt x="22450" y="1318735"/>
                  </a:cubicBezTo>
                  <a:cubicBezTo>
                    <a:pt x="23174" y="1318011"/>
                    <a:pt x="23898" y="1316562"/>
                    <a:pt x="25346" y="1315838"/>
                  </a:cubicBezTo>
                  <a:cubicBezTo>
                    <a:pt x="57210" y="1350599"/>
                    <a:pt x="100661" y="1352771"/>
                    <a:pt x="141940" y="1358565"/>
                  </a:cubicBezTo>
                  <a:cubicBezTo>
                    <a:pt x="168010" y="1362186"/>
                    <a:pt x="193357" y="1365082"/>
                    <a:pt x="218703" y="1370876"/>
                  </a:cubicBezTo>
                  <a:cubicBezTo>
                    <a:pt x="157147" y="1375221"/>
                    <a:pt x="96316" y="1374497"/>
                    <a:pt x="42727" y="1341185"/>
                  </a:cubicBezTo>
                  <a:cubicBezTo>
                    <a:pt x="39830" y="1339736"/>
                    <a:pt x="36933" y="1338288"/>
                    <a:pt x="34761" y="1336115"/>
                  </a:cubicBezTo>
                  <a:cubicBezTo>
                    <a:pt x="27519" y="1332494"/>
                    <a:pt x="21001" y="1328149"/>
                    <a:pt x="14484" y="1323804"/>
                  </a:cubicBezTo>
                  <a:cubicBezTo>
                    <a:pt x="10139" y="1318735"/>
                    <a:pt x="5793" y="1313666"/>
                    <a:pt x="0" y="1307148"/>
                  </a:cubicBezTo>
                  <a:cubicBezTo>
                    <a:pt x="2173" y="1341185"/>
                    <a:pt x="21001" y="1365082"/>
                    <a:pt x="63728" y="1380291"/>
                  </a:cubicBezTo>
                  <a:cubicBezTo>
                    <a:pt x="132525" y="1405637"/>
                    <a:pt x="203495" y="1416500"/>
                    <a:pt x="277362" y="1407809"/>
                  </a:cubicBezTo>
                  <a:cubicBezTo>
                    <a:pt x="344710" y="1399843"/>
                    <a:pt x="408438" y="1375221"/>
                    <a:pt x="473615" y="1360738"/>
                  </a:cubicBezTo>
                  <a:cubicBezTo>
                    <a:pt x="535894" y="1339736"/>
                    <a:pt x="596726" y="1318011"/>
                    <a:pt x="659005" y="1297010"/>
                  </a:cubicBezTo>
                  <a:cubicBezTo>
                    <a:pt x="680007" y="1289768"/>
                    <a:pt x="696663" y="1295561"/>
                    <a:pt x="707525" y="1316562"/>
                  </a:cubicBezTo>
                  <a:cubicBezTo>
                    <a:pt x="718388" y="1338288"/>
                    <a:pt x="735769" y="1347702"/>
                    <a:pt x="761839" y="1342633"/>
                  </a:cubicBezTo>
                  <a:cubicBezTo>
                    <a:pt x="821946" y="1331046"/>
                    <a:pt x="881329" y="1320908"/>
                    <a:pt x="940712" y="1308596"/>
                  </a:cubicBezTo>
                  <a:cubicBezTo>
                    <a:pt x="1029062" y="1289768"/>
                    <a:pt x="1052236" y="1250662"/>
                    <a:pt x="1029786" y="1162312"/>
                  </a:cubicBezTo>
                  <a:cubicBezTo>
                    <a:pt x="1028338" y="1162312"/>
                    <a:pt x="1026890" y="1161588"/>
                    <a:pt x="1025441" y="1161588"/>
                  </a:cubicBezTo>
                  <a:cubicBezTo>
                    <a:pt x="1003716" y="1179692"/>
                    <a:pt x="981990" y="1199969"/>
                    <a:pt x="952299" y="1201418"/>
                  </a:cubicBezTo>
                  <a:cubicBezTo>
                    <a:pt x="966783" y="1191279"/>
                    <a:pt x="981990" y="1182589"/>
                    <a:pt x="995750" y="1171002"/>
                  </a:cubicBezTo>
                  <a:cubicBezTo>
                    <a:pt x="1022545" y="1148552"/>
                    <a:pt x="1029786" y="1121758"/>
                    <a:pt x="1012406" y="1091342"/>
                  </a:cubicBezTo>
                  <a:cubicBezTo>
                    <a:pt x="1003716" y="1076134"/>
                    <a:pt x="1016027" y="1068892"/>
                    <a:pt x="1014578" y="1058030"/>
                  </a:cubicBezTo>
                  <a:cubicBezTo>
                    <a:pt x="1031959" y="1081928"/>
                    <a:pt x="1026165" y="1110895"/>
                    <a:pt x="1028338" y="1137690"/>
                  </a:cubicBezTo>
                  <a:cubicBezTo>
                    <a:pt x="1029062" y="1136965"/>
                    <a:pt x="1029786" y="1134793"/>
                    <a:pt x="1030511" y="1132620"/>
                  </a:cubicBezTo>
                  <a:close/>
                  <a:moveTo>
                    <a:pt x="996474" y="855259"/>
                  </a:moveTo>
                  <a:cubicBezTo>
                    <a:pt x="1003716" y="871190"/>
                    <a:pt x="1000819" y="884226"/>
                    <a:pt x="987784" y="894364"/>
                  </a:cubicBezTo>
                  <a:cubicBezTo>
                    <a:pt x="984163" y="897261"/>
                    <a:pt x="979094" y="898710"/>
                    <a:pt x="975473" y="901606"/>
                  </a:cubicBezTo>
                  <a:cubicBezTo>
                    <a:pt x="932746" y="929125"/>
                    <a:pt x="884226" y="936367"/>
                    <a:pt x="835706" y="944333"/>
                  </a:cubicBezTo>
                  <a:cubicBezTo>
                    <a:pt x="821946" y="946506"/>
                    <a:pt x="818325" y="940712"/>
                    <a:pt x="819049" y="928401"/>
                  </a:cubicBezTo>
                  <a:cubicBezTo>
                    <a:pt x="821222" y="897985"/>
                    <a:pt x="823395" y="866846"/>
                    <a:pt x="825567" y="836430"/>
                  </a:cubicBezTo>
                  <a:cubicBezTo>
                    <a:pt x="826291" y="824843"/>
                    <a:pt x="829912" y="813980"/>
                    <a:pt x="843672" y="812532"/>
                  </a:cubicBezTo>
                  <a:cubicBezTo>
                    <a:pt x="852362" y="811808"/>
                    <a:pt x="863225" y="810359"/>
                    <a:pt x="866845" y="818325"/>
                  </a:cubicBezTo>
                  <a:cubicBezTo>
                    <a:pt x="872639" y="829912"/>
                    <a:pt x="859604" y="837878"/>
                    <a:pt x="855259" y="846569"/>
                  </a:cubicBezTo>
                  <a:cubicBezTo>
                    <a:pt x="852362" y="851638"/>
                    <a:pt x="844396" y="855259"/>
                    <a:pt x="846568" y="865397"/>
                  </a:cubicBezTo>
                  <a:cubicBezTo>
                    <a:pt x="887847" y="866122"/>
                    <a:pt x="900158" y="824843"/>
                    <a:pt x="932746" y="801669"/>
                  </a:cubicBezTo>
                  <a:cubicBezTo>
                    <a:pt x="919711" y="838602"/>
                    <a:pt x="896537" y="871190"/>
                    <a:pt x="939264" y="897261"/>
                  </a:cubicBezTo>
                  <a:cubicBezTo>
                    <a:pt x="944333" y="884950"/>
                    <a:pt x="949402" y="871190"/>
                    <a:pt x="955196" y="858880"/>
                  </a:cubicBezTo>
                  <a:cubicBezTo>
                    <a:pt x="960265" y="847293"/>
                    <a:pt x="960265" y="829188"/>
                    <a:pt x="976921" y="829912"/>
                  </a:cubicBezTo>
                  <a:cubicBezTo>
                    <a:pt x="988508" y="830636"/>
                    <a:pt x="991405" y="845120"/>
                    <a:pt x="996474" y="855259"/>
                  </a:cubicBezTo>
                  <a:close/>
                  <a:moveTo>
                    <a:pt x="767633" y="756046"/>
                  </a:moveTo>
                  <a:cubicBezTo>
                    <a:pt x="818325" y="756770"/>
                    <a:pt x="818325" y="756770"/>
                    <a:pt x="820498" y="705353"/>
                  </a:cubicBezTo>
                  <a:cubicBezTo>
                    <a:pt x="825567" y="611210"/>
                    <a:pt x="830636" y="517066"/>
                    <a:pt x="842223" y="421474"/>
                  </a:cubicBezTo>
                  <a:cubicBezTo>
                    <a:pt x="845120" y="444648"/>
                    <a:pt x="849465" y="467822"/>
                    <a:pt x="850189" y="490995"/>
                  </a:cubicBezTo>
                  <a:cubicBezTo>
                    <a:pt x="851638" y="564138"/>
                    <a:pt x="850913" y="636556"/>
                    <a:pt x="850913" y="710422"/>
                  </a:cubicBezTo>
                  <a:cubicBezTo>
                    <a:pt x="850913" y="756770"/>
                    <a:pt x="863225" y="765460"/>
                    <a:pt x="908124" y="752425"/>
                  </a:cubicBezTo>
                  <a:cubicBezTo>
                    <a:pt x="923332" y="748080"/>
                    <a:pt x="937091" y="740838"/>
                    <a:pt x="951575" y="734320"/>
                  </a:cubicBezTo>
                  <a:cubicBezTo>
                    <a:pt x="964610" y="728527"/>
                    <a:pt x="977645" y="723458"/>
                    <a:pt x="991405" y="716940"/>
                  </a:cubicBezTo>
                  <a:cubicBezTo>
                    <a:pt x="992853" y="761115"/>
                    <a:pt x="977645" y="780668"/>
                    <a:pt x="931298" y="795151"/>
                  </a:cubicBezTo>
                  <a:cubicBezTo>
                    <a:pt x="930573" y="784289"/>
                    <a:pt x="929125" y="774150"/>
                    <a:pt x="928401" y="763288"/>
                  </a:cubicBezTo>
                  <a:cubicBezTo>
                    <a:pt x="900158" y="767633"/>
                    <a:pt x="898709" y="802393"/>
                    <a:pt x="870466" y="805290"/>
                  </a:cubicBezTo>
                  <a:cubicBezTo>
                    <a:pt x="844396" y="808187"/>
                    <a:pt x="824843" y="804566"/>
                    <a:pt x="817601" y="775599"/>
                  </a:cubicBezTo>
                  <a:cubicBezTo>
                    <a:pt x="809635" y="817601"/>
                    <a:pt x="801669" y="858155"/>
                    <a:pt x="793703" y="900158"/>
                  </a:cubicBezTo>
                  <a:cubicBezTo>
                    <a:pt x="790806" y="914641"/>
                    <a:pt x="791531" y="931298"/>
                    <a:pt x="771978" y="932746"/>
                  </a:cubicBezTo>
                  <a:cubicBezTo>
                    <a:pt x="748804" y="934194"/>
                    <a:pt x="722733" y="944333"/>
                    <a:pt x="702456" y="921883"/>
                  </a:cubicBezTo>
                  <a:cubicBezTo>
                    <a:pt x="712595" y="908124"/>
                    <a:pt x="722009" y="926229"/>
                    <a:pt x="729975" y="917538"/>
                  </a:cubicBezTo>
                  <a:cubicBezTo>
                    <a:pt x="730699" y="915366"/>
                    <a:pt x="732148" y="913917"/>
                    <a:pt x="731424" y="911745"/>
                  </a:cubicBezTo>
                  <a:cubicBezTo>
                    <a:pt x="731424" y="909572"/>
                    <a:pt x="729251" y="907400"/>
                    <a:pt x="728527" y="905227"/>
                  </a:cubicBezTo>
                  <a:cubicBezTo>
                    <a:pt x="715491" y="880605"/>
                    <a:pt x="688697" y="853086"/>
                    <a:pt x="693766" y="833533"/>
                  </a:cubicBezTo>
                  <a:cubicBezTo>
                    <a:pt x="701732" y="804566"/>
                    <a:pt x="743010" y="833533"/>
                    <a:pt x="767633" y="814704"/>
                  </a:cubicBezTo>
                  <a:cubicBezTo>
                    <a:pt x="727078" y="806739"/>
                    <a:pt x="671316" y="835706"/>
                    <a:pt x="649591" y="771978"/>
                  </a:cubicBezTo>
                  <a:cubicBezTo>
                    <a:pt x="649591" y="782116"/>
                    <a:pt x="649591" y="792255"/>
                    <a:pt x="649591" y="806014"/>
                  </a:cubicBezTo>
                  <a:cubicBezTo>
                    <a:pt x="628590" y="792979"/>
                    <a:pt x="622796" y="774150"/>
                    <a:pt x="609761" y="756046"/>
                  </a:cubicBezTo>
                  <a:cubicBezTo>
                    <a:pt x="666247" y="749528"/>
                    <a:pt x="716940" y="755321"/>
                    <a:pt x="767633" y="756046"/>
                  </a:cubicBezTo>
                  <a:close/>
                  <a:moveTo>
                    <a:pt x="420025" y="882053"/>
                  </a:moveTo>
                  <a:cubicBezTo>
                    <a:pt x="430164" y="819050"/>
                    <a:pt x="433061" y="755321"/>
                    <a:pt x="435957" y="692318"/>
                  </a:cubicBezTo>
                  <a:cubicBezTo>
                    <a:pt x="435957" y="685800"/>
                    <a:pt x="440302" y="678558"/>
                    <a:pt x="443923" y="669144"/>
                  </a:cubicBezTo>
                  <a:cubicBezTo>
                    <a:pt x="475063" y="688697"/>
                    <a:pt x="503306" y="708250"/>
                    <a:pt x="532998" y="727079"/>
                  </a:cubicBezTo>
                  <a:cubicBezTo>
                    <a:pt x="549654" y="737941"/>
                    <a:pt x="549654" y="753873"/>
                    <a:pt x="544585" y="769081"/>
                  </a:cubicBezTo>
                  <a:cubicBezTo>
                    <a:pt x="535170" y="795151"/>
                    <a:pt x="517790" y="761839"/>
                    <a:pt x="504030" y="774874"/>
                  </a:cubicBezTo>
                  <a:cubicBezTo>
                    <a:pt x="510548" y="787910"/>
                    <a:pt x="525756" y="788634"/>
                    <a:pt x="538067" y="792255"/>
                  </a:cubicBezTo>
                  <a:cubicBezTo>
                    <a:pt x="555447" y="798048"/>
                    <a:pt x="559068" y="809635"/>
                    <a:pt x="558344" y="826292"/>
                  </a:cubicBezTo>
                  <a:cubicBezTo>
                    <a:pt x="557620" y="840775"/>
                    <a:pt x="559792" y="855983"/>
                    <a:pt x="557620" y="870466"/>
                  </a:cubicBezTo>
                  <a:cubicBezTo>
                    <a:pt x="556172" y="882778"/>
                    <a:pt x="567034" y="901606"/>
                    <a:pt x="541688" y="908124"/>
                  </a:cubicBezTo>
                  <a:cubicBezTo>
                    <a:pt x="617727" y="932022"/>
                    <a:pt x="693766" y="947230"/>
                    <a:pt x="768357" y="956644"/>
                  </a:cubicBezTo>
                  <a:cubicBezTo>
                    <a:pt x="845844" y="966058"/>
                    <a:pt x="924056" y="950126"/>
                    <a:pt x="995026" y="908848"/>
                  </a:cubicBezTo>
                  <a:cubicBezTo>
                    <a:pt x="1006613" y="942161"/>
                    <a:pt x="996474" y="960265"/>
                    <a:pt x="968231" y="974749"/>
                  </a:cubicBezTo>
                  <a:cubicBezTo>
                    <a:pt x="930573" y="992129"/>
                    <a:pt x="891468" y="999371"/>
                    <a:pt x="850913" y="999371"/>
                  </a:cubicBezTo>
                  <a:cubicBezTo>
                    <a:pt x="818325" y="999371"/>
                    <a:pt x="807463" y="1011682"/>
                    <a:pt x="806738" y="1042098"/>
                  </a:cubicBezTo>
                  <a:cubicBezTo>
                    <a:pt x="806014" y="1057305"/>
                    <a:pt x="801669" y="1073237"/>
                    <a:pt x="792255" y="1088445"/>
                  </a:cubicBezTo>
                  <a:cubicBezTo>
                    <a:pt x="791531" y="1069616"/>
                    <a:pt x="790806" y="1050063"/>
                    <a:pt x="789358" y="1031235"/>
                  </a:cubicBezTo>
                  <a:cubicBezTo>
                    <a:pt x="787910" y="1004440"/>
                    <a:pt x="776323" y="997198"/>
                    <a:pt x="747355" y="994301"/>
                  </a:cubicBezTo>
                  <a:cubicBezTo>
                    <a:pt x="645970" y="982715"/>
                    <a:pt x="543860" y="974749"/>
                    <a:pt x="450441" y="926229"/>
                  </a:cubicBezTo>
                  <a:cubicBezTo>
                    <a:pt x="432336" y="916814"/>
                    <a:pt x="415680" y="904503"/>
                    <a:pt x="420025" y="882053"/>
                  </a:cubicBezTo>
                  <a:close/>
                  <a:moveTo>
                    <a:pt x="409887" y="1354944"/>
                  </a:moveTo>
                  <a:cubicBezTo>
                    <a:pt x="573552" y="1279629"/>
                    <a:pt x="747355" y="1244868"/>
                    <a:pt x="924056" y="1221695"/>
                  </a:cubicBezTo>
                  <a:cubicBezTo>
                    <a:pt x="749528" y="1253559"/>
                    <a:pt x="578621" y="1299182"/>
                    <a:pt x="409887" y="1354944"/>
                  </a:cubicBezTo>
                  <a:close/>
                  <a:moveTo>
                    <a:pt x="950851" y="1142759"/>
                  </a:moveTo>
                  <a:cubicBezTo>
                    <a:pt x="806738" y="1181141"/>
                    <a:pt x="667696" y="1167381"/>
                    <a:pt x="532998" y="1100032"/>
                  </a:cubicBezTo>
                  <a:cubicBezTo>
                    <a:pt x="687973" y="1128275"/>
                    <a:pt x="843672" y="1192003"/>
                    <a:pt x="999371" y="1097135"/>
                  </a:cubicBezTo>
                  <a:cubicBezTo>
                    <a:pt x="993577" y="1125378"/>
                    <a:pt x="973300" y="1136965"/>
                    <a:pt x="950851" y="1142759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C3CB868-0A4A-47F7-B897-21D767440DE9}"/>
                </a:ext>
              </a:extLst>
            </p:cNvPr>
            <p:cNvSpPr/>
            <p:nvPr/>
          </p:nvSpPr>
          <p:spPr>
            <a:xfrm>
              <a:off x="6824649" y="4523962"/>
              <a:ext cx="96193" cy="511996"/>
            </a:xfrm>
            <a:custGeom>
              <a:avLst/>
              <a:gdLst>
                <a:gd name="connsiteX0" fmla="*/ 27396 w 96193"/>
                <a:gd name="connsiteY0" fmla="*/ 724 h 511996"/>
                <a:gd name="connsiteX1" fmla="*/ 20154 w 96193"/>
                <a:gd name="connsiteY1" fmla="*/ 0 h 511996"/>
                <a:gd name="connsiteX2" fmla="*/ 4222 w 96193"/>
                <a:gd name="connsiteY2" fmla="*/ 40554 h 511996"/>
                <a:gd name="connsiteX3" fmla="*/ 5670 w 96193"/>
                <a:gd name="connsiteY3" fmla="*/ 414956 h 511996"/>
                <a:gd name="connsiteX4" fmla="*/ 96193 w 96193"/>
                <a:gd name="connsiteY4" fmla="*/ 511997 h 511996"/>
                <a:gd name="connsiteX5" fmla="*/ 62157 w 96193"/>
                <a:gd name="connsiteY5" fmla="*/ 351228 h 511996"/>
                <a:gd name="connsiteX6" fmla="*/ 27396 w 96193"/>
                <a:gd name="connsiteY6" fmla="*/ 724 h 511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193" h="511996">
                  <a:moveTo>
                    <a:pt x="27396" y="724"/>
                  </a:moveTo>
                  <a:cubicBezTo>
                    <a:pt x="24499" y="0"/>
                    <a:pt x="22327" y="0"/>
                    <a:pt x="20154" y="0"/>
                  </a:cubicBezTo>
                  <a:cubicBezTo>
                    <a:pt x="6395" y="9414"/>
                    <a:pt x="4946" y="26070"/>
                    <a:pt x="4222" y="40554"/>
                  </a:cubicBezTo>
                  <a:cubicBezTo>
                    <a:pt x="601" y="165113"/>
                    <a:pt x="-3744" y="290397"/>
                    <a:pt x="5670" y="414956"/>
                  </a:cubicBezTo>
                  <a:cubicBezTo>
                    <a:pt x="12188" y="489547"/>
                    <a:pt x="22327" y="496064"/>
                    <a:pt x="96193" y="511997"/>
                  </a:cubicBezTo>
                  <a:cubicBezTo>
                    <a:pt x="83882" y="458407"/>
                    <a:pt x="70847" y="405542"/>
                    <a:pt x="62157" y="351228"/>
                  </a:cubicBezTo>
                  <a:cubicBezTo>
                    <a:pt x="39707" y="235359"/>
                    <a:pt x="42604" y="117318"/>
                    <a:pt x="27396" y="724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1A4ECC7-80CF-4150-85DB-E159681F8F5E}"/>
                </a:ext>
              </a:extLst>
            </p:cNvPr>
            <p:cNvSpPr/>
            <p:nvPr/>
          </p:nvSpPr>
          <p:spPr>
            <a:xfrm>
              <a:off x="5515556" y="3374174"/>
              <a:ext cx="1511740" cy="3488372"/>
            </a:xfrm>
            <a:custGeom>
              <a:avLst/>
              <a:gdLst>
                <a:gd name="connsiteX0" fmla="*/ 1498706 w 1511740"/>
                <a:gd name="connsiteY0" fmla="*/ 2604669 h 3488372"/>
                <a:gd name="connsiteX1" fmla="*/ 1496533 w 1511740"/>
                <a:gd name="connsiteY1" fmla="*/ 2603221 h 3488372"/>
                <a:gd name="connsiteX2" fmla="*/ 1493636 w 1511740"/>
                <a:gd name="connsiteY2" fmla="*/ 2622050 h 3488372"/>
                <a:gd name="connsiteX3" fmla="*/ 1485670 w 1511740"/>
                <a:gd name="connsiteY3" fmla="*/ 2741540 h 3488372"/>
                <a:gd name="connsiteX4" fmla="*/ 1482774 w 1511740"/>
                <a:gd name="connsiteY4" fmla="*/ 2800198 h 3488372"/>
                <a:gd name="connsiteX5" fmla="*/ 1448737 w 1511740"/>
                <a:gd name="connsiteY5" fmla="*/ 2801647 h 3488372"/>
                <a:gd name="connsiteX6" fmla="*/ 1454531 w 1511740"/>
                <a:gd name="connsiteY6" fmla="*/ 2764714 h 3488372"/>
                <a:gd name="connsiteX7" fmla="*/ 1477704 w 1511740"/>
                <a:gd name="connsiteY7" fmla="*/ 2745885 h 3488372"/>
                <a:gd name="connsiteX8" fmla="*/ 1444392 w 1511740"/>
                <a:gd name="connsiteY8" fmla="*/ 2715469 h 3488372"/>
                <a:gd name="connsiteX9" fmla="*/ 1473359 w 1511740"/>
                <a:gd name="connsiteY9" fmla="*/ 2623498 h 3488372"/>
                <a:gd name="connsiteX10" fmla="*/ 1471187 w 1511740"/>
                <a:gd name="connsiteY10" fmla="*/ 2607566 h 3488372"/>
                <a:gd name="connsiteX11" fmla="*/ 1477704 w 1511740"/>
                <a:gd name="connsiteY11" fmla="*/ 2555425 h 3488372"/>
                <a:gd name="connsiteX12" fmla="*/ 1487119 w 1511740"/>
                <a:gd name="connsiteY12" fmla="*/ 2551080 h 3488372"/>
                <a:gd name="connsiteX13" fmla="*/ 1487843 w 1511740"/>
                <a:gd name="connsiteY13" fmla="*/ 2548908 h 3488372"/>
                <a:gd name="connsiteX14" fmla="*/ 1503051 w 1511740"/>
                <a:gd name="connsiteY14" fmla="*/ 2517044 h 3488372"/>
                <a:gd name="connsiteX15" fmla="*/ 1494361 w 1511740"/>
                <a:gd name="connsiteY15" fmla="*/ 2412761 h 3488372"/>
                <a:gd name="connsiteX16" fmla="*/ 1490740 w 1511740"/>
                <a:gd name="connsiteY16" fmla="*/ 2346137 h 3488372"/>
                <a:gd name="connsiteX17" fmla="*/ 1485670 w 1511740"/>
                <a:gd name="connsiteY17" fmla="*/ 1942043 h 3488372"/>
                <a:gd name="connsiteX18" fmla="*/ 1448013 w 1511740"/>
                <a:gd name="connsiteY18" fmla="*/ 1705960 h 3488372"/>
                <a:gd name="connsiteX19" fmla="*/ 1423391 w 1511740"/>
                <a:gd name="connsiteY19" fmla="*/ 1668303 h 3488372"/>
                <a:gd name="connsiteX20" fmla="*/ 1413976 w 1511740"/>
                <a:gd name="connsiteY20" fmla="*/ 1667579 h 3488372"/>
                <a:gd name="connsiteX21" fmla="*/ 1415425 w 1511740"/>
                <a:gd name="connsiteY21" fmla="*/ 1676993 h 3488372"/>
                <a:gd name="connsiteX22" fmla="*/ 1404562 w 1511740"/>
                <a:gd name="connsiteY22" fmla="*/ 1686407 h 3488372"/>
                <a:gd name="connsiteX23" fmla="*/ 1362560 w 1511740"/>
                <a:gd name="connsiteY23" fmla="*/ 1805897 h 3488372"/>
                <a:gd name="connsiteX24" fmla="*/ 1334316 w 1511740"/>
                <a:gd name="connsiteY24" fmla="*/ 1781275 h 3488372"/>
                <a:gd name="connsiteX25" fmla="*/ 1316936 w 1511740"/>
                <a:gd name="connsiteY25" fmla="*/ 1826174 h 3488372"/>
                <a:gd name="connsiteX26" fmla="*/ 1316936 w 1511740"/>
                <a:gd name="connsiteY26" fmla="*/ 1742169 h 3488372"/>
                <a:gd name="connsiteX27" fmla="*/ 1009883 w 1511740"/>
                <a:gd name="connsiteY27" fmla="*/ 1796483 h 3488372"/>
                <a:gd name="connsiteX28" fmla="*/ 1203240 w 1511740"/>
                <a:gd name="connsiteY28" fmla="*/ 1788517 h 3488372"/>
                <a:gd name="connsiteX29" fmla="*/ 1293038 w 1511740"/>
                <a:gd name="connsiteY29" fmla="*/ 1734203 h 3488372"/>
                <a:gd name="connsiteX30" fmla="*/ 1304625 w 1511740"/>
                <a:gd name="connsiteY30" fmla="*/ 1684959 h 3488372"/>
                <a:gd name="connsiteX31" fmla="*/ 1267692 w 1511740"/>
                <a:gd name="connsiteY31" fmla="*/ 1288832 h 3488372"/>
                <a:gd name="connsiteX32" fmla="*/ 1264795 w 1511740"/>
                <a:gd name="connsiteY32" fmla="*/ 1170790 h 3488372"/>
                <a:gd name="connsiteX33" fmla="*/ 1154719 w 1511740"/>
                <a:gd name="connsiteY33" fmla="*/ 1155582 h 3488372"/>
                <a:gd name="connsiteX34" fmla="*/ 996124 w 1511740"/>
                <a:gd name="connsiteY34" fmla="*/ 1146168 h 3488372"/>
                <a:gd name="connsiteX35" fmla="*/ 1004090 w 1511740"/>
                <a:gd name="connsiteY35" fmla="*/ 1138926 h 3488372"/>
                <a:gd name="connsiteX36" fmla="*/ 1248139 w 1511740"/>
                <a:gd name="connsiteY36" fmla="*/ 1145443 h 3488372"/>
                <a:gd name="connsiteX37" fmla="*/ 1358214 w 1511740"/>
                <a:gd name="connsiteY37" fmla="*/ 1102717 h 3488372"/>
                <a:gd name="connsiteX38" fmla="*/ 1359663 w 1511740"/>
                <a:gd name="connsiteY38" fmla="*/ 1107786 h 3488372"/>
                <a:gd name="connsiteX39" fmla="*/ 1359663 w 1511740"/>
                <a:gd name="connsiteY39" fmla="*/ 1107786 h 3488372"/>
                <a:gd name="connsiteX40" fmla="*/ 1385009 w 1511740"/>
                <a:gd name="connsiteY40" fmla="*/ 987572 h 3488372"/>
                <a:gd name="connsiteX41" fmla="*/ 1376319 w 1511740"/>
                <a:gd name="connsiteY41" fmla="*/ 872427 h 3488372"/>
                <a:gd name="connsiteX42" fmla="*/ 1362560 w 1511740"/>
                <a:gd name="connsiteY42" fmla="*/ 718901 h 3488372"/>
                <a:gd name="connsiteX43" fmla="*/ 1286520 w 1511740"/>
                <a:gd name="connsiteY43" fmla="*/ 365500 h 3488372"/>
                <a:gd name="connsiteX44" fmla="*/ 1259002 w 1511740"/>
                <a:gd name="connsiteY44" fmla="*/ 354637 h 3488372"/>
                <a:gd name="connsiteX45" fmla="*/ 913567 w 1511740"/>
                <a:gd name="connsiteY45" fmla="*/ 393743 h 3488372"/>
                <a:gd name="connsiteX46" fmla="*/ 840424 w 1511740"/>
                <a:gd name="connsiteY46" fmla="*/ 482817 h 3488372"/>
                <a:gd name="connsiteX47" fmla="*/ 907773 w 1511740"/>
                <a:gd name="connsiteY47" fmla="*/ 860116 h 3488372"/>
                <a:gd name="connsiteX48" fmla="*/ 936017 w 1511740"/>
                <a:gd name="connsiteY48" fmla="*/ 1064335 h 3488372"/>
                <a:gd name="connsiteX49" fmla="*/ 899807 w 1511740"/>
                <a:gd name="connsiteY49" fmla="*/ 988296 h 3488372"/>
                <a:gd name="connsiteX50" fmla="*/ 933120 w 1511740"/>
                <a:gd name="connsiteY50" fmla="*/ 1117200 h 3488372"/>
                <a:gd name="connsiteX51" fmla="*/ 938189 w 1511740"/>
                <a:gd name="connsiteY51" fmla="*/ 1124442 h 3488372"/>
                <a:gd name="connsiteX52" fmla="*/ 931671 w 1511740"/>
                <a:gd name="connsiteY52" fmla="*/ 1124442 h 3488372"/>
                <a:gd name="connsiteX53" fmla="*/ 894738 w 1511740"/>
                <a:gd name="connsiteY53" fmla="*/ 1014367 h 3488372"/>
                <a:gd name="connsiteX54" fmla="*/ 815802 w 1511740"/>
                <a:gd name="connsiteY54" fmla="*/ 426331 h 3488372"/>
                <a:gd name="connsiteX55" fmla="*/ 789732 w 1511740"/>
                <a:gd name="connsiteY55" fmla="*/ 403157 h 3488372"/>
                <a:gd name="connsiteX56" fmla="*/ 656482 w 1511740"/>
                <a:gd name="connsiteY56" fmla="*/ 390846 h 3488372"/>
                <a:gd name="connsiteX57" fmla="*/ 654310 w 1511740"/>
                <a:gd name="connsiteY57" fmla="*/ 393743 h 3488372"/>
                <a:gd name="connsiteX58" fmla="*/ 676759 w 1511740"/>
                <a:gd name="connsiteY58" fmla="*/ 546545 h 3488372"/>
                <a:gd name="connsiteX59" fmla="*/ 690519 w 1511740"/>
                <a:gd name="connsiteY59" fmla="*/ 685588 h 3488372"/>
                <a:gd name="connsiteX60" fmla="*/ 682553 w 1511740"/>
                <a:gd name="connsiteY60" fmla="*/ 714555 h 3488372"/>
                <a:gd name="connsiteX61" fmla="*/ 636929 w 1511740"/>
                <a:gd name="connsiteY61" fmla="*/ 454574 h 3488372"/>
                <a:gd name="connsiteX62" fmla="*/ 617377 w 1511740"/>
                <a:gd name="connsiteY62" fmla="*/ 396640 h 3488372"/>
                <a:gd name="connsiteX63" fmla="*/ 625343 w 1511740"/>
                <a:gd name="connsiteY63" fmla="*/ 395191 h 3488372"/>
                <a:gd name="connsiteX64" fmla="*/ 618101 w 1511740"/>
                <a:gd name="connsiteY64" fmla="*/ 391570 h 3488372"/>
                <a:gd name="connsiteX65" fmla="*/ 607238 w 1511740"/>
                <a:gd name="connsiteY65" fmla="*/ 382880 h 3488372"/>
                <a:gd name="connsiteX66" fmla="*/ 554373 w 1511740"/>
                <a:gd name="connsiteY66" fmla="*/ 364776 h 3488372"/>
                <a:gd name="connsiteX67" fmla="*/ 546407 w 1511740"/>
                <a:gd name="connsiteY67" fmla="*/ 410399 h 3488372"/>
                <a:gd name="connsiteX68" fmla="*/ 547131 w 1511740"/>
                <a:gd name="connsiteY68" fmla="*/ 439366 h 3488372"/>
                <a:gd name="connsiteX69" fmla="*/ 539165 w 1511740"/>
                <a:gd name="connsiteY69" fmla="*/ 622584 h 3488372"/>
                <a:gd name="connsiteX70" fmla="*/ 523233 w 1511740"/>
                <a:gd name="connsiteY70" fmla="*/ 456747 h 3488372"/>
                <a:gd name="connsiteX71" fmla="*/ 496438 w 1511740"/>
                <a:gd name="connsiteY71" fmla="*/ 411847 h 3488372"/>
                <a:gd name="connsiteX72" fmla="*/ 471816 w 1511740"/>
                <a:gd name="connsiteY72" fmla="*/ 371293 h 3488372"/>
                <a:gd name="connsiteX73" fmla="*/ 439228 w 1511740"/>
                <a:gd name="connsiteY73" fmla="*/ 334360 h 3488372"/>
                <a:gd name="connsiteX74" fmla="*/ 376948 w 1511740"/>
                <a:gd name="connsiteY74" fmla="*/ 256148 h 3488372"/>
                <a:gd name="connsiteX75" fmla="*/ 366810 w 1511740"/>
                <a:gd name="connsiteY75" fmla="*/ 114209 h 3488372"/>
                <a:gd name="connsiteX76" fmla="*/ 297288 w 1511740"/>
                <a:gd name="connsiteY76" fmla="*/ 54826 h 3488372"/>
                <a:gd name="connsiteX77" fmla="*/ 267597 w 1511740"/>
                <a:gd name="connsiteY77" fmla="*/ 73655 h 3488372"/>
                <a:gd name="connsiteX78" fmla="*/ 242250 w 1511740"/>
                <a:gd name="connsiteY78" fmla="*/ 96828 h 3488372"/>
                <a:gd name="connsiteX79" fmla="*/ 282080 w 1511740"/>
                <a:gd name="connsiteY79" fmla="*/ 120726 h 3488372"/>
                <a:gd name="connsiteX80" fmla="*/ 274114 w 1511740"/>
                <a:gd name="connsiteY80" fmla="*/ 206180 h 3488372"/>
                <a:gd name="connsiteX81" fmla="*/ 279908 w 1511740"/>
                <a:gd name="connsiteY81" fmla="*/ 254700 h 3488372"/>
                <a:gd name="connsiteX82" fmla="*/ 334222 w 1511740"/>
                <a:gd name="connsiteY82" fmla="*/ 246734 h 3488372"/>
                <a:gd name="connsiteX83" fmla="*/ 354499 w 1511740"/>
                <a:gd name="connsiteY83" fmla="*/ 219215 h 3488372"/>
                <a:gd name="connsiteX84" fmla="*/ 363913 w 1511740"/>
                <a:gd name="connsiteY84" fmla="*/ 252527 h 3488372"/>
                <a:gd name="connsiteX85" fmla="*/ 346533 w 1511740"/>
                <a:gd name="connsiteY85" fmla="*/ 272080 h 3488372"/>
                <a:gd name="connsiteX86" fmla="*/ 166211 w 1511740"/>
                <a:gd name="connsiteY86" fmla="*/ 256873 h 3488372"/>
                <a:gd name="connsiteX87" fmla="*/ 99587 w 1511740"/>
                <a:gd name="connsiteY87" fmla="*/ 187351 h 3488372"/>
                <a:gd name="connsiteX88" fmla="*/ 138692 w 1511740"/>
                <a:gd name="connsiteY88" fmla="*/ 194593 h 3488372"/>
                <a:gd name="connsiteX89" fmla="*/ 157521 w 1511740"/>
                <a:gd name="connsiteY89" fmla="*/ 189524 h 3488372"/>
                <a:gd name="connsiteX90" fmla="*/ 141589 w 1511740"/>
                <a:gd name="connsiteY90" fmla="*/ 43239 h 3488372"/>
                <a:gd name="connsiteX91" fmla="*/ 119864 w 1511740"/>
                <a:gd name="connsiteY91" fmla="*/ 26583 h 3488372"/>
                <a:gd name="connsiteX92" fmla="*/ 80034 w 1511740"/>
                <a:gd name="connsiteY92" fmla="*/ 9203 h 3488372"/>
                <a:gd name="connsiteX93" fmla="*/ 55412 w 1511740"/>
                <a:gd name="connsiteY93" fmla="*/ 4857 h 3488372"/>
                <a:gd name="connsiteX94" fmla="*/ 51067 w 1511740"/>
                <a:gd name="connsiteY94" fmla="*/ 38170 h 3488372"/>
                <a:gd name="connsiteX95" fmla="*/ 58308 w 1511740"/>
                <a:gd name="connsiteY95" fmla="*/ 109864 h 3488372"/>
                <a:gd name="connsiteX96" fmla="*/ 40204 w 1511740"/>
                <a:gd name="connsiteY96" fmla="*/ 201111 h 3488372"/>
                <a:gd name="connsiteX97" fmla="*/ 29341 w 1511740"/>
                <a:gd name="connsiteY97" fmla="*/ 200386 h 3488372"/>
                <a:gd name="connsiteX98" fmla="*/ 9788 w 1511740"/>
                <a:gd name="connsiteY98" fmla="*/ 210525 h 3488372"/>
                <a:gd name="connsiteX99" fmla="*/ 9064 w 1511740"/>
                <a:gd name="connsiteY99" fmla="*/ 295978 h 3488372"/>
                <a:gd name="connsiteX100" fmla="*/ 24272 w 1511740"/>
                <a:gd name="connsiteY100" fmla="*/ 334360 h 3488372"/>
                <a:gd name="connsiteX101" fmla="*/ 37307 w 1511740"/>
                <a:gd name="connsiteY101" fmla="*/ 458195 h 3488372"/>
                <a:gd name="connsiteX102" fmla="*/ 42376 w 1511740"/>
                <a:gd name="connsiteY102" fmla="*/ 485714 h 3488372"/>
                <a:gd name="connsiteX103" fmla="*/ 50342 w 1511740"/>
                <a:gd name="connsiteY103" fmla="*/ 708762 h 3488372"/>
                <a:gd name="connsiteX104" fmla="*/ 54687 w 1511740"/>
                <a:gd name="connsiteY104" fmla="*/ 715280 h 3488372"/>
                <a:gd name="connsiteX105" fmla="*/ 61929 w 1511740"/>
                <a:gd name="connsiteY105" fmla="*/ 739178 h 3488372"/>
                <a:gd name="connsiteX106" fmla="*/ 62653 w 1511740"/>
                <a:gd name="connsiteY106" fmla="*/ 771766 h 3488372"/>
                <a:gd name="connsiteX107" fmla="*/ 51791 w 1511740"/>
                <a:gd name="connsiteY107" fmla="*/ 742074 h 3488372"/>
                <a:gd name="connsiteX108" fmla="*/ 51067 w 1511740"/>
                <a:gd name="connsiteY108" fmla="*/ 746419 h 3488372"/>
                <a:gd name="connsiteX109" fmla="*/ 38755 w 1511740"/>
                <a:gd name="connsiteY109" fmla="*/ 928913 h 3488372"/>
                <a:gd name="connsiteX110" fmla="*/ 46721 w 1511740"/>
                <a:gd name="connsiteY110" fmla="*/ 979606 h 3488372"/>
                <a:gd name="connsiteX111" fmla="*/ 85827 w 1511740"/>
                <a:gd name="connsiteY111" fmla="*/ 1008573 h 3488372"/>
                <a:gd name="connsiteX112" fmla="*/ 93069 w 1511740"/>
                <a:gd name="connsiteY112" fmla="*/ 1001331 h 3488372"/>
                <a:gd name="connsiteX113" fmla="*/ 107553 w 1511740"/>
                <a:gd name="connsiteY113" fmla="*/ 1068680 h 3488372"/>
                <a:gd name="connsiteX114" fmla="*/ 126381 w 1511740"/>
                <a:gd name="connsiteY114" fmla="*/ 1106338 h 3488372"/>
                <a:gd name="connsiteX115" fmla="*/ 132175 w 1511740"/>
                <a:gd name="connsiteY115" fmla="*/ 1065783 h 3488372"/>
                <a:gd name="connsiteX116" fmla="*/ 255286 w 1511740"/>
                <a:gd name="connsiteY116" fmla="*/ 1322868 h 3488372"/>
                <a:gd name="connsiteX117" fmla="*/ 266148 w 1511740"/>
                <a:gd name="connsiteY117" fmla="*/ 1351835 h 3488372"/>
                <a:gd name="connsiteX118" fmla="*/ 219801 w 1511740"/>
                <a:gd name="connsiteY118" fmla="*/ 1296797 h 3488372"/>
                <a:gd name="connsiteX119" fmla="*/ 176350 w 1511740"/>
                <a:gd name="connsiteY119" fmla="*/ 1228000 h 3488372"/>
                <a:gd name="connsiteX120" fmla="*/ 138692 w 1511740"/>
                <a:gd name="connsiteY120" fmla="*/ 1162100 h 3488372"/>
                <a:gd name="connsiteX121" fmla="*/ 139417 w 1511740"/>
                <a:gd name="connsiteY121" fmla="*/ 1285935 h 3488372"/>
                <a:gd name="connsiteX122" fmla="*/ 124209 w 1511740"/>
                <a:gd name="connsiteY122" fmla="*/ 1160651 h 3488372"/>
                <a:gd name="connsiteX123" fmla="*/ 121312 w 1511740"/>
                <a:gd name="connsiteY123" fmla="*/ 1174411 h 3488372"/>
                <a:gd name="connsiteX124" fmla="*/ 119140 w 1511740"/>
                <a:gd name="connsiteY124" fmla="*/ 1296797 h 3488372"/>
                <a:gd name="connsiteX125" fmla="*/ 203145 w 1511740"/>
                <a:gd name="connsiteY125" fmla="*/ 1625576 h 3488372"/>
                <a:gd name="connsiteX126" fmla="*/ 225594 w 1511740"/>
                <a:gd name="connsiteY126" fmla="*/ 1655267 h 3488372"/>
                <a:gd name="connsiteX127" fmla="*/ 219801 w 1511740"/>
                <a:gd name="connsiteY127" fmla="*/ 1619058 h 3488372"/>
                <a:gd name="connsiteX128" fmla="*/ 457332 w 1511740"/>
                <a:gd name="connsiteY128" fmla="*/ 1702339 h 3488372"/>
                <a:gd name="connsiteX129" fmla="*/ 487024 w 1511740"/>
                <a:gd name="connsiteY129" fmla="*/ 1695821 h 3488372"/>
                <a:gd name="connsiteX130" fmla="*/ 488472 w 1511740"/>
                <a:gd name="connsiteY130" fmla="*/ 1692200 h 3488372"/>
                <a:gd name="connsiteX131" fmla="*/ 517440 w 1511740"/>
                <a:gd name="connsiteY131" fmla="*/ 1685683 h 3488372"/>
                <a:gd name="connsiteX132" fmla="*/ 565236 w 1511740"/>
                <a:gd name="connsiteY132" fmla="*/ 1637163 h 3488372"/>
                <a:gd name="connsiteX133" fmla="*/ 575374 w 1511740"/>
                <a:gd name="connsiteY133" fmla="*/ 1650198 h 3488372"/>
                <a:gd name="connsiteX134" fmla="*/ 626067 w 1511740"/>
                <a:gd name="connsiteY134" fmla="*/ 1692200 h 3488372"/>
                <a:gd name="connsiteX135" fmla="*/ 751350 w 1511740"/>
                <a:gd name="connsiteY135" fmla="*/ 1674820 h 3488372"/>
                <a:gd name="connsiteX136" fmla="*/ 788283 w 1511740"/>
                <a:gd name="connsiteY136" fmla="*/ 1598057 h 3488372"/>
                <a:gd name="connsiteX137" fmla="*/ 782490 w 1511740"/>
                <a:gd name="connsiteY137" fmla="*/ 1573435 h 3488372"/>
                <a:gd name="connsiteX138" fmla="*/ 792629 w 1511740"/>
                <a:gd name="connsiteY138" fmla="*/ 1550261 h 3488372"/>
                <a:gd name="connsiteX139" fmla="*/ 789008 w 1511740"/>
                <a:gd name="connsiteY139" fmla="*/ 1535777 h 3488372"/>
                <a:gd name="connsiteX140" fmla="*/ 765834 w 1511740"/>
                <a:gd name="connsiteY140" fmla="*/ 1511879 h 3488372"/>
                <a:gd name="connsiteX141" fmla="*/ 772351 w 1511740"/>
                <a:gd name="connsiteY141" fmla="*/ 1540122 h 3488372"/>
                <a:gd name="connsiteX142" fmla="*/ 713693 w 1511740"/>
                <a:gd name="connsiteY142" fmla="*/ 1571262 h 3488372"/>
                <a:gd name="connsiteX143" fmla="*/ 726728 w 1511740"/>
                <a:gd name="connsiteY143" fmla="*/ 1523466 h 3488372"/>
                <a:gd name="connsiteX144" fmla="*/ 733970 w 1511740"/>
                <a:gd name="connsiteY144" fmla="*/ 1468429 h 3488372"/>
                <a:gd name="connsiteX145" fmla="*/ 722383 w 1511740"/>
                <a:gd name="connsiteY145" fmla="*/ 1409770 h 3488372"/>
                <a:gd name="connsiteX146" fmla="*/ 568856 w 1511740"/>
                <a:gd name="connsiteY146" fmla="*/ 1503913 h 3488372"/>
                <a:gd name="connsiteX147" fmla="*/ 494266 w 1511740"/>
                <a:gd name="connsiteY147" fmla="*/ 1500292 h 3488372"/>
                <a:gd name="connsiteX148" fmla="*/ 487024 w 1511740"/>
                <a:gd name="connsiteY148" fmla="*/ 1490878 h 3488372"/>
                <a:gd name="connsiteX149" fmla="*/ 496438 w 1511740"/>
                <a:gd name="connsiteY149" fmla="*/ 1482188 h 3488372"/>
                <a:gd name="connsiteX150" fmla="*/ 520336 w 1511740"/>
                <a:gd name="connsiteY150" fmla="*/ 1460462 h 3488372"/>
                <a:gd name="connsiteX151" fmla="*/ 613031 w 1511740"/>
                <a:gd name="connsiteY151" fmla="*/ 1485809 h 3488372"/>
                <a:gd name="connsiteX152" fmla="*/ 712244 w 1511740"/>
                <a:gd name="connsiteY152" fmla="*/ 1390217 h 3488372"/>
                <a:gd name="connsiteX153" fmla="*/ 720935 w 1511740"/>
                <a:gd name="connsiteY153" fmla="*/ 1361974 h 3488372"/>
                <a:gd name="connsiteX154" fmla="*/ 730349 w 1511740"/>
                <a:gd name="connsiteY154" fmla="*/ 1388044 h 3488372"/>
                <a:gd name="connsiteX155" fmla="*/ 732521 w 1511740"/>
                <a:gd name="connsiteY155" fmla="*/ 1382251 h 3488372"/>
                <a:gd name="connsiteX156" fmla="*/ 740487 w 1511740"/>
                <a:gd name="connsiteY156" fmla="*/ 1366319 h 3488372"/>
                <a:gd name="connsiteX157" fmla="*/ 738315 w 1511740"/>
                <a:gd name="connsiteY157" fmla="*/ 1334455 h 3488372"/>
                <a:gd name="connsiteX158" fmla="*/ 723107 w 1511740"/>
                <a:gd name="connsiteY158" fmla="*/ 1099096 h 3488372"/>
                <a:gd name="connsiteX159" fmla="*/ 715141 w 1511740"/>
                <a:gd name="connsiteY159" fmla="*/ 1046955 h 3488372"/>
                <a:gd name="connsiteX160" fmla="*/ 728901 w 1511740"/>
                <a:gd name="connsiteY160" fmla="*/ 949914 h 3488372"/>
                <a:gd name="connsiteX161" fmla="*/ 749178 w 1511740"/>
                <a:gd name="connsiteY161" fmla="*/ 1073025 h 3488372"/>
                <a:gd name="connsiteX162" fmla="*/ 817251 w 1511740"/>
                <a:gd name="connsiteY162" fmla="*/ 1488706 h 3488372"/>
                <a:gd name="connsiteX163" fmla="*/ 821596 w 1511740"/>
                <a:gd name="connsiteY163" fmla="*/ 1500292 h 3488372"/>
                <a:gd name="connsiteX164" fmla="*/ 833907 w 1511740"/>
                <a:gd name="connsiteY164" fmla="*/ 1487257 h 3488372"/>
                <a:gd name="connsiteX165" fmla="*/ 943258 w 1511740"/>
                <a:gd name="connsiteY165" fmla="*/ 1747963 h 3488372"/>
                <a:gd name="connsiteX166" fmla="*/ 983088 w 1511740"/>
                <a:gd name="connsiteY166" fmla="*/ 1831243 h 3488372"/>
                <a:gd name="connsiteX167" fmla="*/ 1019297 w 1511740"/>
                <a:gd name="connsiteY167" fmla="*/ 1893523 h 3488372"/>
                <a:gd name="connsiteX168" fmla="*/ 940362 w 1511740"/>
                <a:gd name="connsiteY168" fmla="*/ 1827622 h 3488372"/>
                <a:gd name="connsiteX169" fmla="*/ 936741 w 1511740"/>
                <a:gd name="connsiteY169" fmla="*/ 1861659 h 3488372"/>
                <a:gd name="connsiteX170" fmla="*/ 931671 w 1511740"/>
                <a:gd name="connsiteY170" fmla="*/ 1875419 h 3488372"/>
                <a:gd name="connsiteX171" fmla="*/ 936741 w 1511740"/>
                <a:gd name="connsiteY171" fmla="*/ 1924663 h 3488372"/>
                <a:gd name="connsiteX172" fmla="*/ 973674 w 1511740"/>
                <a:gd name="connsiteY172" fmla="*/ 2165091 h 3488372"/>
                <a:gd name="connsiteX173" fmla="*/ 979467 w 1511740"/>
                <a:gd name="connsiteY173" fmla="*/ 2204197 h 3488372"/>
                <a:gd name="connsiteX174" fmla="*/ 988158 w 1511740"/>
                <a:gd name="connsiteY174" fmla="*/ 2361344 h 3488372"/>
                <a:gd name="connsiteX175" fmla="*/ 952673 w 1511740"/>
                <a:gd name="connsiteY175" fmla="*/ 2514871 h 3488372"/>
                <a:gd name="connsiteX176" fmla="*/ 944707 w 1511740"/>
                <a:gd name="connsiteY176" fmla="*/ 2668398 h 3488372"/>
                <a:gd name="connsiteX177" fmla="*/ 946155 w 1511740"/>
                <a:gd name="connsiteY177" fmla="*/ 2732126 h 3488372"/>
                <a:gd name="connsiteX178" fmla="*/ 965708 w 1511740"/>
                <a:gd name="connsiteY178" fmla="*/ 2776300 h 3488372"/>
                <a:gd name="connsiteX179" fmla="*/ 1016401 w 1511740"/>
                <a:gd name="connsiteY179" fmla="*/ 2882031 h 3488372"/>
                <a:gd name="connsiteX180" fmla="*/ 1062748 w 1511740"/>
                <a:gd name="connsiteY180" fmla="*/ 2954449 h 3488372"/>
                <a:gd name="connsiteX181" fmla="*/ 1113441 w 1511740"/>
                <a:gd name="connsiteY181" fmla="*/ 2972554 h 3488372"/>
                <a:gd name="connsiteX182" fmla="*/ 1125752 w 1511740"/>
                <a:gd name="connsiteY182" fmla="*/ 2962415 h 3488372"/>
                <a:gd name="connsiteX183" fmla="*/ 1234379 w 1511740"/>
                <a:gd name="connsiteY183" fmla="*/ 2971830 h 3488372"/>
                <a:gd name="connsiteX184" fmla="*/ 1256829 w 1511740"/>
                <a:gd name="connsiteY184" fmla="*/ 2979071 h 3488372"/>
                <a:gd name="connsiteX185" fmla="*/ 1147478 w 1511740"/>
                <a:gd name="connsiteY185" fmla="*/ 2976175 h 3488372"/>
                <a:gd name="connsiteX186" fmla="*/ 1125752 w 1511740"/>
                <a:gd name="connsiteY186" fmla="*/ 2976175 h 3488372"/>
                <a:gd name="connsiteX187" fmla="*/ 1122131 w 1511740"/>
                <a:gd name="connsiteY187" fmla="*/ 2980520 h 3488372"/>
                <a:gd name="connsiteX188" fmla="*/ 1043195 w 1511740"/>
                <a:gd name="connsiteY188" fmla="*/ 3212258 h 3488372"/>
                <a:gd name="connsiteX189" fmla="*/ 1041747 w 1511740"/>
                <a:gd name="connsiteY189" fmla="*/ 3226742 h 3488372"/>
                <a:gd name="connsiteX190" fmla="*/ 1036678 w 1511740"/>
                <a:gd name="connsiteY190" fmla="*/ 3249915 h 3488372"/>
                <a:gd name="connsiteX191" fmla="*/ 1030884 w 1511740"/>
                <a:gd name="connsiteY191" fmla="*/ 3288297 h 3488372"/>
                <a:gd name="connsiteX192" fmla="*/ 1027988 w 1511740"/>
                <a:gd name="connsiteY192" fmla="*/ 3392579 h 3488372"/>
                <a:gd name="connsiteX193" fmla="*/ 1029436 w 1511740"/>
                <a:gd name="connsiteY193" fmla="*/ 3396924 h 3488372"/>
                <a:gd name="connsiteX194" fmla="*/ 1231483 w 1511740"/>
                <a:gd name="connsiteY194" fmla="*/ 3446168 h 3488372"/>
                <a:gd name="connsiteX195" fmla="*/ 1327075 w 1511740"/>
                <a:gd name="connsiteY195" fmla="*/ 3425167 h 3488372"/>
                <a:gd name="connsiteX196" fmla="*/ 1455979 w 1511740"/>
                <a:gd name="connsiteY196" fmla="*/ 3286849 h 3488372"/>
                <a:gd name="connsiteX197" fmla="*/ 1379940 w 1511740"/>
                <a:gd name="connsiteY197" fmla="*/ 3415029 h 3488372"/>
                <a:gd name="connsiteX198" fmla="*/ 1065645 w 1511740"/>
                <a:gd name="connsiteY198" fmla="*/ 3436030 h 3488372"/>
                <a:gd name="connsiteX199" fmla="*/ 1018573 w 1511740"/>
                <a:gd name="connsiteY199" fmla="*/ 3399821 h 3488372"/>
                <a:gd name="connsiteX200" fmla="*/ 1020022 w 1511740"/>
                <a:gd name="connsiteY200" fmla="*/ 3397648 h 3488372"/>
                <a:gd name="connsiteX201" fmla="*/ 1008435 w 1511740"/>
                <a:gd name="connsiteY201" fmla="*/ 3399097 h 3488372"/>
                <a:gd name="connsiteX202" fmla="*/ 1046092 w 1511740"/>
                <a:gd name="connsiteY202" fmla="*/ 3455583 h 3488372"/>
                <a:gd name="connsiteX203" fmla="*/ 1353869 w 1511740"/>
                <a:gd name="connsiteY203" fmla="*/ 3454859 h 3488372"/>
                <a:gd name="connsiteX204" fmla="*/ 1487119 w 1511740"/>
                <a:gd name="connsiteY204" fmla="*/ 3254985 h 3488372"/>
                <a:gd name="connsiteX205" fmla="*/ 1500154 w 1511740"/>
                <a:gd name="connsiteY205" fmla="*/ 3236156 h 3488372"/>
                <a:gd name="connsiteX206" fmla="*/ 1487843 w 1511740"/>
                <a:gd name="connsiteY206" fmla="*/ 3199223 h 3488372"/>
                <a:gd name="connsiteX207" fmla="*/ 1480601 w 1511740"/>
                <a:gd name="connsiteY207" fmla="*/ 3190532 h 3488372"/>
                <a:gd name="connsiteX208" fmla="*/ 1484222 w 1511740"/>
                <a:gd name="connsiteY208" fmla="*/ 3100734 h 3488372"/>
                <a:gd name="connsiteX209" fmla="*/ 1497981 w 1511740"/>
                <a:gd name="connsiteY209" fmla="*/ 3008763 h 3488372"/>
                <a:gd name="connsiteX210" fmla="*/ 1487843 w 1511740"/>
                <a:gd name="connsiteY210" fmla="*/ 2945035 h 3488372"/>
                <a:gd name="connsiteX211" fmla="*/ 1488567 w 1511740"/>
                <a:gd name="connsiteY211" fmla="*/ 2939966 h 3488372"/>
                <a:gd name="connsiteX212" fmla="*/ 1484946 w 1511740"/>
                <a:gd name="connsiteY212" fmla="*/ 2943587 h 3488372"/>
                <a:gd name="connsiteX213" fmla="*/ 1461048 w 1511740"/>
                <a:gd name="connsiteY213" fmla="*/ 2933448 h 3488372"/>
                <a:gd name="connsiteX214" fmla="*/ 1387182 w 1511740"/>
                <a:gd name="connsiteY214" fmla="*/ 2953001 h 3488372"/>
                <a:gd name="connsiteX215" fmla="*/ 1379940 w 1511740"/>
                <a:gd name="connsiteY215" fmla="*/ 2953001 h 3488372"/>
                <a:gd name="connsiteX216" fmla="*/ 1258277 w 1511740"/>
                <a:gd name="connsiteY216" fmla="*/ 2973278 h 3488372"/>
                <a:gd name="connsiteX217" fmla="*/ 1236552 w 1511740"/>
                <a:gd name="connsiteY217" fmla="*/ 2967485 h 3488372"/>
                <a:gd name="connsiteX218" fmla="*/ 1381388 w 1511740"/>
                <a:gd name="connsiteY218" fmla="*/ 2944311 h 3488372"/>
                <a:gd name="connsiteX219" fmla="*/ 1381388 w 1511740"/>
                <a:gd name="connsiteY219" fmla="*/ 2944311 h 3488372"/>
                <a:gd name="connsiteX220" fmla="*/ 1435702 w 1511740"/>
                <a:gd name="connsiteY220" fmla="*/ 2929103 h 3488372"/>
                <a:gd name="connsiteX221" fmla="*/ 1463945 w 1511740"/>
                <a:gd name="connsiteY221" fmla="*/ 2887100 h 3488372"/>
                <a:gd name="connsiteX222" fmla="*/ 1503775 w 1511740"/>
                <a:gd name="connsiteY222" fmla="*/ 2894342 h 3488372"/>
                <a:gd name="connsiteX223" fmla="*/ 1511741 w 1511740"/>
                <a:gd name="connsiteY223" fmla="*/ 2887825 h 3488372"/>
                <a:gd name="connsiteX224" fmla="*/ 1498706 w 1511740"/>
                <a:gd name="connsiteY224" fmla="*/ 2604669 h 3488372"/>
                <a:gd name="connsiteX225" fmla="*/ 65550 w 1511740"/>
                <a:gd name="connsiteY225" fmla="*/ 854323 h 3488372"/>
                <a:gd name="connsiteX226" fmla="*/ 51067 w 1511740"/>
                <a:gd name="connsiteY226" fmla="*/ 901394 h 3488372"/>
                <a:gd name="connsiteX227" fmla="*/ 50342 w 1511740"/>
                <a:gd name="connsiteY227" fmla="*/ 904291 h 3488372"/>
                <a:gd name="connsiteX228" fmla="*/ 50342 w 1511740"/>
                <a:gd name="connsiteY228" fmla="*/ 900670 h 3488372"/>
                <a:gd name="connsiteX229" fmla="*/ 52515 w 1511740"/>
                <a:gd name="connsiteY229" fmla="*/ 839115 h 3488372"/>
                <a:gd name="connsiteX230" fmla="*/ 60481 w 1511740"/>
                <a:gd name="connsiteY230" fmla="*/ 783352 h 3488372"/>
                <a:gd name="connsiteX231" fmla="*/ 66998 w 1511740"/>
                <a:gd name="connsiteY231" fmla="*/ 854323 h 3488372"/>
                <a:gd name="connsiteX232" fmla="*/ 65550 w 1511740"/>
                <a:gd name="connsiteY232" fmla="*/ 854323 h 3488372"/>
                <a:gd name="connsiteX233" fmla="*/ 253113 w 1511740"/>
                <a:gd name="connsiteY233" fmla="*/ 335808 h 3488372"/>
                <a:gd name="connsiteX234" fmla="*/ 358120 w 1511740"/>
                <a:gd name="connsiteY234" fmla="*/ 325670 h 3488372"/>
                <a:gd name="connsiteX235" fmla="*/ 253113 w 1511740"/>
                <a:gd name="connsiteY235" fmla="*/ 335808 h 3488372"/>
                <a:gd name="connsiteX236" fmla="*/ 557270 w 1511740"/>
                <a:gd name="connsiteY236" fmla="*/ 1616161 h 3488372"/>
                <a:gd name="connsiteX237" fmla="*/ 539165 w 1511740"/>
                <a:gd name="connsiteY237" fmla="*/ 1540122 h 3488372"/>
                <a:gd name="connsiteX238" fmla="*/ 557270 w 1511740"/>
                <a:gd name="connsiteY238" fmla="*/ 1616161 h 3488372"/>
                <a:gd name="connsiteX239" fmla="*/ 509473 w 1511740"/>
                <a:gd name="connsiteY239" fmla="*/ 1444531 h 3488372"/>
                <a:gd name="connsiteX240" fmla="*/ 479782 w 1511740"/>
                <a:gd name="connsiteY240" fmla="*/ 1414839 h 3488372"/>
                <a:gd name="connsiteX241" fmla="*/ 466023 w 1511740"/>
                <a:gd name="connsiteY241" fmla="*/ 1099096 h 3488372"/>
                <a:gd name="connsiteX242" fmla="*/ 505128 w 1511740"/>
                <a:gd name="connsiteY242" fmla="*/ 796388 h 3488372"/>
                <a:gd name="connsiteX243" fmla="*/ 510198 w 1511740"/>
                <a:gd name="connsiteY243" fmla="*/ 787698 h 3488372"/>
                <a:gd name="connsiteX244" fmla="*/ 520336 w 1511740"/>
                <a:gd name="connsiteY244" fmla="*/ 787698 h 3488372"/>
                <a:gd name="connsiteX245" fmla="*/ 509473 w 1511740"/>
                <a:gd name="connsiteY245" fmla="*/ 1444531 h 3488372"/>
                <a:gd name="connsiteX246" fmla="*/ 1110544 w 1511740"/>
                <a:gd name="connsiteY246" fmla="*/ 2825545 h 3488372"/>
                <a:gd name="connsiteX247" fmla="*/ 977295 w 1511740"/>
                <a:gd name="connsiteY247" fmla="*/ 2664052 h 3488372"/>
                <a:gd name="connsiteX248" fmla="*/ 1103302 w 1511740"/>
                <a:gd name="connsiteY248" fmla="*/ 2769783 h 3488372"/>
                <a:gd name="connsiteX249" fmla="*/ 1129373 w 1511740"/>
                <a:gd name="connsiteY249" fmla="*/ 2808165 h 3488372"/>
                <a:gd name="connsiteX250" fmla="*/ 1110544 w 1511740"/>
                <a:gd name="connsiteY250" fmla="*/ 2825545 h 3488372"/>
                <a:gd name="connsiteX251" fmla="*/ 1107648 w 1511740"/>
                <a:gd name="connsiteY251" fmla="*/ 2755299 h 3488372"/>
                <a:gd name="connsiteX252" fmla="*/ 975122 w 1511740"/>
                <a:gd name="connsiteY252" fmla="*/ 2635085 h 3488372"/>
                <a:gd name="connsiteX253" fmla="*/ 967880 w 1511740"/>
                <a:gd name="connsiteY253" fmla="*/ 2602497 h 3488372"/>
                <a:gd name="connsiteX254" fmla="*/ 997572 w 1511740"/>
                <a:gd name="connsiteY254" fmla="*/ 2585841 h 3488372"/>
                <a:gd name="connsiteX255" fmla="*/ 1067818 w 1511740"/>
                <a:gd name="connsiteY255" fmla="*/ 2622774 h 3488372"/>
                <a:gd name="connsiteX256" fmla="*/ 1073611 w 1511740"/>
                <a:gd name="connsiteY256" fmla="*/ 2622774 h 3488372"/>
                <a:gd name="connsiteX257" fmla="*/ 1072887 w 1511740"/>
                <a:gd name="connsiteY257" fmla="*/ 2622050 h 3488372"/>
                <a:gd name="connsiteX258" fmla="*/ 1001917 w 1511740"/>
                <a:gd name="connsiteY258" fmla="*/ 2564839 h 3488372"/>
                <a:gd name="connsiteX259" fmla="*/ 985261 w 1511740"/>
                <a:gd name="connsiteY259" fmla="*/ 2482283 h 3488372"/>
                <a:gd name="connsiteX260" fmla="*/ 1109096 w 1511740"/>
                <a:gd name="connsiteY260" fmla="*/ 2581496 h 3488372"/>
                <a:gd name="connsiteX261" fmla="*/ 1111269 w 1511740"/>
                <a:gd name="connsiteY261" fmla="*/ 2624222 h 3488372"/>
                <a:gd name="connsiteX262" fmla="*/ 1090267 w 1511740"/>
                <a:gd name="connsiteY262" fmla="*/ 2634361 h 3488372"/>
                <a:gd name="connsiteX263" fmla="*/ 1082301 w 1511740"/>
                <a:gd name="connsiteY263" fmla="*/ 2628568 h 3488372"/>
                <a:gd name="connsiteX264" fmla="*/ 1084474 w 1511740"/>
                <a:gd name="connsiteY264" fmla="*/ 2635810 h 3488372"/>
                <a:gd name="connsiteX265" fmla="*/ 1128649 w 1511740"/>
                <a:gd name="connsiteY265" fmla="*/ 2740091 h 3488372"/>
                <a:gd name="connsiteX266" fmla="*/ 1107648 w 1511740"/>
                <a:gd name="connsiteY266" fmla="*/ 2755299 h 3488372"/>
                <a:gd name="connsiteX267" fmla="*/ 1177169 w 1511740"/>
                <a:gd name="connsiteY267" fmla="*/ 2787888 h 3488372"/>
                <a:gd name="connsiteX268" fmla="*/ 1262622 w 1511740"/>
                <a:gd name="connsiteY268" fmla="*/ 2834959 h 3488372"/>
                <a:gd name="connsiteX269" fmla="*/ 1177169 w 1511740"/>
                <a:gd name="connsiteY269" fmla="*/ 2787888 h 3488372"/>
                <a:gd name="connsiteX270" fmla="*/ 1345179 w 1511740"/>
                <a:gd name="connsiteY270" fmla="*/ 2777749 h 3488372"/>
                <a:gd name="connsiteX271" fmla="*/ 1404562 w 1511740"/>
                <a:gd name="connsiteY271" fmla="*/ 2772680 h 3488372"/>
                <a:gd name="connsiteX272" fmla="*/ 1431357 w 1511740"/>
                <a:gd name="connsiteY272" fmla="*/ 2782094 h 3488372"/>
                <a:gd name="connsiteX273" fmla="*/ 1413252 w 1511740"/>
                <a:gd name="connsiteY273" fmla="*/ 2826269 h 3488372"/>
                <a:gd name="connsiteX274" fmla="*/ 1340110 w 1511740"/>
                <a:gd name="connsiteY274" fmla="*/ 2835683 h 3488372"/>
                <a:gd name="connsiteX275" fmla="*/ 1322005 w 1511740"/>
                <a:gd name="connsiteY275" fmla="*/ 2785715 h 3488372"/>
                <a:gd name="connsiteX276" fmla="*/ 1329247 w 1511740"/>
                <a:gd name="connsiteY276" fmla="*/ 2783542 h 3488372"/>
                <a:gd name="connsiteX277" fmla="*/ 1324902 w 1511740"/>
                <a:gd name="connsiteY277" fmla="*/ 2781370 h 3488372"/>
                <a:gd name="connsiteX278" fmla="*/ 1320557 w 1511740"/>
                <a:gd name="connsiteY278" fmla="*/ 2713297 h 3488372"/>
                <a:gd name="connsiteX279" fmla="*/ 1308970 w 1511740"/>
                <a:gd name="connsiteY279" fmla="*/ 2744437 h 3488372"/>
                <a:gd name="connsiteX280" fmla="*/ 1251760 w 1511740"/>
                <a:gd name="connsiteY280" fmla="*/ 2786439 h 3488372"/>
                <a:gd name="connsiteX281" fmla="*/ 1154719 w 1511740"/>
                <a:gd name="connsiteY281" fmla="*/ 2674915 h 3488372"/>
                <a:gd name="connsiteX282" fmla="*/ 1170651 w 1511740"/>
                <a:gd name="connsiteY282" fmla="*/ 2662604 h 3488372"/>
                <a:gd name="connsiteX283" fmla="*/ 1341558 w 1511740"/>
                <a:gd name="connsiteY283" fmla="*/ 2663328 h 3488372"/>
                <a:gd name="connsiteX284" fmla="*/ 1388630 w 1511740"/>
                <a:gd name="connsiteY284" fmla="*/ 2640878 h 3488372"/>
                <a:gd name="connsiteX285" fmla="*/ 1340834 w 1511740"/>
                <a:gd name="connsiteY285" fmla="*/ 2633637 h 3488372"/>
                <a:gd name="connsiteX286" fmla="*/ 1228586 w 1511740"/>
                <a:gd name="connsiteY286" fmla="*/ 2649569 h 3488372"/>
                <a:gd name="connsiteX287" fmla="*/ 1191653 w 1511740"/>
                <a:gd name="connsiteY287" fmla="*/ 2651017 h 3488372"/>
                <a:gd name="connsiteX288" fmla="*/ 1129373 w 1511740"/>
                <a:gd name="connsiteY288" fmla="*/ 2594531 h 3488372"/>
                <a:gd name="connsiteX289" fmla="*/ 1369077 w 1511740"/>
                <a:gd name="connsiteY289" fmla="*/ 2577875 h 3488372"/>
                <a:gd name="connsiteX290" fmla="*/ 1369077 w 1511740"/>
                <a:gd name="connsiteY290" fmla="*/ 2602497 h 3488372"/>
                <a:gd name="connsiteX291" fmla="*/ 1391527 w 1511740"/>
                <a:gd name="connsiteY291" fmla="*/ 2589462 h 3488372"/>
                <a:gd name="connsiteX292" fmla="*/ 1445116 w 1511740"/>
                <a:gd name="connsiteY292" fmla="*/ 2366414 h 3488372"/>
                <a:gd name="connsiteX293" fmla="*/ 1437874 w 1511740"/>
                <a:gd name="connsiteY293" fmla="*/ 2121641 h 3488372"/>
                <a:gd name="connsiteX294" fmla="*/ 1455255 w 1511740"/>
                <a:gd name="connsiteY294" fmla="*/ 2233889 h 3488372"/>
                <a:gd name="connsiteX295" fmla="*/ 1480601 w 1511740"/>
                <a:gd name="connsiteY295" fmla="*/ 2421451 h 3488372"/>
                <a:gd name="connsiteX296" fmla="*/ 1469014 w 1511740"/>
                <a:gd name="connsiteY296" fmla="*/ 2483731 h 3488372"/>
                <a:gd name="connsiteX297" fmla="*/ 1432805 w 1511740"/>
                <a:gd name="connsiteY297" fmla="*/ 2625671 h 3488372"/>
                <a:gd name="connsiteX298" fmla="*/ 1436426 w 1511740"/>
                <a:gd name="connsiteY298" fmla="*/ 2710400 h 3488372"/>
                <a:gd name="connsiteX299" fmla="*/ 1399493 w 1511740"/>
                <a:gd name="connsiteY299" fmla="*/ 2761093 h 3488372"/>
                <a:gd name="connsiteX300" fmla="*/ 1350248 w 1511740"/>
                <a:gd name="connsiteY300" fmla="*/ 2774128 h 3488372"/>
                <a:gd name="connsiteX301" fmla="*/ 1345903 w 1511740"/>
                <a:gd name="connsiteY301" fmla="*/ 2779197 h 3488372"/>
                <a:gd name="connsiteX302" fmla="*/ 1345179 w 1511740"/>
                <a:gd name="connsiteY302" fmla="*/ 2777749 h 3488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</a:cxnLst>
              <a:rect l="l" t="t" r="r" b="b"/>
              <a:pathLst>
                <a:path w="1511740" h="3488372">
                  <a:moveTo>
                    <a:pt x="1498706" y="2604669"/>
                  </a:moveTo>
                  <a:cubicBezTo>
                    <a:pt x="1498706" y="2603945"/>
                    <a:pt x="1497257" y="2603221"/>
                    <a:pt x="1496533" y="2603221"/>
                  </a:cubicBezTo>
                  <a:cubicBezTo>
                    <a:pt x="1490016" y="2608290"/>
                    <a:pt x="1492912" y="2614084"/>
                    <a:pt x="1493636" y="2622050"/>
                  </a:cubicBezTo>
                  <a:cubicBezTo>
                    <a:pt x="1497257" y="2661880"/>
                    <a:pt x="1505223" y="2703158"/>
                    <a:pt x="1485670" y="2741540"/>
                  </a:cubicBezTo>
                  <a:cubicBezTo>
                    <a:pt x="1506672" y="2765438"/>
                    <a:pt x="1506672" y="2793681"/>
                    <a:pt x="1482774" y="2800198"/>
                  </a:cubicBezTo>
                  <a:cubicBezTo>
                    <a:pt x="1472635" y="2803095"/>
                    <a:pt x="1458151" y="2813234"/>
                    <a:pt x="1448737" y="2801647"/>
                  </a:cubicBezTo>
                  <a:cubicBezTo>
                    <a:pt x="1440771" y="2790060"/>
                    <a:pt x="1442219" y="2775576"/>
                    <a:pt x="1454531" y="2764714"/>
                  </a:cubicBezTo>
                  <a:cubicBezTo>
                    <a:pt x="1461772" y="2758196"/>
                    <a:pt x="1469738" y="2752403"/>
                    <a:pt x="1477704" y="2745885"/>
                  </a:cubicBezTo>
                  <a:cubicBezTo>
                    <a:pt x="1452358" y="2755299"/>
                    <a:pt x="1440047" y="2748058"/>
                    <a:pt x="1444392" y="2715469"/>
                  </a:cubicBezTo>
                  <a:cubicBezTo>
                    <a:pt x="1448737" y="2683605"/>
                    <a:pt x="1430633" y="2644499"/>
                    <a:pt x="1473359" y="2623498"/>
                  </a:cubicBezTo>
                  <a:cubicBezTo>
                    <a:pt x="1480601" y="2619877"/>
                    <a:pt x="1474808" y="2612636"/>
                    <a:pt x="1471187" y="2607566"/>
                  </a:cubicBezTo>
                  <a:cubicBezTo>
                    <a:pt x="1451634" y="2582944"/>
                    <a:pt x="1451634" y="2579323"/>
                    <a:pt x="1477704" y="2555425"/>
                  </a:cubicBezTo>
                  <a:cubicBezTo>
                    <a:pt x="1479877" y="2553253"/>
                    <a:pt x="1483498" y="2552529"/>
                    <a:pt x="1487119" y="2551080"/>
                  </a:cubicBezTo>
                  <a:cubicBezTo>
                    <a:pt x="1487119" y="2550356"/>
                    <a:pt x="1487843" y="2549632"/>
                    <a:pt x="1487843" y="2548908"/>
                  </a:cubicBezTo>
                  <a:cubicBezTo>
                    <a:pt x="1500878" y="2542390"/>
                    <a:pt x="1504499" y="2531527"/>
                    <a:pt x="1503051" y="2517044"/>
                  </a:cubicBezTo>
                  <a:cubicBezTo>
                    <a:pt x="1499430" y="2482283"/>
                    <a:pt x="1497257" y="2447522"/>
                    <a:pt x="1494361" y="2412761"/>
                  </a:cubicBezTo>
                  <a:cubicBezTo>
                    <a:pt x="1485670" y="2391036"/>
                    <a:pt x="1490740" y="2369310"/>
                    <a:pt x="1490740" y="2346137"/>
                  </a:cubicBezTo>
                  <a:cubicBezTo>
                    <a:pt x="1491464" y="2211439"/>
                    <a:pt x="1493636" y="2076741"/>
                    <a:pt x="1485670" y="1942043"/>
                  </a:cubicBezTo>
                  <a:cubicBezTo>
                    <a:pt x="1481325" y="1861659"/>
                    <a:pt x="1473359" y="1782723"/>
                    <a:pt x="1448013" y="1705960"/>
                  </a:cubicBezTo>
                  <a:cubicBezTo>
                    <a:pt x="1442944" y="1691476"/>
                    <a:pt x="1440047" y="1674820"/>
                    <a:pt x="1423391" y="1668303"/>
                  </a:cubicBezTo>
                  <a:cubicBezTo>
                    <a:pt x="1419770" y="1667579"/>
                    <a:pt x="1416873" y="1666854"/>
                    <a:pt x="1413976" y="1667579"/>
                  </a:cubicBezTo>
                  <a:cubicBezTo>
                    <a:pt x="1415425" y="1670475"/>
                    <a:pt x="1415425" y="1674096"/>
                    <a:pt x="1415425" y="1676993"/>
                  </a:cubicBezTo>
                  <a:cubicBezTo>
                    <a:pt x="1411804" y="1679890"/>
                    <a:pt x="1408183" y="1682786"/>
                    <a:pt x="1404562" y="1686407"/>
                  </a:cubicBezTo>
                  <a:cubicBezTo>
                    <a:pt x="1348076" y="1734927"/>
                    <a:pt x="1348076" y="1734927"/>
                    <a:pt x="1362560" y="1805897"/>
                  </a:cubicBezTo>
                  <a:cubicBezTo>
                    <a:pt x="1348076" y="1803725"/>
                    <a:pt x="1350248" y="1782723"/>
                    <a:pt x="1334316" y="1781275"/>
                  </a:cubicBezTo>
                  <a:cubicBezTo>
                    <a:pt x="1324178" y="1793586"/>
                    <a:pt x="1332144" y="1813139"/>
                    <a:pt x="1316936" y="1826174"/>
                  </a:cubicBezTo>
                  <a:cubicBezTo>
                    <a:pt x="1316936" y="1800828"/>
                    <a:pt x="1316936" y="1776930"/>
                    <a:pt x="1316936" y="1742169"/>
                  </a:cubicBezTo>
                  <a:cubicBezTo>
                    <a:pt x="1221344" y="1829795"/>
                    <a:pt x="1120683" y="1849348"/>
                    <a:pt x="1009883" y="1796483"/>
                  </a:cubicBezTo>
                  <a:cubicBezTo>
                    <a:pt x="1075059" y="1816760"/>
                    <a:pt x="1139512" y="1813863"/>
                    <a:pt x="1203240" y="1788517"/>
                  </a:cubicBezTo>
                  <a:cubicBezTo>
                    <a:pt x="1236552" y="1775481"/>
                    <a:pt x="1264071" y="1754480"/>
                    <a:pt x="1293038" y="1734203"/>
                  </a:cubicBezTo>
                  <a:cubicBezTo>
                    <a:pt x="1311143" y="1721168"/>
                    <a:pt x="1310418" y="1702339"/>
                    <a:pt x="1304625" y="1684959"/>
                  </a:cubicBezTo>
                  <a:cubicBezTo>
                    <a:pt x="1258277" y="1556054"/>
                    <a:pt x="1262622" y="1422805"/>
                    <a:pt x="1267692" y="1288832"/>
                  </a:cubicBezTo>
                  <a:cubicBezTo>
                    <a:pt x="1269140" y="1248277"/>
                    <a:pt x="1285072" y="1198309"/>
                    <a:pt x="1264795" y="1170790"/>
                  </a:cubicBezTo>
                  <a:cubicBezTo>
                    <a:pt x="1245242" y="1143995"/>
                    <a:pt x="1193101" y="1159203"/>
                    <a:pt x="1154719" y="1155582"/>
                  </a:cubicBezTo>
                  <a:cubicBezTo>
                    <a:pt x="1101854" y="1150513"/>
                    <a:pt x="1048989" y="1149064"/>
                    <a:pt x="996124" y="1146168"/>
                  </a:cubicBezTo>
                  <a:cubicBezTo>
                    <a:pt x="999020" y="1143995"/>
                    <a:pt x="1001193" y="1141098"/>
                    <a:pt x="1004090" y="1138926"/>
                  </a:cubicBezTo>
                  <a:cubicBezTo>
                    <a:pt x="1085198" y="1140374"/>
                    <a:pt x="1167030" y="1136753"/>
                    <a:pt x="1248139" y="1145443"/>
                  </a:cubicBezTo>
                  <a:cubicBezTo>
                    <a:pt x="1290141" y="1150513"/>
                    <a:pt x="1327799" y="1134581"/>
                    <a:pt x="1358214" y="1102717"/>
                  </a:cubicBezTo>
                  <a:cubicBezTo>
                    <a:pt x="1358939" y="1104165"/>
                    <a:pt x="1358939" y="1106338"/>
                    <a:pt x="1359663" y="1107786"/>
                  </a:cubicBezTo>
                  <a:cubicBezTo>
                    <a:pt x="1359663" y="1107786"/>
                    <a:pt x="1359663" y="1107786"/>
                    <a:pt x="1359663" y="1107786"/>
                  </a:cubicBezTo>
                  <a:cubicBezTo>
                    <a:pt x="1382837" y="1070853"/>
                    <a:pt x="1391527" y="1032471"/>
                    <a:pt x="1385009" y="987572"/>
                  </a:cubicBezTo>
                  <a:cubicBezTo>
                    <a:pt x="1379940" y="949190"/>
                    <a:pt x="1369801" y="911533"/>
                    <a:pt x="1376319" y="872427"/>
                  </a:cubicBezTo>
                  <a:cubicBezTo>
                    <a:pt x="1374871" y="821010"/>
                    <a:pt x="1366905" y="770317"/>
                    <a:pt x="1362560" y="718901"/>
                  </a:cubicBezTo>
                  <a:cubicBezTo>
                    <a:pt x="1352421" y="597962"/>
                    <a:pt x="1309694" y="483542"/>
                    <a:pt x="1286520" y="365500"/>
                  </a:cubicBezTo>
                  <a:cubicBezTo>
                    <a:pt x="1282900" y="345223"/>
                    <a:pt x="1270588" y="351740"/>
                    <a:pt x="1259002" y="354637"/>
                  </a:cubicBezTo>
                  <a:cubicBezTo>
                    <a:pt x="1146029" y="385777"/>
                    <a:pt x="1029436" y="391570"/>
                    <a:pt x="913567" y="393743"/>
                  </a:cubicBezTo>
                  <a:cubicBezTo>
                    <a:pt x="827389" y="395191"/>
                    <a:pt x="829562" y="394467"/>
                    <a:pt x="840424" y="482817"/>
                  </a:cubicBezTo>
                  <a:cubicBezTo>
                    <a:pt x="855632" y="609549"/>
                    <a:pt x="894738" y="732660"/>
                    <a:pt x="907773" y="860116"/>
                  </a:cubicBezTo>
                  <a:cubicBezTo>
                    <a:pt x="914291" y="926016"/>
                    <a:pt x="925154" y="991193"/>
                    <a:pt x="936017" y="1064335"/>
                  </a:cubicBezTo>
                  <a:cubicBezTo>
                    <a:pt x="912119" y="1040437"/>
                    <a:pt x="925154" y="1008573"/>
                    <a:pt x="899807" y="988296"/>
                  </a:cubicBezTo>
                  <a:cubicBezTo>
                    <a:pt x="899807" y="1038264"/>
                    <a:pt x="905601" y="1080991"/>
                    <a:pt x="933120" y="1117200"/>
                  </a:cubicBezTo>
                  <a:cubicBezTo>
                    <a:pt x="934568" y="1120097"/>
                    <a:pt x="936741" y="1122270"/>
                    <a:pt x="938189" y="1124442"/>
                  </a:cubicBezTo>
                  <a:cubicBezTo>
                    <a:pt x="936017" y="1124442"/>
                    <a:pt x="933844" y="1124442"/>
                    <a:pt x="931671" y="1124442"/>
                  </a:cubicBezTo>
                  <a:cubicBezTo>
                    <a:pt x="903428" y="1093303"/>
                    <a:pt x="892566" y="1054921"/>
                    <a:pt x="894738" y="1014367"/>
                  </a:cubicBezTo>
                  <a:cubicBezTo>
                    <a:pt x="904152" y="813044"/>
                    <a:pt x="858529" y="620412"/>
                    <a:pt x="815802" y="426331"/>
                  </a:cubicBezTo>
                  <a:cubicBezTo>
                    <a:pt x="812181" y="411123"/>
                    <a:pt x="806388" y="404606"/>
                    <a:pt x="789732" y="403157"/>
                  </a:cubicBezTo>
                  <a:cubicBezTo>
                    <a:pt x="745557" y="399536"/>
                    <a:pt x="700658" y="395191"/>
                    <a:pt x="656482" y="390846"/>
                  </a:cubicBezTo>
                  <a:cubicBezTo>
                    <a:pt x="655758" y="391570"/>
                    <a:pt x="655034" y="392294"/>
                    <a:pt x="654310" y="393743"/>
                  </a:cubicBezTo>
                  <a:cubicBezTo>
                    <a:pt x="650689" y="446608"/>
                    <a:pt x="669518" y="495853"/>
                    <a:pt x="676759" y="546545"/>
                  </a:cubicBezTo>
                  <a:cubicBezTo>
                    <a:pt x="683277" y="592893"/>
                    <a:pt x="690519" y="638516"/>
                    <a:pt x="690519" y="685588"/>
                  </a:cubicBezTo>
                  <a:cubicBezTo>
                    <a:pt x="690519" y="695727"/>
                    <a:pt x="701382" y="709486"/>
                    <a:pt x="682553" y="714555"/>
                  </a:cubicBezTo>
                  <a:cubicBezTo>
                    <a:pt x="667345" y="627653"/>
                    <a:pt x="651413" y="541476"/>
                    <a:pt x="636929" y="454574"/>
                  </a:cubicBezTo>
                  <a:cubicBezTo>
                    <a:pt x="633309" y="434297"/>
                    <a:pt x="628963" y="414020"/>
                    <a:pt x="617377" y="396640"/>
                  </a:cubicBezTo>
                  <a:cubicBezTo>
                    <a:pt x="620273" y="395915"/>
                    <a:pt x="623170" y="395915"/>
                    <a:pt x="625343" y="395191"/>
                  </a:cubicBezTo>
                  <a:cubicBezTo>
                    <a:pt x="623170" y="393743"/>
                    <a:pt x="620998" y="392294"/>
                    <a:pt x="618101" y="391570"/>
                  </a:cubicBezTo>
                  <a:cubicBezTo>
                    <a:pt x="614480" y="388673"/>
                    <a:pt x="610859" y="385777"/>
                    <a:pt x="607238" y="382880"/>
                  </a:cubicBezTo>
                  <a:cubicBezTo>
                    <a:pt x="592030" y="369845"/>
                    <a:pt x="573201" y="358258"/>
                    <a:pt x="554373" y="364776"/>
                  </a:cubicBezTo>
                  <a:cubicBezTo>
                    <a:pt x="534096" y="372017"/>
                    <a:pt x="549303" y="394467"/>
                    <a:pt x="546407" y="410399"/>
                  </a:cubicBezTo>
                  <a:cubicBezTo>
                    <a:pt x="544234" y="419814"/>
                    <a:pt x="547131" y="429952"/>
                    <a:pt x="547131" y="439366"/>
                  </a:cubicBezTo>
                  <a:cubicBezTo>
                    <a:pt x="548579" y="500922"/>
                    <a:pt x="550028" y="561753"/>
                    <a:pt x="539165" y="622584"/>
                  </a:cubicBezTo>
                  <a:cubicBezTo>
                    <a:pt x="532647" y="566822"/>
                    <a:pt x="527578" y="511784"/>
                    <a:pt x="523233" y="456747"/>
                  </a:cubicBezTo>
                  <a:cubicBezTo>
                    <a:pt x="521785" y="437194"/>
                    <a:pt x="523233" y="418365"/>
                    <a:pt x="496438" y="411847"/>
                  </a:cubicBezTo>
                  <a:cubicBezTo>
                    <a:pt x="479782" y="408226"/>
                    <a:pt x="468919" y="389398"/>
                    <a:pt x="471816" y="371293"/>
                  </a:cubicBezTo>
                  <a:cubicBezTo>
                    <a:pt x="476161" y="343050"/>
                    <a:pt x="458057" y="339429"/>
                    <a:pt x="439228" y="334360"/>
                  </a:cubicBezTo>
                  <a:cubicBezTo>
                    <a:pt x="389259" y="322049"/>
                    <a:pt x="379845" y="309014"/>
                    <a:pt x="376948" y="256148"/>
                  </a:cubicBezTo>
                  <a:cubicBezTo>
                    <a:pt x="374776" y="208352"/>
                    <a:pt x="371879" y="161281"/>
                    <a:pt x="366810" y="114209"/>
                  </a:cubicBezTo>
                  <a:cubicBezTo>
                    <a:pt x="360292" y="52653"/>
                    <a:pt x="359568" y="52653"/>
                    <a:pt x="297288" y="54826"/>
                  </a:cubicBezTo>
                  <a:cubicBezTo>
                    <a:pt x="282805" y="55550"/>
                    <a:pt x="271218" y="56274"/>
                    <a:pt x="267597" y="73655"/>
                  </a:cubicBezTo>
                  <a:cubicBezTo>
                    <a:pt x="264700" y="86690"/>
                    <a:pt x="250216" y="88863"/>
                    <a:pt x="242250" y="96828"/>
                  </a:cubicBezTo>
                  <a:cubicBezTo>
                    <a:pt x="255286" y="106243"/>
                    <a:pt x="282080" y="96104"/>
                    <a:pt x="282080" y="120726"/>
                  </a:cubicBezTo>
                  <a:cubicBezTo>
                    <a:pt x="282080" y="148970"/>
                    <a:pt x="289322" y="178661"/>
                    <a:pt x="274114" y="206180"/>
                  </a:cubicBezTo>
                  <a:cubicBezTo>
                    <a:pt x="265424" y="222112"/>
                    <a:pt x="261803" y="243837"/>
                    <a:pt x="279908" y="254700"/>
                  </a:cubicBezTo>
                  <a:cubicBezTo>
                    <a:pt x="297288" y="264839"/>
                    <a:pt x="317565" y="261218"/>
                    <a:pt x="334222" y="246734"/>
                  </a:cubicBezTo>
                  <a:cubicBezTo>
                    <a:pt x="341463" y="239492"/>
                    <a:pt x="346533" y="230078"/>
                    <a:pt x="354499" y="219215"/>
                  </a:cubicBezTo>
                  <a:cubicBezTo>
                    <a:pt x="358120" y="231526"/>
                    <a:pt x="361016" y="242389"/>
                    <a:pt x="363913" y="252527"/>
                  </a:cubicBezTo>
                  <a:cubicBezTo>
                    <a:pt x="367534" y="267011"/>
                    <a:pt x="363913" y="273529"/>
                    <a:pt x="346533" y="272080"/>
                  </a:cubicBezTo>
                  <a:cubicBezTo>
                    <a:pt x="284253" y="266287"/>
                    <a:pt x="221249" y="261218"/>
                    <a:pt x="166211" y="256873"/>
                  </a:cubicBezTo>
                  <a:cubicBezTo>
                    <a:pt x="164039" y="210525"/>
                    <a:pt x="114794" y="214146"/>
                    <a:pt x="99587" y="187351"/>
                  </a:cubicBezTo>
                  <a:cubicBezTo>
                    <a:pt x="114794" y="181558"/>
                    <a:pt x="126381" y="191696"/>
                    <a:pt x="138692" y="194593"/>
                  </a:cubicBezTo>
                  <a:cubicBezTo>
                    <a:pt x="146658" y="196766"/>
                    <a:pt x="155349" y="204732"/>
                    <a:pt x="157521" y="189524"/>
                  </a:cubicBezTo>
                  <a:cubicBezTo>
                    <a:pt x="164763" y="139555"/>
                    <a:pt x="144486" y="92483"/>
                    <a:pt x="141589" y="43239"/>
                  </a:cubicBezTo>
                  <a:cubicBezTo>
                    <a:pt x="141589" y="37446"/>
                    <a:pt x="127830" y="30928"/>
                    <a:pt x="119864" y="26583"/>
                  </a:cubicBezTo>
                  <a:cubicBezTo>
                    <a:pt x="106828" y="20065"/>
                    <a:pt x="93069" y="14272"/>
                    <a:pt x="80034" y="9203"/>
                  </a:cubicBezTo>
                  <a:cubicBezTo>
                    <a:pt x="72068" y="5582"/>
                    <a:pt x="63378" y="-6730"/>
                    <a:pt x="55412" y="4857"/>
                  </a:cubicBezTo>
                  <a:cubicBezTo>
                    <a:pt x="49618" y="14272"/>
                    <a:pt x="41652" y="28031"/>
                    <a:pt x="51067" y="38170"/>
                  </a:cubicBezTo>
                  <a:cubicBezTo>
                    <a:pt x="72068" y="60619"/>
                    <a:pt x="65550" y="85242"/>
                    <a:pt x="58308" y="109864"/>
                  </a:cubicBezTo>
                  <a:cubicBezTo>
                    <a:pt x="49618" y="139555"/>
                    <a:pt x="32962" y="168522"/>
                    <a:pt x="40204" y="201111"/>
                  </a:cubicBezTo>
                  <a:cubicBezTo>
                    <a:pt x="36583" y="200386"/>
                    <a:pt x="32962" y="200386"/>
                    <a:pt x="29341" y="200386"/>
                  </a:cubicBezTo>
                  <a:cubicBezTo>
                    <a:pt x="19927" y="197490"/>
                    <a:pt x="11961" y="203283"/>
                    <a:pt x="9788" y="210525"/>
                  </a:cubicBezTo>
                  <a:cubicBezTo>
                    <a:pt x="4719" y="238768"/>
                    <a:pt x="-9041" y="267735"/>
                    <a:pt x="9064" y="295978"/>
                  </a:cubicBezTo>
                  <a:cubicBezTo>
                    <a:pt x="15582" y="308289"/>
                    <a:pt x="25720" y="318428"/>
                    <a:pt x="24272" y="334360"/>
                  </a:cubicBezTo>
                  <a:cubicBezTo>
                    <a:pt x="22823" y="376363"/>
                    <a:pt x="35135" y="416193"/>
                    <a:pt x="37307" y="458195"/>
                  </a:cubicBezTo>
                  <a:cubicBezTo>
                    <a:pt x="41652" y="466885"/>
                    <a:pt x="43100" y="475575"/>
                    <a:pt x="42376" y="485714"/>
                  </a:cubicBezTo>
                  <a:cubicBezTo>
                    <a:pt x="35859" y="560305"/>
                    <a:pt x="50342" y="634171"/>
                    <a:pt x="50342" y="708762"/>
                  </a:cubicBezTo>
                  <a:cubicBezTo>
                    <a:pt x="51791" y="710934"/>
                    <a:pt x="53239" y="713107"/>
                    <a:pt x="54687" y="715280"/>
                  </a:cubicBezTo>
                  <a:cubicBezTo>
                    <a:pt x="59757" y="722521"/>
                    <a:pt x="62653" y="731212"/>
                    <a:pt x="61929" y="739178"/>
                  </a:cubicBezTo>
                  <a:cubicBezTo>
                    <a:pt x="61205" y="750040"/>
                    <a:pt x="61929" y="760903"/>
                    <a:pt x="62653" y="771766"/>
                  </a:cubicBezTo>
                  <a:cubicBezTo>
                    <a:pt x="61205" y="761627"/>
                    <a:pt x="57584" y="752213"/>
                    <a:pt x="51791" y="742074"/>
                  </a:cubicBezTo>
                  <a:cubicBezTo>
                    <a:pt x="51791" y="743522"/>
                    <a:pt x="51067" y="744971"/>
                    <a:pt x="51067" y="746419"/>
                  </a:cubicBezTo>
                  <a:cubicBezTo>
                    <a:pt x="41652" y="807251"/>
                    <a:pt x="43825" y="868082"/>
                    <a:pt x="38755" y="928913"/>
                  </a:cubicBezTo>
                  <a:cubicBezTo>
                    <a:pt x="37307" y="946293"/>
                    <a:pt x="38755" y="963674"/>
                    <a:pt x="46721" y="979606"/>
                  </a:cubicBezTo>
                  <a:cubicBezTo>
                    <a:pt x="56860" y="991917"/>
                    <a:pt x="66998" y="1010022"/>
                    <a:pt x="85827" y="1008573"/>
                  </a:cubicBezTo>
                  <a:cubicBezTo>
                    <a:pt x="90172" y="1008573"/>
                    <a:pt x="92345" y="1005676"/>
                    <a:pt x="93069" y="1001331"/>
                  </a:cubicBezTo>
                  <a:cubicBezTo>
                    <a:pt x="98138" y="1023781"/>
                    <a:pt x="99587" y="1046955"/>
                    <a:pt x="107553" y="1068680"/>
                  </a:cubicBezTo>
                  <a:cubicBezTo>
                    <a:pt x="114070" y="1080991"/>
                    <a:pt x="120588" y="1094027"/>
                    <a:pt x="126381" y="1106338"/>
                  </a:cubicBezTo>
                  <a:cubicBezTo>
                    <a:pt x="127830" y="1092578"/>
                    <a:pt x="129278" y="1078819"/>
                    <a:pt x="132175" y="1065783"/>
                  </a:cubicBezTo>
                  <a:cubicBezTo>
                    <a:pt x="159694" y="1158479"/>
                    <a:pt x="200248" y="1243932"/>
                    <a:pt x="255286" y="1322868"/>
                  </a:cubicBezTo>
                  <a:cubicBezTo>
                    <a:pt x="261079" y="1330834"/>
                    <a:pt x="266148" y="1338076"/>
                    <a:pt x="266148" y="1351835"/>
                  </a:cubicBezTo>
                  <a:cubicBezTo>
                    <a:pt x="250941" y="1333731"/>
                    <a:pt x="233560" y="1316350"/>
                    <a:pt x="219801" y="1296797"/>
                  </a:cubicBezTo>
                  <a:cubicBezTo>
                    <a:pt x="203869" y="1274348"/>
                    <a:pt x="190109" y="1251898"/>
                    <a:pt x="176350" y="1228000"/>
                  </a:cubicBezTo>
                  <a:cubicBezTo>
                    <a:pt x="164039" y="1206275"/>
                    <a:pt x="153176" y="1183825"/>
                    <a:pt x="138692" y="1162100"/>
                  </a:cubicBezTo>
                  <a:cubicBezTo>
                    <a:pt x="134347" y="1204102"/>
                    <a:pt x="143762" y="1245381"/>
                    <a:pt x="139417" y="1285935"/>
                  </a:cubicBezTo>
                  <a:cubicBezTo>
                    <a:pt x="129278" y="1243932"/>
                    <a:pt x="124209" y="1202654"/>
                    <a:pt x="124209" y="1160651"/>
                  </a:cubicBezTo>
                  <a:cubicBezTo>
                    <a:pt x="121312" y="1164272"/>
                    <a:pt x="119864" y="1170066"/>
                    <a:pt x="121312" y="1174411"/>
                  </a:cubicBezTo>
                  <a:cubicBezTo>
                    <a:pt x="133623" y="1215689"/>
                    <a:pt x="112622" y="1255519"/>
                    <a:pt x="119140" y="1296797"/>
                  </a:cubicBezTo>
                  <a:cubicBezTo>
                    <a:pt x="136520" y="1409046"/>
                    <a:pt x="169108" y="1517673"/>
                    <a:pt x="203145" y="1625576"/>
                  </a:cubicBezTo>
                  <a:cubicBezTo>
                    <a:pt x="209662" y="1636439"/>
                    <a:pt x="216904" y="1645853"/>
                    <a:pt x="225594" y="1655267"/>
                  </a:cubicBezTo>
                  <a:cubicBezTo>
                    <a:pt x="223422" y="1642956"/>
                    <a:pt x="221249" y="1630645"/>
                    <a:pt x="219801" y="1619058"/>
                  </a:cubicBezTo>
                  <a:cubicBezTo>
                    <a:pt x="282080" y="1704512"/>
                    <a:pt x="352326" y="1729134"/>
                    <a:pt x="457332" y="1702339"/>
                  </a:cubicBezTo>
                  <a:cubicBezTo>
                    <a:pt x="467471" y="1700167"/>
                    <a:pt x="476885" y="1697994"/>
                    <a:pt x="487024" y="1695821"/>
                  </a:cubicBezTo>
                  <a:cubicBezTo>
                    <a:pt x="487748" y="1694373"/>
                    <a:pt x="487748" y="1693649"/>
                    <a:pt x="488472" y="1692200"/>
                  </a:cubicBezTo>
                  <a:cubicBezTo>
                    <a:pt x="497887" y="1690028"/>
                    <a:pt x="507301" y="1687132"/>
                    <a:pt x="517440" y="1685683"/>
                  </a:cubicBezTo>
                  <a:cubicBezTo>
                    <a:pt x="561615" y="1679165"/>
                    <a:pt x="561615" y="1679165"/>
                    <a:pt x="565236" y="1637163"/>
                  </a:cubicBezTo>
                  <a:cubicBezTo>
                    <a:pt x="572477" y="1638611"/>
                    <a:pt x="576098" y="1645853"/>
                    <a:pt x="575374" y="1650198"/>
                  </a:cubicBezTo>
                  <a:cubicBezTo>
                    <a:pt x="569581" y="1692925"/>
                    <a:pt x="595651" y="1692925"/>
                    <a:pt x="626067" y="1692200"/>
                  </a:cubicBezTo>
                  <a:cubicBezTo>
                    <a:pt x="668793" y="1692200"/>
                    <a:pt x="711520" y="1689304"/>
                    <a:pt x="751350" y="1674820"/>
                  </a:cubicBezTo>
                  <a:cubicBezTo>
                    <a:pt x="797698" y="1657440"/>
                    <a:pt x="803491" y="1645129"/>
                    <a:pt x="788283" y="1598057"/>
                  </a:cubicBezTo>
                  <a:cubicBezTo>
                    <a:pt x="786835" y="1590091"/>
                    <a:pt x="784663" y="1582125"/>
                    <a:pt x="782490" y="1573435"/>
                  </a:cubicBezTo>
                  <a:cubicBezTo>
                    <a:pt x="785387" y="1565469"/>
                    <a:pt x="789008" y="1557503"/>
                    <a:pt x="792629" y="1550261"/>
                  </a:cubicBezTo>
                  <a:cubicBezTo>
                    <a:pt x="790456" y="1545916"/>
                    <a:pt x="788283" y="1541571"/>
                    <a:pt x="789008" y="1535777"/>
                  </a:cubicBezTo>
                  <a:cubicBezTo>
                    <a:pt x="782490" y="1524915"/>
                    <a:pt x="775248" y="1515500"/>
                    <a:pt x="765834" y="1511879"/>
                  </a:cubicBezTo>
                  <a:cubicBezTo>
                    <a:pt x="768006" y="1521294"/>
                    <a:pt x="770179" y="1530708"/>
                    <a:pt x="772351" y="1540122"/>
                  </a:cubicBezTo>
                  <a:cubicBezTo>
                    <a:pt x="748453" y="1515500"/>
                    <a:pt x="748453" y="1515500"/>
                    <a:pt x="713693" y="1571262"/>
                  </a:cubicBezTo>
                  <a:cubicBezTo>
                    <a:pt x="718038" y="1555330"/>
                    <a:pt x="723831" y="1539398"/>
                    <a:pt x="726728" y="1523466"/>
                  </a:cubicBezTo>
                  <a:cubicBezTo>
                    <a:pt x="730349" y="1505362"/>
                    <a:pt x="732521" y="1487257"/>
                    <a:pt x="733970" y="1468429"/>
                  </a:cubicBezTo>
                  <a:cubicBezTo>
                    <a:pt x="735418" y="1449600"/>
                    <a:pt x="733246" y="1432219"/>
                    <a:pt x="722383" y="1409770"/>
                  </a:cubicBezTo>
                  <a:cubicBezTo>
                    <a:pt x="693416" y="1482188"/>
                    <a:pt x="634033" y="1498120"/>
                    <a:pt x="568856" y="1503913"/>
                  </a:cubicBezTo>
                  <a:cubicBezTo>
                    <a:pt x="544234" y="1506086"/>
                    <a:pt x="518164" y="1526363"/>
                    <a:pt x="494266" y="1500292"/>
                  </a:cubicBezTo>
                  <a:cubicBezTo>
                    <a:pt x="491369" y="1497396"/>
                    <a:pt x="486300" y="1496671"/>
                    <a:pt x="487024" y="1490878"/>
                  </a:cubicBezTo>
                  <a:cubicBezTo>
                    <a:pt x="487748" y="1485809"/>
                    <a:pt x="492093" y="1480015"/>
                    <a:pt x="496438" y="1482188"/>
                  </a:cubicBezTo>
                  <a:cubicBezTo>
                    <a:pt x="536268" y="1503189"/>
                    <a:pt x="502956" y="1459014"/>
                    <a:pt x="520336" y="1460462"/>
                  </a:cubicBezTo>
                  <a:cubicBezTo>
                    <a:pt x="534820" y="1517673"/>
                    <a:pt x="579719" y="1491602"/>
                    <a:pt x="613031" y="1485809"/>
                  </a:cubicBezTo>
                  <a:cubicBezTo>
                    <a:pt x="665173" y="1477119"/>
                    <a:pt x="707175" y="1432219"/>
                    <a:pt x="712244" y="1390217"/>
                  </a:cubicBezTo>
                  <a:cubicBezTo>
                    <a:pt x="714417" y="1380078"/>
                    <a:pt x="715141" y="1369940"/>
                    <a:pt x="720935" y="1361974"/>
                  </a:cubicBezTo>
                  <a:cubicBezTo>
                    <a:pt x="724555" y="1370664"/>
                    <a:pt x="727452" y="1379354"/>
                    <a:pt x="730349" y="1388044"/>
                  </a:cubicBezTo>
                  <a:cubicBezTo>
                    <a:pt x="731073" y="1385872"/>
                    <a:pt x="731797" y="1384423"/>
                    <a:pt x="732521" y="1382251"/>
                  </a:cubicBezTo>
                  <a:cubicBezTo>
                    <a:pt x="733970" y="1376457"/>
                    <a:pt x="739039" y="1372113"/>
                    <a:pt x="740487" y="1366319"/>
                  </a:cubicBezTo>
                  <a:cubicBezTo>
                    <a:pt x="742660" y="1355456"/>
                    <a:pt x="739763" y="1345318"/>
                    <a:pt x="738315" y="1334455"/>
                  </a:cubicBezTo>
                  <a:cubicBezTo>
                    <a:pt x="727452" y="1256243"/>
                    <a:pt x="710796" y="1178756"/>
                    <a:pt x="723107" y="1099096"/>
                  </a:cubicBezTo>
                  <a:cubicBezTo>
                    <a:pt x="715865" y="1083164"/>
                    <a:pt x="715141" y="1065783"/>
                    <a:pt x="715141" y="1046955"/>
                  </a:cubicBezTo>
                  <a:cubicBezTo>
                    <a:pt x="714417" y="1013643"/>
                    <a:pt x="727452" y="982502"/>
                    <a:pt x="728901" y="949914"/>
                  </a:cubicBezTo>
                  <a:cubicBezTo>
                    <a:pt x="736867" y="990469"/>
                    <a:pt x="744833" y="1031747"/>
                    <a:pt x="749178" y="1073025"/>
                  </a:cubicBezTo>
                  <a:cubicBezTo>
                    <a:pt x="765110" y="1212068"/>
                    <a:pt x="787559" y="1351111"/>
                    <a:pt x="817251" y="1488706"/>
                  </a:cubicBezTo>
                  <a:cubicBezTo>
                    <a:pt x="817975" y="1493050"/>
                    <a:pt x="820147" y="1496671"/>
                    <a:pt x="821596" y="1500292"/>
                  </a:cubicBezTo>
                  <a:cubicBezTo>
                    <a:pt x="825217" y="1495947"/>
                    <a:pt x="829562" y="1491602"/>
                    <a:pt x="833907" y="1487257"/>
                  </a:cubicBezTo>
                  <a:cubicBezTo>
                    <a:pt x="857805" y="1579228"/>
                    <a:pt x="875909" y="1674096"/>
                    <a:pt x="943258" y="1747963"/>
                  </a:cubicBezTo>
                  <a:cubicBezTo>
                    <a:pt x="930223" y="1788517"/>
                    <a:pt x="974398" y="1800828"/>
                    <a:pt x="983088" y="1831243"/>
                  </a:cubicBezTo>
                  <a:cubicBezTo>
                    <a:pt x="989606" y="1855141"/>
                    <a:pt x="1005538" y="1873246"/>
                    <a:pt x="1019297" y="1893523"/>
                  </a:cubicBezTo>
                  <a:cubicBezTo>
                    <a:pt x="983812" y="1881936"/>
                    <a:pt x="964984" y="1852245"/>
                    <a:pt x="940362" y="1827622"/>
                  </a:cubicBezTo>
                  <a:cubicBezTo>
                    <a:pt x="931671" y="1839934"/>
                    <a:pt x="939637" y="1851520"/>
                    <a:pt x="936741" y="1861659"/>
                  </a:cubicBezTo>
                  <a:cubicBezTo>
                    <a:pt x="935292" y="1866728"/>
                    <a:pt x="933844" y="1871073"/>
                    <a:pt x="931671" y="1875419"/>
                  </a:cubicBezTo>
                  <a:cubicBezTo>
                    <a:pt x="937465" y="1891350"/>
                    <a:pt x="925878" y="1909455"/>
                    <a:pt x="936741" y="1924663"/>
                  </a:cubicBezTo>
                  <a:cubicBezTo>
                    <a:pt x="949776" y="2005047"/>
                    <a:pt x="964984" y="2083983"/>
                    <a:pt x="973674" y="2165091"/>
                  </a:cubicBezTo>
                  <a:cubicBezTo>
                    <a:pt x="975122" y="2178127"/>
                    <a:pt x="974398" y="2191886"/>
                    <a:pt x="979467" y="2204197"/>
                  </a:cubicBezTo>
                  <a:cubicBezTo>
                    <a:pt x="999020" y="2255614"/>
                    <a:pt x="999744" y="2309203"/>
                    <a:pt x="988158" y="2361344"/>
                  </a:cubicBezTo>
                  <a:cubicBezTo>
                    <a:pt x="976571" y="2412761"/>
                    <a:pt x="975847" y="2466351"/>
                    <a:pt x="952673" y="2514871"/>
                  </a:cubicBezTo>
                  <a:cubicBezTo>
                    <a:pt x="947603" y="2565564"/>
                    <a:pt x="940362" y="2616981"/>
                    <a:pt x="944707" y="2668398"/>
                  </a:cubicBezTo>
                  <a:cubicBezTo>
                    <a:pt x="946155" y="2689399"/>
                    <a:pt x="952673" y="2710400"/>
                    <a:pt x="946155" y="2732126"/>
                  </a:cubicBezTo>
                  <a:cubicBezTo>
                    <a:pt x="941810" y="2751679"/>
                    <a:pt x="955569" y="2763265"/>
                    <a:pt x="965708" y="2776300"/>
                  </a:cubicBezTo>
                  <a:cubicBezTo>
                    <a:pt x="990330" y="2807440"/>
                    <a:pt x="1017849" y="2838580"/>
                    <a:pt x="1016401" y="2882031"/>
                  </a:cubicBezTo>
                  <a:cubicBezTo>
                    <a:pt x="1015677" y="2917516"/>
                    <a:pt x="1034505" y="2937793"/>
                    <a:pt x="1062748" y="2954449"/>
                  </a:cubicBezTo>
                  <a:cubicBezTo>
                    <a:pt x="1078680" y="2963864"/>
                    <a:pt x="1095337" y="2968933"/>
                    <a:pt x="1113441" y="2972554"/>
                  </a:cubicBezTo>
                  <a:cubicBezTo>
                    <a:pt x="1114165" y="2966760"/>
                    <a:pt x="1120683" y="2965312"/>
                    <a:pt x="1125752" y="2962415"/>
                  </a:cubicBezTo>
                  <a:cubicBezTo>
                    <a:pt x="1161961" y="2965312"/>
                    <a:pt x="1198170" y="2968933"/>
                    <a:pt x="1234379" y="2971830"/>
                  </a:cubicBezTo>
                  <a:cubicBezTo>
                    <a:pt x="1241621" y="2974002"/>
                    <a:pt x="1248863" y="2976175"/>
                    <a:pt x="1256829" y="2979071"/>
                  </a:cubicBezTo>
                  <a:cubicBezTo>
                    <a:pt x="1220620" y="2981968"/>
                    <a:pt x="1184411" y="2984141"/>
                    <a:pt x="1147478" y="2976175"/>
                  </a:cubicBezTo>
                  <a:cubicBezTo>
                    <a:pt x="1139512" y="2974726"/>
                    <a:pt x="1132270" y="2974002"/>
                    <a:pt x="1125752" y="2976175"/>
                  </a:cubicBezTo>
                  <a:cubicBezTo>
                    <a:pt x="1124304" y="2977623"/>
                    <a:pt x="1123580" y="2978347"/>
                    <a:pt x="1122131" y="2980520"/>
                  </a:cubicBezTo>
                  <a:cubicBezTo>
                    <a:pt x="1105475" y="3060904"/>
                    <a:pt x="1073611" y="3136943"/>
                    <a:pt x="1043195" y="3212258"/>
                  </a:cubicBezTo>
                  <a:cubicBezTo>
                    <a:pt x="1038126" y="3215879"/>
                    <a:pt x="1038850" y="3220948"/>
                    <a:pt x="1041747" y="3226742"/>
                  </a:cubicBezTo>
                  <a:cubicBezTo>
                    <a:pt x="1043195" y="3234707"/>
                    <a:pt x="1042471" y="3242674"/>
                    <a:pt x="1036678" y="3249915"/>
                  </a:cubicBezTo>
                  <a:cubicBezTo>
                    <a:pt x="1034505" y="3262227"/>
                    <a:pt x="1032333" y="3275262"/>
                    <a:pt x="1030884" y="3288297"/>
                  </a:cubicBezTo>
                  <a:cubicBezTo>
                    <a:pt x="1027263" y="3323782"/>
                    <a:pt x="1011331" y="3357818"/>
                    <a:pt x="1027988" y="3392579"/>
                  </a:cubicBezTo>
                  <a:cubicBezTo>
                    <a:pt x="1028712" y="3394027"/>
                    <a:pt x="1029436" y="3395476"/>
                    <a:pt x="1029436" y="3396924"/>
                  </a:cubicBezTo>
                  <a:cubicBezTo>
                    <a:pt x="1086646" y="3451238"/>
                    <a:pt x="1159789" y="3446893"/>
                    <a:pt x="1231483" y="3446168"/>
                  </a:cubicBezTo>
                  <a:cubicBezTo>
                    <a:pt x="1264071" y="3445444"/>
                    <a:pt x="1296659" y="3437478"/>
                    <a:pt x="1327075" y="3425167"/>
                  </a:cubicBezTo>
                  <a:cubicBezTo>
                    <a:pt x="1392251" y="3399097"/>
                    <a:pt x="1441495" y="3357818"/>
                    <a:pt x="1455979" y="3286849"/>
                  </a:cubicBezTo>
                  <a:cubicBezTo>
                    <a:pt x="1461048" y="3336093"/>
                    <a:pt x="1431357" y="3388234"/>
                    <a:pt x="1379940" y="3415029"/>
                  </a:cubicBezTo>
                  <a:cubicBezTo>
                    <a:pt x="1278554" y="3467894"/>
                    <a:pt x="1173548" y="3470066"/>
                    <a:pt x="1065645" y="3436030"/>
                  </a:cubicBezTo>
                  <a:cubicBezTo>
                    <a:pt x="1046092" y="3429512"/>
                    <a:pt x="1027263" y="3420098"/>
                    <a:pt x="1018573" y="3399821"/>
                  </a:cubicBezTo>
                  <a:cubicBezTo>
                    <a:pt x="1019297" y="3399097"/>
                    <a:pt x="1020022" y="3398373"/>
                    <a:pt x="1020022" y="3397648"/>
                  </a:cubicBezTo>
                  <a:cubicBezTo>
                    <a:pt x="1009159" y="3392579"/>
                    <a:pt x="1008435" y="3392579"/>
                    <a:pt x="1008435" y="3399097"/>
                  </a:cubicBezTo>
                  <a:cubicBezTo>
                    <a:pt x="1009159" y="3425891"/>
                    <a:pt x="1022194" y="3444720"/>
                    <a:pt x="1046092" y="3455583"/>
                  </a:cubicBezTo>
                  <a:cubicBezTo>
                    <a:pt x="1148926" y="3501207"/>
                    <a:pt x="1252484" y="3497586"/>
                    <a:pt x="1353869" y="3454859"/>
                  </a:cubicBezTo>
                  <a:cubicBezTo>
                    <a:pt x="1440047" y="3417926"/>
                    <a:pt x="1477704" y="3344783"/>
                    <a:pt x="1487119" y="3254985"/>
                  </a:cubicBezTo>
                  <a:cubicBezTo>
                    <a:pt x="1492188" y="3249191"/>
                    <a:pt x="1498706" y="3244122"/>
                    <a:pt x="1500154" y="3236156"/>
                  </a:cubicBezTo>
                  <a:cubicBezTo>
                    <a:pt x="1501602" y="3222397"/>
                    <a:pt x="1492188" y="3211534"/>
                    <a:pt x="1487843" y="3199223"/>
                  </a:cubicBezTo>
                  <a:cubicBezTo>
                    <a:pt x="1485670" y="3196326"/>
                    <a:pt x="1482774" y="3193429"/>
                    <a:pt x="1480601" y="3190532"/>
                  </a:cubicBezTo>
                  <a:cubicBezTo>
                    <a:pt x="1476256" y="3160117"/>
                    <a:pt x="1463221" y="3128253"/>
                    <a:pt x="1484222" y="3100734"/>
                  </a:cubicBezTo>
                  <a:cubicBezTo>
                    <a:pt x="1505947" y="3071766"/>
                    <a:pt x="1505223" y="3040627"/>
                    <a:pt x="1497981" y="3008763"/>
                  </a:cubicBezTo>
                  <a:cubicBezTo>
                    <a:pt x="1493636" y="2987762"/>
                    <a:pt x="1485670" y="2967485"/>
                    <a:pt x="1487843" y="2945035"/>
                  </a:cubicBezTo>
                  <a:cubicBezTo>
                    <a:pt x="1487843" y="2942862"/>
                    <a:pt x="1488567" y="2941414"/>
                    <a:pt x="1488567" y="2939966"/>
                  </a:cubicBezTo>
                  <a:cubicBezTo>
                    <a:pt x="1487119" y="2941414"/>
                    <a:pt x="1486395" y="2942862"/>
                    <a:pt x="1484946" y="2943587"/>
                  </a:cubicBezTo>
                  <a:cubicBezTo>
                    <a:pt x="1482774" y="2925482"/>
                    <a:pt x="1474083" y="2929103"/>
                    <a:pt x="1461048" y="2933448"/>
                  </a:cubicBezTo>
                  <a:cubicBezTo>
                    <a:pt x="1436426" y="2941414"/>
                    <a:pt x="1412528" y="2952277"/>
                    <a:pt x="1387182" y="2953001"/>
                  </a:cubicBezTo>
                  <a:cubicBezTo>
                    <a:pt x="1382837" y="2955173"/>
                    <a:pt x="1380664" y="2954449"/>
                    <a:pt x="1379940" y="2953001"/>
                  </a:cubicBezTo>
                  <a:cubicBezTo>
                    <a:pt x="1340110" y="2964588"/>
                    <a:pt x="1298832" y="2968209"/>
                    <a:pt x="1258277" y="2973278"/>
                  </a:cubicBezTo>
                  <a:cubicBezTo>
                    <a:pt x="1251760" y="2968933"/>
                    <a:pt x="1241621" y="2975450"/>
                    <a:pt x="1236552" y="2967485"/>
                  </a:cubicBezTo>
                  <a:cubicBezTo>
                    <a:pt x="1284348" y="2959518"/>
                    <a:pt x="1332868" y="2952277"/>
                    <a:pt x="1381388" y="2944311"/>
                  </a:cubicBezTo>
                  <a:cubicBezTo>
                    <a:pt x="1381388" y="2944311"/>
                    <a:pt x="1381388" y="2944311"/>
                    <a:pt x="1381388" y="2944311"/>
                  </a:cubicBezTo>
                  <a:cubicBezTo>
                    <a:pt x="1399493" y="2938517"/>
                    <a:pt x="1416873" y="2932000"/>
                    <a:pt x="1435702" y="2929103"/>
                  </a:cubicBezTo>
                  <a:cubicBezTo>
                    <a:pt x="1460324" y="2925482"/>
                    <a:pt x="1464669" y="2908102"/>
                    <a:pt x="1463945" y="2887100"/>
                  </a:cubicBezTo>
                  <a:cubicBezTo>
                    <a:pt x="1472635" y="2918964"/>
                    <a:pt x="1489291" y="2903757"/>
                    <a:pt x="1503775" y="2894342"/>
                  </a:cubicBezTo>
                  <a:cubicBezTo>
                    <a:pt x="1506672" y="2892894"/>
                    <a:pt x="1509568" y="2889997"/>
                    <a:pt x="1511741" y="2887825"/>
                  </a:cubicBezTo>
                  <a:cubicBezTo>
                    <a:pt x="1511741" y="2790060"/>
                    <a:pt x="1501602" y="2697365"/>
                    <a:pt x="1498706" y="2604669"/>
                  </a:cubicBezTo>
                  <a:close/>
                  <a:moveTo>
                    <a:pt x="65550" y="854323"/>
                  </a:moveTo>
                  <a:cubicBezTo>
                    <a:pt x="61205" y="867358"/>
                    <a:pt x="57584" y="879669"/>
                    <a:pt x="51067" y="901394"/>
                  </a:cubicBezTo>
                  <a:cubicBezTo>
                    <a:pt x="51067" y="902118"/>
                    <a:pt x="50342" y="903567"/>
                    <a:pt x="50342" y="904291"/>
                  </a:cubicBezTo>
                  <a:cubicBezTo>
                    <a:pt x="50342" y="902842"/>
                    <a:pt x="50342" y="902118"/>
                    <a:pt x="50342" y="900670"/>
                  </a:cubicBezTo>
                  <a:cubicBezTo>
                    <a:pt x="48170" y="873875"/>
                    <a:pt x="49618" y="856495"/>
                    <a:pt x="52515" y="839115"/>
                  </a:cubicBezTo>
                  <a:cubicBezTo>
                    <a:pt x="56136" y="820286"/>
                    <a:pt x="60481" y="801457"/>
                    <a:pt x="60481" y="783352"/>
                  </a:cubicBezTo>
                  <a:cubicBezTo>
                    <a:pt x="62653" y="807251"/>
                    <a:pt x="66274" y="830424"/>
                    <a:pt x="66998" y="854323"/>
                  </a:cubicBezTo>
                  <a:cubicBezTo>
                    <a:pt x="66274" y="855047"/>
                    <a:pt x="66274" y="855047"/>
                    <a:pt x="65550" y="854323"/>
                  </a:cubicBezTo>
                  <a:close/>
                  <a:moveTo>
                    <a:pt x="253113" y="335808"/>
                  </a:moveTo>
                  <a:cubicBezTo>
                    <a:pt x="285701" y="328566"/>
                    <a:pt x="317565" y="314083"/>
                    <a:pt x="358120" y="325670"/>
                  </a:cubicBezTo>
                  <a:cubicBezTo>
                    <a:pt x="319014" y="338705"/>
                    <a:pt x="286426" y="345223"/>
                    <a:pt x="253113" y="335808"/>
                  </a:cubicBezTo>
                  <a:close/>
                  <a:moveTo>
                    <a:pt x="557270" y="1616161"/>
                  </a:moveTo>
                  <a:cubicBezTo>
                    <a:pt x="541337" y="1592988"/>
                    <a:pt x="539889" y="1566193"/>
                    <a:pt x="539165" y="1540122"/>
                  </a:cubicBezTo>
                  <a:cubicBezTo>
                    <a:pt x="557270" y="1562572"/>
                    <a:pt x="559442" y="1588643"/>
                    <a:pt x="557270" y="1616161"/>
                  </a:cubicBezTo>
                  <a:close/>
                  <a:moveTo>
                    <a:pt x="509473" y="1444531"/>
                  </a:moveTo>
                  <a:cubicBezTo>
                    <a:pt x="493541" y="1435840"/>
                    <a:pt x="480506" y="1432943"/>
                    <a:pt x="479782" y="1414839"/>
                  </a:cubicBezTo>
                  <a:cubicBezTo>
                    <a:pt x="475437" y="1309833"/>
                    <a:pt x="455160" y="1204826"/>
                    <a:pt x="466023" y="1099096"/>
                  </a:cubicBezTo>
                  <a:cubicBezTo>
                    <a:pt x="476161" y="997710"/>
                    <a:pt x="491369" y="897774"/>
                    <a:pt x="505128" y="796388"/>
                  </a:cubicBezTo>
                  <a:cubicBezTo>
                    <a:pt x="505853" y="793491"/>
                    <a:pt x="508749" y="790594"/>
                    <a:pt x="510198" y="787698"/>
                  </a:cubicBezTo>
                  <a:cubicBezTo>
                    <a:pt x="513819" y="787698"/>
                    <a:pt x="516715" y="787698"/>
                    <a:pt x="520336" y="787698"/>
                  </a:cubicBezTo>
                  <a:cubicBezTo>
                    <a:pt x="481230" y="1004228"/>
                    <a:pt x="473989" y="1220758"/>
                    <a:pt x="509473" y="1444531"/>
                  </a:cubicBezTo>
                  <a:close/>
                  <a:moveTo>
                    <a:pt x="1110544" y="2825545"/>
                  </a:moveTo>
                  <a:cubicBezTo>
                    <a:pt x="1039574" y="2821200"/>
                    <a:pt x="969329" y="2740816"/>
                    <a:pt x="977295" y="2664052"/>
                  </a:cubicBezTo>
                  <a:cubicBezTo>
                    <a:pt x="1011331" y="2715469"/>
                    <a:pt x="1051161" y="2748782"/>
                    <a:pt x="1103302" y="2769783"/>
                  </a:cubicBezTo>
                  <a:cubicBezTo>
                    <a:pt x="1119959" y="2776300"/>
                    <a:pt x="1130097" y="2788612"/>
                    <a:pt x="1129373" y="2808165"/>
                  </a:cubicBezTo>
                  <a:cubicBezTo>
                    <a:pt x="1128649" y="2821200"/>
                    <a:pt x="1125028" y="2826269"/>
                    <a:pt x="1110544" y="2825545"/>
                  </a:cubicBezTo>
                  <a:close/>
                  <a:moveTo>
                    <a:pt x="1107648" y="2755299"/>
                  </a:moveTo>
                  <a:cubicBezTo>
                    <a:pt x="1051886" y="2729229"/>
                    <a:pt x="1006986" y="2690123"/>
                    <a:pt x="975122" y="2635085"/>
                  </a:cubicBezTo>
                  <a:cubicBezTo>
                    <a:pt x="969329" y="2624947"/>
                    <a:pt x="967880" y="2614084"/>
                    <a:pt x="967880" y="2602497"/>
                  </a:cubicBezTo>
                  <a:cubicBezTo>
                    <a:pt x="967156" y="2575702"/>
                    <a:pt x="975847" y="2572081"/>
                    <a:pt x="997572" y="2585841"/>
                  </a:cubicBezTo>
                  <a:cubicBezTo>
                    <a:pt x="1020022" y="2599600"/>
                    <a:pt x="1040299" y="2619877"/>
                    <a:pt x="1067818" y="2622774"/>
                  </a:cubicBezTo>
                  <a:cubicBezTo>
                    <a:pt x="1069990" y="2622774"/>
                    <a:pt x="1072163" y="2622774"/>
                    <a:pt x="1073611" y="2622774"/>
                  </a:cubicBezTo>
                  <a:cubicBezTo>
                    <a:pt x="1073611" y="2622774"/>
                    <a:pt x="1072887" y="2622774"/>
                    <a:pt x="1072887" y="2622050"/>
                  </a:cubicBezTo>
                  <a:cubicBezTo>
                    <a:pt x="1049713" y="2603221"/>
                    <a:pt x="1026539" y="2582220"/>
                    <a:pt x="1001917" y="2564839"/>
                  </a:cubicBezTo>
                  <a:cubicBezTo>
                    <a:pt x="971501" y="2544562"/>
                    <a:pt x="971501" y="2519216"/>
                    <a:pt x="985261" y="2482283"/>
                  </a:cubicBezTo>
                  <a:cubicBezTo>
                    <a:pt x="1017125" y="2531527"/>
                    <a:pt x="1060576" y="2559046"/>
                    <a:pt x="1109096" y="2581496"/>
                  </a:cubicBezTo>
                  <a:cubicBezTo>
                    <a:pt x="1133718" y="2593083"/>
                    <a:pt x="1106199" y="2609015"/>
                    <a:pt x="1111269" y="2624222"/>
                  </a:cubicBezTo>
                  <a:cubicBezTo>
                    <a:pt x="1116338" y="2638706"/>
                    <a:pt x="1098957" y="2634361"/>
                    <a:pt x="1090267" y="2634361"/>
                  </a:cubicBezTo>
                  <a:cubicBezTo>
                    <a:pt x="1087370" y="2632189"/>
                    <a:pt x="1085198" y="2630740"/>
                    <a:pt x="1082301" y="2628568"/>
                  </a:cubicBezTo>
                  <a:cubicBezTo>
                    <a:pt x="1083025" y="2630740"/>
                    <a:pt x="1083750" y="2632913"/>
                    <a:pt x="1084474" y="2635810"/>
                  </a:cubicBezTo>
                  <a:cubicBezTo>
                    <a:pt x="1125752" y="2658983"/>
                    <a:pt x="1122131" y="2701710"/>
                    <a:pt x="1128649" y="2740091"/>
                  </a:cubicBezTo>
                  <a:cubicBezTo>
                    <a:pt x="1132270" y="2761817"/>
                    <a:pt x="1119959" y="2761817"/>
                    <a:pt x="1107648" y="2755299"/>
                  </a:cubicBezTo>
                  <a:close/>
                  <a:moveTo>
                    <a:pt x="1177169" y="2787888"/>
                  </a:moveTo>
                  <a:cubicBezTo>
                    <a:pt x="1209033" y="2800923"/>
                    <a:pt x="1235103" y="2816855"/>
                    <a:pt x="1262622" y="2834959"/>
                  </a:cubicBezTo>
                  <a:cubicBezTo>
                    <a:pt x="1217723" y="2855960"/>
                    <a:pt x="1195274" y="2845098"/>
                    <a:pt x="1177169" y="2787888"/>
                  </a:cubicBezTo>
                  <a:close/>
                  <a:moveTo>
                    <a:pt x="1345179" y="2777749"/>
                  </a:moveTo>
                  <a:cubicBezTo>
                    <a:pt x="1366180" y="2792233"/>
                    <a:pt x="1384285" y="2773404"/>
                    <a:pt x="1404562" y="2772680"/>
                  </a:cubicBezTo>
                  <a:cubicBezTo>
                    <a:pt x="1414701" y="2772680"/>
                    <a:pt x="1431357" y="2758920"/>
                    <a:pt x="1431357" y="2782094"/>
                  </a:cubicBezTo>
                  <a:cubicBezTo>
                    <a:pt x="1431357" y="2798026"/>
                    <a:pt x="1445116" y="2822648"/>
                    <a:pt x="1413252" y="2826269"/>
                  </a:cubicBezTo>
                  <a:cubicBezTo>
                    <a:pt x="1388630" y="2829166"/>
                    <a:pt x="1364008" y="2837856"/>
                    <a:pt x="1340110" y="2835683"/>
                  </a:cubicBezTo>
                  <a:cubicBezTo>
                    <a:pt x="1307522" y="2832787"/>
                    <a:pt x="1324902" y="2803819"/>
                    <a:pt x="1322005" y="2785715"/>
                  </a:cubicBezTo>
                  <a:cubicBezTo>
                    <a:pt x="1324178" y="2784991"/>
                    <a:pt x="1326350" y="2784267"/>
                    <a:pt x="1329247" y="2783542"/>
                  </a:cubicBezTo>
                  <a:cubicBezTo>
                    <a:pt x="1327799" y="2782818"/>
                    <a:pt x="1326350" y="2782094"/>
                    <a:pt x="1324902" y="2781370"/>
                  </a:cubicBezTo>
                  <a:cubicBezTo>
                    <a:pt x="1316212" y="2758920"/>
                    <a:pt x="1325626" y="2735746"/>
                    <a:pt x="1320557" y="2713297"/>
                  </a:cubicBezTo>
                  <a:cubicBezTo>
                    <a:pt x="1306798" y="2720538"/>
                    <a:pt x="1309694" y="2733574"/>
                    <a:pt x="1308970" y="2744437"/>
                  </a:cubicBezTo>
                  <a:cubicBezTo>
                    <a:pt x="1305349" y="2780646"/>
                    <a:pt x="1286520" y="2794405"/>
                    <a:pt x="1251760" y="2786439"/>
                  </a:cubicBezTo>
                  <a:cubicBezTo>
                    <a:pt x="1220620" y="2779197"/>
                    <a:pt x="1156168" y="2704607"/>
                    <a:pt x="1154719" y="2674915"/>
                  </a:cubicBezTo>
                  <a:cubicBezTo>
                    <a:pt x="1153995" y="2660431"/>
                    <a:pt x="1163410" y="2661880"/>
                    <a:pt x="1170651" y="2662604"/>
                  </a:cubicBezTo>
                  <a:cubicBezTo>
                    <a:pt x="1227862" y="2668398"/>
                    <a:pt x="1283624" y="2645948"/>
                    <a:pt x="1341558" y="2663328"/>
                  </a:cubicBezTo>
                  <a:cubicBezTo>
                    <a:pt x="1358939" y="2668398"/>
                    <a:pt x="1369801" y="2646672"/>
                    <a:pt x="1388630" y="2640878"/>
                  </a:cubicBezTo>
                  <a:cubicBezTo>
                    <a:pt x="1371250" y="2625671"/>
                    <a:pt x="1361835" y="2621326"/>
                    <a:pt x="1340834" y="2633637"/>
                  </a:cubicBezTo>
                  <a:cubicBezTo>
                    <a:pt x="1307522" y="2652466"/>
                    <a:pt x="1266243" y="2643051"/>
                    <a:pt x="1228586" y="2649569"/>
                  </a:cubicBezTo>
                  <a:cubicBezTo>
                    <a:pt x="1216999" y="2651741"/>
                    <a:pt x="1203964" y="2651017"/>
                    <a:pt x="1191653" y="2651017"/>
                  </a:cubicBezTo>
                  <a:cubicBezTo>
                    <a:pt x="1134442" y="2651741"/>
                    <a:pt x="1134442" y="2651741"/>
                    <a:pt x="1129373" y="2594531"/>
                  </a:cubicBezTo>
                  <a:cubicBezTo>
                    <a:pt x="1209757" y="2588738"/>
                    <a:pt x="1292314" y="2603945"/>
                    <a:pt x="1369077" y="2577875"/>
                  </a:cubicBezTo>
                  <a:cubicBezTo>
                    <a:pt x="1378491" y="2588013"/>
                    <a:pt x="1353145" y="2595255"/>
                    <a:pt x="1369077" y="2602497"/>
                  </a:cubicBezTo>
                  <a:cubicBezTo>
                    <a:pt x="1379940" y="2607566"/>
                    <a:pt x="1384285" y="2597428"/>
                    <a:pt x="1391527" y="2589462"/>
                  </a:cubicBezTo>
                  <a:cubicBezTo>
                    <a:pt x="1441495" y="2522113"/>
                    <a:pt x="1448013" y="2445349"/>
                    <a:pt x="1445116" y="2366414"/>
                  </a:cubicBezTo>
                  <a:cubicBezTo>
                    <a:pt x="1442219" y="2284581"/>
                    <a:pt x="1437874" y="2203473"/>
                    <a:pt x="1437874" y="2121641"/>
                  </a:cubicBezTo>
                  <a:cubicBezTo>
                    <a:pt x="1453806" y="2157850"/>
                    <a:pt x="1448013" y="2196955"/>
                    <a:pt x="1455255" y="2233889"/>
                  </a:cubicBezTo>
                  <a:cubicBezTo>
                    <a:pt x="1465393" y="2296168"/>
                    <a:pt x="1458876" y="2359896"/>
                    <a:pt x="1480601" y="2421451"/>
                  </a:cubicBezTo>
                  <a:cubicBezTo>
                    <a:pt x="1487119" y="2441728"/>
                    <a:pt x="1478429" y="2465627"/>
                    <a:pt x="1469014" y="2483731"/>
                  </a:cubicBezTo>
                  <a:cubicBezTo>
                    <a:pt x="1445840" y="2529355"/>
                    <a:pt x="1443668" y="2579323"/>
                    <a:pt x="1432805" y="2625671"/>
                  </a:cubicBezTo>
                  <a:cubicBezTo>
                    <a:pt x="1427012" y="2651017"/>
                    <a:pt x="1434253" y="2682157"/>
                    <a:pt x="1436426" y="2710400"/>
                  </a:cubicBezTo>
                  <a:cubicBezTo>
                    <a:pt x="1438599" y="2739367"/>
                    <a:pt x="1430633" y="2756023"/>
                    <a:pt x="1399493" y="2761093"/>
                  </a:cubicBezTo>
                  <a:cubicBezTo>
                    <a:pt x="1383561" y="2763989"/>
                    <a:pt x="1367629" y="2774128"/>
                    <a:pt x="1350248" y="2774128"/>
                  </a:cubicBezTo>
                  <a:cubicBezTo>
                    <a:pt x="1348800" y="2776300"/>
                    <a:pt x="1347352" y="2777749"/>
                    <a:pt x="1345903" y="2779197"/>
                  </a:cubicBezTo>
                  <a:cubicBezTo>
                    <a:pt x="1344455" y="2778473"/>
                    <a:pt x="1345179" y="2777749"/>
                    <a:pt x="1345179" y="2777749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8759201-E0B9-4D94-9C7C-F582D831FB2D}"/>
                </a:ext>
              </a:extLst>
            </p:cNvPr>
            <p:cNvSpPr/>
            <p:nvPr/>
          </p:nvSpPr>
          <p:spPr>
            <a:xfrm>
              <a:off x="5825879" y="2371264"/>
              <a:ext cx="85986" cy="47200"/>
            </a:xfrm>
            <a:custGeom>
              <a:avLst/>
              <a:gdLst>
                <a:gd name="connsiteX0" fmla="*/ 81108 w 85986"/>
                <a:gd name="connsiteY0" fmla="*/ 3327 h 47200"/>
                <a:gd name="connsiteX1" fmla="*/ 44175 w 85986"/>
                <a:gd name="connsiteY1" fmla="*/ 12017 h 47200"/>
                <a:gd name="connsiteX2" fmla="*/ 0 w 85986"/>
                <a:gd name="connsiteY2" fmla="*/ 35191 h 47200"/>
                <a:gd name="connsiteX3" fmla="*/ 78212 w 85986"/>
                <a:gd name="connsiteY3" fmla="*/ 38088 h 47200"/>
                <a:gd name="connsiteX4" fmla="*/ 81108 w 85986"/>
                <a:gd name="connsiteY4" fmla="*/ 3327 h 4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986" h="47200">
                  <a:moveTo>
                    <a:pt x="81108" y="3327"/>
                  </a:moveTo>
                  <a:cubicBezTo>
                    <a:pt x="68797" y="-6087"/>
                    <a:pt x="55762" y="6948"/>
                    <a:pt x="44175" y="12017"/>
                  </a:cubicBezTo>
                  <a:cubicBezTo>
                    <a:pt x="28967" y="18535"/>
                    <a:pt x="10863" y="19983"/>
                    <a:pt x="0" y="35191"/>
                  </a:cubicBezTo>
                  <a:cubicBezTo>
                    <a:pt x="26795" y="56192"/>
                    <a:pt x="52141" y="44606"/>
                    <a:pt x="78212" y="38088"/>
                  </a:cubicBezTo>
                  <a:cubicBezTo>
                    <a:pt x="76763" y="25777"/>
                    <a:pt x="94144" y="13466"/>
                    <a:pt x="81108" y="3327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3AAF7F41-11CF-45D2-889E-4E827F3E1F37}"/>
                </a:ext>
              </a:extLst>
            </p:cNvPr>
            <p:cNvSpPr/>
            <p:nvPr/>
          </p:nvSpPr>
          <p:spPr>
            <a:xfrm>
              <a:off x="6464238" y="1009509"/>
              <a:ext cx="47430" cy="85725"/>
            </a:xfrm>
            <a:custGeom>
              <a:avLst/>
              <a:gdLst>
                <a:gd name="connsiteX0" fmla="*/ 29336 w 47430"/>
                <a:gd name="connsiteY0" fmla="*/ 0 h 85725"/>
                <a:gd name="connsiteX1" fmla="*/ 17750 w 47430"/>
                <a:gd name="connsiteY1" fmla="*/ 47796 h 85725"/>
                <a:gd name="connsiteX2" fmla="*/ 1093 w 47430"/>
                <a:gd name="connsiteY2" fmla="*/ 83281 h 85725"/>
                <a:gd name="connsiteX3" fmla="*/ 11232 w 47430"/>
                <a:gd name="connsiteY3" fmla="*/ 85453 h 85725"/>
                <a:gd name="connsiteX4" fmla="*/ 43096 w 47430"/>
                <a:gd name="connsiteY4" fmla="*/ 54314 h 85725"/>
                <a:gd name="connsiteX5" fmla="*/ 29336 w 47430"/>
                <a:gd name="connsiteY5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430" h="85725">
                  <a:moveTo>
                    <a:pt x="29336" y="0"/>
                  </a:moveTo>
                  <a:cubicBezTo>
                    <a:pt x="29336" y="18829"/>
                    <a:pt x="27164" y="34761"/>
                    <a:pt x="17750" y="47796"/>
                  </a:cubicBezTo>
                  <a:cubicBezTo>
                    <a:pt x="9784" y="57935"/>
                    <a:pt x="-3976" y="67349"/>
                    <a:pt x="1093" y="83281"/>
                  </a:cubicBezTo>
                  <a:cubicBezTo>
                    <a:pt x="1818" y="85453"/>
                    <a:pt x="8335" y="86178"/>
                    <a:pt x="11232" y="85453"/>
                  </a:cubicBezTo>
                  <a:cubicBezTo>
                    <a:pt x="28612" y="81108"/>
                    <a:pt x="37302" y="67349"/>
                    <a:pt x="43096" y="54314"/>
                  </a:cubicBezTo>
                  <a:cubicBezTo>
                    <a:pt x="48889" y="36933"/>
                    <a:pt x="52510" y="17380"/>
                    <a:pt x="29336" y="0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BADBF15-63BD-436D-AA85-892D6601DFA1}"/>
                </a:ext>
              </a:extLst>
            </p:cNvPr>
            <p:cNvSpPr/>
            <p:nvPr/>
          </p:nvSpPr>
          <p:spPr>
            <a:xfrm>
              <a:off x="5692773" y="168"/>
              <a:ext cx="1153192" cy="1085548"/>
            </a:xfrm>
            <a:custGeom>
              <a:avLst/>
              <a:gdLst>
                <a:gd name="connsiteX0" fmla="*/ 96173 w 1153192"/>
                <a:gd name="connsiteY0" fmla="*/ 965165 h 1085548"/>
                <a:gd name="connsiteX1" fmla="*/ 273597 w 1153192"/>
                <a:gd name="connsiteY1" fmla="*/ 1038307 h 1085548"/>
                <a:gd name="connsiteX2" fmla="*/ 298219 w 1153192"/>
                <a:gd name="connsiteY2" fmla="*/ 1038307 h 1085548"/>
                <a:gd name="connsiteX3" fmla="*/ 294598 w 1153192"/>
                <a:gd name="connsiteY3" fmla="*/ 1025272 h 1085548"/>
                <a:gd name="connsiteX4" fmla="*/ 294598 w 1153192"/>
                <a:gd name="connsiteY4" fmla="*/ 1025272 h 1085548"/>
                <a:gd name="connsiteX5" fmla="*/ 294598 w 1153192"/>
                <a:gd name="connsiteY5" fmla="*/ 1028169 h 1085548"/>
                <a:gd name="connsiteX6" fmla="*/ 68654 w 1153192"/>
                <a:gd name="connsiteY6" fmla="*/ 917369 h 1085548"/>
                <a:gd name="connsiteX7" fmla="*/ 28099 w 1153192"/>
                <a:gd name="connsiteY7" fmla="*/ 837709 h 1085548"/>
                <a:gd name="connsiteX8" fmla="*/ 264907 w 1153192"/>
                <a:gd name="connsiteY8" fmla="*/ 1009340 h 1085548"/>
                <a:gd name="connsiteX9" fmla="*/ 291702 w 1153192"/>
                <a:gd name="connsiteY9" fmla="*/ 1019479 h 1085548"/>
                <a:gd name="connsiteX10" fmla="*/ 294598 w 1153192"/>
                <a:gd name="connsiteY10" fmla="*/ 1020203 h 1085548"/>
                <a:gd name="connsiteX11" fmla="*/ 338049 w 1153192"/>
                <a:gd name="connsiteY11" fmla="*/ 991236 h 1085548"/>
                <a:gd name="connsiteX12" fmla="*/ 338049 w 1153192"/>
                <a:gd name="connsiteY12" fmla="*/ 989787 h 1085548"/>
                <a:gd name="connsiteX13" fmla="*/ 336601 w 1153192"/>
                <a:gd name="connsiteY13" fmla="*/ 989787 h 1085548"/>
                <a:gd name="connsiteX14" fmla="*/ 309082 w 1153192"/>
                <a:gd name="connsiteY14" fmla="*/ 948509 h 1085548"/>
                <a:gd name="connsiteX15" fmla="*/ 277218 w 1153192"/>
                <a:gd name="connsiteY15" fmla="*/ 855090 h 1085548"/>
                <a:gd name="connsiteX16" fmla="*/ 264183 w 1153192"/>
                <a:gd name="connsiteY16" fmla="*/ 763119 h 1085548"/>
                <a:gd name="connsiteX17" fmla="*/ 270700 w 1153192"/>
                <a:gd name="connsiteY17" fmla="*/ 719668 h 1085548"/>
                <a:gd name="connsiteX18" fmla="*/ 265631 w 1153192"/>
                <a:gd name="connsiteY18" fmla="*/ 523414 h 1085548"/>
                <a:gd name="connsiteX19" fmla="*/ 275770 w 1153192"/>
                <a:gd name="connsiteY19" fmla="*/ 586418 h 1085548"/>
                <a:gd name="connsiteX20" fmla="*/ 285184 w 1153192"/>
                <a:gd name="connsiteY20" fmla="*/ 719668 h 1085548"/>
                <a:gd name="connsiteX21" fmla="*/ 293874 w 1153192"/>
                <a:gd name="connsiteY21" fmla="*/ 828295 h 1085548"/>
                <a:gd name="connsiteX22" fmla="*/ 340222 w 1153192"/>
                <a:gd name="connsiteY22" fmla="*/ 982546 h 1085548"/>
                <a:gd name="connsiteX23" fmla="*/ 346739 w 1153192"/>
                <a:gd name="connsiteY23" fmla="*/ 991236 h 1085548"/>
                <a:gd name="connsiteX24" fmla="*/ 381500 w 1153192"/>
                <a:gd name="connsiteY24" fmla="*/ 1032514 h 1085548"/>
                <a:gd name="connsiteX25" fmla="*/ 484334 w 1153192"/>
                <a:gd name="connsiteY25" fmla="*/ 1078137 h 1085548"/>
                <a:gd name="connsiteX26" fmla="*/ 506059 w 1153192"/>
                <a:gd name="connsiteY26" fmla="*/ 1079586 h 1085548"/>
                <a:gd name="connsiteX27" fmla="*/ 686381 w 1153192"/>
                <a:gd name="connsiteY27" fmla="*/ 1029617 h 1085548"/>
                <a:gd name="connsiteX28" fmla="*/ 825424 w 1153192"/>
                <a:gd name="connsiteY28" fmla="*/ 841330 h 1085548"/>
                <a:gd name="connsiteX29" fmla="*/ 865978 w 1153192"/>
                <a:gd name="connsiteY29" fmla="*/ 577004 h 1085548"/>
                <a:gd name="connsiteX30" fmla="*/ 868874 w 1153192"/>
                <a:gd name="connsiteY30" fmla="*/ 533553 h 1085548"/>
                <a:gd name="connsiteX31" fmla="*/ 879013 w 1153192"/>
                <a:gd name="connsiteY31" fmla="*/ 534277 h 1085548"/>
                <a:gd name="connsiteX32" fmla="*/ 870323 w 1153192"/>
                <a:gd name="connsiteY32" fmla="*/ 630593 h 1085548"/>
                <a:gd name="connsiteX33" fmla="*/ 852218 w 1153192"/>
                <a:gd name="connsiteY33" fmla="*/ 745014 h 1085548"/>
                <a:gd name="connsiteX34" fmla="*/ 862357 w 1153192"/>
                <a:gd name="connsiteY34" fmla="*/ 769636 h 1085548"/>
                <a:gd name="connsiteX35" fmla="*/ 884082 w 1153192"/>
                <a:gd name="connsiteY35" fmla="*/ 758773 h 1085548"/>
                <a:gd name="connsiteX36" fmla="*/ 899290 w 1153192"/>
                <a:gd name="connsiteY36" fmla="*/ 746462 h 1085548"/>
                <a:gd name="connsiteX37" fmla="*/ 878289 w 1153192"/>
                <a:gd name="connsiteY37" fmla="*/ 776878 h 1085548"/>
                <a:gd name="connsiteX38" fmla="*/ 848597 w 1153192"/>
                <a:gd name="connsiteY38" fmla="*/ 818880 h 1085548"/>
                <a:gd name="connsiteX39" fmla="*/ 814561 w 1153192"/>
                <a:gd name="connsiteY39" fmla="*/ 928956 h 1085548"/>
                <a:gd name="connsiteX40" fmla="*/ 808767 w 1153192"/>
                <a:gd name="connsiteY40" fmla="*/ 992684 h 1085548"/>
                <a:gd name="connsiteX41" fmla="*/ 866702 w 1153192"/>
                <a:gd name="connsiteY41" fmla="*/ 1011513 h 1085548"/>
                <a:gd name="connsiteX42" fmla="*/ 881185 w 1153192"/>
                <a:gd name="connsiteY42" fmla="*/ 1010064 h 1085548"/>
                <a:gd name="connsiteX43" fmla="*/ 924636 w 1153192"/>
                <a:gd name="connsiteY43" fmla="*/ 1001374 h 1085548"/>
                <a:gd name="connsiteX44" fmla="*/ 947086 w 1153192"/>
                <a:gd name="connsiteY44" fmla="*/ 994857 h 1085548"/>
                <a:gd name="connsiteX45" fmla="*/ 926085 w 1153192"/>
                <a:gd name="connsiteY45" fmla="*/ 1001374 h 1085548"/>
                <a:gd name="connsiteX46" fmla="*/ 963018 w 1153192"/>
                <a:gd name="connsiteY46" fmla="*/ 1001374 h 1085548"/>
                <a:gd name="connsiteX47" fmla="*/ 874668 w 1153192"/>
                <a:gd name="connsiteY47" fmla="*/ 1019479 h 1085548"/>
                <a:gd name="connsiteX48" fmla="*/ 873219 w 1153192"/>
                <a:gd name="connsiteY48" fmla="*/ 1018755 h 1085548"/>
                <a:gd name="connsiteX49" fmla="*/ 845701 w 1153192"/>
                <a:gd name="connsiteY49" fmla="*/ 1025272 h 1085548"/>
                <a:gd name="connsiteX50" fmla="*/ 832665 w 1153192"/>
                <a:gd name="connsiteY50" fmla="*/ 1040480 h 1085548"/>
                <a:gd name="connsiteX51" fmla="*/ 852218 w 1153192"/>
                <a:gd name="connsiteY51" fmla="*/ 1049170 h 1085548"/>
                <a:gd name="connsiteX52" fmla="*/ 1081784 w 1153192"/>
                <a:gd name="connsiteY52" fmla="*/ 953578 h 1085548"/>
                <a:gd name="connsiteX53" fmla="*/ 1146236 w 1153192"/>
                <a:gd name="connsiteY53" fmla="*/ 754428 h 1085548"/>
                <a:gd name="connsiteX54" fmla="*/ 1013711 w 1153192"/>
                <a:gd name="connsiteY54" fmla="*/ 528484 h 1085548"/>
                <a:gd name="connsiteX55" fmla="*/ 942741 w 1153192"/>
                <a:gd name="connsiteY55" fmla="*/ 376405 h 1085548"/>
                <a:gd name="connsiteX56" fmla="*/ 940568 w 1153192"/>
                <a:gd name="connsiteY56" fmla="*/ 354680 h 1085548"/>
                <a:gd name="connsiteX57" fmla="*/ 729107 w 1153192"/>
                <a:gd name="connsiteY57" fmla="*/ 46903 h 1085548"/>
                <a:gd name="connsiteX58" fmla="*/ 498093 w 1153192"/>
                <a:gd name="connsiteY58" fmla="*/ 7797 h 1085548"/>
                <a:gd name="connsiteX59" fmla="*/ 460436 w 1153192"/>
                <a:gd name="connsiteY59" fmla="*/ 23005 h 1085548"/>
                <a:gd name="connsiteX60" fmla="*/ 491576 w 1153192"/>
                <a:gd name="connsiteY60" fmla="*/ 54869 h 1085548"/>
                <a:gd name="connsiteX61" fmla="*/ 455367 w 1153192"/>
                <a:gd name="connsiteY61" fmla="*/ 80215 h 1085548"/>
                <a:gd name="connsiteX62" fmla="*/ 454643 w 1153192"/>
                <a:gd name="connsiteY62" fmla="*/ 85284 h 1085548"/>
                <a:gd name="connsiteX63" fmla="*/ 456815 w 1153192"/>
                <a:gd name="connsiteY63" fmla="*/ 85284 h 1085548"/>
                <a:gd name="connsiteX64" fmla="*/ 461884 w 1153192"/>
                <a:gd name="connsiteY64" fmla="*/ 92526 h 1085548"/>
                <a:gd name="connsiteX65" fmla="*/ 463333 w 1153192"/>
                <a:gd name="connsiteY65" fmla="*/ 91802 h 1085548"/>
                <a:gd name="connsiteX66" fmla="*/ 489403 w 1153192"/>
                <a:gd name="connsiteY66" fmla="*/ 78767 h 1085548"/>
                <a:gd name="connsiteX67" fmla="*/ 519819 w 1153192"/>
                <a:gd name="connsiteY67" fmla="*/ 84560 h 1085548"/>
                <a:gd name="connsiteX68" fmla="*/ 505335 w 1153192"/>
                <a:gd name="connsiteY68" fmla="*/ 104837 h 1085548"/>
                <a:gd name="connsiteX69" fmla="*/ 561821 w 1153192"/>
                <a:gd name="connsiteY69" fmla="*/ 83112 h 1085548"/>
                <a:gd name="connsiteX70" fmla="*/ 564718 w 1153192"/>
                <a:gd name="connsiteY70" fmla="*/ 80939 h 1085548"/>
                <a:gd name="connsiteX71" fmla="*/ 652344 w 1153192"/>
                <a:gd name="connsiteY71" fmla="*/ 115700 h 1085548"/>
                <a:gd name="connsiteX72" fmla="*/ 647275 w 1153192"/>
                <a:gd name="connsiteY72" fmla="*/ 170738 h 1085548"/>
                <a:gd name="connsiteX73" fmla="*/ 625549 w 1153192"/>
                <a:gd name="connsiteY73" fmla="*/ 124390 h 1085548"/>
                <a:gd name="connsiteX74" fmla="*/ 584995 w 1153192"/>
                <a:gd name="connsiteY74" fmla="*/ 124390 h 1085548"/>
                <a:gd name="connsiteX75" fmla="*/ 505335 w 1153192"/>
                <a:gd name="connsiteY75" fmla="*/ 125114 h 1085548"/>
                <a:gd name="connsiteX76" fmla="*/ 467678 w 1153192"/>
                <a:gd name="connsiteY76" fmla="*/ 125839 h 1085548"/>
                <a:gd name="connsiteX77" fmla="*/ 443056 w 1153192"/>
                <a:gd name="connsiteY77" fmla="*/ 170014 h 1085548"/>
                <a:gd name="connsiteX78" fmla="*/ 480713 w 1153192"/>
                <a:gd name="connsiteY78" fmla="*/ 177980 h 1085548"/>
                <a:gd name="connsiteX79" fmla="*/ 481437 w 1153192"/>
                <a:gd name="connsiteY79" fmla="*/ 185222 h 1085548"/>
                <a:gd name="connsiteX80" fmla="*/ 486506 w 1153192"/>
                <a:gd name="connsiteY80" fmla="*/ 183049 h 1085548"/>
                <a:gd name="connsiteX81" fmla="*/ 492300 w 1153192"/>
                <a:gd name="connsiteY81" fmla="*/ 174359 h 1085548"/>
                <a:gd name="connsiteX82" fmla="*/ 493748 w 1153192"/>
                <a:gd name="connsiteY82" fmla="*/ 176531 h 1085548"/>
                <a:gd name="connsiteX83" fmla="*/ 493748 w 1153192"/>
                <a:gd name="connsiteY83" fmla="*/ 173635 h 1085548"/>
                <a:gd name="connsiteX84" fmla="*/ 557476 w 1153192"/>
                <a:gd name="connsiteY84" fmla="*/ 134529 h 1085548"/>
                <a:gd name="connsiteX85" fmla="*/ 598755 w 1153192"/>
                <a:gd name="connsiteY85" fmla="*/ 187394 h 1085548"/>
                <a:gd name="connsiteX86" fmla="*/ 553131 w 1153192"/>
                <a:gd name="connsiteY86" fmla="*/ 246777 h 1085548"/>
                <a:gd name="connsiteX87" fmla="*/ 494473 w 1153192"/>
                <a:gd name="connsiteY87" fmla="*/ 206223 h 1085548"/>
                <a:gd name="connsiteX88" fmla="*/ 494473 w 1153192"/>
                <a:gd name="connsiteY88" fmla="*/ 201878 h 1085548"/>
                <a:gd name="connsiteX89" fmla="*/ 493024 w 1153192"/>
                <a:gd name="connsiteY89" fmla="*/ 204050 h 1085548"/>
                <a:gd name="connsiteX90" fmla="*/ 468402 w 1153192"/>
                <a:gd name="connsiteY90" fmla="*/ 228672 h 1085548"/>
                <a:gd name="connsiteX91" fmla="*/ 448849 w 1153192"/>
                <a:gd name="connsiteY91" fmla="*/ 201154 h 1085548"/>
                <a:gd name="connsiteX92" fmla="*/ 430020 w 1153192"/>
                <a:gd name="connsiteY92" fmla="*/ 183049 h 1085548"/>
                <a:gd name="connsiteX93" fmla="*/ 429296 w 1153192"/>
                <a:gd name="connsiteY93" fmla="*/ 185946 h 1085548"/>
                <a:gd name="connsiteX94" fmla="*/ 390915 w 1153192"/>
                <a:gd name="connsiteY94" fmla="*/ 346714 h 1085548"/>
                <a:gd name="connsiteX95" fmla="*/ 388018 w 1153192"/>
                <a:gd name="connsiteY95" fmla="*/ 370612 h 1085548"/>
                <a:gd name="connsiteX96" fmla="*/ 361947 w 1153192"/>
                <a:gd name="connsiteY96" fmla="*/ 399579 h 1085548"/>
                <a:gd name="connsiteX97" fmla="*/ 356878 w 1153192"/>
                <a:gd name="connsiteY97" fmla="*/ 400303 h 1085548"/>
                <a:gd name="connsiteX98" fmla="*/ 358326 w 1153192"/>
                <a:gd name="connsiteY98" fmla="*/ 401752 h 1085548"/>
                <a:gd name="connsiteX99" fmla="*/ 341670 w 1153192"/>
                <a:gd name="connsiteY99" fmla="*/ 412615 h 1085548"/>
                <a:gd name="connsiteX100" fmla="*/ 718969 w 1153192"/>
                <a:gd name="connsiteY100" fmla="*/ 414787 h 1085548"/>
                <a:gd name="connsiteX101" fmla="*/ 718969 w 1153192"/>
                <a:gd name="connsiteY101" fmla="*/ 414787 h 1085548"/>
                <a:gd name="connsiteX102" fmla="*/ 619032 w 1153192"/>
                <a:gd name="connsiteY102" fmla="*/ 393062 h 1085548"/>
                <a:gd name="connsiteX103" fmla="*/ 619032 w 1153192"/>
                <a:gd name="connsiteY103" fmla="*/ 401028 h 1085548"/>
                <a:gd name="connsiteX104" fmla="*/ 428572 w 1153192"/>
                <a:gd name="connsiteY104" fmla="*/ 401028 h 1085548"/>
                <a:gd name="connsiteX105" fmla="*/ 428572 w 1153192"/>
                <a:gd name="connsiteY105" fmla="*/ 391613 h 1085548"/>
                <a:gd name="connsiteX106" fmla="*/ 614687 w 1153192"/>
                <a:gd name="connsiteY106" fmla="*/ 391613 h 1085548"/>
                <a:gd name="connsiteX107" fmla="*/ 614687 w 1153192"/>
                <a:gd name="connsiteY107" fmla="*/ 391613 h 1085548"/>
                <a:gd name="connsiteX108" fmla="*/ 611066 w 1153192"/>
                <a:gd name="connsiteY108" fmla="*/ 391613 h 1085548"/>
                <a:gd name="connsiteX109" fmla="*/ 614687 w 1153192"/>
                <a:gd name="connsiteY109" fmla="*/ 391613 h 1085548"/>
                <a:gd name="connsiteX110" fmla="*/ 611790 w 1153192"/>
                <a:gd name="connsiteY110" fmla="*/ 390165 h 1085548"/>
                <a:gd name="connsiteX111" fmla="*/ 616859 w 1153192"/>
                <a:gd name="connsiteY111" fmla="*/ 387268 h 1085548"/>
                <a:gd name="connsiteX112" fmla="*/ 691450 w 1153192"/>
                <a:gd name="connsiteY112" fmla="*/ 387268 h 1085548"/>
                <a:gd name="connsiteX113" fmla="*/ 691450 w 1153192"/>
                <a:gd name="connsiteY113" fmla="*/ 387268 h 1085548"/>
                <a:gd name="connsiteX114" fmla="*/ 677690 w 1153192"/>
                <a:gd name="connsiteY114" fmla="*/ 275744 h 1085548"/>
                <a:gd name="connsiteX115" fmla="*/ 701588 w 1153192"/>
                <a:gd name="connsiteY115" fmla="*/ 366991 h 1085548"/>
                <a:gd name="connsiteX116" fmla="*/ 705934 w 1153192"/>
                <a:gd name="connsiteY116" fmla="*/ 387992 h 1085548"/>
                <a:gd name="connsiteX117" fmla="*/ 724762 w 1153192"/>
                <a:gd name="connsiteY117" fmla="*/ 400303 h 1085548"/>
                <a:gd name="connsiteX118" fmla="*/ 729107 w 1153192"/>
                <a:gd name="connsiteY118" fmla="*/ 381475 h 1085548"/>
                <a:gd name="connsiteX119" fmla="*/ 713899 w 1153192"/>
                <a:gd name="connsiteY119" fmla="*/ 268502 h 1085548"/>
                <a:gd name="connsiteX120" fmla="*/ 743591 w 1153192"/>
                <a:gd name="connsiteY120" fmla="*/ 369164 h 1085548"/>
                <a:gd name="connsiteX121" fmla="*/ 799353 w 1153192"/>
                <a:gd name="connsiteY121" fmla="*/ 422753 h 1085548"/>
                <a:gd name="connsiteX122" fmla="*/ 294598 w 1153192"/>
                <a:gd name="connsiteY122" fmla="*/ 416960 h 1085548"/>
                <a:gd name="connsiteX123" fmla="*/ 348188 w 1153192"/>
                <a:gd name="connsiteY123" fmla="*/ 395958 h 1085548"/>
                <a:gd name="connsiteX124" fmla="*/ 352533 w 1153192"/>
                <a:gd name="connsiteY124" fmla="*/ 398855 h 1085548"/>
                <a:gd name="connsiteX125" fmla="*/ 352533 w 1153192"/>
                <a:gd name="connsiteY125" fmla="*/ 398855 h 1085548"/>
                <a:gd name="connsiteX126" fmla="*/ 351809 w 1153192"/>
                <a:gd name="connsiteY126" fmla="*/ 394510 h 1085548"/>
                <a:gd name="connsiteX127" fmla="*/ 372086 w 1153192"/>
                <a:gd name="connsiteY127" fmla="*/ 344541 h 1085548"/>
                <a:gd name="connsiteX128" fmla="*/ 405398 w 1153192"/>
                <a:gd name="connsiteY128" fmla="*/ 241708 h 1085548"/>
                <a:gd name="connsiteX129" fmla="*/ 410467 w 1153192"/>
                <a:gd name="connsiteY129" fmla="*/ 232293 h 1085548"/>
                <a:gd name="connsiteX130" fmla="*/ 413364 w 1153192"/>
                <a:gd name="connsiteY130" fmla="*/ 222155 h 1085548"/>
                <a:gd name="connsiteX131" fmla="*/ 412640 w 1153192"/>
                <a:gd name="connsiteY131" fmla="*/ 197533 h 1085548"/>
                <a:gd name="connsiteX132" fmla="*/ 406122 w 1153192"/>
                <a:gd name="connsiteY132" fmla="*/ 151909 h 1085548"/>
                <a:gd name="connsiteX133" fmla="*/ 443780 w 1153192"/>
                <a:gd name="connsiteY133" fmla="*/ 88905 h 1085548"/>
                <a:gd name="connsiteX134" fmla="*/ 448849 w 1153192"/>
                <a:gd name="connsiteY134" fmla="*/ 83112 h 1085548"/>
                <a:gd name="connsiteX135" fmla="*/ 425675 w 1153192"/>
                <a:gd name="connsiteY135" fmla="*/ 75870 h 1085548"/>
                <a:gd name="connsiteX136" fmla="*/ 257665 w 1153192"/>
                <a:gd name="connsiteY136" fmla="*/ 279365 h 1085548"/>
                <a:gd name="connsiteX137" fmla="*/ 231595 w 1153192"/>
                <a:gd name="connsiteY137" fmla="*/ 416960 h 1085548"/>
                <a:gd name="connsiteX138" fmla="*/ 259838 w 1153192"/>
                <a:gd name="connsiteY138" fmla="*/ 234466 h 1085548"/>
                <a:gd name="connsiteX139" fmla="*/ 443780 w 1153192"/>
                <a:gd name="connsiteY139" fmla="*/ 50524 h 1085548"/>
                <a:gd name="connsiteX140" fmla="*/ 398156 w 1153192"/>
                <a:gd name="connsiteY140" fmla="*/ 62835 h 1085548"/>
                <a:gd name="connsiteX141" fmla="*/ 206248 w 1153192"/>
                <a:gd name="connsiteY141" fmla="*/ 358301 h 1085548"/>
                <a:gd name="connsiteX142" fmla="*/ 198282 w 1153192"/>
                <a:gd name="connsiteY142" fmla="*/ 419132 h 1085548"/>
                <a:gd name="connsiteX143" fmla="*/ 165694 w 1153192"/>
                <a:gd name="connsiteY143" fmla="*/ 477067 h 1085548"/>
                <a:gd name="connsiteX144" fmla="*/ 76620 w 1153192"/>
                <a:gd name="connsiteY144" fmla="*/ 577728 h 1085548"/>
                <a:gd name="connsiteX145" fmla="*/ 6374 w 1153192"/>
                <a:gd name="connsiteY145" fmla="*/ 744290 h 1085548"/>
                <a:gd name="connsiteX146" fmla="*/ 96173 w 1153192"/>
                <a:gd name="connsiteY146" fmla="*/ 965165 h 1085548"/>
                <a:gd name="connsiteX147" fmla="*/ 504611 w 1153192"/>
                <a:gd name="connsiteY147" fmla="*/ 261985 h 1085548"/>
                <a:gd name="connsiteX148" fmla="*/ 546614 w 1153192"/>
                <a:gd name="connsiteY148" fmla="*/ 247501 h 1085548"/>
                <a:gd name="connsiteX149" fmla="*/ 580650 w 1153192"/>
                <a:gd name="connsiteY149" fmla="*/ 258364 h 1085548"/>
                <a:gd name="connsiteX150" fmla="*/ 537199 w 1153192"/>
                <a:gd name="connsiteY150" fmla="*/ 285159 h 1085548"/>
                <a:gd name="connsiteX151" fmla="*/ 504611 w 1153192"/>
                <a:gd name="connsiteY151" fmla="*/ 261985 h 1085548"/>
                <a:gd name="connsiteX152" fmla="*/ 494473 w 1153192"/>
                <a:gd name="connsiteY152" fmla="*/ 295297 h 1085548"/>
                <a:gd name="connsiteX153" fmla="*/ 542268 w 1153192"/>
                <a:gd name="connsiteY153" fmla="*/ 317023 h 1085548"/>
                <a:gd name="connsiteX154" fmla="*/ 538648 w 1153192"/>
                <a:gd name="connsiteY154" fmla="*/ 324264 h 1085548"/>
                <a:gd name="connsiteX155" fmla="*/ 485058 w 1153192"/>
                <a:gd name="connsiteY155" fmla="*/ 301815 h 1085548"/>
                <a:gd name="connsiteX156" fmla="*/ 494473 w 1153192"/>
                <a:gd name="connsiteY156" fmla="*/ 295297 h 1085548"/>
                <a:gd name="connsiteX157" fmla="*/ 447401 w 1153192"/>
                <a:gd name="connsiteY157" fmla="*/ 275744 h 1085548"/>
                <a:gd name="connsiteX158" fmla="*/ 580650 w 1153192"/>
                <a:gd name="connsiteY158" fmla="*/ 345990 h 1085548"/>
                <a:gd name="connsiteX159" fmla="*/ 447401 w 1153192"/>
                <a:gd name="connsiteY159" fmla="*/ 275744 h 1085548"/>
                <a:gd name="connsiteX160" fmla="*/ 613238 w 1153192"/>
                <a:gd name="connsiteY160" fmla="*/ 227948 h 1085548"/>
                <a:gd name="connsiteX161" fmla="*/ 601651 w 1153192"/>
                <a:gd name="connsiteY161" fmla="*/ 222155 h 1085548"/>
                <a:gd name="connsiteX162" fmla="*/ 603824 w 1153192"/>
                <a:gd name="connsiteY162" fmla="*/ 149012 h 1085548"/>
                <a:gd name="connsiteX163" fmla="*/ 612514 w 1153192"/>
                <a:gd name="connsiteY163" fmla="*/ 143219 h 1085548"/>
                <a:gd name="connsiteX164" fmla="*/ 637860 w 1153192"/>
                <a:gd name="connsiteY164" fmla="*/ 191015 h 1085548"/>
                <a:gd name="connsiteX165" fmla="*/ 613238 w 1153192"/>
                <a:gd name="connsiteY165" fmla="*/ 227948 h 1085548"/>
                <a:gd name="connsiteX166" fmla="*/ 619032 w 1153192"/>
                <a:gd name="connsiteY166" fmla="*/ 304712 h 1085548"/>
                <a:gd name="connsiteX167" fmla="*/ 666828 w 1153192"/>
                <a:gd name="connsiteY167" fmla="*/ 238087 h 1085548"/>
                <a:gd name="connsiteX168" fmla="*/ 619032 w 1153192"/>
                <a:gd name="connsiteY168" fmla="*/ 304712 h 1085548"/>
                <a:gd name="connsiteX169" fmla="*/ 228698 w 1153192"/>
                <a:gd name="connsiteY169" fmla="*/ 733427 h 1085548"/>
                <a:gd name="connsiteX170" fmla="*/ 180902 w 1153192"/>
                <a:gd name="connsiteY170" fmla="*/ 600178 h 1085548"/>
                <a:gd name="connsiteX171" fmla="*/ 238112 w 1153192"/>
                <a:gd name="connsiteY171" fmla="*/ 729806 h 1085548"/>
                <a:gd name="connsiteX172" fmla="*/ 228698 w 1153192"/>
                <a:gd name="connsiteY172" fmla="*/ 733427 h 1085548"/>
                <a:gd name="connsiteX173" fmla="*/ 705209 w 1153192"/>
                <a:gd name="connsiteY173" fmla="*/ 59938 h 1085548"/>
                <a:gd name="connsiteX174" fmla="*/ 695071 w 1153192"/>
                <a:gd name="connsiteY174" fmla="*/ 47627 h 1085548"/>
                <a:gd name="connsiteX175" fmla="*/ 911601 w 1153192"/>
                <a:gd name="connsiteY175" fmla="*/ 456790 h 1085548"/>
                <a:gd name="connsiteX176" fmla="*/ 889876 w 1153192"/>
                <a:gd name="connsiteY176" fmla="*/ 379302 h 1085548"/>
                <a:gd name="connsiteX177" fmla="*/ 705209 w 1153192"/>
                <a:gd name="connsiteY177" fmla="*/ 59938 h 1085548"/>
                <a:gd name="connsiteX178" fmla="*/ 999951 w 1153192"/>
                <a:gd name="connsiteY178" fmla="*/ 550933 h 1085548"/>
                <a:gd name="connsiteX179" fmla="*/ 981123 w 1153192"/>
                <a:gd name="connsiteY179" fmla="*/ 545864 h 1085548"/>
                <a:gd name="connsiteX180" fmla="*/ 964466 w 1153192"/>
                <a:gd name="connsiteY180" fmla="*/ 535001 h 1085548"/>
                <a:gd name="connsiteX181" fmla="*/ 949259 w 1153192"/>
                <a:gd name="connsiteY181" fmla="*/ 656664 h 1085548"/>
                <a:gd name="connsiteX182" fmla="*/ 938396 w 1153192"/>
                <a:gd name="connsiteY182" fmla="*/ 566141 h 1085548"/>
                <a:gd name="connsiteX183" fmla="*/ 942741 w 1153192"/>
                <a:gd name="connsiteY183" fmla="*/ 561796 h 1085548"/>
                <a:gd name="connsiteX184" fmla="*/ 944913 w 1153192"/>
                <a:gd name="connsiteY184" fmla="*/ 556727 h 1085548"/>
                <a:gd name="connsiteX185" fmla="*/ 942017 w 1153192"/>
                <a:gd name="connsiteY185" fmla="*/ 558899 h 1085548"/>
                <a:gd name="connsiteX186" fmla="*/ 917395 w 1153192"/>
                <a:gd name="connsiteY186" fmla="*/ 578452 h 1085548"/>
                <a:gd name="connsiteX187" fmla="*/ 926809 w 1153192"/>
                <a:gd name="connsiteY187" fmla="*/ 628421 h 1085548"/>
                <a:gd name="connsiteX188" fmla="*/ 905083 w 1153192"/>
                <a:gd name="connsiteY188" fmla="*/ 551657 h 1085548"/>
                <a:gd name="connsiteX189" fmla="*/ 926809 w 1153192"/>
                <a:gd name="connsiteY189" fmla="*/ 535001 h 1085548"/>
                <a:gd name="connsiteX190" fmla="*/ 946362 w 1153192"/>
                <a:gd name="connsiteY190" fmla="*/ 550209 h 1085548"/>
                <a:gd name="connsiteX191" fmla="*/ 920291 w 1153192"/>
                <a:gd name="connsiteY191" fmla="*/ 508931 h 1085548"/>
                <a:gd name="connsiteX192" fmla="*/ 753005 w 1153192"/>
                <a:gd name="connsiteY192" fmla="*/ 469101 h 1085548"/>
                <a:gd name="connsiteX193" fmla="*/ 752281 w 1153192"/>
                <a:gd name="connsiteY193" fmla="*/ 460411 h 1085548"/>
                <a:gd name="connsiteX194" fmla="*/ 999951 w 1153192"/>
                <a:gd name="connsiteY194" fmla="*/ 550933 h 1085548"/>
                <a:gd name="connsiteX195" fmla="*/ 321393 w 1153192"/>
                <a:gd name="connsiteY195" fmla="*/ 451720 h 1085548"/>
                <a:gd name="connsiteX196" fmla="*/ 734901 w 1153192"/>
                <a:gd name="connsiteY196" fmla="*/ 458962 h 1085548"/>
                <a:gd name="connsiteX197" fmla="*/ 749384 w 1153192"/>
                <a:gd name="connsiteY197" fmla="*/ 458962 h 1085548"/>
                <a:gd name="connsiteX198" fmla="*/ 751557 w 1153192"/>
                <a:gd name="connsiteY198" fmla="*/ 464756 h 1085548"/>
                <a:gd name="connsiteX199" fmla="*/ 750833 w 1153192"/>
                <a:gd name="connsiteY199" fmla="*/ 467652 h 1085548"/>
                <a:gd name="connsiteX200" fmla="*/ 461884 w 1153192"/>
                <a:gd name="connsiteY200" fmla="*/ 491550 h 1085548"/>
                <a:gd name="connsiteX201" fmla="*/ 372086 w 1153192"/>
                <a:gd name="connsiteY201" fmla="*/ 477067 h 1085548"/>
                <a:gd name="connsiteX202" fmla="*/ 235940 w 1153192"/>
                <a:gd name="connsiteY202" fmla="*/ 486481 h 1085548"/>
                <a:gd name="connsiteX203" fmla="*/ 199731 w 1153192"/>
                <a:gd name="connsiteY203" fmla="*/ 494447 h 1085548"/>
                <a:gd name="connsiteX204" fmla="*/ 321393 w 1153192"/>
                <a:gd name="connsiteY204" fmla="*/ 451720 h 1085548"/>
                <a:gd name="connsiteX205" fmla="*/ 220008 w 1153192"/>
                <a:gd name="connsiteY205" fmla="*/ 537898 h 1085548"/>
                <a:gd name="connsiteX206" fmla="*/ 211317 w 1153192"/>
                <a:gd name="connsiteY206" fmla="*/ 600178 h 1085548"/>
                <a:gd name="connsiteX207" fmla="*/ 211317 w 1153192"/>
                <a:gd name="connsiteY207" fmla="*/ 556727 h 1085548"/>
                <a:gd name="connsiteX208" fmla="*/ 181626 w 1153192"/>
                <a:gd name="connsiteY208" fmla="*/ 578452 h 1085548"/>
                <a:gd name="connsiteX209" fmla="*/ 152659 w 1153192"/>
                <a:gd name="connsiteY209" fmla="*/ 521242 h 1085548"/>
                <a:gd name="connsiteX210" fmla="*/ 220008 w 1153192"/>
                <a:gd name="connsiteY210" fmla="*/ 537898 h 1085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</a:cxnLst>
              <a:rect l="l" t="t" r="r" b="b"/>
              <a:pathLst>
                <a:path w="1153192" h="1085548">
                  <a:moveTo>
                    <a:pt x="96173" y="965165"/>
                  </a:moveTo>
                  <a:cubicBezTo>
                    <a:pt x="150486" y="1002098"/>
                    <a:pt x="211317" y="1023100"/>
                    <a:pt x="273597" y="1038307"/>
                  </a:cubicBezTo>
                  <a:cubicBezTo>
                    <a:pt x="281563" y="1039756"/>
                    <a:pt x="291702" y="1041204"/>
                    <a:pt x="298219" y="1038307"/>
                  </a:cubicBezTo>
                  <a:cubicBezTo>
                    <a:pt x="306185" y="1034687"/>
                    <a:pt x="300392" y="1028169"/>
                    <a:pt x="294598" y="1025272"/>
                  </a:cubicBezTo>
                  <a:cubicBezTo>
                    <a:pt x="294598" y="1025272"/>
                    <a:pt x="294598" y="1025272"/>
                    <a:pt x="294598" y="1025272"/>
                  </a:cubicBezTo>
                  <a:cubicBezTo>
                    <a:pt x="294598" y="1025996"/>
                    <a:pt x="294598" y="1027445"/>
                    <a:pt x="294598" y="1028169"/>
                  </a:cubicBezTo>
                  <a:cubicBezTo>
                    <a:pt x="212042" y="1006444"/>
                    <a:pt x="132382" y="979649"/>
                    <a:pt x="68654" y="917369"/>
                  </a:cubicBezTo>
                  <a:cubicBezTo>
                    <a:pt x="46928" y="895644"/>
                    <a:pt x="29548" y="871746"/>
                    <a:pt x="28099" y="837709"/>
                  </a:cubicBezTo>
                  <a:cubicBezTo>
                    <a:pt x="74447" y="941991"/>
                    <a:pt x="168591" y="976752"/>
                    <a:pt x="264907" y="1009340"/>
                  </a:cubicBezTo>
                  <a:cubicBezTo>
                    <a:pt x="274321" y="1012237"/>
                    <a:pt x="284460" y="1012237"/>
                    <a:pt x="291702" y="1019479"/>
                  </a:cubicBezTo>
                  <a:cubicBezTo>
                    <a:pt x="292426" y="1019479"/>
                    <a:pt x="293874" y="1020203"/>
                    <a:pt x="294598" y="1020203"/>
                  </a:cubicBezTo>
                  <a:cubicBezTo>
                    <a:pt x="315600" y="1021651"/>
                    <a:pt x="334428" y="1016582"/>
                    <a:pt x="338049" y="991236"/>
                  </a:cubicBezTo>
                  <a:cubicBezTo>
                    <a:pt x="338049" y="990512"/>
                    <a:pt x="338049" y="990512"/>
                    <a:pt x="338049" y="989787"/>
                  </a:cubicBezTo>
                  <a:cubicBezTo>
                    <a:pt x="337325" y="989787"/>
                    <a:pt x="336601" y="989787"/>
                    <a:pt x="336601" y="989787"/>
                  </a:cubicBezTo>
                  <a:cubicBezTo>
                    <a:pt x="327187" y="976028"/>
                    <a:pt x="319221" y="962268"/>
                    <a:pt x="309082" y="948509"/>
                  </a:cubicBezTo>
                  <a:cubicBezTo>
                    <a:pt x="288081" y="921714"/>
                    <a:pt x="280115" y="889850"/>
                    <a:pt x="277218" y="855090"/>
                  </a:cubicBezTo>
                  <a:cubicBezTo>
                    <a:pt x="274321" y="824674"/>
                    <a:pt x="290977" y="789913"/>
                    <a:pt x="264183" y="763119"/>
                  </a:cubicBezTo>
                  <a:cubicBezTo>
                    <a:pt x="263459" y="762394"/>
                    <a:pt x="277218" y="734875"/>
                    <a:pt x="270700" y="719668"/>
                  </a:cubicBezTo>
                  <a:cubicBezTo>
                    <a:pt x="242457" y="654491"/>
                    <a:pt x="266355" y="588591"/>
                    <a:pt x="265631" y="523414"/>
                  </a:cubicBezTo>
                  <a:cubicBezTo>
                    <a:pt x="277942" y="542967"/>
                    <a:pt x="277942" y="565417"/>
                    <a:pt x="275770" y="586418"/>
                  </a:cubicBezTo>
                  <a:cubicBezTo>
                    <a:pt x="271425" y="632042"/>
                    <a:pt x="273597" y="676217"/>
                    <a:pt x="285184" y="719668"/>
                  </a:cubicBezTo>
                  <a:cubicBezTo>
                    <a:pt x="294598" y="755877"/>
                    <a:pt x="288081" y="792086"/>
                    <a:pt x="293874" y="828295"/>
                  </a:cubicBezTo>
                  <a:cubicBezTo>
                    <a:pt x="302564" y="881884"/>
                    <a:pt x="318496" y="933301"/>
                    <a:pt x="340222" y="982546"/>
                  </a:cubicBezTo>
                  <a:cubicBezTo>
                    <a:pt x="342394" y="985442"/>
                    <a:pt x="344567" y="988339"/>
                    <a:pt x="346739" y="991236"/>
                  </a:cubicBezTo>
                  <a:cubicBezTo>
                    <a:pt x="358326" y="1004995"/>
                    <a:pt x="370637" y="1018030"/>
                    <a:pt x="381500" y="1032514"/>
                  </a:cubicBezTo>
                  <a:cubicBezTo>
                    <a:pt x="407571" y="1066551"/>
                    <a:pt x="439435" y="1087552"/>
                    <a:pt x="484334" y="1078137"/>
                  </a:cubicBezTo>
                  <a:cubicBezTo>
                    <a:pt x="491576" y="1076689"/>
                    <a:pt x="499542" y="1077413"/>
                    <a:pt x="506059" y="1079586"/>
                  </a:cubicBezTo>
                  <a:cubicBezTo>
                    <a:pt x="576305" y="1098415"/>
                    <a:pt x="635688" y="1070172"/>
                    <a:pt x="686381" y="1029617"/>
                  </a:cubicBezTo>
                  <a:cubicBezTo>
                    <a:pt x="748660" y="979649"/>
                    <a:pt x="817457" y="926059"/>
                    <a:pt x="825424" y="841330"/>
                  </a:cubicBezTo>
                  <a:cubicBezTo>
                    <a:pt x="833389" y="751532"/>
                    <a:pt x="856563" y="666078"/>
                    <a:pt x="865978" y="577004"/>
                  </a:cubicBezTo>
                  <a:cubicBezTo>
                    <a:pt x="867426" y="562520"/>
                    <a:pt x="868150" y="548037"/>
                    <a:pt x="868874" y="533553"/>
                  </a:cubicBezTo>
                  <a:cubicBezTo>
                    <a:pt x="872495" y="533553"/>
                    <a:pt x="875392" y="534277"/>
                    <a:pt x="879013" y="534277"/>
                  </a:cubicBezTo>
                  <a:cubicBezTo>
                    <a:pt x="884082" y="566141"/>
                    <a:pt x="873944" y="598005"/>
                    <a:pt x="870323" y="630593"/>
                  </a:cubicBezTo>
                  <a:cubicBezTo>
                    <a:pt x="865254" y="668251"/>
                    <a:pt x="858012" y="706632"/>
                    <a:pt x="852218" y="745014"/>
                  </a:cubicBezTo>
                  <a:cubicBezTo>
                    <a:pt x="850770" y="754428"/>
                    <a:pt x="852942" y="766015"/>
                    <a:pt x="862357" y="769636"/>
                  </a:cubicBezTo>
                  <a:cubicBezTo>
                    <a:pt x="870323" y="772533"/>
                    <a:pt x="877565" y="763843"/>
                    <a:pt x="884082" y="758773"/>
                  </a:cubicBezTo>
                  <a:cubicBezTo>
                    <a:pt x="889152" y="755153"/>
                    <a:pt x="888427" y="744290"/>
                    <a:pt x="899290" y="746462"/>
                  </a:cubicBezTo>
                  <a:cubicBezTo>
                    <a:pt x="897117" y="760222"/>
                    <a:pt x="891324" y="774705"/>
                    <a:pt x="878289" y="776878"/>
                  </a:cubicBezTo>
                  <a:cubicBezTo>
                    <a:pt x="852218" y="781947"/>
                    <a:pt x="850046" y="798603"/>
                    <a:pt x="848597" y="818880"/>
                  </a:cubicBezTo>
                  <a:cubicBezTo>
                    <a:pt x="845701" y="857986"/>
                    <a:pt x="835562" y="894920"/>
                    <a:pt x="814561" y="928956"/>
                  </a:cubicBezTo>
                  <a:cubicBezTo>
                    <a:pt x="801525" y="949957"/>
                    <a:pt x="796456" y="969510"/>
                    <a:pt x="808767" y="992684"/>
                  </a:cubicBezTo>
                  <a:cubicBezTo>
                    <a:pt x="822527" y="1017306"/>
                    <a:pt x="844252" y="1012961"/>
                    <a:pt x="866702" y="1011513"/>
                  </a:cubicBezTo>
                  <a:cubicBezTo>
                    <a:pt x="871771" y="1010789"/>
                    <a:pt x="876116" y="1010789"/>
                    <a:pt x="881185" y="1010064"/>
                  </a:cubicBezTo>
                  <a:cubicBezTo>
                    <a:pt x="895669" y="1006444"/>
                    <a:pt x="910153" y="1002823"/>
                    <a:pt x="924636" y="1001374"/>
                  </a:cubicBezTo>
                  <a:cubicBezTo>
                    <a:pt x="932602" y="999202"/>
                    <a:pt x="939844" y="997029"/>
                    <a:pt x="947086" y="994857"/>
                  </a:cubicBezTo>
                  <a:cubicBezTo>
                    <a:pt x="940568" y="997753"/>
                    <a:pt x="933327" y="999926"/>
                    <a:pt x="926085" y="1001374"/>
                  </a:cubicBezTo>
                  <a:cubicBezTo>
                    <a:pt x="937672" y="999926"/>
                    <a:pt x="949983" y="999926"/>
                    <a:pt x="963018" y="1001374"/>
                  </a:cubicBezTo>
                  <a:cubicBezTo>
                    <a:pt x="933327" y="1007168"/>
                    <a:pt x="904359" y="1012961"/>
                    <a:pt x="874668" y="1019479"/>
                  </a:cubicBezTo>
                  <a:cubicBezTo>
                    <a:pt x="873944" y="1019479"/>
                    <a:pt x="873944" y="1018755"/>
                    <a:pt x="873219" y="1018755"/>
                  </a:cubicBezTo>
                  <a:cubicBezTo>
                    <a:pt x="863805" y="1020927"/>
                    <a:pt x="855115" y="1022375"/>
                    <a:pt x="845701" y="1025272"/>
                  </a:cubicBezTo>
                  <a:cubicBezTo>
                    <a:pt x="838459" y="1027445"/>
                    <a:pt x="831217" y="1031790"/>
                    <a:pt x="832665" y="1040480"/>
                  </a:cubicBezTo>
                  <a:cubicBezTo>
                    <a:pt x="834114" y="1052067"/>
                    <a:pt x="843528" y="1051343"/>
                    <a:pt x="852218" y="1049170"/>
                  </a:cubicBezTo>
                  <a:cubicBezTo>
                    <a:pt x="934775" y="1031066"/>
                    <a:pt x="1015883" y="1010789"/>
                    <a:pt x="1081784" y="953578"/>
                  </a:cubicBezTo>
                  <a:cubicBezTo>
                    <a:pt x="1144063" y="900713"/>
                    <a:pt x="1165789" y="833364"/>
                    <a:pt x="1146236" y="754428"/>
                  </a:cubicBezTo>
                  <a:cubicBezTo>
                    <a:pt x="1124511" y="665354"/>
                    <a:pt x="1079611" y="589315"/>
                    <a:pt x="1013711" y="528484"/>
                  </a:cubicBezTo>
                  <a:cubicBezTo>
                    <a:pt x="966639" y="485757"/>
                    <a:pt x="944189" y="437237"/>
                    <a:pt x="942741" y="376405"/>
                  </a:cubicBezTo>
                  <a:cubicBezTo>
                    <a:pt x="942741" y="369164"/>
                    <a:pt x="941293" y="361922"/>
                    <a:pt x="940568" y="354680"/>
                  </a:cubicBezTo>
                  <a:cubicBezTo>
                    <a:pt x="931154" y="209844"/>
                    <a:pt x="841355" y="120769"/>
                    <a:pt x="729107" y="46903"/>
                  </a:cubicBezTo>
                  <a:cubicBezTo>
                    <a:pt x="657413" y="-169"/>
                    <a:pt x="579926" y="-8859"/>
                    <a:pt x="498093" y="7797"/>
                  </a:cubicBezTo>
                  <a:cubicBezTo>
                    <a:pt x="484334" y="10694"/>
                    <a:pt x="464057" y="6349"/>
                    <a:pt x="460436" y="23005"/>
                  </a:cubicBezTo>
                  <a:cubicBezTo>
                    <a:pt x="458263" y="38937"/>
                    <a:pt x="474920" y="48351"/>
                    <a:pt x="491576" y="54869"/>
                  </a:cubicBezTo>
                  <a:cubicBezTo>
                    <a:pt x="479265" y="63559"/>
                    <a:pt x="467678" y="72249"/>
                    <a:pt x="455367" y="80215"/>
                  </a:cubicBezTo>
                  <a:cubicBezTo>
                    <a:pt x="454643" y="82388"/>
                    <a:pt x="454643" y="83836"/>
                    <a:pt x="454643" y="85284"/>
                  </a:cubicBezTo>
                  <a:cubicBezTo>
                    <a:pt x="455367" y="85284"/>
                    <a:pt x="456091" y="85284"/>
                    <a:pt x="456815" y="85284"/>
                  </a:cubicBezTo>
                  <a:cubicBezTo>
                    <a:pt x="456091" y="89630"/>
                    <a:pt x="458263" y="91802"/>
                    <a:pt x="461884" y="92526"/>
                  </a:cubicBezTo>
                  <a:cubicBezTo>
                    <a:pt x="462608" y="92526"/>
                    <a:pt x="462608" y="91802"/>
                    <a:pt x="463333" y="91802"/>
                  </a:cubicBezTo>
                  <a:cubicBezTo>
                    <a:pt x="471299" y="86733"/>
                    <a:pt x="479989" y="81664"/>
                    <a:pt x="489403" y="78767"/>
                  </a:cubicBezTo>
                  <a:cubicBezTo>
                    <a:pt x="499542" y="75146"/>
                    <a:pt x="513301" y="72973"/>
                    <a:pt x="519819" y="84560"/>
                  </a:cubicBezTo>
                  <a:cubicBezTo>
                    <a:pt x="527061" y="97596"/>
                    <a:pt x="501714" y="91078"/>
                    <a:pt x="505335" y="104837"/>
                  </a:cubicBezTo>
                  <a:cubicBezTo>
                    <a:pt x="524888" y="99044"/>
                    <a:pt x="548062" y="103389"/>
                    <a:pt x="561821" y="83112"/>
                  </a:cubicBezTo>
                  <a:cubicBezTo>
                    <a:pt x="562546" y="82388"/>
                    <a:pt x="563270" y="81664"/>
                    <a:pt x="564718" y="80939"/>
                  </a:cubicBezTo>
                  <a:cubicBezTo>
                    <a:pt x="605996" y="65732"/>
                    <a:pt x="626274" y="99768"/>
                    <a:pt x="652344" y="115700"/>
                  </a:cubicBezTo>
                  <a:cubicBezTo>
                    <a:pt x="673345" y="128011"/>
                    <a:pt x="667552" y="149737"/>
                    <a:pt x="647275" y="170738"/>
                  </a:cubicBezTo>
                  <a:cubicBezTo>
                    <a:pt x="642930" y="152633"/>
                    <a:pt x="639309" y="136701"/>
                    <a:pt x="625549" y="124390"/>
                  </a:cubicBezTo>
                  <a:cubicBezTo>
                    <a:pt x="611066" y="112079"/>
                    <a:pt x="599479" y="90354"/>
                    <a:pt x="584995" y="124390"/>
                  </a:cubicBezTo>
                  <a:cubicBezTo>
                    <a:pt x="583547" y="128011"/>
                    <a:pt x="506784" y="129460"/>
                    <a:pt x="505335" y="125114"/>
                  </a:cubicBezTo>
                  <a:cubicBezTo>
                    <a:pt x="491576" y="96147"/>
                    <a:pt x="479265" y="115700"/>
                    <a:pt x="467678" y="125839"/>
                  </a:cubicBezTo>
                  <a:cubicBezTo>
                    <a:pt x="455367" y="135977"/>
                    <a:pt x="448125" y="149737"/>
                    <a:pt x="443056" y="170014"/>
                  </a:cubicBezTo>
                  <a:cubicBezTo>
                    <a:pt x="463333" y="152633"/>
                    <a:pt x="482161" y="141046"/>
                    <a:pt x="480713" y="177980"/>
                  </a:cubicBezTo>
                  <a:cubicBezTo>
                    <a:pt x="480713" y="180152"/>
                    <a:pt x="481437" y="182325"/>
                    <a:pt x="481437" y="185222"/>
                  </a:cubicBezTo>
                  <a:cubicBezTo>
                    <a:pt x="483610" y="184497"/>
                    <a:pt x="485782" y="184497"/>
                    <a:pt x="486506" y="183049"/>
                  </a:cubicBezTo>
                  <a:cubicBezTo>
                    <a:pt x="488679" y="180152"/>
                    <a:pt x="490852" y="177256"/>
                    <a:pt x="492300" y="174359"/>
                  </a:cubicBezTo>
                  <a:cubicBezTo>
                    <a:pt x="493024" y="175083"/>
                    <a:pt x="493748" y="175807"/>
                    <a:pt x="493748" y="176531"/>
                  </a:cubicBezTo>
                  <a:cubicBezTo>
                    <a:pt x="493748" y="175807"/>
                    <a:pt x="493748" y="175083"/>
                    <a:pt x="493748" y="173635"/>
                  </a:cubicBezTo>
                  <a:cubicBezTo>
                    <a:pt x="500266" y="135253"/>
                    <a:pt x="527061" y="130184"/>
                    <a:pt x="557476" y="134529"/>
                  </a:cubicBezTo>
                  <a:cubicBezTo>
                    <a:pt x="587168" y="138150"/>
                    <a:pt x="598755" y="158427"/>
                    <a:pt x="598755" y="187394"/>
                  </a:cubicBezTo>
                  <a:cubicBezTo>
                    <a:pt x="599479" y="220706"/>
                    <a:pt x="584271" y="241708"/>
                    <a:pt x="553131" y="246777"/>
                  </a:cubicBezTo>
                  <a:cubicBezTo>
                    <a:pt x="522716" y="250398"/>
                    <a:pt x="500266" y="240259"/>
                    <a:pt x="494473" y="206223"/>
                  </a:cubicBezTo>
                  <a:cubicBezTo>
                    <a:pt x="494473" y="204774"/>
                    <a:pt x="494473" y="203326"/>
                    <a:pt x="494473" y="201878"/>
                  </a:cubicBezTo>
                  <a:cubicBezTo>
                    <a:pt x="493748" y="202602"/>
                    <a:pt x="493748" y="203326"/>
                    <a:pt x="493024" y="204050"/>
                  </a:cubicBezTo>
                  <a:cubicBezTo>
                    <a:pt x="477816" y="206947"/>
                    <a:pt x="487955" y="232293"/>
                    <a:pt x="468402" y="228672"/>
                  </a:cubicBezTo>
                  <a:cubicBezTo>
                    <a:pt x="454643" y="225776"/>
                    <a:pt x="453194" y="211292"/>
                    <a:pt x="448849" y="201154"/>
                  </a:cubicBezTo>
                  <a:cubicBezTo>
                    <a:pt x="444504" y="192463"/>
                    <a:pt x="440159" y="184497"/>
                    <a:pt x="430020" y="183049"/>
                  </a:cubicBezTo>
                  <a:cubicBezTo>
                    <a:pt x="430020" y="183773"/>
                    <a:pt x="430020" y="185222"/>
                    <a:pt x="429296" y="185946"/>
                  </a:cubicBezTo>
                  <a:cubicBezTo>
                    <a:pt x="432917" y="243156"/>
                    <a:pt x="390190" y="290228"/>
                    <a:pt x="390915" y="346714"/>
                  </a:cubicBezTo>
                  <a:cubicBezTo>
                    <a:pt x="390915" y="354680"/>
                    <a:pt x="385845" y="364094"/>
                    <a:pt x="388018" y="370612"/>
                  </a:cubicBezTo>
                  <a:cubicBezTo>
                    <a:pt x="399605" y="399579"/>
                    <a:pt x="382224" y="401028"/>
                    <a:pt x="361947" y="399579"/>
                  </a:cubicBezTo>
                  <a:cubicBezTo>
                    <a:pt x="359775" y="400303"/>
                    <a:pt x="358326" y="400303"/>
                    <a:pt x="356878" y="400303"/>
                  </a:cubicBezTo>
                  <a:cubicBezTo>
                    <a:pt x="357602" y="401028"/>
                    <a:pt x="358326" y="401028"/>
                    <a:pt x="358326" y="401752"/>
                  </a:cubicBezTo>
                  <a:cubicBezTo>
                    <a:pt x="353981" y="404649"/>
                    <a:pt x="348912" y="407545"/>
                    <a:pt x="341670" y="412615"/>
                  </a:cubicBezTo>
                  <a:cubicBezTo>
                    <a:pt x="466229" y="429271"/>
                    <a:pt x="587892" y="431443"/>
                    <a:pt x="718969" y="414787"/>
                  </a:cubicBezTo>
                  <a:cubicBezTo>
                    <a:pt x="718969" y="414787"/>
                    <a:pt x="718969" y="414787"/>
                    <a:pt x="718969" y="414787"/>
                  </a:cubicBezTo>
                  <a:cubicBezTo>
                    <a:pt x="680587" y="400303"/>
                    <a:pt x="648723" y="398131"/>
                    <a:pt x="619032" y="393062"/>
                  </a:cubicBezTo>
                  <a:cubicBezTo>
                    <a:pt x="619032" y="395958"/>
                    <a:pt x="619032" y="398131"/>
                    <a:pt x="619032" y="401028"/>
                  </a:cubicBezTo>
                  <a:cubicBezTo>
                    <a:pt x="555304" y="401028"/>
                    <a:pt x="492300" y="401028"/>
                    <a:pt x="428572" y="401028"/>
                  </a:cubicBezTo>
                  <a:cubicBezTo>
                    <a:pt x="428572" y="397407"/>
                    <a:pt x="428572" y="395234"/>
                    <a:pt x="428572" y="391613"/>
                  </a:cubicBezTo>
                  <a:cubicBezTo>
                    <a:pt x="490852" y="391613"/>
                    <a:pt x="552407" y="391613"/>
                    <a:pt x="614687" y="391613"/>
                  </a:cubicBezTo>
                  <a:cubicBezTo>
                    <a:pt x="614687" y="391613"/>
                    <a:pt x="614687" y="391613"/>
                    <a:pt x="614687" y="391613"/>
                  </a:cubicBezTo>
                  <a:cubicBezTo>
                    <a:pt x="613238" y="391613"/>
                    <a:pt x="611790" y="391613"/>
                    <a:pt x="611066" y="391613"/>
                  </a:cubicBezTo>
                  <a:cubicBezTo>
                    <a:pt x="612514" y="391613"/>
                    <a:pt x="613238" y="391613"/>
                    <a:pt x="614687" y="391613"/>
                  </a:cubicBezTo>
                  <a:cubicBezTo>
                    <a:pt x="613962" y="390889"/>
                    <a:pt x="612514" y="390165"/>
                    <a:pt x="611790" y="390165"/>
                  </a:cubicBezTo>
                  <a:cubicBezTo>
                    <a:pt x="613238" y="389441"/>
                    <a:pt x="615411" y="387992"/>
                    <a:pt x="616859" y="387268"/>
                  </a:cubicBezTo>
                  <a:cubicBezTo>
                    <a:pt x="640757" y="387268"/>
                    <a:pt x="664655" y="387268"/>
                    <a:pt x="691450" y="387268"/>
                  </a:cubicBezTo>
                  <a:cubicBezTo>
                    <a:pt x="691450" y="387268"/>
                    <a:pt x="691450" y="387268"/>
                    <a:pt x="691450" y="387268"/>
                  </a:cubicBezTo>
                  <a:cubicBezTo>
                    <a:pt x="686381" y="348887"/>
                    <a:pt x="682036" y="311953"/>
                    <a:pt x="677690" y="275744"/>
                  </a:cubicBezTo>
                  <a:cubicBezTo>
                    <a:pt x="696519" y="303987"/>
                    <a:pt x="692898" y="336576"/>
                    <a:pt x="701588" y="366991"/>
                  </a:cubicBezTo>
                  <a:cubicBezTo>
                    <a:pt x="703761" y="373509"/>
                    <a:pt x="703037" y="381475"/>
                    <a:pt x="705934" y="387992"/>
                  </a:cubicBezTo>
                  <a:cubicBezTo>
                    <a:pt x="709554" y="395234"/>
                    <a:pt x="713899" y="405373"/>
                    <a:pt x="724762" y="400303"/>
                  </a:cubicBezTo>
                  <a:cubicBezTo>
                    <a:pt x="733452" y="396683"/>
                    <a:pt x="729832" y="387992"/>
                    <a:pt x="729107" y="381475"/>
                  </a:cubicBezTo>
                  <a:cubicBezTo>
                    <a:pt x="724762" y="347438"/>
                    <a:pt x="719693" y="313402"/>
                    <a:pt x="713899" y="268502"/>
                  </a:cubicBezTo>
                  <a:cubicBezTo>
                    <a:pt x="739246" y="305436"/>
                    <a:pt x="741418" y="338024"/>
                    <a:pt x="743591" y="369164"/>
                  </a:cubicBezTo>
                  <a:cubicBezTo>
                    <a:pt x="745764" y="403200"/>
                    <a:pt x="754454" y="424201"/>
                    <a:pt x="799353" y="422753"/>
                  </a:cubicBezTo>
                  <a:cubicBezTo>
                    <a:pt x="716072" y="448099"/>
                    <a:pt x="431469" y="444479"/>
                    <a:pt x="294598" y="416960"/>
                  </a:cubicBezTo>
                  <a:cubicBezTo>
                    <a:pt x="316324" y="408269"/>
                    <a:pt x="332256" y="402476"/>
                    <a:pt x="348188" y="395958"/>
                  </a:cubicBezTo>
                  <a:cubicBezTo>
                    <a:pt x="349636" y="396683"/>
                    <a:pt x="351085" y="397407"/>
                    <a:pt x="352533" y="398855"/>
                  </a:cubicBezTo>
                  <a:cubicBezTo>
                    <a:pt x="352533" y="398855"/>
                    <a:pt x="352533" y="398855"/>
                    <a:pt x="352533" y="398855"/>
                  </a:cubicBezTo>
                  <a:cubicBezTo>
                    <a:pt x="351809" y="397407"/>
                    <a:pt x="351809" y="395958"/>
                    <a:pt x="351809" y="394510"/>
                  </a:cubicBezTo>
                  <a:cubicBezTo>
                    <a:pt x="371362" y="382199"/>
                    <a:pt x="369913" y="362646"/>
                    <a:pt x="372086" y="344541"/>
                  </a:cubicBezTo>
                  <a:cubicBezTo>
                    <a:pt x="376431" y="307608"/>
                    <a:pt x="383673" y="272123"/>
                    <a:pt x="405398" y="241708"/>
                  </a:cubicBezTo>
                  <a:cubicBezTo>
                    <a:pt x="407571" y="238811"/>
                    <a:pt x="409019" y="235190"/>
                    <a:pt x="410467" y="232293"/>
                  </a:cubicBezTo>
                  <a:cubicBezTo>
                    <a:pt x="411192" y="228672"/>
                    <a:pt x="412640" y="225776"/>
                    <a:pt x="413364" y="222155"/>
                  </a:cubicBezTo>
                  <a:cubicBezTo>
                    <a:pt x="414813" y="214189"/>
                    <a:pt x="414813" y="206223"/>
                    <a:pt x="412640" y="197533"/>
                  </a:cubicBezTo>
                  <a:cubicBezTo>
                    <a:pt x="410467" y="182325"/>
                    <a:pt x="409743" y="167117"/>
                    <a:pt x="406122" y="151909"/>
                  </a:cubicBezTo>
                  <a:cubicBezTo>
                    <a:pt x="398881" y="117148"/>
                    <a:pt x="411192" y="96871"/>
                    <a:pt x="443780" y="88905"/>
                  </a:cubicBezTo>
                  <a:cubicBezTo>
                    <a:pt x="445228" y="86733"/>
                    <a:pt x="447401" y="84560"/>
                    <a:pt x="448849" y="83112"/>
                  </a:cubicBezTo>
                  <a:cubicBezTo>
                    <a:pt x="447401" y="59938"/>
                    <a:pt x="435814" y="69352"/>
                    <a:pt x="425675" y="75870"/>
                  </a:cubicBezTo>
                  <a:cubicBezTo>
                    <a:pt x="348188" y="125839"/>
                    <a:pt x="289529" y="192463"/>
                    <a:pt x="257665" y="279365"/>
                  </a:cubicBezTo>
                  <a:cubicBezTo>
                    <a:pt x="241733" y="323540"/>
                    <a:pt x="245354" y="372060"/>
                    <a:pt x="231595" y="416960"/>
                  </a:cubicBezTo>
                  <a:cubicBezTo>
                    <a:pt x="225077" y="353956"/>
                    <a:pt x="237388" y="292400"/>
                    <a:pt x="259838" y="234466"/>
                  </a:cubicBezTo>
                  <a:cubicBezTo>
                    <a:pt x="293150" y="150461"/>
                    <a:pt x="361947" y="96147"/>
                    <a:pt x="443780" y="50524"/>
                  </a:cubicBezTo>
                  <a:cubicBezTo>
                    <a:pt x="422778" y="46903"/>
                    <a:pt x="410467" y="55593"/>
                    <a:pt x="398156" y="62835"/>
                  </a:cubicBezTo>
                  <a:cubicBezTo>
                    <a:pt x="289529" y="132356"/>
                    <a:pt x="213490" y="222879"/>
                    <a:pt x="206248" y="358301"/>
                  </a:cubicBezTo>
                  <a:cubicBezTo>
                    <a:pt x="205524" y="378578"/>
                    <a:pt x="200455" y="398855"/>
                    <a:pt x="198282" y="419132"/>
                  </a:cubicBezTo>
                  <a:cubicBezTo>
                    <a:pt x="195385" y="443030"/>
                    <a:pt x="185247" y="461135"/>
                    <a:pt x="165694" y="477067"/>
                  </a:cubicBezTo>
                  <a:cubicBezTo>
                    <a:pt x="130933" y="505310"/>
                    <a:pt x="97621" y="535001"/>
                    <a:pt x="76620" y="577728"/>
                  </a:cubicBezTo>
                  <a:cubicBezTo>
                    <a:pt x="49825" y="631317"/>
                    <a:pt x="19409" y="684183"/>
                    <a:pt x="6374" y="744290"/>
                  </a:cubicBezTo>
                  <a:cubicBezTo>
                    <a:pt x="-14627" y="836261"/>
                    <a:pt x="16513" y="911576"/>
                    <a:pt x="96173" y="965165"/>
                  </a:cubicBezTo>
                  <a:close/>
                  <a:moveTo>
                    <a:pt x="504611" y="261985"/>
                  </a:moveTo>
                  <a:cubicBezTo>
                    <a:pt x="508232" y="238811"/>
                    <a:pt x="533578" y="254743"/>
                    <a:pt x="546614" y="247501"/>
                  </a:cubicBezTo>
                  <a:cubicBezTo>
                    <a:pt x="558925" y="253295"/>
                    <a:pt x="581374" y="237363"/>
                    <a:pt x="580650" y="258364"/>
                  </a:cubicBezTo>
                  <a:cubicBezTo>
                    <a:pt x="579926" y="277917"/>
                    <a:pt x="554580" y="282986"/>
                    <a:pt x="537199" y="285159"/>
                  </a:cubicBezTo>
                  <a:cubicBezTo>
                    <a:pt x="521991" y="287331"/>
                    <a:pt x="502438" y="275744"/>
                    <a:pt x="504611" y="261985"/>
                  </a:cubicBezTo>
                  <a:close/>
                  <a:moveTo>
                    <a:pt x="494473" y="295297"/>
                  </a:moveTo>
                  <a:cubicBezTo>
                    <a:pt x="513301" y="297470"/>
                    <a:pt x="528509" y="306884"/>
                    <a:pt x="542268" y="317023"/>
                  </a:cubicBezTo>
                  <a:cubicBezTo>
                    <a:pt x="542993" y="317747"/>
                    <a:pt x="539372" y="324264"/>
                    <a:pt x="538648" y="324264"/>
                  </a:cubicBezTo>
                  <a:cubicBezTo>
                    <a:pt x="518370" y="322816"/>
                    <a:pt x="503887" y="311229"/>
                    <a:pt x="485058" y="301815"/>
                  </a:cubicBezTo>
                  <a:cubicBezTo>
                    <a:pt x="493024" y="296021"/>
                    <a:pt x="494473" y="295297"/>
                    <a:pt x="494473" y="295297"/>
                  </a:cubicBezTo>
                  <a:close/>
                  <a:moveTo>
                    <a:pt x="447401" y="275744"/>
                  </a:moveTo>
                  <a:cubicBezTo>
                    <a:pt x="484334" y="310505"/>
                    <a:pt x="507508" y="371336"/>
                    <a:pt x="580650" y="345990"/>
                  </a:cubicBezTo>
                  <a:cubicBezTo>
                    <a:pt x="531406" y="382923"/>
                    <a:pt x="482161" y="352508"/>
                    <a:pt x="447401" y="275744"/>
                  </a:cubicBezTo>
                  <a:close/>
                  <a:moveTo>
                    <a:pt x="613238" y="227948"/>
                  </a:moveTo>
                  <a:cubicBezTo>
                    <a:pt x="610342" y="229397"/>
                    <a:pt x="602376" y="225052"/>
                    <a:pt x="601651" y="222155"/>
                  </a:cubicBezTo>
                  <a:cubicBezTo>
                    <a:pt x="595134" y="198257"/>
                    <a:pt x="610342" y="173635"/>
                    <a:pt x="603824" y="149012"/>
                  </a:cubicBezTo>
                  <a:cubicBezTo>
                    <a:pt x="603100" y="148288"/>
                    <a:pt x="608893" y="146116"/>
                    <a:pt x="612514" y="143219"/>
                  </a:cubicBezTo>
                  <a:cubicBezTo>
                    <a:pt x="627722" y="156254"/>
                    <a:pt x="637136" y="172186"/>
                    <a:pt x="637860" y="191015"/>
                  </a:cubicBezTo>
                  <a:cubicBezTo>
                    <a:pt x="638585" y="207671"/>
                    <a:pt x="629170" y="221431"/>
                    <a:pt x="613238" y="227948"/>
                  </a:cubicBezTo>
                  <a:close/>
                  <a:moveTo>
                    <a:pt x="619032" y="304712"/>
                  </a:moveTo>
                  <a:cubicBezTo>
                    <a:pt x="634964" y="282986"/>
                    <a:pt x="650896" y="259812"/>
                    <a:pt x="666828" y="238087"/>
                  </a:cubicBezTo>
                  <a:cubicBezTo>
                    <a:pt x="663207" y="271399"/>
                    <a:pt x="644378" y="290952"/>
                    <a:pt x="619032" y="304712"/>
                  </a:cubicBezTo>
                  <a:close/>
                  <a:moveTo>
                    <a:pt x="228698" y="733427"/>
                  </a:moveTo>
                  <a:cubicBezTo>
                    <a:pt x="201903" y="696494"/>
                    <a:pt x="182350" y="657388"/>
                    <a:pt x="180902" y="600178"/>
                  </a:cubicBezTo>
                  <a:cubicBezTo>
                    <a:pt x="202627" y="649422"/>
                    <a:pt x="220732" y="689252"/>
                    <a:pt x="238112" y="729806"/>
                  </a:cubicBezTo>
                  <a:cubicBezTo>
                    <a:pt x="234491" y="731255"/>
                    <a:pt x="231595" y="732703"/>
                    <a:pt x="228698" y="733427"/>
                  </a:cubicBezTo>
                  <a:close/>
                  <a:moveTo>
                    <a:pt x="705209" y="59938"/>
                  </a:moveTo>
                  <a:cubicBezTo>
                    <a:pt x="703037" y="58490"/>
                    <a:pt x="700864" y="54869"/>
                    <a:pt x="695071" y="47627"/>
                  </a:cubicBezTo>
                  <a:cubicBezTo>
                    <a:pt x="818182" y="95423"/>
                    <a:pt x="931878" y="313402"/>
                    <a:pt x="911601" y="456790"/>
                  </a:cubicBezTo>
                  <a:cubicBezTo>
                    <a:pt x="889152" y="434340"/>
                    <a:pt x="894221" y="404649"/>
                    <a:pt x="889876" y="379302"/>
                  </a:cubicBezTo>
                  <a:cubicBezTo>
                    <a:pt x="869599" y="248225"/>
                    <a:pt x="818182" y="135977"/>
                    <a:pt x="705209" y="59938"/>
                  </a:cubicBezTo>
                  <a:close/>
                  <a:moveTo>
                    <a:pt x="999951" y="550933"/>
                  </a:moveTo>
                  <a:cubicBezTo>
                    <a:pt x="989813" y="558899"/>
                    <a:pt x="986916" y="548037"/>
                    <a:pt x="981123" y="545864"/>
                  </a:cubicBezTo>
                  <a:cubicBezTo>
                    <a:pt x="976053" y="543691"/>
                    <a:pt x="971708" y="540071"/>
                    <a:pt x="964466" y="535001"/>
                  </a:cubicBezTo>
                  <a:cubicBezTo>
                    <a:pt x="956500" y="577728"/>
                    <a:pt x="968812" y="619006"/>
                    <a:pt x="949259" y="656664"/>
                  </a:cubicBezTo>
                  <a:cubicBezTo>
                    <a:pt x="947086" y="626248"/>
                    <a:pt x="950707" y="595108"/>
                    <a:pt x="938396" y="566141"/>
                  </a:cubicBezTo>
                  <a:cubicBezTo>
                    <a:pt x="936947" y="561796"/>
                    <a:pt x="938396" y="560348"/>
                    <a:pt x="942741" y="561796"/>
                  </a:cubicBezTo>
                  <a:cubicBezTo>
                    <a:pt x="943465" y="560348"/>
                    <a:pt x="944189" y="558175"/>
                    <a:pt x="944913" y="556727"/>
                  </a:cubicBezTo>
                  <a:cubicBezTo>
                    <a:pt x="944189" y="557451"/>
                    <a:pt x="943465" y="558175"/>
                    <a:pt x="942017" y="558899"/>
                  </a:cubicBezTo>
                  <a:cubicBezTo>
                    <a:pt x="921015" y="553830"/>
                    <a:pt x="915946" y="563969"/>
                    <a:pt x="917395" y="578452"/>
                  </a:cubicBezTo>
                  <a:cubicBezTo>
                    <a:pt x="918843" y="594384"/>
                    <a:pt x="923188" y="610316"/>
                    <a:pt x="926809" y="628421"/>
                  </a:cubicBezTo>
                  <a:cubicBezTo>
                    <a:pt x="891324" y="605971"/>
                    <a:pt x="888427" y="579901"/>
                    <a:pt x="905083" y="551657"/>
                  </a:cubicBezTo>
                  <a:cubicBezTo>
                    <a:pt x="909429" y="544416"/>
                    <a:pt x="914498" y="535725"/>
                    <a:pt x="926809" y="535001"/>
                  </a:cubicBezTo>
                  <a:cubicBezTo>
                    <a:pt x="940568" y="534277"/>
                    <a:pt x="944189" y="541519"/>
                    <a:pt x="946362" y="550209"/>
                  </a:cubicBezTo>
                  <a:cubicBezTo>
                    <a:pt x="949983" y="531380"/>
                    <a:pt x="938396" y="519069"/>
                    <a:pt x="920291" y="508931"/>
                  </a:cubicBezTo>
                  <a:cubicBezTo>
                    <a:pt x="868874" y="479963"/>
                    <a:pt x="812388" y="466928"/>
                    <a:pt x="753005" y="469101"/>
                  </a:cubicBezTo>
                  <a:cubicBezTo>
                    <a:pt x="753005" y="466204"/>
                    <a:pt x="752281" y="463307"/>
                    <a:pt x="752281" y="460411"/>
                  </a:cubicBezTo>
                  <a:cubicBezTo>
                    <a:pt x="850046" y="449548"/>
                    <a:pt x="937672" y="462583"/>
                    <a:pt x="999951" y="550933"/>
                  </a:cubicBezTo>
                  <a:close/>
                  <a:moveTo>
                    <a:pt x="321393" y="451720"/>
                  </a:moveTo>
                  <a:cubicBezTo>
                    <a:pt x="459712" y="497344"/>
                    <a:pt x="597306" y="472722"/>
                    <a:pt x="734901" y="458962"/>
                  </a:cubicBezTo>
                  <a:cubicBezTo>
                    <a:pt x="739970" y="458238"/>
                    <a:pt x="744315" y="458962"/>
                    <a:pt x="749384" y="458962"/>
                  </a:cubicBezTo>
                  <a:cubicBezTo>
                    <a:pt x="751557" y="460411"/>
                    <a:pt x="752281" y="462583"/>
                    <a:pt x="751557" y="464756"/>
                  </a:cubicBezTo>
                  <a:cubicBezTo>
                    <a:pt x="751557" y="466928"/>
                    <a:pt x="751557" y="467652"/>
                    <a:pt x="750833" y="467652"/>
                  </a:cubicBezTo>
                  <a:cubicBezTo>
                    <a:pt x="654517" y="477067"/>
                    <a:pt x="559649" y="496620"/>
                    <a:pt x="461884" y="491550"/>
                  </a:cubicBezTo>
                  <a:cubicBezTo>
                    <a:pt x="431469" y="490102"/>
                    <a:pt x="401053" y="488654"/>
                    <a:pt x="372086" y="477067"/>
                  </a:cubicBezTo>
                  <a:cubicBezTo>
                    <a:pt x="324290" y="457514"/>
                    <a:pt x="280115" y="464031"/>
                    <a:pt x="235940" y="486481"/>
                  </a:cubicBezTo>
                  <a:cubicBezTo>
                    <a:pt x="226525" y="490826"/>
                    <a:pt x="217835" y="498068"/>
                    <a:pt x="199731" y="494447"/>
                  </a:cubicBezTo>
                  <a:cubicBezTo>
                    <a:pt x="236664" y="457514"/>
                    <a:pt x="283011" y="438685"/>
                    <a:pt x="321393" y="451720"/>
                  </a:cubicBezTo>
                  <a:close/>
                  <a:moveTo>
                    <a:pt x="220008" y="537898"/>
                  </a:moveTo>
                  <a:cubicBezTo>
                    <a:pt x="231595" y="556003"/>
                    <a:pt x="256941" y="584970"/>
                    <a:pt x="211317" y="600178"/>
                  </a:cubicBezTo>
                  <a:cubicBezTo>
                    <a:pt x="211317" y="586418"/>
                    <a:pt x="211317" y="571210"/>
                    <a:pt x="211317" y="556727"/>
                  </a:cubicBezTo>
                  <a:cubicBezTo>
                    <a:pt x="194661" y="556003"/>
                    <a:pt x="199006" y="577004"/>
                    <a:pt x="181626" y="578452"/>
                  </a:cubicBezTo>
                  <a:cubicBezTo>
                    <a:pt x="187419" y="553106"/>
                    <a:pt x="193213" y="527035"/>
                    <a:pt x="152659" y="521242"/>
                  </a:cubicBezTo>
                  <a:cubicBezTo>
                    <a:pt x="193213" y="483584"/>
                    <a:pt x="208421" y="520518"/>
                    <a:pt x="220008" y="537898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B342AA6-19BE-4E25-A8DE-AC814A839D57}"/>
                </a:ext>
              </a:extLst>
            </p:cNvPr>
            <p:cNvSpPr/>
            <p:nvPr/>
          </p:nvSpPr>
          <p:spPr>
            <a:xfrm>
              <a:off x="5340678" y="1640271"/>
              <a:ext cx="266317" cy="207840"/>
            </a:xfrm>
            <a:custGeom>
              <a:avLst/>
              <a:gdLst>
                <a:gd name="connsiteX0" fmla="*/ 55762 w 266317"/>
                <a:gd name="connsiteY0" fmla="*/ 171631 h 207840"/>
                <a:gd name="connsiteX1" fmla="*/ 37657 w 266317"/>
                <a:gd name="connsiteY1" fmla="*/ 126732 h 207840"/>
                <a:gd name="connsiteX2" fmla="*/ 265775 w 266317"/>
                <a:gd name="connsiteY2" fmla="*/ 37657 h 207840"/>
                <a:gd name="connsiteX3" fmla="*/ 265775 w 266317"/>
                <a:gd name="connsiteY3" fmla="*/ 32588 h 207840"/>
                <a:gd name="connsiteX4" fmla="*/ 104282 w 266317"/>
                <a:gd name="connsiteY4" fmla="*/ 44899 h 207840"/>
                <a:gd name="connsiteX5" fmla="*/ 121663 w 266317"/>
                <a:gd name="connsiteY5" fmla="*/ 0 h 207840"/>
                <a:gd name="connsiteX6" fmla="*/ 0 w 266317"/>
                <a:gd name="connsiteY6" fmla="*/ 207840 h 207840"/>
                <a:gd name="connsiteX7" fmla="*/ 55762 w 266317"/>
                <a:gd name="connsiteY7" fmla="*/ 171631 h 207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317" h="207840">
                  <a:moveTo>
                    <a:pt x="55762" y="171631"/>
                  </a:moveTo>
                  <a:cubicBezTo>
                    <a:pt x="18105" y="163665"/>
                    <a:pt x="16656" y="159320"/>
                    <a:pt x="37657" y="126732"/>
                  </a:cubicBezTo>
                  <a:cubicBezTo>
                    <a:pt x="86902" y="52141"/>
                    <a:pt x="173804" y="18105"/>
                    <a:pt x="265775" y="37657"/>
                  </a:cubicBezTo>
                  <a:cubicBezTo>
                    <a:pt x="266499" y="36209"/>
                    <a:pt x="266499" y="34037"/>
                    <a:pt x="265775" y="32588"/>
                  </a:cubicBezTo>
                  <a:cubicBezTo>
                    <a:pt x="210013" y="10138"/>
                    <a:pt x="157872" y="33312"/>
                    <a:pt x="104282" y="44899"/>
                  </a:cubicBezTo>
                  <a:cubicBezTo>
                    <a:pt x="105731" y="26795"/>
                    <a:pt x="121663" y="16656"/>
                    <a:pt x="121663" y="0"/>
                  </a:cubicBezTo>
                  <a:cubicBezTo>
                    <a:pt x="75315" y="63004"/>
                    <a:pt x="8690" y="113696"/>
                    <a:pt x="0" y="207840"/>
                  </a:cubicBezTo>
                  <a:cubicBezTo>
                    <a:pt x="19553" y="186839"/>
                    <a:pt x="33312" y="173079"/>
                    <a:pt x="55762" y="171631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68F4AA7-0490-4B4B-995D-55C7368D3814}"/>
                </a:ext>
              </a:extLst>
            </p:cNvPr>
            <p:cNvSpPr/>
            <p:nvPr/>
          </p:nvSpPr>
          <p:spPr>
            <a:xfrm>
              <a:off x="5466685" y="1008785"/>
              <a:ext cx="579377" cy="905066"/>
            </a:xfrm>
            <a:custGeom>
              <a:avLst/>
              <a:gdLst>
                <a:gd name="connsiteX0" fmla="*/ 193357 w 579377"/>
                <a:gd name="connsiteY0" fmla="*/ 623520 h 905066"/>
                <a:gd name="connsiteX1" fmla="*/ 156423 w 579377"/>
                <a:gd name="connsiteY1" fmla="*/ 497513 h 905066"/>
                <a:gd name="connsiteX2" fmla="*/ 229566 w 579377"/>
                <a:gd name="connsiteY2" fmla="*/ 701008 h 905066"/>
                <a:gd name="connsiteX3" fmla="*/ 275189 w 579377"/>
                <a:gd name="connsiteY3" fmla="*/ 485926 h 905066"/>
                <a:gd name="connsiteX4" fmla="*/ 274465 w 579377"/>
                <a:gd name="connsiteY4" fmla="*/ 524307 h 905066"/>
                <a:gd name="connsiteX5" fmla="*/ 236083 w 579377"/>
                <a:gd name="connsiteY5" fmla="*/ 810359 h 905066"/>
                <a:gd name="connsiteX6" fmla="*/ 274465 w 579377"/>
                <a:gd name="connsiteY6" fmla="*/ 867570 h 905066"/>
                <a:gd name="connsiteX7" fmla="*/ 367160 w 579377"/>
                <a:gd name="connsiteY7" fmla="*/ 900882 h 905066"/>
                <a:gd name="connsiteX8" fmla="*/ 397576 w 579377"/>
                <a:gd name="connsiteY8" fmla="*/ 883502 h 905066"/>
                <a:gd name="connsiteX9" fmla="*/ 441027 w 579377"/>
                <a:gd name="connsiteY9" fmla="*/ 580069 h 905066"/>
                <a:gd name="connsiteX10" fmla="*/ 511272 w 579377"/>
                <a:gd name="connsiteY10" fmla="*/ 384540 h 905066"/>
                <a:gd name="connsiteX11" fmla="*/ 508376 w 579377"/>
                <a:gd name="connsiteY11" fmla="*/ 301984 h 905066"/>
                <a:gd name="connsiteX12" fmla="*/ 506927 w 579377"/>
                <a:gd name="connsiteY12" fmla="*/ 298363 h 905066"/>
                <a:gd name="connsiteX13" fmla="*/ 506927 w 579377"/>
                <a:gd name="connsiteY13" fmla="*/ 294018 h 905066"/>
                <a:gd name="connsiteX14" fmla="*/ 504755 w 579377"/>
                <a:gd name="connsiteY14" fmla="*/ 295466 h 905066"/>
                <a:gd name="connsiteX15" fmla="*/ 487374 w 579377"/>
                <a:gd name="connsiteY15" fmla="*/ 228841 h 905066"/>
                <a:gd name="connsiteX16" fmla="*/ 496064 w 579377"/>
                <a:gd name="connsiteY16" fmla="*/ 228841 h 905066"/>
                <a:gd name="connsiteX17" fmla="*/ 511996 w 579377"/>
                <a:gd name="connsiteY17" fmla="*/ 288948 h 905066"/>
                <a:gd name="connsiteX18" fmla="*/ 510548 w 579377"/>
                <a:gd name="connsiteY18" fmla="*/ 290397 h 905066"/>
                <a:gd name="connsiteX19" fmla="*/ 538067 w 579377"/>
                <a:gd name="connsiteY19" fmla="*/ 304880 h 905066"/>
                <a:gd name="connsiteX20" fmla="*/ 572828 w 579377"/>
                <a:gd name="connsiteY20" fmla="*/ 151354 h 905066"/>
                <a:gd name="connsiteX21" fmla="*/ 570655 w 579377"/>
                <a:gd name="connsiteY21" fmla="*/ 125283 h 905066"/>
                <a:gd name="connsiteX22" fmla="*/ 562689 w 579377"/>
                <a:gd name="connsiteY22" fmla="*/ 42003 h 905066"/>
                <a:gd name="connsiteX23" fmla="*/ 579345 w 579377"/>
                <a:gd name="connsiteY23" fmla="*/ 0 h 905066"/>
                <a:gd name="connsiteX24" fmla="*/ 498237 w 579377"/>
                <a:gd name="connsiteY24" fmla="*/ 157872 h 905066"/>
                <a:gd name="connsiteX25" fmla="*/ 491719 w 579377"/>
                <a:gd name="connsiteY25" fmla="*/ 223772 h 905066"/>
                <a:gd name="connsiteX26" fmla="*/ 495340 w 579377"/>
                <a:gd name="connsiteY26" fmla="*/ 171631 h 905066"/>
                <a:gd name="connsiteX27" fmla="*/ 299087 w 579377"/>
                <a:gd name="connsiteY27" fmla="*/ 264326 h 905066"/>
                <a:gd name="connsiteX28" fmla="*/ 78212 w 579377"/>
                <a:gd name="connsiteY28" fmla="*/ 453338 h 905066"/>
                <a:gd name="connsiteX29" fmla="*/ 59383 w 579377"/>
                <a:gd name="connsiteY29" fmla="*/ 503306 h 905066"/>
                <a:gd name="connsiteX30" fmla="*/ 35485 w 579377"/>
                <a:gd name="connsiteY30" fmla="*/ 565586 h 905066"/>
                <a:gd name="connsiteX31" fmla="*/ 15932 w 579377"/>
                <a:gd name="connsiteY31" fmla="*/ 596726 h 905066"/>
                <a:gd name="connsiteX32" fmla="*/ 0 w 579377"/>
                <a:gd name="connsiteY32" fmla="*/ 624245 h 905066"/>
                <a:gd name="connsiteX33" fmla="*/ 193357 w 579377"/>
                <a:gd name="connsiteY33" fmla="*/ 623520 h 905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79377" h="905066">
                  <a:moveTo>
                    <a:pt x="193357" y="623520"/>
                  </a:moveTo>
                  <a:cubicBezTo>
                    <a:pt x="190460" y="575724"/>
                    <a:pt x="170907" y="537343"/>
                    <a:pt x="156423" y="497513"/>
                  </a:cubicBezTo>
                  <a:cubicBezTo>
                    <a:pt x="207116" y="554723"/>
                    <a:pt x="207116" y="630038"/>
                    <a:pt x="229566" y="701008"/>
                  </a:cubicBezTo>
                  <a:cubicBezTo>
                    <a:pt x="250567" y="628590"/>
                    <a:pt x="240428" y="552551"/>
                    <a:pt x="275189" y="485926"/>
                  </a:cubicBezTo>
                  <a:cubicBezTo>
                    <a:pt x="277362" y="498961"/>
                    <a:pt x="275913" y="511996"/>
                    <a:pt x="274465" y="524307"/>
                  </a:cubicBezTo>
                  <a:cubicBezTo>
                    <a:pt x="262154" y="619899"/>
                    <a:pt x="249119" y="714767"/>
                    <a:pt x="236083" y="810359"/>
                  </a:cubicBezTo>
                  <a:cubicBezTo>
                    <a:pt x="231738" y="841499"/>
                    <a:pt x="241877" y="858879"/>
                    <a:pt x="274465" y="867570"/>
                  </a:cubicBezTo>
                  <a:cubicBezTo>
                    <a:pt x="306329" y="876260"/>
                    <a:pt x="336744" y="888571"/>
                    <a:pt x="367160" y="900882"/>
                  </a:cubicBezTo>
                  <a:cubicBezTo>
                    <a:pt x="386713" y="908848"/>
                    <a:pt x="394679" y="906675"/>
                    <a:pt x="397576" y="883502"/>
                  </a:cubicBezTo>
                  <a:cubicBezTo>
                    <a:pt x="410611" y="782116"/>
                    <a:pt x="424370" y="680731"/>
                    <a:pt x="441027" y="580069"/>
                  </a:cubicBezTo>
                  <a:cubicBezTo>
                    <a:pt x="452614" y="511272"/>
                    <a:pt x="467097" y="438854"/>
                    <a:pt x="511272" y="384540"/>
                  </a:cubicBezTo>
                  <a:cubicBezTo>
                    <a:pt x="540964" y="347607"/>
                    <a:pt x="535894" y="328778"/>
                    <a:pt x="508376" y="301984"/>
                  </a:cubicBezTo>
                  <a:cubicBezTo>
                    <a:pt x="507651" y="301260"/>
                    <a:pt x="507651" y="299811"/>
                    <a:pt x="506927" y="298363"/>
                  </a:cubicBezTo>
                  <a:cubicBezTo>
                    <a:pt x="506927" y="296914"/>
                    <a:pt x="506927" y="295466"/>
                    <a:pt x="506927" y="294018"/>
                  </a:cubicBezTo>
                  <a:cubicBezTo>
                    <a:pt x="506203" y="294742"/>
                    <a:pt x="505479" y="295466"/>
                    <a:pt x="504755" y="295466"/>
                  </a:cubicBezTo>
                  <a:cubicBezTo>
                    <a:pt x="488098" y="275189"/>
                    <a:pt x="476512" y="254912"/>
                    <a:pt x="487374" y="228841"/>
                  </a:cubicBezTo>
                  <a:cubicBezTo>
                    <a:pt x="490271" y="229566"/>
                    <a:pt x="493892" y="229566"/>
                    <a:pt x="496064" y="228841"/>
                  </a:cubicBezTo>
                  <a:cubicBezTo>
                    <a:pt x="496064" y="250567"/>
                    <a:pt x="498961" y="270844"/>
                    <a:pt x="511996" y="288948"/>
                  </a:cubicBezTo>
                  <a:cubicBezTo>
                    <a:pt x="511272" y="289673"/>
                    <a:pt x="510548" y="290397"/>
                    <a:pt x="510548" y="290397"/>
                  </a:cubicBezTo>
                  <a:cubicBezTo>
                    <a:pt x="517790" y="297639"/>
                    <a:pt x="524308" y="306329"/>
                    <a:pt x="538067" y="304880"/>
                  </a:cubicBezTo>
                  <a:cubicBezTo>
                    <a:pt x="548930" y="254188"/>
                    <a:pt x="560517" y="202047"/>
                    <a:pt x="572828" y="151354"/>
                  </a:cubicBezTo>
                  <a:cubicBezTo>
                    <a:pt x="575000" y="141940"/>
                    <a:pt x="582242" y="132525"/>
                    <a:pt x="570655" y="125283"/>
                  </a:cubicBezTo>
                  <a:cubicBezTo>
                    <a:pt x="527204" y="99937"/>
                    <a:pt x="546033" y="71694"/>
                    <a:pt x="562689" y="42003"/>
                  </a:cubicBezTo>
                  <a:cubicBezTo>
                    <a:pt x="568483" y="31140"/>
                    <a:pt x="580070" y="22450"/>
                    <a:pt x="579345" y="0"/>
                  </a:cubicBezTo>
                  <a:cubicBezTo>
                    <a:pt x="531549" y="49244"/>
                    <a:pt x="495340" y="95592"/>
                    <a:pt x="498237" y="157872"/>
                  </a:cubicBezTo>
                  <a:cubicBezTo>
                    <a:pt x="498961" y="180321"/>
                    <a:pt x="500410" y="202771"/>
                    <a:pt x="491719" y="223772"/>
                  </a:cubicBezTo>
                  <a:cubicBezTo>
                    <a:pt x="492444" y="207840"/>
                    <a:pt x="493892" y="191908"/>
                    <a:pt x="495340" y="171631"/>
                  </a:cubicBezTo>
                  <a:cubicBezTo>
                    <a:pt x="428716" y="210013"/>
                    <a:pt x="364988" y="238980"/>
                    <a:pt x="299087" y="264326"/>
                  </a:cubicBezTo>
                  <a:cubicBezTo>
                    <a:pt x="202771" y="301984"/>
                    <a:pt x="138319" y="375850"/>
                    <a:pt x="78212" y="453338"/>
                  </a:cubicBezTo>
                  <a:cubicBezTo>
                    <a:pt x="67349" y="467821"/>
                    <a:pt x="58659" y="485202"/>
                    <a:pt x="59383" y="503306"/>
                  </a:cubicBezTo>
                  <a:cubicBezTo>
                    <a:pt x="60107" y="527928"/>
                    <a:pt x="50693" y="547481"/>
                    <a:pt x="35485" y="565586"/>
                  </a:cubicBezTo>
                  <a:cubicBezTo>
                    <a:pt x="17380" y="567758"/>
                    <a:pt x="18105" y="582966"/>
                    <a:pt x="15932" y="596726"/>
                  </a:cubicBezTo>
                  <a:cubicBezTo>
                    <a:pt x="11587" y="606140"/>
                    <a:pt x="1448" y="612658"/>
                    <a:pt x="0" y="624245"/>
                  </a:cubicBezTo>
                  <a:cubicBezTo>
                    <a:pt x="62280" y="590208"/>
                    <a:pt x="127456" y="597450"/>
                    <a:pt x="193357" y="623520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80252DF-835F-4EA4-A923-0A8D415B8031}"/>
                </a:ext>
              </a:extLst>
            </p:cNvPr>
            <p:cNvSpPr/>
            <p:nvPr/>
          </p:nvSpPr>
          <p:spPr>
            <a:xfrm>
              <a:off x="5170475" y="953023"/>
              <a:ext cx="1837368" cy="1905854"/>
            </a:xfrm>
            <a:custGeom>
              <a:avLst/>
              <a:gdLst>
                <a:gd name="connsiteX0" fmla="*/ 186859 w 1837368"/>
                <a:gd name="connsiteY0" fmla="*/ 1574371 h 1905854"/>
                <a:gd name="connsiteX1" fmla="*/ 226689 w 1837368"/>
                <a:gd name="connsiteY1" fmla="*/ 1570750 h 1905854"/>
                <a:gd name="connsiteX2" fmla="*/ 220171 w 1837368"/>
                <a:gd name="connsiteY2" fmla="*/ 1570750 h 1905854"/>
                <a:gd name="connsiteX3" fmla="*/ 189032 w 1837368"/>
                <a:gd name="connsiteY3" fmla="*/ 1554094 h 1905854"/>
                <a:gd name="connsiteX4" fmla="*/ 252760 w 1837368"/>
                <a:gd name="connsiteY4" fmla="*/ 1551921 h 1905854"/>
                <a:gd name="connsiteX5" fmla="*/ 255656 w 1837368"/>
                <a:gd name="connsiteY5" fmla="*/ 1555542 h 1905854"/>
                <a:gd name="connsiteX6" fmla="*/ 248415 w 1837368"/>
                <a:gd name="connsiteY6" fmla="*/ 1562784 h 1905854"/>
                <a:gd name="connsiteX7" fmla="*/ 242621 w 1837368"/>
                <a:gd name="connsiteY7" fmla="*/ 1567129 h 1905854"/>
                <a:gd name="connsiteX8" fmla="*/ 252760 w 1837368"/>
                <a:gd name="connsiteY8" fmla="*/ 1563508 h 1905854"/>
                <a:gd name="connsiteX9" fmla="*/ 258553 w 1837368"/>
                <a:gd name="connsiteY9" fmla="*/ 1560611 h 1905854"/>
                <a:gd name="connsiteX10" fmla="*/ 260001 w 1837368"/>
                <a:gd name="connsiteY10" fmla="*/ 1559887 h 1905854"/>
                <a:gd name="connsiteX11" fmla="*/ 260726 w 1837368"/>
                <a:gd name="connsiteY11" fmla="*/ 1559887 h 1905854"/>
                <a:gd name="connsiteX12" fmla="*/ 260726 w 1837368"/>
                <a:gd name="connsiteY12" fmla="*/ 1559887 h 1905854"/>
                <a:gd name="connsiteX13" fmla="*/ 237552 w 1837368"/>
                <a:gd name="connsiteY13" fmla="*/ 1520057 h 1905854"/>
                <a:gd name="connsiteX14" fmla="*/ 235379 w 1837368"/>
                <a:gd name="connsiteY14" fmla="*/ 1487469 h 1905854"/>
                <a:gd name="connsiteX15" fmla="*/ 375871 w 1837368"/>
                <a:gd name="connsiteY15" fmla="*/ 1355668 h 1905854"/>
                <a:gd name="connsiteX16" fmla="*/ 398320 w 1837368"/>
                <a:gd name="connsiteY16" fmla="*/ 1352771 h 1905854"/>
                <a:gd name="connsiteX17" fmla="*/ 430908 w 1837368"/>
                <a:gd name="connsiteY17" fmla="*/ 1348426 h 1905854"/>
                <a:gd name="connsiteX18" fmla="*/ 454082 w 1837368"/>
                <a:gd name="connsiteY18" fmla="*/ 1260076 h 1905854"/>
                <a:gd name="connsiteX19" fmla="*/ 491740 w 1837368"/>
                <a:gd name="connsiteY19" fmla="*/ 1190555 h 1905854"/>
                <a:gd name="connsiteX20" fmla="*/ 475083 w 1837368"/>
                <a:gd name="connsiteY20" fmla="*/ 1398395 h 1905854"/>
                <a:gd name="connsiteX21" fmla="*/ 645990 w 1837368"/>
                <a:gd name="connsiteY21" fmla="*/ 1500504 h 1905854"/>
                <a:gd name="connsiteX22" fmla="*/ 522155 w 1837368"/>
                <a:gd name="connsiteY22" fmla="*/ 1533817 h 1905854"/>
                <a:gd name="connsiteX23" fmla="*/ 485946 w 1837368"/>
                <a:gd name="connsiteY23" fmla="*/ 1509919 h 1905854"/>
                <a:gd name="connsiteX24" fmla="*/ 515638 w 1837368"/>
                <a:gd name="connsiteY24" fmla="*/ 1493262 h 1905854"/>
                <a:gd name="connsiteX25" fmla="*/ 526500 w 1837368"/>
                <a:gd name="connsiteY25" fmla="*/ 1481676 h 1905854"/>
                <a:gd name="connsiteX26" fmla="*/ 426563 w 1837368"/>
                <a:gd name="connsiteY26" fmla="*/ 1438949 h 1905854"/>
                <a:gd name="connsiteX27" fmla="*/ 400493 w 1837368"/>
                <a:gd name="connsiteY27" fmla="*/ 1436776 h 1905854"/>
                <a:gd name="connsiteX28" fmla="*/ 304901 w 1837368"/>
                <a:gd name="connsiteY28" fmla="*/ 1486021 h 1905854"/>
                <a:gd name="connsiteX29" fmla="*/ 299107 w 1837368"/>
                <a:gd name="connsiteY29" fmla="*/ 1511367 h 1905854"/>
                <a:gd name="connsiteX30" fmla="*/ 291141 w 1837368"/>
                <a:gd name="connsiteY30" fmla="*/ 1535265 h 1905854"/>
                <a:gd name="connsiteX31" fmla="*/ 323005 w 1837368"/>
                <a:gd name="connsiteY31" fmla="*/ 1536713 h 1905854"/>
                <a:gd name="connsiteX32" fmla="*/ 346903 w 1837368"/>
                <a:gd name="connsiteY32" fmla="*/ 1542507 h 1905854"/>
                <a:gd name="connsiteX33" fmla="*/ 329523 w 1837368"/>
                <a:gd name="connsiteY33" fmla="*/ 1564957 h 1905854"/>
                <a:gd name="connsiteX34" fmla="*/ 264347 w 1837368"/>
                <a:gd name="connsiteY34" fmla="*/ 1565681 h 1905854"/>
                <a:gd name="connsiteX35" fmla="*/ 260726 w 1837368"/>
                <a:gd name="connsiteY35" fmla="*/ 1560611 h 1905854"/>
                <a:gd name="connsiteX36" fmla="*/ 260726 w 1837368"/>
                <a:gd name="connsiteY36" fmla="*/ 1559887 h 1905854"/>
                <a:gd name="connsiteX37" fmla="*/ 260726 w 1837368"/>
                <a:gd name="connsiteY37" fmla="*/ 1559887 h 1905854"/>
                <a:gd name="connsiteX38" fmla="*/ 258553 w 1837368"/>
                <a:gd name="connsiteY38" fmla="*/ 1561336 h 1905854"/>
                <a:gd name="connsiteX39" fmla="*/ 249863 w 1837368"/>
                <a:gd name="connsiteY39" fmla="*/ 1571474 h 1905854"/>
                <a:gd name="connsiteX40" fmla="*/ 289693 w 1837368"/>
                <a:gd name="connsiteY40" fmla="*/ 1598993 h 1905854"/>
                <a:gd name="connsiteX41" fmla="*/ 386009 w 1837368"/>
                <a:gd name="connsiteY41" fmla="*/ 1583785 h 1905854"/>
                <a:gd name="connsiteX42" fmla="*/ 443944 w 1837368"/>
                <a:gd name="connsiteY42" fmla="*/ 1625064 h 1905854"/>
                <a:gd name="connsiteX43" fmla="*/ 430184 w 1837368"/>
                <a:gd name="connsiteY43" fmla="*/ 1728621 h 1905854"/>
                <a:gd name="connsiteX44" fmla="*/ 434529 w 1837368"/>
                <a:gd name="connsiteY44" fmla="*/ 1780038 h 1905854"/>
                <a:gd name="connsiteX45" fmla="*/ 490291 w 1837368"/>
                <a:gd name="connsiteY45" fmla="*/ 1859698 h 1905854"/>
                <a:gd name="connsiteX46" fmla="*/ 588056 w 1837368"/>
                <a:gd name="connsiteY46" fmla="*/ 1892287 h 1905854"/>
                <a:gd name="connsiteX47" fmla="*/ 677130 w 1837368"/>
                <a:gd name="connsiteY47" fmla="*/ 1904598 h 1905854"/>
                <a:gd name="connsiteX48" fmla="*/ 703925 w 1837368"/>
                <a:gd name="connsiteY48" fmla="*/ 1891562 h 1905854"/>
                <a:gd name="connsiteX49" fmla="*/ 676406 w 1837368"/>
                <a:gd name="connsiteY49" fmla="*/ 1686619 h 1905854"/>
                <a:gd name="connsiteX50" fmla="*/ 580090 w 1837368"/>
                <a:gd name="connsiteY50" fmla="*/ 1658376 h 1905854"/>
                <a:gd name="connsiteX51" fmla="*/ 680027 w 1837368"/>
                <a:gd name="connsiteY51" fmla="*/ 1676481 h 1905854"/>
                <a:gd name="connsiteX52" fmla="*/ 682924 w 1837368"/>
                <a:gd name="connsiteY52" fmla="*/ 1676481 h 1905854"/>
                <a:gd name="connsiteX53" fmla="*/ 831381 w 1837368"/>
                <a:gd name="connsiteY53" fmla="*/ 1722104 h 1905854"/>
                <a:gd name="connsiteX54" fmla="*/ 802414 w 1837368"/>
                <a:gd name="connsiteY54" fmla="*/ 1589579 h 1905854"/>
                <a:gd name="connsiteX55" fmla="*/ 864693 w 1837368"/>
                <a:gd name="connsiteY55" fmla="*/ 1616373 h 1905854"/>
                <a:gd name="connsiteX56" fmla="*/ 832829 w 1837368"/>
                <a:gd name="connsiteY56" fmla="*/ 1580888 h 1905854"/>
                <a:gd name="connsiteX57" fmla="*/ 798068 w 1837368"/>
                <a:gd name="connsiteY57" fmla="*/ 1533092 h 1905854"/>
                <a:gd name="connsiteX58" fmla="*/ 794448 w 1837368"/>
                <a:gd name="connsiteY58" fmla="*/ 1488193 h 1905854"/>
                <a:gd name="connsiteX59" fmla="*/ 791551 w 1837368"/>
                <a:gd name="connsiteY59" fmla="*/ 1455605 h 1905854"/>
                <a:gd name="connsiteX60" fmla="*/ 786482 w 1837368"/>
                <a:gd name="connsiteY60" fmla="*/ 1449812 h 1905854"/>
                <a:gd name="connsiteX61" fmla="*/ 767653 w 1837368"/>
                <a:gd name="connsiteY61" fmla="*/ 1508470 h 1905854"/>
                <a:gd name="connsiteX62" fmla="*/ 767653 w 1837368"/>
                <a:gd name="connsiteY62" fmla="*/ 1438225 h 1905854"/>
                <a:gd name="connsiteX63" fmla="*/ 741582 w 1837368"/>
                <a:gd name="connsiteY63" fmla="*/ 1462123 h 1905854"/>
                <a:gd name="connsiteX64" fmla="*/ 742306 w 1837368"/>
                <a:gd name="connsiteY64" fmla="*/ 1462847 h 1905854"/>
                <a:gd name="connsiteX65" fmla="*/ 676406 w 1837368"/>
                <a:gd name="connsiteY65" fmla="*/ 1478055 h 1905854"/>
                <a:gd name="connsiteX66" fmla="*/ 572848 w 1837368"/>
                <a:gd name="connsiteY66" fmla="*/ 1359289 h 1905854"/>
                <a:gd name="connsiteX67" fmla="*/ 698856 w 1837368"/>
                <a:gd name="connsiteY67" fmla="*/ 1147104 h 1905854"/>
                <a:gd name="connsiteX68" fmla="*/ 780688 w 1837368"/>
                <a:gd name="connsiteY68" fmla="*/ 1144207 h 1905854"/>
                <a:gd name="connsiteX69" fmla="*/ 726374 w 1837368"/>
                <a:gd name="connsiteY69" fmla="*/ 1174623 h 1905854"/>
                <a:gd name="connsiteX70" fmla="*/ 689441 w 1837368"/>
                <a:gd name="connsiteY70" fmla="*/ 1187658 h 1905854"/>
                <a:gd name="connsiteX71" fmla="*/ 687993 w 1837368"/>
                <a:gd name="connsiteY71" fmla="*/ 1186209 h 1905854"/>
                <a:gd name="connsiteX72" fmla="*/ 700304 w 1837368"/>
                <a:gd name="connsiteY72" fmla="*/ 1162312 h 1905854"/>
                <a:gd name="connsiteX73" fmla="*/ 600367 w 1837368"/>
                <a:gd name="connsiteY73" fmla="*/ 1249213 h 1905854"/>
                <a:gd name="connsiteX74" fmla="*/ 594573 w 1837368"/>
                <a:gd name="connsiteY74" fmla="*/ 1396222 h 1905854"/>
                <a:gd name="connsiteX75" fmla="*/ 675682 w 1837368"/>
                <a:gd name="connsiteY75" fmla="*/ 1438225 h 1905854"/>
                <a:gd name="connsiteX76" fmla="*/ 705373 w 1837368"/>
                <a:gd name="connsiteY76" fmla="*/ 1425189 h 1905854"/>
                <a:gd name="connsiteX77" fmla="*/ 676406 w 1837368"/>
                <a:gd name="connsiteY77" fmla="*/ 1195624 h 1905854"/>
                <a:gd name="connsiteX78" fmla="*/ 677854 w 1837368"/>
                <a:gd name="connsiteY78" fmla="*/ 1194176 h 1905854"/>
                <a:gd name="connsiteX79" fmla="*/ 653232 w 1837368"/>
                <a:gd name="connsiteY79" fmla="*/ 1268766 h 1905854"/>
                <a:gd name="connsiteX80" fmla="*/ 676406 w 1837368"/>
                <a:gd name="connsiteY80" fmla="*/ 1384635 h 1905854"/>
                <a:gd name="connsiteX81" fmla="*/ 700304 w 1837368"/>
                <a:gd name="connsiteY81" fmla="*/ 1397671 h 1905854"/>
                <a:gd name="connsiteX82" fmla="*/ 794448 w 1837368"/>
                <a:gd name="connsiteY82" fmla="*/ 1444742 h 1905854"/>
                <a:gd name="connsiteX83" fmla="*/ 802414 w 1837368"/>
                <a:gd name="connsiteY83" fmla="*/ 1445467 h 1905854"/>
                <a:gd name="connsiteX84" fmla="*/ 1041393 w 1837368"/>
                <a:gd name="connsiteY84" fmla="*/ 1480951 h 1905854"/>
                <a:gd name="connsiteX85" fmla="*/ 1113812 w 1837368"/>
                <a:gd name="connsiteY85" fmla="*/ 1490366 h 1905854"/>
                <a:gd name="connsiteX86" fmla="*/ 1118157 w 1837368"/>
                <a:gd name="connsiteY86" fmla="*/ 1493262 h 1905854"/>
                <a:gd name="connsiteX87" fmla="*/ 1173919 w 1837368"/>
                <a:gd name="connsiteY87" fmla="*/ 1492538 h 1905854"/>
                <a:gd name="connsiteX88" fmla="*/ 1202162 w 1837368"/>
                <a:gd name="connsiteY88" fmla="*/ 1467916 h 1905854"/>
                <a:gd name="connsiteX89" fmla="*/ 1173195 w 1837368"/>
                <a:gd name="connsiteY89" fmla="*/ 1441846 h 1905854"/>
                <a:gd name="connsiteX90" fmla="*/ 1173195 w 1837368"/>
                <a:gd name="connsiteY90" fmla="*/ 1437501 h 1905854"/>
                <a:gd name="connsiteX91" fmla="*/ 1176091 w 1837368"/>
                <a:gd name="connsiteY91" fmla="*/ 1438225 h 1905854"/>
                <a:gd name="connsiteX92" fmla="*/ 1178988 w 1837368"/>
                <a:gd name="connsiteY92" fmla="*/ 1436776 h 1905854"/>
                <a:gd name="connsiteX93" fmla="*/ 1173195 w 1837368"/>
                <a:gd name="connsiteY93" fmla="*/ 1436052 h 1905854"/>
                <a:gd name="connsiteX94" fmla="*/ 1163056 w 1837368"/>
                <a:gd name="connsiteY94" fmla="*/ 1434604 h 1905854"/>
                <a:gd name="connsiteX95" fmla="*/ 1087741 w 1837368"/>
                <a:gd name="connsiteY95" fmla="*/ 1411430 h 1905854"/>
                <a:gd name="connsiteX96" fmla="*/ 1089190 w 1837368"/>
                <a:gd name="connsiteY96" fmla="*/ 1409982 h 1905854"/>
                <a:gd name="connsiteX97" fmla="*/ 1184057 w 1837368"/>
                <a:gd name="connsiteY97" fmla="*/ 1428810 h 1905854"/>
                <a:gd name="connsiteX98" fmla="*/ 1187678 w 1837368"/>
                <a:gd name="connsiteY98" fmla="*/ 1428086 h 1905854"/>
                <a:gd name="connsiteX99" fmla="*/ 1198541 w 1837368"/>
                <a:gd name="connsiteY99" fmla="*/ 1437501 h 1905854"/>
                <a:gd name="connsiteX100" fmla="*/ 1198541 w 1837368"/>
                <a:gd name="connsiteY100" fmla="*/ 1437501 h 1905854"/>
                <a:gd name="connsiteX101" fmla="*/ 1186954 w 1837368"/>
                <a:gd name="connsiteY101" fmla="*/ 1492538 h 1905854"/>
                <a:gd name="connsiteX102" fmla="*/ 1166677 w 1837368"/>
                <a:gd name="connsiteY102" fmla="*/ 1496883 h 1905854"/>
                <a:gd name="connsiteX103" fmla="*/ 1118881 w 1837368"/>
                <a:gd name="connsiteY103" fmla="*/ 1492538 h 1905854"/>
                <a:gd name="connsiteX104" fmla="*/ 1113812 w 1837368"/>
                <a:gd name="connsiteY104" fmla="*/ 1491814 h 1905854"/>
                <a:gd name="connsiteX105" fmla="*/ 1105846 w 1837368"/>
                <a:gd name="connsiteY105" fmla="*/ 1497608 h 1905854"/>
                <a:gd name="connsiteX106" fmla="*/ 1103673 w 1837368"/>
                <a:gd name="connsiteY106" fmla="*/ 1497608 h 1905854"/>
                <a:gd name="connsiteX107" fmla="*/ 1042842 w 1837368"/>
                <a:gd name="connsiteY107" fmla="*/ 1494711 h 1905854"/>
                <a:gd name="connsiteX108" fmla="*/ 1010978 w 1837368"/>
                <a:gd name="connsiteY108" fmla="*/ 1517161 h 1905854"/>
                <a:gd name="connsiteX109" fmla="*/ 1009530 w 1837368"/>
                <a:gd name="connsiteY109" fmla="*/ 1642444 h 1905854"/>
                <a:gd name="connsiteX110" fmla="*/ 1047911 w 1837368"/>
                <a:gd name="connsiteY110" fmla="*/ 1757589 h 1905854"/>
                <a:gd name="connsiteX111" fmla="*/ 1019668 w 1837368"/>
                <a:gd name="connsiteY111" fmla="*/ 1751071 h 1905854"/>
                <a:gd name="connsiteX112" fmla="*/ 1017495 w 1837368"/>
                <a:gd name="connsiteY112" fmla="*/ 1753968 h 1905854"/>
                <a:gd name="connsiteX113" fmla="*/ 966803 w 1837368"/>
                <a:gd name="connsiteY113" fmla="*/ 1732967 h 1905854"/>
                <a:gd name="connsiteX114" fmla="*/ 1013150 w 1837368"/>
                <a:gd name="connsiteY114" fmla="*/ 1733691 h 1905854"/>
                <a:gd name="connsiteX115" fmla="*/ 946526 w 1837368"/>
                <a:gd name="connsiteY115" fmla="*/ 1681550 h 1905854"/>
                <a:gd name="connsiteX116" fmla="*/ 944353 w 1837368"/>
                <a:gd name="connsiteY116" fmla="*/ 1588130 h 1905854"/>
                <a:gd name="connsiteX117" fmla="*/ 986356 w 1837368"/>
                <a:gd name="connsiteY117" fmla="*/ 1614201 h 1905854"/>
                <a:gd name="connsiteX118" fmla="*/ 953043 w 1837368"/>
                <a:gd name="connsiteY118" fmla="*/ 1528748 h 1905854"/>
                <a:gd name="connsiteX119" fmla="*/ 997943 w 1837368"/>
                <a:gd name="connsiteY119" fmla="*/ 1546128 h 1905854"/>
                <a:gd name="connsiteX120" fmla="*/ 953767 w 1837368"/>
                <a:gd name="connsiteY120" fmla="*/ 1492538 h 1905854"/>
                <a:gd name="connsiteX121" fmla="*/ 924076 w 1837368"/>
                <a:gd name="connsiteY121" fmla="*/ 1536713 h 1905854"/>
                <a:gd name="connsiteX122" fmla="*/ 881349 w 1837368"/>
                <a:gd name="connsiteY122" fmla="*/ 1476606 h 1905854"/>
                <a:gd name="connsiteX123" fmla="*/ 885694 w 1837368"/>
                <a:gd name="connsiteY123" fmla="*/ 1520781 h 1905854"/>
                <a:gd name="connsiteX124" fmla="*/ 923352 w 1837368"/>
                <a:gd name="connsiteY124" fmla="*/ 1668514 h 1905854"/>
                <a:gd name="connsiteX125" fmla="*/ 1018944 w 1837368"/>
                <a:gd name="connsiteY125" fmla="*/ 1771348 h 1905854"/>
                <a:gd name="connsiteX126" fmla="*/ 1018944 w 1837368"/>
                <a:gd name="connsiteY126" fmla="*/ 1766279 h 1905854"/>
                <a:gd name="connsiteX127" fmla="*/ 1019668 w 1837368"/>
                <a:gd name="connsiteY127" fmla="*/ 1767003 h 1905854"/>
                <a:gd name="connsiteX128" fmla="*/ 1189851 w 1837368"/>
                <a:gd name="connsiteY128" fmla="*/ 1814799 h 1905854"/>
                <a:gd name="connsiteX129" fmla="*/ 1448384 w 1837368"/>
                <a:gd name="connsiteY129" fmla="*/ 1686619 h 1905854"/>
                <a:gd name="connsiteX130" fmla="*/ 1639568 w 1837368"/>
                <a:gd name="connsiteY130" fmla="*/ 1324528 h 1905854"/>
                <a:gd name="connsiteX131" fmla="*/ 1637395 w 1837368"/>
                <a:gd name="connsiteY131" fmla="*/ 1205038 h 1905854"/>
                <a:gd name="connsiteX132" fmla="*/ 1630153 w 1837368"/>
                <a:gd name="connsiteY132" fmla="*/ 1165932 h 1905854"/>
                <a:gd name="connsiteX133" fmla="*/ 1672156 w 1837368"/>
                <a:gd name="connsiteY133" fmla="*/ 1154346 h 1905854"/>
                <a:gd name="connsiteX134" fmla="*/ 1706916 w 1837368"/>
                <a:gd name="connsiteY134" fmla="*/ 1037028 h 1905854"/>
                <a:gd name="connsiteX135" fmla="*/ 1733711 w 1837368"/>
                <a:gd name="connsiteY135" fmla="*/ 1068892 h 1905854"/>
                <a:gd name="connsiteX136" fmla="*/ 1764127 w 1837368"/>
                <a:gd name="connsiteY136" fmla="*/ 989956 h 1905854"/>
                <a:gd name="connsiteX137" fmla="*/ 1775714 w 1837368"/>
                <a:gd name="connsiteY137" fmla="*/ 968231 h 1905854"/>
                <a:gd name="connsiteX138" fmla="*/ 1805405 w 1837368"/>
                <a:gd name="connsiteY138" fmla="*/ 878432 h 1905854"/>
                <a:gd name="connsiteX139" fmla="*/ 1819889 w 1837368"/>
                <a:gd name="connsiteY139" fmla="*/ 832085 h 1905854"/>
                <a:gd name="connsiteX140" fmla="*/ 1811923 w 1837368"/>
                <a:gd name="connsiteY140" fmla="*/ 545309 h 1905854"/>
                <a:gd name="connsiteX141" fmla="*/ 1656224 w 1837368"/>
                <a:gd name="connsiteY141" fmla="*/ 418577 h 1905854"/>
                <a:gd name="connsiteX142" fmla="*/ 1439693 w 1837368"/>
                <a:gd name="connsiteY142" fmla="*/ 429440 h 1905854"/>
                <a:gd name="connsiteX143" fmla="*/ 1738056 w 1837368"/>
                <a:gd name="connsiteY143" fmla="*/ 411335 h 1905854"/>
                <a:gd name="connsiteX144" fmla="*/ 1708365 w 1837368"/>
                <a:gd name="connsiteY144" fmla="*/ 370057 h 1905854"/>
                <a:gd name="connsiteX145" fmla="*/ 1535285 w 1837368"/>
                <a:gd name="connsiteY145" fmla="*/ 246222 h 1905854"/>
                <a:gd name="connsiteX146" fmla="*/ 1437521 w 1837368"/>
                <a:gd name="connsiteY146" fmla="*/ 170907 h 1905854"/>
                <a:gd name="connsiteX147" fmla="*/ 1309341 w 1837368"/>
                <a:gd name="connsiteY147" fmla="*/ 158596 h 1905854"/>
                <a:gd name="connsiteX148" fmla="*/ 1289788 w 1837368"/>
                <a:gd name="connsiteY148" fmla="*/ 161492 h 1905854"/>
                <a:gd name="connsiteX149" fmla="*/ 1260096 w 1837368"/>
                <a:gd name="connsiteY149" fmla="*/ 155699 h 1905854"/>
                <a:gd name="connsiteX150" fmla="*/ 1286891 w 1837368"/>
                <a:gd name="connsiteY150" fmla="*/ 111524 h 1905854"/>
                <a:gd name="connsiteX151" fmla="*/ 1312237 w 1837368"/>
                <a:gd name="connsiteY151" fmla="*/ 0 h 1905854"/>
                <a:gd name="connsiteX152" fmla="*/ 1286891 w 1837368"/>
                <a:gd name="connsiteY152" fmla="*/ 25346 h 1905854"/>
                <a:gd name="connsiteX153" fmla="*/ 982735 w 1837368"/>
                <a:gd name="connsiteY153" fmla="*/ 147009 h 1905854"/>
                <a:gd name="connsiteX154" fmla="*/ 911041 w 1837368"/>
                <a:gd name="connsiteY154" fmla="*/ 113696 h 1905854"/>
                <a:gd name="connsiteX155" fmla="*/ 884970 w 1837368"/>
                <a:gd name="connsiteY155" fmla="*/ 95592 h 1905854"/>
                <a:gd name="connsiteX156" fmla="*/ 884970 w 1837368"/>
                <a:gd name="connsiteY156" fmla="*/ 163665 h 1905854"/>
                <a:gd name="connsiteX157" fmla="*/ 900178 w 1837368"/>
                <a:gd name="connsiteY157" fmla="*/ 183942 h 1905854"/>
                <a:gd name="connsiteX158" fmla="*/ 1078327 w 1837368"/>
                <a:gd name="connsiteY158" fmla="*/ 196977 h 1905854"/>
                <a:gd name="connsiteX159" fmla="*/ 1254303 w 1837368"/>
                <a:gd name="connsiteY159" fmla="*/ 160768 h 1905854"/>
                <a:gd name="connsiteX160" fmla="*/ 1206507 w 1837368"/>
                <a:gd name="connsiteY160" fmla="*/ 182494 h 1905854"/>
                <a:gd name="connsiteX161" fmla="*/ 930594 w 1837368"/>
                <a:gd name="connsiteY161" fmla="*/ 193356 h 1905854"/>
                <a:gd name="connsiteX162" fmla="*/ 872659 w 1837368"/>
                <a:gd name="connsiteY162" fmla="*/ 232462 h 1905854"/>
                <a:gd name="connsiteX163" fmla="*/ 850210 w 1837368"/>
                <a:gd name="connsiteY163" fmla="*/ 346159 h 1905854"/>
                <a:gd name="connsiteX164" fmla="*/ 890764 w 1837368"/>
                <a:gd name="connsiteY164" fmla="*/ 394679 h 1905854"/>
                <a:gd name="connsiteX165" fmla="*/ 1155090 w 1837368"/>
                <a:gd name="connsiteY165" fmla="*/ 357746 h 1905854"/>
                <a:gd name="connsiteX166" fmla="*/ 1177540 w 1837368"/>
                <a:gd name="connsiteY166" fmla="*/ 354849 h 1905854"/>
                <a:gd name="connsiteX167" fmla="*/ 1210852 w 1837368"/>
                <a:gd name="connsiteY167" fmla="*/ 346883 h 1905854"/>
                <a:gd name="connsiteX168" fmla="*/ 1241268 w 1837368"/>
                <a:gd name="connsiteY168" fmla="*/ 337469 h 1905854"/>
                <a:gd name="connsiteX169" fmla="*/ 1210852 w 1837368"/>
                <a:gd name="connsiteY169" fmla="*/ 346883 h 1905854"/>
                <a:gd name="connsiteX170" fmla="*/ 1177540 w 1837368"/>
                <a:gd name="connsiteY170" fmla="*/ 354849 h 1905854"/>
                <a:gd name="connsiteX171" fmla="*/ 1155090 w 1837368"/>
                <a:gd name="connsiteY171" fmla="*/ 364988 h 1905854"/>
                <a:gd name="connsiteX172" fmla="*/ 900178 w 1837368"/>
                <a:gd name="connsiteY172" fmla="*/ 413508 h 1905854"/>
                <a:gd name="connsiteX173" fmla="*/ 809655 w 1837368"/>
                <a:gd name="connsiteY173" fmla="*/ 469270 h 1905854"/>
                <a:gd name="connsiteX174" fmla="*/ 710442 w 1837368"/>
                <a:gd name="connsiteY174" fmla="*/ 912469 h 1905854"/>
                <a:gd name="connsiteX175" fmla="*/ 751721 w 1837368"/>
                <a:gd name="connsiteY175" fmla="*/ 932022 h 1905854"/>
                <a:gd name="connsiteX176" fmla="*/ 771274 w 1837368"/>
                <a:gd name="connsiteY176" fmla="*/ 906675 h 1905854"/>
                <a:gd name="connsiteX177" fmla="*/ 1042118 w 1837368"/>
                <a:gd name="connsiteY177" fmla="*/ 514893 h 1905854"/>
                <a:gd name="connsiteX178" fmla="*/ 1100052 w 1837368"/>
                <a:gd name="connsiteY178" fmla="*/ 464200 h 1905854"/>
                <a:gd name="connsiteX179" fmla="*/ 777067 w 1837368"/>
                <a:gd name="connsiteY179" fmla="*/ 932746 h 1905854"/>
                <a:gd name="connsiteX180" fmla="*/ 847313 w 1837368"/>
                <a:gd name="connsiteY180" fmla="*/ 938539 h 1905854"/>
                <a:gd name="connsiteX181" fmla="*/ 1179712 w 1837368"/>
                <a:gd name="connsiteY181" fmla="*/ 934194 h 1905854"/>
                <a:gd name="connsiteX182" fmla="*/ 1230405 w 1837368"/>
                <a:gd name="connsiteY182" fmla="*/ 883502 h 1905854"/>
                <a:gd name="connsiteX183" fmla="*/ 1207955 w 1837368"/>
                <a:gd name="connsiteY183" fmla="*/ 660454 h 1905854"/>
                <a:gd name="connsiteX184" fmla="*/ 1268787 w 1837368"/>
                <a:gd name="connsiteY184" fmla="*/ 742286 h 1905854"/>
                <a:gd name="connsiteX185" fmla="*/ 1326721 w 1837368"/>
                <a:gd name="connsiteY185" fmla="*/ 499685 h 1905854"/>
                <a:gd name="connsiteX186" fmla="*/ 1260821 w 1837368"/>
                <a:gd name="connsiteY186" fmla="*/ 852362 h 1905854"/>
                <a:gd name="connsiteX187" fmla="*/ 1319479 w 1837368"/>
                <a:gd name="connsiteY187" fmla="*/ 831360 h 1905854"/>
                <a:gd name="connsiteX188" fmla="*/ 1232577 w 1837368"/>
                <a:gd name="connsiteY188" fmla="*/ 998646 h 1905854"/>
                <a:gd name="connsiteX189" fmla="*/ 1220266 w 1837368"/>
                <a:gd name="connsiteY189" fmla="*/ 1024717 h 1905854"/>
                <a:gd name="connsiteX190" fmla="*/ 1415795 w 1837368"/>
                <a:gd name="connsiteY190" fmla="*/ 1016751 h 1905854"/>
                <a:gd name="connsiteX191" fmla="*/ 1417244 w 1837368"/>
                <a:gd name="connsiteY191" fmla="*/ 1016027 h 1905854"/>
                <a:gd name="connsiteX192" fmla="*/ 1416520 w 1837368"/>
                <a:gd name="connsiteY192" fmla="*/ 1021820 h 1905854"/>
                <a:gd name="connsiteX193" fmla="*/ 1584530 w 1837368"/>
                <a:gd name="connsiteY193" fmla="*/ 1094963 h 1905854"/>
                <a:gd name="connsiteX194" fmla="*/ 1584530 w 1837368"/>
                <a:gd name="connsiteY194" fmla="*/ 1097135 h 1905854"/>
                <a:gd name="connsiteX195" fmla="*/ 1601186 w 1837368"/>
                <a:gd name="connsiteY195" fmla="*/ 1136241 h 1905854"/>
                <a:gd name="connsiteX196" fmla="*/ 1554114 w 1837368"/>
                <a:gd name="connsiteY196" fmla="*/ 1138413 h 1905854"/>
                <a:gd name="connsiteX197" fmla="*/ 1356413 w 1837368"/>
                <a:gd name="connsiteY197" fmla="*/ 1059478 h 1905854"/>
                <a:gd name="connsiteX198" fmla="*/ 1315858 w 1837368"/>
                <a:gd name="connsiteY198" fmla="*/ 1029062 h 1905854"/>
                <a:gd name="connsiteX199" fmla="*/ 1311513 w 1837368"/>
                <a:gd name="connsiteY199" fmla="*/ 1023993 h 1905854"/>
                <a:gd name="connsiteX200" fmla="*/ 1223887 w 1837368"/>
                <a:gd name="connsiteY200" fmla="*/ 1047891 h 1905854"/>
                <a:gd name="connsiteX201" fmla="*/ 1202162 w 1837368"/>
                <a:gd name="connsiteY201" fmla="*/ 1089169 h 1905854"/>
                <a:gd name="connsiteX202" fmla="*/ 1215921 w 1837368"/>
                <a:gd name="connsiteY202" fmla="*/ 1123930 h 1905854"/>
                <a:gd name="connsiteX203" fmla="*/ 1282546 w 1837368"/>
                <a:gd name="connsiteY203" fmla="*/ 1184761 h 1905854"/>
                <a:gd name="connsiteX204" fmla="*/ 1122502 w 1837368"/>
                <a:gd name="connsiteY204" fmla="*/ 1107274 h 1905854"/>
                <a:gd name="connsiteX205" fmla="*/ 1142055 w 1837368"/>
                <a:gd name="connsiteY205" fmla="*/ 1090618 h 1905854"/>
                <a:gd name="connsiteX206" fmla="*/ 1166677 w 1837368"/>
                <a:gd name="connsiteY206" fmla="*/ 1075410 h 1905854"/>
                <a:gd name="connsiteX207" fmla="*/ 1186230 w 1837368"/>
                <a:gd name="connsiteY207" fmla="*/ 1035580 h 1905854"/>
                <a:gd name="connsiteX208" fmla="*/ 1149297 w 1837368"/>
                <a:gd name="connsiteY208" fmla="*/ 1023269 h 1905854"/>
                <a:gd name="connsiteX209" fmla="*/ 809655 w 1837368"/>
                <a:gd name="connsiteY209" fmla="*/ 1123206 h 1905854"/>
                <a:gd name="connsiteX210" fmla="*/ 778516 w 1837368"/>
                <a:gd name="connsiteY210" fmla="*/ 1139862 h 1905854"/>
                <a:gd name="connsiteX211" fmla="*/ 775619 w 1837368"/>
                <a:gd name="connsiteY211" fmla="*/ 1140586 h 1905854"/>
                <a:gd name="connsiteX212" fmla="*/ 774170 w 1837368"/>
                <a:gd name="connsiteY212" fmla="*/ 1126102 h 1905854"/>
                <a:gd name="connsiteX213" fmla="*/ 908144 w 1837368"/>
                <a:gd name="connsiteY213" fmla="*/ 1053684 h 1905854"/>
                <a:gd name="connsiteX214" fmla="*/ 928421 w 1837368"/>
                <a:gd name="connsiteY214" fmla="*/ 1036304 h 1905854"/>
                <a:gd name="connsiteX215" fmla="*/ 956664 w 1837368"/>
                <a:gd name="connsiteY215" fmla="*/ 1012406 h 1905854"/>
                <a:gd name="connsiteX216" fmla="*/ 1144952 w 1837368"/>
                <a:gd name="connsiteY216" fmla="*/ 1010233 h 1905854"/>
                <a:gd name="connsiteX217" fmla="*/ 1207231 w 1837368"/>
                <a:gd name="connsiteY217" fmla="*/ 947230 h 1905854"/>
                <a:gd name="connsiteX218" fmla="*/ 1107294 w 1837368"/>
                <a:gd name="connsiteY218" fmla="*/ 992129 h 1905854"/>
                <a:gd name="connsiteX219" fmla="*/ 1051532 w 1837368"/>
                <a:gd name="connsiteY219" fmla="*/ 978369 h 1905854"/>
                <a:gd name="connsiteX220" fmla="*/ 1024013 w 1837368"/>
                <a:gd name="connsiteY220" fmla="*/ 960265 h 1905854"/>
                <a:gd name="connsiteX221" fmla="*/ 989252 w 1837368"/>
                <a:gd name="connsiteY221" fmla="*/ 988508 h 1905854"/>
                <a:gd name="connsiteX222" fmla="*/ 949422 w 1837368"/>
                <a:gd name="connsiteY222" fmla="*/ 990680 h 1905854"/>
                <a:gd name="connsiteX223" fmla="*/ 865417 w 1837368"/>
                <a:gd name="connsiteY223" fmla="*/ 984163 h 1905854"/>
                <a:gd name="connsiteX224" fmla="*/ 852382 w 1837368"/>
                <a:gd name="connsiteY224" fmla="*/ 992853 h 1905854"/>
                <a:gd name="connsiteX225" fmla="*/ 840071 w 1837368"/>
                <a:gd name="connsiteY225" fmla="*/ 949402 h 1905854"/>
                <a:gd name="connsiteX226" fmla="*/ 724926 w 1837368"/>
                <a:gd name="connsiteY226" fmla="*/ 1002267 h 1905854"/>
                <a:gd name="connsiteX227" fmla="*/ 858176 w 1837368"/>
                <a:gd name="connsiteY227" fmla="*/ 1012406 h 1905854"/>
                <a:gd name="connsiteX228" fmla="*/ 843692 w 1837368"/>
                <a:gd name="connsiteY228" fmla="*/ 1053684 h 1905854"/>
                <a:gd name="connsiteX229" fmla="*/ 801689 w 1837368"/>
                <a:gd name="connsiteY229" fmla="*/ 1082652 h 1905854"/>
                <a:gd name="connsiteX230" fmla="*/ 787206 w 1837368"/>
                <a:gd name="connsiteY230" fmla="*/ 1039925 h 1905854"/>
                <a:gd name="connsiteX231" fmla="*/ 734340 w 1837368"/>
                <a:gd name="connsiteY231" fmla="*/ 1121033 h 1905854"/>
                <a:gd name="connsiteX232" fmla="*/ 725650 w 1837368"/>
                <a:gd name="connsiteY232" fmla="*/ 1128275 h 1905854"/>
                <a:gd name="connsiteX233" fmla="*/ 638749 w 1837368"/>
                <a:gd name="connsiteY233" fmla="*/ 1119585 h 1905854"/>
                <a:gd name="connsiteX234" fmla="*/ 684372 w 1837368"/>
                <a:gd name="connsiteY234" fmla="*/ 1059478 h 1905854"/>
                <a:gd name="connsiteX235" fmla="*/ 684372 w 1837368"/>
                <a:gd name="connsiteY235" fmla="*/ 1015303 h 1905854"/>
                <a:gd name="connsiteX236" fmla="*/ 656853 w 1837368"/>
                <a:gd name="connsiteY236" fmla="*/ 993577 h 1905854"/>
                <a:gd name="connsiteX237" fmla="*/ 639473 w 1837368"/>
                <a:gd name="connsiteY237" fmla="*/ 987059 h 1905854"/>
                <a:gd name="connsiteX238" fmla="*/ 607609 w 1837368"/>
                <a:gd name="connsiteY238" fmla="*/ 964610 h 1905854"/>
                <a:gd name="connsiteX239" fmla="*/ 599643 w 1837368"/>
                <a:gd name="connsiteY239" fmla="*/ 1009509 h 1905854"/>
                <a:gd name="connsiteX240" fmla="*/ 548226 w 1837368"/>
                <a:gd name="connsiteY240" fmla="*/ 983439 h 1905854"/>
                <a:gd name="connsiteX241" fmla="*/ 528673 w 1837368"/>
                <a:gd name="connsiteY241" fmla="*/ 977645 h 1905854"/>
                <a:gd name="connsiteX242" fmla="*/ 514189 w 1837368"/>
                <a:gd name="connsiteY242" fmla="*/ 1000095 h 1905854"/>
                <a:gd name="connsiteX243" fmla="*/ 522879 w 1837368"/>
                <a:gd name="connsiteY243" fmla="*/ 1073237 h 1905854"/>
                <a:gd name="connsiteX244" fmla="*/ 554019 w 1837368"/>
                <a:gd name="connsiteY244" fmla="*/ 1123930 h 1905854"/>
                <a:gd name="connsiteX245" fmla="*/ 505499 w 1837368"/>
                <a:gd name="connsiteY245" fmla="*/ 1157966 h 1905854"/>
                <a:gd name="connsiteX246" fmla="*/ 484498 w 1837368"/>
                <a:gd name="connsiteY246" fmla="*/ 1168105 h 1905854"/>
                <a:gd name="connsiteX247" fmla="*/ 490291 w 1837368"/>
                <a:gd name="connsiteY247" fmla="*/ 1142759 h 1905854"/>
                <a:gd name="connsiteX248" fmla="*/ 514913 w 1837368"/>
                <a:gd name="connsiteY248" fmla="*/ 1057305 h 1905854"/>
                <a:gd name="connsiteX249" fmla="*/ 474359 w 1837368"/>
                <a:gd name="connsiteY249" fmla="*/ 910296 h 1905854"/>
                <a:gd name="connsiteX250" fmla="*/ 459876 w 1837368"/>
                <a:gd name="connsiteY250" fmla="*/ 842947 h 1905854"/>
                <a:gd name="connsiteX251" fmla="*/ 509844 w 1837368"/>
                <a:gd name="connsiteY251" fmla="*/ 968955 h 1905854"/>
                <a:gd name="connsiteX252" fmla="*/ 501154 w 1837368"/>
                <a:gd name="connsiteY252" fmla="*/ 729251 h 1905854"/>
                <a:gd name="connsiteX253" fmla="*/ 492464 w 1837368"/>
                <a:gd name="connsiteY253" fmla="*/ 720561 h 1905854"/>
                <a:gd name="connsiteX254" fmla="*/ 444668 w 1837368"/>
                <a:gd name="connsiteY254" fmla="*/ 716940 h 1905854"/>
                <a:gd name="connsiteX255" fmla="*/ 442495 w 1837368"/>
                <a:gd name="connsiteY255" fmla="*/ 719112 h 1905854"/>
                <a:gd name="connsiteX256" fmla="*/ 444668 w 1837368"/>
                <a:gd name="connsiteY256" fmla="*/ 722733 h 1905854"/>
                <a:gd name="connsiteX257" fmla="*/ 433805 w 1837368"/>
                <a:gd name="connsiteY257" fmla="*/ 814704 h 1905854"/>
                <a:gd name="connsiteX258" fmla="*/ 389630 w 1837368"/>
                <a:gd name="connsiteY258" fmla="*/ 806738 h 1905854"/>
                <a:gd name="connsiteX259" fmla="*/ 350524 w 1837368"/>
                <a:gd name="connsiteY259" fmla="*/ 803117 h 1905854"/>
                <a:gd name="connsiteX260" fmla="*/ 380216 w 1837368"/>
                <a:gd name="connsiteY260" fmla="*/ 864673 h 1905854"/>
                <a:gd name="connsiteX261" fmla="*/ 401941 w 1837368"/>
                <a:gd name="connsiteY261" fmla="*/ 894364 h 1905854"/>
                <a:gd name="connsiteX262" fmla="*/ 430184 w 1837368"/>
                <a:gd name="connsiteY262" fmla="*/ 908848 h 1905854"/>
                <a:gd name="connsiteX263" fmla="*/ 439599 w 1837368"/>
                <a:gd name="connsiteY263" fmla="*/ 948678 h 1905854"/>
                <a:gd name="connsiteX264" fmla="*/ 410631 w 1837368"/>
                <a:gd name="connsiteY264" fmla="*/ 947230 h 1905854"/>
                <a:gd name="connsiteX265" fmla="*/ 296211 w 1837368"/>
                <a:gd name="connsiteY265" fmla="*/ 911745 h 1905854"/>
                <a:gd name="connsiteX266" fmla="*/ 88370 w 1837368"/>
                <a:gd name="connsiteY266" fmla="*/ 1031235 h 1905854"/>
                <a:gd name="connsiteX267" fmla="*/ 34781 w 1837368"/>
                <a:gd name="connsiteY267" fmla="*/ 1216625 h 1905854"/>
                <a:gd name="connsiteX268" fmla="*/ 20 w 1837368"/>
                <a:gd name="connsiteY268" fmla="*/ 1327425 h 1905854"/>
                <a:gd name="connsiteX269" fmla="*/ 167306 w 1837368"/>
                <a:gd name="connsiteY269" fmla="*/ 1563508 h 1905854"/>
                <a:gd name="connsiteX270" fmla="*/ 186859 w 1837368"/>
                <a:gd name="connsiteY270" fmla="*/ 1574371 h 1905854"/>
                <a:gd name="connsiteX271" fmla="*/ 724926 w 1837368"/>
                <a:gd name="connsiteY271" fmla="*/ 1504125 h 1905854"/>
                <a:gd name="connsiteX272" fmla="*/ 782136 w 1837368"/>
                <a:gd name="connsiteY272" fmla="*/ 1591027 h 1905854"/>
                <a:gd name="connsiteX273" fmla="*/ 797344 w 1837368"/>
                <a:gd name="connsiteY273" fmla="*/ 1651134 h 1905854"/>
                <a:gd name="connsiteX274" fmla="*/ 759687 w 1837368"/>
                <a:gd name="connsiteY274" fmla="*/ 1643168 h 1905854"/>
                <a:gd name="connsiteX275" fmla="*/ 755342 w 1837368"/>
                <a:gd name="connsiteY275" fmla="*/ 1675756 h 1905854"/>
                <a:gd name="connsiteX276" fmla="*/ 724926 w 1837368"/>
                <a:gd name="connsiteY276" fmla="*/ 1504125 h 1905854"/>
                <a:gd name="connsiteX277" fmla="*/ 1478075 w 1837368"/>
                <a:gd name="connsiteY277" fmla="*/ 820498 h 1905854"/>
                <a:gd name="connsiteX278" fmla="*/ 1727194 w 1837368"/>
                <a:gd name="connsiteY278" fmla="*/ 950126 h 1905854"/>
                <a:gd name="connsiteX279" fmla="*/ 1732263 w 1837368"/>
                <a:gd name="connsiteY279" fmla="*/ 981266 h 1905854"/>
                <a:gd name="connsiteX280" fmla="*/ 1691709 w 1837368"/>
                <a:gd name="connsiteY280" fmla="*/ 979093 h 1905854"/>
                <a:gd name="connsiteX281" fmla="*/ 1636671 w 1837368"/>
                <a:gd name="connsiteY281" fmla="*/ 932746 h 1905854"/>
                <a:gd name="connsiteX282" fmla="*/ 1636671 w 1837368"/>
                <a:gd name="connsiteY282" fmla="*/ 929125 h 1905854"/>
                <a:gd name="connsiteX283" fmla="*/ 1631602 w 1837368"/>
                <a:gd name="connsiteY283" fmla="*/ 925504 h 1905854"/>
                <a:gd name="connsiteX284" fmla="*/ 1610600 w 1837368"/>
                <a:gd name="connsiteY284" fmla="*/ 911745 h 1905854"/>
                <a:gd name="connsiteX285" fmla="*/ 1610600 w 1837368"/>
                <a:gd name="connsiteY285" fmla="*/ 911745 h 1905854"/>
                <a:gd name="connsiteX286" fmla="*/ 1599738 w 1837368"/>
                <a:gd name="connsiteY286" fmla="*/ 905227 h 1905854"/>
                <a:gd name="connsiteX287" fmla="*/ 1599738 w 1837368"/>
                <a:gd name="connsiteY287" fmla="*/ 905227 h 1905854"/>
                <a:gd name="connsiteX288" fmla="*/ 1588875 w 1837368"/>
                <a:gd name="connsiteY288" fmla="*/ 899434 h 1905854"/>
                <a:gd name="connsiteX289" fmla="*/ 1588875 w 1837368"/>
                <a:gd name="connsiteY289" fmla="*/ 899434 h 1905854"/>
                <a:gd name="connsiteX290" fmla="*/ 1578012 w 1837368"/>
                <a:gd name="connsiteY290" fmla="*/ 894364 h 1905854"/>
                <a:gd name="connsiteX291" fmla="*/ 1577288 w 1837368"/>
                <a:gd name="connsiteY291" fmla="*/ 894364 h 1905854"/>
                <a:gd name="connsiteX292" fmla="*/ 1567149 w 1837368"/>
                <a:gd name="connsiteY292" fmla="*/ 890019 h 1905854"/>
                <a:gd name="connsiteX293" fmla="*/ 1566425 w 1837368"/>
                <a:gd name="connsiteY293" fmla="*/ 890019 h 1905854"/>
                <a:gd name="connsiteX294" fmla="*/ 1556287 w 1837368"/>
                <a:gd name="connsiteY294" fmla="*/ 885674 h 1905854"/>
                <a:gd name="connsiteX295" fmla="*/ 1554838 w 1837368"/>
                <a:gd name="connsiteY295" fmla="*/ 884950 h 1905854"/>
                <a:gd name="connsiteX296" fmla="*/ 1544700 w 1837368"/>
                <a:gd name="connsiteY296" fmla="*/ 881329 h 1905854"/>
                <a:gd name="connsiteX297" fmla="*/ 1543251 w 1837368"/>
                <a:gd name="connsiteY297" fmla="*/ 880605 h 1905854"/>
                <a:gd name="connsiteX298" fmla="*/ 1533837 w 1837368"/>
                <a:gd name="connsiteY298" fmla="*/ 877708 h 1905854"/>
                <a:gd name="connsiteX299" fmla="*/ 1531664 w 1837368"/>
                <a:gd name="connsiteY299" fmla="*/ 876984 h 1905854"/>
                <a:gd name="connsiteX300" fmla="*/ 1522250 w 1837368"/>
                <a:gd name="connsiteY300" fmla="*/ 874811 h 1905854"/>
                <a:gd name="connsiteX301" fmla="*/ 1519353 w 1837368"/>
                <a:gd name="connsiteY301" fmla="*/ 874087 h 1905854"/>
                <a:gd name="connsiteX302" fmla="*/ 1510663 w 1837368"/>
                <a:gd name="connsiteY302" fmla="*/ 871915 h 1905854"/>
                <a:gd name="connsiteX303" fmla="*/ 1507042 w 1837368"/>
                <a:gd name="connsiteY303" fmla="*/ 871190 h 1905854"/>
                <a:gd name="connsiteX304" fmla="*/ 1499076 w 1837368"/>
                <a:gd name="connsiteY304" fmla="*/ 869742 h 1905854"/>
                <a:gd name="connsiteX305" fmla="*/ 1494731 w 1837368"/>
                <a:gd name="connsiteY305" fmla="*/ 869018 h 1905854"/>
                <a:gd name="connsiteX306" fmla="*/ 1486765 w 1837368"/>
                <a:gd name="connsiteY306" fmla="*/ 868294 h 1905854"/>
                <a:gd name="connsiteX307" fmla="*/ 1480972 w 1837368"/>
                <a:gd name="connsiteY307" fmla="*/ 867570 h 1905854"/>
                <a:gd name="connsiteX308" fmla="*/ 1474454 w 1837368"/>
                <a:gd name="connsiteY308" fmla="*/ 866845 h 1905854"/>
                <a:gd name="connsiteX309" fmla="*/ 1467212 w 1837368"/>
                <a:gd name="connsiteY309" fmla="*/ 866121 h 1905854"/>
                <a:gd name="connsiteX310" fmla="*/ 1462143 w 1837368"/>
                <a:gd name="connsiteY310" fmla="*/ 866121 h 1905854"/>
                <a:gd name="connsiteX311" fmla="*/ 1449832 w 1837368"/>
                <a:gd name="connsiteY311" fmla="*/ 866121 h 1905854"/>
                <a:gd name="connsiteX312" fmla="*/ 1429555 w 1837368"/>
                <a:gd name="connsiteY312" fmla="*/ 867570 h 1905854"/>
                <a:gd name="connsiteX313" fmla="*/ 1360758 w 1837368"/>
                <a:gd name="connsiteY313" fmla="*/ 863949 h 1905854"/>
                <a:gd name="connsiteX314" fmla="*/ 1478075 w 1837368"/>
                <a:gd name="connsiteY314" fmla="*/ 820498 h 1905854"/>
                <a:gd name="connsiteX315" fmla="*/ 1627256 w 1837368"/>
                <a:gd name="connsiteY315" fmla="*/ 932022 h 1905854"/>
                <a:gd name="connsiteX316" fmla="*/ 1625808 w 1837368"/>
                <a:gd name="connsiteY316" fmla="*/ 937091 h 1905854"/>
                <a:gd name="connsiteX317" fmla="*/ 1620015 w 1837368"/>
                <a:gd name="connsiteY317" fmla="*/ 931298 h 1905854"/>
                <a:gd name="connsiteX318" fmla="*/ 1627256 w 1837368"/>
                <a:gd name="connsiteY318" fmla="*/ 932022 h 1905854"/>
                <a:gd name="connsiteX319" fmla="*/ 1444763 w 1837368"/>
                <a:gd name="connsiteY319" fmla="*/ 871190 h 1905854"/>
                <a:gd name="connsiteX320" fmla="*/ 1446935 w 1837368"/>
                <a:gd name="connsiteY320" fmla="*/ 871915 h 1905854"/>
                <a:gd name="connsiteX321" fmla="*/ 1448384 w 1837368"/>
                <a:gd name="connsiteY321" fmla="*/ 873363 h 1905854"/>
                <a:gd name="connsiteX322" fmla="*/ 1442590 w 1837368"/>
                <a:gd name="connsiteY322" fmla="*/ 871915 h 1905854"/>
                <a:gd name="connsiteX323" fmla="*/ 1429555 w 1837368"/>
                <a:gd name="connsiteY323" fmla="*/ 872639 h 1905854"/>
                <a:gd name="connsiteX324" fmla="*/ 1412899 w 1837368"/>
                <a:gd name="connsiteY324" fmla="*/ 872639 h 1905854"/>
                <a:gd name="connsiteX325" fmla="*/ 1429555 w 1837368"/>
                <a:gd name="connsiteY325" fmla="*/ 872639 h 1905854"/>
                <a:gd name="connsiteX326" fmla="*/ 1442590 w 1837368"/>
                <a:gd name="connsiteY326" fmla="*/ 871915 h 1905854"/>
                <a:gd name="connsiteX327" fmla="*/ 1444763 w 1837368"/>
                <a:gd name="connsiteY327" fmla="*/ 871190 h 1905854"/>
                <a:gd name="connsiteX328" fmla="*/ 1444763 w 1837368"/>
                <a:gd name="connsiteY328" fmla="*/ 871190 h 1905854"/>
                <a:gd name="connsiteX329" fmla="*/ 1596117 w 1837368"/>
                <a:gd name="connsiteY329" fmla="*/ 1093514 h 1905854"/>
                <a:gd name="connsiteX330" fmla="*/ 1592496 w 1837368"/>
                <a:gd name="connsiteY330" fmla="*/ 1090618 h 1905854"/>
                <a:gd name="connsiteX331" fmla="*/ 1596841 w 1837368"/>
                <a:gd name="connsiteY331" fmla="*/ 1086997 h 1905854"/>
                <a:gd name="connsiteX332" fmla="*/ 1584530 w 1837368"/>
                <a:gd name="connsiteY332" fmla="*/ 1058029 h 1905854"/>
                <a:gd name="connsiteX333" fmla="*/ 1449108 w 1837368"/>
                <a:gd name="connsiteY333" fmla="*/ 1000095 h 1905854"/>
                <a:gd name="connsiteX334" fmla="*/ 1420141 w 1837368"/>
                <a:gd name="connsiteY334" fmla="*/ 1008785 h 1905854"/>
                <a:gd name="connsiteX335" fmla="*/ 1420141 w 1837368"/>
                <a:gd name="connsiteY335" fmla="*/ 1009509 h 1905854"/>
                <a:gd name="connsiteX336" fmla="*/ 1420141 w 1837368"/>
                <a:gd name="connsiteY336" fmla="*/ 1009509 h 1905854"/>
                <a:gd name="connsiteX337" fmla="*/ 1411450 w 1837368"/>
                <a:gd name="connsiteY337" fmla="*/ 1003716 h 1905854"/>
                <a:gd name="connsiteX338" fmla="*/ 1378138 w 1837368"/>
                <a:gd name="connsiteY338" fmla="*/ 980542 h 1905854"/>
                <a:gd name="connsiteX339" fmla="*/ 1362930 w 1837368"/>
                <a:gd name="connsiteY339" fmla="*/ 980542 h 1905854"/>
                <a:gd name="connsiteX340" fmla="*/ 1362206 w 1837368"/>
                <a:gd name="connsiteY340" fmla="*/ 971128 h 1905854"/>
                <a:gd name="connsiteX341" fmla="*/ 1370172 w 1837368"/>
                <a:gd name="connsiteY341" fmla="*/ 926228 h 1905854"/>
                <a:gd name="connsiteX342" fmla="*/ 1331066 w 1837368"/>
                <a:gd name="connsiteY342" fmla="*/ 953747 h 1905854"/>
                <a:gd name="connsiteX343" fmla="*/ 1304996 w 1837368"/>
                <a:gd name="connsiteY343" fmla="*/ 976921 h 1905854"/>
                <a:gd name="connsiteX344" fmla="*/ 1397691 w 1837368"/>
                <a:gd name="connsiteY344" fmla="*/ 886398 h 1905854"/>
                <a:gd name="connsiteX345" fmla="*/ 1456350 w 1837368"/>
                <a:gd name="connsiteY345" fmla="*/ 885674 h 1905854"/>
                <a:gd name="connsiteX346" fmla="*/ 1457798 w 1837368"/>
                <a:gd name="connsiteY346" fmla="*/ 879156 h 1905854"/>
                <a:gd name="connsiteX347" fmla="*/ 1456350 w 1837368"/>
                <a:gd name="connsiteY347" fmla="*/ 878432 h 1905854"/>
                <a:gd name="connsiteX348" fmla="*/ 1463591 w 1837368"/>
                <a:gd name="connsiteY348" fmla="*/ 879881 h 1905854"/>
                <a:gd name="connsiteX349" fmla="*/ 1460695 w 1837368"/>
                <a:gd name="connsiteY349" fmla="*/ 882053 h 1905854"/>
                <a:gd name="connsiteX350" fmla="*/ 1481696 w 1837368"/>
                <a:gd name="connsiteY350" fmla="*/ 885674 h 1905854"/>
                <a:gd name="connsiteX351" fmla="*/ 1483144 w 1837368"/>
                <a:gd name="connsiteY351" fmla="*/ 885674 h 1905854"/>
                <a:gd name="connsiteX352" fmla="*/ 1502697 w 1837368"/>
                <a:gd name="connsiteY352" fmla="*/ 890019 h 1905854"/>
                <a:gd name="connsiteX353" fmla="*/ 1504870 w 1837368"/>
                <a:gd name="connsiteY353" fmla="*/ 890743 h 1905854"/>
                <a:gd name="connsiteX354" fmla="*/ 1524423 w 1837368"/>
                <a:gd name="connsiteY354" fmla="*/ 895813 h 1905854"/>
                <a:gd name="connsiteX355" fmla="*/ 1526595 w 1837368"/>
                <a:gd name="connsiteY355" fmla="*/ 896537 h 1905854"/>
                <a:gd name="connsiteX356" fmla="*/ 1545424 w 1837368"/>
                <a:gd name="connsiteY356" fmla="*/ 903054 h 1905854"/>
                <a:gd name="connsiteX357" fmla="*/ 1547596 w 1837368"/>
                <a:gd name="connsiteY357" fmla="*/ 903779 h 1905854"/>
                <a:gd name="connsiteX358" fmla="*/ 1566425 w 1837368"/>
                <a:gd name="connsiteY358" fmla="*/ 911020 h 1905854"/>
                <a:gd name="connsiteX359" fmla="*/ 1567874 w 1837368"/>
                <a:gd name="connsiteY359" fmla="*/ 911745 h 1905854"/>
                <a:gd name="connsiteX360" fmla="*/ 1586702 w 1837368"/>
                <a:gd name="connsiteY360" fmla="*/ 920435 h 1905854"/>
                <a:gd name="connsiteX361" fmla="*/ 1586702 w 1837368"/>
                <a:gd name="connsiteY361" fmla="*/ 920435 h 1905854"/>
                <a:gd name="connsiteX362" fmla="*/ 1636671 w 1837368"/>
                <a:gd name="connsiteY362" fmla="*/ 950850 h 1905854"/>
                <a:gd name="connsiteX363" fmla="*/ 1636671 w 1837368"/>
                <a:gd name="connsiteY363" fmla="*/ 948678 h 1905854"/>
                <a:gd name="connsiteX364" fmla="*/ 1640292 w 1837368"/>
                <a:gd name="connsiteY364" fmla="*/ 954471 h 1905854"/>
                <a:gd name="connsiteX365" fmla="*/ 1693881 w 1837368"/>
                <a:gd name="connsiteY365" fmla="*/ 997198 h 1905854"/>
                <a:gd name="connsiteX366" fmla="*/ 1638119 w 1837368"/>
                <a:gd name="connsiteY366" fmla="*/ 1072513 h 1905854"/>
                <a:gd name="connsiteX367" fmla="*/ 1596117 w 1837368"/>
                <a:gd name="connsiteY367" fmla="*/ 1093514 h 1905854"/>
                <a:gd name="connsiteX368" fmla="*/ 1172470 w 1837368"/>
                <a:gd name="connsiteY368" fmla="*/ 1212280 h 1905854"/>
                <a:gd name="connsiteX369" fmla="*/ 1236923 w 1837368"/>
                <a:gd name="connsiteY369" fmla="*/ 1210108 h 1905854"/>
                <a:gd name="connsiteX370" fmla="*/ 1113087 w 1837368"/>
                <a:gd name="connsiteY370" fmla="*/ 1189830 h 1905854"/>
                <a:gd name="connsiteX371" fmla="*/ 1172470 w 1837368"/>
                <a:gd name="connsiteY371" fmla="*/ 1212280 h 1905854"/>
                <a:gd name="connsiteX372" fmla="*/ 1249958 w 1837368"/>
                <a:gd name="connsiteY372" fmla="*/ 1347702 h 1905854"/>
                <a:gd name="connsiteX373" fmla="*/ 1263717 w 1837368"/>
                <a:gd name="connsiteY373" fmla="*/ 1365082 h 1905854"/>
                <a:gd name="connsiteX374" fmla="*/ 1286891 w 1837368"/>
                <a:gd name="connsiteY374" fmla="*/ 1386084 h 1905854"/>
                <a:gd name="connsiteX375" fmla="*/ 1273856 w 1837368"/>
                <a:gd name="connsiteY375" fmla="*/ 1383911 h 1905854"/>
                <a:gd name="connsiteX376" fmla="*/ 1270959 w 1837368"/>
                <a:gd name="connsiteY376" fmla="*/ 1383187 h 1905854"/>
                <a:gd name="connsiteX377" fmla="*/ 1304271 w 1837368"/>
                <a:gd name="connsiteY377" fmla="*/ 1388256 h 1905854"/>
                <a:gd name="connsiteX378" fmla="*/ 1329618 w 1837368"/>
                <a:gd name="connsiteY378" fmla="*/ 1364358 h 1905854"/>
                <a:gd name="connsiteX379" fmla="*/ 1319479 w 1837368"/>
                <a:gd name="connsiteY379" fmla="*/ 1378118 h 1905854"/>
                <a:gd name="connsiteX380" fmla="*/ 1327445 w 1837368"/>
                <a:gd name="connsiteY380" fmla="*/ 1333218 h 1905854"/>
                <a:gd name="connsiteX381" fmla="*/ 1318031 w 1837368"/>
                <a:gd name="connsiteY381" fmla="*/ 1228212 h 1905854"/>
                <a:gd name="connsiteX382" fmla="*/ 1336860 w 1837368"/>
                <a:gd name="connsiteY382" fmla="*/ 1367979 h 1905854"/>
                <a:gd name="connsiteX383" fmla="*/ 1292685 w 1837368"/>
                <a:gd name="connsiteY383" fmla="*/ 1395498 h 1905854"/>
                <a:gd name="connsiteX384" fmla="*/ 1249234 w 1837368"/>
                <a:gd name="connsiteY384" fmla="*/ 1411430 h 1905854"/>
                <a:gd name="connsiteX385" fmla="*/ 1207231 w 1837368"/>
                <a:gd name="connsiteY385" fmla="*/ 1427362 h 1905854"/>
                <a:gd name="connsiteX386" fmla="*/ 1203610 w 1837368"/>
                <a:gd name="connsiteY386" fmla="*/ 1427362 h 1905854"/>
                <a:gd name="connsiteX387" fmla="*/ 1198541 w 1837368"/>
                <a:gd name="connsiteY387" fmla="*/ 1425189 h 1905854"/>
                <a:gd name="connsiteX388" fmla="*/ 1205059 w 1837368"/>
                <a:gd name="connsiteY388" fmla="*/ 1417948 h 1905854"/>
                <a:gd name="connsiteX389" fmla="*/ 1228232 w 1837368"/>
                <a:gd name="connsiteY389" fmla="*/ 1414327 h 1905854"/>
                <a:gd name="connsiteX390" fmla="*/ 1207231 w 1837368"/>
                <a:gd name="connsiteY390" fmla="*/ 1416499 h 1905854"/>
                <a:gd name="connsiteX391" fmla="*/ 1189851 w 1837368"/>
                <a:gd name="connsiteY391" fmla="*/ 1418672 h 1905854"/>
                <a:gd name="connsiteX392" fmla="*/ 1188402 w 1837368"/>
                <a:gd name="connsiteY392" fmla="*/ 1415051 h 1905854"/>
                <a:gd name="connsiteX393" fmla="*/ 1186230 w 1837368"/>
                <a:gd name="connsiteY393" fmla="*/ 1414327 h 1905854"/>
                <a:gd name="connsiteX394" fmla="*/ 1186230 w 1837368"/>
                <a:gd name="connsiteY394" fmla="*/ 1411430 h 1905854"/>
                <a:gd name="connsiteX395" fmla="*/ 1197093 w 1837368"/>
                <a:gd name="connsiteY395" fmla="*/ 1410706 h 1905854"/>
                <a:gd name="connsiteX396" fmla="*/ 1244164 w 1837368"/>
                <a:gd name="connsiteY396" fmla="*/ 1396222 h 1905854"/>
                <a:gd name="connsiteX397" fmla="*/ 1217370 w 1837368"/>
                <a:gd name="connsiteY397" fmla="*/ 1333218 h 1905854"/>
                <a:gd name="connsiteX398" fmla="*/ 1142779 w 1837368"/>
                <a:gd name="connsiteY398" fmla="*/ 1314390 h 1905854"/>
                <a:gd name="connsiteX399" fmla="*/ 1105846 w 1837368"/>
                <a:gd name="connsiteY399" fmla="*/ 1303527 h 1905854"/>
                <a:gd name="connsiteX400" fmla="*/ 1249958 w 1837368"/>
                <a:gd name="connsiteY400" fmla="*/ 1347702 h 1905854"/>
                <a:gd name="connsiteX401" fmla="*/ 1065292 w 1837368"/>
                <a:gd name="connsiteY401" fmla="*/ 1084824 h 1905854"/>
                <a:gd name="connsiteX402" fmla="*/ 922628 w 1837368"/>
                <a:gd name="connsiteY402" fmla="*/ 1084824 h 1905854"/>
                <a:gd name="connsiteX403" fmla="*/ 1065292 w 1837368"/>
                <a:gd name="connsiteY403" fmla="*/ 1084824 h 1905854"/>
                <a:gd name="connsiteX404" fmla="*/ 892936 w 1837368"/>
                <a:gd name="connsiteY404" fmla="*/ 1215901 h 1905854"/>
                <a:gd name="connsiteX405" fmla="*/ 885694 w 1837368"/>
                <a:gd name="connsiteY405" fmla="*/ 1226764 h 1905854"/>
                <a:gd name="connsiteX406" fmla="*/ 874108 w 1837368"/>
                <a:gd name="connsiteY406" fmla="*/ 1220970 h 1905854"/>
                <a:gd name="connsiteX407" fmla="*/ 816897 w 1837368"/>
                <a:gd name="connsiteY407" fmla="*/ 1183313 h 1905854"/>
                <a:gd name="connsiteX408" fmla="*/ 892936 w 1837368"/>
                <a:gd name="connsiteY408" fmla="*/ 1215901 h 1905854"/>
                <a:gd name="connsiteX409" fmla="*/ 800965 w 1837368"/>
                <a:gd name="connsiteY409" fmla="*/ 1223867 h 1905854"/>
                <a:gd name="connsiteX410" fmla="*/ 853830 w 1837368"/>
                <a:gd name="connsiteY410" fmla="*/ 1270939 h 1905854"/>
                <a:gd name="connsiteX411" fmla="*/ 800965 w 1837368"/>
                <a:gd name="connsiteY411" fmla="*/ 1223867 h 1905854"/>
                <a:gd name="connsiteX412" fmla="*/ 643094 w 1837368"/>
                <a:gd name="connsiteY412" fmla="*/ 1029062 h 1905854"/>
                <a:gd name="connsiteX413" fmla="*/ 669164 w 1837368"/>
                <a:gd name="connsiteY413" fmla="*/ 1043546 h 1905854"/>
                <a:gd name="connsiteX414" fmla="*/ 654680 w 1837368"/>
                <a:gd name="connsiteY414" fmla="*/ 1104377 h 1905854"/>
                <a:gd name="connsiteX415" fmla="*/ 641645 w 1837368"/>
                <a:gd name="connsiteY415" fmla="*/ 1052236 h 1905854"/>
                <a:gd name="connsiteX416" fmla="*/ 643094 w 1837368"/>
                <a:gd name="connsiteY416" fmla="*/ 1029062 h 1905854"/>
                <a:gd name="connsiteX417" fmla="*/ 551847 w 1837368"/>
                <a:gd name="connsiteY417" fmla="*/ 1005164 h 1905854"/>
                <a:gd name="connsiteX418" fmla="*/ 570675 w 1837368"/>
                <a:gd name="connsiteY418" fmla="*/ 1003716 h 1905854"/>
                <a:gd name="connsiteX419" fmla="*/ 614850 w 1837368"/>
                <a:gd name="connsiteY419" fmla="*/ 1035580 h 1905854"/>
                <a:gd name="connsiteX420" fmla="*/ 617747 w 1837368"/>
                <a:gd name="connsiteY420" fmla="*/ 1059478 h 1905854"/>
                <a:gd name="connsiteX421" fmla="*/ 605436 w 1837368"/>
                <a:gd name="connsiteY421" fmla="*/ 1094963 h 1905854"/>
                <a:gd name="connsiteX422" fmla="*/ 582986 w 1837368"/>
                <a:gd name="connsiteY422" fmla="*/ 1073237 h 1905854"/>
                <a:gd name="connsiteX423" fmla="*/ 566330 w 1837368"/>
                <a:gd name="connsiteY423" fmla="*/ 1043546 h 1905854"/>
                <a:gd name="connsiteX424" fmla="*/ 551847 w 1837368"/>
                <a:gd name="connsiteY424" fmla="*/ 1005164 h 1905854"/>
                <a:gd name="connsiteX425" fmla="*/ 380216 w 1837368"/>
                <a:gd name="connsiteY425" fmla="*/ 1159415 h 1905854"/>
                <a:gd name="connsiteX426" fmla="*/ 386009 w 1837368"/>
                <a:gd name="connsiteY426" fmla="*/ 1155794 h 1905854"/>
                <a:gd name="connsiteX427" fmla="*/ 420046 w 1837368"/>
                <a:gd name="connsiteY427" fmla="*/ 1090618 h 1905854"/>
                <a:gd name="connsiteX428" fmla="*/ 473635 w 1837368"/>
                <a:gd name="connsiteY428" fmla="*/ 1009509 h 1905854"/>
                <a:gd name="connsiteX429" fmla="*/ 451185 w 1837368"/>
                <a:gd name="connsiteY429" fmla="*/ 1079031 h 1905854"/>
                <a:gd name="connsiteX430" fmla="*/ 423667 w 1837368"/>
                <a:gd name="connsiteY430" fmla="*/ 1113791 h 1905854"/>
                <a:gd name="connsiteX431" fmla="*/ 443219 w 1837368"/>
                <a:gd name="connsiteY431" fmla="*/ 1164484 h 1905854"/>
                <a:gd name="connsiteX432" fmla="*/ 399044 w 1837368"/>
                <a:gd name="connsiteY432" fmla="*/ 1252110 h 1905854"/>
                <a:gd name="connsiteX433" fmla="*/ 422942 w 1837368"/>
                <a:gd name="connsiteY433" fmla="*/ 1246317 h 1905854"/>
                <a:gd name="connsiteX434" fmla="*/ 257105 w 1837368"/>
                <a:gd name="connsiteY434" fmla="*/ 1428810 h 1905854"/>
                <a:gd name="connsiteX435" fmla="*/ 296211 w 1837368"/>
                <a:gd name="connsiteY435" fmla="*/ 1230385 h 1905854"/>
                <a:gd name="connsiteX436" fmla="*/ 380216 w 1837368"/>
                <a:gd name="connsiteY436" fmla="*/ 1159415 h 1905854"/>
                <a:gd name="connsiteX437" fmla="*/ 103578 w 1837368"/>
                <a:gd name="connsiteY437" fmla="*/ 1265869 h 1905854"/>
                <a:gd name="connsiteX438" fmla="*/ 332420 w 1837368"/>
                <a:gd name="connsiteY438" fmla="*/ 1141310 h 1905854"/>
                <a:gd name="connsiteX439" fmla="*/ 103578 w 1837368"/>
                <a:gd name="connsiteY439" fmla="*/ 1265869 h 1905854"/>
                <a:gd name="connsiteX440" fmla="*/ 174548 w 1837368"/>
                <a:gd name="connsiteY440" fmla="*/ 1289043 h 1905854"/>
                <a:gd name="connsiteX441" fmla="*/ 294038 w 1837368"/>
                <a:gd name="connsiteY441" fmla="*/ 1180416 h 1905854"/>
                <a:gd name="connsiteX442" fmla="*/ 270864 w 1837368"/>
                <a:gd name="connsiteY442" fmla="*/ 1198521 h 1905854"/>
                <a:gd name="connsiteX443" fmla="*/ 182514 w 1837368"/>
                <a:gd name="connsiteY443" fmla="*/ 1402740 h 1905854"/>
                <a:gd name="connsiteX444" fmla="*/ 229586 w 1837368"/>
                <a:gd name="connsiteY444" fmla="*/ 1433155 h 1905854"/>
                <a:gd name="connsiteX445" fmla="*/ 186859 w 1837368"/>
                <a:gd name="connsiteY445" fmla="*/ 1444742 h 1905854"/>
                <a:gd name="connsiteX446" fmla="*/ 174548 w 1837368"/>
                <a:gd name="connsiteY446" fmla="*/ 1289043 h 1905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</a:cxnLst>
              <a:rect l="l" t="t" r="r" b="b"/>
              <a:pathLst>
                <a:path w="1837368" h="1905854">
                  <a:moveTo>
                    <a:pt x="186859" y="1574371"/>
                  </a:moveTo>
                  <a:cubicBezTo>
                    <a:pt x="199894" y="1573647"/>
                    <a:pt x="213654" y="1572922"/>
                    <a:pt x="226689" y="1570750"/>
                  </a:cubicBezTo>
                  <a:cubicBezTo>
                    <a:pt x="224517" y="1570750"/>
                    <a:pt x="222344" y="1570750"/>
                    <a:pt x="220171" y="1570750"/>
                  </a:cubicBezTo>
                  <a:cubicBezTo>
                    <a:pt x="210033" y="1564957"/>
                    <a:pt x="199170" y="1559887"/>
                    <a:pt x="189032" y="1554094"/>
                  </a:cubicBezTo>
                  <a:cubicBezTo>
                    <a:pt x="210033" y="1553370"/>
                    <a:pt x="231758" y="1552645"/>
                    <a:pt x="252760" y="1551921"/>
                  </a:cubicBezTo>
                  <a:cubicBezTo>
                    <a:pt x="254208" y="1552645"/>
                    <a:pt x="254932" y="1554094"/>
                    <a:pt x="255656" y="1555542"/>
                  </a:cubicBezTo>
                  <a:cubicBezTo>
                    <a:pt x="252760" y="1557715"/>
                    <a:pt x="250587" y="1559887"/>
                    <a:pt x="248415" y="1562784"/>
                  </a:cubicBezTo>
                  <a:cubicBezTo>
                    <a:pt x="246242" y="1564957"/>
                    <a:pt x="244794" y="1566405"/>
                    <a:pt x="242621" y="1567129"/>
                  </a:cubicBezTo>
                  <a:cubicBezTo>
                    <a:pt x="246242" y="1566405"/>
                    <a:pt x="249139" y="1564957"/>
                    <a:pt x="252760" y="1563508"/>
                  </a:cubicBezTo>
                  <a:cubicBezTo>
                    <a:pt x="254932" y="1562784"/>
                    <a:pt x="256381" y="1562060"/>
                    <a:pt x="258553" y="1560611"/>
                  </a:cubicBezTo>
                  <a:cubicBezTo>
                    <a:pt x="259277" y="1560611"/>
                    <a:pt x="259277" y="1559887"/>
                    <a:pt x="260001" y="1559887"/>
                  </a:cubicBezTo>
                  <a:cubicBezTo>
                    <a:pt x="260001" y="1559887"/>
                    <a:pt x="260726" y="1559887"/>
                    <a:pt x="260726" y="1559887"/>
                  </a:cubicBezTo>
                  <a:cubicBezTo>
                    <a:pt x="260726" y="1559887"/>
                    <a:pt x="260726" y="1559887"/>
                    <a:pt x="260726" y="1559887"/>
                  </a:cubicBezTo>
                  <a:cubicBezTo>
                    <a:pt x="268692" y="1537438"/>
                    <a:pt x="247690" y="1531644"/>
                    <a:pt x="237552" y="1520057"/>
                  </a:cubicBezTo>
                  <a:cubicBezTo>
                    <a:pt x="227413" y="1508470"/>
                    <a:pt x="221620" y="1501228"/>
                    <a:pt x="235379" y="1487469"/>
                  </a:cubicBezTo>
                  <a:cubicBezTo>
                    <a:pt x="279554" y="1440397"/>
                    <a:pt x="324454" y="1393325"/>
                    <a:pt x="375871" y="1355668"/>
                  </a:cubicBezTo>
                  <a:cubicBezTo>
                    <a:pt x="382388" y="1351323"/>
                    <a:pt x="390354" y="1335391"/>
                    <a:pt x="398320" y="1352771"/>
                  </a:cubicBezTo>
                  <a:cubicBezTo>
                    <a:pt x="414252" y="1386084"/>
                    <a:pt x="422218" y="1358565"/>
                    <a:pt x="430908" y="1348426"/>
                  </a:cubicBezTo>
                  <a:cubicBezTo>
                    <a:pt x="453358" y="1323804"/>
                    <a:pt x="449013" y="1290492"/>
                    <a:pt x="454082" y="1260076"/>
                  </a:cubicBezTo>
                  <a:cubicBezTo>
                    <a:pt x="459151" y="1231833"/>
                    <a:pt x="473635" y="1211556"/>
                    <a:pt x="491740" y="1190555"/>
                  </a:cubicBezTo>
                  <a:cubicBezTo>
                    <a:pt x="456255" y="1257903"/>
                    <a:pt x="446840" y="1325252"/>
                    <a:pt x="475083" y="1398395"/>
                  </a:cubicBezTo>
                  <a:cubicBezTo>
                    <a:pt x="506947" y="1480951"/>
                    <a:pt x="571400" y="1496159"/>
                    <a:pt x="645990" y="1500504"/>
                  </a:cubicBezTo>
                  <a:cubicBezTo>
                    <a:pt x="606885" y="1520057"/>
                    <a:pt x="564882" y="1530920"/>
                    <a:pt x="522155" y="1533817"/>
                  </a:cubicBezTo>
                  <a:cubicBezTo>
                    <a:pt x="505499" y="1534541"/>
                    <a:pt x="488119" y="1527299"/>
                    <a:pt x="485946" y="1509919"/>
                  </a:cubicBezTo>
                  <a:cubicBezTo>
                    <a:pt x="483774" y="1490366"/>
                    <a:pt x="505499" y="1499056"/>
                    <a:pt x="515638" y="1493262"/>
                  </a:cubicBezTo>
                  <a:cubicBezTo>
                    <a:pt x="519259" y="1491090"/>
                    <a:pt x="522155" y="1487469"/>
                    <a:pt x="526500" y="1481676"/>
                  </a:cubicBezTo>
                  <a:cubicBezTo>
                    <a:pt x="479429" y="1499056"/>
                    <a:pt x="445392" y="1486021"/>
                    <a:pt x="426563" y="1438949"/>
                  </a:cubicBezTo>
                  <a:cubicBezTo>
                    <a:pt x="420046" y="1423017"/>
                    <a:pt x="409907" y="1430259"/>
                    <a:pt x="400493" y="1436776"/>
                  </a:cubicBezTo>
                  <a:cubicBezTo>
                    <a:pt x="370077" y="1457778"/>
                    <a:pt x="338937" y="1474434"/>
                    <a:pt x="304901" y="1486021"/>
                  </a:cubicBezTo>
                  <a:cubicBezTo>
                    <a:pt x="286796" y="1491814"/>
                    <a:pt x="288245" y="1499780"/>
                    <a:pt x="299107" y="1511367"/>
                  </a:cubicBezTo>
                  <a:cubicBezTo>
                    <a:pt x="307797" y="1520781"/>
                    <a:pt x="320109" y="1531644"/>
                    <a:pt x="291141" y="1535265"/>
                  </a:cubicBezTo>
                  <a:cubicBezTo>
                    <a:pt x="305625" y="1543231"/>
                    <a:pt x="314315" y="1538886"/>
                    <a:pt x="323005" y="1536713"/>
                  </a:cubicBezTo>
                  <a:cubicBezTo>
                    <a:pt x="331695" y="1534541"/>
                    <a:pt x="342558" y="1527299"/>
                    <a:pt x="346903" y="1542507"/>
                  </a:cubicBezTo>
                  <a:cubicBezTo>
                    <a:pt x="351248" y="1557715"/>
                    <a:pt x="338213" y="1558439"/>
                    <a:pt x="329523" y="1564957"/>
                  </a:cubicBezTo>
                  <a:cubicBezTo>
                    <a:pt x="307073" y="1580164"/>
                    <a:pt x="286072" y="1560611"/>
                    <a:pt x="264347" y="1565681"/>
                  </a:cubicBezTo>
                  <a:cubicBezTo>
                    <a:pt x="262898" y="1562784"/>
                    <a:pt x="261450" y="1561336"/>
                    <a:pt x="260726" y="1560611"/>
                  </a:cubicBezTo>
                  <a:cubicBezTo>
                    <a:pt x="260726" y="1560611"/>
                    <a:pt x="260726" y="1559887"/>
                    <a:pt x="260726" y="1559887"/>
                  </a:cubicBezTo>
                  <a:cubicBezTo>
                    <a:pt x="260726" y="1559887"/>
                    <a:pt x="260726" y="1559887"/>
                    <a:pt x="260726" y="1559887"/>
                  </a:cubicBezTo>
                  <a:cubicBezTo>
                    <a:pt x="260001" y="1560611"/>
                    <a:pt x="259277" y="1560611"/>
                    <a:pt x="258553" y="1561336"/>
                  </a:cubicBezTo>
                  <a:cubicBezTo>
                    <a:pt x="254932" y="1563508"/>
                    <a:pt x="250587" y="1566405"/>
                    <a:pt x="249863" y="1571474"/>
                  </a:cubicBezTo>
                  <a:cubicBezTo>
                    <a:pt x="252760" y="1596096"/>
                    <a:pt x="271588" y="1598269"/>
                    <a:pt x="289693" y="1598993"/>
                  </a:cubicBezTo>
                  <a:cubicBezTo>
                    <a:pt x="322281" y="1599717"/>
                    <a:pt x="353421" y="1589579"/>
                    <a:pt x="386009" y="1583785"/>
                  </a:cubicBezTo>
                  <a:cubicBezTo>
                    <a:pt x="425839" y="1576543"/>
                    <a:pt x="438150" y="1584509"/>
                    <a:pt x="443944" y="1625064"/>
                  </a:cubicBezTo>
                  <a:cubicBezTo>
                    <a:pt x="449013" y="1660548"/>
                    <a:pt x="443219" y="1694585"/>
                    <a:pt x="430184" y="1728621"/>
                  </a:cubicBezTo>
                  <a:cubicBezTo>
                    <a:pt x="423667" y="1744554"/>
                    <a:pt x="409907" y="1765555"/>
                    <a:pt x="434529" y="1780038"/>
                  </a:cubicBezTo>
                  <a:cubicBezTo>
                    <a:pt x="451910" y="1808281"/>
                    <a:pt x="463496" y="1839421"/>
                    <a:pt x="490291" y="1859698"/>
                  </a:cubicBezTo>
                  <a:cubicBezTo>
                    <a:pt x="519259" y="1879976"/>
                    <a:pt x="545329" y="1903874"/>
                    <a:pt x="588056" y="1892287"/>
                  </a:cubicBezTo>
                  <a:cubicBezTo>
                    <a:pt x="617023" y="1884321"/>
                    <a:pt x="646714" y="1903874"/>
                    <a:pt x="677130" y="1904598"/>
                  </a:cubicBezTo>
                  <a:cubicBezTo>
                    <a:pt x="687269" y="1904598"/>
                    <a:pt x="705373" y="1911840"/>
                    <a:pt x="703925" y="1891562"/>
                  </a:cubicBezTo>
                  <a:cubicBezTo>
                    <a:pt x="698856" y="1822765"/>
                    <a:pt x="699580" y="1753244"/>
                    <a:pt x="676406" y="1686619"/>
                  </a:cubicBezTo>
                  <a:cubicBezTo>
                    <a:pt x="643818" y="1677205"/>
                    <a:pt x="612678" y="1667790"/>
                    <a:pt x="580090" y="1658376"/>
                  </a:cubicBezTo>
                  <a:cubicBezTo>
                    <a:pt x="614850" y="1657652"/>
                    <a:pt x="648887" y="1661273"/>
                    <a:pt x="680027" y="1676481"/>
                  </a:cubicBezTo>
                  <a:cubicBezTo>
                    <a:pt x="680751" y="1676481"/>
                    <a:pt x="681475" y="1676481"/>
                    <a:pt x="682924" y="1676481"/>
                  </a:cubicBezTo>
                  <a:cubicBezTo>
                    <a:pt x="730720" y="1690964"/>
                    <a:pt x="779240" y="1706172"/>
                    <a:pt x="831381" y="1722104"/>
                  </a:cubicBezTo>
                  <a:cubicBezTo>
                    <a:pt x="821242" y="1676481"/>
                    <a:pt x="812552" y="1633754"/>
                    <a:pt x="802414" y="1589579"/>
                  </a:cubicBezTo>
                  <a:cubicBezTo>
                    <a:pt x="827036" y="1596821"/>
                    <a:pt x="839347" y="1619270"/>
                    <a:pt x="864693" y="1616373"/>
                  </a:cubicBezTo>
                  <a:cubicBezTo>
                    <a:pt x="859624" y="1597545"/>
                    <a:pt x="843692" y="1591751"/>
                    <a:pt x="832829" y="1580888"/>
                  </a:cubicBezTo>
                  <a:cubicBezTo>
                    <a:pt x="817621" y="1567853"/>
                    <a:pt x="798068" y="1557715"/>
                    <a:pt x="798068" y="1533092"/>
                  </a:cubicBezTo>
                  <a:cubicBezTo>
                    <a:pt x="792999" y="1518609"/>
                    <a:pt x="791551" y="1502677"/>
                    <a:pt x="794448" y="1488193"/>
                  </a:cubicBezTo>
                  <a:cubicBezTo>
                    <a:pt x="794448" y="1478055"/>
                    <a:pt x="793723" y="1467192"/>
                    <a:pt x="791551" y="1455605"/>
                  </a:cubicBezTo>
                  <a:cubicBezTo>
                    <a:pt x="790102" y="1453432"/>
                    <a:pt x="787930" y="1451260"/>
                    <a:pt x="786482" y="1449812"/>
                  </a:cubicBezTo>
                  <a:cubicBezTo>
                    <a:pt x="778516" y="1473710"/>
                    <a:pt x="772722" y="1491090"/>
                    <a:pt x="767653" y="1508470"/>
                  </a:cubicBezTo>
                  <a:cubicBezTo>
                    <a:pt x="744479" y="1487469"/>
                    <a:pt x="744479" y="1487469"/>
                    <a:pt x="767653" y="1438225"/>
                  </a:cubicBezTo>
                  <a:cubicBezTo>
                    <a:pt x="758963" y="1446191"/>
                    <a:pt x="750272" y="1454157"/>
                    <a:pt x="741582" y="1462123"/>
                  </a:cubicBezTo>
                  <a:cubicBezTo>
                    <a:pt x="741582" y="1462123"/>
                    <a:pt x="742306" y="1462123"/>
                    <a:pt x="742306" y="1462847"/>
                  </a:cubicBezTo>
                  <a:cubicBezTo>
                    <a:pt x="724926" y="1487469"/>
                    <a:pt x="700304" y="1481676"/>
                    <a:pt x="676406" y="1478055"/>
                  </a:cubicBezTo>
                  <a:cubicBezTo>
                    <a:pt x="608333" y="1467916"/>
                    <a:pt x="577917" y="1419396"/>
                    <a:pt x="572848" y="1359289"/>
                  </a:cubicBezTo>
                  <a:cubicBezTo>
                    <a:pt x="563434" y="1252110"/>
                    <a:pt x="595298" y="1164484"/>
                    <a:pt x="698856" y="1147104"/>
                  </a:cubicBezTo>
                  <a:cubicBezTo>
                    <a:pt x="726374" y="1142759"/>
                    <a:pt x="753893" y="1160139"/>
                    <a:pt x="780688" y="1144207"/>
                  </a:cubicBezTo>
                  <a:cubicBezTo>
                    <a:pt x="767653" y="1163760"/>
                    <a:pt x="749548" y="1173899"/>
                    <a:pt x="726374" y="1174623"/>
                  </a:cubicBezTo>
                  <a:cubicBezTo>
                    <a:pt x="712615" y="1175347"/>
                    <a:pt x="701028" y="1181140"/>
                    <a:pt x="689441" y="1187658"/>
                  </a:cubicBezTo>
                  <a:cubicBezTo>
                    <a:pt x="688717" y="1186934"/>
                    <a:pt x="688717" y="1186934"/>
                    <a:pt x="687993" y="1186209"/>
                  </a:cubicBezTo>
                  <a:cubicBezTo>
                    <a:pt x="691614" y="1179692"/>
                    <a:pt x="695959" y="1172450"/>
                    <a:pt x="700304" y="1162312"/>
                  </a:cubicBezTo>
                  <a:cubicBezTo>
                    <a:pt x="651060" y="1176795"/>
                    <a:pt x="611230" y="1200693"/>
                    <a:pt x="600367" y="1249213"/>
                  </a:cubicBezTo>
                  <a:cubicBezTo>
                    <a:pt x="590228" y="1297009"/>
                    <a:pt x="588780" y="1347702"/>
                    <a:pt x="594573" y="1396222"/>
                  </a:cubicBezTo>
                  <a:cubicBezTo>
                    <a:pt x="600367" y="1446191"/>
                    <a:pt x="629334" y="1459226"/>
                    <a:pt x="675682" y="1438225"/>
                  </a:cubicBezTo>
                  <a:cubicBezTo>
                    <a:pt x="685820" y="1433880"/>
                    <a:pt x="695235" y="1429535"/>
                    <a:pt x="705373" y="1425189"/>
                  </a:cubicBezTo>
                  <a:cubicBezTo>
                    <a:pt x="619196" y="1369428"/>
                    <a:pt x="606885" y="1265869"/>
                    <a:pt x="676406" y="1195624"/>
                  </a:cubicBezTo>
                  <a:cubicBezTo>
                    <a:pt x="677130" y="1195624"/>
                    <a:pt x="677854" y="1194900"/>
                    <a:pt x="677854" y="1194176"/>
                  </a:cubicBezTo>
                  <a:cubicBezTo>
                    <a:pt x="669888" y="1218798"/>
                    <a:pt x="661922" y="1244144"/>
                    <a:pt x="653232" y="1268766"/>
                  </a:cubicBezTo>
                  <a:cubicBezTo>
                    <a:pt x="638749" y="1312217"/>
                    <a:pt x="653956" y="1349150"/>
                    <a:pt x="676406" y="1384635"/>
                  </a:cubicBezTo>
                  <a:cubicBezTo>
                    <a:pt x="682199" y="1394050"/>
                    <a:pt x="690890" y="1396946"/>
                    <a:pt x="700304" y="1397671"/>
                  </a:cubicBezTo>
                  <a:cubicBezTo>
                    <a:pt x="737961" y="1401292"/>
                    <a:pt x="767653" y="1420120"/>
                    <a:pt x="794448" y="1444742"/>
                  </a:cubicBezTo>
                  <a:cubicBezTo>
                    <a:pt x="797344" y="1445467"/>
                    <a:pt x="799517" y="1445467"/>
                    <a:pt x="802414" y="1445467"/>
                  </a:cubicBezTo>
                  <a:cubicBezTo>
                    <a:pt x="879177" y="1472985"/>
                    <a:pt x="959561" y="1486021"/>
                    <a:pt x="1041393" y="1480951"/>
                  </a:cubicBezTo>
                  <a:cubicBezTo>
                    <a:pt x="1066740" y="1479503"/>
                    <a:pt x="1090638" y="1479503"/>
                    <a:pt x="1113812" y="1490366"/>
                  </a:cubicBezTo>
                  <a:cubicBezTo>
                    <a:pt x="1115260" y="1491090"/>
                    <a:pt x="1116708" y="1492538"/>
                    <a:pt x="1118157" y="1493262"/>
                  </a:cubicBezTo>
                  <a:cubicBezTo>
                    <a:pt x="1136985" y="1496159"/>
                    <a:pt x="1155090" y="1496159"/>
                    <a:pt x="1173919" y="1492538"/>
                  </a:cubicBezTo>
                  <a:cubicBezTo>
                    <a:pt x="1189851" y="1488918"/>
                    <a:pt x="1200713" y="1486021"/>
                    <a:pt x="1202162" y="1467916"/>
                  </a:cubicBezTo>
                  <a:cubicBezTo>
                    <a:pt x="1203610" y="1448363"/>
                    <a:pt x="1189851" y="1443294"/>
                    <a:pt x="1173195" y="1441846"/>
                  </a:cubicBezTo>
                  <a:cubicBezTo>
                    <a:pt x="1173195" y="1440397"/>
                    <a:pt x="1173195" y="1438949"/>
                    <a:pt x="1173195" y="1437501"/>
                  </a:cubicBezTo>
                  <a:cubicBezTo>
                    <a:pt x="1173919" y="1437501"/>
                    <a:pt x="1175367" y="1438225"/>
                    <a:pt x="1176091" y="1438225"/>
                  </a:cubicBezTo>
                  <a:cubicBezTo>
                    <a:pt x="1176815" y="1437501"/>
                    <a:pt x="1178264" y="1437501"/>
                    <a:pt x="1178988" y="1436776"/>
                  </a:cubicBezTo>
                  <a:cubicBezTo>
                    <a:pt x="1176815" y="1436776"/>
                    <a:pt x="1175367" y="1436776"/>
                    <a:pt x="1173195" y="1436052"/>
                  </a:cubicBezTo>
                  <a:cubicBezTo>
                    <a:pt x="1169574" y="1436052"/>
                    <a:pt x="1166677" y="1435328"/>
                    <a:pt x="1163056" y="1434604"/>
                  </a:cubicBezTo>
                  <a:cubicBezTo>
                    <a:pt x="1136985" y="1428810"/>
                    <a:pt x="1110191" y="1428086"/>
                    <a:pt x="1087741" y="1411430"/>
                  </a:cubicBezTo>
                  <a:cubicBezTo>
                    <a:pt x="1088465" y="1410706"/>
                    <a:pt x="1088465" y="1410706"/>
                    <a:pt x="1089190" y="1409982"/>
                  </a:cubicBezTo>
                  <a:cubicBezTo>
                    <a:pt x="1121053" y="1414327"/>
                    <a:pt x="1152917" y="1418672"/>
                    <a:pt x="1184057" y="1428810"/>
                  </a:cubicBezTo>
                  <a:cubicBezTo>
                    <a:pt x="1185506" y="1428810"/>
                    <a:pt x="1186230" y="1428086"/>
                    <a:pt x="1187678" y="1428086"/>
                  </a:cubicBezTo>
                  <a:cubicBezTo>
                    <a:pt x="1192023" y="1430983"/>
                    <a:pt x="1195644" y="1433880"/>
                    <a:pt x="1198541" y="1437501"/>
                  </a:cubicBezTo>
                  <a:cubicBezTo>
                    <a:pt x="1198541" y="1437501"/>
                    <a:pt x="1198541" y="1437501"/>
                    <a:pt x="1198541" y="1437501"/>
                  </a:cubicBezTo>
                  <a:cubicBezTo>
                    <a:pt x="1210852" y="1467192"/>
                    <a:pt x="1207955" y="1483848"/>
                    <a:pt x="1186954" y="1492538"/>
                  </a:cubicBezTo>
                  <a:cubicBezTo>
                    <a:pt x="1180436" y="1494711"/>
                    <a:pt x="1173195" y="1495435"/>
                    <a:pt x="1166677" y="1496883"/>
                  </a:cubicBezTo>
                  <a:cubicBezTo>
                    <a:pt x="1150021" y="1499780"/>
                    <a:pt x="1133365" y="1501228"/>
                    <a:pt x="1118881" y="1492538"/>
                  </a:cubicBezTo>
                  <a:cubicBezTo>
                    <a:pt x="1117433" y="1492538"/>
                    <a:pt x="1115260" y="1491814"/>
                    <a:pt x="1113812" y="1491814"/>
                  </a:cubicBezTo>
                  <a:cubicBezTo>
                    <a:pt x="1110915" y="1493987"/>
                    <a:pt x="1108742" y="1495435"/>
                    <a:pt x="1105846" y="1497608"/>
                  </a:cubicBezTo>
                  <a:cubicBezTo>
                    <a:pt x="1105122" y="1497608"/>
                    <a:pt x="1104397" y="1497608"/>
                    <a:pt x="1103673" y="1497608"/>
                  </a:cubicBezTo>
                  <a:cubicBezTo>
                    <a:pt x="1083396" y="1496883"/>
                    <a:pt x="1063119" y="1497608"/>
                    <a:pt x="1042842" y="1494711"/>
                  </a:cubicBezTo>
                  <a:cubicBezTo>
                    <a:pt x="1024013" y="1492538"/>
                    <a:pt x="1014599" y="1496883"/>
                    <a:pt x="1010978" y="1517161"/>
                  </a:cubicBezTo>
                  <a:cubicBezTo>
                    <a:pt x="1003012" y="1558439"/>
                    <a:pt x="1002288" y="1600441"/>
                    <a:pt x="1009530" y="1642444"/>
                  </a:cubicBezTo>
                  <a:cubicBezTo>
                    <a:pt x="1016047" y="1681550"/>
                    <a:pt x="1034876" y="1718483"/>
                    <a:pt x="1047911" y="1757589"/>
                  </a:cubicBezTo>
                  <a:cubicBezTo>
                    <a:pt x="1035600" y="1754692"/>
                    <a:pt x="1027634" y="1752520"/>
                    <a:pt x="1019668" y="1751071"/>
                  </a:cubicBezTo>
                  <a:cubicBezTo>
                    <a:pt x="1018944" y="1751795"/>
                    <a:pt x="1018220" y="1753244"/>
                    <a:pt x="1017495" y="1753968"/>
                  </a:cubicBezTo>
                  <a:cubicBezTo>
                    <a:pt x="1001563" y="1746726"/>
                    <a:pt x="985632" y="1740208"/>
                    <a:pt x="966803" y="1732967"/>
                  </a:cubicBezTo>
                  <a:cubicBezTo>
                    <a:pt x="984183" y="1725001"/>
                    <a:pt x="996494" y="1743105"/>
                    <a:pt x="1013150" y="1733691"/>
                  </a:cubicBezTo>
                  <a:cubicBezTo>
                    <a:pt x="996494" y="1707620"/>
                    <a:pt x="946526" y="1725001"/>
                    <a:pt x="946526" y="1681550"/>
                  </a:cubicBezTo>
                  <a:cubicBezTo>
                    <a:pt x="946526" y="1651134"/>
                    <a:pt x="931318" y="1620718"/>
                    <a:pt x="944353" y="1588130"/>
                  </a:cubicBezTo>
                  <a:cubicBezTo>
                    <a:pt x="959561" y="1597545"/>
                    <a:pt x="972596" y="1605511"/>
                    <a:pt x="986356" y="1614201"/>
                  </a:cubicBezTo>
                  <a:cubicBezTo>
                    <a:pt x="992149" y="1577268"/>
                    <a:pt x="921179" y="1571474"/>
                    <a:pt x="953043" y="1528748"/>
                  </a:cubicBezTo>
                  <a:cubicBezTo>
                    <a:pt x="971148" y="1528023"/>
                    <a:pt x="976217" y="1552645"/>
                    <a:pt x="997943" y="1546128"/>
                  </a:cubicBezTo>
                  <a:cubicBezTo>
                    <a:pt x="982011" y="1526575"/>
                    <a:pt x="976217" y="1496159"/>
                    <a:pt x="953767" y="1492538"/>
                  </a:cubicBezTo>
                  <a:cubicBezTo>
                    <a:pt x="935663" y="1489642"/>
                    <a:pt x="940008" y="1522954"/>
                    <a:pt x="924076" y="1536713"/>
                  </a:cubicBezTo>
                  <a:cubicBezTo>
                    <a:pt x="910317" y="1517885"/>
                    <a:pt x="896557" y="1497608"/>
                    <a:pt x="881349" y="1476606"/>
                  </a:cubicBezTo>
                  <a:cubicBezTo>
                    <a:pt x="874108" y="1494711"/>
                    <a:pt x="877004" y="1510643"/>
                    <a:pt x="885694" y="1520781"/>
                  </a:cubicBezTo>
                  <a:cubicBezTo>
                    <a:pt x="922628" y="1564232"/>
                    <a:pt x="923352" y="1615649"/>
                    <a:pt x="923352" y="1668514"/>
                  </a:cubicBezTo>
                  <a:cubicBezTo>
                    <a:pt x="924076" y="1735139"/>
                    <a:pt x="952319" y="1761934"/>
                    <a:pt x="1018944" y="1771348"/>
                  </a:cubicBezTo>
                  <a:cubicBezTo>
                    <a:pt x="1018944" y="1769900"/>
                    <a:pt x="1018944" y="1767727"/>
                    <a:pt x="1018944" y="1766279"/>
                  </a:cubicBezTo>
                  <a:cubicBezTo>
                    <a:pt x="1018944" y="1766279"/>
                    <a:pt x="1018944" y="1767003"/>
                    <a:pt x="1019668" y="1767003"/>
                  </a:cubicBezTo>
                  <a:cubicBezTo>
                    <a:pt x="1073982" y="1790177"/>
                    <a:pt x="1131916" y="1803937"/>
                    <a:pt x="1189851" y="1814799"/>
                  </a:cubicBezTo>
                  <a:cubicBezTo>
                    <a:pt x="1291236" y="1833628"/>
                    <a:pt x="1412899" y="1774969"/>
                    <a:pt x="1448384" y="1686619"/>
                  </a:cubicBezTo>
                  <a:cubicBezTo>
                    <a:pt x="1499801" y="1559163"/>
                    <a:pt x="1567874" y="1440397"/>
                    <a:pt x="1639568" y="1324528"/>
                  </a:cubicBezTo>
                  <a:cubicBezTo>
                    <a:pt x="1666362" y="1281077"/>
                    <a:pt x="1675777" y="1244868"/>
                    <a:pt x="1637395" y="1205038"/>
                  </a:cubicBezTo>
                  <a:cubicBezTo>
                    <a:pt x="1627981" y="1194900"/>
                    <a:pt x="1619290" y="1181864"/>
                    <a:pt x="1630153" y="1165932"/>
                  </a:cubicBezTo>
                  <a:cubicBezTo>
                    <a:pt x="1641016" y="1150000"/>
                    <a:pt x="1654051" y="1144207"/>
                    <a:pt x="1672156" y="1154346"/>
                  </a:cubicBezTo>
                  <a:cubicBezTo>
                    <a:pt x="1664190" y="1107274"/>
                    <a:pt x="1675777" y="1068892"/>
                    <a:pt x="1706916" y="1037028"/>
                  </a:cubicBezTo>
                  <a:cubicBezTo>
                    <a:pt x="1714158" y="1047167"/>
                    <a:pt x="1711986" y="1065995"/>
                    <a:pt x="1733711" y="1068892"/>
                  </a:cubicBezTo>
                  <a:cubicBezTo>
                    <a:pt x="1724297" y="1034131"/>
                    <a:pt x="1732987" y="1007337"/>
                    <a:pt x="1764127" y="989956"/>
                  </a:cubicBezTo>
                  <a:cubicBezTo>
                    <a:pt x="1771369" y="985611"/>
                    <a:pt x="1772817" y="976197"/>
                    <a:pt x="1775714" y="968231"/>
                  </a:cubicBezTo>
                  <a:cubicBezTo>
                    <a:pt x="1785128" y="937815"/>
                    <a:pt x="1795267" y="908124"/>
                    <a:pt x="1805405" y="878432"/>
                  </a:cubicBezTo>
                  <a:cubicBezTo>
                    <a:pt x="1825682" y="867570"/>
                    <a:pt x="1827131" y="851638"/>
                    <a:pt x="1819889" y="832085"/>
                  </a:cubicBezTo>
                  <a:cubicBezTo>
                    <a:pt x="1846683" y="735768"/>
                    <a:pt x="1841614" y="640177"/>
                    <a:pt x="1811923" y="545309"/>
                  </a:cubicBezTo>
                  <a:cubicBezTo>
                    <a:pt x="1788025" y="468546"/>
                    <a:pt x="1734435" y="424370"/>
                    <a:pt x="1656224" y="418577"/>
                  </a:cubicBezTo>
                  <a:cubicBezTo>
                    <a:pt x="1584530" y="413508"/>
                    <a:pt x="1509939" y="403369"/>
                    <a:pt x="1439693" y="429440"/>
                  </a:cubicBezTo>
                  <a:cubicBezTo>
                    <a:pt x="1536010" y="386713"/>
                    <a:pt x="1634498" y="387437"/>
                    <a:pt x="1738056" y="411335"/>
                  </a:cubicBezTo>
                  <a:cubicBezTo>
                    <a:pt x="1732263" y="390334"/>
                    <a:pt x="1719228" y="380919"/>
                    <a:pt x="1708365" y="370057"/>
                  </a:cubicBezTo>
                  <a:cubicBezTo>
                    <a:pt x="1657672" y="320088"/>
                    <a:pt x="1597565" y="280982"/>
                    <a:pt x="1535285" y="246222"/>
                  </a:cubicBezTo>
                  <a:cubicBezTo>
                    <a:pt x="1499076" y="225945"/>
                    <a:pt x="1466488" y="201322"/>
                    <a:pt x="1437521" y="170907"/>
                  </a:cubicBezTo>
                  <a:cubicBezTo>
                    <a:pt x="1379586" y="110076"/>
                    <a:pt x="1380311" y="110076"/>
                    <a:pt x="1309341" y="158596"/>
                  </a:cubicBezTo>
                  <a:cubicBezTo>
                    <a:pt x="1303547" y="162217"/>
                    <a:pt x="1294857" y="175252"/>
                    <a:pt x="1289788" y="161492"/>
                  </a:cubicBezTo>
                  <a:cubicBezTo>
                    <a:pt x="1281822" y="139043"/>
                    <a:pt x="1269511" y="154975"/>
                    <a:pt x="1260096" y="155699"/>
                  </a:cubicBezTo>
                  <a:cubicBezTo>
                    <a:pt x="1264441" y="138319"/>
                    <a:pt x="1274580" y="125283"/>
                    <a:pt x="1286891" y="111524"/>
                  </a:cubicBezTo>
                  <a:cubicBezTo>
                    <a:pt x="1313686" y="81108"/>
                    <a:pt x="1318031" y="44175"/>
                    <a:pt x="1312237" y="0"/>
                  </a:cubicBezTo>
                  <a:cubicBezTo>
                    <a:pt x="1301375" y="11587"/>
                    <a:pt x="1293409" y="17380"/>
                    <a:pt x="1286891" y="25346"/>
                  </a:cubicBezTo>
                  <a:cubicBezTo>
                    <a:pt x="1206507" y="122387"/>
                    <a:pt x="1105846" y="162217"/>
                    <a:pt x="982735" y="147009"/>
                  </a:cubicBezTo>
                  <a:cubicBezTo>
                    <a:pt x="954492" y="143388"/>
                    <a:pt x="931318" y="134698"/>
                    <a:pt x="911041" y="113696"/>
                  </a:cubicBezTo>
                  <a:cubicBezTo>
                    <a:pt x="904523" y="106455"/>
                    <a:pt x="900902" y="93419"/>
                    <a:pt x="884970" y="95592"/>
                  </a:cubicBezTo>
                  <a:cubicBezTo>
                    <a:pt x="884970" y="118042"/>
                    <a:pt x="885694" y="141215"/>
                    <a:pt x="884970" y="163665"/>
                  </a:cubicBezTo>
                  <a:cubicBezTo>
                    <a:pt x="884970" y="175976"/>
                    <a:pt x="887143" y="182494"/>
                    <a:pt x="900178" y="183942"/>
                  </a:cubicBezTo>
                  <a:cubicBezTo>
                    <a:pt x="958837" y="191184"/>
                    <a:pt x="1018220" y="207116"/>
                    <a:pt x="1078327" y="196977"/>
                  </a:cubicBezTo>
                  <a:cubicBezTo>
                    <a:pt x="1136985" y="186839"/>
                    <a:pt x="1195644" y="173079"/>
                    <a:pt x="1254303" y="160768"/>
                  </a:cubicBezTo>
                  <a:cubicBezTo>
                    <a:pt x="1241992" y="175976"/>
                    <a:pt x="1223163" y="178873"/>
                    <a:pt x="1206507" y="182494"/>
                  </a:cubicBezTo>
                  <a:cubicBezTo>
                    <a:pt x="1115260" y="203495"/>
                    <a:pt x="1024013" y="217254"/>
                    <a:pt x="930594" y="193356"/>
                  </a:cubicBezTo>
                  <a:cubicBezTo>
                    <a:pt x="892936" y="183218"/>
                    <a:pt x="880625" y="194805"/>
                    <a:pt x="872659" y="232462"/>
                  </a:cubicBezTo>
                  <a:cubicBezTo>
                    <a:pt x="864693" y="270120"/>
                    <a:pt x="857451" y="308501"/>
                    <a:pt x="850210" y="346159"/>
                  </a:cubicBezTo>
                  <a:cubicBezTo>
                    <a:pt x="840795" y="393955"/>
                    <a:pt x="842968" y="394679"/>
                    <a:pt x="890764" y="394679"/>
                  </a:cubicBezTo>
                  <a:cubicBezTo>
                    <a:pt x="981286" y="394679"/>
                    <a:pt x="1068188" y="375126"/>
                    <a:pt x="1155090" y="357746"/>
                  </a:cubicBezTo>
                  <a:cubicBezTo>
                    <a:pt x="1163056" y="357021"/>
                    <a:pt x="1170298" y="356297"/>
                    <a:pt x="1177540" y="354849"/>
                  </a:cubicBezTo>
                  <a:cubicBezTo>
                    <a:pt x="1188402" y="351228"/>
                    <a:pt x="1199989" y="349056"/>
                    <a:pt x="1210852" y="346883"/>
                  </a:cubicBezTo>
                  <a:cubicBezTo>
                    <a:pt x="1221715" y="343986"/>
                    <a:pt x="1231853" y="340365"/>
                    <a:pt x="1241268" y="337469"/>
                  </a:cubicBezTo>
                  <a:cubicBezTo>
                    <a:pt x="1232577" y="341814"/>
                    <a:pt x="1222439" y="344710"/>
                    <a:pt x="1210852" y="346883"/>
                  </a:cubicBezTo>
                  <a:cubicBezTo>
                    <a:pt x="1200713" y="349780"/>
                    <a:pt x="1189127" y="352676"/>
                    <a:pt x="1177540" y="354849"/>
                  </a:cubicBezTo>
                  <a:cubicBezTo>
                    <a:pt x="1169574" y="357021"/>
                    <a:pt x="1162332" y="360642"/>
                    <a:pt x="1155090" y="364988"/>
                  </a:cubicBezTo>
                  <a:cubicBezTo>
                    <a:pt x="1071809" y="388886"/>
                    <a:pt x="987804" y="415680"/>
                    <a:pt x="900178" y="413508"/>
                  </a:cubicBezTo>
                  <a:cubicBezTo>
                    <a:pt x="853830" y="412059"/>
                    <a:pt x="830657" y="430888"/>
                    <a:pt x="809655" y="469270"/>
                  </a:cubicBezTo>
                  <a:cubicBezTo>
                    <a:pt x="735789" y="607588"/>
                    <a:pt x="724926" y="761115"/>
                    <a:pt x="710442" y="912469"/>
                  </a:cubicBezTo>
                  <a:cubicBezTo>
                    <a:pt x="708270" y="931298"/>
                    <a:pt x="732892" y="942160"/>
                    <a:pt x="751721" y="932022"/>
                  </a:cubicBezTo>
                  <a:cubicBezTo>
                    <a:pt x="761859" y="926953"/>
                    <a:pt x="765480" y="916090"/>
                    <a:pt x="771274" y="906675"/>
                  </a:cubicBezTo>
                  <a:cubicBezTo>
                    <a:pt x="853106" y="770529"/>
                    <a:pt x="942905" y="639452"/>
                    <a:pt x="1042118" y="514893"/>
                  </a:cubicBezTo>
                  <a:cubicBezTo>
                    <a:pt x="1058774" y="494616"/>
                    <a:pt x="1076878" y="477236"/>
                    <a:pt x="1100052" y="464200"/>
                  </a:cubicBezTo>
                  <a:cubicBezTo>
                    <a:pt x="982011" y="612658"/>
                    <a:pt x="863245" y="759667"/>
                    <a:pt x="777067" y="932746"/>
                  </a:cubicBezTo>
                  <a:cubicBezTo>
                    <a:pt x="803862" y="934919"/>
                    <a:pt x="825587" y="937815"/>
                    <a:pt x="847313" y="938539"/>
                  </a:cubicBezTo>
                  <a:cubicBezTo>
                    <a:pt x="958113" y="942884"/>
                    <a:pt x="1068912" y="960265"/>
                    <a:pt x="1179712" y="934194"/>
                  </a:cubicBezTo>
                  <a:cubicBezTo>
                    <a:pt x="1209404" y="926953"/>
                    <a:pt x="1225336" y="914641"/>
                    <a:pt x="1230405" y="883502"/>
                  </a:cubicBezTo>
                  <a:cubicBezTo>
                    <a:pt x="1242716" y="808911"/>
                    <a:pt x="1232577" y="737217"/>
                    <a:pt x="1207955" y="660454"/>
                  </a:cubicBezTo>
                  <a:cubicBezTo>
                    <a:pt x="1234750" y="686524"/>
                    <a:pt x="1242716" y="720561"/>
                    <a:pt x="1268787" y="742286"/>
                  </a:cubicBezTo>
                  <a:cubicBezTo>
                    <a:pt x="1279649" y="656109"/>
                    <a:pt x="1282546" y="572828"/>
                    <a:pt x="1326721" y="499685"/>
                  </a:cubicBezTo>
                  <a:cubicBezTo>
                    <a:pt x="1304996" y="616279"/>
                    <a:pt x="1295581" y="734320"/>
                    <a:pt x="1260821" y="852362"/>
                  </a:cubicBezTo>
                  <a:cubicBezTo>
                    <a:pt x="1282546" y="845120"/>
                    <a:pt x="1297030" y="839326"/>
                    <a:pt x="1319479" y="831360"/>
                  </a:cubicBezTo>
                  <a:cubicBezTo>
                    <a:pt x="1282546" y="889295"/>
                    <a:pt x="1278201" y="953747"/>
                    <a:pt x="1232577" y="998646"/>
                  </a:cubicBezTo>
                  <a:cubicBezTo>
                    <a:pt x="1226784" y="1004440"/>
                    <a:pt x="1217370" y="1010233"/>
                    <a:pt x="1220266" y="1024717"/>
                  </a:cubicBezTo>
                  <a:cubicBezTo>
                    <a:pt x="1284719" y="991405"/>
                    <a:pt x="1350619" y="1005888"/>
                    <a:pt x="1415795" y="1016751"/>
                  </a:cubicBezTo>
                  <a:cubicBezTo>
                    <a:pt x="1416520" y="1016751"/>
                    <a:pt x="1416520" y="1016027"/>
                    <a:pt x="1417244" y="1016027"/>
                  </a:cubicBezTo>
                  <a:cubicBezTo>
                    <a:pt x="1417244" y="1018199"/>
                    <a:pt x="1416520" y="1020372"/>
                    <a:pt x="1416520" y="1021820"/>
                  </a:cubicBezTo>
                  <a:cubicBezTo>
                    <a:pt x="1475903" y="1039201"/>
                    <a:pt x="1531664" y="1065271"/>
                    <a:pt x="1584530" y="1094963"/>
                  </a:cubicBezTo>
                  <a:cubicBezTo>
                    <a:pt x="1584530" y="1095687"/>
                    <a:pt x="1584530" y="1096411"/>
                    <a:pt x="1584530" y="1097135"/>
                  </a:cubicBezTo>
                  <a:cubicBezTo>
                    <a:pt x="1591772" y="1109446"/>
                    <a:pt x="1619290" y="1113067"/>
                    <a:pt x="1601186" y="1136241"/>
                  </a:cubicBezTo>
                  <a:cubicBezTo>
                    <a:pt x="1585978" y="1155794"/>
                    <a:pt x="1570770" y="1149276"/>
                    <a:pt x="1554114" y="1138413"/>
                  </a:cubicBezTo>
                  <a:cubicBezTo>
                    <a:pt x="1494007" y="1097859"/>
                    <a:pt x="1425210" y="1077582"/>
                    <a:pt x="1356413" y="1059478"/>
                  </a:cubicBezTo>
                  <a:cubicBezTo>
                    <a:pt x="1341205" y="1055857"/>
                    <a:pt x="1304996" y="1071065"/>
                    <a:pt x="1315858" y="1029062"/>
                  </a:cubicBezTo>
                  <a:cubicBezTo>
                    <a:pt x="1316583" y="1027614"/>
                    <a:pt x="1313686" y="1025441"/>
                    <a:pt x="1311513" y="1023993"/>
                  </a:cubicBezTo>
                  <a:cubicBezTo>
                    <a:pt x="1292685" y="1011682"/>
                    <a:pt x="1236198" y="1026889"/>
                    <a:pt x="1223887" y="1047891"/>
                  </a:cubicBezTo>
                  <a:cubicBezTo>
                    <a:pt x="1215921" y="1060926"/>
                    <a:pt x="1210852" y="1076134"/>
                    <a:pt x="1202162" y="1089169"/>
                  </a:cubicBezTo>
                  <a:cubicBezTo>
                    <a:pt x="1188402" y="1109446"/>
                    <a:pt x="1194196" y="1116688"/>
                    <a:pt x="1215921" y="1123930"/>
                  </a:cubicBezTo>
                  <a:cubicBezTo>
                    <a:pt x="1265890" y="1140586"/>
                    <a:pt x="1265890" y="1141310"/>
                    <a:pt x="1282546" y="1184761"/>
                  </a:cubicBezTo>
                  <a:cubicBezTo>
                    <a:pt x="1236923" y="1127551"/>
                    <a:pt x="1173919" y="1128275"/>
                    <a:pt x="1122502" y="1107274"/>
                  </a:cubicBezTo>
                  <a:cubicBezTo>
                    <a:pt x="1124674" y="1094963"/>
                    <a:pt x="1135537" y="1095687"/>
                    <a:pt x="1142055" y="1090618"/>
                  </a:cubicBezTo>
                  <a:cubicBezTo>
                    <a:pt x="1150021" y="1084824"/>
                    <a:pt x="1158711" y="1080479"/>
                    <a:pt x="1166677" y="1075410"/>
                  </a:cubicBezTo>
                  <a:cubicBezTo>
                    <a:pt x="1181161" y="1065995"/>
                    <a:pt x="1189851" y="1050788"/>
                    <a:pt x="1186230" y="1035580"/>
                  </a:cubicBezTo>
                  <a:cubicBezTo>
                    <a:pt x="1181885" y="1017475"/>
                    <a:pt x="1163056" y="1022544"/>
                    <a:pt x="1149297" y="1023269"/>
                  </a:cubicBezTo>
                  <a:cubicBezTo>
                    <a:pt x="1027634" y="1028338"/>
                    <a:pt x="911765" y="1051512"/>
                    <a:pt x="809655" y="1123206"/>
                  </a:cubicBezTo>
                  <a:cubicBezTo>
                    <a:pt x="800241" y="1129723"/>
                    <a:pt x="791551" y="1139862"/>
                    <a:pt x="778516" y="1139862"/>
                  </a:cubicBezTo>
                  <a:cubicBezTo>
                    <a:pt x="777791" y="1140586"/>
                    <a:pt x="776343" y="1140586"/>
                    <a:pt x="775619" y="1140586"/>
                  </a:cubicBezTo>
                  <a:cubicBezTo>
                    <a:pt x="776343" y="1136241"/>
                    <a:pt x="761859" y="1132620"/>
                    <a:pt x="774170" y="1126102"/>
                  </a:cubicBezTo>
                  <a:cubicBezTo>
                    <a:pt x="819070" y="1102204"/>
                    <a:pt x="863969" y="1077582"/>
                    <a:pt x="908144" y="1053684"/>
                  </a:cubicBezTo>
                  <a:cubicBezTo>
                    <a:pt x="916110" y="1049339"/>
                    <a:pt x="932042" y="1046442"/>
                    <a:pt x="928421" y="1036304"/>
                  </a:cubicBezTo>
                  <a:cubicBezTo>
                    <a:pt x="917558" y="1001543"/>
                    <a:pt x="945077" y="1013130"/>
                    <a:pt x="956664" y="1012406"/>
                  </a:cubicBezTo>
                  <a:cubicBezTo>
                    <a:pt x="1018944" y="1010233"/>
                    <a:pt x="1082672" y="1010958"/>
                    <a:pt x="1144952" y="1010233"/>
                  </a:cubicBezTo>
                  <a:cubicBezTo>
                    <a:pt x="1198541" y="1010233"/>
                    <a:pt x="1203610" y="1005164"/>
                    <a:pt x="1207231" y="947230"/>
                  </a:cubicBezTo>
                  <a:cubicBezTo>
                    <a:pt x="1171746" y="955920"/>
                    <a:pt x="1131916" y="949402"/>
                    <a:pt x="1107294" y="992129"/>
                  </a:cubicBezTo>
                  <a:cubicBezTo>
                    <a:pt x="1094259" y="1015303"/>
                    <a:pt x="1062395" y="1005164"/>
                    <a:pt x="1051532" y="978369"/>
                  </a:cubicBezTo>
                  <a:cubicBezTo>
                    <a:pt x="1046463" y="965334"/>
                    <a:pt x="1037773" y="960265"/>
                    <a:pt x="1024013" y="960265"/>
                  </a:cubicBezTo>
                  <a:cubicBezTo>
                    <a:pt x="1004460" y="959541"/>
                    <a:pt x="999391" y="976197"/>
                    <a:pt x="989252" y="988508"/>
                  </a:cubicBezTo>
                  <a:cubicBezTo>
                    <a:pt x="976217" y="1003716"/>
                    <a:pt x="963906" y="1012406"/>
                    <a:pt x="949422" y="990680"/>
                  </a:cubicBezTo>
                  <a:cubicBezTo>
                    <a:pt x="917558" y="942884"/>
                    <a:pt x="901626" y="942160"/>
                    <a:pt x="865417" y="984163"/>
                  </a:cubicBezTo>
                  <a:cubicBezTo>
                    <a:pt x="862521" y="987059"/>
                    <a:pt x="857451" y="989232"/>
                    <a:pt x="852382" y="992853"/>
                  </a:cubicBezTo>
                  <a:cubicBezTo>
                    <a:pt x="848037" y="978369"/>
                    <a:pt x="845140" y="966058"/>
                    <a:pt x="840071" y="949402"/>
                  </a:cubicBezTo>
                  <a:cubicBezTo>
                    <a:pt x="808207" y="987784"/>
                    <a:pt x="771274" y="1003716"/>
                    <a:pt x="724926" y="1002267"/>
                  </a:cubicBezTo>
                  <a:cubicBezTo>
                    <a:pt x="769101" y="1005888"/>
                    <a:pt x="814000" y="1008785"/>
                    <a:pt x="858176" y="1012406"/>
                  </a:cubicBezTo>
                  <a:cubicBezTo>
                    <a:pt x="861072" y="1029786"/>
                    <a:pt x="852382" y="1042097"/>
                    <a:pt x="843692" y="1053684"/>
                  </a:cubicBezTo>
                  <a:cubicBezTo>
                    <a:pt x="832829" y="1067444"/>
                    <a:pt x="820518" y="1086997"/>
                    <a:pt x="801689" y="1082652"/>
                  </a:cubicBezTo>
                  <a:cubicBezTo>
                    <a:pt x="786482" y="1079755"/>
                    <a:pt x="798793" y="1055857"/>
                    <a:pt x="787206" y="1039925"/>
                  </a:cubicBezTo>
                  <a:cubicBezTo>
                    <a:pt x="768377" y="1068168"/>
                    <a:pt x="730720" y="1079031"/>
                    <a:pt x="734340" y="1121033"/>
                  </a:cubicBezTo>
                  <a:cubicBezTo>
                    <a:pt x="735065" y="1128275"/>
                    <a:pt x="729995" y="1128275"/>
                    <a:pt x="725650" y="1128275"/>
                  </a:cubicBezTo>
                  <a:cubicBezTo>
                    <a:pt x="696683" y="1126827"/>
                    <a:pt x="665543" y="1138413"/>
                    <a:pt x="638749" y="1119585"/>
                  </a:cubicBezTo>
                  <a:cubicBezTo>
                    <a:pt x="685096" y="1119585"/>
                    <a:pt x="685096" y="1115240"/>
                    <a:pt x="684372" y="1059478"/>
                  </a:cubicBezTo>
                  <a:cubicBezTo>
                    <a:pt x="684372" y="1044994"/>
                    <a:pt x="685096" y="1029786"/>
                    <a:pt x="684372" y="1015303"/>
                  </a:cubicBezTo>
                  <a:cubicBezTo>
                    <a:pt x="683648" y="998646"/>
                    <a:pt x="690165" y="970403"/>
                    <a:pt x="656853" y="993577"/>
                  </a:cubicBezTo>
                  <a:cubicBezTo>
                    <a:pt x="648887" y="1000095"/>
                    <a:pt x="644542" y="990680"/>
                    <a:pt x="639473" y="987059"/>
                  </a:cubicBezTo>
                  <a:cubicBezTo>
                    <a:pt x="628610" y="979818"/>
                    <a:pt x="623541" y="965334"/>
                    <a:pt x="607609" y="964610"/>
                  </a:cubicBezTo>
                  <a:cubicBezTo>
                    <a:pt x="595298" y="977645"/>
                    <a:pt x="611230" y="995750"/>
                    <a:pt x="599643" y="1009509"/>
                  </a:cubicBezTo>
                  <a:cubicBezTo>
                    <a:pt x="580814" y="1003716"/>
                    <a:pt x="559813" y="1001543"/>
                    <a:pt x="548226" y="983439"/>
                  </a:cubicBezTo>
                  <a:cubicBezTo>
                    <a:pt x="542432" y="974749"/>
                    <a:pt x="538087" y="972576"/>
                    <a:pt x="528673" y="977645"/>
                  </a:cubicBezTo>
                  <a:cubicBezTo>
                    <a:pt x="519983" y="982714"/>
                    <a:pt x="512017" y="987059"/>
                    <a:pt x="514189" y="1000095"/>
                  </a:cubicBezTo>
                  <a:cubicBezTo>
                    <a:pt x="517810" y="1024717"/>
                    <a:pt x="524328" y="1048615"/>
                    <a:pt x="522879" y="1073237"/>
                  </a:cubicBezTo>
                  <a:cubicBezTo>
                    <a:pt x="521431" y="1100756"/>
                    <a:pt x="531570" y="1116688"/>
                    <a:pt x="554019" y="1123930"/>
                  </a:cubicBezTo>
                  <a:cubicBezTo>
                    <a:pt x="535191" y="1129723"/>
                    <a:pt x="519259" y="1142034"/>
                    <a:pt x="505499" y="1157966"/>
                  </a:cubicBezTo>
                  <a:cubicBezTo>
                    <a:pt x="500430" y="1163760"/>
                    <a:pt x="497533" y="1178968"/>
                    <a:pt x="484498" y="1168105"/>
                  </a:cubicBezTo>
                  <a:cubicBezTo>
                    <a:pt x="470738" y="1156518"/>
                    <a:pt x="483774" y="1150725"/>
                    <a:pt x="490291" y="1142759"/>
                  </a:cubicBezTo>
                  <a:cubicBezTo>
                    <a:pt x="509844" y="1118136"/>
                    <a:pt x="521431" y="1088445"/>
                    <a:pt x="514913" y="1057305"/>
                  </a:cubicBezTo>
                  <a:cubicBezTo>
                    <a:pt x="505499" y="1007337"/>
                    <a:pt x="496085" y="957368"/>
                    <a:pt x="474359" y="910296"/>
                  </a:cubicBezTo>
                  <a:cubicBezTo>
                    <a:pt x="465669" y="891468"/>
                    <a:pt x="462048" y="871190"/>
                    <a:pt x="459876" y="842947"/>
                  </a:cubicBezTo>
                  <a:cubicBezTo>
                    <a:pt x="485946" y="884226"/>
                    <a:pt x="488843" y="925504"/>
                    <a:pt x="509844" y="968955"/>
                  </a:cubicBezTo>
                  <a:cubicBezTo>
                    <a:pt x="521431" y="882777"/>
                    <a:pt x="517810" y="806014"/>
                    <a:pt x="501154" y="729251"/>
                  </a:cubicBezTo>
                  <a:cubicBezTo>
                    <a:pt x="500430" y="723457"/>
                    <a:pt x="496085" y="717664"/>
                    <a:pt x="492464" y="720561"/>
                  </a:cubicBezTo>
                  <a:cubicBezTo>
                    <a:pt x="475083" y="734320"/>
                    <a:pt x="460600" y="714043"/>
                    <a:pt x="444668" y="716940"/>
                  </a:cubicBezTo>
                  <a:cubicBezTo>
                    <a:pt x="443944" y="716940"/>
                    <a:pt x="443219" y="717664"/>
                    <a:pt x="442495" y="719112"/>
                  </a:cubicBezTo>
                  <a:cubicBezTo>
                    <a:pt x="441771" y="720561"/>
                    <a:pt x="442495" y="722009"/>
                    <a:pt x="444668" y="722733"/>
                  </a:cubicBezTo>
                  <a:cubicBezTo>
                    <a:pt x="469290" y="756770"/>
                    <a:pt x="443219" y="786461"/>
                    <a:pt x="433805" y="814704"/>
                  </a:cubicBezTo>
                  <a:cubicBezTo>
                    <a:pt x="428736" y="829912"/>
                    <a:pt x="405562" y="807463"/>
                    <a:pt x="389630" y="806738"/>
                  </a:cubicBezTo>
                  <a:cubicBezTo>
                    <a:pt x="377319" y="806014"/>
                    <a:pt x="366456" y="794427"/>
                    <a:pt x="350524" y="803117"/>
                  </a:cubicBezTo>
                  <a:cubicBezTo>
                    <a:pt x="373698" y="817601"/>
                    <a:pt x="386733" y="836430"/>
                    <a:pt x="380216" y="864673"/>
                  </a:cubicBezTo>
                  <a:cubicBezTo>
                    <a:pt x="376595" y="880605"/>
                    <a:pt x="389630" y="887847"/>
                    <a:pt x="401941" y="894364"/>
                  </a:cubicBezTo>
                  <a:cubicBezTo>
                    <a:pt x="411355" y="898709"/>
                    <a:pt x="422218" y="902330"/>
                    <a:pt x="430184" y="908848"/>
                  </a:cubicBezTo>
                  <a:cubicBezTo>
                    <a:pt x="441771" y="918986"/>
                    <a:pt x="446840" y="935643"/>
                    <a:pt x="439599" y="948678"/>
                  </a:cubicBezTo>
                  <a:cubicBezTo>
                    <a:pt x="433081" y="960989"/>
                    <a:pt x="420046" y="950126"/>
                    <a:pt x="410631" y="947230"/>
                  </a:cubicBezTo>
                  <a:cubicBezTo>
                    <a:pt x="372974" y="935643"/>
                    <a:pt x="335316" y="922607"/>
                    <a:pt x="296211" y="911745"/>
                  </a:cubicBezTo>
                  <a:cubicBezTo>
                    <a:pt x="217999" y="890743"/>
                    <a:pt x="93440" y="942160"/>
                    <a:pt x="88370" y="1031235"/>
                  </a:cubicBezTo>
                  <a:cubicBezTo>
                    <a:pt x="84750" y="1096411"/>
                    <a:pt x="62300" y="1157242"/>
                    <a:pt x="34781" y="1216625"/>
                  </a:cubicBezTo>
                  <a:cubicBezTo>
                    <a:pt x="18125" y="1252834"/>
                    <a:pt x="-704" y="1290492"/>
                    <a:pt x="20" y="1327425"/>
                  </a:cubicBezTo>
                  <a:cubicBezTo>
                    <a:pt x="1469" y="1435328"/>
                    <a:pt x="46368" y="1532368"/>
                    <a:pt x="167306" y="1563508"/>
                  </a:cubicBezTo>
                  <a:cubicBezTo>
                    <a:pt x="172375" y="1564957"/>
                    <a:pt x="178169" y="1571474"/>
                    <a:pt x="186859" y="1574371"/>
                  </a:cubicBezTo>
                  <a:close/>
                  <a:moveTo>
                    <a:pt x="724926" y="1504125"/>
                  </a:moveTo>
                  <a:cubicBezTo>
                    <a:pt x="729271" y="1542507"/>
                    <a:pt x="749548" y="1570026"/>
                    <a:pt x="782136" y="1591027"/>
                  </a:cubicBezTo>
                  <a:cubicBezTo>
                    <a:pt x="800965" y="1603338"/>
                    <a:pt x="800241" y="1628684"/>
                    <a:pt x="797344" y="1651134"/>
                  </a:cubicBezTo>
                  <a:cubicBezTo>
                    <a:pt x="782861" y="1654755"/>
                    <a:pt x="772722" y="1643168"/>
                    <a:pt x="759687" y="1643168"/>
                  </a:cubicBezTo>
                  <a:cubicBezTo>
                    <a:pt x="748824" y="1652582"/>
                    <a:pt x="771274" y="1665618"/>
                    <a:pt x="755342" y="1675756"/>
                  </a:cubicBezTo>
                  <a:cubicBezTo>
                    <a:pt x="725650" y="1622167"/>
                    <a:pt x="717684" y="1564957"/>
                    <a:pt x="724926" y="1504125"/>
                  </a:cubicBezTo>
                  <a:close/>
                  <a:moveTo>
                    <a:pt x="1478075" y="820498"/>
                  </a:moveTo>
                  <a:cubicBezTo>
                    <a:pt x="1576564" y="836430"/>
                    <a:pt x="1665638" y="866121"/>
                    <a:pt x="1727194" y="950126"/>
                  </a:cubicBezTo>
                  <a:cubicBezTo>
                    <a:pt x="1732263" y="957368"/>
                    <a:pt x="1752540" y="967507"/>
                    <a:pt x="1732263" y="981266"/>
                  </a:cubicBezTo>
                  <a:cubicBezTo>
                    <a:pt x="1717779" y="991405"/>
                    <a:pt x="1705468" y="994301"/>
                    <a:pt x="1691709" y="979093"/>
                  </a:cubicBezTo>
                  <a:cubicBezTo>
                    <a:pt x="1675052" y="961713"/>
                    <a:pt x="1659120" y="943609"/>
                    <a:pt x="1636671" y="932746"/>
                  </a:cubicBezTo>
                  <a:cubicBezTo>
                    <a:pt x="1636671" y="931298"/>
                    <a:pt x="1636671" y="929849"/>
                    <a:pt x="1636671" y="929125"/>
                  </a:cubicBezTo>
                  <a:cubicBezTo>
                    <a:pt x="1635222" y="927677"/>
                    <a:pt x="1633050" y="926953"/>
                    <a:pt x="1631602" y="925504"/>
                  </a:cubicBezTo>
                  <a:cubicBezTo>
                    <a:pt x="1625084" y="920435"/>
                    <a:pt x="1617842" y="916090"/>
                    <a:pt x="1610600" y="911745"/>
                  </a:cubicBezTo>
                  <a:cubicBezTo>
                    <a:pt x="1610600" y="911745"/>
                    <a:pt x="1610600" y="911745"/>
                    <a:pt x="1610600" y="911745"/>
                  </a:cubicBezTo>
                  <a:cubicBezTo>
                    <a:pt x="1606979" y="909572"/>
                    <a:pt x="1603359" y="907400"/>
                    <a:pt x="1599738" y="905227"/>
                  </a:cubicBezTo>
                  <a:cubicBezTo>
                    <a:pt x="1599738" y="905227"/>
                    <a:pt x="1599738" y="905227"/>
                    <a:pt x="1599738" y="905227"/>
                  </a:cubicBezTo>
                  <a:cubicBezTo>
                    <a:pt x="1596117" y="903054"/>
                    <a:pt x="1592496" y="901606"/>
                    <a:pt x="1588875" y="899434"/>
                  </a:cubicBezTo>
                  <a:cubicBezTo>
                    <a:pt x="1588875" y="899434"/>
                    <a:pt x="1588875" y="899434"/>
                    <a:pt x="1588875" y="899434"/>
                  </a:cubicBezTo>
                  <a:cubicBezTo>
                    <a:pt x="1585254" y="897985"/>
                    <a:pt x="1581633" y="895813"/>
                    <a:pt x="1578012" y="894364"/>
                  </a:cubicBezTo>
                  <a:cubicBezTo>
                    <a:pt x="1578012" y="894364"/>
                    <a:pt x="1578012" y="894364"/>
                    <a:pt x="1577288" y="894364"/>
                  </a:cubicBezTo>
                  <a:cubicBezTo>
                    <a:pt x="1573667" y="892916"/>
                    <a:pt x="1570046" y="891468"/>
                    <a:pt x="1567149" y="890019"/>
                  </a:cubicBezTo>
                  <a:cubicBezTo>
                    <a:pt x="1567149" y="890019"/>
                    <a:pt x="1566425" y="890019"/>
                    <a:pt x="1566425" y="890019"/>
                  </a:cubicBezTo>
                  <a:cubicBezTo>
                    <a:pt x="1562804" y="888571"/>
                    <a:pt x="1559908" y="887123"/>
                    <a:pt x="1556287" y="885674"/>
                  </a:cubicBezTo>
                  <a:cubicBezTo>
                    <a:pt x="1555562" y="885674"/>
                    <a:pt x="1555562" y="885674"/>
                    <a:pt x="1554838" y="884950"/>
                  </a:cubicBezTo>
                  <a:cubicBezTo>
                    <a:pt x="1551217" y="883502"/>
                    <a:pt x="1548321" y="882777"/>
                    <a:pt x="1544700" y="881329"/>
                  </a:cubicBezTo>
                  <a:cubicBezTo>
                    <a:pt x="1543976" y="881329"/>
                    <a:pt x="1543251" y="881329"/>
                    <a:pt x="1543251" y="880605"/>
                  </a:cubicBezTo>
                  <a:cubicBezTo>
                    <a:pt x="1540355" y="879881"/>
                    <a:pt x="1536734" y="878432"/>
                    <a:pt x="1533837" y="877708"/>
                  </a:cubicBezTo>
                  <a:cubicBezTo>
                    <a:pt x="1533113" y="877708"/>
                    <a:pt x="1532389" y="876984"/>
                    <a:pt x="1531664" y="876984"/>
                  </a:cubicBezTo>
                  <a:cubicBezTo>
                    <a:pt x="1528768" y="876260"/>
                    <a:pt x="1525147" y="875536"/>
                    <a:pt x="1522250" y="874811"/>
                  </a:cubicBezTo>
                  <a:cubicBezTo>
                    <a:pt x="1521526" y="874811"/>
                    <a:pt x="1520078" y="874087"/>
                    <a:pt x="1519353" y="874087"/>
                  </a:cubicBezTo>
                  <a:cubicBezTo>
                    <a:pt x="1516457" y="873363"/>
                    <a:pt x="1513560" y="872639"/>
                    <a:pt x="1510663" y="871915"/>
                  </a:cubicBezTo>
                  <a:cubicBezTo>
                    <a:pt x="1509215" y="871915"/>
                    <a:pt x="1508491" y="871190"/>
                    <a:pt x="1507042" y="871190"/>
                  </a:cubicBezTo>
                  <a:cubicBezTo>
                    <a:pt x="1504146" y="870466"/>
                    <a:pt x="1501249" y="870466"/>
                    <a:pt x="1499076" y="869742"/>
                  </a:cubicBezTo>
                  <a:cubicBezTo>
                    <a:pt x="1497628" y="869742"/>
                    <a:pt x="1496180" y="869018"/>
                    <a:pt x="1494731" y="869018"/>
                  </a:cubicBezTo>
                  <a:cubicBezTo>
                    <a:pt x="1491834" y="868294"/>
                    <a:pt x="1489662" y="868294"/>
                    <a:pt x="1486765" y="868294"/>
                  </a:cubicBezTo>
                  <a:cubicBezTo>
                    <a:pt x="1484593" y="868294"/>
                    <a:pt x="1483144" y="867570"/>
                    <a:pt x="1480972" y="867570"/>
                  </a:cubicBezTo>
                  <a:cubicBezTo>
                    <a:pt x="1478799" y="867570"/>
                    <a:pt x="1476627" y="866845"/>
                    <a:pt x="1474454" y="866845"/>
                  </a:cubicBezTo>
                  <a:cubicBezTo>
                    <a:pt x="1472282" y="866845"/>
                    <a:pt x="1469385" y="866845"/>
                    <a:pt x="1467212" y="866121"/>
                  </a:cubicBezTo>
                  <a:cubicBezTo>
                    <a:pt x="1465764" y="866121"/>
                    <a:pt x="1463591" y="866121"/>
                    <a:pt x="1462143" y="866121"/>
                  </a:cubicBezTo>
                  <a:cubicBezTo>
                    <a:pt x="1457798" y="866121"/>
                    <a:pt x="1453453" y="866121"/>
                    <a:pt x="1449832" y="866121"/>
                  </a:cubicBezTo>
                  <a:cubicBezTo>
                    <a:pt x="1443314" y="866845"/>
                    <a:pt x="1436797" y="866845"/>
                    <a:pt x="1429555" y="867570"/>
                  </a:cubicBezTo>
                  <a:cubicBezTo>
                    <a:pt x="1407829" y="864673"/>
                    <a:pt x="1384656" y="870466"/>
                    <a:pt x="1360758" y="863949"/>
                  </a:cubicBezTo>
                  <a:cubicBezTo>
                    <a:pt x="1394794" y="830636"/>
                    <a:pt x="1428831" y="812532"/>
                    <a:pt x="1478075" y="820498"/>
                  </a:cubicBezTo>
                  <a:close/>
                  <a:moveTo>
                    <a:pt x="1627256" y="932022"/>
                  </a:moveTo>
                  <a:cubicBezTo>
                    <a:pt x="1626532" y="933470"/>
                    <a:pt x="1626532" y="934919"/>
                    <a:pt x="1625808" y="937091"/>
                  </a:cubicBezTo>
                  <a:cubicBezTo>
                    <a:pt x="1623636" y="934919"/>
                    <a:pt x="1622187" y="932746"/>
                    <a:pt x="1620015" y="931298"/>
                  </a:cubicBezTo>
                  <a:cubicBezTo>
                    <a:pt x="1622187" y="931298"/>
                    <a:pt x="1624360" y="932022"/>
                    <a:pt x="1627256" y="932022"/>
                  </a:cubicBezTo>
                  <a:close/>
                  <a:moveTo>
                    <a:pt x="1444763" y="871190"/>
                  </a:moveTo>
                  <a:cubicBezTo>
                    <a:pt x="1445487" y="871190"/>
                    <a:pt x="1446211" y="871190"/>
                    <a:pt x="1446935" y="871915"/>
                  </a:cubicBezTo>
                  <a:cubicBezTo>
                    <a:pt x="1447659" y="872639"/>
                    <a:pt x="1448384" y="873363"/>
                    <a:pt x="1448384" y="873363"/>
                  </a:cubicBezTo>
                  <a:cubicBezTo>
                    <a:pt x="1446211" y="872639"/>
                    <a:pt x="1444763" y="871915"/>
                    <a:pt x="1442590" y="871915"/>
                  </a:cubicBezTo>
                  <a:cubicBezTo>
                    <a:pt x="1438245" y="872639"/>
                    <a:pt x="1433900" y="872639"/>
                    <a:pt x="1429555" y="872639"/>
                  </a:cubicBezTo>
                  <a:cubicBezTo>
                    <a:pt x="1423761" y="873363"/>
                    <a:pt x="1417968" y="874087"/>
                    <a:pt x="1412899" y="872639"/>
                  </a:cubicBezTo>
                  <a:cubicBezTo>
                    <a:pt x="1417968" y="871915"/>
                    <a:pt x="1423761" y="872639"/>
                    <a:pt x="1429555" y="872639"/>
                  </a:cubicBezTo>
                  <a:cubicBezTo>
                    <a:pt x="1433900" y="871915"/>
                    <a:pt x="1438245" y="871190"/>
                    <a:pt x="1442590" y="871915"/>
                  </a:cubicBezTo>
                  <a:cubicBezTo>
                    <a:pt x="1444039" y="871915"/>
                    <a:pt x="1444763" y="871915"/>
                    <a:pt x="1444763" y="871190"/>
                  </a:cubicBezTo>
                  <a:cubicBezTo>
                    <a:pt x="1444763" y="871190"/>
                    <a:pt x="1444763" y="871190"/>
                    <a:pt x="1444763" y="871190"/>
                  </a:cubicBezTo>
                  <a:close/>
                  <a:moveTo>
                    <a:pt x="1596117" y="1093514"/>
                  </a:moveTo>
                  <a:cubicBezTo>
                    <a:pt x="1594668" y="1092790"/>
                    <a:pt x="1593220" y="1091342"/>
                    <a:pt x="1592496" y="1090618"/>
                  </a:cubicBezTo>
                  <a:cubicBezTo>
                    <a:pt x="1593944" y="1089169"/>
                    <a:pt x="1595392" y="1088445"/>
                    <a:pt x="1596841" y="1086997"/>
                  </a:cubicBezTo>
                  <a:cubicBezTo>
                    <a:pt x="1603359" y="1073961"/>
                    <a:pt x="1593944" y="1065271"/>
                    <a:pt x="1584530" y="1058029"/>
                  </a:cubicBezTo>
                  <a:cubicBezTo>
                    <a:pt x="1543976" y="1029786"/>
                    <a:pt x="1497628" y="1011682"/>
                    <a:pt x="1449108" y="1000095"/>
                  </a:cubicBezTo>
                  <a:cubicBezTo>
                    <a:pt x="1437521" y="997198"/>
                    <a:pt x="1427382" y="1000095"/>
                    <a:pt x="1420141" y="1008785"/>
                  </a:cubicBezTo>
                  <a:cubicBezTo>
                    <a:pt x="1420141" y="1008785"/>
                    <a:pt x="1420141" y="1009509"/>
                    <a:pt x="1420141" y="1009509"/>
                  </a:cubicBezTo>
                  <a:cubicBezTo>
                    <a:pt x="1420141" y="1009509"/>
                    <a:pt x="1420141" y="1009509"/>
                    <a:pt x="1420141" y="1009509"/>
                  </a:cubicBezTo>
                  <a:cubicBezTo>
                    <a:pt x="1417244" y="1007337"/>
                    <a:pt x="1411450" y="1005888"/>
                    <a:pt x="1411450" y="1003716"/>
                  </a:cubicBezTo>
                  <a:cubicBezTo>
                    <a:pt x="1411450" y="976197"/>
                    <a:pt x="1412174" y="976197"/>
                    <a:pt x="1378138" y="980542"/>
                  </a:cubicBezTo>
                  <a:cubicBezTo>
                    <a:pt x="1373793" y="981266"/>
                    <a:pt x="1368724" y="980542"/>
                    <a:pt x="1362930" y="980542"/>
                  </a:cubicBezTo>
                  <a:cubicBezTo>
                    <a:pt x="1362206" y="976921"/>
                    <a:pt x="1361482" y="974024"/>
                    <a:pt x="1362206" y="971128"/>
                  </a:cubicBezTo>
                  <a:cubicBezTo>
                    <a:pt x="1365103" y="955196"/>
                    <a:pt x="1387552" y="936367"/>
                    <a:pt x="1370172" y="926228"/>
                  </a:cubicBezTo>
                  <a:cubicBezTo>
                    <a:pt x="1357137" y="918262"/>
                    <a:pt x="1344826" y="944333"/>
                    <a:pt x="1331066" y="953747"/>
                  </a:cubicBezTo>
                  <a:cubicBezTo>
                    <a:pt x="1322376" y="960265"/>
                    <a:pt x="1314410" y="968231"/>
                    <a:pt x="1304996" y="976921"/>
                  </a:cubicBezTo>
                  <a:cubicBezTo>
                    <a:pt x="1310065" y="909572"/>
                    <a:pt x="1333963" y="886398"/>
                    <a:pt x="1397691" y="886398"/>
                  </a:cubicBezTo>
                  <a:cubicBezTo>
                    <a:pt x="1417244" y="886398"/>
                    <a:pt x="1436797" y="885674"/>
                    <a:pt x="1456350" y="885674"/>
                  </a:cubicBezTo>
                  <a:cubicBezTo>
                    <a:pt x="1457074" y="883502"/>
                    <a:pt x="1457798" y="881329"/>
                    <a:pt x="1457798" y="879156"/>
                  </a:cubicBezTo>
                  <a:cubicBezTo>
                    <a:pt x="1457798" y="878432"/>
                    <a:pt x="1457074" y="878432"/>
                    <a:pt x="1456350" y="878432"/>
                  </a:cubicBezTo>
                  <a:cubicBezTo>
                    <a:pt x="1458522" y="879156"/>
                    <a:pt x="1461419" y="879881"/>
                    <a:pt x="1463591" y="879881"/>
                  </a:cubicBezTo>
                  <a:cubicBezTo>
                    <a:pt x="1462867" y="880605"/>
                    <a:pt x="1461419" y="881329"/>
                    <a:pt x="1460695" y="882053"/>
                  </a:cubicBezTo>
                  <a:cubicBezTo>
                    <a:pt x="1467936" y="882777"/>
                    <a:pt x="1474454" y="884226"/>
                    <a:pt x="1481696" y="885674"/>
                  </a:cubicBezTo>
                  <a:cubicBezTo>
                    <a:pt x="1482420" y="885674"/>
                    <a:pt x="1483144" y="885674"/>
                    <a:pt x="1483144" y="885674"/>
                  </a:cubicBezTo>
                  <a:cubicBezTo>
                    <a:pt x="1489662" y="887123"/>
                    <a:pt x="1496180" y="888571"/>
                    <a:pt x="1502697" y="890019"/>
                  </a:cubicBezTo>
                  <a:cubicBezTo>
                    <a:pt x="1503421" y="890019"/>
                    <a:pt x="1504146" y="890743"/>
                    <a:pt x="1504870" y="890743"/>
                  </a:cubicBezTo>
                  <a:cubicBezTo>
                    <a:pt x="1511387" y="892192"/>
                    <a:pt x="1517905" y="894364"/>
                    <a:pt x="1524423" y="895813"/>
                  </a:cubicBezTo>
                  <a:cubicBezTo>
                    <a:pt x="1525147" y="895813"/>
                    <a:pt x="1525871" y="896537"/>
                    <a:pt x="1526595" y="896537"/>
                  </a:cubicBezTo>
                  <a:cubicBezTo>
                    <a:pt x="1533113" y="898709"/>
                    <a:pt x="1539631" y="900882"/>
                    <a:pt x="1545424" y="903054"/>
                  </a:cubicBezTo>
                  <a:cubicBezTo>
                    <a:pt x="1546148" y="903054"/>
                    <a:pt x="1546872" y="903779"/>
                    <a:pt x="1547596" y="903779"/>
                  </a:cubicBezTo>
                  <a:cubicBezTo>
                    <a:pt x="1554114" y="905951"/>
                    <a:pt x="1559908" y="908848"/>
                    <a:pt x="1566425" y="911020"/>
                  </a:cubicBezTo>
                  <a:cubicBezTo>
                    <a:pt x="1567149" y="911020"/>
                    <a:pt x="1567149" y="911745"/>
                    <a:pt x="1567874" y="911745"/>
                  </a:cubicBezTo>
                  <a:cubicBezTo>
                    <a:pt x="1574391" y="914641"/>
                    <a:pt x="1580909" y="917538"/>
                    <a:pt x="1586702" y="920435"/>
                  </a:cubicBezTo>
                  <a:cubicBezTo>
                    <a:pt x="1586702" y="920435"/>
                    <a:pt x="1586702" y="920435"/>
                    <a:pt x="1586702" y="920435"/>
                  </a:cubicBezTo>
                  <a:cubicBezTo>
                    <a:pt x="1604083" y="929125"/>
                    <a:pt x="1620739" y="939263"/>
                    <a:pt x="1636671" y="950850"/>
                  </a:cubicBezTo>
                  <a:cubicBezTo>
                    <a:pt x="1636671" y="950126"/>
                    <a:pt x="1636671" y="949402"/>
                    <a:pt x="1636671" y="948678"/>
                  </a:cubicBezTo>
                  <a:cubicBezTo>
                    <a:pt x="1638119" y="950850"/>
                    <a:pt x="1639568" y="952299"/>
                    <a:pt x="1640292" y="954471"/>
                  </a:cubicBezTo>
                  <a:cubicBezTo>
                    <a:pt x="1656948" y="967507"/>
                    <a:pt x="1672880" y="980542"/>
                    <a:pt x="1693881" y="997198"/>
                  </a:cubicBezTo>
                  <a:cubicBezTo>
                    <a:pt x="1655500" y="1016751"/>
                    <a:pt x="1640292" y="1040649"/>
                    <a:pt x="1638119" y="1072513"/>
                  </a:cubicBezTo>
                  <a:cubicBezTo>
                    <a:pt x="1635947" y="1105101"/>
                    <a:pt x="1622187" y="1113067"/>
                    <a:pt x="1596117" y="1093514"/>
                  </a:cubicBezTo>
                  <a:close/>
                  <a:moveTo>
                    <a:pt x="1172470" y="1212280"/>
                  </a:moveTo>
                  <a:cubicBezTo>
                    <a:pt x="1192747" y="1220246"/>
                    <a:pt x="1214473" y="1218073"/>
                    <a:pt x="1236923" y="1210108"/>
                  </a:cubicBezTo>
                  <a:cubicBezTo>
                    <a:pt x="1223887" y="1241972"/>
                    <a:pt x="1147124" y="1230385"/>
                    <a:pt x="1113087" y="1189830"/>
                  </a:cubicBezTo>
                  <a:cubicBezTo>
                    <a:pt x="1132640" y="1197072"/>
                    <a:pt x="1152193" y="1204314"/>
                    <a:pt x="1172470" y="1212280"/>
                  </a:cubicBezTo>
                  <a:close/>
                  <a:moveTo>
                    <a:pt x="1249958" y="1347702"/>
                  </a:moveTo>
                  <a:cubicBezTo>
                    <a:pt x="1254303" y="1353495"/>
                    <a:pt x="1258648" y="1359289"/>
                    <a:pt x="1263717" y="1365082"/>
                  </a:cubicBezTo>
                  <a:cubicBezTo>
                    <a:pt x="1270959" y="1373048"/>
                    <a:pt x="1278201" y="1381739"/>
                    <a:pt x="1286891" y="1386084"/>
                  </a:cubicBezTo>
                  <a:cubicBezTo>
                    <a:pt x="1282546" y="1386084"/>
                    <a:pt x="1278201" y="1385359"/>
                    <a:pt x="1273856" y="1383911"/>
                  </a:cubicBezTo>
                  <a:cubicBezTo>
                    <a:pt x="1273132" y="1383911"/>
                    <a:pt x="1271683" y="1383187"/>
                    <a:pt x="1270959" y="1383187"/>
                  </a:cubicBezTo>
                  <a:cubicBezTo>
                    <a:pt x="1281098" y="1388256"/>
                    <a:pt x="1291960" y="1389705"/>
                    <a:pt x="1304271" y="1388256"/>
                  </a:cubicBezTo>
                  <a:cubicBezTo>
                    <a:pt x="1315858" y="1386808"/>
                    <a:pt x="1324549" y="1377393"/>
                    <a:pt x="1329618" y="1364358"/>
                  </a:cubicBezTo>
                  <a:cubicBezTo>
                    <a:pt x="1327445" y="1370152"/>
                    <a:pt x="1323824" y="1374497"/>
                    <a:pt x="1319479" y="1378118"/>
                  </a:cubicBezTo>
                  <a:cubicBezTo>
                    <a:pt x="1331790" y="1365807"/>
                    <a:pt x="1336135" y="1345529"/>
                    <a:pt x="1327445" y="1333218"/>
                  </a:cubicBezTo>
                  <a:cubicBezTo>
                    <a:pt x="1303547" y="1298458"/>
                    <a:pt x="1334687" y="1261524"/>
                    <a:pt x="1318031" y="1228212"/>
                  </a:cubicBezTo>
                  <a:cubicBezTo>
                    <a:pt x="1351343" y="1271663"/>
                    <a:pt x="1341205" y="1321632"/>
                    <a:pt x="1336860" y="1367979"/>
                  </a:cubicBezTo>
                  <a:cubicBezTo>
                    <a:pt x="1335411" y="1388980"/>
                    <a:pt x="1314410" y="1403464"/>
                    <a:pt x="1292685" y="1395498"/>
                  </a:cubicBezTo>
                  <a:cubicBezTo>
                    <a:pt x="1270959" y="1388256"/>
                    <a:pt x="1260096" y="1391877"/>
                    <a:pt x="1249234" y="1411430"/>
                  </a:cubicBezTo>
                  <a:cubicBezTo>
                    <a:pt x="1241268" y="1427362"/>
                    <a:pt x="1224611" y="1430259"/>
                    <a:pt x="1207231" y="1427362"/>
                  </a:cubicBezTo>
                  <a:cubicBezTo>
                    <a:pt x="1205783" y="1427362"/>
                    <a:pt x="1204334" y="1427362"/>
                    <a:pt x="1203610" y="1427362"/>
                  </a:cubicBezTo>
                  <a:cubicBezTo>
                    <a:pt x="1202162" y="1426638"/>
                    <a:pt x="1199989" y="1425914"/>
                    <a:pt x="1198541" y="1425189"/>
                  </a:cubicBezTo>
                  <a:cubicBezTo>
                    <a:pt x="1199989" y="1422293"/>
                    <a:pt x="1202162" y="1420120"/>
                    <a:pt x="1205059" y="1417948"/>
                  </a:cubicBezTo>
                  <a:cubicBezTo>
                    <a:pt x="1213025" y="1417223"/>
                    <a:pt x="1220991" y="1416499"/>
                    <a:pt x="1228232" y="1414327"/>
                  </a:cubicBezTo>
                  <a:cubicBezTo>
                    <a:pt x="1221715" y="1415775"/>
                    <a:pt x="1215197" y="1416499"/>
                    <a:pt x="1207231" y="1416499"/>
                  </a:cubicBezTo>
                  <a:cubicBezTo>
                    <a:pt x="1201438" y="1416499"/>
                    <a:pt x="1196368" y="1418672"/>
                    <a:pt x="1189851" y="1418672"/>
                  </a:cubicBezTo>
                  <a:cubicBezTo>
                    <a:pt x="1189127" y="1417948"/>
                    <a:pt x="1188402" y="1416499"/>
                    <a:pt x="1188402" y="1415051"/>
                  </a:cubicBezTo>
                  <a:cubicBezTo>
                    <a:pt x="1187678" y="1415051"/>
                    <a:pt x="1186954" y="1414327"/>
                    <a:pt x="1186230" y="1414327"/>
                  </a:cubicBezTo>
                  <a:cubicBezTo>
                    <a:pt x="1186230" y="1413602"/>
                    <a:pt x="1186230" y="1412878"/>
                    <a:pt x="1186230" y="1411430"/>
                  </a:cubicBezTo>
                  <a:cubicBezTo>
                    <a:pt x="1189851" y="1411430"/>
                    <a:pt x="1193472" y="1411430"/>
                    <a:pt x="1197093" y="1410706"/>
                  </a:cubicBezTo>
                  <a:cubicBezTo>
                    <a:pt x="1214473" y="1409982"/>
                    <a:pt x="1236923" y="1421569"/>
                    <a:pt x="1244164" y="1396222"/>
                  </a:cubicBezTo>
                  <a:cubicBezTo>
                    <a:pt x="1251406" y="1369428"/>
                    <a:pt x="1241268" y="1346978"/>
                    <a:pt x="1217370" y="1333218"/>
                  </a:cubicBezTo>
                  <a:cubicBezTo>
                    <a:pt x="1194196" y="1319459"/>
                    <a:pt x="1168125" y="1317286"/>
                    <a:pt x="1142779" y="1314390"/>
                  </a:cubicBezTo>
                  <a:cubicBezTo>
                    <a:pt x="1130468" y="1312941"/>
                    <a:pt x="1116708" y="1310769"/>
                    <a:pt x="1105846" y="1303527"/>
                  </a:cubicBezTo>
                  <a:cubicBezTo>
                    <a:pt x="1155814" y="1304251"/>
                    <a:pt x="1211576" y="1297733"/>
                    <a:pt x="1249958" y="1347702"/>
                  </a:cubicBezTo>
                  <a:close/>
                  <a:moveTo>
                    <a:pt x="1065292" y="1084824"/>
                  </a:moveTo>
                  <a:cubicBezTo>
                    <a:pt x="1017495" y="1090618"/>
                    <a:pt x="969700" y="1102929"/>
                    <a:pt x="922628" y="1084824"/>
                  </a:cubicBezTo>
                  <a:cubicBezTo>
                    <a:pt x="970424" y="1084824"/>
                    <a:pt x="1017495" y="1084824"/>
                    <a:pt x="1065292" y="1084824"/>
                  </a:cubicBezTo>
                  <a:close/>
                  <a:moveTo>
                    <a:pt x="892936" y="1215901"/>
                  </a:moveTo>
                  <a:cubicBezTo>
                    <a:pt x="892212" y="1220246"/>
                    <a:pt x="888591" y="1225315"/>
                    <a:pt x="885694" y="1226764"/>
                  </a:cubicBezTo>
                  <a:cubicBezTo>
                    <a:pt x="879901" y="1229660"/>
                    <a:pt x="875556" y="1226764"/>
                    <a:pt x="874108" y="1220970"/>
                  </a:cubicBezTo>
                  <a:cubicBezTo>
                    <a:pt x="869038" y="1197796"/>
                    <a:pt x="843692" y="1194900"/>
                    <a:pt x="816897" y="1183313"/>
                  </a:cubicBezTo>
                  <a:cubicBezTo>
                    <a:pt x="872659" y="1173899"/>
                    <a:pt x="898730" y="1187658"/>
                    <a:pt x="892936" y="1215901"/>
                  </a:cubicBezTo>
                  <a:close/>
                  <a:moveTo>
                    <a:pt x="800965" y="1223867"/>
                  </a:moveTo>
                  <a:cubicBezTo>
                    <a:pt x="822691" y="1236902"/>
                    <a:pt x="825587" y="1268042"/>
                    <a:pt x="853830" y="1270939"/>
                  </a:cubicBezTo>
                  <a:cubicBezTo>
                    <a:pt x="805310" y="1277456"/>
                    <a:pt x="798068" y="1270939"/>
                    <a:pt x="800965" y="1223867"/>
                  </a:cubicBezTo>
                  <a:close/>
                  <a:moveTo>
                    <a:pt x="643094" y="1029062"/>
                  </a:moveTo>
                  <a:cubicBezTo>
                    <a:pt x="654680" y="1024717"/>
                    <a:pt x="664095" y="1033407"/>
                    <a:pt x="669164" y="1043546"/>
                  </a:cubicBezTo>
                  <a:cubicBezTo>
                    <a:pt x="680027" y="1062374"/>
                    <a:pt x="672061" y="1080479"/>
                    <a:pt x="654680" y="1104377"/>
                  </a:cubicBezTo>
                  <a:cubicBezTo>
                    <a:pt x="649611" y="1082652"/>
                    <a:pt x="644542" y="1067444"/>
                    <a:pt x="641645" y="1052236"/>
                  </a:cubicBezTo>
                  <a:cubicBezTo>
                    <a:pt x="641645" y="1044270"/>
                    <a:pt x="629334" y="1033407"/>
                    <a:pt x="643094" y="1029062"/>
                  </a:cubicBezTo>
                  <a:close/>
                  <a:moveTo>
                    <a:pt x="551847" y="1005164"/>
                  </a:moveTo>
                  <a:cubicBezTo>
                    <a:pt x="554019" y="995750"/>
                    <a:pt x="564158" y="1000819"/>
                    <a:pt x="570675" y="1003716"/>
                  </a:cubicBezTo>
                  <a:cubicBezTo>
                    <a:pt x="587332" y="1011682"/>
                    <a:pt x="611954" y="1007337"/>
                    <a:pt x="614850" y="1035580"/>
                  </a:cubicBezTo>
                  <a:cubicBezTo>
                    <a:pt x="616299" y="1045718"/>
                    <a:pt x="617023" y="1054409"/>
                    <a:pt x="617747" y="1059478"/>
                  </a:cubicBezTo>
                  <a:cubicBezTo>
                    <a:pt x="616299" y="1074686"/>
                    <a:pt x="621368" y="1091342"/>
                    <a:pt x="605436" y="1094963"/>
                  </a:cubicBezTo>
                  <a:cubicBezTo>
                    <a:pt x="592401" y="1097859"/>
                    <a:pt x="588056" y="1083376"/>
                    <a:pt x="582986" y="1073237"/>
                  </a:cubicBezTo>
                  <a:cubicBezTo>
                    <a:pt x="577193" y="1063099"/>
                    <a:pt x="570675" y="1053684"/>
                    <a:pt x="566330" y="1043546"/>
                  </a:cubicBezTo>
                  <a:cubicBezTo>
                    <a:pt x="561261" y="1030510"/>
                    <a:pt x="547502" y="1019648"/>
                    <a:pt x="551847" y="1005164"/>
                  </a:cubicBezTo>
                  <a:close/>
                  <a:moveTo>
                    <a:pt x="380216" y="1159415"/>
                  </a:moveTo>
                  <a:cubicBezTo>
                    <a:pt x="382388" y="1159415"/>
                    <a:pt x="386009" y="1156518"/>
                    <a:pt x="386009" y="1155794"/>
                  </a:cubicBezTo>
                  <a:cubicBezTo>
                    <a:pt x="367905" y="1118861"/>
                    <a:pt x="409183" y="1112343"/>
                    <a:pt x="420046" y="1090618"/>
                  </a:cubicBezTo>
                  <a:cubicBezTo>
                    <a:pt x="433805" y="1064547"/>
                    <a:pt x="453358" y="1039925"/>
                    <a:pt x="473635" y="1009509"/>
                  </a:cubicBezTo>
                  <a:cubicBezTo>
                    <a:pt x="477256" y="1039925"/>
                    <a:pt x="464945" y="1060202"/>
                    <a:pt x="451185" y="1079031"/>
                  </a:cubicBezTo>
                  <a:cubicBezTo>
                    <a:pt x="443219" y="1090618"/>
                    <a:pt x="433081" y="1101480"/>
                    <a:pt x="423667" y="1113791"/>
                  </a:cubicBezTo>
                  <a:cubicBezTo>
                    <a:pt x="403389" y="1141310"/>
                    <a:pt x="408459" y="1155070"/>
                    <a:pt x="443219" y="1164484"/>
                  </a:cubicBezTo>
                  <a:cubicBezTo>
                    <a:pt x="418597" y="1189106"/>
                    <a:pt x="408459" y="1220246"/>
                    <a:pt x="399044" y="1252110"/>
                  </a:cubicBezTo>
                  <a:cubicBezTo>
                    <a:pt x="409907" y="1258628"/>
                    <a:pt x="414976" y="1241972"/>
                    <a:pt x="422942" y="1246317"/>
                  </a:cubicBezTo>
                  <a:cubicBezTo>
                    <a:pt x="391078" y="1328149"/>
                    <a:pt x="321557" y="1375221"/>
                    <a:pt x="257105" y="1428810"/>
                  </a:cubicBezTo>
                  <a:cubicBezTo>
                    <a:pt x="217999" y="1350599"/>
                    <a:pt x="237552" y="1285422"/>
                    <a:pt x="296211" y="1230385"/>
                  </a:cubicBezTo>
                  <a:cubicBezTo>
                    <a:pt x="323005" y="1204314"/>
                    <a:pt x="335316" y="1162312"/>
                    <a:pt x="380216" y="1159415"/>
                  </a:cubicBezTo>
                  <a:close/>
                  <a:moveTo>
                    <a:pt x="103578" y="1265869"/>
                  </a:moveTo>
                  <a:cubicBezTo>
                    <a:pt x="121683" y="1176071"/>
                    <a:pt x="246242" y="1106549"/>
                    <a:pt x="332420" y="1141310"/>
                  </a:cubicBezTo>
                  <a:cubicBezTo>
                    <a:pt x="228862" y="1138413"/>
                    <a:pt x="160064" y="1185485"/>
                    <a:pt x="103578" y="1265869"/>
                  </a:cubicBezTo>
                  <a:close/>
                  <a:moveTo>
                    <a:pt x="174548" y="1289043"/>
                  </a:moveTo>
                  <a:cubicBezTo>
                    <a:pt x="201343" y="1223143"/>
                    <a:pt x="241897" y="1186209"/>
                    <a:pt x="294038" y="1180416"/>
                  </a:cubicBezTo>
                  <a:cubicBezTo>
                    <a:pt x="290417" y="1192727"/>
                    <a:pt x="278830" y="1193451"/>
                    <a:pt x="270864" y="1198521"/>
                  </a:cubicBezTo>
                  <a:cubicBezTo>
                    <a:pt x="197722" y="1244868"/>
                    <a:pt x="158616" y="1335391"/>
                    <a:pt x="182514" y="1402740"/>
                  </a:cubicBezTo>
                  <a:cubicBezTo>
                    <a:pt x="189756" y="1421569"/>
                    <a:pt x="194825" y="1443294"/>
                    <a:pt x="229586" y="1433155"/>
                  </a:cubicBezTo>
                  <a:cubicBezTo>
                    <a:pt x="212205" y="1452708"/>
                    <a:pt x="201343" y="1466468"/>
                    <a:pt x="186859" y="1444742"/>
                  </a:cubicBezTo>
                  <a:cubicBezTo>
                    <a:pt x="155719" y="1395498"/>
                    <a:pt x="152823" y="1343357"/>
                    <a:pt x="174548" y="1289043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7C9B649-DD47-4CB6-BFEC-AA9D7206920B}"/>
                </a:ext>
              </a:extLst>
            </p:cNvPr>
            <p:cNvSpPr/>
            <p:nvPr/>
          </p:nvSpPr>
          <p:spPr>
            <a:xfrm>
              <a:off x="5874511" y="1914011"/>
              <a:ext cx="1094126" cy="989333"/>
            </a:xfrm>
            <a:custGeom>
              <a:avLst/>
              <a:gdLst>
                <a:gd name="connsiteX0" fmla="*/ 1094127 w 1094126"/>
                <a:gd name="connsiteY0" fmla="*/ 0 h 989333"/>
                <a:gd name="connsiteX1" fmla="*/ 1056470 w 1094126"/>
                <a:gd name="connsiteY1" fmla="*/ 96316 h 989333"/>
                <a:gd name="connsiteX2" fmla="*/ 952912 w 1094126"/>
                <a:gd name="connsiteY2" fmla="*/ 357022 h 989333"/>
                <a:gd name="connsiteX3" fmla="*/ 764624 w 1094126"/>
                <a:gd name="connsiteY3" fmla="*/ 708974 h 989333"/>
                <a:gd name="connsiteX4" fmla="*/ 503919 w 1094126"/>
                <a:gd name="connsiteY4" fmla="*/ 873363 h 989333"/>
                <a:gd name="connsiteX5" fmla="*/ 287389 w 1094126"/>
                <a:gd name="connsiteY5" fmla="*/ 824119 h 989333"/>
                <a:gd name="connsiteX6" fmla="*/ 43339 w 1094126"/>
                <a:gd name="connsiteY6" fmla="*/ 750976 h 989333"/>
                <a:gd name="connsiteX7" fmla="*/ 1337 w 1094126"/>
                <a:gd name="connsiteY7" fmla="*/ 784289 h 989333"/>
                <a:gd name="connsiteX8" fmla="*/ 12924 w 1094126"/>
                <a:gd name="connsiteY8" fmla="*/ 918262 h 989333"/>
                <a:gd name="connsiteX9" fmla="*/ 37546 w 1094126"/>
                <a:gd name="connsiteY9" fmla="*/ 945057 h 989333"/>
                <a:gd name="connsiteX10" fmla="*/ 117930 w 1094126"/>
                <a:gd name="connsiteY10" fmla="*/ 972576 h 989333"/>
                <a:gd name="connsiteX11" fmla="*/ 159933 w 1094126"/>
                <a:gd name="connsiteY11" fmla="*/ 989232 h 989333"/>
                <a:gd name="connsiteX12" fmla="*/ 430052 w 1094126"/>
                <a:gd name="connsiteY12" fmla="*/ 979818 h 989333"/>
                <a:gd name="connsiteX13" fmla="*/ 797937 w 1094126"/>
                <a:gd name="connsiteY13" fmla="*/ 848017 h 989333"/>
                <a:gd name="connsiteX14" fmla="*/ 861665 w 1094126"/>
                <a:gd name="connsiteY14" fmla="*/ 745183 h 989333"/>
                <a:gd name="connsiteX15" fmla="*/ 900771 w 1094126"/>
                <a:gd name="connsiteY15" fmla="*/ 546033 h 989333"/>
                <a:gd name="connsiteX16" fmla="*/ 965223 w 1094126"/>
                <a:gd name="connsiteY16" fmla="*/ 357746 h 989333"/>
                <a:gd name="connsiteX17" fmla="*/ 871803 w 1094126"/>
                <a:gd name="connsiteY17" fmla="*/ 775599 h 989333"/>
                <a:gd name="connsiteX18" fmla="*/ 907288 w 1094126"/>
                <a:gd name="connsiteY18" fmla="*/ 719837 h 989333"/>
                <a:gd name="connsiteX19" fmla="*/ 989121 w 1094126"/>
                <a:gd name="connsiteY19" fmla="*/ 427267 h 989333"/>
                <a:gd name="connsiteX20" fmla="*/ 1094127 w 1094126"/>
                <a:gd name="connsiteY20" fmla="*/ 0 h 989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94126" h="989333">
                  <a:moveTo>
                    <a:pt x="1094127" y="0"/>
                  </a:moveTo>
                  <a:cubicBezTo>
                    <a:pt x="1077471" y="31140"/>
                    <a:pt x="1065884" y="63728"/>
                    <a:pt x="1056470" y="96316"/>
                  </a:cubicBezTo>
                  <a:cubicBezTo>
                    <a:pt x="1031123" y="186839"/>
                    <a:pt x="1004329" y="275189"/>
                    <a:pt x="952912" y="357022"/>
                  </a:cubicBezTo>
                  <a:cubicBezTo>
                    <a:pt x="881942" y="469270"/>
                    <a:pt x="809524" y="582966"/>
                    <a:pt x="764624" y="708974"/>
                  </a:cubicBezTo>
                  <a:cubicBezTo>
                    <a:pt x="722622" y="824843"/>
                    <a:pt x="595890" y="883502"/>
                    <a:pt x="503919" y="873363"/>
                  </a:cubicBezTo>
                  <a:cubicBezTo>
                    <a:pt x="430052" y="865397"/>
                    <a:pt x="359807" y="841499"/>
                    <a:pt x="287389" y="824119"/>
                  </a:cubicBezTo>
                  <a:cubicBezTo>
                    <a:pt x="204832" y="805290"/>
                    <a:pt x="122999" y="780668"/>
                    <a:pt x="43339" y="750976"/>
                  </a:cubicBezTo>
                  <a:cubicBezTo>
                    <a:pt x="1337" y="735769"/>
                    <a:pt x="-3008" y="740838"/>
                    <a:pt x="1337" y="784289"/>
                  </a:cubicBezTo>
                  <a:cubicBezTo>
                    <a:pt x="5682" y="828464"/>
                    <a:pt x="9303" y="874087"/>
                    <a:pt x="12924" y="918262"/>
                  </a:cubicBezTo>
                  <a:cubicBezTo>
                    <a:pt x="14372" y="934194"/>
                    <a:pt x="17269" y="942160"/>
                    <a:pt x="37546" y="945057"/>
                  </a:cubicBezTo>
                  <a:cubicBezTo>
                    <a:pt x="65065" y="949402"/>
                    <a:pt x="97653" y="949402"/>
                    <a:pt x="117930" y="972576"/>
                  </a:cubicBezTo>
                  <a:cubicBezTo>
                    <a:pt x="130241" y="987060"/>
                    <a:pt x="143276" y="989956"/>
                    <a:pt x="159933" y="989232"/>
                  </a:cubicBezTo>
                  <a:cubicBezTo>
                    <a:pt x="249731" y="987060"/>
                    <a:pt x="340254" y="992129"/>
                    <a:pt x="430052" y="979818"/>
                  </a:cubicBezTo>
                  <a:cubicBezTo>
                    <a:pt x="561853" y="961713"/>
                    <a:pt x="684964" y="918262"/>
                    <a:pt x="797937" y="848017"/>
                  </a:cubicBezTo>
                  <a:cubicBezTo>
                    <a:pt x="835594" y="824119"/>
                    <a:pt x="860941" y="792979"/>
                    <a:pt x="861665" y="745183"/>
                  </a:cubicBezTo>
                  <a:cubicBezTo>
                    <a:pt x="862389" y="676386"/>
                    <a:pt x="879045" y="611210"/>
                    <a:pt x="900771" y="546033"/>
                  </a:cubicBezTo>
                  <a:cubicBezTo>
                    <a:pt x="921048" y="483029"/>
                    <a:pt x="944221" y="420750"/>
                    <a:pt x="965223" y="357746"/>
                  </a:cubicBezTo>
                  <a:cubicBezTo>
                    <a:pt x="940601" y="495340"/>
                    <a:pt x="894253" y="629314"/>
                    <a:pt x="871803" y="775599"/>
                  </a:cubicBezTo>
                  <a:cubicBezTo>
                    <a:pt x="895701" y="756046"/>
                    <a:pt x="907288" y="740114"/>
                    <a:pt x="907288" y="719837"/>
                  </a:cubicBezTo>
                  <a:cubicBezTo>
                    <a:pt x="907288" y="614830"/>
                    <a:pt x="954360" y="522859"/>
                    <a:pt x="989121" y="427267"/>
                  </a:cubicBezTo>
                  <a:cubicBezTo>
                    <a:pt x="1039089" y="289673"/>
                    <a:pt x="1093403" y="152078"/>
                    <a:pt x="1094127" y="0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5EB321A-548F-412F-90E3-3C5D03E60610}"/>
                </a:ext>
              </a:extLst>
            </p:cNvPr>
            <p:cNvSpPr/>
            <p:nvPr/>
          </p:nvSpPr>
          <p:spPr>
            <a:xfrm>
              <a:off x="5997572" y="2665712"/>
              <a:ext cx="789551" cy="410675"/>
            </a:xfrm>
            <a:custGeom>
              <a:avLst/>
              <a:gdLst>
                <a:gd name="connsiteX0" fmla="*/ 39768 w 789551"/>
                <a:gd name="connsiteY0" fmla="*/ 409887 h 410675"/>
                <a:gd name="connsiteX1" fmla="*/ 363477 w 789551"/>
                <a:gd name="connsiteY1" fmla="*/ 394679 h 410675"/>
                <a:gd name="connsiteX2" fmla="*/ 694428 w 789551"/>
                <a:gd name="connsiteY2" fmla="*/ 288948 h 410675"/>
                <a:gd name="connsiteX3" fmla="*/ 784227 w 789551"/>
                <a:gd name="connsiteY3" fmla="*/ 159320 h 410675"/>
                <a:gd name="connsiteX4" fmla="*/ 784227 w 789551"/>
                <a:gd name="connsiteY4" fmla="*/ 0 h 410675"/>
                <a:gd name="connsiteX5" fmla="*/ 539453 w 789551"/>
                <a:gd name="connsiteY5" fmla="*/ 194081 h 410675"/>
                <a:gd name="connsiteX6" fmla="*/ 120152 w 789551"/>
                <a:gd name="connsiteY6" fmla="*/ 260705 h 410675"/>
                <a:gd name="connsiteX7" fmla="*/ 8628 w 789551"/>
                <a:gd name="connsiteY7" fmla="*/ 267947 h 410675"/>
                <a:gd name="connsiteX8" fmla="*/ 10801 w 789551"/>
                <a:gd name="connsiteY8" fmla="*/ 383092 h 410675"/>
                <a:gd name="connsiteX9" fmla="*/ 39768 w 789551"/>
                <a:gd name="connsiteY9" fmla="*/ 409887 h 410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551" h="410675">
                  <a:moveTo>
                    <a:pt x="39768" y="409887"/>
                  </a:moveTo>
                  <a:cubicBezTo>
                    <a:pt x="147671" y="411335"/>
                    <a:pt x="256298" y="412784"/>
                    <a:pt x="363477" y="394679"/>
                  </a:cubicBezTo>
                  <a:cubicBezTo>
                    <a:pt x="478622" y="375126"/>
                    <a:pt x="592319" y="351228"/>
                    <a:pt x="694428" y="288948"/>
                  </a:cubicBezTo>
                  <a:cubicBezTo>
                    <a:pt x="743673" y="258533"/>
                    <a:pt x="774088" y="215082"/>
                    <a:pt x="784227" y="159320"/>
                  </a:cubicBezTo>
                  <a:cubicBezTo>
                    <a:pt x="793641" y="107179"/>
                    <a:pt x="788572" y="53589"/>
                    <a:pt x="784227" y="0"/>
                  </a:cubicBezTo>
                  <a:cubicBezTo>
                    <a:pt x="731361" y="105006"/>
                    <a:pt x="642287" y="157872"/>
                    <a:pt x="539453" y="194081"/>
                  </a:cubicBezTo>
                  <a:cubicBezTo>
                    <a:pt x="402583" y="241152"/>
                    <a:pt x="262816" y="261430"/>
                    <a:pt x="120152" y="260705"/>
                  </a:cubicBezTo>
                  <a:cubicBezTo>
                    <a:pt x="81770" y="260705"/>
                    <a:pt x="29629" y="241877"/>
                    <a:pt x="8628" y="267947"/>
                  </a:cubicBezTo>
                  <a:cubicBezTo>
                    <a:pt x="-11649" y="293294"/>
                    <a:pt x="10077" y="343986"/>
                    <a:pt x="10801" y="383092"/>
                  </a:cubicBezTo>
                  <a:cubicBezTo>
                    <a:pt x="11525" y="407714"/>
                    <a:pt x="21663" y="409887"/>
                    <a:pt x="39768" y="409887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6CB5FCD-F9E2-46F1-95A4-2914B369E449}"/>
                </a:ext>
              </a:extLst>
            </p:cNvPr>
            <p:cNvSpPr/>
            <p:nvPr/>
          </p:nvSpPr>
          <p:spPr>
            <a:xfrm>
              <a:off x="5740746" y="2884272"/>
              <a:ext cx="209813" cy="180617"/>
            </a:xfrm>
            <a:custGeom>
              <a:avLst/>
              <a:gdLst>
                <a:gd name="connsiteX0" fmla="*/ 1128 w 209813"/>
                <a:gd name="connsiteY0" fmla="*/ 34903 h 180617"/>
                <a:gd name="connsiteX1" fmla="*/ 19957 w 209813"/>
                <a:gd name="connsiteY1" fmla="*/ 48663 h 180617"/>
                <a:gd name="connsiteX2" fmla="*/ 49648 w 209813"/>
                <a:gd name="connsiteY2" fmla="*/ 60250 h 180617"/>
                <a:gd name="connsiteX3" fmla="*/ 25750 w 209813"/>
                <a:gd name="connsiteY3" fmla="*/ 73285 h 180617"/>
                <a:gd name="connsiteX4" fmla="*/ 8370 w 209813"/>
                <a:gd name="connsiteY4" fmla="*/ 89941 h 180617"/>
                <a:gd name="connsiteX5" fmla="*/ 25026 w 209813"/>
                <a:gd name="connsiteY5" fmla="*/ 106597 h 180617"/>
                <a:gd name="connsiteX6" fmla="*/ 51821 w 209813"/>
                <a:gd name="connsiteY6" fmla="*/ 122529 h 180617"/>
                <a:gd name="connsiteX7" fmla="*/ 25026 w 209813"/>
                <a:gd name="connsiteY7" fmla="*/ 134116 h 180617"/>
                <a:gd name="connsiteX8" fmla="*/ 9818 w 209813"/>
                <a:gd name="connsiteY8" fmla="*/ 152221 h 180617"/>
                <a:gd name="connsiteX9" fmla="*/ 25026 w 209813"/>
                <a:gd name="connsiteY9" fmla="*/ 167429 h 180617"/>
                <a:gd name="connsiteX10" fmla="*/ 131481 w 209813"/>
                <a:gd name="connsiteY10" fmla="*/ 180464 h 180617"/>
                <a:gd name="connsiteX11" fmla="*/ 209692 w 209813"/>
                <a:gd name="connsiteY11" fmla="*/ 99355 h 180617"/>
                <a:gd name="connsiteX12" fmla="*/ 207520 w 209813"/>
                <a:gd name="connsiteY12" fmla="*/ 52284 h 180617"/>
                <a:gd name="connsiteX13" fmla="*/ 194485 w 209813"/>
                <a:gd name="connsiteY13" fmla="*/ 29834 h 180617"/>
                <a:gd name="connsiteX14" fmla="*/ 23578 w 209813"/>
                <a:gd name="connsiteY14" fmla="*/ 143 h 180617"/>
                <a:gd name="connsiteX15" fmla="*/ 1128 w 209813"/>
                <a:gd name="connsiteY15" fmla="*/ 34903 h 18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9813" h="180617">
                  <a:moveTo>
                    <a:pt x="1128" y="34903"/>
                  </a:moveTo>
                  <a:cubicBezTo>
                    <a:pt x="-3941" y="53732"/>
                    <a:pt x="9094" y="49387"/>
                    <a:pt x="19957" y="48663"/>
                  </a:cubicBezTo>
                  <a:cubicBezTo>
                    <a:pt x="31544" y="48663"/>
                    <a:pt x="47476" y="45766"/>
                    <a:pt x="49648" y="60250"/>
                  </a:cubicBezTo>
                  <a:cubicBezTo>
                    <a:pt x="51821" y="73285"/>
                    <a:pt x="36613" y="73285"/>
                    <a:pt x="25750" y="73285"/>
                  </a:cubicBezTo>
                  <a:cubicBezTo>
                    <a:pt x="14163" y="74009"/>
                    <a:pt x="8370" y="78354"/>
                    <a:pt x="8370" y="89941"/>
                  </a:cubicBezTo>
                  <a:cubicBezTo>
                    <a:pt x="8370" y="101528"/>
                    <a:pt x="12715" y="105873"/>
                    <a:pt x="25026" y="106597"/>
                  </a:cubicBezTo>
                  <a:cubicBezTo>
                    <a:pt x="35889" y="107322"/>
                    <a:pt x="52545" y="108046"/>
                    <a:pt x="51821" y="122529"/>
                  </a:cubicBezTo>
                  <a:cubicBezTo>
                    <a:pt x="51097" y="134840"/>
                    <a:pt x="35889" y="134116"/>
                    <a:pt x="25026" y="134116"/>
                  </a:cubicBezTo>
                  <a:cubicBezTo>
                    <a:pt x="11991" y="134116"/>
                    <a:pt x="9818" y="142082"/>
                    <a:pt x="9818" y="152221"/>
                  </a:cubicBezTo>
                  <a:cubicBezTo>
                    <a:pt x="10542" y="163083"/>
                    <a:pt x="15612" y="168877"/>
                    <a:pt x="25026" y="167429"/>
                  </a:cubicBezTo>
                  <a:cubicBezTo>
                    <a:pt x="61235" y="162359"/>
                    <a:pt x="95272" y="180464"/>
                    <a:pt x="131481" y="180464"/>
                  </a:cubicBezTo>
                  <a:cubicBezTo>
                    <a:pt x="210416" y="181188"/>
                    <a:pt x="210416" y="182636"/>
                    <a:pt x="209692" y="99355"/>
                  </a:cubicBezTo>
                  <a:cubicBezTo>
                    <a:pt x="208968" y="89217"/>
                    <a:pt x="207520" y="70388"/>
                    <a:pt x="207520" y="52284"/>
                  </a:cubicBezTo>
                  <a:cubicBezTo>
                    <a:pt x="207520" y="42145"/>
                    <a:pt x="205347" y="32007"/>
                    <a:pt x="194485" y="29834"/>
                  </a:cubicBezTo>
                  <a:cubicBezTo>
                    <a:pt x="137998" y="18971"/>
                    <a:pt x="80788" y="8109"/>
                    <a:pt x="23578" y="143"/>
                  </a:cubicBezTo>
                  <a:cubicBezTo>
                    <a:pt x="-320" y="-2030"/>
                    <a:pt x="4749" y="21144"/>
                    <a:pt x="1128" y="34903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7299188-F3DD-4DC3-BFC8-C57195B5B6D6}"/>
                </a:ext>
              </a:extLst>
            </p:cNvPr>
            <p:cNvSpPr/>
            <p:nvPr/>
          </p:nvSpPr>
          <p:spPr>
            <a:xfrm>
              <a:off x="5854846" y="2875944"/>
              <a:ext cx="123835" cy="104786"/>
            </a:xfrm>
            <a:custGeom>
              <a:avLst/>
              <a:gdLst>
                <a:gd name="connsiteX0" fmla="*/ 123835 w 123835"/>
                <a:gd name="connsiteY0" fmla="*/ 104787 h 104786"/>
                <a:gd name="connsiteX1" fmla="*/ 123111 w 123835"/>
                <a:gd name="connsiteY1" fmla="*/ 38886 h 104786"/>
                <a:gd name="connsiteX2" fmla="*/ 103558 w 123835"/>
                <a:gd name="connsiteY2" fmla="*/ 12816 h 104786"/>
                <a:gd name="connsiteX3" fmla="*/ 0 w 123835"/>
                <a:gd name="connsiteY3" fmla="*/ 1229 h 104786"/>
                <a:gd name="connsiteX4" fmla="*/ 79660 w 123835"/>
                <a:gd name="connsiteY4" fmla="*/ 19333 h 104786"/>
                <a:gd name="connsiteX5" fmla="*/ 110800 w 123835"/>
                <a:gd name="connsiteY5" fmla="*/ 54094 h 104786"/>
                <a:gd name="connsiteX6" fmla="*/ 123835 w 123835"/>
                <a:gd name="connsiteY6" fmla="*/ 104787 h 104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35" h="104786">
                  <a:moveTo>
                    <a:pt x="123835" y="104787"/>
                  </a:moveTo>
                  <a:cubicBezTo>
                    <a:pt x="123835" y="83061"/>
                    <a:pt x="123835" y="61336"/>
                    <a:pt x="123111" y="38886"/>
                  </a:cubicBezTo>
                  <a:cubicBezTo>
                    <a:pt x="123111" y="26575"/>
                    <a:pt x="117317" y="15712"/>
                    <a:pt x="103558" y="12816"/>
                  </a:cubicBezTo>
                  <a:cubicBezTo>
                    <a:pt x="69521" y="4850"/>
                    <a:pt x="35485" y="-3116"/>
                    <a:pt x="0" y="1229"/>
                  </a:cubicBezTo>
                  <a:cubicBezTo>
                    <a:pt x="26071" y="9919"/>
                    <a:pt x="52865" y="15712"/>
                    <a:pt x="79660" y="19333"/>
                  </a:cubicBezTo>
                  <a:cubicBezTo>
                    <a:pt x="102110" y="22230"/>
                    <a:pt x="111524" y="31644"/>
                    <a:pt x="110800" y="54094"/>
                  </a:cubicBezTo>
                  <a:cubicBezTo>
                    <a:pt x="110076" y="71474"/>
                    <a:pt x="107179" y="88855"/>
                    <a:pt x="123835" y="104787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D7C5134A-3D66-4039-A6CC-8F3FB15EBB70}"/>
                </a:ext>
              </a:extLst>
            </p:cNvPr>
            <p:cNvSpPr/>
            <p:nvPr/>
          </p:nvSpPr>
          <p:spPr>
            <a:xfrm>
              <a:off x="5560262" y="2752614"/>
              <a:ext cx="1293955" cy="998705"/>
            </a:xfrm>
            <a:custGeom>
              <a:avLst/>
              <a:gdLst>
                <a:gd name="connsiteX0" fmla="*/ 1293955 w 1293955"/>
                <a:gd name="connsiteY0" fmla="*/ 923332 h 998705"/>
                <a:gd name="connsiteX1" fmla="*/ 1267161 w 1293955"/>
                <a:gd name="connsiteY1" fmla="*/ 646694 h 998705"/>
                <a:gd name="connsiteX2" fmla="*/ 1267161 w 1293955"/>
                <a:gd name="connsiteY2" fmla="*/ 585863 h 998705"/>
                <a:gd name="connsiteX3" fmla="*/ 1259919 w 1293955"/>
                <a:gd name="connsiteY3" fmla="*/ 553999 h 998705"/>
                <a:gd name="connsiteX4" fmla="*/ 1255574 w 1293955"/>
                <a:gd name="connsiteY4" fmla="*/ 548930 h 998705"/>
                <a:gd name="connsiteX5" fmla="*/ 1232400 w 1293955"/>
                <a:gd name="connsiteY5" fmla="*/ 302708 h 998705"/>
                <a:gd name="connsiteX6" fmla="*/ 1214295 w 1293955"/>
                <a:gd name="connsiteY6" fmla="*/ 154251 h 998705"/>
                <a:gd name="connsiteX7" fmla="*/ 1162878 w 1293955"/>
                <a:gd name="connsiteY7" fmla="*/ 197702 h 998705"/>
                <a:gd name="connsiteX8" fmla="*/ 1107841 w 1293955"/>
                <a:gd name="connsiteY8" fmla="*/ 232462 h 998705"/>
                <a:gd name="connsiteX9" fmla="*/ 537910 w 1293955"/>
                <a:gd name="connsiteY9" fmla="*/ 343986 h 998705"/>
                <a:gd name="connsiteX10" fmla="*/ 426386 w 1293955"/>
                <a:gd name="connsiteY10" fmla="*/ 359194 h 998705"/>
                <a:gd name="connsiteX11" fmla="*/ 390901 w 1293955"/>
                <a:gd name="connsiteY11" fmla="*/ 361367 h 998705"/>
                <a:gd name="connsiteX12" fmla="*/ 204786 w 1293955"/>
                <a:gd name="connsiteY12" fmla="*/ 333124 h 998705"/>
                <a:gd name="connsiteX13" fmla="*/ 167129 w 1293955"/>
                <a:gd name="connsiteY13" fmla="*/ 309950 h 998705"/>
                <a:gd name="connsiteX14" fmla="*/ 118608 w 1293955"/>
                <a:gd name="connsiteY14" fmla="*/ 249843 h 998705"/>
                <a:gd name="connsiteX15" fmla="*/ 78778 w 1293955"/>
                <a:gd name="connsiteY15" fmla="*/ 215082 h 998705"/>
                <a:gd name="connsiteX16" fmla="*/ 107022 w 1293955"/>
                <a:gd name="connsiteY16" fmla="*/ 225221 h 998705"/>
                <a:gd name="connsiteX17" fmla="*/ 151197 w 1293955"/>
                <a:gd name="connsiteY17" fmla="*/ 244773 h 998705"/>
                <a:gd name="connsiteX18" fmla="*/ 156990 w 1293955"/>
                <a:gd name="connsiteY18" fmla="*/ 199150 h 998705"/>
                <a:gd name="connsiteX19" fmla="*/ 157714 w 1293955"/>
                <a:gd name="connsiteY19" fmla="*/ 155699 h 998705"/>
                <a:gd name="connsiteX20" fmla="*/ 113539 w 1293955"/>
                <a:gd name="connsiteY20" fmla="*/ 80384 h 998705"/>
                <a:gd name="connsiteX21" fmla="*/ 56329 w 1293955"/>
                <a:gd name="connsiteY21" fmla="*/ 17380 h 998705"/>
                <a:gd name="connsiteX22" fmla="*/ 41121 w 1293955"/>
                <a:gd name="connsiteY22" fmla="*/ 0 h 998705"/>
                <a:gd name="connsiteX23" fmla="*/ 26637 w 1293955"/>
                <a:gd name="connsiteY23" fmla="*/ 35485 h 998705"/>
                <a:gd name="connsiteX24" fmla="*/ 34603 w 1293955"/>
                <a:gd name="connsiteY24" fmla="*/ 50693 h 998705"/>
                <a:gd name="connsiteX25" fmla="*/ 35328 w 1293955"/>
                <a:gd name="connsiteY25" fmla="*/ 115869 h 998705"/>
                <a:gd name="connsiteX26" fmla="*/ 7084 w 1293955"/>
                <a:gd name="connsiteY26" fmla="*/ 501858 h 998705"/>
                <a:gd name="connsiteX27" fmla="*/ 3464 w 1293955"/>
                <a:gd name="connsiteY27" fmla="*/ 591656 h 998705"/>
                <a:gd name="connsiteX28" fmla="*/ 235202 w 1293955"/>
                <a:gd name="connsiteY28" fmla="*/ 661902 h 998705"/>
                <a:gd name="connsiteX29" fmla="*/ 320655 w 1293955"/>
                <a:gd name="connsiteY29" fmla="*/ 577897 h 998705"/>
                <a:gd name="connsiteX30" fmla="*/ 320655 w 1293955"/>
                <a:gd name="connsiteY30" fmla="*/ 511996 h 998705"/>
                <a:gd name="connsiteX31" fmla="*/ 327897 w 1293955"/>
                <a:gd name="connsiteY31" fmla="*/ 389610 h 998705"/>
                <a:gd name="connsiteX32" fmla="*/ 340208 w 1293955"/>
                <a:gd name="connsiteY32" fmla="*/ 418577 h 998705"/>
                <a:gd name="connsiteX33" fmla="*/ 334415 w 1293955"/>
                <a:gd name="connsiteY33" fmla="*/ 607588 h 998705"/>
                <a:gd name="connsiteX34" fmla="*/ 366279 w 1293955"/>
                <a:gd name="connsiteY34" fmla="*/ 651039 h 998705"/>
                <a:gd name="connsiteX35" fmla="*/ 446663 w 1293955"/>
                <a:gd name="connsiteY35" fmla="*/ 672040 h 998705"/>
                <a:gd name="connsiteX36" fmla="*/ 485768 w 1293955"/>
                <a:gd name="connsiteY36" fmla="*/ 726354 h 998705"/>
                <a:gd name="connsiteX37" fmla="*/ 390901 w 1293955"/>
                <a:gd name="connsiteY37" fmla="*/ 705353 h 998705"/>
                <a:gd name="connsiteX38" fmla="*/ 437248 w 1293955"/>
                <a:gd name="connsiteY38" fmla="*/ 727078 h 998705"/>
                <a:gd name="connsiteX39" fmla="*/ 535013 w 1293955"/>
                <a:gd name="connsiteY39" fmla="*/ 800221 h 998705"/>
                <a:gd name="connsiteX40" fmla="*/ 567601 w 1293955"/>
                <a:gd name="connsiteY40" fmla="*/ 799497 h 998705"/>
                <a:gd name="connsiteX41" fmla="*/ 583533 w 1293955"/>
                <a:gd name="connsiteY41" fmla="*/ 771978 h 998705"/>
                <a:gd name="connsiteX42" fmla="*/ 684194 w 1293955"/>
                <a:gd name="connsiteY42" fmla="*/ 801669 h 998705"/>
                <a:gd name="connsiteX43" fmla="*/ 764578 w 1293955"/>
                <a:gd name="connsiteY43" fmla="*/ 939263 h 998705"/>
                <a:gd name="connsiteX44" fmla="*/ 760958 w 1293955"/>
                <a:gd name="connsiteY44" fmla="*/ 946505 h 998705"/>
                <a:gd name="connsiteX45" fmla="*/ 544427 w 1293955"/>
                <a:gd name="connsiteY45" fmla="*/ 929849 h 998705"/>
                <a:gd name="connsiteX46" fmla="*/ 515460 w 1293955"/>
                <a:gd name="connsiteY46" fmla="*/ 939988 h 998705"/>
                <a:gd name="connsiteX47" fmla="*/ 540806 w 1293955"/>
                <a:gd name="connsiteY47" fmla="*/ 974749 h 998705"/>
                <a:gd name="connsiteX48" fmla="*/ 692160 w 1293955"/>
                <a:gd name="connsiteY48" fmla="*/ 992129 h 998705"/>
                <a:gd name="connsiteX49" fmla="*/ 1244711 w 1293955"/>
                <a:gd name="connsiteY49" fmla="*/ 945057 h 998705"/>
                <a:gd name="connsiteX50" fmla="*/ 1270057 w 1293955"/>
                <a:gd name="connsiteY50" fmla="*/ 903054 h 998705"/>
                <a:gd name="connsiteX51" fmla="*/ 1293955 w 1293955"/>
                <a:gd name="connsiteY51" fmla="*/ 923332 h 998705"/>
                <a:gd name="connsiteX52" fmla="*/ 1246883 w 1293955"/>
                <a:gd name="connsiteY52" fmla="*/ 607588 h 998705"/>
                <a:gd name="connsiteX53" fmla="*/ 1236021 w 1293955"/>
                <a:gd name="connsiteY53" fmla="*/ 609037 h 998705"/>
                <a:gd name="connsiteX54" fmla="*/ 1199087 w 1293955"/>
                <a:gd name="connsiteY54" fmla="*/ 246946 h 998705"/>
                <a:gd name="connsiteX55" fmla="*/ 1246883 w 1293955"/>
                <a:gd name="connsiteY55" fmla="*/ 607588 h 998705"/>
                <a:gd name="connsiteX56" fmla="*/ 762406 w 1293955"/>
                <a:gd name="connsiteY56" fmla="*/ 731423 h 998705"/>
                <a:gd name="connsiteX57" fmla="*/ 788476 w 1293955"/>
                <a:gd name="connsiteY57" fmla="*/ 725630 h 998705"/>
                <a:gd name="connsiteX58" fmla="*/ 1144774 w 1293955"/>
                <a:gd name="connsiteY58" fmla="*/ 673489 h 998705"/>
                <a:gd name="connsiteX59" fmla="*/ 1183880 w 1293955"/>
                <a:gd name="connsiteY59" fmla="*/ 656833 h 998705"/>
                <a:gd name="connsiteX60" fmla="*/ 1237469 w 1293955"/>
                <a:gd name="connsiteY60" fmla="*/ 645246 h 998705"/>
                <a:gd name="connsiteX61" fmla="*/ 1232400 w 1293955"/>
                <a:gd name="connsiteY61" fmla="*/ 705353 h 998705"/>
                <a:gd name="connsiteX62" fmla="*/ 1232400 w 1293955"/>
                <a:gd name="connsiteY62" fmla="*/ 705353 h 998705"/>
                <a:gd name="connsiteX63" fmla="*/ 1231676 w 1293955"/>
                <a:gd name="connsiteY63" fmla="*/ 706077 h 998705"/>
                <a:gd name="connsiteX64" fmla="*/ 1232400 w 1293955"/>
                <a:gd name="connsiteY64" fmla="*/ 705353 h 998705"/>
                <a:gd name="connsiteX65" fmla="*/ 1191121 w 1293955"/>
                <a:gd name="connsiteY65" fmla="*/ 706801 h 998705"/>
                <a:gd name="connsiteX66" fmla="*/ 910139 w 1293955"/>
                <a:gd name="connsiteY66" fmla="*/ 769081 h 998705"/>
                <a:gd name="connsiteX67" fmla="*/ 831927 w 1293955"/>
                <a:gd name="connsiteY67" fmla="*/ 779220 h 998705"/>
                <a:gd name="connsiteX68" fmla="*/ 773269 w 1293955"/>
                <a:gd name="connsiteY68" fmla="*/ 759667 h 998705"/>
                <a:gd name="connsiteX69" fmla="*/ 762406 w 1293955"/>
                <a:gd name="connsiteY69" fmla="*/ 731423 h 998705"/>
                <a:gd name="connsiteX70" fmla="*/ 1245435 w 1293955"/>
                <a:gd name="connsiteY70" fmla="*/ 878432 h 998705"/>
                <a:gd name="connsiteX71" fmla="*/ 833376 w 1293955"/>
                <a:gd name="connsiteY71" fmla="*/ 942884 h 998705"/>
                <a:gd name="connsiteX72" fmla="*/ 797167 w 1293955"/>
                <a:gd name="connsiteY72" fmla="*/ 908848 h 998705"/>
                <a:gd name="connsiteX73" fmla="*/ 776165 w 1293955"/>
                <a:gd name="connsiteY73" fmla="*/ 860328 h 998705"/>
                <a:gd name="connsiteX74" fmla="*/ 732714 w 1293955"/>
                <a:gd name="connsiteY74" fmla="*/ 795151 h 998705"/>
                <a:gd name="connsiteX75" fmla="*/ 738508 w 1293955"/>
                <a:gd name="connsiteY75" fmla="*/ 787185 h 998705"/>
                <a:gd name="connsiteX76" fmla="*/ 870309 w 1293955"/>
                <a:gd name="connsiteY76" fmla="*/ 882777 h 998705"/>
                <a:gd name="connsiteX77" fmla="*/ 874654 w 1293955"/>
                <a:gd name="connsiteY77" fmla="*/ 878432 h 998705"/>
                <a:gd name="connsiteX78" fmla="*/ 810202 w 1293955"/>
                <a:gd name="connsiteY78" fmla="*/ 791530 h 998705"/>
                <a:gd name="connsiteX79" fmla="*/ 1066562 w 1293955"/>
                <a:gd name="connsiteY79" fmla="*/ 761839 h 998705"/>
                <a:gd name="connsiteX80" fmla="*/ 1202708 w 1293955"/>
                <a:gd name="connsiteY80" fmla="*/ 729975 h 998705"/>
                <a:gd name="connsiteX81" fmla="*/ 1232400 w 1293955"/>
                <a:gd name="connsiteY81" fmla="*/ 706801 h 998705"/>
                <a:gd name="connsiteX82" fmla="*/ 1232400 w 1293955"/>
                <a:gd name="connsiteY82" fmla="*/ 706801 h 998705"/>
                <a:gd name="connsiteX83" fmla="*/ 1233124 w 1293955"/>
                <a:gd name="connsiteY83" fmla="*/ 706077 h 998705"/>
                <a:gd name="connsiteX84" fmla="*/ 1232400 w 1293955"/>
                <a:gd name="connsiteY84" fmla="*/ 706801 h 998705"/>
                <a:gd name="connsiteX85" fmla="*/ 1249056 w 1293955"/>
                <a:gd name="connsiteY85" fmla="*/ 715491 h 998705"/>
                <a:gd name="connsiteX86" fmla="*/ 1264264 w 1293955"/>
                <a:gd name="connsiteY86" fmla="*/ 851638 h 998705"/>
                <a:gd name="connsiteX87" fmla="*/ 1245435 w 1293955"/>
                <a:gd name="connsiteY87" fmla="*/ 878432 h 998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293955" h="998705">
                  <a:moveTo>
                    <a:pt x="1293955" y="923332"/>
                  </a:moveTo>
                  <a:cubicBezTo>
                    <a:pt x="1274402" y="830636"/>
                    <a:pt x="1272230" y="738665"/>
                    <a:pt x="1267161" y="646694"/>
                  </a:cubicBezTo>
                  <a:cubicBezTo>
                    <a:pt x="1262091" y="626417"/>
                    <a:pt x="1262091" y="606140"/>
                    <a:pt x="1267161" y="585863"/>
                  </a:cubicBezTo>
                  <a:cubicBezTo>
                    <a:pt x="1270057" y="573552"/>
                    <a:pt x="1271506" y="562689"/>
                    <a:pt x="1259919" y="553999"/>
                  </a:cubicBezTo>
                  <a:cubicBezTo>
                    <a:pt x="1258470" y="552551"/>
                    <a:pt x="1255574" y="550378"/>
                    <a:pt x="1255574" y="548930"/>
                  </a:cubicBezTo>
                  <a:cubicBezTo>
                    <a:pt x="1254125" y="465649"/>
                    <a:pt x="1238917" y="385265"/>
                    <a:pt x="1232400" y="302708"/>
                  </a:cubicBezTo>
                  <a:cubicBezTo>
                    <a:pt x="1228779" y="254912"/>
                    <a:pt x="1220813" y="206392"/>
                    <a:pt x="1214295" y="154251"/>
                  </a:cubicBezTo>
                  <a:cubicBezTo>
                    <a:pt x="1194018" y="171631"/>
                    <a:pt x="1179535" y="185391"/>
                    <a:pt x="1162878" y="197702"/>
                  </a:cubicBezTo>
                  <a:cubicBezTo>
                    <a:pt x="1145498" y="210737"/>
                    <a:pt x="1127393" y="223772"/>
                    <a:pt x="1107841" y="232462"/>
                  </a:cubicBezTo>
                  <a:cubicBezTo>
                    <a:pt x="926795" y="315743"/>
                    <a:pt x="737060" y="354849"/>
                    <a:pt x="537910" y="343986"/>
                  </a:cubicBezTo>
                  <a:cubicBezTo>
                    <a:pt x="499528" y="341814"/>
                    <a:pt x="461146" y="332399"/>
                    <a:pt x="426386" y="359194"/>
                  </a:cubicBezTo>
                  <a:cubicBezTo>
                    <a:pt x="416247" y="367160"/>
                    <a:pt x="402488" y="362815"/>
                    <a:pt x="390901" y="361367"/>
                  </a:cubicBezTo>
                  <a:cubicBezTo>
                    <a:pt x="329345" y="352676"/>
                    <a:pt x="267066" y="343262"/>
                    <a:pt x="204786" y="333124"/>
                  </a:cubicBezTo>
                  <a:cubicBezTo>
                    <a:pt x="189578" y="330227"/>
                    <a:pt x="170025" y="327330"/>
                    <a:pt x="167129" y="309950"/>
                  </a:cubicBezTo>
                  <a:cubicBezTo>
                    <a:pt x="162059" y="279534"/>
                    <a:pt x="138885" y="267223"/>
                    <a:pt x="118608" y="249843"/>
                  </a:cubicBezTo>
                  <a:cubicBezTo>
                    <a:pt x="104849" y="238980"/>
                    <a:pt x="91814" y="226669"/>
                    <a:pt x="78778" y="215082"/>
                  </a:cubicBezTo>
                  <a:cubicBezTo>
                    <a:pt x="91089" y="215082"/>
                    <a:pt x="99055" y="220875"/>
                    <a:pt x="107022" y="225221"/>
                  </a:cubicBezTo>
                  <a:cubicBezTo>
                    <a:pt x="121505" y="233186"/>
                    <a:pt x="137437" y="251291"/>
                    <a:pt x="151197" y="244773"/>
                  </a:cubicBezTo>
                  <a:cubicBezTo>
                    <a:pt x="167129" y="237531"/>
                    <a:pt x="154817" y="215082"/>
                    <a:pt x="156990" y="199150"/>
                  </a:cubicBezTo>
                  <a:cubicBezTo>
                    <a:pt x="158438" y="184666"/>
                    <a:pt x="156266" y="170183"/>
                    <a:pt x="157714" y="155699"/>
                  </a:cubicBezTo>
                  <a:cubicBezTo>
                    <a:pt x="160611" y="120214"/>
                    <a:pt x="146127" y="94868"/>
                    <a:pt x="113539" y="80384"/>
                  </a:cubicBezTo>
                  <a:cubicBezTo>
                    <a:pt x="85296" y="67349"/>
                    <a:pt x="66467" y="47072"/>
                    <a:pt x="56329" y="17380"/>
                  </a:cubicBezTo>
                  <a:cubicBezTo>
                    <a:pt x="53432" y="8690"/>
                    <a:pt x="51984" y="724"/>
                    <a:pt x="41121" y="0"/>
                  </a:cubicBezTo>
                  <a:cubicBezTo>
                    <a:pt x="27361" y="8690"/>
                    <a:pt x="27361" y="22450"/>
                    <a:pt x="26637" y="35485"/>
                  </a:cubicBezTo>
                  <a:cubicBezTo>
                    <a:pt x="28810" y="41278"/>
                    <a:pt x="30982" y="46348"/>
                    <a:pt x="34603" y="50693"/>
                  </a:cubicBezTo>
                  <a:cubicBezTo>
                    <a:pt x="34603" y="72418"/>
                    <a:pt x="36776" y="94144"/>
                    <a:pt x="35328" y="115869"/>
                  </a:cubicBezTo>
                  <a:cubicBezTo>
                    <a:pt x="25913" y="244773"/>
                    <a:pt x="15050" y="372954"/>
                    <a:pt x="7084" y="501858"/>
                  </a:cubicBezTo>
                  <a:cubicBezTo>
                    <a:pt x="4912" y="531549"/>
                    <a:pt x="-5227" y="561965"/>
                    <a:pt x="3464" y="591656"/>
                  </a:cubicBezTo>
                  <a:cubicBezTo>
                    <a:pt x="68640" y="650315"/>
                    <a:pt x="149024" y="662626"/>
                    <a:pt x="235202" y="661902"/>
                  </a:cubicBezTo>
                  <a:cubicBezTo>
                    <a:pt x="320655" y="661902"/>
                    <a:pt x="320655" y="661902"/>
                    <a:pt x="320655" y="577897"/>
                  </a:cubicBezTo>
                  <a:cubicBezTo>
                    <a:pt x="320655" y="556171"/>
                    <a:pt x="319931" y="534446"/>
                    <a:pt x="320655" y="511996"/>
                  </a:cubicBezTo>
                  <a:cubicBezTo>
                    <a:pt x="322103" y="472891"/>
                    <a:pt x="325000" y="432336"/>
                    <a:pt x="327897" y="389610"/>
                  </a:cubicBezTo>
                  <a:cubicBezTo>
                    <a:pt x="343829" y="399024"/>
                    <a:pt x="340208" y="409887"/>
                    <a:pt x="340208" y="418577"/>
                  </a:cubicBezTo>
                  <a:cubicBezTo>
                    <a:pt x="338760" y="481581"/>
                    <a:pt x="337311" y="544584"/>
                    <a:pt x="334415" y="607588"/>
                  </a:cubicBezTo>
                  <a:cubicBezTo>
                    <a:pt x="333690" y="632211"/>
                    <a:pt x="341656" y="645970"/>
                    <a:pt x="366279" y="651039"/>
                  </a:cubicBezTo>
                  <a:cubicBezTo>
                    <a:pt x="393797" y="656833"/>
                    <a:pt x="419868" y="666971"/>
                    <a:pt x="446663" y="672040"/>
                  </a:cubicBezTo>
                  <a:cubicBezTo>
                    <a:pt x="477078" y="677834"/>
                    <a:pt x="490114" y="694490"/>
                    <a:pt x="485768" y="726354"/>
                  </a:cubicBezTo>
                  <a:cubicBezTo>
                    <a:pt x="455353" y="719837"/>
                    <a:pt x="425661" y="713319"/>
                    <a:pt x="390901" y="705353"/>
                  </a:cubicBezTo>
                  <a:cubicBezTo>
                    <a:pt x="406833" y="721285"/>
                    <a:pt x="423489" y="721285"/>
                    <a:pt x="437248" y="727078"/>
                  </a:cubicBezTo>
                  <a:cubicBezTo>
                    <a:pt x="474906" y="743734"/>
                    <a:pt x="521978" y="746631"/>
                    <a:pt x="535013" y="800221"/>
                  </a:cubicBezTo>
                  <a:cubicBezTo>
                    <a:pt x="541531" y="824843"/>
                    <a:pt x="557462" y="816877"/>
                    <a:pt x="567601" y="799497"/>
                  </a:cubicBezTo>
                  <a:cubicBezTo>
                    <a:pt x="572670" y="790082"/>
                    <a:pt x="575567" y="777771"/>
                    <a:pt x="583533" y="771978"/>
                  </a:cubicBezTo>
                  <a:cubicBezTo>
                    <a:pt x="596568" y="761839"/>
                    <a:pt x="672607" y="787910"/>
                    <a:pt x="684194" y="801669"/>
                  </a:cubicBezTo>
                  <a:cubicBezTo>
                    <a:pt x="718955" y="842223"/>
                    <a:pt x="729094" y="898709"/>
                    <a:pt x="764578" y="939263"/>
                  </a:cubicBezTo>
                  <a:cubicBezTo>
                    <a:pt x="764578" y="939988"/>
                    <a:pt x="762406" y="942884"/>
                    <a:pt x="760958" y="946505"/>
                  </a:cubicBezTo>
                  <a:cubicBezTo>
                    <a:pt x="689264" y="940712"/>
                    <a:pt x="616845" y="934194"/>
                    <a:pt x="544427" y="929849"/>
                  </a:cubicBezTo>
                  <a:cubicBezTo>
                    <a:pt x="535013" y="929125"/>
                    <a:pt x="514736" y="915366"/>
                    <a:pt x="515460" y="939988"/>
                  </a:cubicBezTo>
                  <a:cubicBezTo>
                    <a:pt x="515460" y="954471"/>
                    <a:pt x="514012" y="972576"/>
                    <a:pt x="540806" y="974749"/>
                  </a:cubicBezTo>
                  <a:cubicBezTo>
                    <a:pt x="591499" y="978369"/>
                    <a:pt x="641468" y="988508"/>
                    <a:pt x="692160" y="992129"/>
                  </a:cubicBezTo>
                  <a:cubicBezTo>
                    <a:pt x="878999" y="1005888"/>
                    <a:pt x="1063665" y="1001543"/>
                    <a:pt x="1244711" y="945057"/>
                  </a:cubicBezTo>
                  <a:cubicBezTo>
                    <a:pt x="1267161" y="937815"/>
                    <a:pt x="1284541" y="931298"/>
                    <a:pt x="1270057" y="903054"/>
                  </a:cubicBezTo>
                  <a:cubicBezTo>
                    <a:pt x="1287438" y="903054"/>
                    <a:pt x="1275127" y="922607"/>
                    <a:pt x="1293955" y="923332"/>
                  </a:cubicBezTo>
                  <a:close/>
                  <a:moveTo>
                    <a:pt x="1246883" y="607588"/>
                  </a:moveTo>
                  <a:cubicBezTo>
                    <a:pt x="1243263" y="608313"/>
                    <a:pt x="1239642" y="608313"/>
                    <a:pt x="1236021" y="609037"/>
                  </a:cubicBezTo>
                  <a:cubicBezTo>
                    <a:pt x="1212847" y="490271"/>
                    <a:pt x="1201984" y="370057"/>
                    <a:pt x="1199087" y="246946"/>
                  </a:cubicBezTo>
                  <a:cubicBezTo>
                    <a:pt x="1215019" y="367160"/>
                    <a:pt x="1230227" y="488098"/>
                    <a:pt x="1246883" y="607588"/>
                  </a:cubicBezTo>
                  <a:close/>
                  <a:moveTo>
                    <a:pt x="762406" y="731423"/>
                  </a:moveTo>
                  <a:cubicBezTo>
                    <a:pt x="767475" y="720561"/>
                    <a:pt x="779786" y="726354"/>
                    <a:pt x="788476" y="725630"/>
                  </a:cubicBezTo>
                  <a:cubicBezTo>
                    <a:pt x="908691" y="721285"/>
                    <a:pt x="1028181" y="707525"/>
                    <a:pt x="1144774" y="673489"/>
                  </a:cubicBezTo>
                  <a:cubicBezTo>
                    <a:pt x="1158533" y="669868"/>
                    <a:pt x="1173017" y="666971"/>
                    <a:pt x="1183880" y="656833"/>
                  </a:cubicBezTo>
                  <a:cubicBezTo>
                    <a:pt x="1200536" y="643073"/>
                    <a:pt x="1222261" y="628590"/>
                    <a:pt x="1237469" y="645246"/>
                  </a:cubicBezTo>
                  <a:cubicBezTo>
                    <a:pt x="1251953" y="659730"/>
                    <a:pt x="1246883" y="686524"/>
                    <a:pt x="1232400" y="705353"/>
                  </a:cubicBezTo>
                  <a:cubicBezTo>
                    <a:pt x="1232400" y="705353"/>
                    <a:pt x="1232400" y="705353"/>
                    <a:pt x="1232400" y="705353"/>
                  </a:cubicBezTo>
                  <a:lnTo>
                    <a:pt x="1231676" y="706077"/>
                  </a:lnTo>
                  <a:cubicBezTo>
                    <a:pt x="1231676" y="706077"/>
                    <a:pt x="1232400" y="705353"/>
                    <a:pt x="1232400" y="705353"/>
                  </a:cubicBezTo>
                  <a:cubicBezTo>
                    <a:pt x="1217916" y="701008"/>
                    <a:pt x="1204157" y="700284"/>
                    <a:pt x="1191121" y="706801"/>
                  </a:cubicBezTo>
                  <a:cubicBezTo>
                    <a:pt x="1102771" y="754597"/>
                    <a:pt x="1005007" y="753873"/>
                    <a:pt x="910139" y="769081"/>
                  </a:cubicBezTo>
                  <a:cubicBezTo>
                    <a:pt x="884068" y="773426"/>
                    <a:pt x="858722" y="776323"/>
                    <a:pt x="831927" y="779220"/>
                  </a:cubicBezTo>
                  <a:cubicBezTo>
                    <a:pt x="809478" y="781392"/>
                    <a:pt x="788476" y="779220"/>
                    <a:pt x="773269" y="759667"/>
                  </a:cubicBezTo>
                  <a:cubicBezTo>
                    <a:pt x="766751" y="752425"/>
                    <a:pt x="757337" y="743010"/>
                    <a:pt x="762406" y="731423"/>
                  </a:cubicBezTo>
                  <a:close/>
                  <a:moveTo>
                    <a:pt x="1245435" y="878432"/>
                  </a:moveTo>
                  <a:cubicBezTo>
                    <a:pt x="1112910" y="930573"/>
                    <a:pt x="973143" y="941436"/>
                    <a:pt x="833376" y="942884"/>
                  </a:cubicBezTo>
                  <a:cubicBezTo>
                    <a:pt x="806581" y="942884"/>
                    <a:pt x="795718" y="935643"/>
                    <a:pt x="797167" y="908848"/>
                  </a:cubicBezTo>
                  <a:cubicBezTo>
                    <a:pt x="798615" y="889295"/>
                    <a:pt x="787028" y="874811"/>
                    <a:pt x="776165" y="860328"/>
                  </a:cubicBezTo>
                  <a:cubicBezTo>
                    <a:pt x="760233" y="839326"/>
                    <a:pt x="743577" y="819049"/>
                    <a:pt x="732714" y="795151"/>
                  </a:cubicBezTo>
                  <a:cubicBezTo>
                    <a:pt x="734887" y="792255"/>
                    <a:pt x="736335" y="790082"/>
                    <a:pt x="738508" y="787185"/>
                  </a:cubicBezTo>
                  <a:cubicBezTo>
                    <a:pt x="782683" y="819049"/>
                    <a:pt x="826858" y="850913"/>
                    <a:pt x="870309" y="882777"/>
                  </a:cubicBezTo>
                  <a:cubicBezTo>
                    <a:pt x="871757" y="881329"/>
                    <a:pt x="873206" y="879881"/>
                    <a:pt x="874654" y="878432"/>
                  </a:cubicBezTo>
                  <a:cubicBezTo>
                    <a:pt x="853653" y="850189"/>
                    <a:pt x="833376" y="821946"/>
                    <a:pt x="810202" y="791530"/>
                  </a:cubicBezTo>
                  <a:cubicBezTo>
                    <a:pt x="898552" y="779220"/>
                    <a:pt x="983281" y="779220"/>
                    <a:pt x="1066562" y="761839"/>
                  </a:cubicBezTo>
                  <a:cubicBezTo>
                    <a:pt x="1112186" y="751700"/>
                    <a:pt x="1157809" y="741562"/>
                    <a:pt x="1202708" y="729975"/>
                  </a:cubicBezTo>
                  <a:cubicBezTo>
                    <a:pt x="1215744" y="727078"/>
                    <a:pt x="1225158" y="718388"/>
                    <a:pt x="1232400" y="706801"/>
                  </a:cubicBezTo>
                  <a:cubicBezTo>
                    <a:pt x="1232400" y="706801"/>
                    <a:pt x="1232400" y="706801"/>
                    <a:pt x="1232400" y="706801"/>
                  </a:cubicBezTo>
                  <a:lnTo>
                    <a:pt x="1233124" y="706077"/>
                  </a:lnTo>
                  <a:cubicBezTo>
                    <a:pt x="1233124" y="706077"/>
                    <a:pt x="1233124" y="706801"/>
                    <a:pt x="1232400" y="706801"/>
                  </a:cubicBezTo>
                  <a:cubicBezTo>
                    <a:pt x="1242538" y="701732"/>
                    <a:pt x="1247608" y="703904"/>
                    <a:pt x="1249056" y="715491"/>
                  </a:cubicBezTo>
                  <a:cubicBezTo>
                    <a:pt x="1254125" y="761115"/>
                    <a:pt x="1259194" y="806014"/>
                    <a:pt x="1264264" y="851638"/>
                  </a:cubicBezTo>
                  <a:cubicBezTo>
                    <a:pt x="1267161" y="867570"/>
                    <a:pt x="1260643" y="872639"/>
                    <a:pt x="1245435" y="878432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0BE0844-2C32-434E-ACBA-4CCAA9132A07}"/>
                </a:ext>
              </a:extLst>
            </p:cNvPr>
            <p:cNvSpPr/>
            <p:nvPr/>
          </p:nvSpPr>
          <p:spPr>
            <a:xfrm>
              <a:off x="5902366" y="3638454"/>
              <a:ext cx="152354" cy="75707"/>
            </a:xfrm>
            <a:custGeom>
              <a:avLst/>
              <a:gdLst>
                <a:gd name="connsiteX0" fmla="*/ 152355 w 152354"/>
                <a:gd name="connsiteY0" fmla="*/ 68631 h 75707"/>
                <a:gd name="connsiteX1" fmla="*/ 140044 w 152354"/>
                <a:gd name="connsiteY1" fmla="*/ 49803 h 75707"/>
                <a:gd name="connsiteX2" fmla="*/ 34313 w 152354"/>
                <a:gd name="connsiteY2" fmla="*/ 3455 h 75707"/>
                <a:gd name="connsiteX3" fmla="*/ 3898 w 152354"/>
                <a:gd name="connsiteY3" fmla="*/ 6352 h 75707"/>
                <a:gd name="connsiteX4" fmla="*/ 8243 w 152354"/>
                <a:gd name="connsiteY4" fmla="*/ 30974 h 75707"/>
                <a:gd name="connsiteX5" fmla="*/ 39382 w 152354"/>
                <a:gd name="connsiteY5" fmla="*/ 52700 h 75707"/>
                <a:gd name="connsiteX6" fmla="*/ 131354 w 152354"/>
                <a:gd name="connsiteY6" fmla="*/ 72977 h 75707"/>
                <a:gd name="connsiteX7" fmla="*/ 152355 w 152354"/>
                <a:gd name="connsiteY7" fmla="*/ 68631 h 75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354" h="75707">
                  <a:moveTo>
                    <a:pt x="152355" y="68631"/>
                  </a:moveTo>
                  <a:cubicBezTo>
                    <a:pt x="152355" y="62114"/>
                    <a:pt x="148010" y="54148"/>
                    <a:pt x="140044" y="49803"/>
                  </a:cubicBezTo>
                  <a:cubicBezTo>
                    <a:pt x="106731" y="29526"/>
                    <a:pt x="70522" y="17215"/>
                    <a:pt x="34313" y="3455"/>
                  </a:cubicBezTo>
                  <a:cubicBezTo>
                    <a:pt x="22726" y="-890"/>
                    <a:pt x="12588" y="-2338"/>
                    <a:pt x="3898" y="6352"/>
                  </a:cubicBezTo>
                  <a:cubicBezTo>
                    <a:pt x="-5517" y="15042"/>
                    <a:pt x="4622" y="23732"/>
                    <a:pt x="8243" y="30974"/>
                  </a:cubicBezTo>
                  <a:cubicBezTo>
                    <a:pt x="14036" y="42561"/>
                    <a:pt x="24899" y="49803"/>
                    <a:pt x="39382" y="52700"/>
                  </a:cubicBezTo>
                  <a:cubicBezTo>
                    <a:pt x="71246" y="59217"/>
                    <a:pt x="103110" y="67183"/>
                    <a:pt x="131354" y="72977"/>
                  </a:cubicBezTo>
                  <a:cubicBezTo>
                    <a:pt x="141492" y="75873"/>
                    <a:pt x="150906" y="78770"/>
                    <a:pt x="152355" y="68631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A3A7C56-DC72-4C44-998D-70649AB1DDFE}"/>
                </a:ext>
              </a:extLst>
            </p:cNvPr>
            <p:cNvSpPr/>
            <p:nvPr/>
          </p:nvSpPr>
          <p:spPr>
            <a:xfrm>
              <a:off x="6025934" y="3609321"/>
              <a:ext cx="104825" cy="28967"/>
            </a:xfrm>
            <a:custGeom>
              <a:avLst/>
              <a:gdLst>
                <a:gd name="connsiteX0" fmla="*/ 104825 w 104825"/>
                <a:gd name="connsiteY0" fmla="*/ 17380 h 28967"/>
                <a:gd name="connsiteX1" fmla="*/ 543 w 104825"/>
                <a:gd name="connsiteY1" fmla="*/ 0 h 28967"/>
                <a:gd name="connsiteX2" fmla="*/ 543 w 104825"/>
                <a:gd name="connsiteY2" fmla="*/ 13759 h 28967"/>
                <a:gd name="connsiteX3" fmla="*/ 104101 w 104825"/>
                <a:gd name="connsiteY3" fmla="*/ 28967 h 28967"/>
                <a:gd name="connsiteX4" fmla="*/ 104825 w 104825"/>
                <a:gd name="connsiteY4" fmla="*/ 17380 h 2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825" h="28967">
                  <a:moveTo>
                    <a:pt x="104825" y="17380"/>
                  </a:moveTo>
                  <a:cubicBezTo>
                    <a:pt x="70065" y="10863"/>
                    <a:pt x="35304" y="5794"/>
                    <a:pt x="543" y="0"/>
                  </a:cubicBezTo>
                  <a:cubicBezTo>
                    <a:pt x="-181" y="3621"/>
                    <a:pt x="-181" y="8690"/>
                    <a:pt x="543" y="13759"/>
                  </a:cubicBezTo>
                  <a:cubicBezTo>
                    <a:pt x="35304" y="18829"/>
                    <a:pt x="69340" y="23898"/>
                    <a:pt x="104101" y="28967"/>
                  </a:cubicBezTo>
                  <a:cubicBezTo>
                    <a:pt x="104101" y="24622"/>
                    <a:pt x="104825" y="21725"/>
                    <a:pt x="104825" y="17380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008D0A4-A549-4B83-A4CB-3D495AC26F30}"/>
                </a:ext>
              </a:extLst>
            </p:cNvPr>
            <p:cNvSpPr/>
            <p:nvPr/>
          </p:nvSpPr>
          <p:spPr>
            <a:xfrm>
              <a:off x="5997324" y="3723017"/>
              <a:ext cx="28412" cy="38509"/>
            </a:xfrm>
            <a:custGeom>
              <a:avLst/>
              <a:gdLst>
                <a:gd name="connsiteX0" fmla="*/ 14670 w 28412"/>
                <a:gd name="connsiteY0" fmla="*/ 37658 h 38509"/>
                <a:gd name="connsiteX1" fmla="*/ 26257 w 28412"/>
                <a:gd name="connsiteY1" fmla="*/ 31140 h 38509"/>
                <a:gd name="connsiteX2" fmla="*/ 187 w 28412"/>
                <a:gd name="connsiteY2" fmla="*/ 0 h 38509"/>
                <a:gd name="connsiteX3" fmla="*/ 14670 w 28412"/>
                <a:gd name="connsiteY3" fmla="*/ 37658 h 38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12" h="38509">
                  <a:moveTo>
                    <a:pt x="14670" y="37658"/>
                  </a:moveTo>
                  <a:cubicBezTo>
                    <a:pt x="19739" y="40554"/>
                    <a:pt x="24809" y="35485"/>
                    <a:pt x="26257" y="31140"/>
                  </a:cubicBezTo>
                  <a:cubicBezTo>
                    <a:pt x="33499" y="14484"/>
                    <a:pt x="21912" y="7242"/>
                    <a:pt x="187" y="0"/>
                  </a:cubicBezTo>
                  <a:cubicBezTo>
                    <a:pt x="-538" y="16657"/>
                    <a:pt x="187" y="29692"/>
                    <a:pt x="14670" y="37658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54E8FC-7E8B-46BD-AA76-48C2BBBEF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6" name="Picture 2">
            <a:extLst>
              <a:ext uri="{FF2B5EF4-FFF2-40B4-BE49-F238E27FC236}">
                <a16:creationId xmlns:a16="http://schemas.microsoft.com/office/drawing/2014/main" id="{EAD81ABE-1ED7-41D9-A1A1-369C13CF3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2" y="0"/>
            <a:ext cx="8229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5206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C65565E4-F577-4F10-987A-0766D41F5C55}"/>
              </a:ext>
            </a:extLst>
          </p:cNvPr>
          <p:cNvGrpSpPr/>
          <p:nvPr/>
        </p:nvGrpSpPr>
        <p:grpSpPr>
          <a:xfrm>
            <a:off x="6941548" y="5194289"/>
            <a:ext cx="5250452" cy="1618526"/>
            <a:chOff x="1058497" y="4544319"/>
            <a:chExt cx="3909685" cy="1205216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25DD314-3C2C-40BB-AA9D-BF69AC3090D2}"/>
                </a:ext>
              </a:extLst>
            </p:cNvPr>
            <p:cNvSpPr/>
            <p:nvPr/>
          </p:nvSpPr>
          <p:spPr>
            <a:xfrm>
              <a:off x="3978158" y="4544319"/>
              <a:ext cx="291457" cy="1205216"/>
            </a:xfrm>
            <a:custGeom>
              <a:avLst/>
              <a:gdLst>
                <a:gd name="connsiteX0" fmla="*/ 360045 w 352425"/>
                <a:gd name="connsiteY0" fmla="*/ 1458278 h 1457325"/>
                <a:gd name="connsiteX1" fmla="*/ 360045 w 352425"/>
                <a:gd name="connsiteY1" fmla="*/ 1433513 h 1457325"/>
                <a:gd name="connsiteX2" fmla="*/ 360998 w 352425"/>
                <a:gd name="connsiteY2" fmla="*/ 160020 h 1457325"/>
                <a:gd name="connsiteX3" fmla="*/ 334328 w 352425"/>
                <a:gd name="connsiteY3" fmla="*/ 122873 h 1457325"/>
                <a:gd name="connsiteX4" fmla="*/ 124778 w 352425"/>
                <a:gd name="connsiteY4" fmla="*/ 45720 h 1457325"/>
                <a:gd name="connsiteX5" fmla="*/ 0 w 352425"/>
                <a:gd name="connsiteY5" fmla="*/ 0 h 1457325"/>
                <a:gd name="connsiteX6" fmla="*/ 0 w 352425"/>
                <a:gd name="connsiteY6" fmla="*/ 1457325 h 1457325"/>
                <a:gd name="connsiteX7" fmla="*/ 360045 w 352425"/>
                <a:gd name="connsiteY7" fmla="*/ 1457325 h 1457325"/>
                <a:gd name="connsiteX8" fmla="*/ 323850 w 352425"/>
                <a:gd name="connsiteY8" fmla="*/ 1391603 h 1457325"/>
                <a:gd name="connsiteX9" fmla="*/ 300990 w 352425"/>
                <a:gd name="connsiteY9" fmla="*/ 1392555 h 1457325"/>
                <a:gd name="connsiteX10" fmla="*/ 60960 w 352425"/>
                <a:gd name="connsiteY10" fmla="*/ 1392555 h 1457325"/>
                <a:gd name="connsiteX11" fmla="*/ 37148 w 352425"/>
                <a:gd name="connsiteY11" fmla="*/ 1362075 h 1457325"/>
                <a:gd name="connsiteX12" fmla="*/ 323850 w 352425"/>
                <a:gd name="connsiteY12" fmla="*/ 1362075 h 1457325"/>
                <a:gd name="connsiteX13" fmla="*/ 323850 w 352425"/>
                <a:gd name="connsiteY13" fmla="*/ 1391603 h 1457325"/>
                <a:gd name="connsiteX14" fmla="*/ 323850 w 352425"/>
                <a:gd name="connsiteY14" fmla="*/ 1333500 h 1457325"/>
                <a:gd name="connsiteX15" fmla="*/ 37148 w 352425"/>
                <a:gd name="connsiteY15" fmla="*/ 1333500 h 1457325"/>
                <a:gd name="connsiteX16" fmla="*/ 60960 w 352425"/>
                <a:gd name="connsiteY16" fmla="*/ 1302068 h 1457325"/>
                <a:gd name="connsiteX17" fmla="*/ 300990 w 352425"/>
                <a:gd name="connsiteY17" fmla="*/ 1302068 h 1457325"/>
                <a:gd name="connsiteX18" fmla="*/ 323850 w 352425"/>
                <a:gd name="connsiteY18" fmla="*/ 1303020 h 1457325"/>
                <a:gd name="connsiteX19" fmla="*/ 323850 w 352425"/>
                <a:gd name="connsiteY19" fmla="*/ 1333500 h 1457325"/>
                <a:gd name="connsiteX20" fmla="*/ 323850 w 352425"/>
                <a:gd name="connsiteY20" fmla="*/ 1277303 h 1457325"/>
                <a:gd name="connsiteX21" fmla="*/ 300990 w 352425"/>
                <a:gd name="connsiteY21" fmla="*/ 1278255 h 1457325"/>
                <a:gd name="connsiteX22" fmla="*/ 60960 w 352425"/>
                <a:gd name="connsiteY22" fmla="*/ 1278255 h 1457325"/>
                <a:gd name="connsiteX23" fmla="*/ 37148 w 352425"/>
                <a:gd name="connsiteY23" fmla="*/ 1247775 h 1457325"/>
                <a:gd name="connsiteX24" fmla="*/ 323850 w 352425"/>
                <a:gd name="connsiteY24" fmla="*/ 1247775 h 1457325"/>
                <a:gd name="connsiteX25" fmla="*/ 323850 w 352425"/>
                <a:gd name="connsiteY25" fmla="*/ 1277303 h 1457325"/>
                <a:gd name="connsiteX26" fmla="*/ 322898 w 352425"/>
                <a:gd name="connsiteY26" fmla="*/ 1163003 h 1457325"/>
                <a:gd name="connsiteX27" fmla="*/ 300038 w 352425"/>
                <a:gd name="connsiteY27" fmla="*/ 1163955 h 1457325"/>
                <a:gd name="connsiteX28" fmla="*/ 60008 w 352425"/>
                <a:gd name="connsiteY28" fmla="*/ 1163955 h 1457325"/>
                <a:gd name="connsiteX29" fmla="*/ 36195 w 352425"/>
                <a:gd name="connsiteY29" fmla="*/ 1133475 h 1457325"/>
                <a:gd name="connsiteX30" fmla="*/ 322898 w 352425"/>
                <a:gd name="connsiteY30" fmla="*/ 1133475 h 1457325"/>
                <a:gd name="connsiteX31" fmla="*/ 323850 w 352425"/>
                <a:gd name="connsiteY31" fmla="*/ 1150620 h 1457325"/>
                <a:gd name="connsiteX32" fmla="*/ 322898 w 352425"/>
                <a:gd name="connsiteY32" fmla="*/ 1163003 h 1457325"/>
                <a:gd name="connsiteX33" fmla="*/ 300990 w 352425"/>
                <a:gd name="connsiteY33" fmla="*/ 936308 h 1457325"/>
                <a:gd name="connsiteX34" fmla="*/ 60960 w 352425"/>
                <a:gd name="connsiteY34" fmla="*/ 936308 h 1457325"/>
                <a:gd name="connsiteX35" fmla="*/ 37148 w 352425"/>
                <a:gd name="connsiteY35" fmla="*/ 904875 h 1457325"/>
                <a:gd name="connsiteX36" fmla="*/ 323850 w 352425"/>
                <a:gd name="connsiteY36" fmla="*/ 904875 h 1457325"/>
                <a:gd name="connsiteX37" fmla="*/ 323850 w 352425"/>
                <a:gd name="connsiteY37" fmla="*/ 934403 h 1457325"/>
                <a:gd name="connsiteX38" fmla="*/ 300990 w 352425"/>
                <a:gd name="connsiteY38" fmla="*/ 936308 h 1457325"/>
                <a:gd name="connsiteX39" fmla="*/ 322898 w 352425"/>
                <a:gd name="connsiteY39" fmla="*/ 960120 h 1457325"/>
                <a:gd name="connsiteX40" fmla="*/ 322898 w 352425"/>
                <a:gd name="connsiteY40" fmla="*/ 990600 h 1457325"/>
                <a:gd name="connsiteX41" fmla="*/ 37148 w 352425"/>
                <a:gd name="connsiteY41" fmla="*/ 990600 h 1457325"/>
                <a:gd name="connsiteX42" fmla="*/ 60960 w 352425"/>
                <a:gd name="connsiteY42" fmla="*/ 959168 h 1457325"/>
                <a:gd name="connsiteX43" fmla="*/ 298133 w 352425"/>
                <a:gd name="connsiteY43" fmla="*/ 959168 h 1457325"/>
                <a:gd name="connsiteX44" fmla="*/ 322898 w 352425"/>
                <a:gd name="connsiteY44" fmla="*/ 960120 h 1457325"/>
                <a:gd name="connsiteX45" fmla="*/ 37148 w 352425"/>
                <a:gd name="connsiteY45" fmla="*/ 762000 h 1457325"/>
                <a:gd name="connsiteX46" fmla="*/ 37148 w 352425"/>
                <a:gd name="connsiteY46" fmla="*/ 731520 h 1457325"/>
                <a:gd name="connsiteX47" fmla="*/ 323850 w 352425"/>
                <a:gd name="connsiteY47" fmla="*/ 731520 h 1457325"/>
                <a:gd name="connsiteX48" fmla="*/ 323850 w 352425"/>
                <a:gd name="connsiteY48" fmla="*/ 762000 h 1457325"/>
                <a:gd name="connsiteX49" fmla="*/ 37148 w 352425"/>
                <a:gd name="connsiteY49" fmla="*/ 762000 h 1457325"/>
                <a:gd name="connsiteX50" fmla="*/ 322898 w 352425"/>
                <a:gd name="connsiteY50" fmla="*/ 789623 h 1457325"/>
                <a:gd name="connsiteX51" fmla="*/ 322898 w 352425"/>
                <a:gd name="connsiteY51" fmla="*/ 820103 h 1457325"/>
                <a:gd name="connsiteX52" fmla="*/ 300038 w 352425"/>
                <a:gd name="connsiteY52" fmla="*/ 821055 h 1457325"/>
                <a:gd name="connsiteX53" fmla="*/ 60008 w 352425"/>
                <a:gd name="connsiteY53" fmla="*/ 821055 h 1457325"/>
                <a:gd name="connsiteX54" fmla="*/ 36195 w 352425"/>
                <a:gd name="connsiteY54" fmla="*/ 789623 h 1457325"/>
                <a:gd name="connsiteX55" fmla="*/ 322898 w 352425"/>
                <a:gd name="connsiteY55" fmla="*/ 789623 h 1457325"/>
                <a:gd name="connsiteX56" fmla="*/ 39053 w 352425"/>
                <a:gd name="connsiteY56" fmla="*/ 647700 h 1457325"/>
                <a:gd name="connsiteX57" fmla="*/ 61913 w 352425"/>
                <a:gd name="connsiteY57" fmla="*/ 616268 h 1457325"/>
                <a:gd name="connsiteX58" fmla="*/ 301943 w 352425"/>
                <a:gd name="connsiteY58" fmla="*/ 616268 h 1457325"/>
                <a:gd name="connsiteX59" fmla="*/ 324803 w 352425"/>
                <a:gd name="connsiteY59" fmla="*/ 617220 h 1457325"/>
                <a:gd name="connsiteX60" fmla="*/ 324803 w 352425"/>
                <a:gd name="connsiteY60" fmla="*/ 647700 h 1457325"/>
                <a:gd name="connsiteX61" fmla="*/ 39053 w 352425"/>
                <a:gd name="connsiteY61" fmla="*/ 647700 h 1457325"/>
                <a:gd name="connsiteX62" fmla="*/ 37148 w 352425"/>
                <a:gd name="connsiteY62" fmla="*/ 561975 h 1457325"/>
                <a:gd name="connsiteX63" fmla="*/ 323850 w 352425"/>
                <a:gd name="connsiteY63" fmla="*/ 561975 h 1457325"/>
                <a:gd name="connsiteX64" fmla="*/ 323850 w 352425"/>
                <a:gd name="connsiteY64" fmla="*/ 591503 h 1457325"/>
                <a:gd name="connsiteX65" fmla="*/ 300990 w 352425"/>
                <a:gd name="connsiteY65" fmla="*/ 592455 h 1457325"/>
                <a:gd name="connsiteX66" fmla="*/ 60960 w 352425"/>
                <a:gd name="connsiteY66" fmla="*/ 592455 h 1457325"/>
                <a:gd name="connsiteX67" fmla="*/ 37148 w 352425"/>
                <a:gd name="connsiteY67" fmla="*/ 561975 h 1457325"/>
                <a:gd name="connsiteX68" fmla="*/ 60960 w 352425"/>
                <a:gd name="connsiteY68" fmla="*/ 1073468 h 1457325"/>
                <a:gd name="connsiteX69" fmla="*/ 300990 w 352425"/>
                <a:gd name="connsiteY69" fmla="*/ 1073468 h 1457325"/>
                <a:gd name="connsiteX70" fmla="*/ 323850 w 352425"/>
                <a:gd name="connsiteY70" fmla="*/ 1074420 h 1457325"/>
                <a:gd name="connsiteX71" fmla="*/ 323850 w 352425"/>
                <a:gd name="connsiteY71" fmla="*/ 1103948 h 1457325"/>
                <a:gd name="connsiteX72" fmla="*/ 37148 w 352425"/>
                <a:gd name="connsiteY72" fmla="*/ 1103948 h 1457325"/>
                <a:gd name="connsiteX73" fmla="*/ 60960 w 352425"/>
                <a:gd name="connsiteY73" fmla="*/ 1073468 h 1457325"/>
                <a:gd name="connsiteX74" fmla="*/ 323850 w 352425"/>
                <a:gd name="connsiteY74" fmla="*/ 533400 h 1457325"/>
                <a:gd name="connsiteX75" fmla="*/ 38100 w 352425"/>
                <a:gd name="connsiteY75" fmla="*/ 533400 h 1457325"/>
                <a:gd name="connsiteX76" fmla="*/ 60008 w 352425"/>
                <a:gd name="connsiteY76" fmla="*/ 502920 h 1457325"/>
                <a:gd name="connsiteX77" fmla="*/ 301943 w 352425"/>
                <a:gd name="connsiteY77" fmla="*/ 502920 h 1457325"/>
                <a:gd name="connsiteX78" fmla="*/ 324803 w 352425"/>
                <a:gd name="connsiteY78" fmla="*/ 504825 h 1457325"/>
                <a:gd name="connsiteX79" fmla="*/ 323850 w 352425"/>
                <a:gd name="connsiteY79" fmla="*/ 533400 h 1457325"/>
                <a:gd name="connsiteX80" fmla="*/ 38100 w 352425"/>
                <a:gd name="connsiteY80" fmla="*/ 447675 h 1457325"/>
                <a:gd name="connsiteX81" fmla="*/ 322898 w 352425"/>
                <a:gd name="connsiteY81" fmla="*/ 447675 h 1457325"/>
                <a:gd name="connsiteX82" fmla="*/ 322898 w 352425"/>
                <a:gd name="connsiteY82" fmla="*/ 477203 h 1457325"/>
                <a:gd name="connsiteX83" fmla="*/ 300990 w 352425"/>
                <a:gd name="connsiteY83" fmla="*/ 479108 h 1457325"/>
                <a:gd name="connsiteX84" fmla="*/ 59055 w 352425"/>
                <a:gd name="connsiteY84" fmla="*/ 479108 h 1457325"/>
                <a:gd name="connsiteX85" fmla="*/ 38100 w 352425"/>
                <a:gd name="connsiteY85" fmla="*/ 447675 h 1457325"/>
                <a:gd name="connsiteX86" fmla="*/ 37148 w 352425"/>
                <a:gd name="connsiteY86" fmla="*/ 218123 h 1457325"/>
                <a:gd name="connsiteX87" fmla="*/ 322898 w 352425"/>
                <a:gd name="connsiteY87" fmla="*/ 218123 h 1457325"/>
                <a:gd name="connsiteX88" fmla="*/ 322898 w 352425"/>
                <a:gd name="connsiteY88" fmla="*/ 248603 h 1457325"/>
                <a:gd name="connsiteX89" fmla="*/ 300038 w 352425"/>
                <a:gd name="connsiteY89" fmla="*/ 249555 h 1457325"/>
                <a:gd name="connsiteX90" fmla="*/ 60008 w 352425"/>
                <a:gd name="connsiteY90" fmla="*/ 249555 h 1457325"/>
                <a:gd name="connsiteX91" fmla="*/ 37148 w 352425"/>
                <a:gd name="connsiteY91" fmla="*/ 218123 h 1457325"/>
                <a:gd name="connsiteX92" fmla="*/ 61913 w 352425"/>
                <a:gd name="connsiteY92" fmla="*/ 273368 h 1457325"/>
                <a:gd name="connsiteX93" fmla="*/ 299085 w 352425"/>
                <a:gd name="connsiteY93" fmla="*/ 273368 h 1457325"/>
                <a:gd name="connsiteX94" fmla="*/ 323850 w 352425"/>
                <a:gd name="connsiteY94" fmla="*/ 274320 h 1457325"/>
                <a:gd name="connsiteX95" fmla="*/ 323850 w 352425"/>
                <a:gd name="connsiteY95" fmla="*/ 304800 h 1457325"/>
                <a:gd name="connsiteX96" fmla="*/ 39053 w 352425"/>
                <a:gd name="connsiteY96" fmla="*/ 304800 h 1457325"/>
                <a:gd name="connsiteX97" fmla="*/ 61913 w 352425"/>
                <a:gd name="connsiteY97" fmla="*/ 273368 h 1457325"/>
                <a:gd name="connsiteX98" fmla="*/ 322898 w 352425"/>
                <a:gd name="connsiteY98" fmla="*/ 332423 h 1457325"/>
                <a:gd name="connsiteX99" fmla="*/ 322898 w 352425"/>
                <a:gd name="connsiteY99" fmla="*/ 362903 h 1457325"/>
                <a:gd name="connsiteX100" fmla="*/ 300038 w 352425"/>
                <a:gd name="connsiteY100" fmla="*/ 363855 h 1457325"/>
                <a:gd name="connsiteX101" fmla="*/ 60008 w 352425"/>
                <a:gd name="connsiteY101" fmla="*/ 363855 h 1457325"/>
                <a:gd name="connsiteX102" fmla="*/ 36195 w 352425"/>
                <a:gd name="connsiteY102" fmla="*/ 332423 h 1457325"/>
                <a:gd name="connsiteX103" fmla="*/ 322898 w 352425"/>
                <a:gd name="connsiteY103" fmla="*/ 332423 h 1457325"/>
                <a:gd name="connsiteX104" fmla="*/ 60960 w 352425"/>
                <a:gd name="connsiteY104" fmla="*/ 387668 h 1457325"/>
                <a:gd name="connsiteX105" fmla="*/ 300990 w 352425"/>
                <a:gd name="connsiteY105" fmla="*/ 387668 h 1457325"/>
                <a:gd name="connsiteX106" fmla="*/ 323850 w 352425"/>
                <a:gd name="connsiteY106" fmla="*/ 388620 h 1457325"/>
                <a:gd name="connsiteX107" fmla="*/ 323850 w 352425"/>
                <a:gd name="connsiteY107" fmla="*/ 419100 h 1457325"/>
                <a:gd name="connsiteX108" fmla="*/ 39053 w 352425"/>
                <a:gd name="connsiteY108" fmla="*/ 419100 h 1457325"/>
                <a:gd name="connsiteX109" fmla="*/ 60960 w 352425"/>
                <a:gd name="connsiteY109" fmla="*/ 387668 h 1457325"/>
                <a:gd name="connsiteX110" fmla="*/ 60960 w 352425"/>
                <a:gd name="connsiteY110" fmla="*/ 844868 h 1457325"/>
                <a:gd name="connsiteX111" fmla="*/ 300990 w 352425"/>
                <a:gd name="connsiteY111" fmla="*/ 844868 h 1457325"/>
                <a:gd name="connsiteX112" fmla="*/ 324803 w 352425"/>
                <a:gd name="connsiteY112" fmla="*/ 845820 h 1457325"/>
                <a:gd name="connsiteX113" fmla="*/ 324803 w 352425"/>
                <a:gd name="connsiteY113" fmla="*/ 875348 h 1457325"/>
                <a:gd name="connsiteX114" fmla="*/ 40005 w 352425"/>
                <a:gd name="connsiteY114" fmla="*/ 875348 h 1457325"/>
                <a:gd name="connsiteX115" fmla="*/ 60960 w 352425"/>
                <a:gd name="connsiteY115" fmla="*/ 844868 h 1457325"/>
                <a:gd name="connsiteX116" fmla="*/ 37148 w 352425"/>
                <a:gd name="connsiteY116" fmla="*/ 1019175 h 1457325"/>
                <a:gd name="connsiteX117" fmla="*/ 323850 w 352425"/>
                <a:gd name="connsiteY117" fmla="*/ 1019175 h 1457325"/>
                <a:gd name="connsiteX118" fmla="*/ 323850 w 352425"/>
                <a:gd name="connsiteY118" fmla="*/ 1049655 h 1457325"/>
                <a:gd name="connsiteX119" fmla="*/ 219075 w 352425"/>
                <a:gd name="connsiteY119" fmla="*/ 1049655 h 1457325"/>
                <a:gd name="connsiteX120" fmla="*/ 61913 w 352425"/>
                <a:gd name="connsiteY120" fmla="*/ 1049655 h 1457325"/>
                <a:gd name="connsiteX121" fmla="*/ 37148 w 352425"/>
                <a:gd name="connsiteY121" fmla="*/ 1019175 h 145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352425" h="1457325">
                  <a:moveTo>
                    <a:pt x="360045" y="1458278"/>
                  </a:moveTo>
                  <a:cubicBezTo>
                    <a:pt x="360045" y="1449705"/>
                    <a:pt x="360045" y="1442085"/>
                    <a:pt x="360045" y="1433513"/>
                  </a:cubicBezTo>
                  <a:cubicBezTo>
                    <a:pt x="360045" y="1008698"/>
                    <a:pt x="360045" y="584835"/>
                    <a:pt x="360998" y="160020"/>
                  </a:cubicBezTo>
                  <a:cubicBezTo>
                    <a:pt x="360998" y="138113"/>
                    <a:pt x="353378" y="129540"/>
                    <a:pt x="334328" y="122873"/>
                  </a:cubicBezTo>
                  <a:cubicBezTo>
                    <a:pt x="263843" y="98108"/>
                    <a:pt x="194310" y="71438"/>
                    <a:pt x="124778" y="45720"/>
                  </a:cubicBezTo>
                  <a:cubicBezTo>
                    <a:pt x="83820" y="30480"/>
                    <a:pt x="43815" y="16193"/>
                    <a:pt x="0" y="0"/>
                  </a:cubicBezTo>
                  <a:cubicBezTo>
                    <a:pt x="0" y="487680"/>
                    <a:pt x="0" y="972503"/>
                    <a:pt x="0" y="1457325"/>
                  </a:cubicBezTo>
                  <a:lnTo>
                    <a:pt x="360045" y="1457325"/>
                  </a:lnTo>
                  <a:close/>
                  <a:moveTo>
                    <a:pt x="323850" y="1391603"/>
                  </a:moveTo>
                  <a:cubicBezTo>
                    <a:pt x="315278" y="1392555"/>
                    <a:pt x="307658" y="1392555"/>
                    <a:pt x="300990" y="1392555"/>
                  </a:cubicBezTo>
                  <a:cubicBezTo>
                    <a:pt x="220980" y="1392555"/>
                    <a:pt x="140970" y="1392555"/>
                    <a:pt x="60960" y="1392555"/>
                  </a:cubicBezTo>
                  <a:cubicBezTo>
                    <a:pt x="34290" y="1392555"/>
                    <a:pt x="34290" y="1392555"/>
                    <a:pt x="37148" y="1362075"/>
                  </a:cubicBezTo>
                  <a:cubicBezTo>
                    <a:pt x="131445" y="1362075"/>
                    <a:pt x="226695" y="1362075"/>
                    <a:pt x="323850" y="1362075"/>
                  </a:cubicBezTo>
                  <a:cubicBezTo>
                    <a:pt x="323850" y="1372553"/>
                    <a:pt x="323850" y="1381125"/>
                    <a:pt x="323850" y="1391603"/>
                  </a:cubicBezTo>
                  <a:close/>
                  <a:moveTo>
                    <a:pt x="323850" y="1333500"/>
                  </a:moveTo>
                  <a:cubicBezTo>
                    <a:pt x="228600" y="1333500"/>
                    <a:pt x="133350" y="1333500"/>
                    <a:pt x="37148" y="1333500"/>
                  </a:cubicBezTo>
                  <a:cubicBezTo>
                    <a:pt x="33338" y="1302068"/>
                    <a:pt x="33338" y="1302068"/>
                    <a:pt x="60960" y="1302068"/>
                  </a:cubicBezTo>
                  <a:cubicBezTo>
                    <a:pt x="140970" y="1302068"/>
                    <a:pt x="220980" y="1302068"/>
                    <a:pt x="300990" y="1302068"/>
                  </a:cubicBezTo>
                  <a:cubicBezTo>
                    <a:pt x="308610" y="1302068"/>
                    <a:pt x="316230" y="1303020"/>
                    <a:pt x="323850" y="1303020"/>
                  </a:cubicBezTo>
                  <a:cubicBezTo>
                    <a:pt x="323850" y="1314450"/>
                    <a:pt x="323850" y="1323023"/>
                    <a:pt x="323850" y="1333500"/>
                  </a:cubicBezTo>
                  <a:close/>
                  <a:moveTo>
                    <a:pt x="323850" y="1277303"/>
                  </a:moveTo>
                  <a:cubicBezTo>
                    <a:pt x="315278" y="1278255"/>
                    <a:pt x="307658" y="1278255"/>
                    <a:pt x="300990" y="1278255"/>
                  </a:cubicBezTo>
                  <a:cubicBezTo>
                    <a:pt x="220980" y="1278255"/>
                    <a:pt x="140970" y="1278255"/>
                    <a:pt x="60960" y="1278255"/>
                  </a:cubicBezTo>
                  <a:cubicBezTo>
                    <a:pt x="34290" y="1278255"/>
                    <a:pt x="34290" y="1278255"/>
                    <a:pt x="37148" y="1247775"/>
                  </a:cubicBezTo>
                  <a:cubicBezTo>
                    <a:pt x="131445" y="1247775"/>
                    <a:pt x="226695" y="1247775"/>
                    <a:pt x="323850" y="1247775"/>
                  </a:cubicBezTo>
                  <a:cubicBezTo>
                    <a:pt x="323850" y="1258253"/>
                    <a:pt x="323850" y="1266825"/>
                    <a:pt x="323850" y="1277303"/>
                  </a:cubicBezTo>
                  <a:close/>
                  <a:moveTo>
                    <a:pt x="322898" y="1163003"/>
                  </a:moveTo>
                  <a:cubicBezTo>
                    <a:pt x="315278" y="1163003"/>
                    <a:pt x="307658" y="1163955"/>
                    <a:pt x="300038" y="1163955"/>
                  </a:cubicBezTo>
                  <a:cubicBezTo>
                    <a:pt x="220028" y="1163955"/>
                    <a:pt x="140018" y="1163955"/>
                    <a:pt x="60008" y="1163955"/>
                  </a:cubicBezTo>
                  <a:cubicBezTo>
                    <a:pt x="33338" y="1163955"/>
                    <a:pt x="33338" y="1163955"/>
                    <a:pt x="36195" y="1133475"/>
                  </a:cubicBezTo>
                  <a:cubicBezTo>
                    <a:pt x="130493" y="1133475"/>
                    <a:pt x="225743" y="1133475"/>
                    <a:pt x="322898" y="1133475"/>
                  </a:cubicBezTo>
                  <a:cubicBezTo>
                    <a:pt x="322898" y="1140143"/>
                    <a:pt x="323850" y="1144905"/>
                    <a:pt x="323850" y="1150620"/>
                  </a:cubicBezTo>
                  <a:cubicBezTo>
                    <a:pt x="324803" y="1154430"/>
                    <a:pt x="323850" y="1157288"/>
                    <a:pt x="322898" y="1163003"/>
                  </a:cubicBezTo>
                  <a:close/>
                  <a:moveTo>
                    <a:pt x="300990" y="936308"/>
                  </a:moveTo>
                  <a:cubicBezTo>
                    <a:pt x="220980" y="936308"/>
                    <a:pt x="140970" y="936308"/>
                    <a:pt x="60960" y="936308"/>
                  </a:cubicBezTo>
                  <a:cubicBezTo>
                    <a:pt x="34290" y="936308"/>
                    <a:pt x="34290" y="936308"/>
                    <a:pt x="37148" y="904875"/>
                  </a:cubicBezTo>
                  <a:cubicBezTo>
                    <a:pt x="133350" y="904875"/>
                    <a:pt x="227648" y="904875"/>
                    <a:pt x="323850" y="904875"/>
                  </a:cubicBezTo>
                  <a:cubicBezTo>
                    <a:pt x="323850" y="915353"/>
                    <a:pt x="323850" y="923925"/>
                    <a:pt x="323850" y="934403"/>
                  </a:cubicBezTo>
                  <a:cubicBezTo>
                    <a:pt x="316230" y="935355"/>
                    <a:pt x="308610" y="936308"/>
                    <a:pt x="300990" y="936308"/>
                  </a:cubicBezTo>
                  <a:close/>
                  <a:moveTo>
                    <a:pt x="322898" y="960120"/>
                  </a:moveTo>
                  <a:cubicBezTo>
                    <a:pt x="322898" y="970598"/>
                    <a:pt x="322898" y="980123"/>
                    <a:pt x="322898" y="990600"/>
                  </a:cubicBezTo>
                  <a:cubicBezTo>
                    <a:pt x="227648" y="990600"/>
                    <a:pt x="133350" y="990600"/>
                    <a:pt x="37148" y="990600"/>
                  </a:cubicBezTo>
                  <a:cubicBezTo>
                    <a:pt x="34290" y="959168"/>
                    <a:pt x="34290" y="959168"/>
                    <a:pt x="60960" y="959168"/>
                  </a:cubicBezTo>
                  <a:cubicBezTo>
                    <a:pt x="140018" y="959168"/>
                    <a:pt x="219075" y="959168"/>
                    <a:pt x="298133" y="959168"/>
                  </a:cubicBezTo>
                  <a:cubicBezTo>
                    <a:pt x="306705" y="959168"/>
                    <a:pt x="313373" y="960120"/>
                    <a:pt x="322898" y="960120"/>
                  </a:cubicBezTo>
                  <a:close/>
                  <a:moveTo>
                    <a:pt x="37148" y="762000"/>
                  </a:moveTo>
                  <a:cubicBezTo>
                    <a:pt x="37148" y="752475"/>
                    <a:pt x="37148" y="742950"/>
                    <a:pt x="37148" y="731520"/>
                  </a:cubicBezTo>
                  <a:cubicBezTo>
                    <a:pt x="133350" y="731520"/>
                    <a:pt x="227648" y="731520"/>
                    <a:pt x="323850" y="731520"/>
                  </a:cubicBezTo>
                  <a:cubicBezTo>
                    <a:pt x="323850" y="741998"/>
                    <a:pt x="323850" y="751523"/>
                    <a:pt x="323850" y="762000"/>
                  </a:cubicBezTo>
                  <a:cubicBezTo>
                    <a:pt x="227648" y="762000"/>
                    <a:pt x="133350" y="762000"/>
                    <a:pt x="37148" y="762000"/>
                  </a:cubicBezTo>
                  <a:close/>
                  <a:moveTo>
                    <a:pt x="322898" y="789623"/>
                  </a:moveTo>
                  <a:cubicBezTo>
                    <a:pt x="322898" y="799148"/>
                    <a:pt x="322898" y="808673"/>
                    <a:pt x="322898" y="820103"/>
                  </a:cubicBezTo>
                  <a:cubicBezTo>
                    <a:pt x="315278" y="820103"/>
                    <a:pt x="307658" y="821055"/>
                    <a:pt x="300038" y="821055"/>
                  </a:cubicBezTo>
                  <a:cubicBezTo>
                    <a:pt x="220028" y="821055"/>
                    <a:pt x="140018" y="821055"/>
                    <a:pt x="60008" y="821055"/>
                  </a:cubicBezTo>
                  <a:cubicBezTo>
                    <a:pt x="33338" y="821055"/>
                    <a:pt x="33338" y="821055"/>
                    <a:pt x="36195" y="789623"/>
                  </a:cubicBezTo>
                  <a:cubicBezTo>
                    <a:pt x="133350" y="789623"/>
                    <a:pt x="227648" y="789623"/>
                    <a:pt x="322898" y="789623"/>
                  </a:cubicBezTo>
                  <a:close/>
                  <a:moveTo>
                    <a:pt x="39053" y="647700"/>
                  </a:moveTo>
                  <a:cubicBezTo>
                    <a:pt x="32385" y="618173"/>
                    <a:pt x="33338" y="616268"/>
                    <a:pt x="61913" y="616268"/>
                  </a:cubicBezTo>
                  <a:cubicBezTo>
                    <a:pt x="141923" y="616268"/>
                    <a:pt x="221933" y="616268"/>
                    <a:pt x="301943" y="616268"/>
                  </a:cubicBezTo>
                  <a:cubicBezTo>
                    <a:pt x="308610" y="616268"/>
                    <a:pt x="315278" y="617220"/>
                    <a:pt x="324803" y="617220"/>
                  </a:cubicBezTo>
                  <a:cubicBezTo>
                    <a:pt x="324803" y="628650"/>
                    <a:pt x="324803" y="637223"/>
                    <a:pt x="324803" y="647700"/>
                  </a:cubicBezTo>
                  <a:cubicBezTo>
                    <a:pt x="228600" y="647700"/>
                    <a:pt x="133350" y="647700"/>
                    <a:pt x="39053" y="647700"/>
                  </a:cubicBezTo>
                  <a:close/>
                  <a:moveTo>
                    <a:pt x="37148" y="561975"/>
                  </a:moveTo>
                  <a:cubicBezTo>
                    <a:pt x="131445" y="561975"/>
                    <a:pt x="226695" y="561975"/>
                    <a:pt x="323850" y="561975"/>
                  </a:cubicBezTo>
                  <a:cubicBezTo>
                    <a:pt x="323850" y="571500"/>
                    <a:pt x="323850" y="581025"/>
                    <a:pt x="323850" y="591503"/>
                  </a:cubicBezTo>
                  <a:cubicBezTo>
                    <a:pt x="315278" y="591503"/>
                    <a:pt x="307658" y="592455"/>
                    <a:pt x="300990" y="592455"/>
                  </a:cubicBezTo>
                  <a:cubicBezTo>
                    <a:pt x="220980" y="592455"/>
                    <a:pt x="140970" y="592455"/>
                    <a:pt x="60960" y="592455"/>
                  </a:cubicBezTo>
                  <a:cubicBezTo>
                    <a:pt x="34290" y="593408"/>
                    <a:pt x="34290" y="593408"/>
                    <a:pt x="37148" y="561975"/>
                  </a:cubicBezTo>
                  <a:close/>
                  <a:moveTo>
                    <a:pt x="60960" y="1073468"/>
                  </a:moveTo>
                  <a:cubicBezTo>
                    <a:pt x="140970" y="1073468"/>
                    <a:pt x="220980" y="1073468"/>
                    <a:pt x="300990" y="1073468"/>
                  </a:cubicBezTo>
                  <a:cubicBezTo>
                    <a:pt x="308610" y="1073468"/>
                    <a:pt x="316230" y="1074420"/>
                    <a:pt x="323850" y="1074420"/>
                  </a:cubicBezTo>
                  <a:cubicBezTo>
                    <a:pt x="323850" y="1084898"/>
                    <a:pt x="323850" y="1094423"/>
                    <a:pt x="323850" y="1103948"/>
                  </a:cubicBezTo>
                  <a:cubicBezTo>
                    <a:pt x="228600" y="1103948"/>
                    <a:pt x="133350" y="1103948"/>
                    <a:pt x="37148" y="1103948"/>
                  </a:cubicBezTo>
                  <a:cubicBezTo>
                    <a:pt x="34290" y="1074420"/>
                    <a:pt x="34290" y="1073468"/>
                    <a:pt x="60960" y="1073468"/>
                  </a:cubicBezTo>
                  <a:close/>
                  <a:moveTo>
                    <a:pt x="323850" y="533400"/>
                  </a:moveTo>
                  <a:cubicBezTo>
                    <a:pt x="228600" y="533400"/>
                    <a:pt x="133350" y="533400"/>
                    <a:pt x="38100" y="533400"/>
                  </a:cubicBezTo>
                  <a:cubicBezTo>
                    <a:pt x="33338" y="503873"/>
                    <a:pt x="33338" y="502920"/>
                    <a:pt x="60008" y="502920"/>
                  </a:cubicBezTo>
                  <a:cubicBezTo>
                    <a:pt x="140970" y="502920"/>
                    <a:pt x="220980" y="502920"/>
                    <a:pt x="301943" y="502920"/>
                  </a:cubicBezTo>
                  <a:cubicBezTo>
                    <a:pt x="308610" y="502920"/>
                    <a:pt x="315278" y="503873"/>
                    <a:pt x="324803" y="504825"/>
                  </a:cubicBezTo>
                  <a:cubicBezTo>
                    <a:pt x="323850" y="514350"/>
                    <a:pt x="323850" y="522923"/>
                    <a:pt x="323850" y="533400"/>
                  </a:cubicBezTo>
                  <a:close/>
                  <a:moveTo>
                    <a:pt x="38100" y="447675"/>
                  </a:moveTo>
                  <a:cubicBezTo>
                    <a:pt x="132398" y="447675"/>
                    <a:pt x="227648" y="447675"/>
                    <a:pt x="322898" y="447675"/>
                  </a:cubicBezTo>
                  <a:cubicBezTo>
                    <a:pt x="322898" y="457200"/>
                    <a:pt x="322898" y="465773"/>
                    <a:pt x="322898" y="477203"/>
                  </a:cubicBezTo>
                  <a:cubicBezTo>
                    <a:pt x="315278" y="478155"/>
                    <a:pt x="308610" y="479108"/>
                    <a:pt x="300990" y="479108"/>
                  </a:cubicBezTo>
                  <a:cubicBezTo>
                    <a:pt x="220028" y="479108"/>
                    <a:pt x="140018" y="479108"/>
                    <a:pt x="59055" y="479108"/>
                  </a:cubicBezTo>
                  <a:cubicBezTo>
                    <a:pt x="34290" y="479108"/>
                    <a:pt x="33338" y="477203"/>
                    <a:pt x="38100" y="447675"/>
                  </a:cubicBezTo>
                  <a:close/>
                  <a:moveTo>
                    <a:pt x="37148" y="218123"/>
                  </a:moveTo>
                  <a:cubicBezTo>
                    <a:pt x="132398" y="218123"/>
                    <a:pt x="226695" y="218123"/>
                    <a:pt x="322898" y="218123"/>
                  </a:cubicBezTo>
                  <a:cubicBezTo>
                    <a:pt x="322898" y="227648"/>
                    <a:pt x="322898" y="237173"/>
                    <a:pt x="322898" y="248603"/>
                  </a:cubicBezTo>
                  <a:cubicBezTo>
                    <a:pt x="315278" y="248603"/>
                    <a:pt x="307658" y="249555"/>
                    <a:pt x="300038" y="249555"/>
                  </a:cubicBezTo>
                  <a:cubicBezTo>
                    <a:pt x="220028" y="249555"/>
                    <a:pt x="140018" y="249555"/>
                    <a:pt x="60008" y="249555"/>
                  </a:cubicBezTo>
                  <a:cubicBezTo>
                    <a:pt x="34290" y="250508"/>
                    <a:pt x="34290" y="249555"/>
                    <a:pt x="37148" y="218123"/>
                  </a:cubicBezTo>
                  <a:close/>
                  <a:moveTo>
                    <a:pt x="61913" y="273368"/>
                  </a:moveTo>
                  <a:cubicBezTo>
                    <a:pt x="140970" y="273368"/>
                    <a:pt x="220028" y="273368"/>
                    <a:pt x="299085" y="273368"/>
                  </a:cubicBezTo>
                  <a:cubicBezTo>
                    <a:pt x="306705" y="273368"/>
                    <a:pt x="314325" y="274320"/>
                    <a:pt x="323850" y="274320"/>
                  </a:cubicBezTo>
                  <a:cubicBezTo>
                    <a:pt x="323850" y="285750"/>
                    <a:pt x="323850" y="294323"/>
                    <a:pt x="323850" y="304800"/>
                  </a:cubicBezTo>
                  <a:cubicBezTo>
                    <a:pt x="227648" y="304800"/>
                    <a:pt x="133350" y="304800"/>
                    <a:pt x="39053" y="304800"/>
                  </a:cubicBezTo>
                  <a:cubicBezTo>
                    <a:pt x="32385" y="275273"/>
                    <a:pt x="33338" y="273368"/>
                    <a:pt x="61913" y="273368"/>
                  </a:cubicBezTo>
                  <a:close/>
                  <a:moveTo>
                    <a:pt x="322898" y="332423"/>
                  </a:moveTo>
                  <a:cubicBezTo>
                    <a:pt x="322898" y="341948"/>
                    <a:pt x="322898" y="351473"/>
                    <a:pt x="322898" y="362903"/>
                  </a:cubicBezTo>
                  <a:cubicBezTo>
                    <a:pt x="315278" y="362903"/>
                    <a:pt x="307658" y="363855"/>
                    <a:pt x="300038" y="363855"/>
                  </a:cubicBezTo>
                  <a:cubicBezTo>
                    <a:pt x="220028" y="363855"/>
                    <a:pt x="140018" y="363855"/>
                    <a:pt x="60008" y="363855"/>
                  </a:cubicBezTo>
                  <a:cubicBezTo>
                    <a:pt x="33338" y="363855"/>
                    <a:pt x="33338" y="363855"/>
                    <a:pt x="36195" y="332423"/>
                  </a:cubicBezTo>
                  <a:cubicBezTo>
                    <a:pt x="133350" y="332423"/>
                    <a:pt x="227648" y="332423"/>
                    <a:pt x="322898" y="332423"/>
                  </a:cubicBezTo>
                  <a:close/>
                  <a:moveTo>
                    <a:pt x="60960" y="387668"/>
                  </a:moveTo>
                  <a:cubicBezTo>
                    <a:pt x="140970" y="387668"/>
                    <a:pt x="220980" y="387668"/>
                    <a:pt x="300990" y="387668"/>
                  </a:cubicBezTo>
                  <a:cubicBezTo>
                    <a:pt x="307658" y="387668"/>
                    <a:pt x="314325" y="388620"/>
                    <a:pt x="323850" y="388620"/>
                  </a:cubicBezTo>
                  <a:cubicBezTo>
                    <a:pt x="323850" y="400050"/>
                    <a:pt x="323850" y="408623"/>
                    <a:pt x="323850" y="419100"/>
                  </a:cubicBezTo>
                  <a:cubicBezTo>
                    <a:pt x="227648" y="419100"/>
                    <a:pt x="133350" y="419100"/>
                    <a:pt x="39053" y="419100"/>
                  </a:cubicBezTo>
                  <a:cubicBezTo>
                    <a:pt x="32385" y="389573"/>
                    <a:pt x="33338" y="387668"/>
                    <a:pt x="60960" y="387668"/>
                  </a:cubicBezTo>
                  <a:close/>
                  <a:moveTo>
                    <a:pt x="60960" y="844868"/>
                  </a:moveTo>
                  <a:cubicBezTo>
                    <a:pt x="140970" y="844868"/>
                    <a:pt x="220980" y="844868"/>
                    <a:pt x="300990" y="844868"/>
                  </a:cubicBezTo>
                  <a:cubicBezTo>
                    <a:pt x="308610" y="844868"/>
                    <a:pt x="316230" y="845820"/>
                    <a:pt x="324803" y="845820"/>
                  </a:cubicBezTo>
                  <a:cubicBezTo>
                    <a:pt x="324803" y="856298"/>
                    <a:pt x="324803" y="864870"/>
                    <a:pt x="324803" y="875348"/>
                  </a:cubicBezTo>
                  <a:cubicBezTo>
                    <a:pt x="229553" y="875348"/>
                    <a:pt x="135255" y="875348"/>
                    <a:pt x="40005" y="875348"/>
                  </a:cubicBezTo>
                  <a:cubicBezTo>
                    <a:pt x="31433" y="848678"/>
                    <a:pt x="33338" y="844868"/>
                    <a:pt x="60960" y="844868"/>
                  </a:cubicBezTo>
                  <a:close/>
                  <a:moveTo>
                    <a:pt x="37148" y="1019175"/>
                  </a:moveTo>
                  <a:cubicBezTo>
                    <a:pt x="131445" y="1019175"/>
                    <a:pt x="226695" y="1019175"/>
                    <a:pt x="323850" y="1019175"/>
                  </a:cubicBezTo>
                  <a:cubicBezTo>
                    <a:pt x="323850" y="1028700"/>
                    <a:pt x="323850" y="1037273"/>
                    <a:pt x="323850" y="1049655"/>
                  </a:cubicBezTo>
                  <a:cubicBezTo>
                    <a:pt x="287655" y="1049655"/>
                    <a:pt x="253365" y="1049655"/>
                    <a:pt x="219075" y="1049655"/>
                  </a:cubicBezTo>
                  <a:cubicBezTo>
                    <a:pt x="166688" y="1049655"/>
                    <a:pt x="114300" y="1048703"/>
                    <a:pt x="61913" y="1049655"/>
                  </a:cubicBezTo>
                  <a:cubicBezTo>
                    <a:pt x="38100" y="1051560"/>
                    <a:pt x="31433" y="1042988"/>
                    <a:pt x="37148" y="101917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381EAB4-B242-4798-9CF0-BAF36E36ADD4}"/>
                </a:ext>
              </a:extLst>
            </p:cNvPr>
            <p:cNvSpPr/>
            <p:nvPr/>
          </p:nvSpPr>
          <p:spPr>
            <a:xfrm>
              <a:off x="3588900" y="4804268"/>
              <a:ext cx="338721" cy="945267"/>
            </a:xfrm>
            <a:custGeom>
              <a:avLst/>
              <a:gdLst>
                <a:gd name="connsiteX0" fmla="*/ 417195 w 409575"/>
                <a:gd name="connsiteY0" fmla="*/ 1149668 h 1143000"/>
                <a:gd name="connsiteX1" fmla="*/ 417195 w 409575"/>
                <a:gd name="connsiteY1" fmla="*/ 0 h 1143000"/>
                <a:gd name="connsiteX2" fmla="*/ 0 w 409575"/>
                <a:gd name="connsiteY2" fmla="*/ 0 h 1143000"/>
                <a:gd name="connsiteX3" fmla="*/ 0 w 409575"/>
                <a:gd name="connsiteY3" fmla="*/ 1149668 h 1143000"/>
                <a:gd name="connsiteX4" fmla="*/ 417195 w 409575"/>
                <a:gd name="connsiteY4" fmla="*/ 1149668 h 1143000"/>
                <a:gd name="connsiteX5" fmla="*/ 342900 w 409575"/>
                <a:gd name="connsiteY5" fmla="*/ 1091565 h 1143000"/>
                <a:gd name="connsiteX6" fmla="*/ 342900 w 409575"/>
                <a:gd name="connsiteY6" fmla="*/ 921068 h 1143000"/>
                <a:gd name="connsiteX7" fmla="*/ 383858 w 409575"/>
                <a:gd name="connsiteY7" fmla="*/ 951548 h 1143000"/>
                <a:gd name="connsiteX8" fmla="*/ 383858 w 409575"/>
                <a:gd name="connsiteY8" fmla="*/ 1061085 h 1143000"/>
                <a:gd name="connsiteX9" fmla="*/ 342900 w 409575"/>
                <a:gd name="connsiteY9" fmla="*/ 1091565 h 1143000"/>
                <a:gd name="connsiteX10" fmla="*/ 382905 w 409575"/>
                <a:gd name="connsiteY10" fmla="*/ 879158 h 1143000"/>
                <a:gd name="connsiteX11" fmla="*/ 343852 w 409575"/>
                <a:gd name="connsiteY11" fmla="*/ 894398 h 1143000"/>
                <a:gd name="connsiteX12" fmla="*/ 343852 w 409575"/>
                <a:gd name="connsiteY12" fmla="*/ 727710 h 1143000"/>
                <a:gd name="connsiteX13" fmla="*/ 367665 w 409575"/>
                <a:gd name="connsiteY13" fmla="*/ 728663 h 1143000"/>
                <a:gd name="connsiteX14" fmla="*/ 382905 w 409575"/>
                <a:gd name="connsiteY14" fmla="*/ 741998 h 1143000"/>
                <a:gd name="connsiteX15" fmla="*/ 382905 w 409575"/>
                <a:gd name="connsiteY15" fmla="*/ 879158 h 1143000"/>
                <a:gd name="connsiteX16" fmla="*/ 342900 w 409575"/>
                <a:gd name="connsiteY16" fmla="*/ 139065 h 1143000"/>
                <a:gd name="connsiteX17" fmla="*/ 382905 w 409575"/>
                <a:gd name="connsiteY17" fmla="*/ 139065 h 1143000"/>
                <a:gd name="connsiteX18" fmla="*/ 382905 w 409575"/>
                <a:gd name="connsiteY18" fmla="*/ 225743 h 1143000"/>
                <a:gd name="connsiteX19" fmla="*/ 382905 w 409575"/>
                <a:gd name="connsiteY19" fmla="*/ 268605 h 1143000"/>
                <a:gd name="connsiteX20" fmla="*/ 342900 w 409575"/>
                <a:gd name="connsiteY20" fmla="*/ 301943 h 1143000"/>
                <a:gd name="connsiteX21" fmla="*/ 342900 w 409575"/>
                <a:gd name="connsiteY21" fmla="*/ 139065 h 1143000"/>
                <a:gd name="connsiteX22" fmla="*/ 382905 w 409575"/>
                <a:gd name="connsiteY22" fmla="*/ 470535 h 1143000"/>
                <a:gd name="connsiteX23" fmla="*/ 342900 w 409575"/>
                <a:gd name="connsiteY23" fmla="*/ 501015 h 1143000"/>
                <a:gd name="connsiteX24" fmla="*/ 342900 w 409575"/>
                <a:gd name="connsiteY24" fmla="*/ 340043 h 1143000"/>
                <a:gd name="connsiteX25" fmla="*/ 382905 w 409575"/>
                <a:gd name="connsiteY25" fmla="*/ 370522 h 1143000"/>
                <a:gd name="connsiteX26" fmla="*/ 382905 w 409575"/>
                <a:gd name="connsiteY26" fmla="*/ 470535 h 1143000"/>
                <a:gd name="connsiteX27" fmla="*/ 342900 w 409575"/>
                <a:gd name="connsiteY27" fmla="*/ 531495 h 1143000"/>
                <a:gd name="connsiteX28" fmla="*/ 383858 w 409575"/>
                <a:gd name="connsiteY28" fmla="*/ 559118 h 1143000"/>
                <a:gd name="connsiteX29" fmla="*/ 383858 w 409575"/>
                <a:gd name="connsiteY29" fmla="*/ 690563 h 1143000"/>
                <a:gd name="connsiteX30" fmla="*/ 342900 w 409575"/>
                <a:gd name="connsiteY30" fmla="*/ 690563 h 1143000"/>
                <a:gd name="connsiteX31" fmla="*/ 342900 w 409575"/>
                <a:gd name="connsiteY31" fmla="*/ 531495 h 1143000"/>
                <a:gd name="connsiteX32" fmla="*/ 263842 w 409575"/>
                <a:gd name="connsiteY32" fmla="*/ 139065 h 1143000"/>
                <a:gd name="connsiteX33" fmla="*/ 305752 w 409575"/>
                <a:gd name="connsiteY33" fmla="*/ 139065 h 1143000"/>
                <a:gd name="connsiteX34" fmla="*/ 305752 w 409575"/>
                <a:gd name="connsiteY34" fmla="*/ 250508 h 1143000"/>
                <a:gd name="connsiteX35" fmla="*/ 305752 w 409575"/>
                <a:gd name="connsiteY35" fmla="*/ 278130 h 1143000"/>
                <a:gd name="connsiteX36" fmla="*/ 277177 w 409575"/>
                <a:gd name="connsiteY36" fmla="*/ 302895 h 1143000"/>
                <a:gd name="connsiteX37" fmla="*/ 264795 w 409575"/>
                <a:gd name="connsiteY37" fmla="*/ 289560 h 1143000"/>
                <a:gd name="connsiteX38" fmla="*/ 263842 w 409575"/>
                <a:gd name="connsiteY38" fmla="*/ 139065 h 1143000"/>
                <a:gd name="connsiteX39" fmla="*/ 284798 w 409575"/>
                <a:gd name="connsiteY39" fmla="*/ 526733 h 1143000"/>
                <a:gd name="connsiteX40" fmla="*/ 306705 w 409575"/>
                <a:gd name="connsiteY40" fmla="*/ 549593 h 1143000"/>
                <a:gd name="connsiteX41" fmla="*/ 306705 w 409575"/>
                <a:gd name="connsiteY41" fmla="*/ 691515 h 1143000"/>
                <a:gd name="connsiteX42" fmla="*/ 264795 w 409575"/>
                <a:gd name="connsiteY42" fmla="*/ 691515 h 1143000"/>
                <a:gd name="connsiteX43" fmla="*/ 264795 w 409575"/>
                <a:gd name="connsiteY43" fmla="*/ 602933 h 1143000"/>
                <a:gd name="connsiteX44" fmla="*/ 264795 w 409575"/>
                <a:gd name="connsiteY44" fmla="*/ 550545 h 1143000"/>
                <a:gd name="connsiteX45" fmla="*/ 284798 w 409575"/>
                <a:gd name="connsiteY45" fmla="*/ 526733 h 1143000"/>
                <a:gd name="connsiteX46" fmla="*/ 230505 w 409575"/>
                <a:gd name="connsiteY46" fmla="*/ 1012508 h 1143000"/>
                <a:gd name="connsiteX47" fmla="*/ 230505 w 409575"/>
                <a:gd name="connsiteY47" fmla="*/ 1079183 h 1143000"/>
                <a:gd name="connsiteX48" fmla="*/ 210502 w 409575"/>
                <a:gd name="connsiteY48" fmla="*/ 1093470 h 1143000"/>
                <a:gd name="connsiteX49" fmla="*/ 187642 w 409575"/>
                <a:gd name="connsiteY49" fmla="*/ 1079183 h 1143000"/>
                <a:gd name="connsiteX50" fmla="*/ 187642 w 409575"/>
                <a:gd name="connsiteY50" fmla="*/ 919163 h 1143000"/>
                <a:gd name="connsiteX51" fmla="*/ 230505 w 409575"/>
                <a:gd name="connsiteY51" fmla="*/ 919163 h 1143000"/>
                <a:gd name="connsiteX52" fmla="*/ 230505 w 409575"/>
                <a:gd name="connsiteY52" fmla="*/ 1012508 h 1143000"/>
                <a:gd name="connsiteX53" fmla="*/ 187642 w 409575"/>
                <a:gd name="connsiteY53" fmla="*/ 351472 h 1143000"/>
                <a:gd name="connsiteX54" fmla="*/ 200977 w 409575"/>
                <a:gd name="connsiteY54" fmla="*/ 338138 h 1143000"/>
                <a:gd name="connsiteX55" fmla="*/ 229552 w 409575"/>
                <a:gd name="connsiteY55" fmla="*/ 337185 h 1143000"/>
                <a:gd name="connsiteX56" fmla="*/ 229552 w 409575"/>
                <a:gd name="connsiteY56" fmla="*/ 490538 h 1143000"/>
                <a:gd name="connsiteX57" fmla="*/ 208598 w 409575"/>
                <a:gd name="connsiteY57" fmla="*/ 502920 h 1143000"/>
                <a:gd name="connsiteX58" fmla="*/ 187642 w 409575"/>
                <a:gd name="connsiteY58" fmla="*/ 490538 h 1143000"/>
                <a:gd name="connsiteX59" fmla="*/ 187642 w 409575"/>
                <a:gd name="connsiteY59" fmla="*/ 351472 h 1143000"/>
                <a:gd name="connsiteX60" fmla="*/ 187642 w 409575"/>
                <a:gd name="connsiteY60" fmla="*/ 743903 h 1143000"/>
                <a:gd name="connsiteX61" fmla="*/ 227648 w 409575"/>
                <a:gd name="connsiteY61" fmla="*/ 727710 h 1143000"/>
                <a:gd name="connsiteX62" fmla="*/ 227648 w 409575"/>
                <a:gd name="connsiteY62" fmla="*/ 893445 h 1143000"/>
                <a:gd name="connsiteX63" fmla="*/ 202883 w 409575"/>
                <a:gd name="connsiteY63" fmla="*/ 893445 h 1143000"/>
                <a:gd name="connsiteX64" fmla="*/ 186690 w 409575"/>
                <a:gd name="connsiteY64" fmla="*/ 878205 h 1143000"/>
                <a:gd name="connsiteX65" fmla="*/ 187642 w 409575"/>
                <a:gd name="connsiteY65" fmla="*/ 743903 h 1143000"/>
                <a:gd name="connsiteX66" fmla="*/ 114300 w 409575"/>
                <a:gd name="connsiteY66" fmla="*/ 139065 h 1143000"/>
                <a:gd name="connsiteX67" fmla="*/ 154305 w 409575"/>
                <a:gd name="connsiteY67" fmla="*/ 139065 h 1143000"/>
                <a:gd name="connsiteX68" fmla="*/ 154305 w 409575"/>
                <a:gd name="connsiteY68" fmla="*/ 230505 h 1143000"/>
                <a:gd name="connsiteX69" fmla="*/ 154305 w 409575"/>
                <a:gd name="connsiteY69" fmla="*/ 269558 h 1143000"/>
                <a:gd name="connsiteX70" fmla="*/ 114300 w 409575"/>
                <a:gd name="connsiteY70" fmla="*/ 301943 h 1143000"/>
                <a:gd name="connsiteX71" fmla="*/ 114300 w 409575"/>
                <a:gd name="connsiteY71" fmla="*/ 139065 h 1143000"/>
                <a:gd name="connsiteX72" fmla="*/ 114300 w 409575"/>
                <a:gd name="connsiteY72" fmla="*/ 339090 h 1143000"/>
                <a:gd name="connsiteX73" fmla="*/ 130492 w 409575"/>
                <a:gd name="connsiteY73" fmla="*/ 337185 h 1143000"/>
                <a:gd name="connsiteX74" fmla="*/ 155258 w 409575"/>
                <a:gd name="connsiteY74" fmla="*/ 360997 h 1143000"/>
                <a:gd name="connsiteX75" fmla="*/ 155258 w 409575"/>
                <a:gd name="connsiteY75" fmla="*/ 472440 h 1143000"/>
                <a:gd name="connsiteX76" fmla="*/ 115252 w 409575"/>
                <a:gd name="connsiteY76" fmla="*/ 501015 h 1143000"/>
                <a:gd name="connsiteX77" fmla="*/ 114300 w 409575"/>
                <a:gd name="connsiteY77" fmla="*/ 339090 h 1143000"/>
                <a:gd name="connsiteX78" fmla="*/ 154305 w 409575"/>
                <a:gd name="connsiteY78" fmla="*/ 691515 h 1143000"/>
                <a:gd name="connsiteX79" fmla="*/ 114300 w 409575"/>
                <a:gd name="connsiteY79" fmla="*/ 691515 h 1143000"/>
                <a:gd name="connsiteX80" fmla="*/ 114300 w 409575"/>
                <a:gd name="connsiteY80" fmla="*/ 530543 h 1143000"/>
                <a:gd name="connsiteX81" fmla="*/ 154305 w 409575"/>
                <a:gd name="connsiteY81" fmla="*/ 559118 h 1143000"/>
                <a:gd name="connsiteX82" fmla="*/ 154305 w 409575"/>
                <a:gd name="connsiteY82" fmla="*/ 691515 h 1143000"/>
                <a:gd name="connsiteX83" fmla="*/ 114300 w 409575"/>
                <a:gd name="connsiteY83" fmla="*/ 727710 h 1143000"/>
                <a:gd name="connsiteX84" fmla="*/ 139065 w 409575"/>
                <a:gd name="connsiteY84" fmla="*/ 728663 h 1143000"/>
                <a:gd name="connsiteX85" fmla="*/ 154305 w 409575"/>
                <a:gd name="connsiteY85" fmla="*/ 741998 h 1143000"/>
                <a:gd name="connsiteX86" fmla="*/ 154305 w 409575"/>
                <a:gd name="connsiteY86" fmla="*/ 879158 h 1143000"/>
                <a:gd name="connsiteX87" fmla="*/ 114300 w 409575"/>
                <a:gd name="connsiteY87" fmla="*/ 894398 h 1143000"/>
                <a:gd name="connsiteX88" fmla="*/ 114300 w 409575"/>
                <a:gd name="connsiteY88" fmla="*/ 72771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409575" h="1143000">
                  <a:moveTo>
                    <a:pt x="417195" y="1149668"/>
                  </a:moveTo>
                  <a:cubicBezTo>
                    <a:pt x="417195" y="764858"/>
                    <a:pt x="417195" y="381953"/>
                    <a:pt x="417195" y="0"/>
                  </a:cubicBezTo>
                  <a:cubicBezTo>
                    <a:pt x="276225" y="0"/>
                    <a:pt x="139065" y="0"/>
                    <a:pt x="0" y="0"/>
                  </a:cubicBezTo>
                  <a:cubicBezTo>
                    <a:pt x="0" y="384810"/>
                    <a:pt x="0" y="766763"/>
                    <a:pt x="0" y="1149668"/>
                  </a:cubicBezTo>
                  <a:lnTo>
                    <a:pt x="417195" y="1149668"/>
                  </a:lnTo>
                  <a:close/>
                  <a:moveTo>
                    <a:pt x="342900" y="1091565"/>
                  </a:moveTo>
                  <a:cubicBezTo>
                    <a:pt x="342900" y="1034415"/>
                    <a:pt x="342900" y="977265"/>
                    <a:pt x="342900" y="921068"/>
                  </a:cubicBezTo>
                  <a:cubicBezTo>
                    <a:pt x="382905" y="914400"/>
                    <a:pt x="383858" y="914400"/>
                    <a:pt x="383858" y="951548"/>
                  </a:cubicBezTo>
                  <a:cubicBezTo>
                    <a:pt x="383858" y="987743"/>
                    <a:pt x="383858" y="1023938"/>
                    <a:pt x="383858" y="1061085"/>
                  </a:cubicBezTo>
                  <a:cubicBezTo>
                    <a:pt x="382905" y="1096328"/>
                    <a:pt x="382905" y="1097280"/>
                    <a:pt x="342900" y="1091565"/>
                  </a:cubicBezTo>
                  <a:close/>
                  <a:moveTo>
                    <a:pt x="382905" y="879158"/>
                  </a:moveTo>
                  <a:cubicBezTo>
                    <a:pt x="381000" y="906780"/>
                    <a:pt x="358140" y="887730"/>
                    <a:pt x="343852" y="894398"/>
                  </a:cubicBezTo>
                  <a:cubicBezTo>
                    <a:pt x="343852" y="838200"/>
                    <a:pt x="343852" y="784860"/>
                    <a:pt x="343852" y="727710"/>
                  </a:cubicBezTo>
                  <a:cubicBezTo>
                    <a:pt x="353377" y="727710"/>
                    <a:pt x="360998" y="725805"/>
                    <a:pt x="367665" y="728663"/>
                  </a:cubicBezTo>
                  <a:cubicBezTo>
                    <a:pt x="373380" y="730568"/>
                    <a:pt x="382905" y="737235"/>
                    <a:pt x="382905" y="741998"/>
                  </a:cubicBezTo>
                  <a:cubicBezTo>
                    <a:pt x="383858" y="787718"/>
                    <a:pt x="384810" y="833438"/>
                    <a:pt x="382905" y="879158"/>
                  </a:cubicBezTo>
                  <a:close/>
                  <a:moveTo>
                    <a:pt x="342900" y="139065"/>
                  </a:moveTo>
                  <a:cubicBezTo>
                    <a:pt x="356235" y="139065"/>
                    <a:pt x="367665" y="139065"/>
                    <a:pt x="382905" y="139065"/>
                  </a:cubicBezTo>
                  <a:cubicBezTo>
                    <a:pt x="382905" y="168593"/>
                    <a:pt x="382905" y="197168"/>
                    <a:pt x="382905" y="225743"/>
                  </a:cubicBezTo>
                  <a:cubicBezTo>
                    <a:pt x="382905" y="240030"/>
                    <a:pt x="382905" y="254318"/>
                    <a:pt x="382905" y="268605"/>
                  </a:cubicBezTo>
                  <a:cubicBezTo>
                    <a:pt x="382905" y="305753"/>
                    <a:pt x="382905" y="305753"/>
                    <a:pt x="342900" y="301943"/>
                  </a:cubicBezTo>
                  <a:cubicBezTo>
                    <a:pt x="342900" y="246698"/>
                    <a:pt x="342900" y="193358"/>
                    <a:pt x="342900" y="139065"/>
                  </a:cubicBezTo>
                  <a:close/>
                  <a:moveTo>
                    <a:pt x="382905" y="470535"/>
                  </a:moveTo>
                  <a:cubicBezTo>
                    <a:pt x="382905" y="506730"/>
                    <a:pt x="382905" y="506730"/>
                    <a:pt x="342900" y="501015"/>
                  </a:cubicBezTo>
                  <a:cubicBezTo>
                    <a:pt x="342900" y="447675"/>
                    <a:pt x="342900" y="393383"/>
                    <a:pt x="342900" y="340043"/>
                  </a:cubicBezTo>
                  <a:cubicBezTo>
                    <a:pt x="382905" y="333375"/>
                    <a:pt x="382905" y="333375"/>
                    <a:pt x="382905" y="370522"/>
                  </a:cubicBezTo>
                  <a:cubicBezTo>
                    <a:pt x="382905" y="403860"/>
                    <a:pt x="382905" y="437197"/>
                    <a:pt x="382905" y="470535"/>
                  </a:cubicBezTo>
                  <a:close/>
                  <a:moveTo>
                    <a:pt x="342900" y="531495"/>
                  </a:moveTo>
                  <a:cubicBezTo>
                    <a:pt x="378142" y="521018"/>
                    <a:pt x="383858" y="523875"/>
                    <a:pt x="383858" y="559118"/>
                  </a:cubicBezTo>
                  <a:cubicBezTo>
                    <a:pt x="383858" y="601980"/>
                    <a:pt x="383858" y="645795"/>
                    <a:pt x="383858" y="690563"/>
                  </a:cubicBezTo>
                  <a:cubicBezTo>
                    <a:pt x="368617" y="690563"/>
                    <a:pt x="356235" y="690563"/>
                    <a:pt x="342900" y="690563"/>
                  </a:cubicBezTo>
                  <a:cubicBezTo>
                    <a:pt x="342900" y="637223"/>
                    <a:pt x="342900" y="584835"/>
                    <a:pt x="342900" y="531495"/>
                  </a:cubicBezTo>
                  <a:close/>
                  <a:moveTo>
                    <a:pt x="263842" y="139065"/>
                  </a:moveTo>
                  <a:cubicBezTo>
                    <a:pt x="279083" y="139065"/>
                    <a:pt x="290512" y="139065"/>
                    <a:pt x="305752" y="139065"/>
                  </a:cubicBezTo>
                  <a:cubicBezTo>
                    <a:pt x="305752" y="177165"/>
                    <a:pt x="305752" y="214313"/>
                    <a:pt x="305752" y="250508"/>
                  </a:cubicBezTo>
                  <a:cubicBezTo>
                    <a:pt x="305752" y="260033"/>
                    <a:pt x="305752" y="268605"/>
                    <a:pt x="305752" y="278130"/>
                  </a:cubicBezTo>
                  <a:cubicBezTo>
                    <a:pt x="305752" y="303847"/>
                    <a:pt x="301942" y="307658"/>
                    <a:pt x="277177" y="302895"/>
                  </a:cubicBezTo>
                  <a:cubicBezTo>
                    <a:pt x="272415" y="301943"/>
                    <a:pt x="264795" y="294323"/>
                    <a:pt x="264795" y="289560"/>
                  </a:cubicBezTo>
                  <a:cubicBezTo>
                    <a:pt x="263842" y="240030"/>
                    <a:pt x="263842" y="190500"/>
                    <a:pt x="263842" y="139065"/>
                  </a:cubicBezTo>
                  <a:close/>
                  <a:moveTo>
                    <a:pt x="284798" y="526733"/>
                  </a:moveTo>
                  <a:cubicBezTo>
                    <a:pt x="301942" y="526733"/>
                    <a:pt x="306705" y="533400"/>
                    <a:pt x="306705" y="549593"/>
                  </a:cubicBezTo>
                  <a:cubicBezTo>
                    <a:pt x="305752" y="596265"/>
                    <a:pt x="306705" y="641985"/>
                    <a:pt x="306705" y="691515"/>
                  </a:cubicBezTo>
                  <a:cubicBezTo>
                    <a:pt x="291465" y="691515"/>
                    <a:pt x="280035" y="691515"/>
                    <a:pt x="264795" y="691515"/>
                  </a:cubicBezTo>
                  <a:cubicBezTo>
                    <a:pt x="264795" y="661035"/>
                    <a:pt x="264795" y="631508"/>
                    <a:pt x="264795" y="602933"/>
                  </a:cubicBezTo>
                  <a:cubicBezTo>
                    <a:pt x="264795" y="585788"/>
                    <a:pt x="265748" y="567690"/>
                    <a:pt x="264795" y="550545"/>
                  </a:cubicBezTo>
                  <a:cubicBezTo>
                    <a:pt x="262890" y="534353"/>
                    <a:pt x="267652" y="526733"/>
                    <a:pt x="284798" y="526733"/>
                  </a:cubicBezTo>
                  <a:close/>
                  <a:moveTo>
                    <a:pt x="230505" y="1012508"/>
                  </a:moveTo>
                  <a:cubicBezTo>
                    <a:pt x="230505" y="1034415"/>
                    <a:pt x="230505" y="1056323"/>
                    <a:pt x="230505" y="1079183"/>
                  </a:cubicBezTo>
                  <a:cubicBezTo>
                    <a:pt x="230505" y="1094423"/>
                    <a:pt x="220980" y="1094423"/>
                    <a:pt x="210502" y="1093470"/>
                  </a:cubicBezTo>
                  <a:cubicBezTo>
                    <a:pt x="200025" y="1093470"/>
                    <a:pt x="187642" y="1096328"/>
                    <a:pt x="187642" y="1079183"/>
                  </a:cubicBezTo>
                  <a:cubicBezTo>
                    <a:pt x="187642" y="1026795"/>
                    <a:pt x="187642" y="974408"/>
                    <a:pt x="187642" y="919163"/>
                  </a:cubicBezTo>
                  <a:cubicBezTo>
                    <a:pt x="202883" y="919163"/>
                    <a:pt x="215265" y="919163"/>
                    <a:pt x="230505" y="919163"/>
                  </a:cubicBezTo>
                  <a:cubicBezTo>
                    <a:pt x="230505" y="951548"/>
                    <a:pt x="230505" y="982027"/>
                    <a:pt x="230505" y="1012508"/>
                  </a:cubicBezTo>
                  <a:close/>
                  <a:moveTo>
                    <a:pt x="187642" y="351472"/>
                  </a:moveTo>
                  <a:cubicBezTo>
                    <a:pt x="187642" y="346710"/>
                    <a:pt x="195262" y="340043"/>
                    <a:pt x="200977" y="338138"/>
                  </a:cubicBezTo>
                  <a:cubicBezTo>
                    <a:pt x="208598" y="336233"/>
                    <a:pt x="217170" y="337185"/>
                    <a:pt x="229552" y="337185"/>
                  </a:cubicBezTo>
                  <a:cubicBezTo>
                    <a:pt x="229552" y="390525"/>
                    <a:pt x="229552" y="440055"/>
                    <a:pt x="229552" y="490538"/>
                  </a:cubicBezTo>
                  <a:cubicBezTo>
                    <a:pt x="229552" y="506730"/>
                    <a:pt x="217170" y="504825"/>
                    <a:pt x="208598" y="502920"/>
                  </a:cubicBezTo>
                  <a:cubicBezTo>
                    <a:pt x="200977" y="501015"/>
                    <a:pt x="187642" y="495300"/>
                    <a:pt x="187642" y="490538"/>
                  </a:cubicBezTo>
                  <a:cubicBezTo>
                    <a:pt x="186690" y="443865"/>
                    <a:pt x="186690" y="398145"/>
                    <a:pt x="187642" y="351472"/>
                  </a:cubicBezTo>
                  <a:close/>
                  <a:moveTo>
                    <a:pt x="187642" y="743903"/>
                  </a:moveTo>
                  <a:cubicBezTo>
                    <a:pt x="188595" y="715328"/>
                    <a:pt x="212408" y="733425"/>
                    <a:pt x="227648" y="727710"/>
                  </a:cubicBezTo>
                  <a:cubicBezTo>
                    <a:pt x="227648" y="783908"/>
                    <a:pt x="227648" y="837248"/>
                    <a:pt x="227648" y="893445"/>
                  </a:cubicBezTo>
                  <a:cubicBezTo>
                    <a:pt x="218123" y="893445"/>
                    <a:pt x="210502" y="893445"/>
                    <a:pt x="202883" y="893445"/>
                  </a:cubicBezTo>
                  <a:cubicBezTo>
                    <a:pt x="191452" y="894398"/>
                    <a:pt x="186690" y="889635"/>
                    <a:pt x="186690" y="878205"/>
                  </a:cubicBezTo>
                  <a:cubicBezTo>
                    <a:pt x="187642" y="833438"/>
                    <a:pt x="185737" y="787718"/>
                    <a:pt x="187642" y="743903"/>
                  </a:cubicBezTo>
                  <a:close/>
                  <a:moveTo>
                    <a:pt x="114300" y="139065"/>
                  </a:moveTo>
                  <a:cubicBezTo>
                    <a:pt x="127635" y="139065"/>
                    <a:pt x="139065" y="139065"/>
                    <a:pt x="154305" y="139065"/>
                  </a:cubicBezTo>
                  <a:cubicBezTo>
                    <a:pt x="154305" y="170498"/>
                    <a:pt x="154305" y="200025"/>
                    <a:pt x="154305" y="230505"/>
                  </a:cubicBezTo>
                  <a:cubicBezTo>
                    <a:pt x="154305" y="243840"/>
                    <a:pt x="154305" y="256223"/>
                    <a:pt x="154305" y="269558"/>
                  </a:cubicBezTo>
                  <a:cubicBezTo>
                    <a:pt x="154305" y="306705"/>
                    <a:pt x="154305" y="306705"/>
                    <a:pt x="114300" y="301943"/>
                  </a:cubicBezTo>
                  <a:cubicBezTo>
                    <a:pt x="114300" y="248603"/>
                    <a:pt x="114300" y="195263"/>
                    <a:pt x="114300" y="139065"/>
                  </a:cubicBezTo>
                  <a:close/>
                  <a:moveTo>
                    <a:pt x="114300" y="339090"/>
                  </a:moveTo>
                  <a:cubicBezTo>
                    <a:pt x="120015" y="338138"/>
                    <a:pt x="124777" y="338138"/>
                    <a:pt x="130492" y="337185"/>
                  </a:cubicBezTo>
                  <a:cubicBezTo>
                    <a:pt x="148590" y="334328"/>
                    <a:pt x="156210" y="340995"/>
                    <a:pt x="155258" y="360997"/>
                  </a:cubicBezTo>
                  <a:cubicBezTo>
                    <a:pt x="154305" y="398145"/>
                    <a:pt x="155258" y="435293"/>
                    <a:pt x="155258" y="472440"/>
                  </a:cubicBezTo>
                  <a:cubicBezTo>
                    <a:pt x="155258" y="506730"/>
                    <a:pt x="152400" y="508635"/>
                    <a:pt x="115252" y="501015"/>
                  </a:cubicBezTo>
                  <a:cubicBezTo>
                    <a:pt x="114300" y="447675"/>
                    <a:pt x="114300" y="394335"/>
                    <a:pt x="114300" y="339090"/>
                  </a:cubicBezTo>
                  <a:close/>
                  <a:moveTo>
                    <a:pt x="154305" y="691515"/>
                  </a:moveTo>
                  <a:cubicBezTo>
                    <a:pt x="139065" y="691515"/>
                    <a:pt x="127635" y="691515"/>
                    <a:pt x="114300" y="691515"/>
                  </a:cubicBezTo>
                  <a:cubicBezTo>
                    <a:pt x="114300" y="637223"/>
                    <a:pt x="114300" y="583883"/>
                    <a:pt x="114300" y="530543"/>
                  </a:cubicBezTo>
                  <a:cubicBezTo>
                    <a:pt x="150495" y="521018"/>
                    <a:pt x="154305" y="523875"/>
                    <a:pt x="154305" y="559118"/>
                  </a:cubicBezTo>
                  <a:cubicBezTo>
                    <a:pt x="154305" y="603885"/>
                    <a:pt x="154305" y="646748"/>
                    <a:pt x="154305" y="691515"/>
                  </a:cubicBezTo>
                  <a:close/>
                  <a:moveTo>
                    <a:pt x="114300" y="727710"/>
                  </a:moveTo>
                  <a:cubicBezTo>
                    <a:pt x="123825" y="727710"/>
                    <a:pt x="132398" y="725805"/>
                    <a:pt x="139065" y="728663"/>
                  </a:cubicBezTo>
                  <a:cubicBezTo>
                    <a:pt x="144780" y="730568"/>
                    <a:pt x="154305" y="737235"/>
                    <a:pt x="154305" y="741998"/>
                  </a:cubicBezTo>
                  <a:cubicBezTo>
                    <a:pt x="155258" y="787718"/>
                    <a:pt x="157162" y="833438"/>
                    <a:pt x="154305" y="879158"/>
                  </a:cubicBezTo>
                  <a:cubicBezTo>
                    <a:pt x="152400" y="906780"/>
                    <a:pt x="129540" y="887730"/>
                    <a:pt x="114300" y="894398"/>
                  </a:cubicBezTo>
                  <a:cubicBezTo>
                    <a:pt x="114300" y="837248"/>
                    <a:pt x="114300" y="783908"/>
                    <a:pt x="114300" y="72771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0E509A5D-4348-4643-B7C9-D983B79BFCC0}"/>
                </a:ext>
              </a:extLst>
            </p:cNvPr>
            <p:cNvSpPr/>
            <p:nvPr/>
          </p:nvSpPr>
          <p:spPr>
            <a:xfrm>
              <a:off x="2831396" y="4757004"/>
              <a:ext cx="385984" cy="992531"/>
            </a:xfrm>
            <a:custGeom>
              <a:avLst/>
              <a:gdLst>
                <a:gd name="connsiteX0" fmla="*/ 0 w 466725"/>
                <a:gd name="connsiteY0" fmla="*/ 1203008 h 1200150"/>
                <a:gd name="connsiteX1" fmla="*/ 468630 w 466725"/>
                <a:gd name="connsiteY1" fmla="*/ 1203008 h 1200150"/>
                <a:gd name="connsiteX2" fmla="*/ 464820 w 466725"/>
                <a:gd name="connsiteY2" fmla="*/ 1182053 h 1200150"/>
                <a:gd name="connsiteX3" fmla="*/ 464820 w 466725"/>
                <a:gd name="connsiteY3" fmla="*/ 32385 h 1200150"/>
                <a:gd name="connsiteX4" fmla="*/ 464820 w 466725"/>
                <a:gd name="connsiteY4" fmla="*/ 0 h 1200150"/>
                <a:gd name="connsiteX5" fmla="*/ 0 w 466725"/>
                <a:gd name="connsiteY5" fmla="*/ 0 h 1200150"/>
                <a:gd name="connsiteX6" fmla="*/ 0 w 466725"/>
                <a:gd name="connsiteY6" fmla="*/ 29528 h 1200150"/>
                <a:gd name="connsiteX7" fmla="*/ 0 w 466725"/>
                <a:gd name="connsiteY7" fmla="*/ 1183958 h 1200150"/>
                <a:gd name="connsiteX8" fmla="*/ 0 w 466725"/>
                <a:gd name="connsiteY8" fmla="*/ 1203008 h 1200150"/>
                <a:gd name="connsiteX9" fmla="*/ 110490 w 466725"/>
                <a:gd name="connsiteY9" fmla="*/ 892493 h 1200150"/>
                <a:gd name="connsiteX10" fmla="*/ 41910 w 466725"/>
                <a:gd name="connsiteY10" fmla="*/ 892493 h 1200150"/>
                <a:gd name="connsiteX11" fmla="*/ 41910 w 466725"/>
                <a:gd name="connsiteY11" fmla="*/ 825818 h 1200150"/>
                <a:gd name="connsiteX12" fmla="*/ 110490 w 466725"/>
                <a:gd name="connsiteY12" fmla="*/ 825818 h 1200150"/>
                <a:gd name="connsiteX13" fmla="*/ 110490 w 466725"/>
                <a:gd name="connsiteY13" fmla="*/ 892493 h 1200150"/>
                <a:gd name="connsiteX14" fmla="*/ 204788 w 466725"/>
                <a:gd name="connsiteY14" fmla="*/ 892493 h 1200150"/>
                <a:gd name="connsiteX15" fmla="*/ 146685 w 466725"/>
                <a:gd name="connsiteY15" fmla="*/ 892493 h 1200150"/>
                <a:gd name="connsiteX16" fmla="*/ 146685 w 466725"/>
                <a:gd name="connsiteY16" fmla="*/ 824865 h 1200150"/>
                <a:gd name="connsiteX17" fmla="*/ 204788 w 466725"/>
                <a:gd name="connsiteY17" fmla="*/ 824865 h 1200150"/>
                <a:gd name="connsiteX18" fmla="*/ 204788 w 466725"/>
                <a:gd name="connsiteY18" fmla="*/ 892493 h 1200150"/>
                <a:gd name="connsiteX19" fmla="*/ 206692 w 466725"/>
                <a:gd name="connsiteY19" fmla="*/ 673418 h 1200150"/>
                <a:gd name="connsiteX20" fmla="*/ 206692 w 466725"/>
                <a:gd name="connsiteY20" fmla="*/ 701040 h 1200150"/>
                <a:gd name="connsiteX21" fmla="*/ 195263 w 466725"/>
                <a:gd name="connsiteY21" fmla="*/ 702945 h 1200150"/>
                <a:gd name="connsiteX22" fmla="*/ 144780 w 466725"/>
                <a:gd name="connsiteY22" fmla="*/ 652463 h 1200150"/>
                <a:gd name="connsiteX23" fmla="*/ 164782 w 466725"/>
                <a:gd name="connsiteY23" fmla="*/ 632460 h 1200150"/>
                <a:gd name="connsiteX24" fmla="*/ 206692 w 466725"/>
                <a:gd name="connsiteY24" fmla="*/ 673418 h 1200150"/>
                <a:gd name="connsiteX25" fmla="*/ 309563 w 466725"/>
                <a:gd name="connsiteY25" fmla="*/ 892493 h 1200150"/>
                <a:gd name="connsiteX26" fmla="*/ 252413 w 466725"/>
                <a:gd name="connsiteY26" fmla="*/ 892493 h 1200150"/>
                <a:gd name="connsiteX27" fmla="*/ 252413 w 466725"/>
                <a:gd name="connsiteY27" fmla="*/ 824865 h 1200150"/>
                <a:gd name="connsiteX28" fmla="*/ 309563 w 466725"/>
                <a:gd name="connsiteY28" fmla="*/ 824865 h 1200150"/>
                <a:gd name="connsiteX29" fmla="*/ 309563 w 466725"/>
                <a:gd name="connsiteY29" fmla="*/ 892493 h 1200150"/>
                <a:gd name="connsiteX30" fmla="*/ 311467 w 466725"/>
                <a:gd name="connsiteY30" fmla="*/ 701993 h 1200150"/>
                <a:gd name="connsiteX31" fmla="*/ 250507 w 466725"/>
                <a:gd name="connsiteY31" fmla="*/ 701993 h 1200150"/>
                <a:gd name="connsiteX32" fmla="*/ 251460 w 466725"/>
                <a:gd name="connsiteY32" fmla="*/ 644843 h 1200150"/>
                <a:gd name="connsiteX33" fmla="*/ 264795 w 466725"/>
                <a:gd name="connsiteY33" fmla="*/ 633413 h 1200150"/>
                <a:gd name="connsiteX34" fmla="*/ 311467 w 466725"/>
                <a:gd name="connsiteY34" fmla="*/ 672465 h 1200150"/>
                <a:gd name="connsiteX35" fmla="*/ 311467 w 466725"/>
                <a:gd name="connsiteY35" fmla="*/ 701993 h 1200150"/>
                <a:gd name="connsiteX36" fmla="*/ 404813 w 466725"/>
                <a:gd name="connsiteY36" fmla="*/ 892493 h 1200150"/>
                <a:gd name="connsiteX37" fmla="*/ 347663 w 466725"/>
                <a:gd name="connsiteY37" fmla="*/ 892493 h 1200150"/>
                <a:gd name="connsiteX38" fmla="*/ 347663 w 466725"/>
                <a:gd name="connsiteY38" fmla="*/ 824865 h 1200150"/>
                <a:gd name="connsiteX39" fmla="*/ 404813 w 466725"/>
                <a:gd name="connsiteY39" fmla="*/ 824865 h 1200150"/>
                <a:gd name="connsiteX40" fmla="*/ 404813 w 466725"/>
                <a:gd name="connsiteY40" fmla="*/ 892493 h 1200150"/>
                <a:gd name="connsiteX41" fmla="*/ 404813 w 466725"/>
                <a:gd name="connsiteY41" fmla="*/ 797243 h 1200150"/>
                <a:gd name="connsiteX42" fmla="*/ 346710 w 466725"/>
                <a:gd name="connsiteY42" fmla="*/ 797243 h 1200150"/>
                <a:gd name="connsiteX43" fmla="*/ 345757 w 466725"/>
                <a:gd name="connsiteY43" fmla="*/ 779145 h 1200150"/>
                <a:gd name="connsiteX44" fmla="*/ 404813 w 466725"/>
                <a:gd name="connsiteY44" fmla="*/ 731520 h 1200150"/>
                <a:gd name="connsiteX45" fmla="*/ 404813 w 466725"/>
                <a:gd name="connsiteY45" fmla="*/ 797243 h 1200150"/>
                <a:gd name="connsiteX46" fmla="*/ 405765 w 466725"/>
                <a:gd name="connsiteY46" fmla="*/ 701993 h 1200150"/>
                <a:gd name="connsiteX47" fmla="*/ 345757 w 466725"/>
                <a:gd name="connsiteY47" fmla="*/ 701993 h 1200150"/>
                <a:gd name="connsiteX48" fmla="*/ 345757 w 466725"/>
                <a:gd name="connsiteY48" fmla="*/ 643890 h 1200150"/>
                <a:gd name="connsiteX49" fmla="*/ 355282 w 466725"/>
                <a:gd name="connsiteY49" fmla="*/ 634365 h 1200150"/>
                <a:gd name="connsiteX50" fmla="*/ 404813 w 466725"/>
                <a:gd name="connsiteY50" fmla="*/ 634365 h 1200150"/>
                <a:gd name="connsiteX51" fmla="*/ 405765 w 466725"/>
                <a:gd name="connsiteY51" fmla="*/ 701993 h 1200150"/>
                <a:gd name="connsiteX52" fmla="*/ 405765 w 466725"/>
                <a:gd name="connsiteY52" fmla="*/ 444818 h 1200150"/>
                <a:gd name="connsiteX53" fmla="*/ 405765 w 466725"/>
                <a:gd name="connsiteY53" fmla="*/ 513398 h 1200150"/>
                <a:gd name="connsiteX54" fmla="*/ 358140 w 466725"/>
                <a:gd name="connsiteY54" fmla="*/ 512445 h 1200150"/>
                <a:gd name="connsiteX55" fmla="*/ 345757 w 466725"/>
                <a:gd name="connsiteY55" fmla="*/ 500063 h 1200150"/>
                <a:gd name="connsiteX56" fmla="*/ 344805 w 466725"/>
                <a:gd name="connsiteY56" fmla="*/ 443865 h 1200150"/>
                <a:gd name="connsiteX57" fmla="*/ 405765 w 466725"/>
                <a:gd name="connsiteY57" fmla="*/ 444818 h 1200150"/>
                <a:gd name="connsiteX58" fmla="*/ 404813 w 466725"/>
                <a:gd name="connsiteY58" fmla="*/ 321945 h 1200150"/>
                <a:gd name="connsiteX59" fmla="*/ 346710 w 466725"/>
                <a:gd name="connsiteY59" fmla="*/ 321945 h 1200150"/>
                <a:gd name="connsiteX60" fmla="*/ 346710 w 466725"/>
                <a:gd name="connsiteY60" fmla="*/ 254318 h 1200150"/>
                <a:gd name="connsiteX61" fmla="*/ 404813 w 466725"/>
                <a:gd name="connsiteY61" fmla="*/ 254318 h 1200150"/>
                <a:gd name="connsiteX62" fmla="*/ 404813 w 466725"/>
                <a:gd name="connsiteY62" fmla="*/ 321945 h 1200150"/>
                <a:gd name="connsiteX63" fmla="*/ 404813 w 466725"/>
                <a:gd name="connsiteY63" fmla="*/ 159068 h 1200150"/>
                <a:gd name="connsiteX64" fmla="*/ 404813 w 466725"/>
                <a:gd name="connsiteY64" fmla="*/ 224790 h 1200150"/>
                <a:gd name="connsiteX65" fmla="*/ 346710 w 466725"/>
                <a:gd name="connsiteY65" fmla="*/ 224790 h 1200150"/>
                <a:gd name="connsiteX66" fmla="*/ 345757 w 466725"/>
                <a:gd name="connsiteY66" fmla="*/ 207645 h 1200150"/>
                <a:gd name="connsiteX67" fmla="*/ 404813 w 466725"/>
                <a:gd name="connsiteY67" fmla="*/ 159068 h 1200150"/>
                <a:gd name="connsiteX68" fmla="*/ 346710 w 466725"/>
                <a:gd name="connsiteY68" fmla="*/ 349568 h 1200150"/>
                <a:gd name="connsiteX69" fmla="*/ 403860 w 466725"/>
                <a:gd name="connsiteY69" fmla="*/ 349568 h 1200150"/>
                <a:gd name="connsiteX70" fmla="*/ 403860 w 466725"/>
                <a:gd name="connsiteY70" fmla="*/ 415290 h 1200150"/>
                <a:gd name="connsiteX71" fmla="*/ 399097 w 466725"/>
                <a:gd name="connsiteY71" fmla="*/ 417195 h 1200150"/>
                <a:gd name="connsiteX72" fmla="*/ 346710 w 466725"/>
                <a:gd name="connsiteY72" fmla="*/ 349568 h 1200150"/>
                <a:gd name="connsiteX73" fmla="*/ 348615 w 466725"/>
                <a:gd name="connsiteY73" fmla="*/ 544830 h 1200150"/>
                <a:gd name="connsiteX74" fmla="*/ 405765 w 466725"/>
                <a:gd name="connsiteY74" fmla="*/ 534353 h 1200150"/>
                <a:gd name="connsiteX75" fmla="*/ 405765 w 466725"/>
                <a:gd name="connsiteY75" fmla="*/ 593408 h 1200150"/>
                <a:gd name="connsiteX76" fmla="*/ 403860 w 466725"/>
                <a:gd name="connsiteY76" fmla="*/ 611505 h 1200150"/>
                <a:gd name="connsiteX77" fmla="*/ 348615 w 466725"/>
                <a:gd name="connsiteY77" fmla="*/ 602933 h 1200150"/>
                <a:gd name="connsiteX78" fmla="*/ 348615 w 466725"/>
                <a:gd name="connsiteY78" fmla="*/ 544830 h 1200150"/>
                <a:gd name="connsiteX79" fmla="*/ 306705 w 466725"/>
                <a:gd name="connsiteY79" fmla="*/ 605790 h 1200150"/>
                <a:gd name="connsiteX80" fmla="*/ 258127 w 466725"/>
                <a:gd name="connsiteY80" fmla="*/ 607695 h 1200150"/>
                <a:gd name="connsiteX81" fmla="*/ 251460 w 466725"/>
                <a:gd name="connsiteY81" fmla="*/ 595313 h 1200150"/>
                <a:gd name="connsiteX82" fmla="*/ 251460 w 466725"/>
                <a:gd name="connsiteY82" fmla="*/ 570548 h 1200150"/>
                <a:gd name="connsiteX83" fmla="*/ 284797 w 466725"/>
                <a:gd name="connsiteY83" fmla="*/ 537210 h 1200150"/>
                <a:gd name="connsiteX84" fmla="*/ 314325 w 466725"/>
                <a:gd name="connsiteY84" fmla="*/ 575310 h 1200150"/>
                <a:gd name="connsiteX85" fmla="*/ 306705 w 466725"/>
                <a:gd name="connsiteY85" fmla="*/ 605790 h 1200150"/>
                <a:gd name="connsiteX86" fmla="*/ 252413 w 466725"/>
                <a:gd name="connsiteY86" fmla="*/ 254318 h 1200150"/>
                <a:gd name="connsiteX87" fmla="*/ 309563 w 466725"/>
                <a:gd name="connsiteY87" fmla="*/ 254318 h 1200150"/>
                <a:gd name="connsiteX88" fmla="*/ 309563 w 466725"/>
                <a:gd name="connsiteY88" fmla="*/ 321945 h 1200150"/>
                <a:gd name="connsiteX89" fmla="*/ 252413 w 466725"/>
                <a:gd name="connsiteY89" fmla="*/ 321945 h 1200150"/>
                <a:gd name="connsiteX90" fmla="*/ 252413 w 466725"/>
                <a:gd name="connsiteY90" fmla="*/ 254318 h 1200150"/>
                <a:gd name="connsiteX91" fmla="*/ 253365 w 466725"/>
                <a:gd name="connsiteY91" fmla="*/ 349568 h 1200150"/>
                <a:gd name="connsiteX92" fmla="*/ 309563 w 466725"/>
                <a:gd name="connsiteY92" fmla="*/ 349568 h 1200150"/>
                <a:gd name="connsiteX93" fmla="*/ 309563 w 466725"/>
                <a:gd name="connsiteY93" fmla="*/ 414338 h 1200150"/>
                <a:gd name="connsiteX94" fmla="*/ 304800 w 466725"/>
                <a:gd name="connsiteY94" fmla="*/ 417195 h 1200150"/>
                <a:gd name="connsiteX95" fmla="*/ 253365 w 466725"/>
                <a:gd name="connsiteY95" fmla="*/ 349568 h 1200150"/>
                <a:gd name="connsiteX96" fmla="*/ 254317 w 466725"/>
                <a:gd name="connsiteY96" fmla="*/ 736283 h 1200150"/>
                <a:gd name="connsiteX97" fmla="*/ 310515 w 466725"/>
                <a:gd name="connsiteY97" fmla="*/ 725805 h 1200150"/>
                <a:gd name="connsiteX98" fmla="*/ 310515 w 466725"/>
                <a:gd name="connsiteY98" fmla="*/ 799147 h 1200150"/>
                <a:gd name="connsiteX99" fmla="*/ 255270 w 466725"/>
                <a:gd name="connsiteY99" fmla="*/ 793433 h 1200150"/>
                <a:gd name="connsiteX100" fmla="*/ 254317 w 466725"/>
                <a:gd name="connsiteY100" fmla="*/ 736283 h 1200150"/>
                <a:gd name="connsiteX101" fmla="*/ 201930 w 466725"/>
                <a:gd name="connsiteY101" fmla="*/ 605790 h 1200150"/>
                <a:gd name="connsiteX102" fmla="*/ 153352 w 466725"/>
                <a:gd name="connsiteY102" fmla="*/ 607695 h 1200150"/>
                <a:gd name="connsiteX103" fmla="*/ 146685 w 466725"/>
                <a:gd name="connsiteY103" fmla="*/ 595313 h 1200150"/>
                <a:gd name="connsiteX104" fmla="*/ 145732 w 466725"/>
                <a:gd name="connsiteY104" fmla="*/ 559118 h 1200150"/>
                <a:gd name="connsiteX105" fmla="*/ 169545 w 466725"/>
                <a:gd name="connsiteY105" fmla="*/ 536258 h 1200150"/>
                <a:gd name="connsiteX106" fmla="*/ 208597 w 466725"/>
                <a:gd name="connsiteY106" fmla="*/ 574358 h 1200150"/>
                <a:gd name="connsiteX107" fmla="*/ 201930 w 466725"/>
                <a:gd name="connsiteY107" fmla="*/ 605790 h 1200150"/>
                <a:gd name="connsiteX108" fmla="*/ 145732 w 466725"/>
                <a:gd name="connsiteY108" fmla="*/ 167640 h 1200150"/>
                <a:gd name="connsiteX109" fmla="*/ 157163 w 466725"/>
                <a:gd name="connsiteY109" fmla="*/ 158115 h 1200150"/>
                <a:gd name="connsiteX110" fmla="*/ 204788 w 466725"/>
                <a:gd name="connsiteY110" fmla="*/ 158115 h 1200150"/>
                <a:gd name="connsiteX111" fmla="*/ 204788 w 466725"/>
                <a:gd name="connsiteY111" fmla="*/ 226695 h 1200150"/>
                <a:gd name="connsiteX112" fmla="*/ 144780 w 466725"/>
                <a:gd name="connsiteY112" fmla="*/ 226695 h 1200150"/>
                <a:gd name="connsiteX113" fmla="*/ 145732 w 466725"/>
                <a:gd name="connsiteY113" fmla="*/ 167640 h 1200150"/>
                <a:gd name="connsiteX114" fmla="*/ 204788 w 466725"/>
                <a:gd name="connsiteY114" fmla="*/ 254318 h 1200150"/>
                <a:gd name="connsiteX115" fmla="*/ 204788 w 466725"/>
                <a:gd name="connsiteY115" fmla="*/ 320993 h 1200150"/>
                <a:gd name="connsiteX116" fmla="*/ 146685 w 466725"/>
                <a:gd name="connsiteY116" fmla="*/ 320993 h 1200150"/>
                <a:gd name="connsiteX117" fmla="*/ 146685 w 466725"/>
                <a:gd name="connsiteY117" fmla="*/ 254318 h 1200150"/>
                <a:gd name="connsiteX118" fmla="*/ 204788 w 466725"/>
                <a:gd name="connsiteY118" fmla="*/ 254318 h 1200150"/>
                <a:gd name="connsiteX119" fmla="*/ 144780 w 466725"/>
                <a:gd name="connsiteY119" fmla="*/ 349568 h 1200150"/>
                <a:gd name="connsiteX120" fmla="*/ 205740 w 466725"/>
                <a:gd name="connsiteY120" fmla="*/ 349568 h 1200150"/>
                <a:gd name="connsiteX121" fmla="*/ 204788 w 466725"/>
                <a:gd name="connsiteY121" fmla="*/ 407670 h 1200150"/>
                <a:gd name="connsiteX122" fmla="*/ 194310 w 466725"/>
                <a:gd name="connsiteY122" fmla="*/ 418148 h 1200150"/>
                <a:gd name="connsiteX123" fmla="*/ 144780 w 466725"/>
                <a:gd name="connsiteY123" fmla="*/ 377190 h 1200150"/>
                <a:gd name="connsiteX124" fmla="*/ 144780 w 466725"/>
                <a:gd name="connsiteY124" fmla="*/ 349568 h 1200150"/>
                <a:gd name="connsiteX125" fmla="*/ 148590 w 466725"/>
                <a:gd name="connsiteY125" fmla="*/ 451485 h 1200150"/>
                <a:gd name="connsiteX126" fmla="*/ 204788 w 466725"/>
                <a:gd name="connsiteY126" fmla="*/ 441008 h 1200150"/>
                <a:gd name="connsiteX127" fmla="*/ 204788 w 466725"/>
                <a:gd name="connsiteY127" fmla="*/ 515303 h 1200150"/>
                <a:gd name="connsiteX128" fmla="*/ 148590 w 466725"/>
                <a:gd name="connsiteY128" fmla="*/ 506730 h 1200150"/>
                <a:gd name="connsiteX129" fmla="*/ 148590 w 466725"/>
                <a:gd name="connsiteY129" fmla="*/ 451485 h 1200150"/>
                <a:gd name="connsiteX130" fmla="*/ 112395 w 466725"/>
                <a:gd name="connsiteY130" fmla="*/ 782003 h 1200150"/>
                <a:gd name="connsiteX131" fmla="*/ 110490 w 466725"/>
                <a:gd name="connsiteY131" fmla="*/ 797243 h 1200150"/>
                <a:gd name="connsiteX132" fmla="*/ 89535 w 466725"/>
                <a:gd name="connsiteY132" fmla="*/ 798195 h 1200150"/>
                <a:gd name="connsiteX133" fmla="*/ 39052 w 466725"/>
                <a:gd name="connsiteY133" fmla="*/ 745808 h 1200150"/>
                <a:gd name="connsiteX134" fmla="*/ 56197 w 466725"/>
                <a:gd name="connsiteY134" fmla="*/ 727710 h 1200150"/>
                <a:gd name="connsiteX135" fmla="*/ 112395 w 466725"/>
                <a:gd name="connsiteY135" fmla="*/ 782003 h 1200150"/>
                <a:gd name="connsiteX136" fmla="*/ 74295 w 466725"/>
                <a:gd name="connsiteY136" fmla="*/ 609600 h 1200150"/>
                <a:gd name="connsiteX137" fmla="*/ 40005 w 466725"/>
                <a:gd name="connsiteY137" fmla="*/ 572453 h 1200150"/>
                <a:gd name="connsiteX138" fmla="*/ 78105 w 466725"/>
                <a:gd name="connsiteY138" fmla="*/ 537210 h 1200150"/>
                <a:gd name="connsiteX139" fmla="*/ 112395 w 466725"/>
                <a:gd name="connsiteY139" fmla="*/ 574358 h 1200150"/>
                <a:gd name="connsiteX140" fmla="*/ 74295 w 466725"/>
                <a:gd name="connsiteY140" fmla="*/ 609600 h 1200150"/>
                <a:gd name="connsiteX141" fmla="*/ 112395 w 466725"/>
                <a:gd name="connsiteY141" fmla="*/ 480060 h 1200150"/>
                <a:gd name="connsiteX142" fmla="*/ 75247 w 466725"/>
                <a:gd name="connsiteY142" fmla="*/ 513398 h 1200150"/>
                <a:gd name="connsiteX143" fmla="*/ 40005 w 466725"/>
                <a:gd name="connsiteY143" fmla="*/ 477203 h 1200150"/>
                <a:gd name="connsiteX144" fmla="*/ 76200 w 466725"/>
                <a:gd name="connsiteY144" fmla="*/ 442913 h 1200150"/>
                <a:gd name="connsiteX145" fmla="*/ 112395 w 466725"/>
                <a:gd name="connsiteY145" fmla="*/ 480060 h 1200150"/>
                <a:gd name="connsiteX146" fmla="*/ 41910 w 466725"/>
                <a:gd name="connsiteY146" fmla="*/ 320993 h 1200150"/>
                <a:gd name="connsiteX147" fmla="*/ 41910 w 466725"/>
                <a:gd name="connsiteY147" fmla="*/ 252413 h 1200150"/>
                <a:gd name="connsiteX148" fmla="*/ 109538 w 466725"/>
                <a:gd name="connsiteY148" fmla="*/ 252413 h 1200150"/>
                <a:gd name="connsiteX149" fmla="*/ 109538 w 466725"/>
                <a:gd name="connsiteY149" fmla="*/ 320993 h 1200150"/>
                <a:gd name="connsiteX150" fmla="*/ 41910 w 466725"/>
                <a:gd name="connsiteY150" fmla="*/ 320993 h 1200150"/>
                <a:gd name="connsiteX151" fmla="*/ 40957 w 466725"/>
                <a:gd name="connsiteY151" fmla="*/ 169545 h 1200150"/>
                <a:gd name="connsiteX152" fmla="*/ 91440 w 466725"/>
                <a:gd name="connsiteY152" fmla="*/ 158115 h 1200150"/>
                <a:gd name="connsiteX153" fmla="*/ 111442 w 466725"/>
                <a:gd name="connsiteY153" fmla="*/ 171450 h 1200150"/>
                <a:gd name="connsiteX154" fmla="*/ 111442 w 466725"/>
                <a:gd name="connsiteY154" fmla="*/ 226695 h 1200150"/>
                <a:gd name="connsiteX155" fmla="*/ 87630 w 466725"/>
                <a:gd name="connsiteY155" fmla="*/ 227648 h 1200150"/>
                <a:gd name="connsiteX156" fmla="*/ 39052 w 466725"/>
                <a:gd name="connsiteY156" fmla="*/ 227648 h 1200150"/>
                <a:gd name="connsiteX157" fmla="*/ 40957 w 466725"/>
                <a:gd name="connsiteY157" fmla="*/ 169545 h 120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466725" h="1200150">
                  <a:moveTo>
                    <a:pt x="0" y="1203008"/>
                  </a:moveTo>
                  <a:lnTo>
                    <a:pt x="468630" y="1203008"/>
                  </a:lnTo>
                  <a:cubicBezTo>
                    <a:pt x="466725" y="1197293"/>
                    <a:pt x="464820" y="1189673"/>
                    <a:pt x="464820" y="1182053"/>
                  </a:cubicBezTo>
                  <a:cubicBezTo>
                    <a:pt x="464820" y="799147"/>
                    <a:pt x="464820" y="415290"/>
                    <a:pt x="464820" y="32385"/>
                  </a:cubicBezTo>
                  <a:cubicBezTo>
                    <a:pt x="464820" y="21908"/>
                    <a:pt x="464820" y="11430"/>
                    <a:pt x="464820" y="0"/>
                  </a:cubicBezTo>
                  <a:cubicBezTo>
                    <a:pt x="308610" y="0"/>
                    <a:pt x="156210" y="0"/>
                    <a:pt x="0" y="0"/>
                  </a:cubicBezTo>
                  <a:cubicBezTo>
                    <a:pt x="0" y="10478"/>
                    <a:pt x="0" y="20003"/>
                    <a:pt x="0" y="29528"/>
                  </a:cubicBezTo>
                  <a:cubicBezTo>
                    <a:pt x="0" y="414338"/>
                    <a:pt x="0" y="799147"/>
                    <a:pt x="0" y="1183958"/>
                  </a:cubicBezTo>
                  <a:cubicBezTo>
                    <a:pt x="952" y="1189673"/>
                    <a:pt x="1905" y="1196340"/>
                    <a:pt x="0" y="1203008"/>
                  </a:cubicBezTo>
                  <a:close/>
                  <a:moveTo>
                    <a:pt x="110490" y="892493"/>
                  </a:moveTo>
                  <a:cubicBezTo>
                    <a:pt x="87630" y="892493"/>
                    <a:pt x="65722" y="892493"/>
                    <a:pt x="41910" y="892493"/>
                  </a:cubicBezTo>
                  <a:cubicBezTo>
                    <a:pt x="41910" y="870585"/>
                    <a:pt x="41910" y="848678"/>
                    <a:pt x="41910" y="825818"/>
                  </a:cubicBezTo>
                  <a:cubicBezTo>
                    <a:pt x="64770" y="825818"/>
                    <a:pt x="86677" y="825818"/>
                    <a:pt x="110490" y="825818"/>
                  </a:cubicBezTo>
                  <a:cubicBezTo>
                    <a:pt x="110490" y="847725"/>
                    <a:pt x="110490" y="869633"/>
                    <a:pt x="110490" y="892493"/>
                  </a:cubicBezTo>
                  <a:close/>
                  <a:moveTo>
                    <a:pt x="204788" y="892493"/>
                  </a:moveTo>
                  <a:cubicBezTo>
                    <a:pt x="184785" y="892493"/>
                    <a:pt x="166688" y="892493"/>
                    <a:pt x="146685" y="892493"/>
                  </a:cubicBezTo>
                  <a:cubicBezTo>
                    <a:pt x="146685" y="870585"/>
                    <a:pt x="146685" y="848678"/>
                    <a:pt x="146685" y="824865"/>
                  </a:cubicBezTo>
                  <a:cubicBezTo>
                    <a:pt x="165735" y="824865"/>
                    <a:pt x="184785" y="824865"/>
                    <a:pt x="204788" y="824865"/>
                  </a:cubicBezTo>
                  <a:cubicBezTo>
                    <a:pt x="204788" y="848678"/>
                    <a:pt x="204788" y="869633"/>
                    <a:pt x="204788" y="892493"/>
                  </a:cubicBezTo>
                  <a:close/>
                  <a:moveTo>
                    <a:pt x="206692" y="673418"/>
                  </a:moveTo>
                  <a:cubicBezTo>
                    <a:pt x="206692" y="681990"/>
                    <a:pt x="206692" y="691515"/>
                    <a:pt x="206692" y="701040"/>
                  </a:cubicBezTo>
                  <a:cubicBezTo>
                    <a:pt x="200025" y="701993"/>
                    <a:pt x="198120" y="702945"/>
                    <a:pt x="195263" y="702945"/>
                  </a:cubicBezTo>
                  <a:cubicBezTo>
                    <a:pt x="136207" y="701993"/>
                    <a:pt x="146685" y="712470"/>
                    <a:pt x="144780" y="652463"/>
                  </a:cubicBezTo>
                  <a:cubicBezTo>
                    <a:pt x="144780" y="638175"/>
                    <a:pt x="149542" y="632460"/>
                    <a:pt x="164782" y="632460"/>
                  </a:cubicBezTo>
                  <a:cubicBezTo>
                    <a:pt x="215265" y="633413"/>
                    <a:pt x="204788" y="629603"/>
                    <a:pt x="206692" y="673418"/>
                  </a:cubicBezTo>
                  <a:close/>
                  <a:moveTo>
                    <a:pt x="309563" y="892493"/>
                  </a:moveTo>
                  <a:cubicBezTo>
                    <a:pt x="291465" y="892493"/>
                    <a:pt x="272415" y="892493"/>
                    <a:pt x="252413" y="892493"/>
                  </a:cubicBezTo>
                  <a:cubicBezTo>
                    <a:pt x="252413" y="870585"/>
                    <a:pt x="252413" y="848678"/>
                    <a:pt x="252413" y="824865"/>
                  </a:cubicBezTo>
                  <a:cubicBezTo>
                    <a:pt x="272415" y="824865"/>
                    <a:pt x="290513" y="824865"/>
                    <a:pt x="309563" y="824865"/>
                  </a:cubicBezTo>
                  <a:cubicBezTo>
                    <a:pt x="309563" y="847725"/>
                    <a:pt x="309563" y="869633"/>
                    <a:pt x="309563" y="892493"/>
                  </a:cubicBezTo>
                  <a:close/>
                  <a:moveTo>
                    <a:pt x="311467" y="701993"/>
                  </a:moveTo>
                  <a:cubicBezTo>
                    <a:pt x="289560" y="701993"/>
                    <a:pt x="271463" y="701993"/>
                    <a:pt x="250507" y="701993"/>
                  </a:cubicBezTo>
                  <a:cubicBezTo>
                    <a:pt x="250507" y="681990"/>
                    <a:pt x="249555" y="662940"/>
                    <a:pt x="251460" y="644843"/>
                  </a:cubicBezTo>
                  <a:cubicBezTo>
                    <a:pt x="251460" y="641033"/>
                    <a:pt x="259080" y="634365"/>
                    <a:pt x="264795" y="633413"/>
                  </a:cubicBezTo>
                  <a:cubicBezTo>
                    <a:pt x="307657" y="626745"/>
                    <a:pt x="312420" y="630555"/>
                    <a:pt x="311467" y="672465"/>
                  </a:cubicBezTo>
                  <a:cubicBezTo>
                    <a:pt x="311467" y="681990"/>
                    <a:pt x="311467" y="690563"/>
                    <a:pt x="311467" y="701993"/>
                  </a:cubicBezTo>
                  <a:close/>
                  <a:moveTo>
                    <a:pt x="404813" y="892493"/>
                  </a:moveTo>
                  <a:cubicBezTo>
                    <a:pt x="385763" y="892493"/>
                    <a:pt x="367665" y="892493"/>
                    <a:pt x="347663" y="892493"/>
                  </a:cubicBezTo>
                  <a:cubicBezTo>
                    <a:pt x="347663" y="870585"/>
                    <a:pt x="347663" y="848678"/>
                    <a:pt x="347663" y="824865"/>
                  </a:cubicBezTo>
                  <a:cubicBezTo>
                    <a:pt x="366713" y="824865"/>
                    <a:pt x="384810" y="824865"/>
                    <a:pt x="404813" y="824865"/>
                  </a:cubicBezTo>
                  <a:cubicBezTo>
                    <a:pt x="404813" y="846772"/>
                    <a:pt x="404813" y="869633"/>
                    <a:pt x="404813" y="892493"/>
                  </a:cubicBezTo>
                  <a:close/>
                  <a:moveTo>
                    <a:pt x="404813" y="797243"/>
                  </a:moveTo>
                  <a:cubicBezTo>
                    <a:pt x="385763" y="797243"/>
                    <a:pt x="367665" y="797243"/>
                    <a:pt x="346710" y="797243"/>
                  </a:cubicBezTo>
                  <a:cubicBezTo>
                    <a:pt x="345757" y="789622"/>
                    <a:pt x="345757" y="784860"/>
                    <a:pt x="345757" y="779145"/>
                  </a:cubicBezTo>
                  <a:cubicBezTo>
                    <a:pt x="344805" y="722947"/>
                    <a:pt x="346710" y="721043"/>
                    <a:pt x="404813" y="731520"/>
                  </a:cubicBezTo>
                  <a:cubicBezTo>
                    <a:pt x="404813" y="752475"/>
                    <a:pt x="404813" y="773430"/>
                    <a:pt x="404813" y="797243"/>
                  </a:cubicBezTo>
                  <a:close/>
                  <a:moveTo>
                    <a:pt x="405765" y="701993"/>
                  </a:moveTo>
                  <a:cubicBezTo>
                    <a:pt x="386715" y="701993"/>
                    <a:pt x="367665" y="701993"/>
                    <a:pt x="345757" y="701993"/>
                  </a:cubicBezTo>
                  <a:cubicBezTo>
                    <a:pt x="345757" y="681990"/>
                    <a:pt x="344805" y="662940"/>
                    <a:pt x="345757" y="643890"/>
                  </a:cubicBezTo>
                  <a:cubicBezTo>
                    <a:pt x="345757" y="640080"/>
                    <a:pt x="351472" y="634365"/>
                    <a:pt x="355282" y="634365"/>
                  </a:cubicBezTo>
                  <a:cubicBezTo>
                    <a:pt x="371475" y="633413"/>
                    <a:pt x="387667" y="634365"/>
                    <a:pt x="404813" y="634365"/>
                  </a:cubicBezTo>
                  <a:cubicBezTo>
                    <a:pt x="405765" y="659130"/>
                    <a:pt x="405765" y="680085"/>
                    <a:pt x="405765" y="701993"/>
                  </a:cubicBezTo>
                  <a:close/>
                  <a:moveTo>
                    <a:pt x="405765" y="444818"/>
                  </a:moveTo>
                  <a:cubicBezTo>
                    <a:pt x="405765" y="467678"/>
                    <a:pt x="405765" y="488633"/>
                    <a:pt x="405765" y="513398"/>
                  </a:cubicBezTo>
                  <a:cubicBezTo>
                    <a:pt x="389572" y="513398"/>
                    <a:pt x="373380" y="514350"/>
                    <a:pt x="358140" y="512445"/>
                  </a:cubicBezTo>
                  <a:cubicBezTo>
                    <a:pt x="353377" y="512445"/>
                    <a:pt x="346710" y="504825"/>
                    <a:pt x="345757" y="500063"/>
                  </a:cubicBezTo>
                  <a:cubicBezTo>
                    <a:pt x="344805" y="481965"/>
                    <a:pt x="344805" y="463868"/>
                    <a:pt x="344805" y="443865"/>
                  </a:cubicBezTo>
                  <a:cubicBezTo>
                    <a:pt x="365760" y="444818"/>
                    <a:pt x="384810" y="444818"/>
                    <a:pt x="405765" y="444818"/>
                  </a:cubicBezTo>
                  <a:close/>
                  <a:moveTo>
                    <a:pt x="404813" y="321945"/>
                  </a:moveTo>
                  <a:cubicBezTo>
                    <a:pt x="385763" y="321945"/>
                    <a:pt x="367665" y="321945"/>
                    <a:pt x="346710" y="321945"/>
                  </a:cubicBezTo>
                  <a:cubicBezTo>
                    <a:pt x="346710" y="298133"/>
                    <a:pt x="346710" y="277178"/>
                    <a:pt x="346710" y="254318"/>
                  </a:cubicBezTo>
                  <a:cubicBezTo>
                    <a:pt x="365760" y="254318"/>
                    <a:pt x="384810" y="254318"/>
                    <a:pt x="404813" y="254318"/>
                  </a:cubicBezTo>
                  <a:cubicBezTo>
                    <a:pt x="404813" y="276225"/>
                    <a:pt x="404813" y="298133"/>
                    <a:pt x="404813" y="321945"/>
                  </a:cubicBezTo>
                  <a:close/>
                  <a:moveTo>
                    <a:pt x="404813" y="159068"/>
                  </a:moveTo>
                  <a:cubicBezTo>
                    <a:pt x="404813" y="180023"/>
                    <a:pt x="404813" y="201930"/>
                    <a:pt x="404813" y="224790"/>
                  </a:cubicBezTo>
                  <a:cubicBezTo>
                    <a:pt x="386715" y="224790"/>
                    <a:pt x="367665" y="224790"/>
                    <a:pt x="346710" y="224790"/>
                  </a:cubicBezTo>
                  <a:cubicBezTo>
                    <a:pt x="345757" y="218123"/>
                    <a:pt x="345757" y="212408"/>
                    <a:pt x="345757" y="207645"/>
                  </a:cubicBezTo>
                  <a:cubicBezTo>
                    <a:pt x="343852" y="151448"/>
                    <a:pt x="345757" y="150495"/>
                    <a:pt x="404813" y="159068"/>
                  </a:cubicBezTo>
                  <a:close/>
                  <a:moveTo>
                    <a:pt x="346710" y="349568"/>
                  </a:moveTo>
                  <a:cubicBezTo>
                    <a:pt x="365760" y="349568"/>
                    <a:pt x="383857" y="349568"/>
                    <a:pt x="403860" y="349568"/>
                  </a:cubicBezTo>
                  <a:cubicBezTo>
                    <a:pt x="403860" y="371475"/>
                    <a:pt x="403860" y="393383"/>
                    <a:pt x="403860" y="415290"/>
                  </a:cubicBezTo>
                  <a:cubicBezTo>
                    <a:pt x="401955" y="416243"/>
                    <a:pt x="401003" y="417195"/>
                    <a:pt x="399097" y="417195"/>
                  </a:cubicBezTo>
                  <a:cubicBezTo>
                    <a:pt x="336232" y="417195"/>
                    <a:pt x="343852" y="433388"/>
                    <a:pt x="346710" y="349568"/>
                  </a:cubicBezTo>
                  <a:close/>
                  <a:moveTo>
                    <a:pt x="348615" y="544830"/>
                  </a:moveTo>
                  <a:cubicBezTo>
                    <a:pt x="355282" y="534353"/>
                    <a:pt x="383857" y="538163"/>
                    <a:pt x="405765" y="534353"/>
                  </a:cubicBezTo>
                  <a:cubicBezTo>
                    <a:pt x="405765" y="558165"/>
                    <a:pt x="405765" y="576263"/>
                    <a:pt x="405765" y="593408"/>
                  </a:cubicBezTo>
                  <a:cubicBezTo>
                    <a:pt x="405765" y="598170"/>
                    <a:pt x="404813" y="601980"/>
                    <a:pt x="403860" y="611505"/>
                  </a:cubicBezTo>
                  <a:cubicBezTo>
                    <a:pt x="383857" y="608648"/>
                    <a:pt x="355282" y="613410"/>
                    <a:pt x="348615" y="602933"/>
                  </a:cubicBezTo>
                  <a:cubicBezTo>
                    <a:pt x="340042" y="588645"/>
                    <a:pt x="340042" y="559118"/>
                    <a:pt x="348615" y="544830"/>
                  </a:cubicBezTo>
                  <a:close/>
                  <a:moveTo>
                    <a:pt x="306705" y="605790"/>
                  </a:moveTo>
                  <a:cubicBezTo>
                    <a:pt x="291465" y="609600"/>
                    <a:pt x="274320" y="608648"/>
                    <a:pt x="258127" y="607695"/>
                  </a:cubicBezTo>
                  <a:cubicBezTo>
                    <a:pt x="255270" y="607695"/>
                    <a:pt x="252413" y="600075"/>
                    <a:pt x="251460" y="595313"/>
                  </a:cubicBezTo>
                  <a:cubicBezTo>
                    <a:pt x="250507" y="586740"/>
                    <a:pt x="251460" y="579120"/>
                    <a:pt x="251460" y="570548"/>
                  </a:cubicBezTo>
                  <a:cubicBezTo>
                    <a:pt x="251460" y="537210"/>
                    <a:pt x="251460" y="537210"/>
                    <a:pt x="284797" y="537210"/>
                  </a:cubicBezTo>
                  <a:cubicBezTo>
                    <a:pt x="312420" y="537210"/>
                    <a:pt x="312420" y="537210"/>
                    <a:pt x="314325" y="575310"/>
                  </a:cubicBezTo>
                  <a:cubicBezTo>
                    <a:pt x="311467" y="585788"/>
                    <a:pt x="311467" y="604838"/>
                    <a:pt x="306705" y="605790"/>
                  </a:cubicBezTo>
                  <a:close/>
                  <a:moveTo>
                    <a:pt x="252413" y="254318"/>
                  </a:moveTo>
                  <a:cubicBezTo>
                    <a:pt x="270510" y="254318"/>
                    <a:pt x="289560" y="254318"/>
                    <a:pt x="309563" y="254318"/>
                  </a:cubicBezTo>
                  <a:cubicBezTo>
                    <a:pt x="309563" y="275273"/>
                    <a:pt x="309563" y="297180"/>
                    <a:pt x="309563" y="321945"/>
                  </a:cubicBezTo>
                  <a:cubicBezTo>
                    <a:pt x="290513" y="321945"/>
                    <a:pt x="272415" y="321945"/>
                    <a:pt x="252413" y="321945"/>
                  </a:cubicBezTo>
                  <a:cubicBezTo>
                    <a:pt x="252413" y="300038"/>
                    <a:pt x="252413" y="278130"/>
                    <a:pt x="252413" y="254318"/>
                  </a:cubicBezTo>
                  <a:close/>
                  <a:moveTo>
                    <a:pt x="253365" y="349568"/>
                  </a:moveTo>
                  <a:cubicBezTo>
                    <a:pt x="271463" y="349568"/>
                    <a:pt x="289560" y="349568"/>
                    <a:pt x="309563" y="349568"/>
                  </a:cubicBezTo>
                  <a:cubicBezTo>
                    <a:pt x="309563" y="372428"/>
                    <a:pt x="309563" y="393383"/>
                    <a:pt x="309563" y="414338"/>
                  </a:cubicBezTo>
                  <a:cubicBezTo>
                    <a:pt x="306705" y="416243"/>
                    <a:pt x="305752" y="417195"/>
                    <a:pt x="304800" y="417195"/>
                  </a:cubicBezTo>
                  <a:cubicBezTo>
                    <a:pt x="247650" y="422910"/>
                    <a:pt x="240030" y="412433"/>
                    <a:pt x="253365" y="349568"/>
                  </a:cubicBezTo>
                  <a:close/>
                  <a:moveTo>
                    <a:pt x="254317" y="736283"/>
                  </a:moveTo>
                  <a:cubicBezTo>
                    <a:pt x="260985" y="725805"/>
                    <a:pt x="288607" y="728663"/>
                    <a:pt x="310515" y="725805"/>
                  </a:cubicBezTo>
                  <a:cubicBezTo>
                    <a:pt x="310515" y="753428"/>
                    <a:pt x="310515" y="774383"/>
                    <a:pt x="310515" y="799147"/>
                  </a:cubicBezTo>
                  <a:cubicBezTo>
                    <a:pt x="291465" y="798195"/>
                    <a:pt x="262890" y="803910"/>
                    <a:pt x="255270" y="793433"/>
                  </a:cubicBezTo>
                  <a:cubicBezTo>
                    <a:pt x="245745" y="780097"/>
                    <a:pt x="244792" y="750570"/>
                    <a:pt x="254317" y="736283"/>
                  </a:cubicBezTo>
                  <a:close/>
                  <a:moveTo>
                    <a:pt x="201930" y="605790"/>
                  </a:moveTo>
                  <a:cubicBezTo>
                    <a:pt x="186690" y="610553"/>
                    <a:pt x="169545" y="608648"/>
                    <a:pt x="153352" y="607695"/>
                  </a:cubicBezTo>
                  <a:cubicBezTo>
                    <a:pt x="150495" y="607695"/>
                    <a:pt x="146685" y="600075"/>
                    <a:pt x="146685" y="595313"/>
                  </a:cubicBezTo>
                  <a:cubicBezTo>
                    <a:pt x="145732" y="582930"/>
                    <a:pt x="147638" y="571500"/>
                    <a:pt x="145732" y="559118"/>
                  </a:cubicBezTo>
                  <a:cubicBezTo>
                    <a:pt x="143827" y="540068"/>
                    <a:pt x="152400" y="536258"/>
                    <a:pt x="169545" y="536258"/>
                  </a:cubicBezTo>
                  <a:cubicBezTo>
                    <a:pt x="214313" y="537210"/>
                    <a:pt x="206692" y="533400"/>
                    <a:pt x="208597" y="574358"/>
                  </a:cubicBezTo>
                  <a:cubicBezTo>
                    <a:pt x="205740" y="585788"/>
                    <a:pt x="206692" y="604838"/>
                    <a:pt x="201930" y="605790"/>
                  </a:cubicBezTo>
                  <a:close/>
                  <a:moveTo>
                    <a:pt x="145732" y="167640"/>
                  </a:moveTo>
                  <a:cubicBezTo>
                    <a:pt x="145732" y="163830"/>
                    <a:pt x="153352" y="158115"/>
                    <a:pt x="157163" y="158115"/>
                  </a:cubicBezTo>
                  <a:cubicBezTo>
                    <a:pt x="172402" y="157163"/>
                    <a:pt x="186690" y="158115"/>
                    <a:pt x="204788" y="158115"/>
                  </a:cubicBezTo>
                  <a:cubicBezTo>
                    <a:pt x="204788" y="182880"/>
                    <a:pt x="204788" y="203835"/>
                    <a:pt x="204788" y="226695"/>
                  </a:cubicBezTo>
                  <a:cubicBezTo>
                    <a:pt x="185738" y="226695"/>
                    <a:pt x="166688" y="226695"/>
                    <a:pt x="144780" y="226695"/>
                  </a:cubicBezTo>
                  <a:cubicBezTo>
                    <a:pt x="145732" y="205740"/>
                    <a:pt x="144780" y="186690"/>
                    <a:pt x="145732" y="167640"/>
                  </a:cubicBezTo>
                  <a:close/>
                  <a:moveTo>
                    <a:pt x="204788" y="254318"/>
                  </a:moveTo>
                  <a:cubicBezTo>
                    <a:pt x="204788" y="276225"/>
                    <a:pt x="204788" y="297180"/>
                    <a:pt x="204788" y="320993"/>
                  </a:cubicBezTo>
                  <a:cubicBezTo>
                    <a:pt x="186690" y="320993"/>
                    <a:pt x="167640" y="320993"/>
                    <a:pt x="146685" y="320993"/>
                  </a:cubicBezTo>
                  <a:cubicBezTo>
                    <a:pt x="146685" y="298133"/>
                    <a:pt x="146685" y="277178"/>
                    <a:pt x="146685" y="254318"/>
                  </a:cubicBezTo>
                  <a:cubicBezTo>
                    <a:pt x="165735" y="254318"/>
                    <a:pt x="183832" y="254318"/>
                    <a:pt x="204788" y="254318"/>
                  </a:cubicBezTo>
                  <a:close/>
                  <a:moveTo>
                    <a:pt x="144780" y="349568"/>
                  </a:moveTo>
                  <a:cubicBezTo>
                    <a:pt x="165735" y="349568"/>
                    <a:pt x="183832" y="349568"/>
                    <a:pt x="205740" y="349568"/>
                  </a:cubicBezTo>
                  <a:cubicBezTo>
                    <a:pt x="205740" y="368618"/>
                    <a:pt x="206692" y="388620"/>
                    <a:pt x="204788" y="407670"/>
                  </a:cubicBezTo>
                  <a:cubicBezTo>
                    <a:pt x="204788" y="411480"/>
                    <a:pt x="198120" y="417195"/>
                    <a:pt x="194310" y="418148"/>
                  </a:cubicBezTo>
                  <a:cubicBezTo>
                    <a:pt x="150495" y="426720"/>
                    <a:pt x="144780" y="421005"/>
                    <a:pt x="144780" y="377190"/>
                  </a:cubicBezTo>
                  <a:cubicBezTo>
                    <a:pt x="144780" y="368618"/>
                    <a:pt x="144780" y="359093"/>
                    <a:pt x="144780" y="349568"/>
                  </a:cubicBezTo>
                  <a:close/>
                  <a:moveTo>
                    <a:pt x="148590" y="451485"/>
                  </a:moveTo>
                  <a:cubicBezTo>
                    <a:pt x="156210" y="441008"/>
                    <a:pt x="183832" y="443865"/>
                    <a:pt x="204788" y="441008"/>
                  </a:cubicBezTo>
                  <a:cubicBezTo>
                    <a:pt x="204788" y="468630"/>
                    <a:pt x="204788" y="489585"/>
                    <a:pt x="204788" y="515303"/>
                  </a:cubicBezTo>
                  <a:cubicBezTo>
                    <a:pt x="184785" y="513398"/>
                    <a:pt x="157163" y="517208"/>
                    <a:pt x="148590" y="506730"/>
                  </a:cubicBezTo>
                  <a:cubicBezTo>
                    <a:pt x="140017" y="494348"/>
                    <a:pt x="139065" y="463868"/>
                    <a:pt x="148590" y="451485"/>
                  </a:cubicBezTo>
                  <a:close/>
                  <a:moveTo>
                    <a:pt x="112395" y="782003"/>
                  </a:moveTo>
                  <a:cubicBezTo>
                    <a:pt x="112395" y="786765"/>
                    <a:pt x="111442" y="790575"/>
                    <a:pt x="110490" y="797243"/>
                  </a:cubicBezTo>
                  <a:cubicBezTo>
                    <a:pt x="101917" y="797243"/>
                    <a:pt x="96202" y="798195"/>
                    <a:pt x="89535" y="798195"/>
                  </a:cubicBezTo>
                  <a:cubicBezTo>
                    <a:pt x="36195" y="799147"/>
                    <a:pt x="36195" y="799147"/>
                    <a:pt x="39052" y="745808"/>
                  </a:cubicBezTo>
                  <a:cubicBezTo>
                    <a:pt x="40005" y="733425"/>
                    <a:pt x="42863" y="727710"/>
                    <a:pt x="56197" y="727710"/>
                  </a:cubicBezTo>
                  <a:cubicBezTo>
                    <a:pt x="122872" y="729615"/>
                    <a:pt x="111442" y="717233"/>
                    <a:pt x="112395" y="782003"/>
                  </a:cubicBezTo>
                  <a:close/>
                  <a:moveTo>
                    <a:pt x="74295" y="609600"/>
                  </a:moveTo>
                  <a:cubicBezTo>
                    <a:pt x="40005" y="609600"/>
                    <a:pt x="40005" y="609600"/>
                    <a:pt x="40005" y="572453"/>
                  </a:cubicBezTo>
                  <a:cubicBezTo>
                    <a:pt x="40005" y="537210"/>
                    <a:pt x="40005" y="537210"/>
                    <a:pt x="78105" y="537210"/>
                  </a:cubicBezTo>
                  <a:cubicBezTo>
                    <a:pt x="112395" y="537210"/>
                    <a:pt x="112395" y="537210"/>
                    <a:pt x="112395" y="574358"/>
                  </a:cubicBezTo>
                  <a:cubicBezTo>
                    <a:pt x="112395" y="609600"/>
                    <a:pt x="112395" y="609600"/>
                    <a:pt x="74295" y="609600"/>
                  </a:cubicBezTo>
                  <a:close/>
                  <a:moveTo>
                    <a:pt x="112395" y="480060"/>
                  </a:moveTo>
                  <a:cubicBezTo>
                    <a:pt x="112395" y="513398"/>
                    <a:pt x="112395" y="513398"/>
                    <a:pt x="75247" y="513398"/>
                  </a:cubicBezTo>
                  <a:cubicBezTo>
                    <a:pt x="40005" y="513398"/>
                    <a:pt x="40005" y="513398"/>
                    <a:pt x="40005" y="477203"/>
                  </a:cubicBezTo>
                  <a:cubicBezTo>
                    <a:pt x="40005" y="437198"/>
                    <a:pt x="38100" y="443865"/>
                    <a:pt x="76200" y="442913"/>
                  </a:cubicBezTo>
                  <a:cubicBezTo>
                    <a:pt x="115252" y="443865"/>
                    <a:pt x="112395" y="438150"/>
                    <a:pt x="112395" y="480060"/>
                  </a:cubicBezTo>
                  <a:close/>
                  <a:moveTo>
                    <a:pt x="41910" y="320993"/>
                  </a:moveTo>
                  <a:cubicBezTo>
                    <a:pt x="41910" y="299085"/>
                    <a:pt x="41910" y="277178"/>
                    <a:pt x="41910" y="252413"/>
                  </a:cubicBezTo>
                  <a:cubicBezTo>
                    <a:pt x="65722" y="252413"/>
                    <a:pt x="86677" y="252413"/>
                    <a:pt x="109538" y="252413"/>
                  </a:cubicBezTo>
                  <a:cubicBezTo>
                    <a:pt x="109538" y="275273"/>
                    <a:pt x="109538" y="297180"/>
                    <a:pt x="109538" y="320993"/>
                  </a:cubicBezTo>
                  <a:cubicBezTo>
                    <a:pt x="87630" y="320993"/>
                    <a:pt x="65722" y="320993"/>
                    <a:pt x="41910" y="320993"/>
                  </a:cubicBezTo>
                  <a:close/>
                  <a:moveTo>
                    <a:pt x="40957" y="169545"/>
                  </a:moveTo>
                  <a:cubicBezTo>
                    <a:pt x="49530" y="142875"/>
                    <a:pt x="74295" y="162878"/>
                    <a:pt x="91440" y="158115"/>
                  </a:cubicBezTo>
                  <a:cubicBezTo>
                    <a:pt x="100965" y="155258"/>
                    <a:pt x="111442" y="156210"/>
                    <a:pt x="111442" y="171450"/>
                  </a:cubicBezTo>
                  <a:cubicBezTo>
                    <a:pt x="111442" y="188595"/>
                    <a:pt x="111442" y="205740"/>
                    <a:pt x="111442" y="226695"/>
                  </a:cubicBezTo>
                  <a:cubicBezTo>
                    <a:pt x="100965" y="227648"/>
                    <a:pt x="94297" y="227648"/>
                    <a:pt x="87630" y="227648"/>
                  </a:cubicBezTo>
                  <a:cubicBezTo>
                    <a:pt x="72390" y="227648"/>
                    <a:pt x="57150" y="227648"/>
                    <a:pt x="39052" y="227648"/>
                  </a:cubicBezTo>
                  <a:cubicBezTo>
                    <a:pt x="40005" y="206693"/>
                    <a:pt x="36195" y="185738"/>
                    <a:pt x="40957" y="16954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A17A44F-4F46-4878-9D14-6D36E81375DF}"/>
                </a:ext>
              </a:extLst>
            </p:cNvPr>
            <p:cNvSpPr/>
            <p:nvPr/>
          </p:nvSpPr>
          <p:spPr>
            <a:xfrm>
              <a:off x="3261350" y="4764882"/>
              <a:ext cx="283580" cy="984653"/>
            </a:xfrm>
            <a:custGeom>
              <a:avLst/>
              <a:gdLst>
                <a:gd name="connsiteX0" fmla="*/ 344805 w 342900"/>
                <a:gd name="connsiteY0" fmla="*/ 1193721 h 1190625"/>
                <a:gd name="connsiteX1" fmla="*/ 342900 w 342900"/>
                <a:gd name="connsiteY1" fmla="*/ 1161335 h 1190625"/>
                <a:gd name="connsiteX2" fmla="*/ 342900 w 342900"/>
                <a:gd name="connsiteY2" fmla="*/ 116443 h 1190625"/>
                <a:gd name="connsiteX3" fmla="*/ 342900 w 342900"/>
                <a:gd name="connsiteY3" fmla="*/ 86916 h 1190625"/>
                <a:gd name="connsiteX4" fmla="*/ 304800 w 342900"/>
                <a:gd name="connsiteY4" fmla="*/ 84058 h 1190625"/>
                <a:gd name="connsiteX5" fmla="*/ 303848 w 342900"/>
                <a:gd name="connsiteY5" fmla="*/ 17383 h 1190625"/>
                <a:gd name="connsiteX6" fmla="*/ 291465 w 342900"/>
                <a:gd name="connsiteY6" fmla="*/ 1191 h 1190625"/>
                <a:gd name="connsiteX7" fmla="*/ 237173 w 342900"/>
                <a:gd name="connsiteY7" fmla="*/ 238 h 1190625"/>
                <a:gd name="connsiteX8" fmla="*/ 237173 w 342900"/>
                <a:gd name="connsiteY8" fmla="*/ 86916 h 1190625"/>
                <a:gd name="connsiteX9" fmla="*/ 0 w 342900"/>
                <a:gd name="connsiteY9" fmla="*/ 86916 h 1190625"/>
                <a:gd name="connsiteX10" fmla="*/ 0 w 342900"/>
                <a:gd name="connsiteY10" fmla="*/ 1193721 h 1190625"/>
                <a:gd name="connsiteX11" fmla="*/ 344805 w 342900"/>
                <a:gd name="connsiteY11" fmla="*/ 1193721 h 1190625"/>
                <a:gd name="connsiteX12" fmla="*/ 315278 w 342900"/>
                <a:gd name="connsiteY12" fmla="*/ 971788 h 1190625"/>
                <a:gd name="connsiteX13" fmla="*/ 238125 w 342900"/>
                <a:gd name="connsiteY13" fmla="*/ 971788 h 1190625"/>
                <a:gd name="connsiteX14" fmla="*/ 238125 w 342900"/>
                <a:gd name="connsiteY14" fmla="*/ 885110 h 1190625"/>
                <a:gd name="connsiteX15" fmla="*/ 315278 w 342900"/>
                <a:gd name="connsiteY15" fmla="*/ 885110 h 1190625"/>
                <a:gd name="connsiteX16" fmla="*/ 315278 w 342900"/>
                <a:gd name="connsiteY16" fmla="*/ 971788 h 1190625"/>
                <a:gd name="connsiteX17" fmla="*/ 315278 w 342900"/>
                <a:gd name="connsiteY17" fmla="*/ 724138 h 1190625"/>
                <a:gd name="connsiteX18" fmla="*/ 238125 w 342900"/>
                <a:gd name="connsiteY18" fmla="*/ 724138 h 1190625"/>
                <a:gd name="connsiteX19" fmla="*/ 238125 w 342900"/>
                <a:gd name="connsiteY19" fmla="*/ 637460 h 1190625"/>
                <a:gd name="connsiteX20" fmla="*/ 315278 w 342900"/>
                <a:gd name="connsiteY20" fmla="*/ 637460 h 1190625"/>
                <a:gd name="connsiteX21" fmla="*/ 315278 w 342900"/>
                <a:gd name="connsiteY21" fmla="*/ 724138 h 1190625"/>
                <a:gd name="connsiteX22" fmla="*/ 239078 w 342900"/>
                <a:gd name="connsiteY22" fmla="*/ 265033 h 1190625"/>
                <a:gd name="connsiteX23" fmla="*/ 316230 w 342900"/>
                <a:gd name="connsiteY23" fmla="*/ 265033 h 1190625"/>
                <a:gd name="connsiteX24" fmla="*/ 316230 w 342900"/>
                <a:gd name="connsiteY24" fmla="*/ 353616 h 1190625"/>
                <a:gd name="connsiteX25" fmla="*/ 239078 w 342900"/>
                <a:gd name="connsiteY25" fmla="*/ 353616 h 1190625"/>
                <a:gd name="connsiteX26" fmla="*/ 239078 w 342900"/>
                <a:gd name="connsiteY26" fmla="*/ 265033 h 1190625"/>
                <a:gd name="connsiteX27" fmla="*/ 238125 w 342900"/>
                <a:gd name="connsiteY27" fmla="*/ 388858 h 1190625"/>
                <a:gd name="connsiteX28" fmla="*/ 314325 w 342900"/>
                <a:gd name="connsiteY28" fmla="*/ 388858 h 1190625"/>
                <a:gd name="connsiteX29" fmla="*/ 314325 w 342900"/>
                <a:gd name="connsiteY29" fmla="*/ 477441 h 1190625"/>
                <a:gd name="connsiteX30" fmla="*/ 238125 w 342900"/>
                <a:gd name="connsiteY30" fmla="*/ 477441 h 1190625"/>
                <a:gd name="connsiteX31" fmla="*/ 238125 w 342900"/>
                <a:gd name="connsiteY31" fmla="*/ 388858 h 1190625"/>
                <a:gd name="connsiteX32" fmla="*/ 238125 w 342900"/>
                <a:gd name="connsiteY32" fmla="*/ 761285 h 1190625"/>
                <a:gd name="connsiteX33" fmla="*/ 314325 w 342900"/>
                <a:gd name="connsiteY33" fmla="*/ 761285 h 1190625"/>
                <a:gd name="connsiteX34" fmla="*/ 314325 w 342900"/>
                <a:gd name="connsiteY34" fmla="*/ 848916 h 1190625"/>
                <a:gd name="connsiteX35" fmla="*/ 238125 w 342900"/>
                <a:gd name="connsiteY35" fmla="*/ 848916 h 1190625"/>
                <a:gd name="connsiteX36" fmla="*/ 238125 w 342900"/>
                <a:gd name="connsiteY36" fmla="*/ 761285 h 1190625"/>
                <a:gd name="connsiteX37" fmla="*/ 103823 w 342900"/>
                <a:gd name="connsiteY37" fmla="*/ 1094660 h 1190625"/>
                <a:gd name="connsiteX38" fmla="*/ 26670 w 342900"/>
                <a:gd name="connsiteY38" fmla="*/ 1094660 h 1190625"/>
                <a:gd name="connsiteX39" fmla="*/ 26670 w 342900"/>
                <a:gd name="connsiteY39" fmla="*/ 1008935 h 1190625"/>
                <a:gd name="connsiteX40" fmla="*/ 103823 w 342900"/>
                <a:gd name="connsiteY40" fmla="*/ 1008935 h 1190625"/>
                <a:gd name="connsiteX41" fmla="*/ 103823 w 342900"/>
                <a:gd name="connsiteY41" fmla="*/ 1094660 h 1190625"/>
                <a:gd name="connsiteX42" fmla="*/ 103823 w 342900"/>
                <a:gd name="connsiteY42" fmla="*/ 971788 h 1190625"/>
                <a:gd name="connsiteX43" fmla="*/ 27623 w 342900"/>
                <a:gd name="connsiteY43" fmla="*/ 971788 h 1190625"/>
                <a:gd name="connsiteX44" fmla="*/ 27623 w 342900"/>
                <a:gd name="connsiteY44" fmla="*/ 885110 h 1190625"/>
                <a:gd name="connsiteX45" fmla="*/ 103823 w 342900"/>
                <a:gd name="connsiteY45" fmla="*/ 885110 h 1190625"/>
                <a:gd name="connsiteX46" fmla="*/ 103823 w 342900"/>
                <a:gd name="connsiteY46" fmla="*/ 971788 h 1190625"/>
                <a:gd name="connsiteX47" fmla="*/ 104775 w 342900"/>
                <a:gd name="connsiteY47" fmla="*/ 847010 h 1190625"/>
                <a:gd name="connsiteX48" fmla="*/ 28575 w 342900"/>
                <a:gd name="connsiteY48" fmla="*/ 847010 h 1190625"/>
                <a:gd name="connsiteX49" fmla="*/ 28575 w 342900"/>
                <a:gd name="connsiteY49" fmla="*/ 760333 h 1190625"/>
                <a:gd name="connsiteX50" fmla="*/ 104775 w 342900"/>
                <a:gd name="connsiteY50" fmla="*/ 760333 h 1190625"/>
                <a:gd name="connsiteX51" fmla="*/ 104775 w 342900"/>
                <a:gd name="connsiteY51" fmla="*/ 847010 h 1190625"/>
                <a:gd name="connsiteX52" fmla="*/ 28575 w 342900"/>
                <a:gd name="connsiteY52" fmla="*/ 724138 h 1190625"/>
                <a:gd name="connsiteX53" fmla="*/ 28575 w 342900"/>
                <a:gd name="connsiteY53" fmla="*/ 637460 h 1190625"/>
                <a:gd name="connsiteX54" fmla="*/ 104775 w 342900"/>
                <a:gd name="connsiteY54" fmla="*/ 637460 h 1190625"/>
                <a:gd name="connsiteX55" fmla="*/ 104775 w 342900"/>
                <a:gd name="connsiteY55" fmla="*/ 724138 h 1190625"/>
                <a:gd name="connsiteX56" fmla="*/ 28575 w 342900"/>
                <a:gd name="connsiteY56" fmla="*/ 724138 h 1190625"/>
                <a:gd name="connsiteX57" fmla="*/ 104775 w 342900"/>
                <a:gd name="connsiteY57" fmla="*/ 601266 h 1190625"/>
                <a:gd name="connsiteX58" fmla="*/ 27623 w 342900"/>
                <a:gd name="connsiteY58" fmla="*/ 601266 h 1190625"/>
                <a:gd name="connsiteX59" fmla="*/ 27623 w 342900"/>
                <a:gd name="connsiteY59" fmla="*/ 514588 h 1190625"/>
                <a:gd name="connsiteX60" fmla="*/ 104775 w 342900"/>
                <a:gd name="connsiteY60" fmla="*/ 514588 h 1190625"/>
                <a:gd name="connsiteX61" fmla="*/ 104775 w 342900"/>
                <a:gd name="connsiteY61" fmla="*/ 601266 h 1190625"/>
                <a:gd name="connsiteX62" fmla="*/ 209550 w 342900"/>
                <a:gd name="connsiteY62" fmla="*/ 1094660 h 1190625"/>
                <a:gd name="connsiteX63" fmla="*/ 132398 w 342900"/>
                <a:gd name="connsiteY63" fmla="*/ 1094660 h 1190625"/>
                <a:gd name="connsiteX64" fmla="*/ 132398 w 342900"/>
                <a:gd name="connsiteY64" fmla="*/ 1008935 h 1190625"/>
                <a:gd name="connsiteX65" fmla="*/ 209550 w 342900"/>
                <a:gd name="connsiteY65" fmla="*/ 1008935 h 1190625"/>
                <a:gd name="connsiteX66" fmla="*/ 209550 w 342900"/>
                <a:gd name="connsiteY66" fmla="*/ 1094660 h 1190625"/>
                <a:gd name="connsiteX67" fmla="*/ 132398 w 342900"/>
                <a:gd name="connsiteY67" fmla="*/ 476488 h 1190625"/>
                <a:gd name="connsiteX68" fmla="*/ 132398 w 342900"/>
                <a:gd name="connsiteY68" fmla="*/ 387906 h 1190625"/>
                <a:gd name="connsiteX69" fmla="*/ 208598 w 342900"/>
                <a:gd name="connsiteY69" fmla="*/ 387906 h 1190625"/>
                <a:gd name="connsiteX70" fmla="*/ 208598 w 342900"/>
                <a:gd name="connsiteY70" fmla="*/ 476488 h 1190625"/>
                <a:gd name="connsiteX71" fmla="*/ 132398 w 342900"/>
                <a:gd name="connsiteY71" fmla="*/ 476488 h 1190625"/>
                <a:gd name="connsiteX72" fmla="*/ 209550 w 342900"/>
                <a:gd name="connsiteY72" fmla="*/ 971788 h 1190625"/>
                <a:gd name="connsiteX73" fmla="*/ 132398 w 342900"/>
                <a:gd name="connsiteY73" fmla="*/ 971788 h 1190625"/>
                <a:gd name="connsiteX74" fmla="*/ 132398 w 342900"/>
                <a:gd name="connsiteY74" fmla="*/ 885110 h 1190625"/>
                <a:gd name="connsiteX75" fmla="*/ 209550 w 342900"/>
                <a:gd name="connsiteY75" fmla="*/ 885110 h 1190625"/>
                <a:gd name="connsiteX76" fmla="*/ 209550 w 342900"/>
                <a:gd name="connsiteY76" fmla="*/ 971788 h 1190625"/>
                <a:gd name="connsiteX77" fmla="*/ 209550 w 342900"/>
                <a:gd name="connsiteY77" fmla="*/ 724138 h 1190625"/>
                <a:gd name="connsiteX78" fmla="*/ 132398 w 342900"/>
                <a:gd name="connsiteY78" fmla="*/ 724138 h 1190625"/>
                <a:gd name="connsiteX79" fmla="*/ 132398 w 342900"/>
                <a:gd name="connsiteY79" fmla="*/ 637460 h 1190625"/>
                <a:gd name="connsiteX80" fmla="*/ 209550 w 342900"/>
                <a:gd name="connsiteY80" fmla="*/ 637460 h 1190625"/>
                <a:gd name="connsiteX81" fmla="*/ 209550 w 342900"/>
                <a:gd name="connsiteY81" fmla="*/ 724138 h 1190625"/>
                <a:gd name="connsiteX82" fmla="*/ 209550 w 342900"/>
                <a:gd name="connsiteY82" fmla="*/ 601266 h 1190625"/>
                <a:gd name="connsiteX83" fmla="*/ 133350 w 342900"/>
                <a:gd name="connsiteY83" fmla="*/ 601266 h 1190625"/>
                <a:gd name="connsiteX84" fmla="*/ 133350 w 342900"/>
                <a:gd name="connsiteY84" fmla="*/ 514588 h 1190625"/>
                <a:gd name="connsiteX85" fmla="*/ 209550 w 342900"/>
                <a:gd name="connsiteY85" fmla="*/ 514588 h 1190625"/>
                <a:gd name="connsiteX86" fmla="*/ 209550 w 342900"/>
                <a:gd name="connsiteY86" fmla="*/ 601266 h 1190625"/>
                <a:gd name="connsiteX87" fmla="*/ 133350 w 342900"/>
                <a:gd name="connsiteY87" fmla="*/ 142160 h 1190625"/>
                <a:gd name="connsiteX88" fmla="*/ 209550 w 342900"/>
                <a:gd name="connsiteY88" fmla="*/ 142160 h 1190625"/>
                <a:gd name="connsiteX89" fmla="*/ 209550 w 342900"/>
                <a:gd name="connsiteY89" fmla="*/ 230743 h 1190625"/>
                <a:gd name="connsiteX90" fmla="*/ 133350 w 342900"/>
                <a:gd name="connsiteY90" fmla="*/ 230743 h 1190625"/>
                <a:gd name="connsiteX91" fmla="*/ 133350 w 342900"/>
                <a:gd name="connsiteY91" fmla="*/ 142160 h 1190625"/>
                <a:gd name="connsiteX92" fmla="*/ 132398 w 342900"/>
                <a:gd name="connsiteY92" fmla="*/ 265033 h 1190625"/>
                <a:gd name="connsiteX93" fmla="*/ 209550 w 342900"/>
                <a:gd name="connsiteY93" fmla="*/ 265033 h 1190625"/>
                <a:gd name="connsiteX94" fmla="*/ 209550 w 342900"/>
                <a:gd name="connsiteY94" fmla="*/ 353616 h 1190625"/>
                <a:gd name="connsiteX95" fmla="*/ 132398 w 342900"/>
                <a:gd name="connsiteY95" fmla="*/ 353616 h 1190625"/>
                <a:gd name="connsiteX96" fmla="*/ 132398 w 342900"/>
                <a:gd name="connsiteY96" fmla="*/ 265033 h 1190625"/>
                <a:gd name="connsiteX97" fmla="*/ 26670 w 342900"/>
                <a:gd name="connsiteY97" fmla="*/ 153591 h 1190625"/>
                <a:gd name="connsiteX98" fmla="*/ 40005 w 342900"/>
                <a:gd name="connsiteY98" fmla="*/ 140256 h 1190625"/>
                <a:gd name="connsiteX99" fmla="*/ 103823 w 342900"/>
                <a:gd name="connsiteY99" fmla="*/ 139303 h 1190625"/>
                <a:gd name="connsiteX100" fmla="*/ 103823 w 342900"/>
                <a:gd name="connsiteY100" fmla="*/ 230743 h 1190625"/>
                <a:gd name="connsiteX101" fmla="*/ 38100 w 342900"/>
                <a:gd name="connsiteY101" fmla="*/ 229791 h 1190625"/>
                <a:gd name="connsiteX102" fmla="*/ 27623 w 342900"/>
                <a:gd name="connsiteY102" fmla="*/ 216456 h 1190625"/>
                <a:gd name="connsiteX103" fmla="*/ 26670 w 342900"/>
                <a:gd name="connsiteY103" fmla="*/ 153591 h 1190625"/>
                <a:gd name="connsiteX104" fmla="*/ 26670 w 342900"/>
                <a:gd name="connsiteY104" fmla="*/ 325993 h 1190625"/>
                <a:gd name="connsiteX105" fmla="*/ 104775 w 342900"/>
                <a:gd name="connsiteY105" fmla="*/ 266938 h 1190625"/>
                <a:gd name="connsiteX106" fmla="*/ 104775 w 342900"/>
                <a:gd name="connsiteY106" fmla="*/ 355521 h 1190625"/>
                <a:gd name="connsiteX107" fmla="*/ 38100 w 342900"/>
                <a:gd name="connsiteY107" fmla="*/ 354568 h 1190625"/>
                <a:gd name="connsiteX108" fmla="*/ 26670 w 342900"/>
                <a:gd name="connsiteY108" fmla="*/ 342185 h 1190625"/>
                <a:gd name="connsiteX109" fmla="*/ 26670 w 342900"/>
                <a:gd name="connsiteY109" fmla="*/ 325993 h 119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342900" h="1190625">
                  <a:moveTo>
                    <a:pt x="344805" y="1193721"/>
                  </a:moveTo>
                  <a:cubicBezTo>
                    <a:pt x="342900" y="1188006"/>
                    <a:pt x="342900" y="1177528"/>
                    <a:pt x="342900" y="1161335"/>
                  </a:cubicBezTo>
                  <a:cubicBezTo>
                    <a:pt x="342900" y="812721"/>
                    <a:pt x="342900" y="465058"/>
                    <a:pt x="342900" y="116443"/>
                  </a:cubicBezTo>
                  <a:cubicBezTo>
                    <a:pt x="342900" y="106918"/>
                    <a:pt x="342900" y="97393"/>
                    <a:pt x="342900" y="86916"/>
                  </a:cubicBezTo>
                  <a:cubicBezTo>
                    <a:pt x="329565" y="85963"/>
                    <a:pt x="318135" y="85010"/>
                    <a:pt x="304800" y="84058"/>
                  </a:cubicBezTo>
                  <a:cubicBezTo>
                    <a:pt x="304800" y="61198"/>
                    <a:pt x="305753" y="39291"/>
                    <a:pt x="303848" y="17383"/>
                  </a:cubicBezTo>
                  <a:cubicBezTo>
                    <a:pt x="303848" y="11668"/>
                    <a:pt x="296228" y="1191"/>
                    <a:pt x="291465" y="1191"/>
                  </a:cubicBezTo>
                  <a:cubicBezTo>
                    <a:pt x="274320" y="-715"/>
                    <a:pt x="257175" y="238"/>
                    <a:pt x="237173" y="238"/>
                  </a:cubicBezTo>
                  <a:cubicBezTo>
                    <a:pt x="237173" y="30718"/>
                    <a:pt x="237173" y="58341"/>
                    <a:pt x="237173" y="86916"/>
                  </a:cubicBezTo>
                  <a:cubicBezTo>
                    <a:pt x="157163" y="86916"/>
                    <a:pt x="80010" y="86916"/>
                    <a:pt x="0" y="86916"/>
                  </a:cubicBezTo>
                  <a:cubicBezTo>
                    <a:pt x="0" y="456485"/>
                    <a:pt x="0" y="823198"/>
                    <a:pt x="0" y="1193721"/>
                  </a:cubicBezTo>
                  <a:lnTo>
                    <a:pt x="344805" y="1193721"/>
                  </a:lnTo>
                  <a:close/>
                  <a:moveTo>
                    <a:pt x="315278" y="971788"/>
                  </a:moveTo>
                  <a:cubicBezTo>
                    <a:pt x="289560" y="971788"/>
                    <a:pt x="264795" y="971788"/>
                    <a:pt x="238125" y="971788"/>
                  </a:cubicBezTo>
                  <a:cubicBezTo>
                    <a:pt x="238125" y="943213"/>
                    <a:pt x="238125" y="914638"/>
                    <a:pt x="238125" y="885110"/>
                  </a:cubicBezTo>
                  <a:cubicBezTo>
                    <a:pt x="263843" y="885110"/>
                    <a:pt x="287655" y="885110"/>
                    <a:pt x="315278" y="885110"/>
                  </a:cubicBezTo>
                  <a:cubicBezTo>
                    <a:pt x="315278" y="914638"/>
                    <a:pt x="315278" y="943213"/>
                    <a:pt x="315278" y="971788"/>
                  </a:cubicBezTo>
                  <a:close/>
                  <a:moveTo>
                    <a:pt x="315278" y="724138"/>
                  </a:moveTo>
                  <a:cubicBezTo>
                    <a:pt x="289560" y="724138"/>
                    <a:pt x="264795" y="724138"/>
                    <a:pt x="238125" y="724138"/>
                  </a:cubicBezTo>
                  <a:cubicBezTo>
                    <a:pt x="238125" y="695563"/>
                    <a:pt x="238125" y="666988"/>
                    <a:pt x="238125" y="637460"/>
                  </a:cubicBezTo>
                  <a:cubicBezTo>
                    <a:pt x="262890" y="637460"/>
                    <a:pt x="287655" y="637460"/>
                    <a:pt x="315278" y="637460"/>
                  </a:cubicBezTo>
                  <a:cubicBezTo>
                    <a:pt x="315278" y="666988"/>
                    <a:pt x="315278" y="694610"/>
                    <a:pt x="315278" y="724138"/>
                  </a:cubicBezTo>
                  <a:close/>
                  <a:moveTo>
                    <a:pt x="239078" y="265033"/>
                  </a:moveTo>
                  <a:cubicBezTo>
                    <a:pt x="263843" y="265033"/>
                    <a:pt x="288608" y="265033"/>
                    <a:pt x="316230" y="265033"/>
                  </a:cubicBezTo>
                  <a:cubicBezTo>
                    <a:pt x="316230" y="295513"/>
                    <a:pt x="316230" y="323135"/>
                    <a:pt x="316230" y="353616"/>
                  </a:cubicBezTo>
                  <a:cubicBezTo>
                    <a:pt x="290513" y="353616"/>
                    <a:pt x="266700" y="353616"/>
                    <a:pt x="239078" y="353616"/>
                  </a:cubicBezTo>
                  <a:cubicBezTo>
                    <a:pt x="239078" y="324088"/>
                    <a:pt x="239078" y="295513"/>
                    <a:pt x="239078" y="265033"/>
                  </a:cubicBezTo>
                  <a:close/>
                  <a:moveTo>
                    <a:pt x="238125" y="388858"/>
                  </a:moveTo>
                  <a:cubicBezTo>
                    <a:pt x="262890" y="388858"/>
                    <a:pt x="286703" y="388858"/>
                    <a:pt x="314325" y="388858"/>
                  </a:cubicBezTo>
                  <a:cubicBezTo>
                    <a:pt x="314325" y="417433"/>
                    <a:pt x="314325" y="446008"/>
                    <a:pt x="314325" y="477441"/>
                  </a:cubicBezTo>
                  <a:cubicBezTo>
                    <a:pt x="288608" y="477441"/>
                    <a:pt x="263843" y="477441"/>
                    <a:pt x="238125" y="477441"/>
                  </a:cubicBezTo>
                  <a:cubicBezTo>
                    <a:pt x="238125" y="447913"/>
                    <a:pt x="238125" y="419338"/>
                    <a:pt x="238125" y="388858"/>
                  </a:cubicBezTo>
                  <a:close/>
                  <a:moveTo>
                    <a:pt x="238125" y="761285"/>
                  </a:moveTo>
                  <a:cubicBezTo>
                    <a:pt x="263843" y="761285"/>
                    <a:pt x="288608" y="761285"/>
                    <a:pt x="314325" y="761285"/>
                  </a:cubicBezTo>
                  <a:cubicBezTo>
                    <a:pt x="314325" y="789860"/>
                    <a:pt x="314325" y="817483"/>
                    <a:pt x="314325" y="848916"/>
                  </a:cubicBezTo>
                  <a:cubicBezTo>
                    <a:pt x="288608" y="848916"/>
                    <a:pt x="263843" y="848916"/>
                    <a:pt x="238125" y="848916"/>
                  </a:cubicBezTo>
                  <a:cubicBezTo>
                    <a:pt x="238125" y="818435"/>
                    <a:pt x="238125" y="790813"/>
                    <a:pt x="238125" y="761285"/>
                  </a:cubicBezTo>
                  <a:close/>
                  <a:moveTo>
                    <a:pt x="103823" y="1094660"/>
                  </a:moveTo>
                  <a:cubicBezTo>
                    <a:pt x="79058" y="1094660"/>
                    <a:pt x="54293" y="1094660"/>
                    <a:pt x="26670" y="1094660"/>
                  </a:cubicBezTo>
                  <a:cubicBezTo>
                    <a:pt x="26670" y="1065133"/>
                    <a:pt x="26670" y="1038463"/>
                    <a:pt x="26670" y="1008935"/>
                  </a:cubicBezTo>
                  <a:cubicBezTo>
                    <a:pt x="52388" y="1008935"/>
                    <a:pt x="77153" y="1008935"/>
                    <a:pt x="103823" y="1008935"/>
                  </a:cubicBezTo>
                  <a:cubicBezTo>
                    <a:pt x="103823" y="1036558"/>
                    <a:pt x="103823" y="1065133"/>
                    <a:pt x="103823" y="1094660"/>
                  </a:cubicBezTo>
                  <a:close/>
                  <a:moveTo>
                    <a:pt x="103823" y="971788"/>
                  </a:moveTo>
                  <a:cubicBezTo>
                    <a:pt x="79058" y="971788"/>
                    <a:pt x="54293" y="971788"/>
                    <a:pt x="27623" y="971788"/>
                  </a:cubicBezTo>
                  <a:cubicBezTo>
                    <a:pt x="27623" y="943213"/>
                    <a:pt x="27623" y="915591"/>
                    <a:pt x="27623" y="885110"/>
                  </a:cubicBezTo>
                  <a:cubicBezTo>
                    <a:pt x="53340" y="885110"/>
                    <a:pt x="78105" y="885110"/>
                    <a:pt x="103823" y="885110"/>
                  </a:cubicBezTo>
                  <a:cubicBezTo>
                    <a:pt x="103823" y="913685"/>
                    <a:pt x="103823" y="942260"/>
                    <a:pt x="103823" y="971788"/>
                  </a:cubicBezTo>
                  <a:close/>
                  <a:moveTo>
                    <a:pt x="104775" y="847010"/>
                  </a:moveTo>
                  <a:cubicBezTo>
                    <a:pt x="80010" y="847010"/>
                    <a:pt x="55245" y="847010"/>
                    <a:pt x="28575" y="847010"/>
                  </a:cubicBezTo>
                  <a:cubicBezTo>
                    <a:pt x="28575" y="818435"/>
                    <a:pt x="28575" y="790813"/>
                    <a:pt x="28575" y="760333"/>
                  </a:cubicBezTo>
                  <a:cubicBezTo>
                    <a:pt x="54293" y="760333"/>
                    <a:pt x="78105" y="760333"/>
                    <a:pt x="104775" y="760333"/>
                  </a:cubicBezTo>
                  <a:cubicBezTo>
                    <a:pt x="104775" y="789860"/>
                    <a:pt x="104775" y="817483"/>
                    <a:pt x="104775" y="847010"/>
                  </a:cubicBezTo>
                  <a:close/>
                  <a:moveTo>
                    <a:pt x="28575" y="724138"/>
                  </a:moveTo>
                  <a:cubicBezTo>
                    <a:pt x="28575" y="696516"/>
                    <a:pt x="28575" y="667941"/>
                    <a:pt x="28575" y="637460"/>
                  </a:cubicBezTo>
                  <a:cubicBezTo>
                    <a:pt x="54293" y="637460"/>
                    <a:pt x="79058" y="637460"/>
                    <a:pt x="104775" y="637460"/>
                  </a:cubicBezTo>
                  <a:cubicBezTo>
                    <a:pt x="104775" y="666035"/>
                    <a:pt x="104775" y="694610"/>
                    <a:pt x="104775" y="724138"/>
                  </a:cubicBezTo>
                  <a:cubicBezTo>
                    <a:pt x="80010" y="724138"/>
                    <a:pt x="55245" y="724138"/>
                    <a:pt x="28575" y="724138"/>
                  </a:cubicBezTo>
                  <a:close/>
                  <a:moveTo>
                    <a:pt x="104775" y="601266"/>
                  </a:moveTo>
                  <a:cubicBezTo>
                    <a:pt x="79058" y="601266"/>
                    <a:pt x="54293" y="601266"/>
                    <a:pt x="27623" y="601266"/>
                  </a:cubicBezTo>
                  <a:cubicBezTo>
                    <a:pt x="27623" y="571738"/>
                    <a:pt x="27623" y="544116"/>
                    <a:pt x="27623" y="514588"/>
                  </a:cubicBezTo>
                  <a:cubicBezTo>
                    <a:pt x="53340" y="514588"/>
                    <a:pt x="78105" y="514588"/>
                    <a:pt x="104775" y="514588"/>
                  </a:cubicBezTo>
                  <a:cubicBezTo>
                    <a:pt x="104775" y="544116"/>
                    <a:pt x="104775" y="571738"/>
                    <a:pt x="104775" y="601266"/>
                  </a:cubicBezTo>
                  <a:close/>
                  <a:moveTo>
                    <a:pt x="209550" y="1094660"/>
                  </a:moveTo>
                  <a:cubicBezTo>
                    <a:pt x="184785" y="1094660"/>
                    <a:pt x="159068" y="1094660"/>
                    <a:pt x="132398" y="1094660"/>
                  </a:cubicBezTo>
                  <a:cubicBezTo>
                    <a:pt x="132398" y="1067038"/>
                    <a:pt x="132398" y="1038463"/>
                    <a:pt x="132398" y="1008935"/>
                  </a:cubicBezTo>
                  <a:cubicBezTo>
                    <a:pt x="159068" y="1008935"/>
                    <a:pt x="182880" y="1008935"/>
                    <a:pt x="209550" y="1008935"/>
                  </a:cubicBezTo>
                  <a:cubicBezTo>
                    <a:pt x="209550" y="1037510"/>
                    <a:pt x="209550" y="1065133"/>
                    <a:pt x="209550" y="1094660"/>
                  </a:cubicBezTo>
                  <a:close/>
                  <a:moveTo>
                    <a:pt x="132398" y="476488"/>
                  </a:moveTo>
                  <a:cubicBezTo>
                    <a:pt x="132398" y="446960"/>
                    <a:pt x="132398" y="418385"/>
                    <a:pt x="132398" y="387906"/>
                  </a:cubicBezTo>
                  <a:cubicBezTo>
                    <a:pt x="159068" y="387906"/>
                    <a:pt x="182880" y="387906"/>
                    <a:pt x="208598" y="387906"/>
                  </a:cubicBezTo>
                  <a:cubicBezTo>
                    <a:pt x="208598" y="417433"/>
                    <a:pt x="208598" y="446008"/>
                    <a:pt x="208598" y="476488"/>
                  </a:cubicBezTo>
                  <a:cubicBezTo>
                    <a:pt x="184785" y="476488"/>
                    <a:pt x="159068" y="476488"/>
                    <a:pt x="132398" y="476488"/>
                  </a:cubicBezTo>
                  <a:close/>
                  <a:moveTo>
                    <a:pt x="209550" y="971788"/>
                  </a:moveTo>
                  <a:cubicBezTo>
                    <a:pt x="183833" y="971788"/>
                    <a:pt x="159068" y="971788"/>
                    <a:pt x="132398" y="971788"/>
                  </a:cubicBezTo>
                  <a:cubicBezTo>
                    <a:pt x="132398" y="943213"/>
                    <a:pt x="132398" y="914638"/>
                    <a:pt x="132398" y="885110"/>
                  </a:cubicBezTo>
                  <a:cubicBezTo>
                    <a:pt x="158115" y="885110"/>
                    <a:pt x="181928" y="885110"/>
                    <a:pt x="209550" y="885110"/>
                  </a:cubicBezTo>
                  <a:cubicBezTo>
                    <a:pt x="209550" y="914638"/>
                    <a:pt x="209550" y="943213"/>
                    <a:pt x="209550" y="971788"/>
                  </a:cubicBezTo>
                  <a:close/>
                  <a:moveTo>
                    <a:pt x="209550" y="724138"/>
                  </a:moveTo>
                  <a:cubicBezTo>
                    <a:pt x="183833" y="724138"/>
                    <a:pt x="159068" y="724138"/>
                    <a:pt x="132398" y="724138"/>
                  </a:cubicBezTo>
                  <a:cubicBezTo>
                    <a:pt x="132398" y="695563"/>
                    <a:pt x="132398" y="667941"/>
                    <a:pt x="132398" y="637460"/>
                  </a:cubicBezTo>
                  <a:cubicBezTo>
                    <a:pt x="157163" y="637460"/>
                    <a:pt x="181928" y="637460"/>
                    <a:pt x="209550" y="637460"/>
                  </a:cubicBezTo>
                  <a:cubicBezTo>
                    <a:pt x="209550" y="666988"/>
                    <a:pt x="209550" y="694610"/>
                    <a:pt x="209550" y="724138"/>
                  </a:cubicBezTo>
                  <a:close/>
                  <a:moveTo>
                    <a:pt x="209550" y="601266"/>
                  </a:moveTo>
                  <a:cubicBezTo>
                    <a:pt x="183833" y="601266"/>
                    <a:pt x="159068" y="601266"/>
                    <a:pt x="133350" y="601266"/>
                  </a:cubicBezTo>
                  <a:cubicBezTo>
                    <a:pt x="133350" y="572691"/>
                    <a:pt x="133350" y="545068"/>
                    <a:pt x="133350" y="514588"/>
                  </a:cubicBezTo>
                  <a:cubicBezTo>
                    <a:pt x="158115" y="514588"/>
                    <a:pt x="182880" y="514588"/>
                    <a:pt x="209550" y="514588"/>
                  </a:cubicBezTo>
                  <a:cubicBezTo>
                    <a:pt x="209550" y="544116"/>
                    <a:pt x="209550" y="571738"/>
                    <a:pt x="209550" y="601266"/>
                  </a:cubicBezTo>
                  <a:close/>
                  <a:moveTo>
                    <a:pt x="133350" y="142160"/>
                  </a:moveTo>
                  <a:cubicBezTo>
                    <a:pt x="158115" y="142160"/>
                    <a:pt x="183833" y="142160"/>
                    <a:pt x="209550" y="142160"/>
                  </a:cubicBezTo>
                  <a:cubicBezTo>
                    <a:pt x="209550" y="171688"/>
                    <a:pt x="209550" y="200263"/>
                    <a:pt x="209550" y="230743"/>
                  </a:cubicBezTo>
                  <a:cubicBezTo>
                    <a:pt x="182880" y="230743"/>
                    <a:pt x="159068" y="230743"/>
                    <a:pt x="133350" y="230743"/>
                  </a:cubicBezTo>
                  <a:cubicBezTo>
                    <a:pt x="133350" y="200263"/>
                    <a:pt x="133350" y="172641"/>
                    <a:pt x="133350" y="142160"/>
                  </a:cubicBezTo>
                  <a:close/>
                  <a:moveTo>
                    <a:pt x="132398" y="265033"/>
                  </a:moveTo>
                  <a:cubicBezTo>
                    <a:pt x="158115" y="265033"/>
                    <a:pt x="182880" y="265033"/>
                    <a:pt x="209550" y="265033"/>
                  </a:cubicBezTo>
                  <a:cubicBezTo>
                    <a:pt x="209550" y="294560"/>
                    <a:pt x="209550" y="323135"/>
                    <a:pt x="209550" y="353616"/>
                  </a:cubicBezTo>
                  <a:cubicBezTo>
                    <a:pt x="184785" y="353616"/>
                    <a:pt x="160020" y="353616"/>
                    <a:pt x="132398" y="353616"/>
                  </a:cubicBezTo>
                  <a:cubicBezTo>
                    <a:pt x="132398" y="323135"/>
                    <a:pt x="132398" y="294560"/>
                    <a:pt x="132398" y="265033"/>
                  </a:cubicBezTo>
                  <a:close/>
                  <a:moveTo>
                    <a:pt x="26670" y="153591"/>
                  </a:moveTo>
                  <a:cubicBezTo>
                    <a:pt x="26670" y="148828"/>
                    <a:pt x="35243" y="141208"/>
                    <a:pt x="40005" y="140256"/>
                  </a:cubicBezTo>
                  <a:cubicBezTo>
                    <a:pt x="60008" y="138351"/>
                    <a:pt x="80963" y="139303"/>
                    <a:pt x="103823" y="139303"/>
                  </a:cubicBezTo>
                  <a:cubicBezTo>
                    <a:pt x="103823" y="169783"/>
                    <a:pt x="103823" y="199310"/>
                    <a:pt x="103823" y="230743"/>
                  </a:cubicBezTo>
                  <a:cubicBezTo>
                    <a:pt x="80963" y="230743"/>
                    <a:pt x="59055" y="231696"/>
                    <a:pt x="38100" y="229791"/>
                  </a:cubicBezTo>
                  <a:cubicBezTo>
                    <a:pt x="34290" y="229791"/>
                    <a:pt x="27623" y="221218"/>
                    <a:pt x="27623" y="216456"/>
                  </a:cubicBezTo>
                  <a:cubicBezTo>
                    <a:pt x="25718" y="196453"/>
                    <a:pt x="25718" y="174546"/>
                    <a:pt x="26670" y="153591"/>
                  </a:cubicBezTo>
                  <a:close/>
                  <a:moveTo>
                    <a:pt x="26670" y="325993"/>
                  </a:moveTo>
                  <a:cubicBezTo>
                    <a:pt x="26670" y="256460"/>
                    <a:pt x="31433" y="252651"/>
                    <a:pt x="104775" y="266938"/>
                  </a:cubicBezTo>
                  <a:cubicBezTo>
                    <a:pt x="104775" y="296466"/>
                    <a:pt x="104775" y="324088"/>
                    <a:pt x="104775" y="355521"/>
                  </a:cubicBezTo>
                  <a:cubicBezTo>
                    <a:pt x="81915" y="355521"/>
                    <a:pt x="60008" y="356473"/>
                    <a:pt x="38100" y="354568"/>
                  </a:cubicBezTo>
                  <a:cubicBezTo>
                    <a:pt x="34290" y="354568"/>
                    <a:pt x="28575" y="346948"/>
                    <a:pt x="26670" y="342185"/>
                  </a:cubicBezTo>
                  <a:cubicBezTo>
                    <a:pt x="24765" y="337423"/>
                    <a:pt x="26670" y="330756"/>
                    <a:pt x="26670" y="32599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53DCA8D-8AB3-425B-9997-4046171FCBF7}"/>
                </a:ext>
              </a:extLst>
            </p:cNvPr>
            <p:cNvSpPr/>
            <p:nvPr/>
          </p:nvSpPr>
          <p:spPr>
            <a:xfrm>
              <a:off x="2469701" y="4662478"/>
              <a:ext cx="322966" cy="1087057"/>
            </a:xfrm>
            <a:custGeom>
              <a:avLst/>
              <a:gdLst>
                <a:gd name="connsiteX0" fmla="*/ 398145 w 390525"/>
                <a:gd name="connsiteY0" fmla="*/ 1319213 h 1314450"/>
                <a:gd name="connsiteX1" fmla="*/ 398145 w 390525"/>
                <a:gd name="connsiteY1" fmla="*/ 296228 h 1314450"/>
                <a:gd name="connsiteX2" fmla="*/ 363855 w 390525"/>
                <a:gd name="connsiteY2" fmla="*/ 296228 h 1314450"/>
                <a:gd name="connsiteX3" fmla="*/ 340995 w 390525"/>
                <a:gd name="connsiteY3" fmla="*/ 272415 h 1314450"/>
                <a:gd name="connsiteX4" fmla="*/ 340995 w 390525"/>
                <a:gd name="connsiteY4" fmla="*/ 164783 h 1314450"/>
                <a:gd name="connsiteX5" fmla="*/ 340995 w 390525"/>
                <a:gd name="connsiteY5" fmla="*/ 104775 h 1314450"/>
                <a:gd name="connsiteX6" fmla="*/ 239078 w 390525"/>
                <a:gd name="connsiteY6" fmla="*/ 104775 h 1314450"/>
                <a:gd name="connsiteX7" fmla="*/ 216217 w 390525"/>
                <a:gd name="connsiteY7" fmla="*/ 80963 h 1314450"/>
                <a:gd name="connsiteX8" fmla="*/ 216217 w 390525"/>
                <a:gd name="connsiteY8" fmla="*/ 0 h 1314450"/>
                <a:gd name="connsiteX9" fmla="*/ 180975 w 390525"/>
                <a:gd name="connsiteY9" fmla="*/ 0 h 1314450"/>
                <a:gd name="connsiteX10" fmla="*/ 180975 w 390525"/>
                <a:gd name="connsiteY10" fmla="*/ 80963 h 1314450"/>
                <a:gd name="connsiteX11" fmla="*/ 158115 w 390525"/>
                <a:gd name="connsiteY11" fmla="*/ 104775 h 1314450"/>
                <a:gd name="connsiteX12" fmla="*/ 67628 w 390525"/>
                <a:gd name="connsiteY12" fmla="*/ 104775 h 1314450"/>
                <a:gd name="connsiteX13" fmla="*/ 66675 w 390525"/>
                <a:gd name="connsiteY13" fmla="*/ 120015 h 1314450"/>
                <a:gd name="connsiteX14" fmla="*/ 66675 w 390525"/>
                <a:gd name="connsiteY14" fmla="*/ 275273 h 1314450"/>
                <a:gd name="connsiteX15" fmla="*/ 45720 w 390525"/>
                <a:gd name="connsiteY15" fmla="*/ 296228 h 1314450"/>
                <a:gd name="connsiteX16" fmla="*/ 0 w 390525"/>
                <a:gd name="connsiteY16" fmla="*/ 296228 h 1314450"/>
                <a:gd name="connsiteX17" fmla="*/ 0 w 390525"/>
                <a:gd name="connsiteY17" fmla="*/ 1319213 h 1314450"/>
                <a:gd name="connsiteX18" fmla="*/ 398145 w 390525"/>
                <a:gd name="connsiteY18" fmla="*/ 1319213 h 1314450"/>
                <a:gd name="connsiteX19" fmla="*/ 294323 w 390525"/>
                <a:gd name="connsiteY19" fmla="*/ 1219200 h 1314450"/>
                <a:gd name="connsiteX20" fmla="*/ 273367 w 390525"/>
                <a:gd name="connsiteY20" fmla="*/ 1220152 h 1314450"/>
                <a:gd name="connsiteX21" fmla="*/ 253365 w 390525"/>
                <a:gd name="connsiteY21" fmla="*/ 1199198 h 1314450"/>
                <a:gd name="connsiteX22" fmla="*/ 253365 w 390525"/>
                <a:gd name="connsiteY22" fmla="*/ 1174433 h 1314450"/>
                <a:gd name="connsiteX23" fmla="*/ 294323 w 390525"/>
                <a:gd name="connsiteY23" fmla="*/ 1142048 h 1314450"/>
                <a:gd name="connsiteX24" fmla="*/ 294323 w 390525"/>
                <a:gd name="connsiteY24" fmla="*/ 1219200 h 1314450"/>
                <a:gd name="connsiteX25" fmla="*/ 253365 w 390525"/>
                <a:gd name="connsiteY25" fmla="*/ 1052513 h 1314450"/>
                <a:gd name="connsiteX26" fmla="*/ 253365 w 390525"/>
                <a:gd name="connsiteY26" fmla="*/ 1042988 h 1314450"/>
                <a:gd name="connsiteX27" fmla="*/ 294323 w 390525"/>
                <a:gd name="connsiteY27" fmla="*/ 1008698 h 1314450"/>
                <a:gd name="connsiteX28" fmla="*/ 294323 w 390525"/>
                <a:gd name="connsiteY28" fmla="*/ 1084898 h 1314450"/>
                <a:gd name="connsiteX29" fmla="*/ 253365 w 390525"/>
                <a:gd name="connsiteY29" fmla="*/ 1052513 h 1314450"/>
                <a:gd name="connsiteX30" fmla="*/ 296228 w 390525"/>
                <a:gd name="connsiteY30" fmla="*/ 914400 h 1314450"/>
                <a:gd name="connsiteX31" fmla="*/ 296228 w 390525"/>
                <a:gd name="connsiteY31" fmla="*/ 932498 h 1314450"/>
                <a:gd name="connsiteX32" fmla="*/ 275273 w 390525"/>
                <a:gd name="connsiteY32" fmla="*/ 955358 h 1314450"/>
                <a:gd name="connsiteX33" fmla="*/ 253365 w 390525"/>
                <a:gd name="connsiteY33" fmla="*/ 932498 h 1314450"/>
                <a:gd name="connsiteX34" fmla="*/ 253365 w 390525"/>
                <a:gd name="connsiteY34" fmla="*/ 894398 h 1314450"/>
                <a:gd name="connsiteX35" fmla="*/ 275273 w 390525"/>
                <a:gd name="connsiteY35" fmla="*/ 871538 h 1314450"/>
                <a:gd name="connsiteX36" fmla="*/ 296228 w 390525"/>
                <a:gd name="connsiteY36" fmla="*/ 894398 h 1314450"/>
                <a:gd name="connsiteX37" fmla="*/ 296228 w 390525"/>
                <a:gd name="connsiteY37" fmla="*/ 914400 h 1314450"/>
                <a:gd name="connsiteX38" fmla="*/ 253365 w 390525"/>
                <a:gd name="connsiteY38" fmla="*/ 374333 h 1314450"/>
                <a:gd name="connsiteX39" fmla="*/ 294323 w 390525"/>
                <a:gd name="connsiteY39" fmla="*/ 342900 h 1314450"/>
                <a:gd name="connsiteX40" fmla="*/ 294323 w 390525"/>
                <a:gd name="connsiteY40" fmla="*/ 419100 h 1314450"/>
                <a:gd name="connsiteX41" fmla="*/ 270510 w 390525"/>
                <a:gd name="connsiteY41" fmla="*/ 420053 h 1314450"/>
                <a:gd name="connsiteX42" fmla="*/ 253365 w 390525"/>
                <a:gd name="connsiteY42" fmla="*/ 402908 h 1314450"/>
                <a:gd name="connsiteX43" fmla="*/ 253365 w 390525"/>
                <a:gd name="connsiteY43" fmla="*/ 374333 h 1314450"/>
                <a:gd name="connsiteX44" fmla="*/ 294323 w 390525"/>
                <a:gd name="connsiteY44" fmla="*/ 475298 h 1314450"/>
                <a:gd name="connsiteX45" fmla="*/ 294323 w 390525"/>
                <a:gd name="connsiteY45" fmla="*/ 552450 h 1314450"/>
                <a:gd name="connsiteX46" fmla="*/ 256223 w 390525"/>
                <a:gd name="connsiteY46" fmla="*/ 552450 h 1314450"/>
                <a:gd name="connsiteX47" fmla="*/ 256223 w 390525"/>
                <a:gd name="connsiteY47" fmla="*/ 475298 h 1314450"/>
                <a:gd name="connsiteX48" fmla="*/ 294323 w 390525"/>
                <a:gd name="connsiteY48" fmla="*/ 475298 h 1314450"/>
                <a:gd name="connsiteX49" fmla="*/ 254317 w 390525"/>
                <a:gd name="connsiteY49" fmla="*/ 618173 h 1314450"/>
                <a:gd name="connsiteX50" fmla="*/ 266700 w 390525"/>
                <a:gd name="connsiteY50" fmla="*/ 606743 h 1314450"/>
                <a:gd name="connsiteX51" fmla="*/ 294323 w 390525"/>
                <a:gd name="connsiteY51" fmla="*/ 605790 h 1314450"/>
                <a:gd name="connsiteX52" fmla="*/ 294323 w 390525"/>
                <a:gd name="connsiteY52" fmla="*/ 683895 h 1314450"/>
                <a:gd name="connsiteX53" fmla="*/ 253365 w 390525"/>
                <a:gd name="connsiteY53" fmla="*/ 683895 h 1314450"/>
                <a:gd name="connsiteX54" fmla="*/ 254317 w 390525"/>
                <a:gd name="connsiteY54" fmla="*/ 618173 h 1314450"/>
                <a:gd name="connsiteX55" fmla="*/ 253365 w 390525"/>
                <a:gd name="connsiteY55" fmla="*/ 231458 h 1314450"/>
                <a:gd name="connsiteX56" fmla="*/ 253365 w 390525"/>
                <a:gd name="connsiteY56" fmla="*/ 203835 h 1314450"/>
                <a:gd name="connsiteX57" fmla="*/ 294323 w 390525"/>
                <a:gd name="connsiteY57" fmla="*/ 168592 h 1314450"/>
                <a:gd name="connsiteX58" fmla="*/ 294323 w 390525"/>
                <a:gd name="connsiteY58" fmla="*/ 246698 h 1314450"/>
                <a:gd name="connsiteX59" fmla="*/ 270510 w 390525"/>
                <a:gd name="connsiteY59" fmla="*/ 247650 h 1314450"/>
                <a:gd name="connsiteX60" fmla="*/ 253365 w 390525"/>
                <a:gd name="connsiteY60" fmla="*/ 231458 h 1314450"/>
                <a:gd name="connsiteX61" fmla="*/ 253365 w 390525"/>
                <a:gd name="connsiteY61" fmla="*/ 774383 h 1314450"/>
                <a:gd name="connsiteX62" fmla="*/ 294323 w 390525"/>
                <a:gd name="connsiteY62" fmla="*/ 741998 h 1314450"/>
                <a:gd name="connsiteX63" fmla="*/ 294323 w 390525"/>
                <a:gd name="connsiteY63" fmla="*/ 820102 h 1314450"/>
                <a:gd name="connsiteX64" fmla="*/ 266700 w 390525"/>
                <a:gd name="connsiteY64" fmla="*/ 819150 h 1314450"/>
                <a:gd name="connsiteX65" fmla="*/ 254317 w 390525"/>
                <a:gd name="connsiteY65" fmla="*/ 805815 h 1314450"/>
                <a:gd name="connsiteX66" fmla="*/ 253365 w 390525"/>
                <a:gd name="connsiteY66" fmla="*/ 774383 h 1314450"/>
                <a:gd name="connsiteX67" fmla="*/ 218123 w 390525"/>
                <a:gd name="connsiteY67" fmla="*/ 1220152 h 1314450"/>
                <a:gd name="connsiteX68" fmla="*/ 180975 w 390525"/>
                <a:gd name="connsiteY68" fmla="*/ 1220152 h 1314450"/>
                <a:gd name="connsiteX69" fmla="*/ 180975 w 390525"/>
                <a:gd name="connsiteY69" fmla="*/ 1142048 h 1314450"/>
                <a:gd name="connsiteX70" fmla="*/ 218123 w 390525"/>
                <a:gd name="connsiteY70" fmla="*/ 1142048 h 1314450"/>
                <a:gd name="connsiteX71" fmla="*/ 218123 w 390525"/>
                <a:gd name="connsiteY71" fmla="*/ 1220152 h 1314450"/>
                <a:gd name="connsiteX72" fmla="*/ 218123 w 390525"/>
                <a:gd name="connsiteY72" fmla="*/ 1075373 h 1314450"/>
                <a:gd name="connsiteX73" fmla="*/ 199073 w 390525"/>
                <a:gd name="connsiteY73" fmla="*/ 1085850 h 1314450"/>
                <a:gd name="connsiteX74" fmla="*/ 180023 w 390525"/>
                <a:gd name="connsiteY74" fmla="*/ 1075373 h 1314450"/>
                <a:gd name="connsiteX75" fmla="*/ 179070 w 390525"/>
                <a:gd name="connsiteY75" fmla="*/ 1008698 h 1314450"/>
                <a:gd name="connsiteX76" fmla="*/ 219075 w 390525"/>
                <a:gd name="connsiteY76" fmla="*/ 1008698 h 1314450"/>
                <a:gd name="connsiteX77" fmla="*/ 218123 w 390525"/>
                <a:gd name="connsiteY77" fmla="*/ 1075373 h 1314450"/>
                <a:gd name="connsiteX78" fmla="*/ 180023 w 390525"/>
                <a:gd name="connsiteY78" fmla="*/ 168592 h 1314450"/>
                <a:gd name="connsiteX79" fmla="*/ 217170 w 390525"/>
                <a:gd name="connsiteY79" fmla="*/ 168592 h 1314450"/>
                <a:gd name="connsiteX80" fmla="*/ 217170 w 390525"/>
                <a:gd name="connsiteY80" fmla="*/ 245745 h 1314450"/>
                <a:gd name="connsiteX81" fmla="*/ 180023 w 390525"/>
                <a:gd name="connsiteY81" fmla="*/ 245745 h 1314450"/>
                <a:gd name="connsiteX82" fmla="*/ 180023 w 390525"/>
                <a:gd name="connsiteY82" fmla="*/ 168592 h 1314450"/>
                <a:gd name="connsiteX83" fmla="*/ 218123 w 390525"/>
                <a:gd name="connsiteY83" fmla="*/ 741045 h 1314450"/>
                <a:gd name="connsiteX84" fmla="*/ 218123 w 390525"/>
                <a:gd name="connsiteY84" fmla="*/ 818198 h 1314450"/>
                <a:gd name="connsiteX85" fmla="*/ 180023 w 390525"/>
                <a:gd name="connsiteY85" fmla="*/ 818198 h 1314450"/>
                <a:gd name="connsiteX86" fmla="*/ 180023 w 390525"/>
                <a:gd name="connsiteY86" fmla="*/ 741045 h 1314450"/>
                <a:gd name="connsiteX87" fmla="*/ 218123 w 390525"/>
                <a:gd name="connsiteY87" fmla="*/ 741045 h 1314450"/>
                <a:gd name="connsiteX88" fmla="*/ 217170 w 390525"/>
                <a:gd name="connsiteY88" fmla="*/ 341948 h 1314450"/>
                <a:gd name="connsiteX89" fmla="*/ 217170 w 390525"/>
                <a:gd name="connsiteY89" fmla="*/ 419100 h 1314450"/>
                <a:gd name="connsiteX90" fmla="*/ 180023 w 390525"/>
                <a:gd name="connsiteY90" fmla="*/ 419100 h 1314450"/>
                <a:gd name="connsiteX91" fmla="*/ 180023 w 390525"/>
                <a:gd name="connsiteY91" fmla="*/ 341948 h 1314450"/>
                <a:gd name="connsiteX92" fmla="*/ 217170 w 390525"/>
                <a:gd name="connsiteY92" fmla="*/ 341948 h 1314450"/>
                <a:gd name="connsiteX93" fmla="*/ 180023 w 390525"/>
                <a:gd name="connsiteY93" fmla="*/ 475298 h 1314450"/>
                <a:gd name="connsiteX94" fmla="*/ 217170 w 390525"/>
                <a:gd name="connsiteY94" fmla="*/ 475298 h 1314450"/>
                <a:gd name="connsiteX95" fmla="*/ 217170 w 390525"/>
                <a:gd name="connsiteY95" fmla="*/ 552450 h 1314450"/>
                <a:gd name="connsiteX96" fmla="*/ 180023 w 390525"/>
                <a:gd name="connsiteY96" fmla="*/ 552450 h 1314450"/>
                <a:gd name="connsiteX97" fmla="*/ 180023 w 390525"/>
                <a:gd name="connsiteY97" fmla="*/ 475298 h 1314450"/>
                <a:gd name="connsiteX98" fmla="*/ 180023 w 390525"/>
                <a:gd name="connsiteY98" fmla="*/ 607695 h 1314450"/>
                <a:gd name="connsiteX99" fmla="*/ 217170 w 390525"/>
                <a:gd name="connsiteY99" fmla="*/ 607695 h 1314450"/>
                <a:gd name="connsiteX100" fmla="*/ 217170 w 390525"/>
                <a:gd name="connsiteY100" fmla="*/ 683895 h 1314450"/>
                <a:gd name="connsiteX101" fmla="*/ 180023 w 390525"/>
                <a:gd name="connsiteY101" fmla="*/ 683895 h 1314450"/>
                <a:gd name="connsiteX102" fmla="*/ 180023 w 390525"/>
                <a:gd name="connsiteY102" fmla="*/ 607695 h 1314450"/>
                <a:gd name="connsiteX103" fmla="*/ 178117 w 390525"/>
                <a:gd name="connsiteY103" fmla="*/ 897255 h 1314450"/>
                <a:gd name="connsiteX104" fmla="*/ 198120 w 390525"/>
                <a:gd name="connsiteY104" fmla="*/ 871538 h 1314450"/>
                <a:gd name="connsiteX105" fmla="*/ 218123 w 390525"/>
                <a:gd name="connsiteY105" fmla="*/ 897255 h 1314450"/>
                <a:gd name="connsiteX106" fmla="*/ 218123 w 390525"/>
                <a:gd name="connsiteY106" fmla="*/ 913448 h 1314450"/>
                <a:gd name="connsiteX107" fmla="*/ 218123 w 390525"/>
                <a:gd name="connsiteY107" fmla="*/ 931545 h 1314450"/>
                <a:gd name="connsiteX108" fmla="*/ 197167 w 390525"/>
                <a:gd name="connsiteY108" fmla="*/ 955358 h 1314450"/>
                <a:gd name="connsiteX109" fmla="*/ 177165 w 390525"/>
                <a:gd name="connsiteY109" fmla="*/ 931545 h 1314450"/>
                <a:gd name="connsiteX110" fmla="*/ 178117 w 390525"/>
                <a:gd name="connsiteY110" fmla="*/ 897255 h 1314450"/>
                <a:gd name="connsiteX111" fmla="*/ 142875 w 390525"/>
                <a:gd name="connsiteY111" fmla="*/ 1220152 h 1314450"/>
                <a:gd name="connsiteX112" fmla="*/ 102870 w 390525"/>
                <a:gd name="connsiteY112" fmla="*/ 1220152 h 1314450"/>
                <a:gd name="connsiteX113" fmla="*/ 102870 w 390525"/>
                <a:gd name="connsiteY113" fmla="*/ 1142048 h 1314450"/>
                <a:gd name="connsiteX114" fmla="*/ 142875 w 390525"/>
                <a:gd name="connsiteY114" fmla="*/ 1142048 h 1314450"/>
                <a:gd name="connsiteX115" fmla="*/ 142875 w 390525"/>
                <a:gd name="connsiteY115" fmla="*/ 1220152 h 1314450"/>
                <a:gd name="connsiteX116" fmla="*/ 102870 w 390525"/>
                <a:gd name="connsiteY116" fmla="*/ 818198 h 1314450"/>
                <a:gd name="connsiteX117" fmla="*/ 102870 w 390525"/>
                <a:gd name="connsiteY117" fmla="*/ 741045 h 1314450"/>
                <a:gd name="connsiteX118" fmla="*/ 142875 w 390525"/>
                <a:gd name="connsiteY118" fmla="*/ 741045 h 1314450"/>
                <a:gd name="connsiteX119" fmla="*/ 142875 w 390525"/>
                <a:gd name="connsiteY119" fmla="*/ 818198 h 1314450"/>
                <a:gd name="connsiteX120" fmla="*/ 102870 w 390525"/>
                <a:gd name="connsiteY120" fmla="*/ 818198 h 1314450"/>
                <a:gd name="connsiteX121" fmla="*/ 143828 w 390525"/>
                <a:gd name="connsiteY121" fmla="*/ 1075373 h 1314450"/>
                <a:gd name="connsiteX122" fmla="*/ 129540 w 390525"/>
                <a:gd name="connsiteY122" fmla="*/ 1086802 h 1314450"/>
                <a:gd name="connsiteX123" fmla="*/ 103823 w 390525"/>
                <a:gd name="connsiteY123" fmla="*/ 1087755 h 1314450"/>
                <a:gd name="connsiteX124" fmla="*/ 103823 w 390525"/>
                <a:gd name="connsiteY124" fmla="*/ 1009650 h 1314450"/>
                <a:gd name="connsiteX125" fmla="*/ 144780 w 390525"/>
                <a:gd name="connsiteY125" fmla="*/ 1009650 h 1314450"/>
                <a:gd name="connsiteX126" fmla="*/ 143828 w 390525"/>
                <a:gd name="connsiteY126" fmla="*/ 1075373 h 1314450"/>
                <a:gd name="connsiteX127" fmla="*/ 144780 w 390525"/>
                <a:gd name="connsiteY127" fmla="*/ 889635 h 1314450"/>
                <a:gd name="connsiteX128" fmla="*/ 144780 w 390525"/>
                <a:gd name="connsiteY128" fmla="*/ 922020 h 1314450"/>
                <a:gd name="connsiteX129" fmla="*/ 103823 w 390525"/>
                <a:gd name="connsiteY129" fmla="*/ 952500 h 1314450"/>
                <a:gd name="connsiteX130" fmla="*/ 103823 w 390525"/>
                <a:gd name="connsiteY130" fmla="*/ 872490 h 1314450"/>
                <a:gd name="connsiteX131" fmla="*/ 127635 w 390525"/>
                <a:gd name="connsiteY131" fmla="*/ 872490 h 1314450"/>
                <a:gd name="connsiteX132" fmla="*/ 144780 w 390525"/>
                <a:gd name="connsiteY132" fmla="*/ 889635 h 1314450"/>
                <a:gd name="connsiteX133" fmla="*/ 143828 w 390525"/>
                <a:gd name="connsiteY133" fmla="*/ 678180 h 1314450"/>
                <a:gd name="connsiteX134" fmla="*/ 141923 w 390525"/>
                <a:gd name="connsiteY134" fmla="*/ 683895 h 1314450"/>
                <a:gd name="connsiteX135" fmla="*/ 102870 w 390525"/>
                <a:gd name="connsiteY135" fmla="*/ 683895 h 1314450"/>
                <a:gd name="connsiteX136" fmla="*/ 102870 w 390525"/>
                <a:gd name="connsiteY136" fmla="*/ 607695 h 1314450"/>
                <a:gd name="connsiteX137" fmla="*/ 114300 w 390525"/>
                <a:gd name="connsiteY137" fmla="*/ 605790 h 1314450"/>
                <a:gd name="connsiteX138" fmla="*/ 144780 w 390525"/>
                <a:gd name="connsiteY138" fmla="*/ 634365 h 1314450"/>
                <a:gd name="connsiteX139" fmla="*/ 143828 w 390525"/>
                <a:gd name="connsiteY139" fmla="*/ 678180 h 1314450"/>
                <a:gd name="connsiteX140" fmla="*/ 142875 w 390525"/>
                <a:gd name="connsiteY140" fmla="*/ 419100 h 1314450"/>
                <a:gd name="connsiteX141" fmla="*/ 103823 w 390525"/>
                <a:gd name="connsiteY141" fmla="*/ 419100 h 1314450"/>
                <a:gd name="connsiteX142" fmla="*/ 103823 w 390525"/>
                <a:gd name="connsiteY142" fmla="*/ 341948 h 1314450"/>
                <a:gd name="connsiteX143" fmla="*/ 142875 w 390525"/>
                <a:gd name="connsiteY143" fmla="*/ 341948 h 1314450"/>
                <a:gd name="connsiteX144" fmla="*/ 142875 w 390525"/>
                <a:gd name="connsiteY144" fmla="*/ 419100 h 1314450"/>
                <a:gd name="connsiteX145" fmla="*/ 103823 w 390525"/>
                <a:gd name="connsiteY145" fmla="*/ 168592 h 1314450"/>
                <a:gd name="connsiteX146" fmla="*/ 142875 w 390525"/>
                <a:gd name="connsiteY146" fmla="*/ 168592 h 1314450"/>
                <a:gd name="connsiteX147" fmla="*/ 142875 w 390525"/>
                <a:gd name="connsiteY147" fmla="*/ 245745 h 1314450"/>
                <a:gd name="connsiteX148" fmla="*/ 103823 w 390525"/>
                <a:gd name="connsiteY148" fmla="*/ 245745 h 1314450"/>
                <a:gd name="connsiteX149" fmla="*/ 103823 w 390525"/>
                <a:gd name="connsiteY149" fmla="*/ 168592 h 1314450"/>
                <a:gd name="connsiteX150" fmla="*/ 102870 w 390525"/>
                <a:gd name="connsiteY150" fmla="*/ 475298 h 1314450"/>
                <a:gd name="connsiteX151" fmla="*/ 142875 w 390525"/>
                <a:gd name="connsiteY151" fmla="*/ 475298 h 1314450"/>
                <a:gd name="connsiteX152" fmla="*/ 142875 w 390525"/>
                <a:gd name="connsiteY152" fmla="*/ 551498 h 1314450"/>
                <a:gd name="connsiteX153" fmla="*/ 102870 w 390525"/>
                <a:gd name="connsiteY153" fmla="*/ 551498 h 1314450"/>
                <a:gd name="connsiteX154" fmla="*/ 102870 w 390525"/>
                <a:gd name="connsiteY154" fmla="*/ 475298 h 131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390525" h="1314450">
                  <a:moveTo>
                    <a:pt x="398145" y="1319213"/>
                  </a:moveTo>
                  <a:cubicBezTo>
                    <a:pt x="398145" y="976313"/>
                    <a:pt x="398145" y="637223"/>
                    <a:pt x="398145" y="296228"/>
                  </a:cubicBezTo>
                  <a:cubicBezTo>
                    <a:pt x="384810" y="296228"/>
                    <a:pt x="374333" y="295275"/>
                    <a:pt x="363855" y="296228"/>
                  </a:cubicBezTo>
                  <a:cubicBezTo>
                    <a:pt x="344805" y="298133"/>
                    <a:pt x="340042" y="289560"/>
                    <a:pt x="340995" y="272415"/>
                  </a:cubicBezTo>
                  <a:cubicBezTo>
                    <a:pt x="341948" y="236220"/>
                    <a:pt x="340995" y="200978"/>
                    <a:pt x="340995" y="164783"/>
                  </a:cubicBezTo>
                  <a:cubicBezTo>
                    <a:pt x="340995" y="145733"/>
                    <a:pt x="340995" y="125730"/>
                    <a:pt x="340995" y="104775"/>
                  </a:cubicBezTo>
                  <a:cubicBezTo>
                    <a:pt x="304800" y="104775"/>
                    <a:pt x="271463" y="103823"/>
                    <a:pt x="239078" y="104775"/>
                  </a:cubicBezTo>
                  <a:cubicBezTo>
                    <a:pt x="220028" y="105728"/>
                    <a:pt x="215265" y="99060"/>
                    <a:pt x="216217" y="80963"/>
                  </a:cubicBezTo>
                  <a:cubicBezTo>
                    <a:pt x="217170" y="54292"/>
                    <a:pt x="216217" y="27623"/>
                    <a:pt x="216217" y="0"/>
                  </a:cubicBezTo>
                  <a:cubicBezTo>
                    <a:pt x="203835" y="0"/>
                    <a:pt x="193358" y="0"/>
                    <a:pt x="180975" y="0"/>
                  </a:cubicBezTo>
                  <a:cubicBezTo>
                    <a:pt x="180975" y="27623"/>
                    <a:pt x="180023" y="54292"/>
                    <a:pt x="180975" y="80963"/>
                  </a:cubicBezTo>
                  <a:cubicBezTo>
                    <a:pt x="181928" y="98108"/>
                    <a:pt x="177165" y="105728"/>
                    <a:pt x="158115" y="104775"/>
                  </a:cubicBezTo>
                  <a:cubicBezTo>
                    <a:pt x="127635" y="102870"/>
                    <a:pt x="98108" y="104775"/>
                    <a:pt x="67628" y="104775"/>
                  </a:cubicBezTo>
                  <a:cubicBezTo>
                    <a:pt x="66675" y="112395"/>
                    <a:pt x="66675" y="116205"/>
                    <a:pt x="66675" y="120015"/>
                  </a:cubicBezTo>
                  <a:cubicBezTo>
                    <a:pt x="66675" y="171450"/>
                    <a:pt x="65723" y="223838"/>
                    <a:pt x="66675" y="275273"/>
                  </a:cubicBezTo>
                  <a:cubicBezTo>
                    <a:pt x="66675" y="291465"/>
                    <a:pt x="61913" y="297180"/>
                    <a:pt x="45720" y="296228"/>
                  </a:cubicBezTo>
                  <a:cubicBezTo>
                    <a:pt x="31433" y="295275"/>
                    <a:pt x="17145" y="296228"/>
                    <a:pt x="0" y="296228"/>
                  </a:cubicBezTo>
                  <a:cubicBezTo>
                    <a:pt x="0" y="637223"/>
                    <a:pt x="0" y="976313"/>
                    <a:pt x="0" y="1319213"/>
                  </a:cubicBezTo>
                  <a:lnTo>
                    <a:pt x="398145" y="1319213"/>
                  </a:lnTo>
                  <a:close/>
                  <a:moveTo>
                    <a:pt x="294323" y="1219200"/>
                  </a:moveTo>
                  <a:cubicBezTo>
                    <a:pt x="286703" y="1220152"/>
                    <a:pt x="280035" y="1220152"/>
                    <a:pt x="273367" y="1220152"/>
                  </a:cubicBezTo>
                  <a:cubicBezTo>
                    <a:pt x="257175" y="1222058"/>
                    <a:pt x="251460" y="1214438"/>
                    <a:pt x="253365" y="1199198"/>
                  </a:cubicBezTo>
                  <a:cubicBezTo>
                    <a:pt x="254317" y="1190625"/>
                    <a:pt x="253365" y="1183005"/>
                    <a:pt x="253365" y="1174433"/>
                  </a:cubicBezTo>
                  <a:cubicBezTo>
                    <a:pt x="253365" y="1135380"/>
                    <a:pt x="253365" y="1135380"/>
                    <a:pt x="294323" y="1142048"/>
                  </a:cubicBezTo>
                  <a:cubicBezTo>
                    <a:pt x="294323" y="1168718"/>
                    <a:pt x="294323" y="1193483"/>
                    <a:pt x="294323" y="1219200"/>
                  </a:cubicBezTo>
                  <a:close/>
                  <a:moveTo>
                    <a:pt x="253365" y="1052513"/>
                  </a:moveTo>
                  <a:cubicBezTo>
                    <a:pt x="253365" y="1049655"/>
                    <a:pt x="253365" y="1046798"/>
                    <a:pt x="253365" y="1042988"/>
                  </a:cubicBezTo>
                  <a:cubicBezTo>
                    <a:pt x="253365" y="1004888"/>
                    <a:pt x="253365" y="1004888"/>
                    <a:pt x="294323" y="1008698"/>
                  </a:cubicBezTo>
                  <a:cubicBezTo>
                    <a:pt x="294323" y="1033463"/>
                    <a:pt x="294323" y="1059180"/>
                    <a:pt x="294323" y="1084898"/>
                  </a:cubicBezTo>
                  <a:cubicBezTo>
                    <a:pt x="253365" y="1090613"/>
                    <a:pt x="253365" y="1090613"/>
                    <a:pt x="253365" y="1052513"/>
                  </a:cubicBezTo>
                  <a:close/>
                  <a:moveTo>
                    <a:pt x="296228" y="914400"/>
                  </a:moveTo>
                  <a:cubicBezTo>
                    <a:pt x="296228" y="920115"/>
                    <a:pt x="295275" y="926783"/>
                    <a:pt x="296228" y="932498"/>
                  </a:cubicBezTo>
                  <a:cubicBezTo>
                    <a:pt x="298133" y="948690"/>
                    <a:pt x="293370" y="955358"/>
                    <a:pt x="275273" y="955358"/>
                  </a:cubicBezTo>
                  <a:cubicBezTo>
                    <a:pt x="258128" y="955358"/>
                    <a:pt x="252413" y="948690"/>
                    <a:pt x="253365" y="932498"/>
                  </a:cubicBezTo>
                  <a:cubicBezTo>
                    <a:pt x="254317" y="920115"/>
                    <a:pt x="254317" y="906780"/>
                    <a:pt x="253365" y="894398"/>
                  </a:cubicBezTo>
                  <a:cubicBezTo>
                    <a:pt x="252413" y="878205"/>
                    <a:pt x="258128" y="872490"/>
                    <a:pt x="275273" y="871538"/>
                  </a:cubicBezTo>
                  <a:cubicBezTo>
                    <a:pt x="293370" y="871538"/>
                    <a:pt x="298133" y="878205"/>
                    <a:pt x="296228" y="894398"/>
                  </a:cubicBezTo>
                  <a:cubicBezTo>
                    <a:pt x="295275" y="901065"/>
                    <a:pt x="296228" y="907733"/>
                    <a:pt x="296228" y="914400"/>
                  </a:cubicBezTo>
                  <a:close/>
                  <a:moveTo>
                    <a:pt x="253365" y="374333"/>
                  </a:moveTo>
                  <a:cubicBezTo>
                    <a:pt x="253365" y="336233"/>
                    <a:pt x="254317" y="335280"/>
                    <a:pt x="294323" y="342900"/>
                  </a:cubicBezTo>
                  <a:cubicBezTo>
                    <a:pt x="294323" y="367665"/>
                    <a:pt x="294323" y="393383"/>
                    <a:pt x="294323" y="419100"/>
                  </a:cubicBezTo>
                  <a:cubicBezTo>
                    <a:pt x="285750" y="419100"/>
                    <a:pt x="278130" y="419100"/>
                    <a:pt x="270510" y="420053"/>
                  </a:cubicBezTo>
                  <a:cubicBezTo>
                    <a:pt x="258128" y="421005"/>
                    <a:pt x="252413" y="416242"/>
                    <a:pt x="253365" y="402908"/>
                  </a:cubicBezTo>
                  <a:cubicBezTo>
                    <a:pt x="254317" y="394335"/>
                    <a:pt x="253365" y="383858"/>
                    <a:pt x="253365" y="374333"/>
                  </a:cubicBezTo>
                  <a:close/>
                  <a:moveTo>
                    <a:pt x="294323" y="475298"/>
                  </a:moveTo>
                  <a:cubicBezTo>
                    <a:pt x="294323" y="501015"/>
                    <a:pt x="294323" y="525780"/>
                    <a:pt x="294323" y="552450"/>
                  </a:cubicBezTo>
                  <a:cubicBezTo>
                    <a:pt x="281940" y="552450"/>
                    <a:pt x="269558" y="552450"/>
                    <a:pt x="256223" y="552450"/>
                  </a:cubicBezTo>
                  <a:cubicBezTo>
                    <a:pt x="256223" y="526733"/>
                    <a:pt x="256223" y="501967"/>
                    <a:pt x="256223" y="475298"/>
                  </a:cubicBezTo>
                  <a:cubicBezTo>
                    <a:pt x="268605" y="475298"/>
                    <a:pt x="280035" y="475298"/>
                    <a:pt x="294323" y="475298"/>
                  </a:cubicBezTo>
                  <a:close/>
                  <a:moveTo>
                    <a:pt x="254317" y="618173"/>
                  </a:moveTo>
                  <a:cubicBezTo>
                    <a:pt x="254317" y="614363"/>
                    <a:pt x="261938" y="607695"/>
                    <a:pt x="266700" y="606743"/>
                  </a:cubicBezTo>
                  <a:cubicBezTo>
                    <a:pt x="275273" y="604838"/>
                    <a:pt x="283845" y="605790"/>
                    <a:pt x="294323" y="605790"/>
                  </a:cubicBezTo>
                  <a:cubicBezTo>
                    <a:pt x="294323" y="633413"/>
                    <a:pt x="294323" y="657225"/>
                    <a:pt x="294323" y="683895"/>
                  </a:cubicBezTo>
                  <a:cubicBezTo>
                    <a:pt x="280988" y="683895"/>
                    <a:pt x="268605" y="683895"/>
                    <a:pt x="253365" y="683895"/>
                  </a:cubicBezTo>
                  <a:cubicBezTo>
                    <a:pt x="253365" y="661988"/>
                    <a:pt x="253365" y="640080"/>
                    <a:pt x="254317" y="618173"/>
                  </a:cubicBezTo>
                  <a:close/>
                  <a:moveTo>
                    <a:pt x="253365" y="231458"/>
                  </a:moveTo>
                  <a:cubicBezTo>
                    <a:pt x="254317" y="222885"/>
                    <a:pt x="253365" y="213360"/>
                    <a:pt x="253365" y="203835"/>
                  </a:cubicBezTo>
                  <a:cubicBezTo>
                    <a:pt x="253365" y="165735"/>
                    <a:pt x="253365" y="165735"/>
                    <a:pt x="294323" y="168592"/>
                  </a:cubicBezTo>
                  <a:cubicBezTo>
                    <a:pt x="294323" y="194310"/>
                    <a:pt x="294323" y="219075"/>
                    <a:pt x="294323" y="246698"/>
                  </a:cubicBezTo>
                  <a:cubicBezTo>
                    <a:pt x="286703" y="246698"/>
                    <a:pt x="278130" y="247650"/>
                    <a:pt x="270510" y="247650"/>
                  </a:cubicBezTo>
                  <a:cubicBezTo>
                    <a:pt x="258128" y="249555"/>
                    <a:pt x="252413" y="243840"/>
                    <a:pt x="253365" y="231458"/>
                  </a:cubicBezTo>
                  <a:close/>
                  <a:moveTo>
                    <a:pt x="253365" y="774383"/>
                  </a:moveTo>
                  <a:cubicBezTo>
                    <a:pt x="253365" y="735330"/>
                    <a:pt x="253365" y="735330"/>
                    <a:pt x="294323" y="741998"/>
                  </a:cubicBezTo>
                  <a:cubicBezTo>
                    <a:pt x="294323" y="766763"/>
                    <a:pt x="294323" y="792480"/>
                    <a:pt x="294323" y="820102"/>
                  </a:cubicBezTo>
                  <a:cubicBezTo>
                    <a:pt x="284798" y="820102"/>
                    <a:pt x="275273" y="822008"/>
                    <a:pt x="266700" y="819150"/>
                  </a:cubicBezTo>
                  <a:cubicBezTo>
                    <a:pt x="260985" y="817245"/>
                    <a:pt x="255270" y="811530"/>
                    <a:pt x="254317" y="805815"/>
                  </a:cubicBezTo>
                  <a:cubicBezTo>
                    <a:pt x="252413" y="795338"/>
                    <a:pt x="253365" y="784860"/>
                    <a:pt x="253365" y="774383"/>
                  </a:cubicBezTo>
                  <a:close/>
                  <a:moveTo>
                    <a:pt x="218123" y="1220152"/>
                  </a:moveTo>
                  <a:cubicBezTo>
                    <a:pt x="204788" y="1220152"/>
                    <a:pt x="193358" y="1220152"/>
                    <a:pt x="180975" y="1220152"/>
                  </a:cubicBezTo>
                  <a:cubicBezTo>
                    <a:pt x="180975" y="1193483"/>
                    <a:pt x="180975" y="1168718"/>
                    <a:pt x="180975" y="1142048"/>
                  </a:cubicBezTo>
                  <a:cubicBezTo>
                    <a:pt x="193358" y="1142048"/>
                    <a:pt x="205740" y="1142048"/>
                    <a:pt x="218123" y="1142048"/>
                  </a:cubicBezTo>
                  <a:cubicBezTo>
                    <a:pt x="218123" y="1167765"/>
                    <a:pt x="218123" y="1192530"/>
                    <a:pt x="218123" y="1220152"/>
                  </a:cubicBezTo>
                  <a:close/>
                  <a:moveTo>
                    <a:pt x="218123" y="1075373"/>
                  </a:moveTo>
                  <a:cubicBezTo>
                    <a:pt x="218123" y="1080135"/>
                    <a:pt x="205740" y="1085850"/>
                    <a:pt x="199073" y="1085850"/>
                  </a:cubicBezTo>
                  <a:cubicBezTo>
                    <a:pt x="192405" y="1085850"/>
                    <a:pt x="180023" y="1079183"/>
                    <a:pt x="180023" y="1075373"/>
                  </a:cubicBezTo>
                  <a:cubicBezTo>
                    <a:pt x="178117" y="1053465"/>
                    <a:pt x="179070" y="1031558"/>
                    <a:pt x="179070" y="1008698"/>
                  </a:cubicBezTo>
                  <a:cubicBezTo>
                    <a:pt x="193358" y="1008698"/>
                    <a:pt x="204788" y="1008698"/>
                    <a:pt x="219075" y="1008698"/>
                  </a:cubicBezTo>
                  <a:cubicBezTo>
                    <a:pt x="219075" y="1032510"/>
                    <a:pt x="220028" y="1054418"/>
                    <a:pt x="218123" y="1075373"/>
                  </a:cubicBezTo>
                  <a:close/>
                  <a:moveTo>
                    <a:pt x="180023" y="168592"/>
                  </a:moveTo>
                  <a:cubicBezTo>
                    <a:pt x="192405" y="168592"/>
                    <a:pt x="202883" y="168592"/>
                    <a:pt x="217170" y="168592"/>
                  </a:cubicBezTo>
                  <a:cubicBezTo>
                    <a:pt x="217170" y="194310"/>
                    <a:pt x="217170" y="219075"/>
                    <a:pt x="217170" y="245745"/>
                  </a:cubicBezTo>
                  <a:cubicBezTo>
                    <a:pt x="204788" y="245745"/>
                    <a:pt x="193358" y="245745"/>
                    <a:pt x="180023" y="245745"/>
                  </a:cubicBezTo>
                  <a:cubicBezTo>
                    <a:pt x="180023" y="220980"/>
                    <a:pt x="180023" y="195263"/>
                    <a:pt x="180023" y="168592"/>
                  </a:cubicBezTo>
                  <a:close/>
                  <a:moveTo>
                    <a:pt x="218123" y="741045"/>
                  </a:moveTo>
                  <a:cubicBezTo>
                    <a:pt x="218123" y="766763"/>
                    <a:pt x="218123" y="791527"/>
                    <a:pt x="218123" y="818198"/>
                  </a:cubicBezTo>
                  <a:cubicBezTo>
                    <a:pt x="205740" y="818198"/>
                    <a:pt x="193358" y="818198"/>
                    <a:pt x="180023" y="818198"/>
                  </a:cubicBezTo>
                  <a:cubicBezTo>
                    <a:pt x="180023" y="792480"/>
                    <a:pt x="180023" y="767715"/>
                    <a:pt x="180023" y="741045"/>
                  </a:cubicBezTo>
                  <a:cubicBezTo>
                    <a:pt x="191453" y="741045"/>
                    <a:pt x="202883" y="741045"/>
                    <a:pt x="218123" y="741045"/>
                  </a:cubicBezTo>
                  <a:close/>
                  <a:moveTo>
                    <a:pt x="217170" y="341948"/>
                  </a:moveTo>
                  <a:cubicBezTo>
                    <a:pt x="217170" y="366713"/>
                    <a:pt x="217170" y="392430"/>
                    <a:pt x="217170" y="419100"/>
                  </a:cubicBezTo>
                  <a:cubicBezTo>
                    <a:pt x="205740" y="419100"/>
                    <a:pt x="194310" y="419100"/>
                    <a:pt x="180023" y="419100"/>
                  </a:cubicBezTo>
                  <a:cubicBezTo>
                    <a:pt x="180023" y="394335"/>
                    <a:pt x="180023" y="369570"/>
                    <a:pt x="180023" y="341948"/>
                  </a:cubicBezTo>
                  <a:cubicBezTo>
                    <a:pt x="192405" y="341948"/>
                    <a:pt x="203835" y="341948"/>
                    <a:pt x="217170" y="341948"/>
                  </a:cubicBezTo>
                  <a:close/>
                  <a:moveTo>
                    <a:pt x="180023" y="475298"/>
                  </a:moveTo>
                  <a:cubicBezTo>
                    <a:pt x="192405" y="475298"/>
                    <a:pt x="203835" y="475298"/>
                    <a:pt x="217170" y="475298"/>
                  </a:cubicBezTo>
                  <a:cubicBezTo>
                    <a:pt x="217170" y="501015"/>
                    <a:pt x="217170" y="525780"/>
                    <a:pt x="217170" y="552450"/>
                  </a:cubicBezTo>
                  <a:cubicBezTo>
                    <a:pt x="205740" y="552450"/>
                    <a:pt x="193358" y="552450"/>
                    <a:pt x="180023" y="552450"/>
                  </a:cubicBezTo>
                  <a:cubicBezTo>
                    <a:pt x="180023" y="526733"/>
                    <a:pt x="180023" y="501967"/>
                    <a:pt x="180023" y="475298"/>
                  </a:cubicBezTo>
                  <a:close/>
                  <a:moveTo>
                    <a:pt x="180023" y="607695"/>
                  </a:moveTo>
                  <a:cubicBezTo>
                    <a:pt x="192405" y="607695"/>
                    <a:pt x="203835" y="607695"/>
                    <a:pt x="217170" y="607695"/>
                  </a:cubicBezTo>
                  <a:cubicBezTo>
                    <a:pt x="217170" y="632460"/>
                    <a:pt x="217170" y="657225"/>
                    <a:pt x="217170" y="683895"/>
                  </a:cubicBezTo>
                  <a:cubicBezTo>
                    <a:pt x="203835" y="683895"/>
                    <a:pt x="192405" y="683895"/>
                    <a:pt x="180023" y="683895"/>
                  </a:cubicBezTo>
                  <a:cubicBezTo>
                    <a:pt x="180023" y="659130"/>
                    <a:pt x="180023" y="634365"/>
                    <a:pt x="180023" y="607695"/>
                  </a:cubicBezTo>
                  <a:close/>
                  <a:moveTo>
                    <a:pt x="178117" y="897255"/>
                  </a:moveTo>
                  <a:cubicBezTo>
                    <a:pt x="178117" y="882968"/>
                    <a:pt x="177165" y="871538"/>
                    <a:pt x="198120" y="871538"/>
                  </a:cubicBezTo>
                  <a:cubicBezTo>
                    <a:pt x="220028" y="871538"/>
                    <a:pt x="219075" y="882968"/>
                    <a:pt x="218123" y="897255"/>
                  </a:cubicBezTo>
                  <a:cubicBezTo>
                    <a:pt x="218123" y="902970"/>
                    <a:pt x="218123" y="907733"/>
                    <a:pt x="218123" y="913448"/>
                  </a:cubicBezTo>
                  <a:cubicBezTo>
                    <a:pt x="218123" y="919163"/>
                    <a:pt x="217170" y="925830"/>
                    <a:pt x="218123" y="931545"/>
                  </a:cubicBezTo>
                  <a:cubicBezTo>
                    <a:pt x="220028" y="946785"/>
                    <a:pt x="216217" y="955358"/>
                    <a:pt x="197167" y="955358"/>
                  </a:cubicBezTo>
                  <a:cubicBezTo>
                    <a:pt x="178117" y="955358"/>
                    <a:pt x="175260" y="946785"/>
                    <a:pt x="177165" y="931545"/>
                  </a:cubicBezTo>
                  <a:cubicBezTo>
                    <a:pt x="179070" y="920115"/>
                    <a:pt x="179070" y="908685"/>
                    <a:pt x="178117" y="897255"/>
                  </a:cubicBezTo>
                  <a:close/>
                  <a:moveTo>
                    <a:pt x="142875" y="1220152"/>
                  </a:moveTo>
                  <a:cubicBezTo>
                    <a:pt x="128588" y="1220152"/>
                    <a:pt x="117158" y="1220152"/>
                    <a:pt x="102870" y="1220152"/>
                  </a:cubicBezTo>
                  <a:cubicBezTo>
                    <a:pt x="102870" y="1194435"/>
                    <a:pt x="102870" y="1168718"/>
                    <a:pt x="102870" y="1142048"/>
                  </a:cubicBezTo>
                  <a:cubicBezTo>
                    <a:pt x="116205" y="1142048"/>
                    <a:pt x="128588" y="1142048"/>
                    <a:pt x="142875" y="1142048"/>
                  </a:cubicBezTo>
                  <a:cubicBezTo>
                    <a:pt x="142875" y="1167765"/>
                    <a:pt x="142875" y="1192530"/>
                    <a:pt x="142875" y="1220152"/>
                  </a:cubicBezTo>
                  <a:close/>
                  <a:moveTo>
                    <a:pt x="102870" y="818198"/>
                  </a:moveTo>
                  <a:cubicBezTo>
                    <a:pt x="102870" y="792480"/>
                    <a:pt x="102870" y="767715"/>
                    <a:pt x="102870" y="741045"/>
                  </a:cubicBezTo>
                  <a:cubicBezTo>
                    <a:pt x="115253" y="741045"/>
                    <a:pt x="128588" y="741045"/>
                    <a:pt x="142875" y="741045"/>
                  </a:cubicBezTo>
                  <a:cubicBezTo>
                    <a:pt x="142875" y="767715"/>
                    <a:pt x="142875" y="792480"/>
                    <a:pt x="142875" y="818198"/>
                  </a:cubicBezTo>
                  <a:cubicBezTo>
                    <a:pt x="129540" y="818198"/>
                    <a:pt x="117158" y="818198"/>
                    <a:pt x="102870" y="818198"/>
                  </a:cubicBezTo>
                  <a:close/>
                  <a:moveTo>
                    <a:pt x="143828" y="1075373"/>
                  </a:moveTo>
                  <a:cubicBezTo>
                    <a:pt x="143828" y="1080135"/>
                    <a:pt x="135255" y="1085850"/>
                    <a:pt x="129540" y="1086802"/>
                  </a:cubicBezTo>
                  <a:cubicBezTo>
                    <a:pt x="121920" y="1088708"/>
                    <a:pt x="113348" y="1087755"/>
                    <a:pt x="103823" y="1087755"/>
                  </a:cubicBezTo>
                  <a:cubicBezTo>
                    <a:pt x="103823" y="1060133"/>
                    <a:pt x="103823" y="1035368"/>
                    <a:pt x="103823" y="1009650"/>
                  </a:cubicBezTo>
                  <a:cubicBezTo>
                    <a:pt x="117158" y="1009650"/>
                    <a:pt x="129540" y="1009650"/>
                    <a:pt x="144780" y="1009650"/>
                  </a:cubicBezTo>
                  <a:cubicBezTo>
                    <a:pt x="144780" y="1031558"/>
                    <a:pt x="145733" y="1053465"/>
                    <a:pt x="143828" y="1075373"/>
                  </a:cubicBezTo>
                  <a:close/>
                  <a:moveTo>
                    <a:pt x="144780" y="889635"/>
                  </a:moveTo>
                  <a:cubicBezTo>
                    <a:pt x="143828" y="900113"/>
                    <a:pt x="144780" y="910590"/>
                    <a:pt x="144780" y="922020"/>
                  </a:cubicBezTo>
                  <a:cubicBezTo>
                    <a:pt x="144780" y="959168"/>
                    <a:pt x="144780" y="959168"/>
                    <a:pt x="103823" y="952500"/>
                  </a:cubicBezTo>
                  <a:cubicBezTo>
                    <a:pt x="103823" y="927735"/>
                    <a:pt x="103823" y="902018"/>
                    <a:pt x="103823" y="872490"/>
                  </a:cubicBezTo>
                  <a:cubicBezTo>
                    <a:pt x="113348" y="872490"/>
                    <a:pt x="120967" y="872490"/>
                    <a:pt x="127635" y="872490"/>
                  </a:cubicBezTo>
                  <a:cubicBezTo>
                    <a:pt x="140970" y="871538"/>
                    <a:pt x="145733" y="877252"/>
                    <a:pt x="144780" y="889635"/>
                  </a:cubicBezTo>
                  <a:close/>
                  <a:moveTo>
                    <a:pt x="143828" y="678180"/>
                  </a:moveTo>
                  <a:cubicBezTo>
                    <a:pt x="143828" y="679133"/>
                    <a:pt x="142875" y="681038"/>
                    <a:pt x="141923" y="683895"/>
                  </a:cubicBezTo>
                  <a:cubicBezTo>
                    <a:pt x="130492" y="683895"/>
                    <a:pt x="118110" y="683895"/>
                    <a:pt x="102870" y="683895"/>
                  </a:cubicBezTo>
                  <a:cubicBezTo>
                    <a:pt x="102870" y="658178"/>
                    <a:pt x="102870" y="633413"/>
                    <a:pt x="102870" y="607695"/>
                  </a:cubicBezTo>
                  <a:cubicBezTo>
                    <a:pt x="107633" y="606743"/>
                    <a:pt x="110490" y="605790"/>
                    <a:pt x="114300" y="605790"/>
                  </a:cubicBezTo>
                  <a:cubicBezTo>
                    <a:pt x="144780" y="604838"/>
                    <a:pt x="144780" y="604838"/>
                    <a:pt x="144780" y="634365"/>
                  </a:cubicBezTo>
                  <a:cubicBezTo>
                    <a:pt x="144780" y="649605"/>
                    <a:pt x="144780" y="663893"/>
                    <a:pt x="143828" y="678180"/>
                  </a:cubicBezTo>
                  <a:close/>
                  <a:moveTo>
                    <a:pt x="142875" y="419100"/>
                  </a:moveTo>
                  <a:cubicBezTo>
                    <a:pt x="130492" y="419100"/>
                    <a:pt x="118110" y="419100"/>
                    <a:pt x="103823" y="419100"/>
                  </a:cubicBezTo>
                  <a:cubicBezTo>
                    <a:pt x="103823" y="394335"/>
                    <a:pt x="103823" y="368617"/>
                    <a:pt x="103823" y="341948"/>
                  </a:cubicBezTo>
                  <a:cubicBezTo>
                    <a:pt x="118110" y="341948"/>
                    <a:pt x="129540" y="341948"/>
                    <a:pt x="142875" y="341948"/>
                  </a:cubicBezTo>
                  <a:cubicBezTo>
                    <a:pt x="142875" y="366713"/>
                    <a:pt x="142875" y="391478"/>
                    <a:pt x="142875" y="419100"/>
                  </a:cubicBezTo>
                  <a:close/>
                  <a:moveTo>
                    <a:pt x="103823" y="168592"/>
                  </a:moveTo>
                  <a:cubicBezTo>
                    <a:pt x="118110" y="168592"/>
                    <a:pt x="129540" y="168592"/>
                    <a:pt x="142875" y="168592"/>
                  </a:cubicBezTo>
                  <a:cubicBezTo>
                    <a:pt x="142875" y="194310"/>
                    <a:pt x="142875" y="219075"/>
                    <a:pt x="142875" y="245745"/>
                  </a:cubicBezTo>
                  <a:cubicBezTo>
                    <a:pt x="130492" y="245745"/>
                    <a:pt x="118110" y="245745"/>
                    <a:pt x="103823" y="245745"/>
                  </a:cubicBezTo>
                  <a:cubicBezTo>
                    <a:pt x="103823" y="221933"/>
                    <a:pt x="103823" y="196215"/>
                    <a:pt x="103823" y="168592"/>
                  </a:cubicBezTo>
                  <a:close/>
                  <a:moveTo>
                    <a:pt x="102870" y="475298"/>
                  </a:moveTo>
                  <a:cubicBezTo>
                    <a:pt x="116205" y="475298"/>
                    <a:pt x="128588" y="475298"/>
                    <a:pt x="142875" y="475298"/>
                  </a:cubicBezTo>
                  <a:cubicBezTo>
                    <a:pt x="142875" y="500063"/>
                    <a:pt x="142875" y="524828"/>
                    <a:pt x="142875" y="551498"/>
                  </a:cubicBezTo>
                  <a:cubicBezTo>
                    <a:pt x="130492" y="551498"/>
                    <a:pt x="118110" y="551498"/>
                    <a:pt x="102870" y="551498"/>
                  </a:cubicBezTo>
                  <a:cubicBezTo>
                    <a:pt x="102870" y="525780"/>
                    <a:pt x="102870" y="501015"/>
                    <a:pt x="102870" y="475298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70029D5-E173-47D6-8356-366FE5C26252}"/>
                </a:ext>
              </a:extLst>
            </p:cNvPr>
            <p:cNvSpPr/>
            <p:nvPr/>
          </p:nvSpPr>
          <p:spPr>
            <a:xfrm>
              <a:off x="2205685" y="5269024"/>
              <a:ext cx="228440" cy="480511"/>
            </a:xfrm>
            <a:custGeom>
              <a:avLst/>
              <a:gdLst>
                <a:gd name="connsiteX0" fmla="*/ 238 w 276225"/>
                <a:gd name="connsiteY0" fmla="*/ 583883 h 581025"/>
                <a:gd name="connsiteX1" fmla="*/ 284083 w 276225"/>
                <a:gd name="connsiteY1" fmla="*/ 583883 h 581025"/>
                <a:gd name="connsiteX2" fmla="*/ 283131 w 276225"/>
                <a:gd name="connsiteY2" fmla="*/ 571500 h 581025"/>
                <a:gd name="connsiteX3" fmla="*/ 283131 w 276225"/>
                <a:gd name="connsiteY3" fmla="*/ 27622 h 581025"/>
                <a:gd name="connsiteX4" fmla="*/ 283131 w 276225"/>
                <a:gd name="connsiteY4" fmla="*/ 0 h 581025"/>
                <a:gd name="connsiteX5" fmla="*/ 238 w 276225"/>
                <a:gd name="connsiteY5" fmla="*/ 0 h 581025"/>
                <a:gd name="connsiteX6" fmla="*/ 238 w 276225"/>
                <a:gd name="connsiteY6" fmla="*/ 30480 h 581025"/>
                <a:gd name="connsiteX7" fmla="*/ 1191 w 276225"/>
                <a:gd name="connsiteY7" fmla="*/ 572453 h 581025"/>
                <a:gd name="connsiteX8" fmla="*/ 238 w 276225"/>
                <a:gd name="connsiteY8" fmla="*/ 583883 h 581025"/>
                <a:gd name="connsiteX9" fmla="*/ 190738 w 276225"/>
                <a:gd name="connsiteY9" fmla="*/ 435293 h 581025"/>
                <a:gd name="connsiteX10" fmla="*/ 150733 w 276225"/>
                <a:gd name="connsiteY10" fmla="*/ 435293 h 581025"/>
                <a:gd name="connsiteX11" fmla="*/ 151685 w 276225"/>
                <a:gd name="connsiteY11" fmla="*/ 375285 h 581025"/>
                <a:gd name="connsiteX12" fmla="*/ 175498 w 276225"/>
                <a:gd name="connsiteY12" fmla="*/ 366713 h 581025"/>
                <a:gd name="connsiteX13" fmla="*/ 190738 w 276225"/>
                <a:gd name="connsiteY13" fmla="*/ 380047 h 581025"/>
                <a:gd name="connsiteX14" fmla="*/ 190738 w 276225"/>
                <a:gd name="connsiteY14" fmla="*/ 435293 h 581025"/>
                <a:gd name="connsiteX15" fmla="*/ 257413 w 276225"/>
                <a:gd name="connsiteY15" fmla="*/ 437197 h 581025"/>
                <a:gd name="connsiteX16" fmla="*/ 220266 w 276225"/>
                <a:gd name="connsiteY16" fmla="*/ 433388 h 581025"/>
                <a:gd name="connsiteX17" fmla="*/ 218360 w 276225"/>
                <a:gd name="connsiteY17" fmla="*/ 373380 h 581025"/>
                <a:gd name="connsiteX18" fmla="*/ 257413 w 276225"/>
                <a:gd name="connsiteY18" fmla="*/ 363855 h 581025"/>
                <a:gd name="connsiteX19" fmla="*/ 257413 w 276225"/>
                <a:gd name="connsiteY19" fmla="*/ 437197 h 581025"/>
                <a:gd name="connsiteX20" fmla="*/ 215503 w 276225"/>
                <a:gd name="connsiteY20" fmla="*/ 73343 h 581025"/>
                <a:gd name="connsiteX21" fmla="*/ 256460 w 276225"/>
                <a:gd name="connsiteY21" fmla="*/ 73343 h 581025"/>
                <a:gd name="connsiteX22" fmla="*/ 256460 w 276225"/>
                <a:gd name="connsiteY22" fmla="*/ 140970 h 581025"/>
                <a:gd name="connsiteX23" fmla="*/ 232648 w 276225"/>
                <a:gd name="connsiteY23" fmla="*/ 141922 h 581025"/>
                <a:gd name="connsiteX24" fmla="*/ 215503 w 276225"/>
                <a:gd name="connsiteY24" fmla="*/ 124778 h 581025"/>
                <a:gd name="connsiteX25" fmla="*/ 215503 w 276225"/>
                <a:gd name="connsiteY25" fmla="*/ 73343 h 581025"/>
                <a:gd name="connsiteX26" fmla="*/ 215503 w 276225"/>
                <a:gd name="connsiteY26" fmla="*/ 211455 h 581025"/>
                <a:gd name="connsiteX27" fmla="*/ 215503 w 276225"/>
                <a:gd name="connsiteY27" fmla="*/ 168593 h 581025"/>
                <a:gd name="connsiteX28" fmla="*/ 258366 w 276225"/>
                <a:gd name="connsiteY28" fmla="*/ 168593 h 581025"/>
                <a:gd name="connsiteX29" fmla="*/ 258366 w 276225"/>
                <a:gd name="connsiteY29" fmla="*/ 212408 h 581025"/>
                <a:gd name="connsiteX30" fmla="*/ 237410 w 276225"/>
                <a:gd name="connsiteY30" fmla="*/ 238125 h 581025"/>
                <a:gd name="connsiteX31" fmla="*/ 215503 w 276225"/>
                <a:gd name="connsiteY31" fmla="*/ 211455 h 581025"/>
                <a:gd name="connsiteX32" fmla="*/ 215503 w 276225"/>
                <a:gd name="connsiteY32" fmla="*/ 293370 h 581025"/>
                <a:gd name="connsiteX33" fmla="*/ 256460 w 276225"/>
                <a:gd name="connsiteY33" fmla="*/ 264795 h 581025"/>
                <a:gd name="connsiteX34" fmla="*/ 256460 w 276225"/>
                <a:gd name="connsiteY34" fmla="*/ 342900 h 581025"/>
                <a:gd name="connsiteX35" fmla="*/ 229791 w 276225"/>
                <a:gd name="connsiteY35" fmla="*/ 341947 h 581025"/>
                <a:gd name="connsiteX36" fmla="*/ 215503 w 276225"/>
                <a:gd name="connsiteY36" fmla="*/ 327660 h 581025"/>
                <a:gd name="connsiteX37" fmla="*/ 215503 w 276225"/>
                <a:gd name="connsiteY37" fmla="*/ 293370 h 581025"/>
                <a:gd name="connsiteX38" fmla="*/ 149781 w 276225"/>
                <a:gd name="connsiteY38" fmla="*/ 214313 h 581025"/>
                <a:gd name="connsiteX39" fmla="*/ 149781 w 276225"/>
                <a:gd name="connsiteY39" fmla="*/ 168593 h 581025"/>
                <a:gd name="connsiteX40" fmla="*/ 190738 w 276225"/>
                <a:gd name="connsiteY40" fmla="*/ 168593 h 581025"/>
                <a:gd name="connsiteX41" fmla="*/ 190738 w 276225"/>
                <a:gd name="connsiteY41" fmla="*/ 214313 h 581025"/>
                <a:gd name="connsiteX42" fmla="*/ 170735 w 276225"/>
                <a:gd name="connsiteY42" fmla="*/ 238125 h 581025"/>
                <a:gd name="connsiteX43" fmla="*/ 149781 w 276225"/>
                <a:gd name="connsiteY43" fmla="*/ 214313 h 581025"/>
                <a:gd name="connsiteX44" fmla="*/ 92631 w 276225"/>
                <a:gd name="connsiteY44" fmla="*/ 73343 h 581025"/>
                <a:gd name="connsiteX45" fmla="*/ 134541 w 276225"/>
                <a:gd name="connsiteY45" fmla="*/ 73343 h 581025"/>
                <a:gd name="connsiteX46" fmla="*/ 134541 w 276225"/>
                <a:gd name="connsiteY46" fmla="*/ 128588 h 581025"/>
                <a:gd name="connsiteX47" fmla="*/ 113585 w 276225"/>
                <a:gd name="connsiteY47" fmla="*/ 141922 h 581025"/>
                <a:gd name="connsiteX48" fmla="*/ 92631 w 276225"/>
                <a:gd name="connsiteY48" fmla="*/ 129540 h 581025"/>
                <a:gd name="connsiteX49" fmla="*/ 92631 w 276225"/>
                <a:gd name="connsiteY49" fmla="*/ 73343 h 581025"/>
                <a:gd name="connsiteX50" fmla="*/ 134541 w 276225"/>
                <a:gd name="connsiteY50" fmla="*/ 170497 h 581025"/>
                <a:gd name="connsiteX51" fmla="*/ 134541 w 276225"/>
                <a:gd name="connsiteY51" fmla="*/ 223838 h 581025"/>
                <a:gd name="connsiteX52" fmla="*/ 113585 w 276225"/>
                <a:gd name="connsiteY52" fmla="*/ 237172 h 581025"/>
                <a:gd name="connsiteX53" fmla="*/ 92631 w 276225"/>
                <a:gd name="connsiteY53" fmla="*/ 223838 h 581025"/>
                <a:gd name="connsiteX54" fmla="*/ 92631 w 276225"/>
                <a:gd name="connsiteY54" fmla="*/ 199072 h 581025"/>
                <a:gd name="connsiteX55" fmla="*/ 134541 w 276225"/>
                <a:gd name="connsiteY55" fmla="*/ 170497 h 581025"/>
                <a:gd name="connsiteX56" fmla="*/ 91678 w 276225"/>
                <a:gd name="connsiteY56" fmla="*/ 281940 h 581025"/>
                <a:gd name="connsiteX57" fmla="*/ 112633 w 276225"/>
                <a:gd name="connsiteY57" fmla="*/ 260033 h 581025"/>
                <a:gd name="connsiteX58" fmla="*/ 134541 w 276225"/>
                <a:gd name="connsiteY58" fmla="*/ 281940 h 581025"/>
                <a:gd name="connsiteX59" fmla="*/ 134541 w 276225"/>
                <a:gd name="connsiteY59" fmla="*/ 302895 h 581025"/>
                <a:gd name="connsiteX60" fmla="*/ 134541 w 276225"/>
                <a:gd name="connsiteY60" fmla="*/ 319088 h 581025"/>
                <a:gd name="connsiteX61" fmla="*/ 114538 w 276225"/>
                <a:gd name="connsiteY61" fmla="*/ 342900 h 581025"/>
                <a:gd name="connsiteX62" fmla="*/ 92631 w 276225"/>
                <a:gd name="connsiteY62" fmla="*/ 318135 h 581025"/>
                <a:gd name="connsiteX63" fmla="*/ 91678 w 276225"/>
                <a:gd name="connsiteY63" fmla="*/ 281940 h 581025"/>
                <a:gd name="connsiteX64" fmla="*/ 38338 w 276225"/>
                <a:gd name="connsiteY64" fmla="*/ 73343 h 581025"/>
                <a:gd name="connsiteX65" fmla="*/ 65960 w 276225"/>
                <a:gd name="connsiteY65" fmla="*/ 73343 h 581025"/>
                <a:gd name="connsiteX66" fmla="*/ 65960 w 276225"/>
                <a:gd name="connsiteY66" fmla="*/ 140970 h 581025"/>
                <a:gd name="connsiteX67" fmla="*/ 38338 w 276225"/>
                <a:gd name="connsiteY67" fmla="*/ 140970 h 581025"/>
                <a:gd name="connsiteX68" fmla="*/ 38338 w 276225"/>
                <a:gd name="connsiteY68" fmla="*/ 73343 h 581025"/>
                <a:gd name="connsiteX69" fmla="*/ 35481 w 276225"/>
                <a:gd name="connsiteY69" fmla="*/ 277178 h 581025"/>
                <a:gd name="connsiteX70" fmla="*/ 51673 w 276225"/>
                <a:gd name="connsiteY70" fmla="*/ 260985 h 581025"/>
                <a:gd name="connsiteX71" fmla="*/ 67866 w 276225"/>
                <a:gd name="connsiteY71" fmla="*/ 277178 h 581025"/>
                <a:gd name="connsiteX72" fmla="*/ 67866 w 276225"/>
                <a:gd name="connsiteY72" fmla="*/ 301943 h 581025"/>
                <a:gd name="connsiteX73" fmla="*/ 67866 w 276225"/>
                <a:gd name="connsiteY73" fmla="*/ 326708 h 581025"/>
                <a:gd name="connsiteX74" fmla="*/ 50721 w 276225"/>
                <a:gd name="connsiteY74" fmla="*/ 340995 h 581025"/>
                <a:gd name="connsiteX75" fmla="*/ 36433 w 276225"/>
                <a:gd name="connsiteY75" fmla="*/ 326708 h 581025"/>
                <a:gd name="connsiteX76" fmla="*/ 35481 w 276225"/>
                <a:gd name="connsiteY76" fmla="*/ 277178 h 581025"/>
                <a:gd name="connsiteX77" fmla="*/ 36433 w 276225"/>
                <a:gd name="connsiteY77" fmla="*/ 379095 h 581025"/>
                <a:gd name="connsiteX78" fmla="*/ 52626 w 276225"/>
                <a:gd name="connsiteY78" fmla="*/ 367665 h 581025"/>
                <a:gd name="connsiteX79" fmla="*/ 65960 w 276225"/>
                <a:gd name="connsiteY79" fmla="*/ 379095 h 581025"/>
                <a:gd name="connsiteX80" fmla="*/ 66913 w 276225"/>
                <a:gd name="connsiteY80" fmla="*/ 435293 h 581025"/>
                <a:gd name="connsiteX81" fmla="*/ 35481 w 276225"/>
                <a:gd name="connsiteY81" fmla="*/ 435293 h 581025"/>
                <a:gd name="connsiteX82" fmla="*/ 36433 w 276225"/>
                <a:gd name="connsiteY82" fmla="*/ 379095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276225" h="581025">
                  <a:moveTo>
                    <a:pt x="238" y="583883"/>
                  </a:moveTo>
                  <a:lnTo>
                    <a:pt x="284083" y="583883"/>
                  </a:lnTo>
                  <a:cubicBezTo>
                    <a:pt x="283131" y="580072"/>
                    <a:pt x="283131" y="576263"/>
                    <a:pt x="283131" y="571500"/>
                  </a:cubicBezTo>
                  <a:cubicBezTo>
                    <a:pt x="284083" y="390525"/>
                    <a:pt x="284083" y="208597"/>
                    <a:pt x="283131" y="27622"/>
                  </a:cubicBezTo>
                  <a:cubicBezTo>
                    <a:pt x="283131" y="19050"/>
                    <a:pt x="283131" y="9525"/>
                    <a:pt x="283131" y="0"/>
                  </a:cubicBezTo>
                  <a:cubicBezTo>
                    <a:pt x="187881" y="0"/>
                    <a:pt x="95488" y="0"/>
                    <a:pt x="238" y="0"/>
                  </a:cubicBezTo>
                  <a:cubicBezTo>
                    <a:pt x="238" y="11430"/>
                    <a:pt x="238" y="20955"/>
                    <a:pt x="238" y="30480"/>
                  </a:cubicBezTo>
                  <a:cubicBezTo>
                    <a:pt x="238" y="211455"/>
                    <a:pt x="-715" y="391478"/>
                    <a:pt x="1191" y="572453"/>
                  </a:cubicBezTo>
                  <a:cubicBezTo>
                    <a:pt x="2143" y="576263"/>
                    <a:pt x="1191" y="580072"/>
                    <a:pt x="238" y="583883"/>
                  </a:cubicBezTo>
                  <a:close/>
                  <a:moveTo>
                    <a:pt x="190738" y="435293"/>
                  </a:moveTo>
                  <a:cubicBezTo>
                    <a:pt x="176451" y="435293"/>
                    <a:pt x="165973" y="435293"/>
                    <a:pt x="150733" y="435293"/>
                  </a:cubicBezTo>
                  <a:cubicBezTo>
                    <a:pt x="150733" y="415290"/>
                    <a:pt x="149781" y="395288"/>
                    <a:pt x="151685" y="375285"/>
                  </a:cubicBezTo>
                  <a:cubicBezTo>
                    <a:pt x="152638" y="371475"/>
                    <a:pt x="166926" y="366713"/>
                    <a:pt x="175498" y="366713"/>
                  </a:cubicBezTo>
                  <a:cubicBezTo>
                    <a:pt x="181213" y="366713"/>
                    <a:pt x="189785" y="374333"/>
                    <a:pt x="190738" y="380047"/>
                  </a:cubicBezTo>
                  <a:cubicBezTo>
                    <a:pt x="191691" y="397193"/>
                    <a:pt x="190738" y="415290"/>
                    <a:pt x="190738" y="435293"/>
                  </a:cubicBezTo>
                  <a:close/>
                  <a:moveTo>
                    <a:pt x="257413" y="437197"/>
                  </a:moveTo>
                  <a:cubicBezTo>
                    <a:pt x="244078" y="436245"/>
                    <a:pt x="221218" y="437197"/>
                    <a:pt x="220266" y="433388"/>
                  </a:cubicBezTo>
                  <a:cubicBezTo>
                    <a:pt x="216456" y="414338"/>
                    <a:pt x="215503" y="393383"/>
                    <a:pt x="218360" y="373380"/>
                  </a:cubicBezTo>
                  <a:cubicBezTo>
                    <a:pt x="219313" y="368618"/>
                    <a:pt x="241221" y="367665"/>
                    <a:pt x="257413" y="363855"/>
                  </a:cubicBezTo>
                  <a:cubicBezTo>
                    <a:pt x="257413" y="390525"/>
                    <a:pt x="257413" y="411480"/>
                    <a:pt x="257413" y="437197"/>
                  </a:cubicBezTo>
                  <a:close/>
                  <a:moveTo>
                    <a:pt x="215503" y="73343"/>
                  </a:moveTo>
                  <a:cubicBezTo>
                    <a:pt x="230743" y="73343"/>
                    <a:pt x="243126" y="73343"/>
                    <a:pt x="256460" y="73343"/>
                  </a:cubicBezTo>
                  <a:cubicBezTo>
                    <a:pt x="256460" y="95250"/>
                    <a:pt x="256460" y="117158"/>
                    <a:pt x="256460" y="140970"/>
                  </a:cubicBezTo>
                  <a:cubicBezTo>
                    <a:pt x="248841" y="140970"/>
                    <a:pt x="240268" y="141922"/>
                    <a:pt x="232648" y="141922"/>
                  </a:cubicBezTo>
                  <a:cubicBezTo>
                    <a:pt x="220266" y="142875"/>
                    <a:pt x="214551" y="138113"/>
                    <a:pt x="215503" y="124778"/>
                  </a:cubicBezTo>
                  <a:cubicBezTo>
                    <a:pt x="216456" y="108585"/>
                    <a:pt x="215503" y="92393"/>
                    <a:pt x="215503" y="73343"/>
                  </a:cubicBezTo>
                  <a:close/>
                  <a:moveTo>
                    <a:pt x="215503" y="211455"/>
                  </a:moveTo>
                  <a:cubicBezTo>
                    <a:pt x="216456" y="198120"/>
                    <a:pt x="215503" y="184785"/>
                    <a:pt x="215503" y="168593"/>
                  </a:cubicBezTo>
                  <a:cubicBezTo>
                    <a:pt x="229791" y="168593"/>
                    <a:pt x="242173" y="168593"/>
                    <a:pt x="258366" y="168593"/>
                  </a:cubicBezTo>
                  <a:cubicBezTo>
                    <a:pt x="258366" y="183833"/>
                    <a:pt x="257413" y="198120"/>
                    <a:pt x="258366" y="212408"/>
                  </a:cubicBezTo>
                  <a:cubicBezTo>
                    <a:pt x="259318" y="227647"/>
                    <a:pt x="258366" y="238125"/>
                    <a:pt x="237410" y="238125"/>
                  </a:cubicBezTo>
                  <a:cubicBezTo>
                    <a:pt x="216456" y="238125"/>
                    <a:pt x="214551" y="228600"/>
                    <a:pt x="215503" y="211455"/>
                  </a:cubicBezTo>
                  <a:close/>
                  <a:moveTo>
                    <a:pt x="215503" y="293370"/>
                  </a:moveTo>
                  <a:cubicBezTo>
                    <a:pt x="215503" y="258128"/>
                    <a:pt x="218360" y="256222"/>
                    <a:pt x="256460" y="264795"/>
                  </a:cubicBezTo>
                  <a:cubicBezTo>
                    <a:pt x="256460" y="289560"/>
                    <a:pt x="256460" y="314325"/>
                    <a:pt x="256460" y="342900"/>
                  </a:cubicBezTo>
                  <a:cubicBezTo>
                    <a:pt x="245983" y="342900"/>
                    <a:pt x="237410" y="344805"/>
                    <a:pt x="229791" y="341947"/>
                  </a:cubicBezTo>
                  <a:cubicBezTo>
                    <a:pt x="224076" y="340043"/>
                    <a:pt x="216456" y="333375"/>
                    <a:pt x="215503" y="327660"/>
                  </a:cubicBezTo>
                  <a:cubicBezTo>
                    <a:pt x="214551" y="316230"/>
                    <a:pt x="215503" y="304800"/>
                    <a:pt x="215503" y="293370"/>
                  </a:cubicBezTo>
                  <a:close/>
                  <a:moveTo>
                    <a:pt x="149781" y="214313"/>
                  </a:moveTo>
                  <a:cubicBezTo>
                    <a:pt x="150733" y="199072"/>
                    <a:pt x="149781" y="184785"/>
                    <a:pt x="149781" y="168593"/>
                  </a:cubicBezTo>
                  <a:cubicBezTo>
                    <a:pt x="164068" y="168593"/>
                    <a:pt x="175498" y="168593"/>
                    <a:pt x="190738" y="168593"/>
                  </a:cubicBezTo>
                  <a:cubicBezTo>
                    <a:pt x="190738" y="184785"/>
                    <a:pt x="189785" y="199072"/>
                    <a:pt x="190738" y="214313"/>
                  </a:cubicBezTo>
                  <a:cubicBezTo>
                    <a:pt x="191691" y="229553"/>
                    <a:pt x="188833" y="238125"/>
                    <a:pt x="170735" y="238125"/>
                  </a:cubicBezTo>
                  <a:cubicBezTo>
                    <a:pt x="152638" y="238125"/>
                    <a:pt x="148828" y="230505"/>
                    <a:pt x="149781" y="214313"/>
                  </a:cubicBezTo>
                  <a:close/>
                  <a:moveTo>
                    <a:pt x="92631" y="73343"/>
                  </a:moveTo>
                  <a:cubicBezTo>
                    <a:pt x="108823" y="73343"/>
                    <a:pt x="120253" y="73343"/>
                    <a:pt x="134541" y="73343"/>
                  </a:cubicBezTo>
                  <a:cubicBezTo>
                    <a:pt x="134541" y="92393"/>
                    <a:pt x="134541" y="110490"/>
                    <a:pt x="134541" y="128588"/>
                  </a:cubicBezTo>
                  <a:cubicBezTo>
                    <a:pt x="134541" y="144780"/>
                    <a:pt x="123110" y="141922"/>
                    <a:pt x="113585" y="141922"/>
                  </a:cubicBezTo>
                  <a:cubicBezTo>
                    <a:pt x="104060" y="141922"/>
                    <a:pt x="92631" y="145733"/>
                    <a:pt x="92631" y="129540"/>
                  </a:cubicBezTo>
                  <a:cubicBezTo>
                    <a:pt x="92631" y="111443"/>
                    <a:pt x="92631" y="93345"/>
                    <a:pt x="92631" y="73343"/>
                  </a:cubicBezTo>
                  <a:close/>
                  <a:moveTo>
                    <a:pt x="134541" y="170497"/>
                  </a:moveTo>
                  <a:cubicBezTo>
                    <a:pt x="134541" y="187643"/>
                    <a:pt x="134541" y="205740"/>
                    <a:pt x="134541" y="223838"/>
                  </a:cubicBezTo>
                  <a:cubicBezTo>
                    <a:pt x="134541" y="240030"/>
                    <a:pt x="123110" y="237172"/>
                    <a:pt x="113585" y="237172"/>
                  </a:cubicBezTo>
                  <a:cubicBezTo>
                    <a:pt x="104060" y="237172"/>
                    <a:pt x="92631" y="240030"/>
                    <a:pt x="92631" y="223838"/>
                  </a:cubicBezTo>
                  <a:cubicBezTo>
                    <a:pt x="92631" y="215265"/>
                    <a:pt x="92631" y="207645"/>
                    <a:pt x="92631" y="199072"/>
                  </a:cubicBezTo>
                  <a:cubicBezTo>
                    <a:pt x="92631" y="162878"/>
                    <a:pt x="93583" y="161925"/>
                    <a:pt x="134541" y="170497"/>
                  </a:cubicBezTo>
                  <a:close/>
                  <a:moveTo>
                    <a:pt x="91678" y="281940"/>
                  </a:moveTo>
                  <a:cubicBezTo>
                    <a:pt x="90726" y="265747"/>
                    <a:pt x="96441" y="260985"/>
                    <a:pt x="112633" y="260033"/>
                  </a:cubicBezTo>
                  <a:cubicBezTo>
                    <a:pt x="129778" y="260033"/>
                    <a:pt x="136446" y="264795"/>
                    <a:pt x="134541" y="281940"/>
                  </a:cubicBezTo>
                  <a:cubicBezTo>
                    <a:pt x="133588" y="288608"/>
                    <a:pt x="134541" y="295275"/>
                    <a:pt x="134541" y="302895"/>
                  </a:cubicBezTo>
                  <a:cubicBezTo>
                    <a:pt x="134541" y="308610"/>
                    <a:pt x="134541" y="313372"/>
                    <a:pt x="134541" y="319088"/>
                  </a:cubicBezTo>
                  <a:cubicBezTo>
                    <a:pt x="136446" y="334328"/>
                    <a:pt x="132635" y="342900"/>
                    <a:pt x="114538" y="342900"/>
                  </a:cubicBezTo>
                  <a:cubicBezTo>
                    <a:pt x="95488" y="342900"/>
                    <a:pt x="90726" y="335280"/>
                    <a:pt x="92631" y="318135"/>
                  </a:cubicBezTo>
                  <a:cubicBezTo>
                    <a:pt x="92631" y="306705"/>
                    <a:pt x="92631" y="294322"/>
                    <a:pt x="91678" y="281940"/>
                  </a:cubicBezTo>
                  <a:close/>
                  <a:moveTo>
                    <a:pt x="38338" y="73343"/>
                  </a:moveTo>
                  <a:cubicBezTo>
                    <a:pt x="47863" y="73343"/>
                    <a:pt x="55483" y="73343"/>
                    <a:pt x="65960" y="73343"/>
                  </a:cubicBezTo>
                  <a:cubicBezTo>
                    <a:pt x="65960" y="95250"/>
                    <a:pt x="65960" y="117158"/>
                    <a:pt x="65960" y="140970"/>
                  </a:cubicBezTo>
                  <a:cubicBezTo>
                    <a:pt x="56435" y="140970"/>
                    <a:pt x="48816" y="140970"/>
                    <a:pt x="38338" y="140970"/>
                  </a:cubicBezTo>
                  <a:cubicBezTo>
                    <a:pt x="38338" y="119063"/>
                    <a:pt x="38338" y="97155"/>
                    <a:pt x="38338" y="73343"/>
                  </a:cubicBezTo>
                  <a:close/>
                  <a:moveTo>
                    <a:pt x="35481" y="277178"/>
                  </a:moveTo>
                  <a:cubicBezTo>
                    <a:pt x="35481" y="265747"/>
                    <a:pt x="39291" y="260985"/>
                    <a:pt x="51673" y="260985"/>
                  </a:cubicBezTo>
                  <a:cubicBezTo>
                    <a:pt x="64056" y="260985"/>
                    <a:pt x="67866" y="265747"/>
                    <a:pt x="67866" y="277178"/>
                  </a:cubicBezTo>
                  <a:cubicBezTo>
                    <a:pt x="67866" y="285750"/>
                    <a:pt x="67866" y="294322"/>
                    <a:pt x="67866" y="301943"/>
                  </a:cubicBezTo>
                  <a:cubicBezTo>
                    <a:pt x="67866" y="310515"/>
                    <a:pt x="67866" y="319088"/>
                    <a:pt x="67866" y="326708"/>
                  </a:cubicBezTo>
                  <a:cubicBezTo>
                    <a:pt x="68818" y="339090"/>
                    <a:pt x="61198" y="343853"/>
                    <a:pt x="50721" y="340995"/>
                  </a:cubicBezTo>
                  <a:cubicBezTo>
                    <a:pt x="45006" y="339090"/>
                    <a:pt x="37385" y="332422"/>
                    <a:pt x="36433" y="326708"/>
                  </a:cubicBezTo>
                  <a:cubicBezTo>
                    <a:pt x="34528" y="310515"/>
                    <a:pt x="36433" y="294322"/>
                    <a:pt x="35481" y="277178"/>
                  </a:cubicBezTo>
                  <a:close/>
                  <a:moveTo>
                    <a:pt x="36433" y="379095"/>
                  </a:moveTo>
                  <a:cubicBezTo>
                    <a:pt x="37385" y="374333"/>
                    <a:pt x="46910" y="367665"/>
                    <a:pt x="52626" y="367665"/>
                  </a:cubicBezTo>
                  <a:cubicBezTo>
                    <a:pt x="57388" y="367665"/>
                    <a:pt x="65960" y="375285"/>
                    <a:pt x="65960" y="379095"/>
                  </a:cubicBezTo>
                  <a:cubicBezTo>
                    <a:pt x="67866" y="397193"/>
                    <a:pt x="66913" y="415290"/>
                    <a:pt x="66913" y="435293"/>
                  </a:cubicBezTo>
                  <a:cubicBezTo>
                    <a:pt x="55483" y="435293"/>
                    <a:pt x="46910" y="435293"/>
                    <a:pt x="35481" y="435293"/>
                  </a:cubicBezTo>
                  <a:cubicBezTo>
                    <a:pt x="36433" y="416243"/>
                    <a:pt x="34528" y="397193"/>
                    <a:pt x="36433" y="379095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DEDE527D-7077-43C0-8234-A07604BF1339}"/>
                </a:ext>
              </a:extLst>
            </p:cNvPr>
            <p:cNvSpPr/>
            <p:nvPr/>
          </p:nvSpPr>
          <p:spPr>
            <a:xfrm>
              <a:off x="4305191" y="5032707"/>
              <a:ext cx="275703" cy="716828"/>
            </a:xfrm>
            <a:custGeom>
              <a:avLst/>
              <a:gdLst>
                <a:gd name="connsiteX0" fmla="*/ 341947 w 333375"/>
                <a:gd name="connsiteY0" fmla="*/ 873443 h 866775"/>
                <a:gd name="connsiteX1" fmla="*/ 341947 w 333375"/>
                <a:gd name="connsiteY1" fmla="*/ 143828 h 866775"/>
                <a:gd name="connsiteX2" fmla="*/ 332422 w 333375"/>
                <a:gd name="connsiteY2" fmla="*/ 141922 h 866775"/>
                <a:gd name="connsiteX3" fmla="*/ 242888 w 333375"/>
                <a:gd name="connsiteY3" fmla="*/ 141922 h 866775"/>
                <a:gd name="connsiteX4" fmla="*/ 189548 w 333375"/>
                <a:gd name="connsiteY4" fmla="*/ 89535 h 866775"/>
                <a:gd name="connsiteX5" fmla="*/ 189548 w 333375"/>
                <a:gd name="connsiteY5" fmla="*/ 0 h 866775"/>
                <a:gd name="connsiteX6" fmla="*/ 152400 w 333375"/>
                <a:gd name="connsiteY6" fmla="*/ 0 h 866775"/>
                <a:gd name="connsiteX7" fmla="*/ 152400 w 333375"/>
                <a:gd name="connsiteY7" fmla="*/ 141922 h 866775"/>
                <a:gd name="connsiteX8" fmla="*/ 0 w 333375"/>
                <a:gd name="connsiteY8" fmla="*/ 141922 h 866775"/>
                <a:gd name="connsiteX9" fmla="*/ 0 w 333375"/>
                <a:gd name="connsiteY9" fmla="*/ 874395 h 866775"/>
                <a:gd name="connsiteX10" fmla="*/ 341947 w 333375"/>
                <a:gd name="connsiteY10" fmla="*/ 874395 h 866775"/>
                <a:gd name="connsiteX11" fmla="*/ 286703 w 333375"/>
                <a:gd name="connsiteY11" fmla="*/ 693420 h 866775"/>
                <a:gd name="connsiteX12" fmla="*/ 246698 w 333375"/>
                <a:gd name="connsiteY12" fmla="*/ 693420 h 866775"/>
                <a:gd name="connsiteX13" fmla="*/ 247650 w 333375"/>
                <a:gd name="connsiteY13" fmla="*/ 584835 h 866775"/>
                <a:gd name="connsiteX14" fmla="*/ 270510 w 333375"/>
                <a:gd name="connsiteY14" fmla="*/ 576263 h 866775"/>
                <a:gd name="connsiteX15" fmla="*/ 285750 w 333375"/>
                <a:gd name="connsiteY15" fmla="*/ 588645 h 866775"/>
                <a:gd name="connsiteX16" fmla="*/ 286703 w 333375"/>
                <a:gd name="connsiteY16" fmla="*/ 693420 h 866775"/>
                <a:gd name="connsiteX17" fmla="*/ 247650 w 333375"/>
                <a:gd name="connsiteY17" fmla="*/ 529590 h 866775"/>
                <a:gd name="connsiteX18" fmla="*/ 247650 w 333375"/>
                <a:gd name="connsiteY18" fmla="*/ 415290 h 866775"/>
                <a:gd name="connsiteX19" fmla="*/ 285750 w 333375"/>
                <a:gd name="connsiteY19" fmla="*/ 415290 h 866775"/>
                <a:gd name="connsiteX20" fmla="*/ 285750 w 333375"/>
                <a:gd name="connsiteY20" fmla="*/ 529590 h 866775"/>
                <a:gd name="connsiteX21" fmla="*/ 247650 w 333375"/>
                <a:gd name="connsiteY21" fmla="*/ 529590 h 866775"/>
                <a:gd name="connsiteX22" fmla="*/ 247650 w 333375"/>
                <a:gd name="connsiteY22" fmla="*/ 261938 h 866775"/>
                <a:gd name="connsiteX23" fmla="*/ 269558 w 333375"/>
                <a:gd name="connsiteY23" fmla="*/ 251460 h 866775"/>
                <a:gd name="connsiteX24" fmla="*/ 286703 w 333375"/>
                <a:gd name="connsiteY24" fmla="*/ 264795 h 866775"/>
                <a:gd name="connsiteX25" fmla="*/ 287655 w 333375"/>
                <a:gd name="connsiteY25" fmla="*/ 369570 h 866775"/>
                <a:gd name="connsiteX26" fmla="*/ 247650 w 333375"/>
                <a:gd name="connsiteY26" fmla="*/ 369570 h 866775"/>
                <a:gd name="connsiteX27" fmla="*/ 247650 w 333375"/>
                <a:gd name="connsiteY27" fmla="*/ 261938 h 866775"/>
                <a:gd name="connsiteX28" fmla="*/ 221933 w 333375"/>
                <a:gd name="connsiteY28" fmla="*/ 693420 h 866775"/>
                <a:gd name="connsiteX29" fmla="*/ 180023 w 333375"/>
                <a:gd name="connsiteY29" fmla="*/ 693420 h 866775"/>
                <a:gd name="connsiteX30" fmla="*/ 180975 w 333375"/>
                <a:gd name="connsiteY30" fmla="*/ 584835 h 866775"/>
                <a:gd name="connsiteX31" fmla="*/ 206692 w 333375"/>
                <a:gd name="connsiteY31" fmla="*/ 576263 h 866775"/>
                <a:gd name="connsiteX32" fmla="*/ 221933 w 333375"/>
                <a:gd name="connsiteY32" fmla="*/ 589597 h 866775"/>
                <a:gd name="connsiteX33" fmla="*/ 221933 w 333375"/>
                <a:gd name="connsiteY33" fmla="*/ 693420 h 866775"/>
                <a:gd name="connsiteX34" fmla="*/ 180023 w 333375"/>
                <a:gd name="connsiteY34" fmla="*/ 260032 h 866775"/>
                <a:gd name="connsiteX35" fmla="*/ 204788 w 333375"/>
                <a:gd name="connsiteY35" fmla="*/ 250507 h 866775"/>
                <a:gd name="connsiteX36" fmla="*/ 220027 w 333375"/>
                <a:gd name="connsiteY36" fmla="*/ 262890 h 866775"/>
                <a:gd name="connsiteX37" fmla="*/ 220980 w 333375"/>
                <a:gd name="connsiteY37" fmla="*/ 367665 h 866775"/>
                <a:gd name="connsiteX38" fmla="*/ 179070 w 333375"/>
                <a:gd name="connsiteY38" fmla="*/ 367665 h 866775"/>
                <a:gd name="connsiteX39" fmla="*/ 180023 w 333375"/>
                <a:gd name="connsiteY39" fmla="*/ 260032 h 866775"/>
                <a:gd name="connsiteX40" fmla="*/ 111442 w 333375"/>
                <a:gd name="connsiteY40" fmla="*/ 416243 h 866775"/>
                <a:gd name="connsiteX41" fmla="*/ 153352 w 333375"/>
                <a:gd name="connsiteY41" fmla="*/ 416243 h 866775"/>
                <a:gd name="connsiteX42" fmla="*/ 153352 w 333375"/>
                <a:gd name="connsiteY42" fmla="*/ 529590 h 866775"/>
                <a:gd name="connsiteX43" fmla="*/ 133350 w 333375"/>
                <a:gd name="connsiteY43" fmla="*/ 531495 h 866775"/>
                <a:gd name="connsiteX44" fmla="*/ 110490 w 333375"/>
                <a:gd name="connsiteY44" fmla="*/ 510540 h 866775"/>
                <a:gd name="connsiteX45" fmla="*/ 111442 w 333375"/>
                <a:gd name="connsiteY45" fmla="*/ 416243 h 866775"/>
                <a:gd name="connsiteX46" fmla="*/ 47625 w 333375"/>
                <a:gd name="connsiteY46" fmla="*/ 252413 h 866775"/>
                <a:gd name="connsiteX47" fmla="*/ 88583 w 333375"/>
                <a:gd name="connsiteY47" fmla="*/ 284797 h 866775"/>
                <a:gd name="connsiteX48" fmla="*/ 88583 w 333375"/>
                <a:gd name="connsiteY48" fmla="*/ 334328 h 866775"/>
                <a:gd name="connsiteX49" fmla="*/ 47625 w 333375"/>
                <a:gd name="connsiteY49" fmla="*/ 367665 h 866775"/>
                <a:gd name="connsiteX50" fmla="*/ 47625 w 333375"/>
                <a:gd name="connsiteY50" fmla="*/ 252413 h 866775"/>
                <a:gd name="connsiteX51" fmla="*/ 47625 w 333375"/>
                <a:gd name="connsiteY51" fmla="*/ 415290 h 866775"/>
                <a:gd name="connsiteX52" fmla="*/ 88583 w 333375"/>
                <a:gd name="connsiteY52" fmla="*/ 415290 h 866775"/>
                <a:gd name="connsiteX53" fmla="*/ 87630 w 333375"/>
                <a:gd name="connsiteY53" fmla="*/ 519113 h 866775"/>
                <a:gd name="connsiteX54" fmla="*/ 74295 w 333375"/>
                <a:gd name="connsiteY54" fmla="*/ 529590 h 866775"/>
                <a:gd name="connsiteX55" fmla="*/ 46673 w 333375"/>
                <a:gd name="connsiteY55" fmla="*/ 530543 h 866775"/>
                <a:gd name="connsiteX56" fmla="*/ 47625 w 333375"/>
                <a:gd name="connsiteY56" fmla="*/ 415290 h 866775"/>
                <a:gd name="connsiteX57" fmla="*/ 46673 w 333375"/>
                <a:gd name="connsiteY57" fmla="*/ 579120 h 866775"/>
                <a:gd name="connsiteX58" fmla="*/ 88583 w 333375"/>
                <a:gd name="connsiteY58" fmla="*/ 606743 h 866775"/>
                <a:gd name="connsiteX59" fmla="*/ 88583 w 333375"/>
                <a:gd name="connsiteY59" fmla="*/ 661988 h 866775"/>
                <a:gd name="connsiteX60" fmla="*/ 46673 w 333375"/>
                <a:gd name="connsiteY60" fmla="*/ 692468 h 866775"/>
                <a:gd name="connsiteX61" fmla="*/ 46673 w 333375"/>
                <a:gd name="connsiteY61" fmla="*/ 579120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33375" h="866775">
                  <a:moveTo>
                    <a:pt x="341947" y="873443"/>
                  </a:moveTo>
                  <a:cubicBezTo>
                    <a:pt x="341947" y="628650"/>
                    <a:pt x="341947" y="385763"/>
                    <a:pt x="341947" y="143828"/>
                  </a:cubicBezTo>
                  <a:cubicBezTo>
                    <a:pt x="337185" y="142875"/>
                    <a:pt x="334328" y="141922"/>
                    <a:pt x="332422" y="141922"/>
                  </a:cubicBezTo>
                  <a:cubicBezTo>
                    <a:pt x="302895" y="141922"/>
                    <a:pt x="273367" y="141922"/>
                    <a:pt x="242888" y="141922"/>
                  </a:cubicBezTo>
                  <a:cubicBezTo>
                    <a:pt x="189548" y="141922"/>
                    <a:pt x="189548" y="141922"/>
                    <a:pt x="189548" y="89535"/>
                  </a:cubicBezTo>
                  <a:cubicBezTo>
                    <a:pt x="189548" y="60007"/>
                    <a:pt x="189548" y="30480"/>
                    <a:pt x="189548" y="0"/>
                  </a:cubicBezTo>
                  <a:cubicBezTo>
                    <a:pt x="176213" y="0"/>
                    <a:pt x="165735" y="0"/>
                    <a:pt x="152400" y="0"/>
                  </a:cubicBezTo>
                  <a:cubicBezTo>
                    <a:pt x="152400" y="47625"/>
                    <a:pt x="152400" y="93345"/>
                    <a:pt x="152400" y="141922"/>
                  </a:cubicBezTo>
                  <a:cubicBezTo>
                    <a:pt x="101917" y="141922"/>
                    <a:pt x="52388" y="141922"/>
                    <a:pt x="0" y="141922"/>
                  </a:cubicBezTo>
                  <a:cubicBezTo>
                    <a:pt x="0" y="387668"/>
                    <a:pt x="0" y="630555"/>
                    <a:pt x="0" y="874395"/>
                  </a:cubicBezTo>
                  <a:lnTo>
                    <a:pt x="341947" y="874395"/>
                  </a:lnTo>
                  <a:close/>
                  <a:moveTo>
                    <a:pt x="286703" y="693420"/>
                  </a:moveTo>
                  <a:cubicBezTo>
                    <a:pt x="272415" y="693420"/>
                    <a:pt x="260985" y="693420"/>
                    <a:pt x="246698" y="693420"/>
                  </a:cubicBezTo>
                  <a:cubicBezTo>
                    <a:pt x="246698" y="656272"/>
                    <a:pt x="245745" y="620078"/>
                    <a:pt x="247650" y="584835"/>
                  </a:cubicBezTo>
                  <a:cubicBezTo>
                    <a:pt x="247650" y="581025"/>
                    <a:pt x="262890" y="576263"/>
                    <a:pt x="270510" y="576263"/>
                  </a:cubicBezTo>
                  <a:cubicBezTo>
                    <a:pt x="276225" y="576263"/>
                    <a:pt x="285750" y="583882"/>
                    <a:pt x="285750" y="588645"/>
                  </a:cubicBezTo>
                  <a:cubicBezTo>
                    <a:pt x="287655" y="622935"/>
                    <a:pt x="286703" y="657225"/>
                    <a:pt x="286703" y="693420"/>
                  </a:cubicBezTo>
                  <a:close/>
                  <a:moveTo>
                    <a:pt x="247650" y="529590"/>
                  </a:moveTo>
                  <a:cubicBezTo>
                    <a:pt x="247650" y="490538"/>
                    <a:pt x="247650" y="453390"/>
                    <a:pt x="247650" y="415290"/>
                  </a:cubicBezTo>
                  <a:cubicBezTo>
                    <a:pt x="260985" y="415290"/>
                    <a:pt x="272415" y="415290"/>
                    <a:pt x="285750" y="415290"/>
                  </a:cubicBezTo>
                  <a:cubicBezTo>
                    <a:pt x="285750" y="453390"/>
                    <a:pt x="285750" y="491490"/>
                    <a:pt x="285750" y="529590"/>
                  </a:cubicBezTo>
                  <a:cubicBezTo>
                    <a:pt x="272415" y="529590"/>
                    <a:pt x="260985" y="529590"/>
                    <a:pt x="247650" y="529590"/>
                  </a:cubicBezTo>
                  <a:close/>
                  <a:moveTo>
                    <a:pt x="247650" y="261938"/>
                  </a:moveTo>
                  <a:cubicBezTo>
                    <a:pt x="247650" y="258128"/>
                    <a:pt x="261938" y="251460"/>
                    <a:pt x="269558" y="251460"/>
                  </a:cubicBezTo>
                  <a:cubicBezTo>
                    <a:pt x="275273" y="251460"/>
                    <a:pt x="286703" y="260032"/>
                    <a:pt x="286703" y="264795"/>
                  </a:cubicBezTo>
                  <a:cubicBezTo>
                    <a:pt x="288608" y="299085"/>
                    <a:pt x="287655" y="333375"/>
                    <a:pt x="287655" y="369570"/>
                  </a:cubicBezTo>
                  <a:cubicBezTo>
                    <a:pt x="273367" y="369570"/>
                    <a:pt x="261938" y="369570"/>
                    <a:pt x="247650" y="369570"/>
                  </a:cubicBezTo>
                  <a:cubicBezTo>
                    <a:pt x="246698" y="332422"/>
                    <a:pt x="245745" y="297180"/>
                    <a:pt x="247650" y="261938"/>
                  </a:cubicBezTo>
                  <a:close/>
                  <a:moveTo>
                    <a:pt x="221933" y="693420"/>
                  </a:moveTo>
                  <a:cubicBezTo>
                    <a:pt x="206692" y="693420"/>
                    <a:pt x="195263" y="693420"/>
                    <a:pt x="180023" y="693420"/>
                  </a:cubicBezTo>
                  <a:cubicBezTo>
                    <a:pt x="180023" y="656272"/>
                    <a:pt x="179070" y="620078"/>
                    <a:pt x="180975" y="584835"/>
                  </a:cubicBezTo>
                  <a:cubicBezTo>
                    <a:pt x="180975" y="581025"/>
                    <a:pt x="197167" y="576263"/>
                    <a:pt x="206692" y="576263"/>
                  </a:cubicBezTo>
                  <a:cubicBezTo>
                    <a:pt x="211455" y="576263"/>
                    <a:pt x="221933" y="584835"/>
                    <a:pt x="221933" y="589597"/>
                  </a:cubicBezTo>
                  <a:cubicBezTo>
                    <a:pt x="221933" y="622935"/>
                    <a:pt x="221933" y="657225"/>
                    <a:pt x="221933" y="693420"/>
                  </a:cubicBezTo>
                  <a:close/>
                  <a:moveTo>
                    <a:pt x="180023" y="260032"/>
                  </a:moveTo>
                  <a:cubicBezTo>
                    <a:pt x="180023" y="256222"/>
                    <a:pt x="196215" y="251460"/>
                    <a:pt x="204788" y="250507"/>
                  </a:cubicBezTo>
                  <a:cubicBezTo>
                    <a:pt x="210502" y="250507"/>
                    <a:pt x="220027" y="258128"/>
                    <a:pt x="220027" y="262890"/>
                  </a:cubicBezTo>
                  <a:cubicBezTo>
                    <a:pt x="220980" y="297180"/>
                    <a:pt x="220980" y="330518"/>
                    <a:pt x="220980" y="367665"/>
                  </a:cubicBezTo>
                  <a:cubicBezTo>
                    <a:pt x="205740" y="367665"/>
                    <a:pt x="194310" y="367665"/>
                    <a:pt x="179070" y="367665"/>
                  </a:cubicBezTo>
                  <a:cubicBezTo>
                    <a:pt x="179070" y="332422"/>
                    <a:pt x="178117" y="296228"/>
                    <a:pt x="180023" y="260032"/>
                  </a:cubicBezTo>
                  <a:close/>
                  <a:moveTo>
                    <a:pt x="111442" y="416243"/>
                  </a:moveTo>
                  <a:cubicBezTo>
                    <a:pt x="125730" y="416243"/>
                    <a:pt x="138113" y="416243"/>
                    <a:pt x="153352" y="416243"/>
                  </a:cubicBezTo>
                  <a:cubicBezTo>
                    <a:pt x="153352" y="454343"/>
                    <a:pt x="153352" y="491490"/>
                    <a:pt x="153352" y="529590"/>
                  </a:cubicBezTo>
                  <a:cubicBezTo>
                    <a:pt x="146685" y="530543"/>
                    <a:pt x="140017" y="530543"/>
                    <a:pt x="133350" y="531495"/>
                  </a:cubicBezTo>
                  <a:cubicBezTo>
                    <a:pt x="117158" y="533400"/>
                    <a:pt x="109538" y="528638"/>
                    <a:pt x="110490" y="510540"/>
                  </a:cubicBezTo>
                  <a:cubicBezTo>
                    <a:pt x="111442" y="479107"/>
                    <a:pt x="111442" y="448628"/>
                    <a:pt x="111442" y="416243"/>
                  </a:cubicBezTo>
                  <a:close/>
                  <a:moveTo>
                    <a:pt x="47625" y="252413"/>
                  </a:moveTo>
                  <a:cubicBezTo>
                    <a:pt x="88583" y="246697"/>
                    <a:pt x="88583" y="246697"/>
                    <a:pt x="88583" y="284797"/>
                  </a:cubicBezTo>
                  <a:cubicBezTo>
                    <a:pt x="88583" y="300990"/>
                    <a:pt x="88583" y="318135"/>
                    <a:pt x="88583" y="334328"/>
                  </a:cubicBezTo>
                  <a:cubicBezTo>
                    <a:pt x="88583" y="373380"/>
                    <a:pt x="88583" y="373380"/>
                    <a:pt x="47625" y="367665"/>
                  </a:cubicBezTo>
                  <a:cubicBezTo>
                    <a:pt x="47625" y="329565"/>
                    <a:pt x="47625" y="291465"/>
                    <a:pt x="47625" y="252413"/>
                  </a:cubicBezTo>
                  <a:close/>
                  <a:moveTo>
                    <a:pt x="47625" y="415290"/>
                  </a:moveTo>
                  <a:cubicBezTo>
                    <a:pt x="60960" y="415290"/>
                    <a:pt x="73342" y="415290"/>
                    <a:pt x="88583" y="415290"/>
                  </a:cubicBezTo>
                  <a:cubicBezTo>
                    <a:pt x="88583" y="450532"/>
                    <a:pt x="88583" y="484822"/>
                    <a:pt x="87630" y="519113"/>
                  </a:cubicBezTo>
                  <a:cubicBezTo>
                    <a:pt x="87630" y="522922"/>
                    <a:pt x="80010" y="528638"/>
                    <a:pt x="74295" y="529590"/>
                  </a:cubicBezTo>
                  <a:cubicBezTo>
                    <a:pt x="66675" y="531495"/>
                    <a:pt x="58102" y="530543"/>
                    <a:pt x="46673" y="530543"/>
                  </a:cubicBezTo>
                  <a:cubicBezTo>
                    <a:pt x="47625" y="491490"/>
                    <a:pt x="47625" y="454343"/>
                    <a:pt x="47625" y="415290"/>
                  </a:cubicBezTo>
                  <a:close/>
                  <a:moveTo>
                    <a:pt x="46673" y="579120"/>
                  </a:moveTo>
                  <a:cubicBezTo>
                    <a:pt x="82867" y="567690"/>
                    <a:pt x="88583" y="571500"/>
                    <a:pt x="88583" y="606743"/>
                  </a:cubicBezTo>
                  <a:cubicBezTo>
                    <a:pt x="88583" y="624840"/>
                    <a:pt x="88583" y="642938"/>
                    <a:pt x="88583" y="661988"/>
                  </a:cubicBezTo>
                  <a:cubicBezTo>
                    <a:pt x="88583" y="699135"/>
                    <a:pt x="88583" y="699135"/>
                    <a:pt x="46673" y="692468"/>
                  </a:cubicBezTo>
                  <a:cubicBezTo>
                    <a:pt x="46673" y="653415"/>
                    <a:pt x="46673" y="616268"/>
                    <a:pt x="46673" y="57912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12D3FBCE-58D4-4690-9487-E33FD4AA13EB}"/>
                </a:ext>
              </a:extLst>
            </p:cNvPr>
            <p:cNvSpPr/>
            <p:nvPr/>
          </p:nvSpPr>
          <p:spPr>
            <a:xfrm>
              <a:off x="1058497" y="4583054"/>
              <a:ext cx="1121561" cy="1166481"/>
            </a:xfrm>
            <a:custGeom>
              <a:avLst/>
              <a:gdLst>
                <a:gd name="connsiteX0" fmla="*/ 91855 w 1303698"/>
                <a:gd name="connsiteY0" fmla="*/ 1312553 h 1355913"/>
                <a:gd name="connsiteX1" fmla="*/ 91855 w 1303698"/>
                <a:gd name="connsiteY1" fmla="*/ 1330841 h 1355913"/>
                <a:gd name="connsiteX2" fmla="*/ 274735 w 1303698"/>
                <a:gd name="connsiteY2" fmla="*/ 1330841 h 1355913"/>
                <a:gd name="connsiteX3" fmla="*/ 274735 w 1303698"/>
                <a:gd name="connsiteY3" fmla="*/ 1312553 h 1355913"/>
                <a:gd name="connsiteX4" fmla="*/ 928130 w 1303698"/>
                <a:gd name="connsiteY4" fmla="*/ 1308135 h 1355913"/>
                <a:gd name="connsiteX5" fmla="*/ 928130 w 1303698"/>
                <a:gd name="connsiteY5" fmla="*/ 1326423 h 1355913"/>
                <a:gd name="connsiteX6" fmla="*/ 1111010 w 1303698"/>
                <a:gd name="connsiteY6" fmla="*/ 1326423 h 1355913"/>
                <a:gd name="connsiteX7" fmla="*/ 1111010 w 1303698"/>
                <a:gd name="connsiteY7" fmla="*/ 1308135 h 1355913"/>
                <a:gd name="connsiteX8" fmla="*/ 713802 w 1303698"/>
                <a:gd name="connsiteY8" fmla="*/ 1307881 h 1355913"/>
                <a:gd name="connsiteX9" fmla="*/ 713802 w 1303698"/>
                <a:gd name="connsiteY9" fmla="*/ 1326169 h 1355913"/>
                <a:gd name="connsiteX10" fmla="*/ 896682 w 1303698"/>
                <a:gd name="connsiteY10" fmla="*/ 1326169 h 1355913"/>
                <a:gd name="connsiteX11" fmla="*/ 896682 w 1303698"/>
                <a:gd name="connsiteY11" fmla="*/ 1307881 h 1355913"/>
                <a:gd name="connsiteX12" fmla="*/ 91855 w 1303698"/>
                <a:gd name="connsiteY12" fmla="*/ 1284733 h 1355913"/>
                <a:gd name="connsiteX13" fmla="*/ 91855 w 1303698"/>
                <a:gd name="connsiteY13" fmla="*/ 1303021 h 1355913"/>
                <a:gd name="connsiteX14" fmla="*/ 274735 w 1303698"/>
                <a:gd name="connsiteY14" fmla="*/ 1303021 h 1355913"/>
                <a:gd name="connsiteX15" fmla="*/ 274735 w 1303698"/>
                <a:gd name="connsiteY15" fmla="*/ 1284733 h 1355913"/>
                <a:gd name="connsiteX16" fmla="*/ 928130 w 1303698"/>
                <a:gd name="connsiteY16" fmla="*/ 1280315 h 1355913"/>
                <a:gd name="connsiteX17" fmla="*/ 928130 w 1303698"/>
                <a:gd name="connsiteY17" fmla="*/ 1298603 h 1355913"/>
                <a:gd name="connsiteX18" fmla="*/ 1111010 w 1303698"/>
                <a:gd name="connsiteY18" fmla="*/ 1298603 h 1355913"/>
                <a:gd name="connsiteX19" fmla="*/ 1111010 w 1303698"/>
                <a:gd name="connsiteY19" fmla="*/ 1280315 h 1355913"/>
                <a:gd name="connsiteX20" fmla="*/ 713802 w 1303698"/>
                <a:gd name="connsiteY20" fmla="*/ 1280061 h 1355913"/>
                <a:gd name="connsiteX21" fmla="*/ 713802 w 1303698"/>
                <a:gd name="connsiteY21" fmla="*/ 1298349 h 1355913"/>
                <a:gd name="connsiteX22" fmla="*/ 896682 w 1303698"/>
                <a:gd name="connsiteY22" fmla="*/ 1298349 h 1355913"/>
                <a:gd name="connsiteX23" fmla="*/ 896682 w 1303698"/>
                <a:gd name="connsiteY23" fmla="*/ 1280061 h 1355913"/>
                <a:gd name="connsiteX24" fmla="*/ 91855 w 1303698"/>
                <a:gd name="connsiteY24" fmla="*/ 1256914 h 1355913"/>
                <a:gd name="connsiteX25" fmla="*/ 91855 w 1303698"/>
                <a:gd name="connsiteY25" fmla="*/ 1275202 h 1355913"/>
                <a:gd name="connsiteX26" fmla="*/ 274735 w 1303698"/>
                <a:gd name="connsiteY26" fmla="*/ 1275202 h 1355913"/>
                <a:gd name="connsiteX27" fmla="*/ 274735 w 1303698"/>
                <a:gd name="connsiteY27" fmla="*/ 1256914 h 1355913"/>
                <a:gd name="connsiteX28" fmla="*/ 928130 w 1303698"/>
                <a:gd name="connsiteY28" fmla="*/ 1252496 h 1355913"/>
                <a:gd name="connsiteX29" fmla="*/ 928130 w 1303698"/>
                <a:gd name="connsiteY29" fmla="*/ 1270784 h 1355913"/>
                <a:gd name="connsiteX30" fmla="*/ 1111010 w 1303698"/>
                <a:gd name="connsiteY30" fmla="*/ 1270784 h 1355913"/>
                <a:gd name="connsiteX31" fmla="*/ 1111010 w 1303698"/>
                <a:gd name="connsiteY31" fmla="*/ 1252496 h 1355913"/>
                <a:gd name="connsiteX32" fmla="*/ 713802 w 1303698"/>
                <a:gd name="connsiteY32" fmla="*/ 1252242 h 1355913"/>
                <a:gd name="connsiteX33" fmla="*/ 713802 w 1303698"/>
                <a:gd name="connsiteY33" fmla="*/ 1270530 h 1355913"/>
                <a:gd name="connsiteX34" fmla="*/ 896682 w 1303698"/>
                <a:gd name="connsiteY34" fmla="*/ 1270530 h 1355913"/>
                <a:gd name="connsiteX35" fmla="*/ 896682 w 1303698"/>
                <a:gd name="connsiteY35" fmla="*/ 1252242 h 1355913"/>
                <a:gd name="connsiteX36" fmla="*/ 91855 w 1303698"/>
                <a:gd name="connsiteY36" fmla="*/ 1229095 h 1355913"/>
                <a:gd name="connsiteX37" fmla="*/ 91855 w 1303698"/>
                <a:gd name="connsiteY37" fmla="*/ 1247383 h 1355913"/>
                <a:gd name="connsiteX38" fmla="*/ 274735 w 1303698"/>
                <a:gd name="connsiteY38" fmla="*/ 1247383 h 1355913"/>
                <a:gd name="connsiteX39" fmla="*/ 274735 w 1303698"/>
                <a:gd name="connsiteY39" fmla="*/ 1229095 h 1355913"/>
                <a:gd name="connsiteX40" fmla="*/ 928130 w 1303698"/>
                <a:gd name="connsiteY40" fmla="*/ 1224677 h 1355913"/>
                <a:gd name="connsiteX41" fmla="*/ 928130 w 1303698"/>
                <a:gd name="connsiteY41" fmla="*/ 1242965 h 1355913"/>
                <a:gd name="connsiteX42" fmla="*/ 1111010 w 1303698"/>
                <a:gd name="connsiteY42" fmla="*/ 1242965 h 1355913"/>
                <a:gd name="connsiteX43" fmla="*/ 1111010 w 1303698"/>
                <a:gd name="connsiteY43" fmla="*/ 1224677 h 1355913"/>
                <a:gd name="connsiteX44" fmla="*/ 713802 w 1303698"/>
                <a:gd name="connsiteY44" fmla="*/ 1224423 h 1355913"/>
                <a:gd name="connsiteX45" fmla="*/ 713802 w 1303698"/>
                <a:gd name="connsiteY45" fmla="*/ 1242711 h 1355913"/>
                <a:gd name="connsiteX46" fmla="*/ 896682 w 1303698"/>
                <a:gd name="connsiteY46" fmla="*/ 1242711 h 1355913"/>
                <a:gd name="connsiteX47" fmla="*/ 896682 w 1303698"/>
                <a:gd name="connsiteY47" fmla="*/ 1224423 h 1355913"/>
                <a:gd name="connsiteX48" fmla="*/ 1172454 w 1303698"/>
                <a:gd name="connsiteY48" fmla="*/ 1139433 h 1355913"/>
                <a:gd name="connsiteX49" fmla="*/ 1172454 w 1303698"/>
                <a:gd name="connsiteY49" fmla="*/ 1176009 h 1355913"/>
                <a:gd name="connsiteX50" fmla="*/ 1218416 w 1303698"/>
                <a:gd name="connsiteY50" fmla="*/ 1176009 h 1355913"/>
                <a:gd name="connsiteX51" fmla="*/ 1218416 w 1303698"/>
                <a:gd name="connsiteY51" fmla="*/ 1139433 h 1355913"/>
                <a:gd name="connsiteX52" fmla="*/ 1096012 w 1303698"/>
                <a:gd name="connsiteY52" fmla="*/ 1139433 h 1355913"/>
                <a:gd name="connsiteX53" fmla="*/ 1096012 w 1303698"/>
                <a:gd name="connsiteY53" fmla="*/ 1176009 h 1355913"/>
                <a:gd name="connsiteX54" fmla="*/ 1141974 w 1303698"/>
                <a:gd name="connsiteY54" fmla="*/ 1176009 h 1355913"/>
                <a:gd name="connsiteX55" fmla="*/ 1141974 w 1303698"/>
                <a:gd name="connsiteY55" fmla="*/ 1139433 h 1355913"/>
                <a:gd name="connsiteX56" fmla="*/ 1019570 w 1303698"/>
                <a:gd name="connsiteY56" fmla="*/ 1139433 h 1355913"/>
                <a:gd name="connsiteX57" fmla="*/ 1019570 w 1303698"/>
                <a:gd name="connsiteY57" fmla="*/ 1176009 h 1355913"/>
                <a:gd name="connsiteX58" fmla="*/ 1065532 w 1303698"/>
                <a:gd name="connsiteY58" fmla="*/ 1176009 h 1355913"/>
                <a:gd name="connsiteX59" fmla="*/ 1065532 w 1303698"/>
                <a:gd name="connsiteY59" fmla="*/ 1139433 h 1355913"/>
                <a:gd name="connsiteX60" fmla="*/ 943128 w 1303698"/>
                <a:gd name="connsiteY60" fmla="*/ 1139433 h 1355913"/>
                <a:gd name="connsiteX61" fmla="*/ 943128 w 1303698"/>
                <a:gd name="connsiteY61" fmla="*/ 1176009 h 1355913"/>
                <a:gd name="connsiteX62" fmla="*/ 989090 w 1303698"/>
                <a:gd name="connsiteY62" fmla="*/ 1176009 h 1355913"/>
                <a:gd name="connsiteX63" fmla="*/ 989090 w 1303698"/>
                <a:gd name="connsiteY63" fmla="*/ 1139433 h 1355913"/>
                <a:gd name="connsiteX64" fmla="*/ 866686 w 1303698"/>
                <a:gd name="connsiteY64" fmla="*/ 1139433 h 1355913"/>
                <a:gd name="connsiteX65" fmla="*/ 866686 w 1303698"/>
                <a:gd name="connsiteY65" fmla="*/ 1176009 h 1355913"/>
                <a:gd name="connsiteX66" fmla="*/ 912648 w 1303698"/>
                <a:gd name="connsiteY66" fmla="*/ 1176009 h 1355913"/>
                <a:gd name="connsiteX67" fmla="*/ 912648 w 1303698"/>
                <a:gd name="connsiteY67" fmla="*/ 1139433 h 1355913"/>
                <a:gd name="connsiteX68" fmla="*/ 790244 w 1303698"/>
                <a:gd name="connsiteY68" fmla="*/ 1139433 h 1355913"/>
                <a:gd name="connsiteX69" fmla="*/ 790244 w 1303698"/>
                <a:gd name="connsiteY69" fmla="*/ 1176009 h 1355913"/>
                <a:gd name="connsiteX70" fmla="*/ 836206 w 1303698"/>
                <a:gd name="connsiteY70" fmla="*/ 1176009 h 1355913"/>
                <a:gd name="connsiteX71" fmla="*/ 836206 w 1303698"/>
                <a:gd name="connsiteY71" fmla="*/ 1139433 h 1355913"/>
                <a:gd name="connsiteX72" fmla="*/ 713802 w 1303698"/>
                <a:gd name="connsiteY72" fmla="*/ 1139433 h 1355913"/>
                <a:gd name="connsiteX73" fmla="*/ 713802 w 1303698"/>
                <a:gd name="connsiteY73" fmla="*/ 1176009 h 1355913"/>
                <a:gd name="connsiteX74" fmla="*/ 759764 w 1303698"/>
                <a:gd name="connsiteY74" fmla="*/ 1176009 h 1355913"/>
                <a:gd name="connsiteX75" fmla="*/ 759764 w 1303698"/>
                <a:gd name="connsiteY75" fmla="*/ 1139433 h 1355913"/>
                <a:gd name="connsiteX76" fmla="*/ 550507 w 1303698"/>
                <a:gd name="connsiteY76" fmla="*/ 1139433 h 1355913"/>
                <a:gd name="connsiteX77" fmla="*/ 550507 w 1303698"/>
                <a:gd name="connsiteY77" fmla="*/ 1176009 h 1355913"/>
                <a:gd name="connsiteX78" fmla="*/ 596469 w 1303698"/>
                <a:gd name="connsiteY78" fmla="*/ 1176009 h 1355913"/>
                <a:gd name="connsiteX79" fmla="*/ 596469 w 1303698"/>
                <a:gd name="connsiteY79" fmla="*/ 1139433 h 1355913"/>
                <a:gd name="connsiteX80" fmla="*/ 474065 w 1303698"/>
                <a:gd name="connsiteY80" fmla="*/ 1139433 h 1355913"/>
                <a:gd name="connsiteX81" fmla="*/ 474065 w 1303698"/>
                <a:gd name="connsiteY81" fmla="*/ 1176009 h 1355913"/>
                <a:gd name="connsiteX82" fmla="*/ 520027 w 1303698"/>
                <a:gd name="connsiteY82" fmla="*/ 1176009 h 1355913"/>
                <a:gd name="connsiteX83" fmla="*/ 520027 w 1303698"/>
                <a:gd name="connsiteY83" fmla="*/ 1139433 h 1355913"/>
                <a:gd name="connsiteX84" fmla="*/ 397623 w 1303698"/>
                <a:gd name="connsiteY84" fmla="*/ 1139433 h 1355913"/>
                <a:gd name="connsiteX85" fmla="*/ 397623 w 1303698"/>
                <a:gd name="connsiteY85" fmla="*/ 1176009 h 1355913"/>
                <a:gd name="connsiteX86" fmla="*/ 443585 w 1303698"/>
                <a:gd name="connsiteY86" fmla="*/ 1176009 h 1355913"/>
                <a:gd name="connsiteX87" fmla="*/ 443585 w 1303698"/>
                <a:gd name="connsiteY87" fmla="*/ 1139433 h 1355913"/>
                <a:gd name="connsiteX88" fmla="*/ 321181 w 1303698"/>
                <a:gd name="connsiteY88" fmla="*/ 1139433 h 1355913"/>
                <a:gd name="connsiteX89" fmla="*/ 321181 w 1303698"/>
                <a:gd name="connsiteY89" fmla="*/ 1176009 h 1355913"/>
                <a:gd name="connsiteX90" fmla="*/ 367143 w 1303698"/>
                <a:gd name="connsiteY90" fmla="*/ 1176009 h 1355913"/>
                <a:gd name="connsiteX91" fmla="*/ 367143 w 1303698"/>
                <a:gd name="connsiteY91" fmla="*/ 1139433 h 1355913"/>
                <a:gd name="connsiteX92" fmla="*/ 244739 w 1303698"/>
                <a:gd name="connsiteY92" fmla="*/ 1139433 h 1355913"/>
                <a:gd name="connsiteX93" fmla="*/ 244739 w 1303698"/>
                <a:gd name="connsiteY93" fmla="*/ 1176009 h 1355913"/>
                <a:gd name="connsiteX94" fmla="*/ 290701 w 1303698"/>
                <a:gd name="connsiteY94" fmla="*/ 1176009 h 1355913"/>
                <a:gd name="connsiteX95" fmla="*/ 290701 w 1303698"/>
                <a:gd name="connsiteY95" fmla="*/ 1139433 h 1355913"/>
                <a:gd name="connsiteX96" fmla="*/ 168297 w 1303698"/>
                <a:gd name="connsiteY96" fmla="*/ 1139433 h 1355913"/>
                <a:gd name="connsiteX97" fmla="*/ 168297 w 1303698"/>
                <a:gd name="connsiteY97" fmla="*/ 1176009 h 1355913"/>
                <a:gd name="connsiteX98" fmla="*/ 214259 w 1303698"/>
                <a:gd name="connsiteY98" fmla="*/ 1176009 h 1355913"/>
                <a:gd name="connsiteX99" fmla="*/ 214259 w 1303698"/>
                <a:gd name="connsiteY99" fmla="*/ 1139433 h 1355913"/>
                <a:gd name="connsiteX100" fmla="*/ 91855 w 1303698"/>
                <a:gd name="connsiteY100" fmla="*/ 1139433 h 1355913"/>
                <a:gd name="connsiteX101" fmla="*/ 91855 w 1303698"/>
                <a:gd name="connsiteY101" fmla="*/ 1176009 h 1355913"/>
                <a:gd name="connsiteX102" fmla="*/ 137817 w 1303698"/>
                <a:gd name="connsiteY102" fmla="*/ 1176009 h 1355913"/>
                <a:gd name="connsiteX103" fmla="*/ 137817 w 1303698"/>
                <a:gd name="connsiteY103" fmla="*/ 1139433 h 1355913"/>
                <a:gd name="connsiteX104" fmla="*/ 1172454 w 1303698"/>
                <a:gd name="connsiteY104" fmla="*/ 1066462 h 1355913"/>
                <a:gd name="connsiteX105" fmla="*/ 1172454 w 1303698"/>
                <a:gd name="connsiteY105" fmla="*/ 1103038 h 1355913"/>
                <a:gd name="connsiteX106" fmla="*/ 1218416 w 1303698"/>
                <a:gd name="connsiteY106" fmla="*/ 1103038 h 1355913"/>
                <a:gd name="connsiteX107" fmla="*/ 1218416 w 1303698"/>
                <a:gd name="connsiteY107" fmla="*/ 1066462 h 1355913"/>
                <a:gd name="connsiteX108" fmla="*/ 1096012 w 1303698"/>
                <a:gd name="connsiteY108" fmla="*/ 1066462 h 1355913"/>
                <a:gd name="connsiteX109" fmla="*/ 1096012 w 1303698"/>
                <a:gd name="connsiteY109" fmla="*/ 1103038 h 1355913"/>
                <a:gd name="connsiteX110" fmla="*/ 1141974 w 1303698"/>
                <a:gd name="connsiteY110" fmla="*/ 1103038 h 1355913"/>
                <a:gd name="connsiteX111" fmla="*/ 1141974 w 1303698"/>
                <a:gd name="connsiteY111" fmla="*/ 1066462 h 1355913"/>
                <a:gd name="connsiteX112" fmla="*/ 1019570 w 1303698"/>
                <a:gd name="connsiteY112" fmla="*/ 1066462 h 1355913"/>
                <a:gd name="connsiteX113" fmla="*/ 1019570 w 1303698"/>
                <a:gd name="connsiteY113" fmla="*/ 1103038 h 1355913"/>
                <a:gd name="connsiteX114" fmla="*/ 1065532 w 1303698"/>
                <a:gd name="connsiteY114" fmla="*/ 1103038 h 1355913"/>
                <a:gd name="connsiteX115" fmla="*/ 1065532 w 1303698"/>
                <a:gd name="connsiteY115" fmla="*/ 1066462 h 1355913"/>
                <a:gd name="connsiteX116" fmla="*/ 943128 w 1303698"/>
                <a:gd name="connsiteY116" fmla="*/ 1066462 h 1355913"/>
                <a:gd name="connsiteX117" fmla="*/ 943128 w 1303698"/>
                <a:gd name="connsiteY117" fmla="*/ 1103038 h 1355913"/>
                <a:gd name="connsiteX118" fmla="*/ 989090 w 1303698"/>
                <a:gd name="connsiteY118" fmla="*/ 1103038 h 1355913"/>
                <a:gd name="connsiteX119" fmla="*/ 989090 w 1303698"/>
                <a:gd name="connsiteY119" fmla="*/ 1066462 h 1355913"/>
                <a:gd name="connsiteX120" fmla="*/ 866686 w 1303698"/>
                <a:gd name="connsiteY120" fmla="*/ 1066462 h 1355913"/>
                <a:gd name="connsiteX121" fmla="*/ 866686 w 1303698"/>
                <a:gd name="connsiteY121" fmla="*/ 1103038 h 1355913"/>
                <a:gd name="connsiteX122" fmla="*/ 912648 w 1303698"/>
                <a:gd name="connsiteY122" fmla="*/ 1103038 h 1355913"/>
                <a:gd name="connsiteX123" fmla="*/ 912648 w 1303698"/>
                <a:gd name="connsiteY123" fmla="*/ 1066462 h 1355913"/>
                <a:gd name="connsiteX124" fmla="*/ 790244 w 1303698"/>
                <a:gd name="connsiteY124" fmla="*/ 1066462 h 1355913"/>
                <a:gd name="connsiteX125" fmla="*/ 790244 w 1303698"/>
                <a:gd name="connsiteY125" fmla="*/ 1103038 h 1355913"/>
                <a:gd name="connsiteX126" fmla="*/ 836206 w 1303698"/>
                <a:gd name="connsiteY126" fmla="*/ 1103038 h 1355913"/>
                <a:gd name="connsiteX127" fmla="*/ 836206 w 1303698"/>
                <a:gd name="connsiteY127" fmla="*/ 1066462 h 1355913"/>
                <a:gd name="connsiteX128" fmla="*/ 713802 w 1303698"/>
                <a:gd name="connsiteY128" fmla="*/ 1066462 h 1355913"/>
                <a:gd name="connsiteX129" fmla="*/ 713802 w 1303698"/>
                <a:gd name="connsiteY129" fmla="*/ 1103038 h 1355913"/>
                <a:gd name="connsiteX130" fmla="*/ 759764 w 1303698"/>
                <a:gd name="connsiteY130" fmla="*/ 1103038 h 1355913"/>
                <a:gd name="connsiteX131" fmla="*/ 759764 w 1303698"/>
                <a:gd name="connsiteY131" fmla="*/ 1066462 h 1355913"/>
                <a:gd name="connsiteX132" fmla="*/ 550507 w 1303698"/>
                <a:gd name="connsiteY132" fmla="*/ 1066462 h 1355913"/>
                <a:gd name="connsiteX133" fmla="*/ 550507 w 1303698"/>
                <a:gd name="connsiteY133" fmla="*/ 1103038 h 1355913"/>
                <a:gd name="connsiteX134" fmla="*/ 596469 w 1303698"/>
                <a:gd name="connsiteY134" fmla="*/ 1103038 h 1355913"/>
                <a:gd name="connsiteX135" fmla="*/ 596469 w 1303698"/>
                <a:gd name="connsiteY135" fmla="*/ 1066462 h 1355913"/>
                <a:gd name="connsiteX136" fmla="*/ 474065 w 1303698"/>
                <a:gd name="connsiteY136" fmla="*/ 1066462 h 1355913"/>
                <a:gd name="connsiteX137" fmla="*/ 474065 w 1303698"/>
                <a:gd name="connsiteY137" fmla="*/ 1103038 h 1355913"/>
                <a:gd name="connsiteX138" fmla="*/ 520027 w 1303698"/>
                <a:gd name="connsiteY138" fmla="*/ 1103038 h 1355913"/>
                <a:gd name="connsiteX139" fmla="*/ 520027 w 1303698"/>
                <a:gd name="connsiteY139" fmla="*/ 1066462 h 1355913"/>
                <a:gd name="connsiteX140" fmla="*/ 397623 w 1303698"/>
                <a:gd name="connsiteY140" fmla="*/ 1066462 h 1355913"/>
                <a:gd name="connsiteX141" fmla="*/ 397623 w 1303698"/>
                <a:gd name="connsiteY141" fmla="*/ 1103038 h 1355913"/>
                <a:gd name="connsiteX142" fmla="*/ 443585 w 1303698"/>
                <a:gd name="connsiteY142" fmla="*/ 1103038 h 1355913"/>
                <a:gd name="connsiteX143" fmla="*/ 443585 w 1303698"/>
                <a:gd name="connsiteY143" fmla="*/ 1066462 h 1355913"/>
                <a:gd name="connsiteX144" fmla="*/ 321181 w 1303698"/>
                <a:gd name="connsiteY144" fmla="*/ 1066462 h 1355913"/>
                <a:gd name="connsiteX145" fmla="*/ 321181 w 1303698"/>
                <a:gd name="connsiteY145" fmla="*/ 1103038 h 1355913"/>
                <a:gd name="connsiteX146" fmla="*/ 367143 w 1303698"/>
                <a:gd name="connsiteY146" fmla="*/ 1103038 h 1355913"/>
                <a:gd name="connsiteX147" fmla="*/ 367143 w 1303698"/>
                <a:gd name="connsiteY147" fmla="*/ 1066462 h 1355913"/>
                <a:gd name="connsiteX148" fmla="*/ 244739 w 1303698"/>
                <a:gd name="connsiteY148" fmla="*/ 1066462 h 1355913"/>
                <a:gd name="connsiteX149" fmla="*/ 244739 w 1303698"/>
                <a:gd name="connsiteY149" fmla="*/ 1103038 h 1355913"/>
                <a:gd name="connsiteX150" fmla="*/ 290701 w 1303698"/>
                <a:gd name="connsiteY150" fmla="*/ 1103038 h 1355913"/>
                <a:gd name="connsiteX151" fmla="*/ 290701 w 1303698"/>
                <a:gd name="connsiteY151" fmla="*/ 1066462 h 1355913"/>
                <a:gd name="connsiteX152" fmla="*/ 168297 w 1303698"/>
                <a:gd name="connsiteY152" fmla="*/ 1066462 h 1355913"/>
                <a:gd name="connsiteX153" fmla="*/ 168297 w 1303698"/>
                <a:gd name="connsiteY153" fmla="*/ 1103038 h 1355913"/>
                <a:gd name="connsiteX154" fmla="*/ 214259 w 1303698"/>
                <a:gd name="connsiteY154" fmla="*/ 1103038 h 1355913"/>
                <a:gd name="connsiteX155" fmla="*/ 214259 w 1303698"/>
                <a:gd name="connsiteY155" fmla="*/ 1066462 h 1355913"/>
                <a:gd name="connsiteX156" fmla="*/ 91855 w 1303698"/>
                <a:gd name="connsiteY156" fmla="*/ 1066462 h 1355913"/>
                <a:gd name="connsiteX157" fmla="*/ 91855 w 1303698"/>
                <a:gd name="connsiteY157" fmla="*/ 1103038 h 1355913"/>
                <a:gd name="connsiteX158" fmla="*/ 137817 w 1303698"/>
                <a:gd name="connsiteY158" fmla="*/ 1103038 h 1355913"/>
                <a:gd name="connsiteX159" fmla="*/ 137817 w 1303698"/>
                <a:gd name="connsiteY159" fmla="*/ 1066462 h 1355913"/>
                <a:gd name="connsiteX160" fmla="*/ 1172454 w 1303698"/>
                <a:gd name="connsiteY160" fmla="*/ 987699 h 1355913"/>
                <a:gd name="connsiteX161" fmla="*/ 1172454 w 1303698"/>
                <a:gd name="connsiteY161" fmla="*/ 1024275 h 1355913"/>
                <a:gd name="connsiteX162" fmla="*/ 1218416 w 1303698"/>
                <a:gd name="connsiteY162" fmla="*/ 1024275 h 1355913"/>
                <a:gd name="connsiteX163" fmla="*/ 1218416 w 1303698"/>
                <a:gd name="connsiteY163" fmla="*/ 987699 h 1355913"/>
                <a:gd name="connsiteX164" fmla="*/ 1096012 w 1303698"/>
                <a:gd name="connsiteY164" fmla="*/ 987699 h 1355913"/>
                <a:gd name="connsiteX165" fmla="*/ 1096012 w 1303698"/>
                <a:gd name="connsiteY165" fmla="*/ 1024275 h 1355913"/>
                <a:gd name="connsiteX166" fmla="*/ 1141974 w 1303698"/>
                <a:gd name="connsiteY166" fmla="*/ 1024275 h 1355913"/>
                <a:gd name="connsiteX167" fmla="*/ 1141974 w 1303698"/>
                <a:gd name="connsiteY167" fmla="*/ 987699 h 1355913"/>
                <a:gd name="connsiteX168" fmla="*/ 1019570 w 1303698"/>
                <a:gd name="connsiteY168" fmla="*/ 987699 h 1355913"/>
                <a:gd name="connsiteX169" fmla="*/ 1019570 w 1303698"/>
                <a:gd name="connsiteY169" fmla="*/ 1024275 h 1355913"/>
                <a:gd name="connsiteX170" fmla="*/ 1065532 w 1303698"/>
                <a:gd name="connsiteY170" fmla="*/ 1024275 h 1355913"/>
                <a:gd name="connsiteX171" fmla="*/ 1065532 w 1303698"/>
                <a:gd name="connsiteY171" fmla="*/ 987699 h 1355913"/>
                <a:gd name="connsiteX172" fmla="*/ 943128 w 1303698"/>
                <a:gd name="connsiteY172" fmla="*/ 987699 h 1355913"/>
                <a:gd name="connsiteX173" fmla="*/ 943128 w 1303698"/>
                <a:gd name="connsiteY173" fmla="*/ 1024275 h 1355913"/>
                <a:gd name="connsiteX174" fmla="*/ 989090 w 1303698"/>
                <a:gd name="connsiteY174" fmla="*/ 1024275 h 1355913"/>
                <a:gd name="connsiteX175" fmla="*/ 989090 w 1303698"/>
                <a:gd name="connsiteY175" fmla="*/ 987699 h 1355913"/>
                <a:gd name="connsiteX176" fmla="*/ 866686 w 1303698"/>
                <a:gd name="connsiteY176" fmla="*/ 987699 h 1355913"/>
                <a:gd name="connsiteX177" fmla="*/ 866686 w 1303698"/>
                <a:gd name="connsiteY177" fmla="*/ 1024275 h 1355913"/>
                <a:gd name="connsiteX178" fmla="*/ 912648 w 1303698"/>
                <a:gd name="connsiteY178" fmla="*/ 1024275 h 1355913"/>
                <a:gd name="connsiteX179" fmla="*/ 912648 w 1303698"/>
                <a:gd name="connsiteY179" fmla="*/ 987699 h 1355913"/>
                <a:gd name="connsiteX180" fmla="*/ 790244 w 1303698"/>
                <a:gd name="connsiteY180" fmla="*/ 987699 h 1355913"/>
                <a:gd name="connsiteX181" fmla="*/ 790244 w 1303698"/>
                <a:gd name="connsiteY181" fmla="*/ 1024275 h 1355913"/>
                <a:gd name="connsiteX182" fmla="*/ 836206 w 1303698"/>
                <a:gd name="connsiteY182" fmla="*/ 1024275 h 1355913"/>
                <a:gd name="connsiteX183" fmla="*/ 836206 w 1303698"/>
                <a:gd name="connsiteY183" fmla="*/ 987699 h 1355913"/>
                <a:gd name="connsiteX184" fmla="*/ 713802 w 1303698"/>
                <a:gd name="connsiteY184" fmla="*/ 987699 h 1355913"/>
                <a:gd name="connsiteX185" fmla="*/ 713802 w 1303698"/>
                <a:gd name="connsiteY185" fmla="*/ 1024275 h 1355913"/>
                <a:gd name="connsiteX186" fmla="*/ 759764 w 1303698"/>
                <a:gd name="connsiteY186" fmla="*/ 1024275 h 1355913"/>
                <a:gd name="connsiteX187" fmla="*/ 759764 w 1303698"/>
                <a:gd name="connsiteY187" fmla="*/ 987699 h 1355913"/>
                <a:gd name="connsiteX188" fmla="*/ 1172454 w 1303698"/>
                <a:gd name="connsiteY188" fmla="*/ 914728 h 1355913"/>
                <a:gd name="connsiteX189" fmla="*/ 1172454 w 1303698"/>
                <a:gd name="connsiteY189" fmla="*/ 951304 h 1355913"/>
                <a:gd name="connsiteX190" fmla="*/ 1218416 w 1303698"/>
                <a:gd name="connsiteY190" fmla="*/ 951304 h 1355913"/>
                <a:gd name="connsiteX191" fmla="*/ 1218416 w 1303698"/>
                <a:gd name="connsiteY191" fmla="*/ 914728 h 1355913"/>
                <a:gd name="connsiteX192" fmla="*/ 1096012 w 1303698"/>
                <a:gd name="connsiteY192" fmla="*/ 914728 h 1355913"/>
                <a:gd name="connsiteX193" fmla="*/ 1096012 w 1303698"/>
                <a:gd name="connsiteY193" fmla="*/ 951304 h 1355913"/>
                <a:gd name="connsiteX194" fmla="*/ 1141974 w 1303698"/>
                <a:gd name="connsiteY194" fmla="*/ 951304 h 1355913"/>
                <a:gd name="connsiteX195" fmla="*/ 1141974 w 1303698"/>
                <a:gd name="connsiteY195" fmla="*/ 914728 h 1355913"/>
                <a:gd name="connsiteX196" fmla="*/ 1019570 w 1303698"/>
                <a:gd name="connsiteY196" fmla="*/ 914728 h 1355913"/>
                <a:gd name="connsiteX197" fmla="*/ 1019570 w 1303698"/>
                <a:gd name="connsiteY197" fmla="*/ 951304 h 1355913"/>
                <a:gd name="connsiteX198" fmla="*/ 1065532 w 1303698"/>
                <a:gd name="connsiteY198" fmla="*/ 951304 h 1355913"/>
                <a:gd name="connsiteX199" fmla="*/ 1065532 w 1303698"/>
                <a:gd name="connsiteY199" fmla="*/ 914728 h 1355913"/>
                <a:gd name="connsiteX200" fmla="*/ 943128 w 1303698"/>
                <a:gd name="connsiteY200" fmla="*/ 914728 h 1355913"/>
                <a:gd name="connsiteX201" fmla="*/ 943128 w 1303698"/>
                <a:gd name="connsiteY201" fmla="*/ 951304 h 1355913"/>
                <a:gd name="connsiteX202" fmla="*/ 989090 w 1303698"/>
                <a:gd name="connsiteY202" fmla="*/ 951304 h 1355913"/>
                <a:gd name="connsiteX203" fmla="*/ 989090 w 1303698"/>
                <a:gd name="connsiteY203" fmla="*/ 914728 h 1355913"/>
                <a:gd name="connsiteX204" fmla="*/ 866686 w 1303698"/>
                <a:gd name="connsiteY204" fmla="*/ 914728 h 1355913"/>
                <a:gd name="connsiteX205" fmla="*/ 866686 w 1303698"/>
                <a:gd name="connsiteY205" fmla="*/ 951304 h 1355913"/>
                <a:gd name="connsiteX206" fmla="*/ 912648 w 1303698"/>
                <a:gd name="connsiteY206" fmla="*/ 951304 h 1355913"/>
                <a:gd name="connsiteX207" fmla="*/ 912648 w 1303698"/>
                <a:gd name="connsiteY207" fmla="*/ 914728 h 1355913"/>
                <a:gd name="connsiteX208" fmla="*/ 790244 w 1303698"/>
                <a:gd name="connsiteY208" fmla="*/ 914728 h 1355913"/>
                <a:gd name="connsiteX209" fmla="*/ 790244 w 1303698"/>
                <a:gd name="connsiteY209" fmla="*/ 951304 h 1355913"/>
                <a:gd name="connsiteX210" fmla="*/ 836206 w 1303698"/>
                <a:gd name="connsiteY210" fmla="*/ 951304 h 1355913"/>
                <a:gd name="connsiteX211" fmla="*/ 836206 w 1303698"/>
                <a:gd name="connsiteY211" fmla="*/ 914728 h 1355913"/>
                <a:gd name="connsiteX212" fmla="*/ 713802 w 1303698"/>
                <a:gd name="connsiteY212" fmla="*/ 914728 h 1355913"/>
                <a:gd name="connsiteX213" fmla="*/ 713802 w 1303698"/>
                <a:gd name="connsiteY213" fmla="*/ 951304 h 1355913"/>
                <a:gd name="connsiteX214" fmla="*/ 759764 w 1303698"/>
                <a:gd name="connsiteY214" fmla="*/ 951304 h 1355913"/>
                <a:gd name="connsiteX215" fmla="*/ 759764 w 1303698"/>
                <a:gd name="connsiteY215" fmla="*/ 914728 h 1355913"/>
                <a:gd name="connsiteX216" fmla="*/ 406719 w 1303698"/>
                <a:gd name="connsiteY216" fmla="*/ 768369 h 1355913"/>
                <a:gd name="connsiteX217" fmla="*/ 392429 w 1303698"/>
                <a:gd name="connsiteY217" fmla="*/ 781560 h 1355913"/>
                <a:gd name="connsiteX218" fmla="*/ 391879 w 1303698"/>
                <a:gd name="connsiteY218" fmla="*/ 942049 h 1355913"/>
                <a:gd name="connsiteX219" fmla="*/ 405620 w 1303698"/>
                <a:gd name="connsiteY219" fmla="*/ 956339 h 1355913"/>
                <a:gd name="connsiteX220" fmla="*/ 419360 w 1303698"/>
                <a:gd name="connsiteY220" fmla="*/ 942049 h 1355913"/>
                <a:gd name="connsiteX221" fmla="*/ 419360 w 1303698"/>
                <a:gd name="connsiteY221" fmla="*/ 863453 h 1355913"/>
                <a:gd name="connsiteX222" fmla="*/ 419360 w 1303698"/>
                <a:gd name="connsiteY222" fmla="*/ 782110 h 1355913"/>
                <a:gd name="connsiteX223" fmla="*/ 406719 w 1303698"/>
                <a:gd name="connsiteY223" fmla="*/ 768369 h 1355913"/>
                <a:gd name="connsiteX224" fmla="*/ 555116 w 1303698"/>
                <a:gd name="connsiteY224" fmla="*/ 723300 h 1355913"/>
                <a:gd name="connsiteX225" fmla="*/ 544674 w 1303698"/>
                <a:gd name="connsiteY225" fmla="*/ 734842 h 1355913"/>
                <a:gd name="connsiteX226" fmla="*/ 545223 w 1303698"/>
                <a:gd name="connsiteY226" fmla="*/ 944797 h 1355913"/>
                <a:gd name="connsiteX227" fmla="*/ 556765 w 1303698"/>
                <a:gd name="connsiteY227" fmla="*/ 956339 h 1355913"/>
                <a:gd name="connsiteX228" fmla="*/ 600185 w 1303698"/>
                <a:gd name="connsiteY228" fmla="*/ 956339 h 1355913"/>
                <a:gd name="connsiteX229" fmla="*/ 615025 w 1303698"/>
                <a:gd name="connsiteY229" fmla="*/ 941499 h 1355913"/>
                <a:gd name="connsiteX230" fmla="*/ 615025 w 1303698"/>
                <a:gd name="connsiteY230" fmla="*/ 866751 h 1355913"/>
                <a:gd name="connsiteX231" fmla="*/ 621071 w 1303698"/>
                <a:gd name="connsiteY231" fmla="*/ 853010 h 1355913"/>
                <a:gd name="connsiteX232" fmla="*/ 637559 w 1303698"/>
                <a:gd name="connsiteY232" fmla="*/ 827728 h 1355913"/>
                <a:gd name="connsiteX233" fmla="*/ 625468 w 1303698"/>
                <a:gd name="connsiteY233" fmla="*/ 816735 h 1355913"/>
                <a:gd name="connsiteX234" fmla="*/ 585895 w 1303698"/>
                <a:gd name="connsiteY234" fmla="*/ 816735 h 1355913"/>
                <a:gd name="connsiteX235" fmla="*/ 567208 w 1303698"/>
                <a:gd name="connsiteY235" fmla="*/ 798598 h 1355913"/>
                <a:gd name="connsiteX236" fmla="*/ 567208 w 1303698"/>
                <a:gd name="connsiteY236" fmla="*/ 767819 h 1355913"/>
                <a:gd name="connsiteX237" fmla="*/ 566659 w 1303698"/>
                <a:gd name="connsiteY237" fmla="*/ 767819 h 1355913"/>
                <a:gd name="connsiteX238" fmla="*/ 566659 w 1303698"/>
                <a:gd name="connsiteY238" fmla="*/ 735392 h 1355913"/>
                <a:gd name="connsiteX239" fmla="*/ 555116 w 1303698"/>
                <a:gd name="connsiteY239" fmla="*/ 723300 h 1355913"/>
                <a:gd name="connsiteX240" fmla="*/ 509498 w 1303698"/>
                <a:gd name="connsiteY240" fmla="*/ 565559 h 1355913"/>
                <a:gd name="connsiteX241" fmla="*/ 495208 w 1303698"/>
                <a:gd name="connsiteY241" fmla="*/ 572704 h 1355913"/>
                <a:gd name="connsiteX242" fmla="*/ 502353 w 1303698"/>
                <a:gd name="connsiteY242" fmla="*/ 601284 h 1355913"/>
                <a:gd name="connsiteX243" fmla="*/ 545223 w 1303698"/>
                <a:gd name="connsiteY243" fmla="*/ 674384 h 1355913"/>
                <a:gd name="connsiteX244" fmla="*/ 571605 w 1303698"/>
                <a:gd name="connsiteY244" fmla="*/ 702964 h 1355913"/>
                <a:gd name="connsiteX245" fmla="*/ 578750 w 1303698"/>
                <a:gd name="connsiteY245" fmla="*/ 703514 h 1355913"/>
                <a:gd name="connsiteX246" fmla="*/ 588643 w 1303698"/>
                <a:gd name="connsiteY246" fmla="*/ 715056 h 1355913"/>
                <a:gd name="connsiteX247" fmla="*/ 588093 w 1303698"/>
                <a:gd name="connsiteY247" fmla="*/ 767270 h 1355913"/>
                <a:gd name="connsiteX248" fmla="*/ 613376 w 1303698"/>
                <a:gd name="connsiteY248" fmla="*/ 794751 h 1355913"/>
                <a:gd name="connsiteX249" fmla="*/ 617773 w 1303698"/>
                <a:gd name="connsiteY249" fmla="*/ 795300 h 1355913"/>
                <a:gd name="connsiteX250" fmla="*/ 637559 w 1303698"/>
                <a:gd name="connsiteY250" fmla="*/ 783758 h 1355913"/>
                <a:gd name="connsiteX251" fmla="*/ 620521 w 1303698"/>
                <a:gd name="connsiteY251" fmla="*/ 754629 h 1355913"/>
                <a:gd name="connsiteX252" fmla="*/ 597987 w 1303698"/>
                <a:gd name="connsiteY252" fmla="*/ 731545 h 1355913"/>
                <a:gd name="connsiteX253" fmla="*/ 597987 w 1303698"/>
                <a:gd name="connsiteY253" fmla="*/ 656796 h 1355913"/>
                <a:gd name="connsiteX254" fmla="*/ 597437 w 1303698"/>
                <a:gd name="connsiteY254" fmla="*/ 656796 h 1355913"/>
                <a:gd name="connsiteX255" fmla="*/ 597437 w 1303698"/>
                <a:gd name="connsiteY255" fmla="*/ 580949 h 1355913"/>
                <a:gd name="connsiteX256" fmla="*/ 582597 w 1303698"/>
                <a:gd name="connsiteY256" fmla="*/ 565559 h 1355913"/>
                <a:gd name="connsiteX257" fmla="*/ 509498 w 1303698"/>
                <a:gd name="connsiteY257" fmla="*/ 565559 h 1355913"/>
                <a:gd name="connsiteX258" fmla="*/ 1099240 w 1303698"/>
                <a:gd name="connsiteY258" fmla="*/ 0 h 1355913"/>
                <a:gd name="connsiteX259" fmla="*/ 1179484 w 1303698"/>
                <a:gd name="connsiteY259" fmla="*/ 0 h 1355913"/>
                <a:gd name="connsiteX260" fmla="*/ 1216309 w 1303698"/>
                <a:gd name="connsiteY260" fmla="*/ 756827 h 1355913"/>
                <a:gd name="connsiteX261" fmla="*/ 1303698 w 1303698"/>
                <a:gd name="connsiteY261" fmla="*/ 758476 h 1355913"/>
                <a:gd name="connsiteX262" fmla="*/ 1301500 w 1303698"/>
                <a:gd name="connsiteY262" fmla="*/ 1355913 h 1355913"/>
                <a:gd name="connsiteX263" fmla="*/ 0 w 1303698"/>
                <a:gd name="connsiteY263" fmla="*/ 1355913 h 1355913"/>
                <a:gd name="connsiteX264" fmla="*/ 2199 w 1303698"/>
                <a:gd name="connsiteY264" fmla="*/ 951942 h 1355913"/>
                <a:gd name="connsiteX265" fmla="*/ 149497 w 1303698"/>
                <a:gd name="connsiteY265" fmla="*/ 867850 h 1355913"/>
                <a:gd name="connsiteX266" fmla="*/ 190719 w 1303698"/>
                <a:gd name="connsiteY266" fmla="*/ 943698 h 1355913"/>
                <a:gd name="connsiteX267" fmla="*/ 325925 w 1303698"/>
                <a:gd name="connsiteY267" fmla="*/ 867300 h 1355913"/>
                <a:gd name="connsiteX268" fmla="*/ 364398 w 1303698"/>
                <a:gd name="connsiteY268" fmla="*/ 938751 h 1355913"/>
                <a:gd name="connsiteX269" fmla="*/ 366047 w 1303698"/>
                <a:gd name="connsiteY269" fmla="*/ 767270 h 1355913"/>
                <a:gd name="connsiteX270" fmla="*/ 391879 w 1303698"/>
                <a:gd name="connsiteY270" fmla="*/ 741987 h 1355913"/>
                <a:gd name="connsiteX271" fmla="*/ 419910 w 1303698"/>
                <a:gd name="connsiteY271" fmla="*/ 714506 h 1355913"/>
                <a:gd name="connsiteX272" fmla="*/ 419910 w 1303698"/>
                <a:gd name="connsiteY272" fmla="*/ 661193 h 1355913"/>
                <a:gd name="connsiteX273" fmla="*/ 454536 w 1303698"/>
                <a:gd name="connsiteY273" fmla="*/ 606231 h 1355913"/>
                <a:gd name="connsiteX274" fmla="*/ 467727 w 1303698"/>
                <a:gd name="connsiteY274" fmla="*/ 584796 h 1355913"/>
                <a:gd name="connsiteX275" fmla="*/ 467177 w 1303698"/>
                <a:gd name="connsiteY275" fmla="*/ 555116 h 1355913"/>
                <a:gd name="connsiteX276" fmla="*/ 482017 w 1303698"/>
                <a:gd name="connsiteY276" fmla="*/ 539178 h 1355913"/>
                <a:gd name="connsiteX277" fmla="*/ 607330 w 1303698"/>
                <a:gd name="connsiteY277" fmla="*/ 539178 h 1355913"/>
                <a:gd name="connsiteX278" fmla="*/ 624368 w 1303698"/>
                <a:gd name="connsiteY278" fmla="*/ 558414 h 1355913"/>
                <a:gd name="connsiteX279" fmla="*/ 624368 w 1303698"/>
                <a:gd name="connsiteY279" fmla="*/ 673834 h 1355913"/>
                <a:gd name="connsiteX280" fmla="*/ 626017 w 1303698"/>
                <a:gd name="connsiteY280" fmla="*/ 717254 h 1355913"/>
                <a:gd name="connsiteX281" fmla="*/ 632063 w 1303698"/>
                <a:gd name="connsiteY281" fmla="*/ 726598 h 1355913"/>
                <a:gd name="connsiteX282" fmla="*/ 637010 w 1303698"/>
                <a:gd name="connsiteY282" fmla="*/ 717804 h 1355913"/>
                <a:gd name="connsiteX283" fmla="*/ 637010 w 1303698"/>
                <a:gd name="connsiteY283" fmla="*/ 690873 h 1355913"/>
                <a:gd name="connsiteX284" fmla="*/ 653498 w 1303698"/>
                <a:gd name="connsiteY284" fmla="*/ 674384 h 1355913"/>
                <a:gd name="connsiteX285" fmla="*/ 671086 w 1303698"/>
                <a:gd name="connsiteY285" fmla="*/ 658445 h 1355913"/>
                <a:gd name="connsiteX286" fmla="*/ 695819 w 1303698"/>
                <a:gd name="connsiteY286" fmla="*/ 611727 h 1355913"/>
                <a:gd name="connsiteX287" fmla="*/ 715056 w 1303698"/>
                <a:gd name="connsiteY287" fmla="*/ 594140 h 1355913"/>
                <a:gd name="connsiteX288" fmla="*/ 753529 w 1303698"/>
                <a:gd name="connsiteY288" fmla="*/ 597987 h 1355913"/>
                <a:gd name="connsiteX289" fmla="*/ 762323 w 1303698"/>
                <a:gd name="connsiteY289" fmla="*/ 606231 h 1355913"/>
                <a:gd name="connsiteX290" fmla="*/ 795850 w 1303698"/>
                <a:gd name="connsiteY290" fmla="*/ 665590 h 1355913"/>
                <a:gd name="connsiteX291" fmla="*/ 795850 w 1303698"/>
                <a:gd name="connsiteY291" fmla="*/ 765071 h 1355913"/>
                <a:gd name="connsiteX292" fmla="*/ 862903 w 1303698"/>
                <a:gd name="connsiteY292" fmla="*/ 761773 h 1355913"/>
                <a:gd name="connsiteX293" fmla="*/ 898079 w 1303698"/>
                <a:gd name="connsiteY293" fmla="*/ 155543 h 1355913"/>
                <a:gd name="connsiteX294" fmla="*/ 979973 w 1303698"/>
                <a:gd name="connsiteY294" fmla="*/ 155543 h 1355913"/>
                <a:gd name="connsiteX295" fmla="*/ 1016797 w 1303698"/>
                <a:gd name="connsiteY295" fmla="*/ 759026 h 1355913"/>
                <a:gd name="connsiteX296" fmla="*/ 1063515 w 1303698"/>
                <a:gd name="connsiteY296" fmla="*/ 757376 h 135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</a:cxnLst>
              <a:rect l="l" t="t" r="r" b="b"/>
              <a:pathLst>
                <a:path w="1303698" h="1355913">
                  <a:moveTo>
                    <a:pt x="91855" y="1312553"/>
                  </a:moveTo>
                  <a:lnTo>
                    <a:pt x="91855" y="1330841"/>
                  </a:lnTo>
                  <a:lnTo>
                    <a:pt x="274735" y="1330841"/>
                  </a:lnTo>
                  <a:lnTo>
                    <a:pt x="274735" y="1312553"/>
                  </a:lnTo>
                  <a:close/>
                  <a:moveTo>
                    <a:pt x="928130" y="1308135"/>
                  </a:moveTo>
                  <a:lnTo>
                    <a:pt x="928130" y="1326423"/>
                  </a:lnTo>
                  <a:lnTo>
                    <a:pt x="1111010" y="1326423"/>
                  </a:lnTo>
                  <a:lnTo>
                    <a:pt x="1111010" y="1308135"/>
                  </a:lnTo>
                  <a:close/>
                  <a:moveTo>
                    <a:pt x="713802" y="1307881"/>
                  </a:moveTo>
                  <a:lnTo>
                    <a:pt x="713802" y="1326169"/>
                  </a:lnTo>
                  <a:lnTo>
                    <a:pt x="896682" y="1326169"/>
                  </a:lnTo>
                  <a:lnTo>
                    <a:pt x="896682" y="1307881"/>
                  </a:lnTo>
                  <a:close/>
                  <a:moveTo>
                    <a:pt x="91855" y="1284733"/>
                  </a:moveTo>
                  <a:lnTo>
                    <a:pt x="91855" y="1303021"/>
                  </a:lnTo>
                  <a:lnTo>
                    <a:pt x="274735" y="1303021"/>
                  </a:lnTo>
                  <a:lnTo>
                    <a:pt x="274735" y="1284733"/>
                  </a:lnTo>
                  <a:close/>
                  <a:moveTo>
                    <a:pt x="928130" y="1280315"/>
                  </a:moveTo>
                  <a:lnTo>
                    <a:pt x="928130" y="1298603"/>
                  </a:lnTo>
                  <a:lnTo>
                    <a:pt x="1111010" y="1298603"/>
                  </a:lnTo>
                  <a:lnTo>
                    <a:pt x="1111010" y="1280315"/>
                  </a:lnTo>
                  <a:close/>
                  <a:moveTo>
                    <a:pt x="713802" y="1280061"/>
                  </a:moveTo>
                  <a:lnTo>
                    <a:pt x="713802" y="1298349"/>
                  </a:lnTo>
                  <a:lnTo>
                    <a:pt x="896682" y="1298349"/>
                  </a:lnTo>
                  <a:lnTo>
                    <a:pt x="896682" y="1280061"/>
                  </a:lnTo>
                  <a:close/>
                  <a:moveTo>
                    <a:pt x="91855" y="1256914"/>
                  </a:moveTo>
                  <a:lnTo>
                    <a:pt x="91855" y="1275202"/>
                  </a:lnTo>
                  <a:lnTo>
                    <a:pt x="274735" y="1275202"/>
                  </a:lnTo>
                  <a:lnTo>
                    <a:pt x="274735" y="1256914"/>
                  </a:lnTo>
                  <a:close/>
                  <a:moveTo>
                    <a:pt x="928130" y="1252496"/>
                  </a:moveTo>
                  <a:lnTo>
                    <a:pt x="928130" y="1270784"/>
                  </a:lnTo>
                  <a:lnTo>
                    <a:pt x="1111010" y="1270784"/>
                  </a:lnTo>
                  <a:lnTo>
                    <a:pt x="1111010" y="1252496"/>
                  </a:lnTo>
                  <a:close/>
                  <a:moveTo>
                    <a:pt x="713802" y="1252242"/>
                  </a:moveTo>
                  <a:lnTo>
                    <a:pt x="713802" y="1270530"/>
                  </a:lnTo>
                  <a:lnTo>
                    <a:pt x="896682" y="1270530"/>
                  </a:lnTo>
                  <a:lnTo>
                    <a:pt x="896682" y="1252242"/>
                  </a:lnTo>
                  <a:close/>
                  <a:moveTo>
                    <a:pt x="91855" y="1229095"/>
                  </a:moveTo>
                  <a:lnTo>
                    <a:pt x="91855" y="1247383"/>
                  </a:lnTo>
                  <a:lnTo>
                    <a:pt x="274735" y="1247383"/>
                  </a:lnTo>
                  <a:lnTo>
                    <a:pt x="274735" y="1229095"/>
                  </a:lnTo>
                  <a:close/>
                  <a:moveTo>
                    <a:pt x="928130" y="1224677"/>
                  </a:moveTo>
                  <a:lnTo>
                    <a:pt x="928130" y="1242965"/>
                  </a:lnTo>
                  <a:lnTo>
                    <a:pt x="1111010" y="1242965"/>
                  </a:lnTo>
                  <a:lnTo>
                    <a:pt x="1111010" y="1224677"/>
                  </a:lnTo>
                  <a:close/>
                  <a:moveTo>
                    <a:pt x="713802" y="1224423"/>
                  </a:moveTo>
                  <a:lnTo>
                    <a:pt x="713802" y="1242711"/>
                  </a:lnTo>
                  <a:lnTo>
                    <a:pt x="896682" y="1242711"/>
                  </a:lnTo>
                  <a:lnTo>
                    <a:pt x="896682" y="1224423"/>
                  </a:lnTo>
                  <a:close/>
                  <a:moveTo>
                    <a:pt x="1172454" y="1139433"/>
                  </a:moveTo>
                  <a:lnTo>
                    <a:pt x="1172454" y="1176009"/>
                  </a:lnTo>
                  <a:lnTo>
                    <a:pt x="1218416" y="1176009"/>
                  </a:lnTo>
                  <a:lnTo>
                    <a:pt x="1218416" y="1139433"/>
                  </a:lnTo>
                  <a:close/>
                  <a:moveTo>
                    <a:pt x="1096012" y="1139433"/>
                  </a:moveTo>
                  <a:lnTo>
                    <a:pt x="1096012" y="1176009"/>
                  </a:lnTo>
                  <a:lnTo>
                    <a:pt x="1141974" y="1176009"/>
                  </a:lnTo>
                  <a:lnTo>
                    <a:pt x="1141974" y="1139433"/>
                  </a:lnTo>
                  <a:close/>
                  <a:moveTo>
                    <a:pt x="1019570" y="1139433"/>
                  </a:moveTo>
                  <a:lnTo>
                    <a:pt x="1019570" y="1176009"/>
                  </a:lnTo>
                  <a:lnTo>
                    <a:pt x="1065532" y="1176009"/>
                  </a:lnTo>
                  <a:lnTo>
                    <a:pt x="1065532" y="1139433"/>
                  </a:lnTo>
                  <a:close/>
                  <a:moveTo>
                    <a:pt x="943128" y="1139433"/>
                  </a:moveTo>
                  <a:lnTo>
                    <a:pt x="943128" y="1176009"/>
                  </a:lnTo>
                  <a:lnTo>
                    <a:pt x="989090" y="1176009"/>
                  </a:lnTo>
                  <a:lnTo>
                    <a:pt x="989090" y="1139433"/>
                  </a:lnTo>
                  <a:close/>
                  <a:moveTo>
                    <a:pt x="866686" y="1139433"/>
                  </a:moveTo>
                  <a:lnTo>
                    <a:pt x="866686" y="1176009"/>
                  </a:lnTo>
                  <a:lnTo>
                    <a:pt x="912648" y="1176009"/>
                  </a:lnTo>
                  <a:lnTo>
                    <a:pt x="912648" y="1139433"/>
                  </a:lnTo>
                  <a:close/>
                  <a:moveTo>
                    <a:pt x="790244" y="1139433"/>
                  </a:moveTo>
                  <a:lnTo>
                    <a:pt x="790244" y="1176009"/>
                  </a:lnTo>
                  <a:lnTo>
                    <a:pt x="836206" y="1176009"/>
                  </a:lnTo>
                  <a:lnTo>
                    <a:pt x="836206" y="1139433"/>
                  </a:lnTo>
                  <a:close/>
                  <a:moveTo>
                    <a:pt x="713802" y="1139433"/>
                  </a:moveTo>
                  <a:lnTo>
                    <a:pt x="713802" y="1176009"/>
                  </a:lnTo>
                  <a:lnTo>
                    <a:pt x="759764" y="1176009"/>
                  </a:lnTo>
                  <a:lnTo>
                    <a:pt x="759764" y="1139433"/>
                  </a:lnTo>
                  <a:close/>
                  <a:moveTo>
                    <a:pt x="550507" y="1139433"/>
                  </a:moveTo>
                  <a:lnTo>
                    <a:pt x="550507" y="1176009"/>
                  </a:lnTo>
                  <a:lnTo>
                    <a:pt x="596469" y="1176009"/>
                  </a:lnTo>
                  <a:lnTo>
                    <a:pt x="596469" y="1139433"/>
                  </a:lnTo>
                  <a:close/>
                  <a:moveTo>
                    <a:pt x="474065" y="1139433"/>
                  </a:moveTo>
                  <a:lnTo>
                    <a:pt x="474065" y="1176009"/>
                  </a:lnTo>
                  <a:lnTo>
                    <a:pt x="520027" y="1176009"/>
                  </a:lnTo>
                  <a:lnTo>
                    <a:pt x="520027" y="1139433"/>
                  </a:lnTo>
                  <a:close/>
                  <a:moveTo>
                    <a:pt x="397623" y="1139433"/>
                  </a:moveTo>
                  <a:lnTo>
                    <a:pt x="397623" y="1176009"/>
                  </a:lnTo>
                  <a:lnTo>
                    <a:pt x="443585" y="1176009"/>
                  </a:lnTo>
                  <a:lnTo>
                    <a:pt x="443585" y="1139433"/>
                  </a:lnTo>
                  <a:close/>
                  <a:moveTo>
                    <a:pt x="321181" y="1139433"/>
                  </a:moveTo>
                  <a:lnTo>
                    <a:pt x="321181" y="1176009"/>
                  </a:lnTo>
                  <a:lnTo>
                    <a:pt x="367143" y="1176009"/>
                  </a:lnTo>
                  <a:lnTo>
                    <a:pt x="367143" y="1139433"/>
                  </a:lnTo>
                  <a:close/>
                  <a:moveTo>
                    <a:pt x="244739" y="1139433"/>
                  </a:moveTo>
                  <a:lnTo>
                    <a:pt x="244739" y="1176009"/>
                  </a:lnTo>
                  <a:lnTo>
                    <a:pt x="290701" y="1176009"/>
                  </a:lnTo>
                  <a:lnTo>
                    <a:pt x="290701" y="1139433"/>
                  </a:lnTo>
                  <a:close/>
                  <a:moveTo>
                    <a:pt x="168297" y="1139433"/>
                  </a:moveTo>
                  <a:lnTo>
                    <a:pt x="168297" y="1176009"/>
                  </a:lnTo>
                  <a:lnTo>
                    <a:pt x="214259" y="1176009"/>
                  </a:lnTo>
                  <a:lnTo>
                    <a:pt x="214259" y="1139433"/>
                  </a:lnTo>
                  <a:close/>
                  <a:moveTo>
                    <a:pt x="91855" y="1139433"/>
                  </a:moveTo>
                  <a:lnTo>
                    <a:pt x="91855" y="1176009"/>
                  </a:lnTo>
                  <a:lnTo>
                    <a:pt x="137817" y="1176009"/>
                  </a:lnTo>
                  <a:lnTo>
                    <a:pt x="137817" y="1139433"/>
                  </a:lnTo>
                  <a:close/>
                  <a:moveTo>
                    <a:pt x="1172454" y="1066462"/>
                  </a:moveTo>
                  <a:lnTo>
                    <a:pt x="1172454" y="1103038"/>
                  </a:lnTo>
                  <a:lnTo>
                    <a:pt x="1218416" y="1103038"/>
                  </a:lnTo>
                  <a:lnTo>
                    <a:pt x="1218416" y="1066462"/>
                  </a:lnTo>
                  <a:close/>
                  <a:moveTo>
                    <a:pt x="1096012" y="1066462"/>
                  </a:moveTo>
                  <a:lnTo>
                    <a:pt x="1096012" y="1103038"/>
                  </a:lnTo>
                  <a:lnTo>
                    <a:pt x="1141974" y="1103038"/>
                  </a:lnTo>
                  <a:lnTo>
                    <a:pt x="1141974" y="1066462"/>
                  </a:lnTo>
                  <a:close/>
                  <a:moveTo>
                    <a:pt x="1019570" y="1066462"/>
                  </a:moveTo>
                  <a:lnTo>
                    <a:pt x="1019570" y="1103038"/>
                  </a:lnTo>
                  <a:lnTo>
                    <a:pt x="1065532" y="1103038"/>
                  </a:lnTo>
                  <a:lnTo>
                    <a:pt x="1065532" y="1066462"/>
                  </a:lnTo>
                  <a:close/>
                  <a:moveTo>
                    <a:pt x="943128" y="1066462"/>
                  </a:moveTo>
                  <a:lnTo>
                    <a:pt x="943128" y="1103038"/>
                  </a:lnTo>
                  <a:lnTo>
                    <a:pt x="989090" y="1103038"/>
                  </a:lnTo>
                  <a:lnTo>
                    <a:pt x="989090" y="1066462"/>
                  </a:lnTo>
                  <a:close/>
                  <a:moveTo>
                    <a:pt x="866686" y="1066462"/>
                  </a:moveTo>
                  <a:lnTo>
                    <a:pt x="866686" y="1103038"/>
                  </a:lnTo>
                  <a:lnTo>
                    <a:pt x="912648" y="1103038"/>
                  </a:lnTo>
                  <a:lnTo>
                    <a:pt x="912648" y="1066462"/>
                  </a:lnTo>
                  <a:close/>
                  <a:moveTo>
                    <a:pt x="790244" y="1066462"/>
                  </a:moveTo>
                  <a:lnTo>
                    <a:pt x="790244" y="1103038"/>
                  </a:lnTo>
                  <a:lnTo>
                    <a:pt x="836206" y="1103038"/>
                  </a:lnTo>
                  <a:lnTo>
                    <a:pt x="836206" y="1066462"/>
                  </a:lnTo>
                  <a:close/>
                  <a:moveTo>
                    <a:pt x="713802" y="1066462"/>
                  </a:moveTo>
                  <a:lnTo>
                    <a:pt x="713802" y="1103038"/>
                  </a:lnTo>
                  <a:lnTo>
                    <a:pt x="759764" y="1103038"/>
                  </a:lnTo>
                  <a:lnTo>
                    <a:pt x="759764" y="1066462"/>
                  </a:lnTo>
                  <a:close/>
                  <a:moveTo>
                    <a:pt x="550507" y="1066462"/>
                  </a:moveTo>
                  <a:lnTo>
                    <a:pt x="550507" y="1103038"/>
                  </a:lnTo>
                  <a:lnTo>
                    <a:pt x="596469" y="1103038"/>
                  </a:lnTo>
                  <a:lnTo>
                    <a:pt x="596469" y="1066462"/>
                  </a:lnTo>
                  <a:close/>
                  <a:moveTo>
                    <a:pt x="474065" y="1066462"/>
                  </a:moveTo>
                  <a:lnTo>
                    <a:pt x="474065" y="1103038"/>
                  </a:lnTo>
                  <a:lnTo>
                    <a:pt x="520027" y="1103038"/>
                  </a:lnTo>
                  <a:lnTo>
                    <a:pt x="520027" y="1066462"/>
                  </a:lnTo>
                  <a:close/>
                  <a:moveTo>
                    <a:pt x="397623" y="1066462"/>
                  </a:moveTo>
                  <a:lnTo>
                    <a:pt x="397623" y="1103038"/>
                  </a:lnTo>
                  <a:lnTo>
                    <a:pt x="443585" y="1103038"/>
                  </a:lnTo>
                  <a:lnTo>
                    <a:pt x="443585" y="1066462"/>
                  </a:lnTo>
                  <a:close/>
                  <a:moveTo>
                    <a:pt x="321181" y="1066462"/>
                  </a:moveTo>
                  <a:lnTo>
                    <a:pt x="321181" y="1103038"/>
                  </a:lnTo>
                  <a:lnTo>
                    <a:pt x="367143" y="1103038"/>
                  </a:lnTo>
                  <a:lnTo>
                    <a:pt x="367143" y="1066462"/>
                  </a:lnTo>
                  <a:close/>
                  <a:moveTo>
                    <a:pt x="244739" y="1066462"/>
                  </a:moveTo>
                  <a:lnTo>
                    <a:pt x="244739" y="1103038"/>
                  </a:lnTo>
                  <a:lnTo>
                    <a:pt x="290701" y="1103038"/>
                  </a:lnTo>
                  <a:lnTo>
                    <a:pt x="290701" y="1066462"/>
                  </a:lnTo>
                  <a:close/>
                  <a:moveTo>
                    <a:pt x="168297" y="1066462"/>
                  </a:moveTo>
                  <a:lnTo>
                    <a:pt x="168297" y="1103038"/>
                  </a:lnTo>
                  <a:lnTo>
                    <a:pt x="214259" y="1103038"/>
                  </a:lnTo>
                  <a:lnTo>
                    <a:pt x="214259" y="1066462"/>
                  </a:lnTo>
                  <a:close/>
                  <a:moveTo>
                    <a:pt x="91855" y="1066462"/>
                  </a:moveTo>
                  <a:lnTo>
                    <a:pt x="91855" y="1103038"/>
                  </a:lnTo>
                  <a:lnTo>
                    <a:pt x="137817" y="1103038"/>
                  </a:lnTo>
                  <a:lnTo>
                    <a:pt x="137817" y="1066462"/>
                  </a:lnTo>
                  <a:close/>
                  <a:moveTo>
                    <a:pt x="1172454" y="987699"/>
                  </a:moveTo>
                  <a:lnTo>
                    <a:pt x="1172454" y="1024275"/>
                  </a:lnTo>
                  <a:lnTo>
                    <a:pt x="1218416" y="1024275"/>
                  </a:lnTo>
                  <a:lnTo>
                    <a:pt x="1218416" y="987699"/>
                  </a:lnTo>
                  <a:close/>
                  <a:moveTo>
                    <a:pt x="1096012" y="987699"/>
                  </a:moveTo>
                  <a:lnTo>
                    <a:pt x="1096012" y="1024275"/>
                  </a:lnTo>
                  <a:lnTo>
                    <a:pt x="1141974" y="1024275"/>
                  </a:lnTo>
                  <a:lnTo>
                    <a:pt x="1141974" y="987699"/>
                  </a:lnTo>
                  <a:close/>
                  <a:moveTo>
                    <a:pt x="1019570" y="987699"/>
                  </a:moveTo>
                  <a:lnTo>
                    <a:pt x="1019570" y="1024275"/>
                  </a:lnTo>
                  <a:lnTo>
                    <a:pt x="1065532" y="1024275"/>
                  </a:lnTo>
                  <a:lnTo>
                    <a:pt x="1065532" y="987699"/>
                  </a:lnTo>
                  <a:close/>
                  <a:moveTo>
                    <a:pt x="943128" y="987699"/>
                  </a:moveTo>
                  <a:lnTo>
                    <a:pt x="943128" y="1024275"/>
                  </a:lnTo>
                  <a:lnTo>
                    <a:pt x="989090" y="1024275"/>
                  </a:lnTo>
                  <a:lnTo>
                    <a:pt x="989090" y="987699"/>
                  </a:lnTo>
                  <a:close/>
                  <a:moveTo>
                    <a:pt x="866686" y="987699"/>
                  </a:moveTo>
                  <a:lnTo>
                    <a:pt x="866686" y="1024275"/>
                  </a:lnTo>
                  <a:lnTo>
                    <a:pt x="912648" y="1024275"/>
                  </a:lnTo>
                  <a:lnTo>
                    <a:pt x="912648" y="987699"/>
                  </a:lnTo>
                  <a:close/>
                  <a:moveTo>
                    <a:pt x="790244" y="987699"/>
                  </a:moveTo>
                  <a:lnTo>
                    <a:pt x="790244" y="1024275"/>
                  </a:lnTo>
                  <a:lnTo>
                    <a:pt x="836206" y="1024275"/>
                  </a:lnTo>
                  <a:lnTo>
                    <a:pt x="836206" y="987699"/>
                  </a:lnTo>
                  <a:close/>
                  <a:moveTo>
                    <a:pt x="713802" y="987699"/>
                  </a:moveTo>
                  <a:lnTo>
                    <a:pt x="713802" y="1024275"/>
                  </a:lnTo>
                  <a:lnTo>
                    <a:pt x="759764" y="1024275"/>
                  </a:lnTo>
                  <a:lnTo>
                    <a:pt x="759764" y="987699"/>
                  </a:lnTo>
                  <a:close/>
                  <a:moveTo>
                    <a:pt x="1172454" y="914728"/>
                  </a:moveTo>
                  <a:lnTo>
                    <a:pt x="1172454" y="951304"/>
                  </a:lnTo>
                  <a:lnTo>
                    <a:pt x="1218416" y="951304"/>
                  </a:lnTo>
                  <a:lnTo>
                    <a:pt x="1218416" y="914728"/>
                  </a:lnTo>
                  <a:close/>
                  <a:moveTo>
                    <a:pt x="1096012" y="914728"/>
                  </a:moveTo>
                  <a:lnTo>
                    <a:pt x="1096012" y="951304"/>
                  </a:lnTo>
                  <a:lnTo>
                    <a:pt x="1141974" y="951304"/>
                  </a:lnTo>
                  <a:lnTo>
                    <a:pt x="1141974" y="914728"/>
                  </a:lnTo>
                  <a:close/>
                  <a:moveTo>
                    <a:pt x="1019570" y="914728"/>
                  </a:moveTo>
                  <a:lnTo>
                    <a:pt x="1019570" y="951304"/>
                  </a:lnTo>
                  <a:lnTo>
                    <a:pt x="1065532" y="951304"/>
                  </a:lnTo>
                  <a:lnTo>
                    <a:pt x="1065532" y="914728"/>
                  </a:lnTo>
                  <a:close/>
                  <a:moveTo>
                    <a:pt x="943128" y="914728"/>
                  </a:moveTo>
                  <a:lnTo>
                    <a:pt x="943128" y="951304"/>
                  </a:lnTo>
                  <a:lnTo>
                    <a:pt x="989090" y="951304"/>
                  </a:lnTo>
                  <a:lnTo>
                    <a:pt x="989090" y="914728"/>
                  </a:lnTo>
                  <a:close/>
                  <a:moveTo>
                    <a:pt x="866686" y="914728"/>
                  </a:moveTo>
                  <a:lnTo>
                    <a:pt x="866686" y="951304"/>
                  </a:lnTo>
                  <a:lnTo>
                    <a:pt x="912648" y="951304"/>
                  </a:lnTo>
                  <a:lnTo>
                    <a:pt x="912648" y="914728"/>
                  </a:lnTo>
                  <a:close/>
                  <a:moveTo>
                    <a:pt x="790244" y="914728"/>
                  </a:moveTo>
                  <a:lnTo>
                    <a:pt x="790244" y="951304"/>
                  </a:lnTo>
                  <a:lnTo>
                    <a:pt x="836206" y="951304"/>
                  </a:lnTo>
                  <a:lnTo>
                    <a:pt x="836206" y="914728"/>
                  </a:lnTo>
                  <a:close/>
                  <a:moveTo>
                    <a:pt x="713802" y="914728"/>
                  </a:moveTo>
                  <a:lnTo>
                    <a:pt x="713802" y="951304"/>
                  </a:lnTo>
                  <a:lnTo>
                    <a:pt x="759764" y="951304"/>
                  </a:lnTo>
                  <a:lnTo>
                    <a:pt x="759764" y="914728"/>
                  </a:lnTo>
                  <a:close/>
                  <a:moveTo>
                    <a:pt x="406719" y="768369"/>
                  </a:moveTo>
                  <a:cubicBezTo>
                    <a:pt x="397376" y="768369"/>
                    <a:pt x="392429" y="770567"/>
                    <a:pt x="392429" y="781560"/>
                  </a:cubicBezTo>
                  <a:cubicBezTo>
                    <a:pt x="392979" y="834873"/>
                    <a:pt x="392979" y="888736"/>
                    <a:pt x="391879" y="942049"/>
                  </a:cubicBezTo>
                  <a:cubicBezTo>
                    <a:pt x="391879" y="951942"/>
                    <a:pt x="395177" y="956339"/>
                    <a:pt x="405620" y="956339"/>
                  </a:cubicBezTo>
                  <a:cubicBezTo>
                    <a:pt x="416063" y="956339"/>
                    <a:pt x="419360" y="952492"/>
                    <a:pt x="419360" y="942049"/>
                  </a:cubicBezTo>
                  <a:cubicBezTo>
                    <a:pt x="418811" y="915667"/>
                    <a:pt x="419360" y="889835"/>
                    <a:pt x="419360" y="863453"/>
                  </a:cubicBezTo>
                  <a:cubicBezTo>
                    <a:pt x="419360" y="836522"/>
                    <a:pt x="418811" y="809041"/>
                    <a:pt x="419360" y="782110"/>
                  </a:cubicBezTo>
                  <a:cubicBezTo>
                    <a:pt x="419360" y="772766"/>
                    <a:pt x="417162" y="768369"/>
                    <a:pt x="406719" y="768369"/>
                  </a:cubicBezTo>
                  <a:close/>
                  <a:moveTo>
                    <a:pt x="555116" y="723300"/>
                  </a:moveTo>
                  <a:cubicBezTo>
                    <a:pt x="546872" y="723300"/>
                    <a:pt x="544674" y="727697"/>
                    <a:pt x="544674" y="734842"/>
                  </a:cubicBezTo>
                  <a:cubicBezTo>
                    <a:pt x="544674" y="804644"/>
                    <a:pt x="544674" y="874446"/>
                    <a:pt x="545223" y="944797"/>
                  </a:cubicBezTo>
                  <a:cubicBezTo>
                    <a:pt x="544674" y="953041"/>
                    <a:pt x="548521" y="956339"/>
                    <a:pt x="556765" y="956339"/>
                  </a:cubicBezTo>
                  <a:cubicBezTo>
                    <a:pt x="571056" y="955789"/>
                    <a:pt x="585895" y="955789"/>
                    <a:pt x="600185" y="956339"/>
                  </a:cubicBezTo>
                  <a:cubicBezTo>
                    <a:pt x="611177" y="956889"/>
                    <a:pt x="615025" y="952492"/>
                    <a:pt x="615025" y="941499"/>
                  </a:cubicBezTo>
                  <a:cubicBezTo>
                    <a:pt x="614475" y="916217"/>
                    <a:pt x="615025" y="891484"/>
                    <a:pt x="615025" y="866751"/>
                  </a:cubicBezTo>
                  <a:cubicBezTo>
                    <a:pt x="615025" y="861255"/>
                    <a:pt x="613926" y="853010"/>
                    <a:pt x="621071" y="853010"/>
                  </a:cubicBezTo>
                  <a:cubicBezTo>
                    <a:pt x="640857" y="853010"/>
                    <a:pt x="637010" y="839270"/>
                    <a:pt x="637559" y="827728"/>
                  </a:cubicBezTo>
                  <a:cubicBezTo>
                    <a:pt x="637559" y="818934"/>
                    <a:pt x="633712" y="816735"/>
                    <a:pt x="625468" y="816735"/>
                  </a:cubicBezTo>
                  <a:cubicBezTo>
                    <a:pt x="612277" y="816735"/>
                    <a:pt x="599086" y="816186"/>
                    <a:pt x="585895" y="816735"/>
                  </a:cubicBezTo>
                  <a:cubicBezTo>
                    <a:pt x="572704" y="817285"/>
                    <a:pt x="567208" y="811239"/>
                    <a:pt x="567208" y="798598"/>
                  </a:cubicBezTo>
                  <a:cubicBezTo>
                    <a:pt x="567208" y="788705"/>
                    <a:pt x="567208" y="778262"/>
                    <a:pt x="567208" y="767819"/>
                  </a:cubicBezTo>
                  <a:cubicBezTo>
                    <a:pt x="566659" y="767819"/>
                    <a:pt x="566659" y="767819"/>
                    <a:pt x="566659" y="767819"/>
                  </a:cubicBezTo>
                  <a:cubicBezTo>
                    <a:pt x="566659" y="756827"/>
                    <a:pt x="566659" y="746384"/>
                    <a:pt x="566659" y="735392"/>
                  </a:cubicBezTo>
                  <a:cubicBezTo>
                    <a:pt x="566659" y="727148"/>
                    <a:pt x="563910" y="723300"/>
                    <a:pt x="555116" y="723300"/>
                  </a:cubicBezTo>
                  <a:close/>
                  <a:moveTo>
                    <a:pt x="509498" y="565559"/>
                  </a:moveTo>
                  <a:cubicBezTo>
                    <a:pt x="503452" y="565559"/>
                    <a:pt x="495208" y="563910"/>
                    <a:pt x="495208" y="572704"/>
                  </a:cubicBezTo>
                  <a:cubicBezTo>
                    <a:pt x="495208" y="582597"/>
                    <a:pt x="488063" y="595239"/>
                    <a:pt x="502353" y="601284"/>
                  </a:cubicBezTo>
                  <a:cubicBezTo>
                    <a:pt x="534781" y="615025"/>
                    <a:pt x="546322" y="640857"/>
                    <a:pt x="545223" y="674384"/>
                  </a:cubicBezTo>
                  <a:cubicBezTo>
                    <a:pt x="544674" y="705712"/>
                    <a:pt x="543025" y="702964"/>
                    <a:pt x="571605" y="702964"/>
                  </a:cubicBezTo>
                  <a:cubicBezTo>
                    <a:pt x="574353" y="702964"/>
                    <a:pt x="576552" y="702964"/>
                    <a:pt x="578750" y="703514"/>
                  </a:cubicBezTo>
                  <a:cubicBezTo>
                    <a:pt x="584796" y="704613"/>
                    <a:pt x="589193" y="706262"/>
                    <a:pt x="588643" y="715056"/>
                  </a:cubicBezTo>
                  <a:cubicBezTo>
                    <a:pt x="586994" y="732644"/>
                    <a:pt x="588093" y="749682"/>
                    <a:pt x="588093" y="767270"/>
                  </a:cubicBezTo>
                  <a:cubicBezTo>
                    <a:pt x="588093" y="793651"/>
                    <a:pt x="588093" y="793651"/>
                    <a:pt x="613376" y="794751"/>
                  </a:cubicBezTo>
                  <a:cubicBezTo>
                    <a:pt x="615025" y="794751"/>
                    <a:pt x="616124" y="795300"/>
                    <a:pt x="617773" y="795300"/>
                  </a:cubicBezTo>
                  <a:cubicBezTo>
                    <a:pt x="627117" y="795850"/>
                    <a:pt x="637010" y="799148"/>
                    <a:pt x="637559" y="783758"/>
                  </a:cubicBezTo>
                  <a:cubicBezTo>
                    <a:pt x="638658" y="756827"/>
                    <a:pt x="638658" y="755178"/>
                    <a:pt x="620521" y="754629"/>
                  </a:cubicBezTo>
                  <a:cubicBezTo>
                    <a:pt x="602384" y="753529"/>
                    <a:pt x="597987" y="749682"/>
                    <a:pt x="597987" y="731545"/>
                  </a:cubicBezTo>
                  <a:cubicBezTo>
                    <a:pt x="597987" y="706262"/>
                    <a:pt x="597987" y="681529"/>
                    <a:pt x="597987" y="656796"/>
                  </a:cubicBezTo>
                  <a:cubicBezTo>
                    <a:pt x="597437" y="656796"/>
                    <a:pt x="597437" y="656796"/>
                    <a:pt x="597437" y="656796"/>
                  </a:cubicBezTo>
                  <a:cubicBezTo>
                    <a:pt x="597437" y="631514"/>
                    <a:pt x="596887" y="606231"/>
                    <a:pt x="597437" y="580949"/>
                  </a:cubicBezTo>
                  <a:cubicBezTo>
                    <a:pt x="597987" y="569956"/>
                    <a:pt x="594689" y="565009"/>
                    <a:pt x="582597" y="565559"/>
                  </a:cubicBezTo>
                  <a:cubicBezTo>
                    <a:pt x="558414" y="566109"/>
                    <a:pt x="533681" y="565559"/>
                    <a:pt x="509498" y="565559"/>
                  </a:cubicBezTo>
                  <a:close/>
                  <a:moveTo>
                    <a:pt x="1099240" y="0"/>
                  </a:moveTo>
                  <a:lnTo>
                    <a:pt x="1179484" y="0"/>
                  </a:lnTo>
                  <a:lnTo>
                    <a:pt x="1216309" y="756827"/>
                  </a:lnTo>
                  <a:lnTo>
                    <a:pt x="1303698" y="758476"/>
                  </a:lnTo>
                  <a:lnTo>
                    <a:pt x="1301500" y="1355913"/>
                  </a:lnTo>
                  <a:lnTo>
                    <a:pt x="0" y="1355913"/>
                  </a:lnTo>
                  <a:lnTo>
                    <a:pt x="2199" y="951942"/>
                  </a:lnTo>
                  <a:lnTo>
                    <a:pt x="149497" y="867850"/>
                  </a:lnTo>
                  <a:lnTo>
                    <a:pt x="190719" y="943698"/>
                  </a:lnTo>
                  <a:lnTo>
                    <a:pt x="325925" y="867300"/>
                  </a:lnTo>
                  <a:lnTo>
                    <a:pt x="364398" y="938751"/>
                  </a:lnTo>
                  <a:cubicBezTo>
                    <a:pt x="364398" y="881591"/>
                    <a:pt x="365498" y="824430"/>
                    <a:pt x="366047" y="767270"/>
                  </a:cubicBezTo>
                  <a:cubicBezTo>
                    <a:pt x="366047" y="743636"/>
                    <a:pt x="367696" y="741987"/>
                    <a:pt x="391879" y="741987"/>
                  </a:cubicBezTo>
                  <a:cubicBezTo>
                    <a:pt x="423208" y="741987"/>
                    <a:pt x="419910" y="745835"/>
                    <a:pt x="419910" y="714506"/>
                  </a:cubicBezTo>
                  <a:cubicBezTo>
                    <a:pt x="419910" y="696918"/>
                    <a:pt x="419910" y="678781"/>
                    <a:pt x="419910" y="661193"/>
                  </a:cubicBezTo>
                  <a:cubicBezTo>
                    <a:pt x="420460" y="635911"/>
                    <a:pt x="431452" y="616674"/>
                    <a:pt x="454536" y="606231"/>
                  </a:cubicBezTo>
                  <a:cubicBezTo>
                    <a:pt x="464979" y="601834"/>
                    <a:pt x="468826" y="595788"/>
                    <a:pt x="467727" y="584796"/>
                  </a:cubicBezTo>
                  <a:cubicBezTo>
                    <a:pt x="466628" y="574903"/>
                    <a:pt x="467177" y="565009"/>
                    <a:pt x="467177" y="555116"/>
                  </a:cubicBezTo>
                  <a:cubicBezTo>
                    <a:pt x="466628" y="544674"/>
                    <a:pt x="471574" y="539178"/>
                    <a:pt x="482017" y="539178"/>
                  </a:cubicBezTo>
                  <a:cubicBezTo>
                    <a:pt x="523788" y="539178"/>
                    <a:pt x="565559" y="539178"/>
                    <a:pt x="607330" y="539178"/>
                  </a:cubicBezTo>
                  <a:cubicBezTo>
                    <a:pt x="620521" y="539178"/>
                    <a:pt x="624368" y="546872"/>
                    <a:pt x="624368" y="558414"/>
                  </a:cubicBezTo>
                  <a:cubicBezTo>
                    <a:pt x="623819" y="596887"/>
                    <a:pt x="623819" y="635361"/>
                    <a:pt x="624368" y="673834"/>
                  </a:cubicBezTo>
                  <a:cubicBezTo>
                    <a:pt x="624368" y="688124"/>
                    <a:pt x="625468" y="702964"/>
                    <a:pt x="626017" y="717254"/>
                  </a:cubicBezTo>
                  <a:cubicBezTo>
                    <a:pt x="626017" y="721651"/>
                    <a:pt x="626017" y="727148"/>
                    <a:pt x="632063" y="726598"/>
                  </a:cubicBezTo>
                  <a:cubicBezTo>
                    <a:pt x="637559" y="726048"/>
                    <a:pt x="637010" y="721651"/>
                    <a:pt x="637010" y="717804"/>
                  </a:cubicBezTo>
                  <a:cubicBezTo>
                    <a:pt x="637010" y="708461"/>
                    <a:pt x="637559" y="699667"/>
                    <a:pt x="637010" y="690873"/>
                  </a:cubicBezTo>
                  <a:cubicBezTo>
                    <a:pt x="636460" y="679330"/>
                    <a:pt x="641407" y="672735"/>
                    <a:pt x="653498" y="674384"/>
                  </a:cubicBezTo>
                  <a:cubicBezTo>
                    <a:pt x="665590" y="676033"/>
                    <a:pt x="671086" y="672186"/>
                    <a:pt x="671086" y="658445"/>
                  </a:cubicBezTo>
                  <a:cubicBezTo>
                    <a:pt x="671086" y="639208"/>
                    <a:pt x="680430" y="623819"/>
                    <a:pt x="695819" y="611727"/>
                  </a:cubicBezTo>
                  <a:cubicBezTo>
                    <a:pt x="702414" y="606231"/>
                    <a:pt x="710109" y="602933"/>
                    <a:pt x="715056" y="594140"/>
                  </a:cubicBezTo>
                  <a:cubicBezTo>
                    <a:pt x="720002" y="585346"/>
                    <a:pt x="748582" y="588643"/>
                    <a:pt x="753529" y="597987"/>
                  </a:cubicBezTo>
                  <a:cubicBezTo>
                    <a:pt x="755728" y="601834"/>
                    <a:pt x="758476" y="604033"/>
                    <a:pt x="762323" y="606231"/>
                  </a:cubicBezTo>
                  <a:cubicBezTo>
                    <a:pt x="785407" y="619422"/>
                    <a:pt x="795850" y="639758"/>
                    <a:pt x="795850" y="665590"/>
                  </a:cubicBezTo>
                  <a:cubicBezTo>
                    <a:pt x="795850" y="698567"/>
                    <a:pt x="795850" y="732094"/>
                    <a:pt x="795850" y="765071"/>
                  </a:cubicBezTo>
                  <a:lnTo>
                    <a:pt x="862903" y="761773"/>
                  </a:lnTo>
                  <a:lnTo>
                    <a:pt x="898079" y="155543"/>
                  </a:lnTo>
                  <a:lnTo>
                    <a:pt x="979973" y="155543"/>
                  </a:lnTo>
                  <a:lnTo>
                    <a:pt x="1016797" y="759026"/>
                  </a:lnTo>
                  <a:lnTo>
                    <a:pt x="1063515" y="75737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67E5CC4-CD10-4BC0-A21F-CDED84ACA2BD}"/>
                </a:ext>
              </a:extLst>
            </p:cNvPr>
            <p:cNvSpPr/>
            <p:nvPr/>
          </p:nvSpPr>
          <p:spPr>
            <a:xfrm>
              <a:off x="4622687" y="4855631"/>
              <a:ext cx="345495" cy="888416"/>
            </a:xfrm>
            <a:custGeom>
              <a:avLst/>
              <a:gdLst>
                <a:gd name="connsiteX0" fmla="*/ 0 w 466725"/>
                <a:gd name="connsiteY0" fmla="*/ 1203008 h 1200150"/>
                <a:gd name="connsiteX1" fmla="*/ 468630 w 466725"/>
                <a:gd name="connsiteY1" fmla="*/ 1203008 h 1200150"/>
                <a:gd name="connsiteX2" fmla="*/ 464820 w 466725"/>
                <a:gd name="connsiteY2" fmla="*/ 1182053 h 1200150"/>
                <a:gd name="connsiteX3" fmla="*/ 464820 w 466725"/>
                <a:gd name="connsiteY3" fmla="*/ 32385 h 1200150"/>
                <a:gd name="connsiteX4" fmla="*/ 464820 w 466725"/>
                <a:gd name="connsiteY4" fmla="*/ 0 h 1200150"/>
                <a:gd name="connsiteX5" fmla="*/ 0 w 466725"/>
                <a:gd name="connsiteY5" fmla="*/ 0 h 1200150"/>
                <a:gd name="connsiteX6" fmla="*/ 0 w 466725"/>
                <a:gd name="connsiteY6" fmla="*/ 29528 h 1200150"/>
                <a:gd name="connsiteX7" fmla="*/ 0 w 466725"/>
                <a:gd name="connsiteY7" fmla="*/ 1183958 h 1200150"/>
                <a:gd name="connsiteX8" fmla="*/ 0 w 466725"/>
                <a:gd name="connsiteY8" fmla="*/ 1203008 h 1200150"/>
                <a:gd name="connsiteX9" fmla="*/ 110490 w 466725"/>
                <a:gd name="connsiteY9" fmla="*/ 892493 h 1200150"/>
                <a:gd name="connsiteX10" fmla="*/ 41910 w 466725"/>
                <a:gd name="connsiteY10" fmla="*/ 892493 h 1200150"/>
                <a:gd name="connsiteX11" fmla="*/ 41910 w 466725"/>
                <a:gd name="connsiteY11" fmla="*/ 825818 h 1200150"/>
                <a:gd name="connsiteX12" fmla="*/ 110490 w 466725"/>
                <a:gd name="connsiteY12" fmla="*/ 825818 h 1200150"/>
                <a:gd name="connsiteX13" fmla="*/ 110490 w 466725"/>
                <a:gd name="connsiteY13" fmla="*/ 892493 h 1200150"/>
                <a:gd name="connsiteX14" fmla="*/ 204788 w 466725"/>
                <a:gd name="connsiteY14" fmla="*/ 892493 h 1200150"/>
                <a:gd name="connsiteX15" fmla="*/ 146685 w 466725"/>
                <a:gd name="connsiteY15" fmla="*/ 892493 h 1200150"/>
                <a:gd name="connsiteX16" fmla="*/ 146685 w 466725"/>
                <a:gd name="connsiteY16" fmla="*/ 824865 h 1200150"/>
                <a:gd name="connsiteX17" fmla="*/ 204788 w 466725"/>
                <a:gd name="connsiteY17" fmla="*/ 824865 h 1200150"/>
                <a:gd name="connsiteX18" fmla="*/ 204788 w 466725"/>
                <a:gd name="connsiteY18" fmla="*/ 892493 h 1200150"/>
                <a:gd name="connsiteX19" fmla="*/ 206692 w 466725"/>
                <a:gd name="connsiteY19" fmla="*/ 673418 h 1200150"/>
                <a:gd name="connsiteX20" fmla="*/ 206692 w 466725"/>
                <a:gd name="connsiteY20" fmla="*/ 701040 h 1200150"/>
                <a:gd name="connsiteX21" fmla="*/ 195263 w 466725"/>
                <a:gd name="connsiteY21" fmla="*/ 702945 h 1200150"/>
                <a:gd name="connsiteX22" fmla="*/ 144780 w 466725"/>
                <a:gd name="connsiteY22" fmla="*/ 652463 h 1200150"/>
                <a:gd name="connsiteX23" fmla="*/ 164782 w 466725"/>
                <a:gd name="connsiteY23" fmla="*/ 632460 h 1200150"/>
                <a:gd name="connsiteX24" fmla="*/ 206692 w 466725"/>
                <a:gd name="connsiteY24" fmla="*/ 673418 h 1200150"/>
                <a:gd name="connsiteX25" fmla="*/ 309563 w 466725"/>
                <a:gd name="connsiteY25" fmla="*/ 892493 h 1200150"/>
                <a:gd name="connsiteX26" fmla="*/ 252413 w 466725"/>
                <a:gd name="connsiteY26" fmla="*/ 892493 h 1200150"/>
                <a:gd name="connsiteX27" fmla="*/ 252413 w 466725"/>
                <a:gd name="connsiteY27" fmla="*/ 824865 h 1200150"/>
                <a:gd name="connsiteX28" fmla="*/ 309563 w 466725"/>
                <a:gd name="connsiteY28" fmla="*/ 824865 h 1200150"/>
                <a:gd name="connsiteX29" fmla="*/ 309563 w 466725"/>
                <a:gd name="connsiteY29" fmla="*/ 892493 h 1200150"/>
                <a:gd name="connsiteX30" fmla="*/ 311467 w 466725"/>
                <a:gd name="connsiteY30" fmla="*/ 701993 h 1200150"/>
                <a:gd name="connsiteX31" fmla="*/ 250507 w 466725"/>
                <a:gd name="connsiteY31" fmla="*/ 701993 h 1200150"/>
                <a:gd name="connsiteX32" fmla="*/ 251460 w 466725"/>
                <a:gd name="connsiteY32" fmla="*/ 644843 h 1200150"/>
                <a:gd name="connsiteX33" fmla="*/ 264795 w 466725"/>
                <a:gd name="connsiteY33" fmla="*/ 633413 h 1200150"/>
                <a:gd name="connsiteX34" fmla="*/ 311467 w 466725"/>
                <a:gd name="connsiteY34" fmla="*/ 672465 h 1200150"/>
                <a:gd name="connsiteX35" fmla="*/ 311467 w 466725"/>
                <a:gd name="connsiteY35" fmla="*/ 701993 h 1200150"/>
                <a:gd name="connsiteX36" fmla="*/ 404813 w 466725"/>
                <a:gd name="connsiteY36" fmla="*/ 892493 h 1200150"/>
                <a:gd name="connsiteX37" fmla="*/ 347663 w 466725"/>
                <a:gd name="connsiteY37" fmla="*/ 892493 h 1200150"/>
                <a:gd name="connsiteX38" fmla="*/ 347663 w 466725"/>
                <a:gd name="connsiteY38" fmla="*/ 824865 h 1200150"/>
                <a:gd name="connsiteX39" fmla="*/ 404813 w 466725"/>
                <a:gd name="connsiteY39" fmla="*/ 824865 h 1200150"/>
                <a:gd name="connsiteX40" fmla="*/ 404813 w 466725"/>
                <a:gd name="connsiteY40" fmla="*/ 892493 h 1200150"/>
                <a:gd name="connsiteX41" fmla="*/ 404813 w 466725"/>
                <a:gd name="connsiteY41" fmla="*/ 797243 h 1200150"/>
                <a:gd name="connsiteX42" fmla="*/ 346710 w 466725"/>
                <a:gd name="connsiteY42" fmla="*/ 797243 h 1200150"/>
                <a:gd name="connsiteX43" fmla="*/ 345757 w 466725"/>
                <a:gd name="connsiteY43" fmla="*/ 779145 h 1200150"/>
                <a:gd name="connsiteX44" fmla="*/ 404813 w 466725"/>
                <a:gd name="connsiteY44" fmla="*/ 731520 h 1200150"/>
                <a:gd name="connsiteX45" fmla="*/ 404813 w 466725"/>
                <a:gd name="connsiteY45" fmla="*/ 797243 h 1200150"/>
                <a:gd name="connsiteX46" fmla="*/ 405765 w 466725"/>
                <a:gd name="connsiteY46" fmla="*/ 701993 h 1200150"/>
                <a:gd name="connsiteX47" fmla="*/ 345757 w 466725"/>
                <a:gd name="connsiteY47" fmla="*/ 701993 h 1200150"/>
                <a:gd name="connsiteX48" fmla="*/ 345757 w 466725"/>
                <a:gd name="connsiteY48" fmla="*/ 643890 h 1200150"/>
                <a:gd name="connsiteX49" fmla="*/ 355282 w 466725"/>
                <a:gd name="connsiteY49" fmla="*/ 634365 h 1200150"/>
                <a:gd name="connsiteX50" fmla="*/ 404813 w 466725"/>
                <a:gd name="connsiteY50" fmla="*/ 634365 h 1200150"/>
                <a:gd name="connsiteX51" fmla="*/ 405765 w 466725"/>
                <a:gd name="connsiteY51" fmla="*/ 701993 h 1200150"/>
                <a:gd name="connsiteX52" fmla="*/ 405765 w 466725"/>
                <a:gd name="connsiteY52" fmla="*/ 444818 h 1200150"/>
                <a:gd name="connsiteX53" fmla="*/ 405765 w 466725"/>
                <a:gd name="connsiteY53" fmla="*/ 513398 h 1200150"/>
                <a:gd name="connsiteX54" fmla="*/ 358140 w 466725"/>
                <a:gd name="connsiteY54" fmla="*/ 512445 h 1200150"/>
                <a:gd name="connsiteX55" fmla="*/ 345757 w 466725"/>
                <a:gd name="connsiteY55" fmla="*/ 500063 h 1200150"/>
                <a:gd name="connsiteX56" fmla="*/ 344805 w 466725"/>
                <a:gd name="connsiteY56" fmla="*/ 443865 h 1200150"/>
                <a:gd name="connsiteX57" fmla="*/ 405765 w 466725"/>
                <a:gd name="connsiteY57" fmla="*/ 444818 h 1200150"/>
                <a:gd name="connsiteX58" fmla="*/ 404813 w 466725"/>
                <a:gd name="connsiteY58" fmla="*/ 321945 h 1200150"/>
                <a:gd name="connsiteX59" fmla="*/ 346710 w 466725"/>
                <a:gd name="connsiteY59" fmla="*/ 321945 h 1200150"/>
                <a:gd name="connsiteX60" fmla="*/ 346710 w 466725"/>
                <a:gd name="connsiteY60" fmla="*/ 254318 h 1200150"/>
                <a:gd name="connsiteX61" fmla="*/ 404813 w 466725"/>
                <a:gd name="connsiteY61" fmla="*/ 254318 h 1200150"/>
                <a:gd name="connsiteX62" fmla="*/ 404813 w 466725"/>
                <a:gd name="connsiteY62" fmla="*/ 321945 h 1200150"/>
                <a:gd name="connsiteX63" fmla="*/ 404813 w 466725"/>
                <a:gd name="connsiteY63" fmla="*/ 159068 h 1200150"/>
                <a:gd name="connsiteX64" fmla="*/ 404813 w 466725"/>
                <a:gd name="connsiteY64" fmla="*/ 224790 h 1200150"/>
                <a:gd name="connsiteX65" fmla="*/ 346710 w 466725"/>
                <a:gd name="connsiteY65" fmla="*/ 224790 h 1200150"/>
                <a:gd name="connsiteX66" fmla="*/ 345757 w 466725"/>
                <a:gd name="connsiteY66" fmla="*/ 207645 h 1200150"/>
                <a:gd name="connsiteX67" fmla="*/ 404813 w 466725"/>
                <a:gd name="connsiteY67" fmla="*/ 159068 h 1200150"/>
                <a:gd name="connsiteX68" fmla="*/ 346710 w 466725"/>
                <a:gd name="connsiteY68" fmla="*/ 349568 h 1200150"/>
                <a:gd name="connsiteX69" fmla="*/ 403860 w 466725"/>
                <a:gd name="connsiteY69" fmla="*/ 349568 h 1200150"/>
                <a:gd name="connsiteX70" fmla="*/ 403860 w 466725"/>
                <a:gd name="connsiteY70" fmla="*/ 415290 h 1200150"/>
                <a:gd name="connsiteX71" fmla="*/ 399097 w 466725"/>
                <a:gd name="connsiteY71" fmla="*/ 417195 h 1200150"/>
                <a:gd name="connsiteX72" fmla="*/ 346710 w 466725"/>
                <a:gd name="connsiteY72" fmla="*/ 349568 h 1200150"/>
                <a:gd name="connsiteX73" fmla="*/ 348615 w 466725"/>
                <a:gd name="connsiteY73" fmla="*/ 544830 h 1200150"/>
                <a:gd name="connsiteX74" fmla="*/ 405765 w 466725"/>
                <a:gd name="connsiteY74" fmla="*/ 534353 h 1200150"/>
                <a:gd name="connsiteX75" fmla="*/ 405765 w 466725"/>
                <a:gd name="connsiteY75" fmla="*/ 593408 h 1200150"/>
                <a:gd name="connsiteX76" fmla="*/ 403860 w 466725"/>
                <a:gd name="connsiteY76" fmla="*/ 611505 h 1200150"/>
                <a:gd name="connsiteX77" fmla="*/ 348615 w 466725"/>
                <a:gd name="connsiteY77" fmla="*/ 602933 h 1200150"/>
                <a:gd name="connsiteX78" fmla="*/ 348615 w 466725"/>
                <a:gd name="connsiteY78" fmla="*/ 544830 h 1200150"/>
                <a:gd name="connsiteX79" fmla="*/ 306705 w 466725"/>
                <a:gd name="connsiteY79" fmla="*/ 605790 h 1200150"/>
                <a:gd name="connsiteX80" fmla="*/ 258127 w 466725"/>
                <a:gd name="connsiteY80" fmla="*/ 607695 h 1200150"/>
                <a:gd name="connsiteX81" fmla="*/ 251460 w 466725"/>
                <a:gd name="connsiteY81" fmla="*/ 595313 h 1200150"/>
                <a:gd name="connsiteX82" fmla="*/ 251460 w 466725"/>
                <a:gd name="connsiteY82" fmla="*/ 570548 h 1200150"/>
                <a:gd name="connsiteX83" fmla="*/ 284797 w 466725"/>
                <a:gd name="connsiteY83" fmla="*/ 537210 h 1200150"/>
                <a:gd name="connsiteX84" fmla="*/ 314325 w 466725"/>
                <a:gd name="connsiteY84" fmla="*/ 575310 h 1200150"/>
                <a:gd name="connsiteX85" fmla="*/ 306705 w 466725"/>
                <a:gd name="connsiteY85" fmla="*/ 605790 h 1200150"/>
                <a:gd name="connsiteX86" fmla="*/ 252413 w 466725"/>
                <a:gd name="connsiteY86" fmla="*/ 254318 h 1200150"/>
                <a:gd name="connsiteX87" fmla="*/ 309563 w 466725"/>
                <a:gd name="connsiteY87" fmla="*/ 254318 h 1200150"/>
                <a:gd name="connsiteX88" fmla="*/ 309563 w 466725"/>
                <a:gd name="connsiteY88" fmla="*/ 321945 h 1200150"/>
                <a:gd name="connsiteX89" fmla="*/ 252413 w 466725"/>
                <a:gd name="connsiteY89" fmla="*/ 321945 h 1200150"/>
                <a:gd name="connsiteX90" fmla="*/ 252413 w 466725"/>
                <a:gd name="connsiteY90" fmla="*/ 254318 h 1200150"/>
                <a:gd name="connsiteX91" fmla="*/ 253365 w 466725"/>
                <a:gd name="connsiteY91" fmla="*/ 349568 h 1200150"/>
                <a:gd name="connsiteX92" fmla="*/ 309563 w 466725"/>
                <a:gd name="connsiteY92" fmla="*/ 349568 h 1200150"/>
                <a:gd name="connsiteX93" fmla="*/ 309563 w 466725"/>
                <a:gd name="connsiteY93" fmla="*/ 414338 h 1200150"/>
                <a:gd name="connsiteX94" fmla="*/ 304800 w 466725"/>
                <a:gd name="connsiteY94" fmla="*/ 417195 h 1200150"/>
                <a:gd name="connsiteX95" fmla="*/ 253365 w 466725"/>
                <a:gd name="connsiteY95" fmla="*/ 349568 h 1200150"/>
                <a:gd name="connsiteX96" fmla="*/ 254317 w 466725"/>
                <a:gd name="connsiteY96" fmla="*/ 736283 h 1200150"/>
                <a:gd name="connsiteX97" fmla="*/ 310515 w 466725"/>
                <a:gd name="connsiteY97" fmla="*/ 725805 h 1200150"/>
                <a:gd name="connsiteX98" fmla="*/ 310515 w 466725"/>
                <a:gd name="connsiteY98" fmla="*/ 799147 h 1200150"/>
                <a:gd name="connsiteX99" fmla="*/ 255270 w 466725"/>
                <a:gd name="connsiteY99" fmla="*/ 793433 h 1200150"/>
                <a:gd name="connsiteX100" fmla="*/ 254317 w 466725"/>
                <a:gd name="connsiteY100" fmla="*/ 736283 h 1200150"/>
                <a:gd name="connsiteX101" fmla="*/ 201930 w 466725"/>
                <a:gd name="connsiteY101" fmla="*/ 605790 h 1200150"/>
                <a:gd name="connsiteX102" fmla="*/ 153352 w 466725"/>
                <a:gd name="connsiteY102" fmla="*/ 607695 h 1200150"/>
                <a:gd name="connsiteX103" fmla="*/ 146685 w 466725"/>
                <a:gd name="connsiteY103" fmla="*/ 595313 h 1200150"/>
                <a:gd name="connsiteX104" fmla="*/ 145732 w 466725"/>
                <a:gd name="connsiteY104" fmla="*/ 559118 h 1200150"/>
                <a:gd name="connsiteX105" fmla="*/ 169545 w 466725"/>
                <a:gd name="connsiteY105" fmla="*/ 536258 h 1200150"/>
                <a:gd name="connsiteX106" fmla="*/ 208597 w 466725"/>
                <a:gd name="connsiteY106" fmla="*/ 574358 h 1200150"/>
                <a:gd name="connsiteX107" fmla="*/ 201930 w 466725"/>
                <a:gd name="connsiteY107" fmla="*/ 605790 h 1200150"/>
                <a:gd name="connsiteX108" fmla="*/ 145732 w 466725"/>
                <a:gd name="connsiteY108" fmla="*/ 167640 h 1200150"/>
                <a:gd name="connsiteX109" fmla="*/ 157163 w 466725"/>
                <a:gd name="connsiteY109" fmla="*/ 158115 h 1200150"/>
                <a:gd name="connsiteX110" fmla="*/ 204788 w 466725"/>
                <a:gd name="connsiteY110" fmla="*/ 158115 h 1200150"/>
                <a:gd name="connsiteX111" fmla="*/ 204788 w 466725"/>
                <a:gd name="connsiteY111" fmla="*/ 226695 h 1200150"/>
                <a:gd name="connsiteX112" fmla="*/ 144780 w 466725"/>
                <a:gd name="connsiteY112" fmla="*/ 226695 h 1200150"/>
                <a:gd name="connsiteX113" fmla="*/ 145732 w 466725"/>
                <a:gd name="connsiteY113" fmla="*/ 167640 h 1200150"/>
                <a:gd name="connsiteX114" fmla="*/ 204788 w 466725"/>
                <a:gd name="connsiteY114" fmla="*/ 254318 h 1200150"/>
                <a:gd name="connsiteX115" fmla="*/ 204788 w 466725"/>
                <a:gd name="connsiteY115" fmla="*/ 320993 h 1200150"/>
                <a:gd name="connsiteX116" fmla="*/ 146685 w 466725"/>
                <a:gd name="connsiteY116" fmla="*/ 320993 h 1200150"/>
                <a:gd name="connsiteX117" fmla="*/ 146685 w 466725"/>
                <a:gd name="connsiteY117" fmla="*/ 254318 h 1200150"/>
                <a:gd name="connsiteX118" fmla="*/ 204788 w 466725"/>
                <a:gd name="connsiteY118" fmla="*/ 254318 h 1200150"/>
                <a:gd name="connsiteX119" fmla="*/ 144780 w 466725"/>
                <a:gd name="connsiteY119" fmla="*/ 349568 h 1200150"/>
                <a:gd name="connsiteX120" fmla="*/ 205740 w 466725"/>
                <a:gd name="connsiteY120" fmla="*/ 349568 h 1200150"/>
                <a:gd name="connsiteX121" fmla="*/ 204788 w 466725"/>
                <a:gd name="connsiteY121" fmla="*/ 407670 h 1200150"/>
                <a:gd name="connsiteX122" fmla="*/ 194310 w 466725"/>
                <a:gd name="connsiteY122" fmla="*/ 418148 h 1200150"/>
                <a:gd name="connsiteX123" fmla="*/ 144780 w 466725"/>
                <a:gd name="connsiteY123" fmla="*/ 377190 h 1200150"/>
                <a:gd name="connsiteX124" fmla="*/ 144780 w 466725"/>
                <a:gd name="connsiteY124" fmla="*/ 349568 h 1200150"/>
                <a:gd name="connsiteX125" fmla="*/ 148590 w 466725"/>
                <a:gd name="connsiteY125" fmla="*/ 451485 h 1200150"/>
                <a:gd name="connsiteX126" fmla="*/ 204788 w 466725"/>
                <a:gd name="connsiteY126" fmla="*/ 441008 h 1200150"/>
                <a:gd name="connsiteX127" fmla="*/ 204788 w 466725"/>
                <a:gd name="connsiteY127" fmla="*/ 515303 h 1200150"/>
                <a:gd name="connsiteX128" fmla="*/ 148590 w 466725"/>
                <a:gd name="connsiteY128" fmla="*/ 506730 h 1200150"/>
                <a:gd name="connsiteX129" fmla="*/ 148590 w 466725"/>
                <a:gd name="connsiteY129" fmla="*/ 451485 h 1200150"/>
                <a:gd name="connsiteX130" fmla="*/ 112395 w 466725"/>
                <a:gd name="connsiteY130" fmla="*/ 782003 h 1200150"/>
                <a:gd name="connsiteX131" fmla="*/ 110490 w 466725"/>
                <a:gd name="connsiteY131" fmla="*/ 797243 h 1200150"/>
                <a:gd name="connsiteX132" fmla="*/ 89535 w 466725"/>
                <a:gd name="connsiteY132" fmla="*/ 798195 h 1200150"/>
                <a:gd name="connsiteX133" fmla="*/ 39052 w 466725"/>
                <a:gd name="connsiteY133" fmla="*/ 745808 h 1200150"/>
                <a:gd name="connsiteX134" fmla="*/ 56197 w 466725"/>
                <a:gd name="connsiteY134" fmla="*/ 727710 h 1200150"/>
                <a:gd name="connsiteX135" fmla="*/ 112395 w 466725"/>
                <a:gd name="connsiteY135" fmla="*/ 782003 h 1200150"/>
                <a:gd name="connsiteX136" fmla="*/ 74295 w 466725"/>
                <a:gd name="connsiteY136" fmla="*/ 609600 h 1200150"/>
                <a:gd name="connsiteX137" fmla="*/ 40005 w 466725"/>
                <a:gd name="connsiteY137" fmla="*/ 572453 h 1200150"/>
                <a:gd name="connsiteX138" fmla="*/ 78105 w 466725"/>
                <a:gd name="connsiteY138" fmla="*/ 537210 h 1200150"/>
                <a:gd name="connsiteX139" fmla="*/ 112395 w 466725"/>
                <a:gd name="connsiteY139" fmla="*/ 574358 h 1200150"/>
                <a:gd name="connsiteX140" fmla="*/ 74295 w 466725"/>
                <a:gd name="connsiteY140" fmla="*/ 609600 h 1200150"/>
                <a:gd name="connsiteX141" fmla="*/ 112395 w 466725"/>
                <a:gd name="connsiteY141" fmla="*/ 480060 h 1200150"/>
                <a:gd name="connsiteX142" fmla="*/ 75247 w 466725"/>
                <a:gd name="connsiteY142" fmla="*/ 513398 h 1200150"/>
                <a:gd name="connsiteX143" fmla="*/ 40005 w 466725"/>
                <a:gd name="connsiteY143" fmla="*/ 477203 h 1200150"/>
                <a:gd name="connsiteX144" fmla="*/ 76200 w 466725"/>
                <a:gd name="connsiteY144" fmla="*/ 442913 h 1200150"/>
                <a:gd name="connsiteX145" fmla="*/ 112395 w 466725"/>
                <a:gd name="connsiteY145" fmla="*/ 480060 h 1200150"/>
                <a:gd name="connsiteX146" fmla="*/ 41910 w 466725"/>
                <a:gd name="connsiteY146" fmla="*/ 320993 h 1200150"/>
                <a:gd name="connsiteX147" fmla="*/ 41910 w 466725"/>
                <a:gd name="connsiteY147" fmla="*/ 252413 h 1200150"/>
                <a:gd name="connsiteX148" fmla="*/ 109538 w 466725"/>
                <a:gd name="connsiteY148" fmla="*/ 252413 h 1200150"/>
                <a:gd name="connsiteX149" fmla="*/ 109538 w 466725"/>
                <a:gd name="connsiteY149" fmla="*/ 320993 h 1200150"/>
                <a:gd name="connsiteX150" fmla="*/ 41910 w 466725"/>
                <a:gd name="connsiteY150" fmla="*/ 320993 h 1200150"/>
                <a:gd name="connsiteX151" fmla="*/ 40957 w 466725"/>
                <a:gd name="connsiteY151" fmla="*/ 169545 h 1200150"/>
                <a:gd name="connsiteX152" fmla="*/ 91440 w 466725"/>
                <a:gd name="connsiteY152" fmla="*/ 158115 h 1200150"/>
                <a:gd name="connsiteX153" fmla="*/ 111442 w 466725"/>
                <a:gd name="connsiteY153" fmla="*/ 171450 h 1200150"/>
                <a:gd name="connsiteX154" fmla="*/ 111442 w 466725"/>
                <a:gd name="connsiteY154" fmla="*/ 226695 h 1200150"/>
                <a:gd name="connsiteX155" fmla="*/ 87630 w 466725"/>
                <a:gd name="connsiteY155" fmla="*/ 227648 h 1200150"/>
                <a:gd name="connsiteX156" fmla="*/ 39052 w 466725"/>
                <a:gd name="connsiteY156" fmla="*/ 227648 h 1200150"/>
                <a:gd name="connsiteX157" fmla="*/ 40957 w 466725"/>
                <a:gd name="connsiteY157" fmla="*/ 169545 h 120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466725" h="1200150">
                  <a:moveTo>
                    <a:pt x="0" y="1203008"/>
                  </a:moveTo>
                  <a:lnTo>
                    <a:pt x="468630" y="1203008"/>
                  </a:lnTo>
                  <a:cubicBezTo>
                    <a:pt x="466725" y="1197293"/>
                    <a:pt x="464820" y="1189673"/>
                    <a:pt x="464820" y="1182053"/>
                  </a:cubicBezTo>
                  <a:cubicBezTo>
                    <a:pt x="464820" y="799147"/>
                    <a:pt x="464820" y="415290"/>
                    <a:pt x="464820" y="32385"/>
                  </a:cubicBezTo>
                  <a:cubicBezTo>
                    <a:pt x="464820" y="21908"/>
                    <a:pt x="464820" y="11430"/>
                    <a:pt x="464820" y="0"/>
                  </a:cubicBezTo>
                  <a:cubicBezTo>
                    <a:pt x="308610" y="0"/>
                    <a:pt x="156210" y="0"/>
                    <a:pt x="0" y="0"/>
                  </a:cubicBezTo>
                  <a:cubicBezTo>
                    <a:pt x="0" y="10478"/>
                    <a:pt x="0" y="20003"/>
                    <a:pt x="0" y="29528"/>
                  </a:cubicBezTo>
                  <a:cubicBezTo>
                    <a:pt x="0" y="414338"/>
                    <a:pt x="0" y="799147"/>
                    <a:pt x="0" y="1183958"/>
                  </a:cubicBezTo>
                  <a:cubicBezTo>
                    <a:pt x="952" y="1189673"/>
                    <a:pt x="1905" y="1196340"/>
                    <a:pt x="0" y="1203008"/>
                  </a:cubicBezTo>
                  <a:close/>
                  <a:moveTo>
                    <a:pt x="110490" y="892493"/>
                  </a:moveTo>
                  <a:cubicBezTo>
                    <a:pt x="87630" y="892493"/>
                    <a:pt x="65722" y="892493"/>
                    <a:pt x="41910" y="892493"/>
                  </a:cubicBezTo>
                  <a:cubicBezTo>
                    <a:pt x="41910" y="870585"/>
                    <a:pt x="41910" y="848678"/>
                    <a:pt x="41910" y="825818"/>
                  </a:cubicBezTo>
                  <a:cubicBezTo>
                    <a:pt x="64770" y="825818"/>
                    <a:pt x="86677" y="825818"/>
                    <a:pt x="110490" y="825818"/>
                  </a:cubicBezTo>
                  <a:cubicBezTo>
                    <a:pt x="110490" y="847725"/>
                    <a:pt x="110490" y="869633"/>
                    <a:pt x="110490" y="892493"/>
                  </a:cubicBezTo>
                  <a:close/>
                  <a:moveTo>
                    <a:pt x="204788" y="892493"/>
                  </a:moveTo>
                  <a:cubicBezTo>
                    <a:pt x="184785" y="892493"/>
                    <a:pt x="166688" y="892493"/>
                    <a:pt x="146685" y="892493"/>
                  </a:cubicBezTo>
                  <a:cubicBezTo>
                    <a:pt x="146685" y="870585"/>
                    <a:pt x="146685" y="848678"/>
                    <a:pt x="146685" y="824865"/>
                  </a:cubicBezTo>
                  <a:cubicBezTo>
                    <a:pt x="165735" y="824865"/>
                    <a:pt x="184785" y="824865"/>
                    <a:pt x="204788" y="824865"/>
                  </a:cubicBezTo>
                  <a:cubicBezTo>
                    <a:pt x="204788" y="848678"/>
                    <a:pt x="204788" y="869633"/>
                    <a:pt x="204788" y="892493"/>
                  </a:cubicBezTo>
                  <a:close/>
                  <a:moveTo>
                    <a:pt x="206692" y="673418"/>
                  </a:moveTo>
                  <a:cubicBezTo>
                    <a:pt x="206692" y="681990"/>
                    <a:pt x="206692" y="691515"/>
                    <a:pt x="206692" y="701040"/>
                  </a:cubicBezTo>
                  <a:cubicBezTo>
                    <a:pt x="200025" y="701993"/>
                    <a:pt x="198120" y="702945"/>
                    <a:pt x="195263" y="702945"/>
                  </a:cubicBezTo>
                  <a:cubicBezTo>
                    <a:pt x="136207" y="701993"/>
                    <a:pt x="146685" y="712470"/>
                    <a:pt x="144780" y="652463"/>
                  </a:cubicBezTo>
                  <a:cubicBezTo>
                    <a:pt x="144780" y="638175"/>
                    <a:pt x="149542" y="632460"/>
                    <a:pt x="164782" y="632460"/>
                  </a:cubicBezTo>
                  <a:cubicBezTo>
                    <a:pt x="215265" y="633413"/>
                    <a:pt x="204788" y="629603"/>
                    <a:pt x="206692" y="673418"/>
                  </a:cubicBezTo>
                  <a:close/>
                  <a:moveTo>
                    <a:pt x="309563" y="892493"/>
                  </a:moveTo>
                  <a:cubicBezTo>
                    <a:pt x="291465" y="892493"/>
                    <a:pt x="272415" y="892493"/>
                    <a:pt x="252413" y="892493"/>
                  </a:cubicBezTo>
                  <a:cubicBezTo>
                    <a:pt x="252413" y="870585"/>
                    <a:pt x="252413" y="848678"/>
                    <a:pt x="252413" y="824865"/>
                  </a:cubicBezTo>
                  <a:cubicBezTo>
                    <a:pt x="272415" y="824865"/>
                    <a:pt x="290513" y="824865"/>
                    <a:pt x="309563" y="824865"/>
                  </a:cubicBezTo>
                  <a:cubicBezTo>
                    <a:pt x="309563" y="847725"/>
                    <a:pt x="309563" y="869633"/>
                    <a:pt x="309563" y="892493"/>
                  </a:cubicBezTo>
                  <a:close/>
                  <a:moveTo>
                    <a:pt x="311467" y="701993"/>
                  </a:moveTo>
                  <a:cubicBezTo>
                    <a:pt x="289560" y="701993"/>
                    <a:pt x="271463" y="701993"/>
                    <a:pt x="250507" y="701993"/>
                  </a:cubicBezTo>
                  <a:cubicBezTo>
                    <a:pt x="250507" y="681990"/>
                    <a:pt x="249555" y="662940"/>
                    <a:pt x="251460" y="644843"/>
                  </a:cubicBezTo>
                  <a:cubicBezTo>
                    <a:pt x="251460" y="641033"/>
                    <a:pt x="259080" y="634365"/>
                    <a:pt x="264795" y="633413"/>
                  </a:cubicBezTo>
                  <a:cubicBezTo>
                    <a:pt x="307657" y="626745"/>
                    <a:pt x="312420" y="630555"/>
                    <a:pt x="311467" y="672465"/>
                  </a:cubicBezTo>
                  <a:cubicBezTo>
                    <a:pt x="311467" y="681990"/>
                    <a:pt x="311467" y="690563"/>
                    <a:pt x="311467" y="701993"/>
                  </a:cubicBezTo>
                  <a:close/>
                  <a:moveTo>
                    <a:pt x="404813" y="892493"/>
                  </a:moveTo>
                  <a:cubicBezTo>
                    <a:pt x="385763" y="892493"/>
                    <a:pt x="367665" y="892493"/>
                    <a:pt x="347663" y="892493"/>
                  </a:cubicBezTo>
                  <a:cubicBezTo>
                    <a:pt x="347663" y="870585"/>
                    <a:pt x="347663" y="848678"/>
                    <a:pt x="347663" y="824865"/>
                  </a:cubicBezTo>
                  <a:cubicBezTo>
                    <a:pt x="366713" y="824865"/>
                    <a:pt x="384810" y="824865"/>
                    <a:pt x="404813" y="824865"/>
                  </a:cubicBezTo>
                  <a:cubicBezTo>
                    <a:pt x="404813" y="846772"/>
                    <a:pt x="404813" y="869633"/>
                    <a:pt x="404813" y="892493"/>
                  </a:cubicBezTo>
                  <a:close/>
                  <a:moveTo>
                    <a:pt x="404813" y="797243"/>
                  </a:moveTo>
                  <a:cubicBezTo>
                    <a:pt x="385763" y="797243"/>
                    <a:pt x="367665" y="797243"/>
                    <a:pt x="346710" y="797243"/>
                  </a:cubicBezTo>
                  <a:cubicBezTo>
                    <a:pt x="345757" y="789622"/>
                    <a:pt x="345757" y="784860"/>
                    <a:pt x="345757" y="779145"/>
                  </a:cubicBezTo>
                  <a:cubicBezTo>
                    <a:pt x="344805" y="722947"/>
                    <a:pt x="346710" y="721043"/>
                    <a:pt x="404813" y="731520"/>
                  </a:cubicBezTo>
                  <a:cubicBezTo>
                    <a:pt x="404813" y="752475"/>
                    <a:pt x="404813" y="773430"/>
                    <a:pt x="404813" y="797243"/>
                  </a:cubicBezTo>
                  <a:close/>
                  <a:moveTo>
                    <a:pt x="405765" y="701993"/>
                  </a:moveTo>
                  <a:cubicBezTo>
                    <a:pt x="386715" y="701993"/>
                    <a:pt x="367665" y="701993"/>
                    <a:pt x="345757" y="701993"/>
                  </a:cubicBezTo>
                  <a:cubicBezTo>
                    <a:pt x="345757" y="681990"/>
                    <a:pt x="344805" y="662940"/>
                    <a:pt x="345757" y="643890"/>
                  </a:cubicBezTo>
                  <a:cubicBezTo>
                    <a:pt x="345757" y="640080"/>
                    <a:pt x="351472" y="634365"/>
                    <a:pt x="355282" y="634365"/>
                  </a:cubicBezTo>
                  <a:cubicBezTo>
                    <a:pt x="371475" y="633413"/>
                    <a:pt x="387667" y="634365"/>
                    <a:pt x="404813" y="634365"/>
                  </a:cubicBezTo>
                  <a:cubicBezTo>
                    <a:pt x="405765" y="659130"/>
                    <a:pt x="405765" y="680085"/>
                    <a:pt x="405765" y="701993"/>
                  </a:cubicBezTo>
                  <a:close/>
                  <a:moveTo>
                    <a:pt x="405765" y="444818"/>
                  </a:moveTo>
                  <a:cubicBezTo>
                    <a:pt x="405765" y="467678"/>
                    <a:pt x="405765" y="488633"/>
                    <a:pt x="405765" y="513398"/>
                  </a:cubicBezTo>
                  <a:cubicBezTo>
                    <a:pt x="389572" y="513398"/>
                    <a:pt x="373380" y="514350"/>
                    <a:pt x="358140" y="512445"/>
                  </a:cubicBezTo>
                  <a:cubicBezTo>
                    <a:pt x="353377" y="512445"/>
                    <a:pt x="346710" y="504825"/>
                    <a:pt x="345757" y="500063"/>
                  </a:cubicBezTo>
                  <a:cubicBezTo>
                    <a:pt x="344805" y="481965"/>
                    <a:pt x="344805" y="463868"/>
                    <a:pt x="344805" y="443865"/>
                  </a:cubicBezTo>
                  <a:cubicBezTo>
                    <a:pt x="365760" y="444818"/>
                    <a:pt x="384810" y="444818"/>
                    <a:pt x="405765" y="444818"/>
                  </a:cubicBezTo>
                  <a:close/>
                  <a:moveTo>
                    <a:pt x="404813" y="321945"/>
                  </a:moveTo>
                  <a:cubicBezTo>
                    <a:pt x="385763" y="321945"/>
                    <a:pt x="367665" y="321945"/>
                    <a:pt x="346710" y="321945"/>
                  </a:cubicBezTo>
                  <a:cubicBezTo>
                    <a:pt x="346710" y="298133"/>
                    <a:pt x="346710" y="277178"/>
                    <a:pt x="346710" y="254318"/>
                  </a:cubicBezTo>
                  <a:cubicBezTo>
                    <a:pt x="365760" y="254318"/>
                    <a:pt x="384810" y="254318"/>
                    <a:pt x="404813" y="254318"/>
                  </a:cubicBezTo>
                  <a:cubicBezTo>
                    <a:pt x="404813" y="276225"/>
                    <a:pt x="404813" y="298133"/>
                    <a:pt x="404813" y="321945"/>
                  </a:cubicBezTo>
                  <a:close/>
                  <a:moveTo>
                    <a:pt x="404813" y="159068"/>
                  </a:moveTo>
                  <a:cubicBezTo>
                    <a:pt x="404813" y="180023"/>
                    <a:pt x="404813" y="201930"/>
                    <a:pt x="404813" y="224790"/>
                  </a:cubicBezTo>
                  <a:cubicBezTo>
                    <a:pt x="386715" y="224790"/>
                    <a:pt x="367665" y="224790"/>
                    <a:pt x="346710" y="224790"/>
                  </a:cubicBezTo>
                  <a:cubicBezTo>
                    <a:pt x="345757" y="218123"/>
                    <a:pt x="345757" y="212408"/>
                    <a:pt x="345757" y="207645"/>
                  </a:cubicBezTo>
                  <a:cubicBezTo>
                    <a:pt x="343852" y="151448"/>
                    <a:pt x="345757" y="150495"/>
                    <a:pt x="404813" y="159068"/>
                  </a:cubicBezTo>
                  <a:close/>
                  <a:moveTo>
                    <a:pt x="346710" y="349568"/>
                  </a:moveTo>
                  <a:cubicBezTo>
                    <a:pt x="365760" y="349568"/>
                    <a:pt x="383857" y="349568"/>
                    <a:pt x="403860" y="349568"/>
                  </a:cubicBezTo>
                  <a:cubicBezTo>
                    <a:pt x="403860" y="371475"/>
                    <a:pt x="403860" y="393383"/>
                    <a:pt x="403860" y="415290"/>
                  </a:cubicBezTo>
                  <a:cubicBezTo>
                    <a:pt x="401955" y="416243"/>
                    <a:pt x="401003" y="417195"/>
                    <a:pt x="399097" y="417195"/>
                  </a:cubicBezTo>
                  <a:cubicBezTo>
                    <a:pt x="336232" y="417195"/>
                    <a:pt x="343852" y="433388"/>
                    <a:pt x="346710" y="349568"/>
                  </a:cubicBezTo>
                  <a:close/>
                  <a:moveTo>
                    <a:pt x="348615" y="544830"/>
                  </a:moveTo>
                  <a:cubicBezTo>
                    <a:pt x="355282" y="534353"/>
                    <a:pt x="383857" y="538163"/>
                    <a:pt x="405765" y="534353"/>
                  </a:cubicBezTo>
                  <a:cubicBezTo>
                    <a:pt x="405765" y="558165"/>
                    <a:pt x="405765" y="576263"/>
                    <a:pt x="405765" y="593408"/>
                  </a:cubicBezTo>
                  <a:cubicBezTo>
                    <a:pt x="405765" y="598170"/>
                    <a:pt x="404813" y="601980"/>
                    <a:pt x="403860" y="611505"/>
                  </a:cubicBezTo>
                  <a:cubicBezTo>
                    <a:pt x="383857" y="608648"/>
                    <a:pt x="355282" y="613410"/>
                    <a:pt x="348615" y="602933"/>
                  </a:cubicBezTo>
                  <a:cubicBezTo>
                    <a:pt x="340042" y="588645"/>
                    <a:pt x="340042" y="559118"/>
                    <a:pt x="348615" y="544830"/>
                  </a:cubicBezTo>
                  <a:close/>
                  <a:moveTo>
                    <a:pt x="306705" y="605790"/>
                  </a:moveTo>
                  <a:cubicBezTo>
                    <a:pt x="291465" y="609600"/>
                    <a:pt x="274320" y="608648"/>
                    <a:pt x="258127" y="607695"/>
                  </a:cubicBezTo>
                  <a:cubicBezTo>
                    <a:pt x="255270" y="607695"/>
                    <a:pt x="252413" y="600075"/>
                    <a:pt x="251460" y="595313"/>
                  </a:cubicBezTo>
                  <a:cubicBezTo>
                    <a:pt x="250507" y="586740"/>
                    <a:pt x="251460" y="579120"/>
                    <a:pt x="251460" y="570548"/>
                  </a:cubicBezTo>
                  <a:cubicBezTo>
                    <a:pt x="251460" y="537210"/>
                    <a:pt x="251460" y="537210"/>
                    <a:pt x="284797" y="537210"/>
                  </a:cubicBezTo>
                  <a:cubicBezTo>
                    <a:pt x="312420" y="537210"/>
                    <a:pt x="312420" y="537210"/>
                    <a:pt x="314325" y="575310"/>
                  </a:cubicBezTo>
                  <a:cubicBezTo>
                    <a:pt x="311467" y="585788"/>
                    <a:pt x="311467" y="604838"/>
                    <a:pt x="306705" y="605790"/>
                  </a:cubicBezTo>
                  <a:close/>
                  <a:moveTo>
                    <a:pt x="252413" y="254318"/>
                  </a:moveTo>
                  <a:cubicBezTo>
                    <a:pt x="270510" y="254318"/>
                    <a:pt x="289560" y="254318"/>
                    <a:pt x="309563" y="254318"/>
                  </a:cubicBezTo>
                  <a:cubicBezTo>
                    <a:pt x="309563" y="275273"/>
                    <a:pt x="309563" y="297180"/>
                    <a:pt x="309563" y="321945"/>
                  </a:cubicBezTo>
                  <a:cubicBezTo>
                    <a:pt x="290513" y="321945"/>
                    <a:pt x="272415" y="321945"/>
                    <a:pt x="252413" y="321945"/>
                  </a:cubicBezTo>
                  <a:cubicBezTo>
                    <a:pt x="252413" y="300038"/>
                    <a:pt x="252413" y="278130"/>
                    <a:pt x="252413" y="254318"/>
                  </a:cubicBezTo>
                  <a:close/>
                  <a:moveTo>
                    <a:pt x="253365" y="349568"/>
                  </a:moveTo>
                  <a:cubicBezTo>
                    <a:pt x="271463" y="349568"/>
                    <a:pt x="289560" y="349568"/>
                    <a:pt x="309563" y="349568"/>
                  </a:cubicBezTo>
                  <a:cubicBezTo>
                    <a:pt x="309563" y="372428"/>
                    <a:pt x="309563" y="393383"/>
                    <a:pt x="309563" y="414338"/>
                  </a:cubicBezTo>
                  <a:cubicBezTo>
                    <a:pt x="306705" y="416243"/>
                    <a:pt x="305752" y="417195"/>
                    <a:pt x="304800" y="417195"/>
                  </a:cubicBezTo>
                  <a:cubicBezTo>
                    <a:pt x="247650" y="422910"/>
                    <a:pt x="240030" y="412433"/>
                    <a:pt x="253365" y="349568"/>
                  </a:cubicBezTo>
                  <a:close/>
                  <a:moveTo>
                    <a:pt x="254317" y="736283"/>
                  </a:moveTo>
                  <a:cubicBezTo>
                    <a:pt x="260985" y="725805"/>
                    <a:pt x="288607" y="728663"/>
                    <a:pt x="310515" y="725805"/>
                  </a:cubicBezTo>
                  <a:cubicBezTo>
                    <a:pt x="310515" y="753428"/>
                    <a:pt x="310515" y="774383"/>
                    <a:pt x="310515" y="799147"/>
                  </a:cubicBezTo>
                  <a:cubicBezTo>
                    <a:pt x="291465" y="798195"/>
                    <a:pt x="262890" y="803910"/>
                    <a:pt x="255270" y="793433"/>
                  </a:cubicBezTo>
                  <a:cubicBezTo>
                    <a:pt x="245745" y="780097"/>
                    <a:pt x="244792" y="750570"/>
                    <a:pt x="254317" y="736283"/>
                  </a:cubicBezTo>
                  <a:close/>
                  <a:moveTo>
                    <a:pt x="201930" y="605790"/>
                  </a:moveTo>
                  <a:cubicBezTo>
                    <a:pt x="186690" y="610553"/>
                    <a:pt x="169545" y="608648"/>
                    <a:pt x="153352" y="607695"/>
                  </a:cubicBezTo>
                  <a:cubicBezTo>
                    <a:pt x="150495" y="607695"/>
                    <a:pt x="146685" y="600075"/>
                    <a:pt x="146685" y="595313"/>
                  </a:cubicBezTo>
                  <a:cubicBezTo>
                    <a:pt x="145732" y="582930"/>
                    <a:pt x="147638" y="571500"/>
                    <a:pt x="145732" y="559118"/>
                  </a:cubicBezTo>
                  <a:cubicBezTo>
                    <a:pt x="143827" y="540068"/>
                    <a:pt x="152400" y="536258"/>
                    <a:pt x="169545" y="536258"/>
                  </a:cubicBezTo>
                  <a:cubicBezTo>
                    <a:pt x="214313" y="537210"/>
                    <a:pt x="206692" y="533400"/>
                    <a:pt x="208597" y="574358"/>
                  </a:cubicBezTo>
                  <a:cubicBezTo>
                    <a:pt x="205740" y="585788"/>
                    <a:pt x="206692" y="604838"/>
                    <a:pt x="201930" y="605790"/>
                  </a:cubicBezTo>
                  <a:close/>
                  <a:moveTo>
                    <a:pt x="145732" y="167640"/>
                  </a:moveTo>
                  <a:cubicBezTo>
                    <a:pt x="145732" y="163830"/>
                    <a:pt x="153352" y="158115"/>
                    <a:pt x="157163" y="158115"/>
                  </a:cubicBezTo>
                  <a:cubicBezTo>
                    <a:pt x="172402" y="157163"/>
                    <a:pt x="186690" y="158115"/>
                    <a:pt x="204788" y="158115"/>
                  </a:cubicBezTo>
                  <a:cubicBezTo>
                    <a:pt x="204788" y="182880"/>
                    <a:pt x="204788" y="203835"/>
                    <a:pt x="204788" y="226695"/>
                  </a:cubicBezTo>
                  <a:cubicBezTo>
                    <a:pt x="185738" y="226695"/>
                    <a:pt x="166688" y="226695"/>
                    <a:pt x="144780" y="226695"/>
                  </a:cubicBezTo>
                  <a:cubicBezTo>
                    <a:pt x="145732" y="205740"/>
                    <a:pt x="144780" y="186690"/>
                    <a:pt x="145732" y="167640"/>
                  </a:cubicBezTo>
                  <a:close/>
                  <a:moveTo>
                    <a:pt x="204788" y="254318"/>
                  </a:moveTo>
                  <a:cubicBezTo>
                    <a:pt x="204788" y="276225"/>
                    <a:pt x="204788" y="297180"/>
                    <a:pt x="204788" y="320993"/>
                  </a:cubicBezTo>
                  <a:cubicBezTo>
                    <a:pt x="186690" y="320993"/>
                    <a:pt x="167640" y="320993"/>
                    <a:pt x="146685" y="320993"/>
                  </a:cubicBezTo>
                  <a:cubicBezTo>
                    <a:pt x="146685" y="298133"/>
                    <a:pt x="146685" y="277178"/>
                    <a:pt x="146685" y="254318"/>
                  </a:cubicBezTo>
                  <a:cubicBezTo>
                    <a:pt x="165735" y="254318"/>
                    <a:pt x="183832" y="254318"/>
                    <a:pt x="204788" y="254318"/>
                  </a:cubicBezTo>
                  <a:close/>
                  <a:moveTo>
                    <a:pt x="144780" y="349568"/>
                  </a:moveTo>
                  <a:cubicBezTo>
                    <a:pt x="165735" y="349568"/>
                    <a:pt x="183832" y="349568"/>
                    <a:pt x="205740" y="349568"/>
                  </a:cubicBezTo>
                  <a:cubicBezTo>
                    <a:pt x="205740" y="368618"/>
                    <a:pt x="206692" y="388620"/>
                    <a:pt x="204788" y="407670"/>
                  </a:cubicBezTo>
                  <a:cubicBezTo>
                    <a:pt x="204788" y="411480"/>
                    <a:pt x="198120" y="417195"/>
                    <a:pt x="194310" y="418148"/>
                  </a:cubicBezTo>
                  <a:cubicBezTo>
                    <a:pt x="150495" y="426720"/>
                    <a:pt x="144780" y="421005"/>
                    <a:pt x="144780" y="377190"/>
                  </a:cubicBezTo>
                  <a:cubicBezTo>
                    <a:pt x="144780" y="368618"/>
                    <a:pt x="144780" y="359093"/>
                    <a:pt x="144780" y="349568"/>
                  </a:cubicBezTo>
                  <a:close/>
                  <a:moveTo>
                    <a:pt x="148590" y="451485"/>
                  </a:moveTo>
                  <a:cubicBezTo>
                    <a:pt x="156210" y="441008"/>
                    <a:pt x="183832" y="443865"/>
                    <a:pt x="204788" y="441008"/>
                  </a:cubicBezTo>
                  <a:cubicBezTo>
                    <a:pt x="204788" y="468630"/>
                    <a:pt x="204788" y="489585"/>
                    <a:pt x="204788" y="515303"/>
                  </a:cubicBezTo>
                  <a:cubicBezTo>
                    <a:pt x="184785" y="513398"/>
                    <a:pt x="157163" y="517208"/>
                    <a:pt x="148590" y="506730"/>
                  </a:cubicBezTo>
                  <a:cubicBezTo>
                    <a:pt x="140017" y="494348"/>
                    <a:pt x="139065" y="463868"/>
                    <a:pt x="148590" y="451485"/>
                  </a:cubicBezTo>
                  <a:close/>
                  <a:moveTo>
                    <a:pt x="112395" y="782003"/>
                  </a:moveTo>
                  <a:cubicBezTo>
                    <a:pt x="112395" y="786765"/>
                    <a:pt x="111442" y="790575"/>
                    <a:pt x="110490" y="797243"/>
                  </a:cubicBezTo>
                  <a:cubicBezTo>
                    <a:pt x="101917" y="797243"/>
                    <a:pt x="96202" y="798195"/>
                    <a:pt x="89535" y="798195"/>
                  </a:cubicBezTo>
                  <a:cubicBezTo>
                    <a:pt x="36195" y="799147"/>
                    <a:pt x="36195" y="799147"/>
                    <a:pt x="39052" y="745808"/>
                  </a:cubicBezTo>
                  <a:cubicBezTo>
                    <a:pt x="40005" y="733425"/>
                    <a:pt x="42863" y="727710"/>
                    <a:pt x="56197" y="727710"/>
                  </a:cubicBezTo>
                  <a:cubicBezTo>
                    <a:pt x="122872" y="729615"/>
                    <a:pt x="111442" y="717233"/>
                    <a:pt x="112395" y="782003"/>
                  </a:cubicBezTo>
                  <a:close/>
                  <a:moveTo>
                    <a:pt x="74295" y="609600"/>
                  </a:moveTo>
                  <a:cubicBezTo>
                    <a:pt x="40005" y="609600"/>
                    <a:pt x="40005" y="609600"/>
                    <a:pt x="40005" y="572453"/>
                  </a:cubicBezTo>
                  <a:cubicBezTo>
                    <a:pt x="40005" y="537210"/>
                    <a:pt x="40005" y="537210"/>
                    <a:pt x="78105" y="537210"/>
                  </a:cubicBezTo>
                  <a:cubicBezTo>
                    <a:pt x="112395" y="537210"/>
                    <a:pt x="112395" y="537210"/>
                    <a:pt x="112395" y="574358"/>
                  </a:cubicBezTo>
                  <a:cubicBezTo>
                    <a:pt x="112395" y="609600"/>
                    <a:pt x="112395" y="609600"/>
                    <a:pt x="74295" y="609600"/>
                  </a:cubicBezTo>
                  <a:close/>
                  <a:moveTo>
                    <a:pt x="112395" y="480060"/>
                  </a:moveTo>
                  <a:cubicBezTo>
                    <a:pt x="112395" y="513398"/>
                    <a:pt x="112395" y="513398"/>
                    <a:pt x="75247" y="513398"/>
                  </a:cubicBezTo>
                  <a:cubicBezTo>
                    <a:pt x="40005" y="513398"/>
                    <a:pt x="40005" y="513398"/>
                    <a:pt x="40005" y="477203"/>
                  </a:cubicBezTo>
                  <a:cubicBezTo>
                    <a:pt x="40005" y="437198"/>
                    <a:pt x="38100" y="443865"/>
                    <a:pt x="76200" y="442913"/>
                  </a:cubicBezTo>
                  <a:cubicBezTo>
                    <a:pt x="115252" y="443865"/>
                    <a:pt x="112395" y="438150"/>
                    <a:pt x="112395" y="480060"/>
                  </a:cubicBezTo>
                  <a:close/>
                  <a:moveTo>
                    <a:pt x="41910" y="320993"/>
                  </a:moveTo>
                  <a:cubicBezTo>
                    <a:pt x="41910" y="299085"/>
                    <a:pt x="41910" y="277178"/>
                    <a:pt x="41910" y="252413"/>
                  </a:cubicBezTo>
                  <a:cubicBezTo>
                    <a:pt x="65722" y="252413"/>
                    <a:pt x="86677" y="252413"/>
                    <a:pt x="109538" y="252413"/>
                  </a:cubicBezTo>
                  <a:cubicBezTo>
                    <a:pt x="109538" y="275273"/>
                    <a:pt x="109538" y="297180"/>
                    <a:pt x="109538" y="320993"/>
                  </a:cubicBezTo>
                  <a:cubicBezTo>
                    <a:pt x="87630" y="320993"/>
                    <a:pt x="65722" y="320993"/>
                    <a:pt x="41910" y="320993"/>
                  </a:cubicBezTo>
                  <a:close/>
                  <a:moveTo>
                    <a:pt x="40957" y="169545"/>
                  </a:moveTo>
                  <a:cubicBezTo>
                    <a:pt x="49530" y="142875"/>
                    <a:pt x="74295" y="162878"/>
                    <a:pt x="91440" y="158115"/>
                  </a:cubicBezTo>
                  <a:cubicBezTo>
                    <a:pt x="100965" y="155258"/>
                    <a:pt x="111442" y="156210"/>
                    <a:pt x="111442" y="171450"/>
                  </a:cubicBezTo>
                  <a:cubicBezTo>
                    <a:pt x="111442" y="188595"/>
                    <a:pt x="111442" y="205740"/>
                    <a:pt x="111442" y="226695"/>
                  </a:cubicBezTo>
                  <a:cubicBezTo>
                    <a:pt x="100965" y="227648"/>
                    <a:pt x="94297" y="227648"/>
                    <a:pt x="87630" y="227648"/>
                  </a:cubicBezTo>
                  <a:cubicBezTo>
                    <a:pt x="72390" y="227648"/>
                    <a:pt x="57150" y="227648"/>
                    <a:pt x="39052" y="227648"/>
                  </a:cubicBezTo>
                  <a:cubicBezTo>
                    <a:pt x="40005" y="206693"/>
                    <a:pt x="36195" y="185738"/>
                    <a:pt x="40957" y="16954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" name="Graphic 142">
            <a:extLst>
              <a:ext uri="{FF2B5EF4-FFF2-40B4-BE49-F238E27FC236}">
                <a16:creationId xmlns:a16="http://schemas.microsoft.com/office/drawing/2014/main" id="{155F1B22-15CD-4BD2-8648-A18B8EF4B68B}"/>
              </a:ext>
            </a:extLst>
          </p:cNvPr>
          <p:cNvGrpSpPr/>
          <p:nvPr/>
        </p:nvGrpSpPr>
        <p:grpSpPr>
          <a:xfrm>
            <a:off x="10648703" y="1872344"/>
            <a:ext cx="1406864" cy="4900114"/>
            <a:chOff x="5170475" y="168"/>
            <a:chExt cx="1856822" cy="6862377"/>
          </a:xfrm>
          <a:solidFill>
            <a:schemeClr val="accent2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7355217-B2C0-4545-91A6-D9AB135C55A9}"/>
                </a:ext>
              </a:extLst>
            </p:cNvPr>
            <p:cNvSpPr/>
            <p:nvPr/>
          </p:nvSpPr>
          <p:spPr>
            <a:xfrm>
              <a:off x="5330539" y="5064202"/>
              <a:ext cx="1038421" cy="1410764"/>
            </a:xfrm>
            <a:custGeom>
              <a:avLst/>
              <a:gdLst>
                <a:gd name="connsiteX0" fmla="*/ 1030511 w 1038421"/>
                <a:gd name="connsiteY0" fmla="*/ 1132620 h 1410764"/>
                <a:gd name="connsiteX1" fmla="*/ 1037752 w 1038421"/>
                <a:gd name="connsiteY1" fmla="*/ 1062375 h 1410764"/>
                <a:gd name="connsiteX2" fmla="*/ 1016027 w 1038421"/>
                <a:gd name="connsiteY2" fmla="*/ 932746 h 1410764"/>
                <a:gd name="connsiteX3" fmla="*/ 1007337 w 1038421"/>
                <a:gd name="connsiteY3" fmla="*/ 838602 h 1410764"/>
                <a:gd name="connsiteX4" fmla="*/ 1000095 w 1038421"/>
                <a:gd name="connsiteY4" fmla="*/ 766184 h 1410764"/>
                <a:gd name="connsiteX5" fmla="*/ 1004440 w 1038421"/>
                <a:gd name="connsiteY5" fmla="*/ 683628 h 1410764"/>
                <a:gd name="connsiteX6" fmla="*/ 1016027 w 1038421"/>
                <a:gd name="connsiteY6" fmla="*/ 394679 h 1410764"/>
                <a:gd name="connsiteX7" fmla="*/ 1018924 w 1038421"/>
                <a:gd name="connsiteY7" fmla="*/ 238256 h 1410764"/>
                <a:gd name="connsiteX8" fmla="*/ 1007337 w 1038421"/>
                <a:gd name="connsiteY8" fmla="*/ 233911 h 1410764"/>
                <a:gd name="connsiteX9" fmla="*/ 991405 w 1038421"/>
                <a:gd name="connsiteY9" fmla="*/ 92695 h 1410764"/>
                <a:gd name="connsiteX10" fmla="*/ 990681 w 1038421"/>
                <a:gd name="connsiteY10" fmla="*/ 70246 h 1410764"/>
                <a:gd name="connsiteX11" fmla="*/ 918987 w 1038421"/>
                <a:gd name="connsiteY11" fmla="*/ 17381 h 1410764"/>
                <a:gd name="connsiteX12" fmla="*/ 832085 w 1038421"/>
                <a:gd name="connsiteY12" fmla="*/ 31140 h 1410764"/>
                <a:gd name="connsiteX13" fmla="*/ 787185 w 1038421"/>
                <a:gd name="connsiteY13" fmla="*/ 63004 h 1410764"/>
                <a:gd name="connsiteX14" fmla="*/ 748080 w 1038421"/>
                <a:gd name="connsiteY14" fmla="*/ 71694 h 1410764"/>
                <a:gd name="connsiteX15" fmla="*/ 675661 w 1038421"/>
                <a:gd name="connsiteY15" fmla="*/ 18105 h 1410764"/>
                <a:gd name="connsiteX16" fmla="*/ 668420 w 1038421"/>
                <a:gd name="connsiteY16" fmla="*/ 10863 h 1410764"/>
                <a:gd name="connsiteX17" fmla="*/ 434509 w 1038421"/>
                <a:gd name="connsiteY17" fmla="*/ 0 h 1410764"/>
                <a:gd name="connsiteX18" fmla="*/ 501134 w 1038421"/>
                <a:gd name="connsiteY18" fmla="*/ 105731 h 1410764"/>
                <a:gd name="connsiteX19" fmla="*/ 497513 w 1038421"/>
                <a:gd name="connsiteY19" fmla="*/ 109352 h 1410764"/>
                <a:gd name="connsiteX20" fmla="*/ 451165 w 1038421"/>
                <a:gd name="connsiteY20" fmla="*/ 53590 h 1410764"/>
                <a:gd name="connsiteX21" fmla="*/ 444648 w 1038421"/>
                <a:gd name="connsiteY21" fmla="*/ 48520 h 1410764"/>
                <a:gd name="connsiteX22" fmla="*/ 451889 w 1038421"/>
                <a:gd name="connsiteY22" fmla="*/ 110076 h 1410764"/>
                <a:gd name="connsiteX23" fmla="*/ 448268 w 1038421"/>
                <a:gd name="connsiteY23" fmla="*/ 125283 h 1410764"/>
                <a:gd name="connsiteX24" fmla="*/ 429440 w 1038421"/>
                <a:gd name="connsiteY24" fmla="*/ 112248 h 1410764"/>
                <a:gd name="connsiteX25" fmla="*/ 422198 w 1038421"/>
                <a:gd name="connsiteY25" fmla="*/ 84005 h 1410764"/>
                <a:gd name="connsiteX26" fmla="*/ 422922 w 1038421"/>
                <a:gd name="connsiteY26" fmla="*/ 117318 h 1410764"/>
                <a:gd name="connsiteX27" fmla="*/ 430164 w 1038421"/>
                <a:gd name="connsiteY27" fmla="*/ 245498 h 1410764"/>
                <a:gd name="connsiteX28" fmla="*/ 431612 w 1038421"/>
                <a:gd name="connsiteY28" fmla="*/ 326606 h 1410764"/>
                <a:gd name="connsiteX29" fmla="*/ 420025 w 1038421"/>
                <a:gd name="connsiteY29" fmla="*/ 525032 h 1410764"/>
                <a:gd name="connsiteX30" fmla="*/ 396852 w 1038421"/>
                <a:gd name="connsiteY30" fmla="*/ 722009 h 1410764"/>
                <a:gd name="connsiteX31" fmla="*/ 402645 w 1038421"/>
                <a:gd name="connsiteY31" fmla="*/ 771253 h 1410764"/>
                <a:gd name="connsiteX32" fmla="*/ 375126 w 1038421"/>
                <a:gd name="connsiteY32" fmla="*/ 958092 h 1410764"/>
                <a:gd name="connsiteX33" fmla="*/ 328054 w 1038421"/>
                <a:gd name="connsiteY33" fmla="*/ 1042098 h 1410764"/>
                <a:gd name="connsiteX34" fmla="*/ 315019 w 1038421"/>
                <a:gd name="connsiteY34" fmla="*/ 1063099 h 1410764"/>
                <a:gd name="connsiteX35" fmla="*/ 139043 w 1038421"/>
                <a:gd name="connsiteY35" fmla="*/ 1134793 h 1410764"/>
                <a:gd name="connsiteX36" fmla="*/ 76039 w 1038421"/>
                <a:gd name="connsiteY36" fmla="*/ 1163036 h 1410764"/>
                <a:gd name="connsiteX37" fmla="*/ 21725 w 1038421"/>
                <a:gd name="connsiteY37" fmla="*/ 1315838 h 1410764"/>
                <a:gd name="connsiteX38" fmla="*/ 22450 w 1038421"/>
                <a:gd name="connsiteY38" fmla="*/ 1318735 h 1410764"/>
                <a:gd name="connsiteX39" fmla="*/ 25346 w 1038421"/>
                <a:gd name="connsiteY39" fmla="*/ 1315838 h 1410764"/>
                <a:gd name="connsiteX40" fmla="*/ 141940 w 1038421"/>
                <a:gd name="connsiteY40" fmla="*/ 1358565 h 1410764"/>
                <a:gd name="connsiteX41" fmla="*/ 218703 w 1038421"/>
                <a:gd name="connsiteY41" fmla="*/ 1370876 h 1410764"/>
                <a:gd name="connsiteX42" fmla="*/ 42727 w 1038421"/>
                <a:gd name="connsiteY42" fmla="*/ 1341185 h 1410764"/>
                <a:gd name="connsiteX43" fmla="*/ 34761 w 1038421"/>
                <a:gd name="connsiteY43" fmla="*/ 1336115 h 1410764"/>
                <a:gd name="connsiteX44" fmla="*/ 14484 w 1038421"/>
                <a:gd name="connsiteY44" fmla="*/ 1323804 h 1410764"/>
                <a:gd name="connsiteX45" fmla="*/ 0 w 1038421"/>
                <a:gd name="connsiteY45" fmla="*/ 1307148 h 1410764"/>
                <a:gd name="connsiteX46" fmla="*/ 63728 w 1038421"/>
                <a:gd name="connsiteY46" fmla="*/ 1380291 h 1410764"/>
                <a:gd name="connsiteX47" fmla="*/ 277362 w 1038421"/>
                <a:gd name="connsiteY47" fmla="*/ 1407809 h 1410764"/>
                <a:gd name="connsiteX48" fmla="*/ 473615 w 1038421"/>
                <a:gd name="connsiteY48" fmla="*/ 1360738 h 1410764"/>
                <a:gd name="connsiteX49" fmla="*/ 659005 w 1038421"/>
                <a:gd name="connsiteY49" fmla="*/ 1297010 h 1410764"/>
                <a:gd name="connsiteX50" fmla="*/ 707525 w 1038421"/>
                <a:gd name="connsiteY50" fmla="*/ 1316562 h 1410764"/>
                <a:gd name="connsiteX51" fmla="*/ 761839 w 1038421"/>
                <a:gd name="connsiteY51" fmla="*/ 1342633 h 1410764"/>
                <a:gd name="connsiteX52" fmla="*/ 940712 w 1038421"/>
                <a:gd name="connsiteY52" fmla="*/ 1308596 h 1410764"/>
                <a:gd name="connsiteX53" fmla="*/ 1029786 w 1038421"/>
                <a:gd name="connsiteY53" fmla="*/ 1162312 h 1410764"/>
                <a:gd name="connsiteX54" fmla="*/ 1025441 w 1038421"/>
                <a:gd name="connsiteY54" fmla="*/ 1161588 h 1410764"/>
                <a:gd name="connsiteX55" fmla="*/ 952299 w 1038421"/>
                <a:gd name="connsiteY55" fmla="*/ 1201418 h 1410764"/>
                <a:gd name="connsiteX56" fmla="*/ 995750 w 1038421"/>
                <a:gd name="connsiteY56" fmla="*/ 1171002 h 1410764"/>
                <a:gd name="connsiteX57" fmla="*/ 1012406 w 1038421"/>
                <a:gd name="connsiteY57" fmla="*/ 1091342 h 1410764"/>
                <a:gd name="connsiteX58" fmla="*/ 1014578 w 1038421"/>
                <a:gd name="connsiteY58" fmla="*/ 1058030 h 1410764"/>
                <a:gd name="connsiteX59" fmla="*/ 1028338 w 1038421"/>
                <a:gd name="connsiteY59" fmla="*/ 1137690 h 1410764"/>
                <a:gd name="connsiteX60" fmla="*/ 1030511 w 1038421"/>
                <a:gd name="connsiteY60" fmla="*/ 1132620 h 1410764"/>
                <a:gd name="connsiteX61" fmla="*/ 996474 w 1038421"/>
                <a:gd name="connsiteY61" fmla="*/ 855259 h 1410764"/>
                <a:gd name="connsiteX62" fmla="*/ 987784 w 1038421"/>
                <a:gd name="connsiteY62" fmla="*/ 894364 h 1410764"/>
                <a:gd name="connsiteX63" fmla="*/ 975473 w 1038421"/>
                <a:gd name="connsiteY63" fmla="*/ 901606 h 1410764"/>
                <a:gd name="connsiteX64" fmla="*/ 835706 w 1038421"/>
                <a:gd name="connsiteY64" fmla="*/ 944333 h 1410764"/>
                <a:gd name="connsiteX65" fmla="*/ 819049 w 1038421"/>
                <a:gd name="connsiteY65" fmla="*/ 928401 h 1410764"/>
                <a:gd name="connsiteX66" fmla="*/ 825567 w 1038421"/>
                <a:gd name="connsiteY66" fmla="*/ 836430 h 1410764"/>
                <a:gd name="connsiteX67" fmla="*/ 843672 w 1038421"/>
                <a:gd name="connsiteY67" fmla="*/ 812532 h 1410764"/>
                <a:gd name="connsiteX68" fmla="*/ 866845 w 1038421"/>
                <a:gd name="connsiteY68" fmla="*/ 818325 h 1410764"/>
                <a:gd name="connsiteX69" fmla="*/ 855259 w 1038421"/>
                <a:gd name="connsiteY69" fmla="*/ 846569 h 1410764"/>
                <a:gd name="connsiteX70" fmla="*/ 846568 w 1038421"/>
                <a:gd name="connsiteY70" fmla="*/ 865397 h 1410764"/>
                <a:gd name="connsiteX71" fmla="*/ 932746 w 1038421"/>
                <a:gd name="connsiteY71" fmla="*/ 801669 h 1410764"/>
                <a:gd name="connsiteX72" fmla="*/ 939264 w 1038421"/>
                <a:gd name="connsiteY72" fmla="*/ 897261 h 1410764"/>
                <a:gd name="connsiteX73" fmla="*/ 955196 w 1038421"/>
                <a:gd name="connsiteY73" fmla="*/ 858880 h 1410764"/>
                <a:gd name="connsiteX74" fmla="*/ 976921 w 1038421"/>
                <a:gd name="connsiteY74" fmla="*/ 829912 h 1410764"/>
                <a:gd name="connsiteX75" fmla="*/ 996474 w 1038421"/>
                <a:gd name="connsiteY75" fmla="*/ 855259 h 1410764"/>
                <a:gd name="connsiteX76" fmla="*/ 767633 w 1038421"/>
                <a:gd name="connsiteY76" fmla="*/ 756046 h 1410764"/>
                <a:gd name="connsiteX77" fmla="*/ 820498 w 1038421"/>
                <a:gd name="connsiteY77" fmla="*/ 705353 h 1410764"/>
                <a:gd name="connsiteX78" fmla="*/ 842223 w 1038421"/>
                <a:gd name="connsiteY78" fmla="*/ 421474 h 1410764"/>
                <a:gd name="connsiteX79" fmla="*/ 850189 w 1038421"/>
                <a:gd name="connsiteY79" fmla="*/ 490995 h 1410764"/>
                <a:gd name="connsiteX80" fmla="*/ 850913 w 1038421"/>
                <a:gd name="connsiteY80" fmla="*/ 710422 h 1410764"/>
                <a:gd name="connsiteX81" fmla="*/ 908124 w 1038421"/>
                <a:gd name="connsiteY81" fmla="*/ 752425 h 1410764"/>
                <a:gd name="connsiteX82" fmla="*/ 951575 w 1038421"/>
                <a:gd name="connsiteY82" fmla="*/ 734320 h 1410764"/>
                <a:gd name="connsiteX83" fmla="*/ 991405 w 1038421"/>
                <a:gd name="connsiteY83" fmla="*/ 716940 h 1410764"/>
                <a:gd name="connsiteX84" fmla="*/ 931298 w 1038421"/>
                <a:gd name="connsiteY84" fmla="*/ 795151 h 1410764"/>
                <a:gd name="connsiteX85" fmla="*/ 928401 w 1038421"/>
                <a:gd name="connsiteY85" fmla="*/ 763288 h 1410764"/>
                <a:gd name="connsiteX86" fmla="*/ 870466 w 1038421"/>
                <a:gd name="connsiteY86" fmla="*/ 805290 h 1410764"/>
                <a:gd name="connsiteX87" fmla="*/ 817601 w 1038421"/>
                <a:gd name="connsiteY87" fmla="*/ 775599 h 1410764"/>
                <a:gd name="connsiteX88" fmla="*/ 793703 w 1038421"/>
                <a:gd name="connsiteY88" fmla="*/ 900158 h 1410764"/>
                <a:gd name="connsiteX89" fmla="*/ 771978 w 1038421"/>
                <a:gd name="connsiteY89" fmla="*/ 932746 h 1410764"/>
                <a:gd name="connsiteX90" fmla="*/ 702456 w 1038421"/>
                <a:gd name="connsiteY90" fmla="*/ 921883 h 1410764"/>
                <a:gd name="connsiteX91" fmla="*/ 729975 w 1038421"/>
                <a:gd name="connsiteY91" fmla="*/ 917538 h 1410764"/>
                <a:gd name="connsiteX92" fmla="*/ 731424 w 1038421"/>
                <a:gd name="connsiteY92" fmla="*/ 911745 h 1410764"/>
                <a:gd name="connsiteX93" fmla="*/ 728527 w 1038421"/>
                <a:gd name="connsiteY93" fmla="*/ 905227 h 1410764"/>
                <a:gd name="connsiteX94" fmla="*/ 693766 w 1038421"/>
                <a:gd name="connsiteY94" fmla="*/ 833533 h 1410764"/>
                <a:gd name="connsiteX95" fmla="*/ 767633 w 1038421"/>
                <a:gd name="connsiteY95" fmla="*/ 814704 h 1410764"/>
                <a:gd name="connsiteX96" fmla="*/ 649591 w 1038421"/>
                <a:gd name="connsiteY96" fmla="*/ 771978 h 1410764"/>
                <a:gd name="connsiteX97" fmla="*/ 649591 w 1038421"/>
                <a:gd name="connsiteY97" fmla="*/ 806014 h 1410764"/>
                <a:gd name="connsiteX98" fmla="*/ 609761 w 1038421"/>
                <a:gd name="connsiteY98" fmla="*/ 756046 h 1410764"/>
                <a:gd name="connsiteX99" fmla="*/ 767633 w 1038421"/>
                <a:gd name="connsiteY99" fmla="*/ 756046 h 1410764"/>
                <a:gd name="connsiteX100" fmla="*/ 420025 w 1038421"/>
                <a:gd name="connsiteY100" fmla="*/ 882053 h 1410764"/>
                <a:gd name="connsiteX101" fmla="*/ 435957 w 1038421"/>
                <a:gd name="connsiteY101" fmla="*/ 692318 h 1410764"/>
                <a:gd name="connsiteX102" fmla="*/ 443923 w 1038421"/>
                <a:gd name="connsiteY102" fmla="*/ 669144 h 1410764"/>
                <a:gd name="connsiteX103" fmla="*/ 532998 w 1038421"/>
                <a:gd name="connsiteY103" fmla="*/ 727079 h 1410764"/>
                <a:gd name="connsiteX104" fmla="*/ 544585 w 1038421"/>
                <a:gd name="connsiteY104" fmla="*/ 769081 h 1410764"/>
                <a:gd name="connsiteX105" fmla="*/ 504030 w 1038421"/>
                <a:gd name="connsiteY105" fmla="*/ 774874 h 1410764"/>
                <a:gd name="connsiteX106" fmla="*/ 538067 w 1038421"/>
                <a:gd name="connsiteY106" fmla="*/ 792255 h 1410764"/>
                <a:gd name="connsiteX107" fmla="*/ 558344 w 1038421"/>
                <a:gd name="connsiteY107" fmla="*/ 826292 h 1410764"/>
                <a:gd name="connsiteX108" fmla="*/ 557620 w 1038421"/>
                <a:gd name="connsiteY108" fmla="*/ 870466 h 1410764"/>
                <a:gd name="connsiteX109" fmla="*/ 541688 w 1038421"/>
                <a:gd name="connsiteY109" fmla="*/ 908124 h 1410764"/>
                <a:gd name="connsiteX110" fmla="*/ 768357 w 1038421"/>
                <a:gd name="connsiteY110" fmla="*/ 956644 h 1410764"/>
                <a:gd name="connsiteX111" fmla="*/ 995026 w 1038421"/>
                <a:gd name="connsiteY111" fmla="*/ 908848 h 1410764"/>
                <a:gd name="connsiteX112" fmla="*/ 968231 w 1038421"/>
                <a:gd name="connsiteY112" fmla="*/ 974749 h 1410764"/>
                <a:gd name="connsiteX113" fmla="*/ 850913 w 1038421"/>
                <a:gd name="connsiteY113" fmla="*/ 999371 h 1410764"/>
                <a:gd name="connsiteX114" fmla="*/ 806738 w 1038421"/>
                <a:gd name="connsiteY114" fmla="*/ 1042098 h 1410764"/>
                <a:gd name="connsiteX115" fmla="*/ 792255 w 1038421"/>
                <a:gd name="connsiteY115" fmla="*/ 1088445 h 1410764"/>
                <a:gd name="connsiteX116" fmla="*/ 789358 w 1038421"/>
                <a:gd name="connsiteY116" fmla="*/ 1031235 h 1410764"/>
                <a:gd name="connsiteX117" fmla="*/ 747355 w 1038421"/>
                <a:gd name="connsiteY117" fmla="*/ 994301 h 1410764"/>
                <a:gd name="connsiteX118" fmla="*/ 450441 w 1038421"/>
                <a:gd name="connsiteY118" fmla="*/ 926229 h 1410764"/>
                <a:gd name="connsiteX119" fmla="*/ 420025 w 1038421"/>
                <a:gd name="connsiteY119" fmla="*/ 882053 h 1410764"/>
                <a:gd name="connsiteX120" fmla="*/ 409887 w 1038421"/>
                <a:gd name="connsiteY120" fmla="*/ 1354944 h 1410764"/>
                <a:gd name="connsiteX121" fmla="*/ 924056 w 1038421"/>
                <a:gd name="connsiteY121" fmla="*/ 1221695 h 1410764"/>
                <a:gd name="connsiteX122" fmla="*/ 409887 w 1038421"/>
                <a:gd name="connsiteY122" fmla="*/ 1354944 h 1410764"/>
                <a:gd name="connsiteX123" fmla="*/ 950851 w 1038421"/>
                <a:gd name="connsiteY123" fmla="*/ 1142759 h 1410764"/>
                <a:gd name="connsiteX124" fmla="*/ 532998 w 1038421"/>
                <a:gd name="connsiteY124" fmla="*/ 1100032 h 1410764"/>
                <a:gd name="connsiteX125" fmla="*/ 999371 w 1038421"/>
                <a:gd name="connsiteY125" fmla="*/ 1097135 h 1410764"/>
                <a:gd name="connsiteX126" fmla="*/ 950851 w 1038421"/>
                <a:gd name="connsiteY126" fmla="*/ 1142759 h 1410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1038421" h="1410764">
                  <a:moveTo>
                    <a:pt x="1030511" y="1132620"/>
                  </a:moveTo>
                  <a:cubicBezTo>
                    <a:pt x="1034856" y="1109446"/>
                    <a:pt x="1037028" y="1086273"/>
                    <a:pt x="1037752" y="1062375"/>
                  </a:cubicBezTo>
                  <a:cubicBezTo>
                    <a:pt x="1042822" y="1017475"/>
                    <a:pt x="1017475" y="977645"/>
                    <a:pt x="1016027" y="932746"/>
                  </a:cubicBezTo>
                  <a:cubicBezTo>
                    <a:pt x="1013130" y="901606"/>
                    <a:pt x="1010233" y="870466"/>
                    <a:pt x="1007337" y="838602"/>
                  </a:cubicBezTo>
                  <a:cubicBezTo>
                    <a:pt x="993577" y="816153"/>
                    <a:pt x="992129" y="792255"/>
                    <a:pt x="1000095" y="766184"/>
                  </a:cubicBezTo>
                  <a:cubicBezTo>
                    <a:pt x="1008061" y="739390"/>
                    <a:pt x="1007337" y="711146"/>
                    <a:pt x="1004440" y="683628"/>
                  </a:cubicBezTo>
                  <a:cubicBezTo>
                    <a:pt x="992853" y="586587"/>
                    <a:pt x="1001543" y="490995"/>
                    <a:pt x="1016027" y="394679"/>
                  </a:cubicBezTo>
                  <a:cubicBezTo>
                    <a:pt x="1013130" y="342538"/>
                    <a:pt x="1025441" y="290397"/>
                    <a:pt x="1018924" y="238256"/>
                  </a:cubicBezTo>
                  <a:cubicBezTo>
                    <a:pt x="1015303" y="237531"/>
                    <a:pt x="1010958" y="236083"/>
                    <a:pt x="1007337" y="233911"/>
                  </a:cubicBezTo>
                  <a:cubicBezTo>
                    <a:pt x="990681" y="188287"/>
                    <a:pt x="999371" y="139043"/>
                    <a:pt x="991405" y="92695"/>
                  </a:cubicBezTo>
                  <a:cubicBezTo>
                    <a:pt x="989956" y="85453"/>
                    <a:pt x="991405" y="78212"/>
                    <a:pt x="990681" y="70246"/>
                  </a:cubicBezTo>
                  <a:cubicBezTo>
                    <a:pt x="988508" y="5793"/>
                    <a:pt x="978369" y="-1448"/>
                    <a:pt x="918987" y="17381"/>
                  </a:cubicBezTo>
                  <a:cubicBezTo>
                    <a:pt x="890743" y="26071"/>
                    <a:pt x="862500" y="32588"/>
                    <a:pt x="832085" y="31140"/>
                  </a:cubicBezTo>
                  <a:cubicBezTo>
                    <a:pt x="808911" y="29692"/>
                    <a:pt x="792979" y="35485"/>
                    <a:pt x="787185" y="63004"/>
                  </a:cubicBezTo>
                  <a:cubicBezTo>
                    <a:pt x="782116" y="87626"/>
                    <a:pt x="757494" y="91971"/>
                    <a:pt x="748080" y="71694"/>
                  </a:cubicBezTo>
                  <a:cubicBezTo>
                    <a:pt x="732872" y="38382"/>
                    <a:pt x="708250" y="23898"/>
                    <a:pt x="675661" y="18105"/>
                  </a:cubicBezTo>
                  <a:cubicBezTo>
                    <a:pt x="672765" y="17381"/>
                    <a:pt x="670592" y="14484"/>
                    <a:pt x="668420" y="10863"/>
                  </a:cubicBezTo>
                  <a:cubicBezTo>
                    <a:pt x="590932" y="43451"/>
                    <a:pt x="513445" y="40554"/>
                    <a:pt x="434509" y="0"/>
                  </a:cubicBezTo>
                  <a:cubicBezTo>
                    <a:pt x="456959" y="35485"/>
                    <a:pt x="479408" y="70970"/>
                    <a:pt x="501134" y="105731"/>
                  </a:cubicBezTo>
                  <a:cubicBezTo>
                    <a:pt x="499685" y="107179"/>
                    <a:pt x="498237" y="107903"/>
                    <a:pt x="497513" y="109352"/>
                  </a:cubicBezTo>
                  <a:cubicBezTo>
                    <a:pt x="483029" y="91971"/>
                    <a:pt x="468546" y="73867"/>
                    <a:pt x="451165" y="53590"/>
                  </a:cubicBezTo>
                  <a:cubicBezTo>
                    <a:pt x="448993" y="51417"/>
                    <a:pt x="446820" y="49969"/>
                    <a:pt x="444648" y="48520"/>
                  </a:cubicBezTo>
                  <a:cubicBezTo>
                    <a:pt x="447544" y="72418"/>
                    <a:pt x="449717" y="91247"/>
                    <a:pt x="451889" y="110076"/>
                  </a:cubicBezTo>
                  <a:cubicBezTo>
                    <a:pt x="454786" y="115869"/>
                    <a:pt x="455510" y="123111"/>
                    <a:pt x="448268" y="125283"/>
                  </a:cubicBezTo>
                  <a:cubicBezTo>
                    <a:pt x="438854" y="127456"/>
                    <a:pt x="431612" y="120938"/>
                    <a:pt x="429440" y="112248"/>
                  </a:cubicBezTo>
                  <a:cubicBezTo>
                    <a:pt x="427267" y="102834"/>
                    <a:pt x="425095" y="93420"/>
                    <a:pt x="422198" y="84005"/>
                  </a:cubicBezTo>
                  <a:cubicBezTo>
                    <a:pt x="421474" y="94868"/>
                    <a:pt x="422198" y="106455"/>
                    <a:pt x="422922" y="117318"/>
                  </a:cubicBezTo>
                  <a:cubicBezTo>
                    <a:pt x="433061" y="159320"/>
                    <a:pt x="434509" y="202047"/>
                    <a:pt x="430164" y="245498"/>
                  </a:cubicBezTo>
                  <a:cubicBezTo>
                    <a:pt x="427991" y="272293"/>
                    <a:pt x="423646" y="299811"/>
                    <a:pt x="431612" y="326606"/>
                  </a:cubicBezTo>
                  <a:cubicBezTo>
                    <a:pt x="423646" y="392507"/>
                    <a:pt x="427991" y="459131"/>
                    <a:pt x="420025" y="525032"/>
                  </a:cubicBezTo>
                  <a:cubicBezTo>
                    <a:pt x="412059" y="590208"/>
                    <a:pt x="409163" y="656833"/>
                    <a:pt x="396852" y="722009"/>
                  </a:cubicBezTo>
                  <a:cubicBezTo>
                    <a:pt x="391058" y="739390"/>
                    <a:pt x="406266" y="753149"/>
                    <a:pt x="402645" y="771253"/>
                  </a:cubicBezTo>
                  <a:cubicBezTo>
                    <a:pt x="391058" y="832809"/>
                    <a:pt x="385265" y="896537"/>
                    <a:pt x="375126" y="958092"/>
                  </a:cubicBezTo>
                  <a:cubicBezTo>
                    <a:pt x="370057" y="992129"/>
                    <a:pt x="364988" y="1025441"/>
                    <a:pt x="328054" y="1042098"/>
                  </a:cubicBezTo>
                  <a:cubicBezTo>
                    <a:pt x="320812" y="1045718"/>
                    <a:pt x="316467" y="1054409"/>
                    <a:pt x="315019" y="1063099"/>
                  </a:cubicBezTo>
                  <a:cubicBezTo>
                    <a:pt x="256360" y="1086997"/>
                    <a:pt x="197702" y="1110895"/>
                    <a:pt x="139043" y="1134793"/>
                  </a:cubicBezTo>
                  <a:cubicBezTo>
                    <a:pt x="118042" y="1144207"/>
                    <a:pt x="96316" y="1152897"/>
                    <a:pt x="76039" y="1163036"/>
                  </a:cubicBezTo>
                  <a:cubicBezTo>
                    <a:pt x="10139" y="1194900"/>
                    <a:pt x="-9414" y="1249213"/>
                    <a:pt x="21725" y="1315838"/>
                  </a:cubicBezTo>
                  <a:cubicBezTo>
                    <a:pt x="21725" y="1316562"/>
                    <a:pt x="22450" y="1317287"/>
                    <a:pt x="22450" y="1318735"/>
                  </a:cubicBezTo>
                  <a:cubicBezTo>
                    <a:pt x="23174" y="1318011"/>
                    <a:pt x="23898" y="1316562"/>
                    <a:pt x="25346" y="1315838"/>
                  </a:cubicBezTo>
                  <a:cubicBezTo>
                    <a:pt x="57210" y="1350599"/>
                    <a:pt x="100661" y="1352771"/>
                    <a:pt x="141940" y="1358565"/>
                  </a:cubicBezTo>
                  <a:cubicBezTo>
                    <a:pt x="168010" y="1362186"/>
                    <a:pt x="193357" y="1365082"/>
                    <a:pt x="218703" y="1370876"/>
                  </a:cubicBezTo>
                  <a:cubicBezTo>
                    <a:pt x="157147" y="1375221"/>
                    <a:pt x="96316" y="1374497"/>
                    <a:pt x="42727" y="1341185"/>
                  </a:cubicBezTo>
                  <a:cubicBezTo>
                    <a:pt x="39830" y="1339736"/>
                    <a:pt x="36933" y="1338288"/>
                    <a:pt x="34761" y="1336115"/>
                  </a:cubicBezTo>
                  <a:cubicBezTo>
                    <a:pt x="27519" y="1332494"/>
                    <a:pt x="21001" y="1328149"/>
                    <a:pt x="14484" y="1323804"/>
                  </a:cubicBezTo>
                  <a:cubicBezTo>
                    <a:pt x="10139" y="1318735"/>
                    <a:pt x="5793" y="1313666"/>
                    <a:pt x="0" y="1307148"/>
                  </a:cubicBezTo>
                  <a:cubicBezTo>
                    <a:pt x="2173" y="1341185"/>
                    <a:pt x="21001" y="1365082"/>
                    <a:pt x="63728" y="1380291"/>
                  </a:cubicBezTo>
                  <a:cubicBezTo>
                    <a:pt x="132525" y="1405637"/>
                    <a:pt x="203495" y="1416500"/>
                    <a:pt x="277362" y="1407809"/>
                  </a:cubicBezTo>
                  <a:cubicBezTo>
                    <a:pt x="344710" y="1399843"/>
                    <a:pt x="408438" y="1375221"/>
                    <a:pt x="473615" y="1360738"/>
                  </a:cubicBezTo>
                  <a:cubicBezTo>
                    <a:pt x="535894" y="1339736"/>
                    <a:pt x="596726" y="1318011"/>
                    <a:pt x="659005" y="1297010"/>
                  </a:cubicBezTo>
                  <a:cubicBezTo>
                    <a:pt x="680007" y="1289768"/>
                    <a:pt x="696663" y="1295561"/>
                    <a:pt x="707525" y="1316562"/>
                  </a:cubicBezTo>
                  <a:cubicBezTo>
                    <a:pt x="718388" y="1338288"/>
                    <a:pt x="735769" y="1347702"/>
                    <a:pt x="761839" y="1342633"/>
                  </a:cubicBezTo>
                  <a:cubicBezTo>
                    <a:pt x="821946" y="1331046"/>
                    <a:pt x="881329" y="1320908"/>
                    <a:pt x="940712" y="1308596"/>
                  </a:cubicBezTo>
                  <a:cubicBezTo>
                    <a:pt x="1029062" y="1289768"/>
                    <a:pt x="1052236" y="1250662"/>
                    <a:pt x="1029786" y="1162312"/>
                  </a:cubicBezTo>
                  <a:cubicBezTo>
                    <a:pt x="1028338" y="1162312"/>
                    <a:pt x="1026890" y="1161588"/>
                    <a:pt x="1025441" y="1161588"/>
                  </a:cubicBezTo>
                  <a:cubicBezTo>
                    <a:pt x="1003716" y="1179692"/>
                    <a:pt x="981990" y="1199969"/>
                    <a:pt x="952299" y="1201418"/>
                  </a:cubicBezTo>
                  <a:cubicBezTo>
                    <a:pt x="966783" y="1191279"/>
                    <a:pt x="981990" y="1182589"/>
                    <a:pt x="995750" y="1171002"/>
                  </a:cubicBezTo>
                  <a:cubicBezTo>
                    <a:pt x="1022545" y="1148552"/>
                    <a:pt x="1029786" y="1121758"/>
                    <a:pt x="1012406" y="1091342"/>
                  </a:cubicBezTo>
                  <a:cubicBezTo>
                    <a:pt x="1003716" y="1076134"/>
                    <a:pt x="1016027" y="1068892"/>
                    <a:pt x="1014578" y="1058030"/>
                  </a:cubicBezTo>
                  <a:cubicBezTo>
                    <a:pt x="1031959" y="1081928"/>
                    <a:pt x="1026165" y="1110895"/>
                    <a:pt x="1028338" y="1137690"/>
                  </a:cubicBezTo>
                  <a:cubicBezTo>
                    <a:pt x="1029062" y="1136965"/>
                    <a:pt x="1029786" y="1134793"/>
                    <a:pt x="1030511" y="1132620"/>
                  </a:cubicBezTo>
                  <a:close/>
                  <a:moveTo>
                    <a:pt x="996474" y="855259"/>
                  </a:moveTo>
                  <a:cubicBezTo>
                    <a:pt x="1003716" y="871190"/>
                    <a:pt x="1000819" y="884226"/>
                    <a:pt x="987784" y="894364"/>
                  </a:cubicBezTo>
                  <a:cubicBezTo>
                    <a:pt x="984163" y="897261"/>
                    <a:pt x="979094" y="898710"/>
                    <a:pt x="975473" y="901606"/>
                  </a:cubicBezTo>
                  <a:cubicBezTo>
                    <a:pt x="932746" y="929125"/>
                    <a:pt x="884226" y="936367"/>
                    <a:pt x="835706" y="944333"/>
                  </a:cubicBezTo>
                  <a:cubicBezTo>
                    <a:pt x="821946" y="946506"/>
                    <a:pt x="818325" y="940712"/>
                    <a:pt x="819049" y="928401"/>
                  </a:cubicBezTo>
                  <a:cubicBezTo>
                    <a:pt x="821222" y="897985"/>
                    <a:pt x="823395" y="866846"/>
                    <a:pt x="825567" y="836430"/>
                  </a:cubicBezTo>
                  <a:cubicBezTo>
                    <a:pt x="826291" y="824843"/>
                    <a:pt x="829912" y="813980"/>
                    <a:pt x="843672" y="812532"/>
                  </a:cubicBezTo>
                  <a:cubicBezTo>
                    <a:pt x="852362" y="811808"/>
                    <a:pt x="863225" y="810359"/>
                    <a:pt x="866845" y="818325"/>
                  </a:cubicBezTo>
                  <a:cubicBezTo>
                    <a:pt x="872639" y="829912"/>
                    <a:pt x="859604" y="837878"/>
                    <a:pt x="855259" y="846569"/>
                  </a:cubicBezTo>
                  <a:cubicBezTo>
                    <a:pt x="852362" y="851638"/>
                    <a:pt x="844396" y="855259"/>
                    <a:pt x="846568" y="865397"/>
                  </a:cubicBezTo>
                  <a:cubicBezTo>
                    <a:pt x="887847" y="866122"/>
                    <a:pt x="900158" y="824843"/>
                    <a:pt x="932746" y="801669"/>
                  </a:cubicBezTo>
                  <a:cubicBezTo>
                    <a:pt x="919711" y="838602"/>
                    <a:pt x="896537" y="871190"/>
                    <a:pt x="939264" y="897261"/>
                  </a:cubicBezTo>
                  <a:cubicBezTo>
                    <a:pt x="944333" y="884950"/>
                    <a:pt x="949402" y="871190"/>
                    <a:pt x="955196" y="858880"/>
                  </a:cubicBezTo>
                  <a:cubicBezTo>
                    <a:pt x="960265" y="847293"/>
                    <a:pt x="960265" y="829188"/>
                    <a:pt x="976921" y="829912"/>
                  </a:cubicBezTo>
                  <a:cubicBezTo>
                    <a:pt x="988508" y="830636"/>
                    <a:pt x="991405" y="845120"/>
                    <a:pt x="996474" y="855259"/>
                  </a:cubicBezTo>
                  <a:close/>
                  <a:moveTo>
                    <a:pt x="767633" y="756046"/>
                  </a:moveTo>
                  <a:cubicBezTo>
                    <a:pt x="818325" y="756770"/>
                    <a:pt x="818325" y="756770"/>
                    <a:pt x="820498" y="705353"/>
                  </a:cubicBezTo>
                  <a:cubicBezTo>
                    <a:pt x="825567" y="611210"/>
                    <a:pt x="830636" y="517066"/>
                    <a:pt x="842223" y="421474"/>
                  </a:cubicBezTo>
                  <a:cubicBezTo>
                    <a:pt x="845120" y="444648"/>
                    <a:pt x="849465" y="467822"/>
                    <a:pt x="850189" y="490995"/>
                  </a:cubicBezTo>
                  <a:cubicBezTo>
                    <a:pt x="851638" y="564138"/>
                    <a:pt x="850913" y="636556"/>
                    <a:pt x="850913" y="710422"/>
                  </a:cubicBezTo>
                  <a:cubicBezTo>
                    <a:pt x="850913" y="756770"/>
                    <a:pt x="863225" y="765460"/>
                    <a:pt x="908124" y="752425"/>
                  </a:cubicBezTo>
                  <a:cubicBezTo>
                    <a:pt x="923332" y="748080"/>
                    <a:pt x="937091" y="740838"/>
                    <a:pt x="951575" y="734320"/>
                  </a:cubicBezTo>
                  <a:cubicBezTo>
                    <a:pt x="964610" y="728527"/>
                    <a:pt x="977645" y="723458"/>
                    <a:pt x="991405" y="716940"/>
                  </a:cubicBezTo>
                  <a:cubicBezTo>
                    <a:pt x="992853" y="761115"/>
                    <a:pt x="977645" y="780668"/>
                    <a:pt x="931298" y="795151"/>
                  </a:cubicBezTo>
                  <a:cubicBezTo>
                    <a:pt x="930573" y="784289"/>
                    <a:pt x="929125" y="774150"/>
                    <a:pt x="928401" y="763288"/>
                  </a:cubicBezTo>
                  <a:cubicBezTo>
                    <a:pt x="900158" y="767633"/>
                    <a:pt x="898709" y="802393"/>
                    <a:pt x="870466" y="805290"/>
                  </a:cubicBezTo>
                  <a:cubicBezTo>
                    <a:pt x="844396" y="808187"/>
                    <a:pt x="824843" y="804566"/>
                    <a:pt x="817601" y="775599"/>
                  </a:cubicBezTo>
                  <a:cubicBezTo>
                    <a:pt x="809635" y="817601"/>
                    <a:pt x="801669" y="858155"/>
                    <a:pt x="793703" y="900158"/>
                  </a:cubicBezTo>
                  <a:cubicBezTo>
                    <a:pt x="790806" y="914641"/>
                    <a:pt x="791531" y="931298"/>
                    <a:pt x="771978" y="932746"/>
                  </a:cubicBezTo>
                  <a:cubicBezTo>
                    <a:pt x="748804" y="934194"/>
                    <a:pt x="722733" y="944333"/>
                    <a:pt x="702456" y="921883"/>
                  </a:cubicBezTo>
                  <a:cubicBezTo>
                    <a:pt x="712595" y="908124"/>
                    <a:pt x="722009" y="926229"/>
                    <a:pt x="729975" y="917538"/>
                  </a:cubicBezTo>
                  <a:cubicBezTo>
                    <a:pt x="730699" y="915366"/>
                    <a:pt x="732148" y="913917"/>
                    <a:pt x="731424" y="911745"/>
                  </a:cubicBezTo>
                  <a:cubicBezTo>
                    <a:pt x="731424" y="909572"/>
                    <a:pt x="729251" y="907400"/>
                    <a:pt x="728527" y="905227"/>
                  </a:cubicBezTo>
                  <a:cubicBezTo>
                    <a:pt x="715491" y="880605"/>
                    <a:pt x="688697" y="853086"/>
                    <a:pt x="693766" y="833533"/>
                  </a:cubicBezTo>
                  <a:cubicBezTo>
                    <a:pt x="701732" y="804566"/>
                    <a:pt x="743010" y="833533"/>
                    <a:pt x="767633" y="814704"/>
                  </a:cubicBezTo>
                  <a:cubicBezTo>
                    <a:pt x="727078" y="806739"/>
                    <a:pt x="671316" y="835706"/>
                    <a:pt x="649591" y="771978"/>
                  </a:cubicBezTo>
                  <a:cubicBezTo>
                    <a:pt x="649591" y="782116"/>
                    <a:pt x="649591" y="792255"/>
                    <a:pt x="649591" y="806014"/>
                  </a:cubicBezTo>
                  <a:cubicBezTo>
                    <a:pt x="628590" y="792979"/>
                    <a:pt x="622796" y="774150"/>
                    <a:pt x="609761" y="756046"/>
                  </a:cubicBezTo>
                  <a:cubicBezTo>
                    <a:pt x="666247" y="749528"/>
                    <a:pt x="716940" y="755321"/>
                    <a:pt x="767633" y="756046"/>
                  </a:cubicBezTo>
                  <a:close/>
                  <a:moveTo>
                    <a:pt x="420025" y="882053"/>
                  </a:moveTo>
                  <a:cubicBezTo>
                    <a:pt x="430164" y="819050"/>
                    <a:pt x="433061" y="755321"/>
                    <a:pt x="435957" y="692318"/>
                  </a:cubicBezTo>
                  <a:cubicBezTo>
                    <a:pt x="435957" y="685800"/>
                    <a:pt x="440302" y="678558"/>
                    <a:pt x="443923" y="669144"/>
                  </a:cubicBezTo>
                  <a:cubicBezTo>
                    <a:pt x="475063" y="688697"/>
                    <a:pt x="503306" y="708250"/>
                    <a:pt x="532998" y="727079"/>
                  </a:cubicBezTo>
                  <a:cubicBezTo>
                    <a:pt x="549654" y="737941"/>
                    <a:pt x="549654" y="753873"/>
                    <a:pt x="544585" y="769081"/>
                  </a:cubicBezTo>
                  <a:cubicBezTo>
                    <a:pt x="535170" y="795151"/>
                    <a:pt x="517790" y="761839"/>
                    <a:pt x="504030" y="774874"/>
                  </a:cubicBezTo>
                  <a:cubicBezTo>
                    <a:pt x="510548" y="787910"/>
                    <a:pt x="525756" y="788634"/>
                    <a:pt x="538067" y="792255"/>
                  </a:cubicBezTo>
                  <a:cubicBezTo>
                    <a:pt x="555447" y="798048"/>
                    <a:pt x="559068" y="809635"/>
                    <a:pt x="558344" y="826292"/>
                  </a:cubicBezTo>
                  <a:cubicBezTo>
                    <a:pt x="557620" y="840775"/>
                    <a:pt x="559792" y="855983"/>
                    <a:pt x="557620" y="870466"/>
                  </a:cubicBezTo>
                  <a:cubicBezTo>
                    <a:pt x="556172" y="882778"/>
                    <a:pt x="567034" y="901606"/>
                    <a:pt x="541688" y="908124"/>
                  </a:cubicBezTo>
                  <a:cubicBezTo>
                    <a:pt x="617727" y="932022"/>
                    <a:pt x="693766" y="947230"/>
                    <a:pt x="768357" y="956644"/>
                  </a:cubicBezTo>
                  <a:cubicBezTo>
                    <a:pt x="845844" y="966058"/>
                    <a:pt x="924056" y="950126"/>
                    <a:pt x="995026" y="908848"/>
                  </a:cubicBezTo>
                  <a:cubicBezTo>
                    <a:pt x="1006613" y="942161"/>
                    <a:pt x="996474" y="960265"/>
                    <a:pt x="968231" y="974749"/>
                  </a:cubicBezTo>
                  <a:cubicBezTo>
                    <a:pt x="930573" y="992129"/>
                    <a:pt x="891468" y="999371"/>
                    <a:pt x="850913" y="999371"/>
                  </a:cubicBezTo>
                  <a:cubicBezTo>
                    <a:pt x="818325" y="999371"/>
                    <a:pt x="807463" y="1011682"/>
                    <a:pt x="806738" y="1042098"/>
                  </a:cubicBezTo>
                  <a:cubicBezTo>
                    <a:pt x="806014" y="1057305"/>
                    <a:pt x="801669" y="1073237"/>
                    <a:pt x="792255" y="1088445"/>
                  </a:cubicBezTo>
                  <a:cubicBezTo>
                    <a:pt x="791531" y="1069616"/>
                    <a:pt x="790806" y="1050063"/>
                    <a:pt x="789358" y="1031235"/>
                  </a:cubicBezTo>
                  <a:cubicBezTo>
                    <a:pt x="787910" y="1004440"/>
                    <a:pt x="776323" y="997198"/>
                    <a:pt x="747355" y="994301"/>
                  </a:cubicBezTo>
                  <a:cubicBezTo>
                    <a:pt x="645970" y="982715"/>
                    <a:pt x="543860" y="974749"/>
                    <a:pt x="450441" y="926229"/>
                  </a:cubicBezTo>
                  <a:cubicBezTo>
                    <a:pt x="432336" y="916814"/>
                    <a:pt x="415680" y="904503"/>
                    <a:pt x="420025" y="882053"/>
                  </a:cubicBezTo>
                  <a:close/>
                  <a:moveTo>
                    <a:pt x="409887" y="1354944"/>
                  </a:moveTo>
                  <a:cubicBezTo>
                    <a:pt x="573552" y="1279629"/>
                    <a:pt x="747355" y="1244868"/>
                    <a:pt x="924056" y="1221695"/>
                  </a:cubicBezTo>
                  <a:cubicBezTo>
                    <a:pt x="749528" y="1253559"/>
                    <a:pt x="578621" y="1299182"/>
                    <a:pt x="409887" y="1354944"/>
                  </a:cubicBezTo>
                  <a:close/>
                  <a:moveTo>
                    <a:pt x="950851" y="1142759"/>
                  </a:moveTo>
                  <a:cubicBezTo>
                    <a:pt x="806738" y="1181141"/>
                    <a:pt x="667696" y="1167381"/>
                    <a:pt x="532998" y="1100032"/>
                  </a:cubicBezTo>
                  <a:cubicBezTo>
                    <a:pt x="687973" y="1128275"/>
                    <a:pt x="843672" y="1192003"/>
                    <a:pt x="999371" y="1097135"/>
                  </a:cubicBezTo>
                  <a:cubicBezTo>
                    <a:pt x="993577" y="1125378"/>
                    <a:pt x="973300" y="1136965"/>
                    <a:pt x="950851" y="1142759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C3CB868-0A4A-47F7-B897-21D767440DE9}"/>
                </a:ext>
              </a:extLst>
            </p:cNvPr>
            <p:cNvSpPr/>
            <p:nvPr/>
          </p:nvSpPr>
          <p:spPr>
            <a:xfrm>
              <a:off x="6824649" y="4523962"/>
              <a:ext cx="96193" cy="511996"/>
            </a:xfrm>
            <a:custGeom>
              <a:avLst/>
              <a:gdLst>
                <a:gd name="connsiteX0" fmla="*/ 27396 w 96193"/>
                <a:gd name="connsiteY0" fmla="*/ 724 h 511996"/>
                <a:gd name="connsiteX1" fmla="*/ 20154 w 96193"/>
                <a:gd name="connsiteY1" fmla="*/ 0 h 511996"/>
                <a:gd name="connsiteX2" fmla="*/ 4222 w 96193"/>
                <a:gd name="connsiteY2" fmla="*/ 40554 h 511996"/>
                <a:gd name="connsiteX3" fmla="*/ 5670 w 96193"/>
                <a:gd name="connsiteY3" fmla="*/ 414956 h 511996"/>
                <a:gd name="connsiteX4" fmla="*/ 96193 w 96193"/>
                <a:gd name="connsiteY4" fmla="*/ 511997 h 511996"/>
                <a:gd name="connsiteX5" fmla="*/ 62157 w 96193"/>
                <a:gd name="connsiteY5" fmla="*/ 351228 h 511996"/>
                <a:gd name="connsiteX6" fmla="*/ 27396 w 96193"/>
                <a:gd name="connsiteY6" fmla="*/ 724 h 511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193" h="511996">
                  <a:moveTo>
                    <a:pt x="27396" y="724"/>
                  </a:moveTo>
                  <a:cubicBezTo>
                    <a:pt x="24499" y="0"/>
                    <a:pt x="22327" y="0"/>
                    <a:pt x="20154" y="0"/>
                  </a:cubicBezTo>
                  <a:cubicBezTo>
                    <a:pt x="6395" y="9414"/>
                    <a:pt x="4946" y="26070"/>
                    <a:pt x="4222" y="40554"/>
                  </a:cubicBezTo>
                  <a:cubicBezTo>
                    <a:pt x="601" y="165113"/>
                    <a:pt x="-3744" y="290397"/>
                    <a:pt x="5670" y="414956"/>
                  </a:cubicBezTo>
                  <a:cubicBezTo>
                    <a:pt x="12188" y="489547"/>
                    <a:pt x="22327" y="496064"/>
                    <a:pt x="96193" y="511997"/>
                  </a:cubicBezTo>
                  <a:cubicBezTo>
                    <a:pt x="83882" y="458407"/>
                    <a:pt x="70847" y="405542"/>
                    <a:pt x="62157" y="351228"/>
                  </a:cubicBezTo>
                  <a:cubicBezTo>
                    <a:pt x="39707" y="235359"/>
                    <a:pt x="42604" y="117318"/>
                    <a:pt x="27396" y="724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1A4ECC7-80CF-4150-85DB-E159681F8F5E}"/>
                </a:ext>
              </a:extLst>
            </p:cNvPr>
            <p:cNvSpPr/>
            <p:nvPr/>
          </p:nvSpPr>
          <p:spPr>
            <a:xfrm>
              <a:off x="5515556" y="3374174"/>
              <a:ext cx="1511740" cy="3488372"/>
            </a:xfrm>
            <a:custGeom>
              <a:avLst/>
              <a:gdLst>
                <a:gd name="connsiteX0" fmla="*/ 1498706 w 1511740"/>
                <a:gd name="connsiteY0" fmla="*/ 2604669 h 3488372"/>
                <a:gd name="connsiteX1" fmla="*/ 1496533 w 1511740"/>
                <a:gd name="connsiteY1" fmla="*/ 2603221 h 3488372"/>
                <a:gd name="connsiteX2" fmla="*/ 1493636 w 1511740"/>
                <a:gd name="connsiteY2" fmla="*/ 2622050 h 3488372"/>
                <a:gd name="connsiteX3" fmla="*/ 1485670 w 1511740"/>
                <a:gd name="connsiteY3" fmla="*/ 2741540 h 3488372"/>
                <a:gd name="connsiteX4" fmla="*/ 1482774 w 1511740"/>
                <a:gd name="connsiteY4" fmla="*/ 2800198 h 3488372"/>
                <a:gd name="connsiteX5" fmla="*/ 1448737 w 1511740"/>
                <a:gd name="connsiteY5" fmla="*/ 2801647 h 3488372"/>
                <a:gd name="connsiteX6" fmla="*/ 1454531 w 1511740"/>
                <a:gd name="connsiteY6" fmla="*/ 2764714 h 3488372"/>
                <a:gd name="connsiteX7" fmla="*/ 1477704 w 1511740"/>
                <a:gd name="connsiteY7" fmla="*/ 2745885 h 3488372"/>
                <a:gd name="connsiteX8" fmla="*/ 1444392 w 1511740"/>
                <a:gd name="connsiteY8" fmla="*/ 2715469 h 3488372"/>
                <a:gd name="connsiteX9" fmla="*/ 1473359 w 1511740"/>
                <a:gd name="connsiteY9" fmla="*/ 2623498 h 3488372"/>
                <a:gd name="connsiteX10" fmla="*/ 1471187 w 1511740"/>
                <a:gd name="connsiteY10" fmla="*/ 2607566 h 3488372"/>
                <a:gd name="connsiteX11" fmla="*/ 1477704 w 1511740"/>
                <a:gd name="connsiteY11" fmla="*/ 2555425 h 3488372"/>
                <a:gd name="connsiteX12" fmla="*/ 1487119 w 1511740"/>
                <a:gd name="connsiteY12" fmla="*/ 2551080 h 3488372"/>
                <a:gd name="connsiteX13" fmla="*/ 1487843 w 1511740"/>
                <a:gd name="connsiteY13" fmla="*/ 2548908 h 3488372"/>
                <a:gd name="connsiteX14" fmla="*/ 1503051 w 1511740"/>
                <a:gd name="connsiteY14" fmla="*/ 2517044 h 3488372"/>
                <a:gd name="connsiteX15" fmla="*/ 1494361 w 1511740"/>
                <a:gd name="connsiteY15" fmla="*/ 2412761 h 3488372"/>
                <a:gd name="connsiteX16" fmla="*/ 1490740 w 1511740"/>
                <a:gd name="connsiteY16" fmla="*/ 2346137 h 3488372"/>
                <a:gd name="connsiteX17" fmla="*/ 1485670 w 1511740"/>
                <a:gd name="connsiteY17" fmla="*/ 1942043 h 3488372"/>
                <a:gd name="connsiteX18" fmla="*/ 1448013 w 1511740"/>
                <a:gd name="connsiteY18" fmla="*/ 1705960 h 3488372"/>
                <a:gd name="connsiteX19" fmla="*/ 1423391 w 1511740"/>
                <a:gd name="connsiteY19" fmla="*/ 1668303 h 3488372"/>
                <a:gd name="connsiteX20" fmla="*/ 1413976 w 1511740"/>
                <a:gd name="connsiteY20" fmla="*/ 1667579 h 3488372"/>
                <a:gd name="connsiteX21" fmla="*/ 1415425 w 1511740"/>
                <a:gd name="connsiteY21" fmla="*/ 1676993 h 3488372"/>
                <a:gd name="connsiteX22" fmla="*/ 1404562 w 1511740"/>
                <a:gd name="connsiteY22" fmla="*/ 1686407 h 3488372"/>
                <a:gd name="connsiteX23" fmla="*/ 1362560 w 1511740"/>
                <a:gd name="connsiteY23" fmla="*/ 1805897 h 3488372"/>
                <a:gd name="connsiteX24" fmla="*/ 1334316 w 1511740"/>
                <a:gd name="connsiteY24" fmla="*/ 1781275 h 3488372"/>
                <a:gd name="connsiteX25" fmla="*/ 1316936 w 1511740"/>
                <a:gd name="connsiteY25" fmla="*/ 1826174 h 3488372"/>
                <a:gd name="connsiteX26" fmla="*/ 1316936 w 1511740"/>
                <a:gd name="connsiteY26" fmla="*/ 1742169 h 3488372"/>
                <a:gd name="connsiteX27" fmla="*/ 1009883 w 1511740"/>
                <a:gd name="connsiteY27" fmla="*/ 1796483 h 3488372"/>
                <a:gd name="connsiteX28" fmla="*/ 1203240 w 1511740"/>
                <a:gd name="connsiteY28" fmla="*/ 1788517 h 3488372"/>
                <a:gd name="connsiteX29" fmla="*/ 1293038 w 1511740"/>
                <a:gd name="connsiteY29" fmla="*/ 1734203 h 3488372"/>
                <a:gd name="connsiteX30" fmla="*/ 1304625 w 1511740"/>
                <a:gd name="connsiteY30" fmla="*/ 1684959 h 3488372"/>
                <a:gd name="connsiteX31" fmla="*/ 1267692 w 1511740"/>
                <a:gd name="connsiteY31" fmla="*/ 1288832 h 3488372"/>
                <a:gd name="connsiteX32" fmla="*/ 1264795 w 1511740"/>
                <a:gd name="connsiteY32" fmla="*/ 1170790 h 3488372"/>
                <a:gd name="connsiteX33" fmla="*/ 1154719 w 1511740"/>
                <a:gd name="connsiteY33" fmla="*/ 1155582 h 3488372"/>
                <a:gd name="connsiteX34" fmla="*/ 996124 w 1511740"/>
                <a:gd name="connsiteY34" fmla="*/ 1146168 h 3488372"/>
                <a:gd name="connsiteX35" fmla="*/ 1004090 w 1511740"/>
                <a:gd name="connsiteY35" fmla="*/ 1138926 h 3488372"/>
                <a:gd name="connsiteX36" fmla="*/ 1248139 w 1511740"/>
                <a:gd name="connsiteY36" fmla="*/ 1145443 h 3488372"/>
                <a:gd name="connsiteX37" fmla="*/ 1358214 w 1511740"/>
                <a:gd name="connsiteY37" fmla="*/ 1102717 h 3488372"/>
                <a:gd name="connsiteX38" fmla="*/ 1359663 w 1511740"/>
                <a:gd name="connsiteY38" fmla="*/ 1107786 h 3488372"/>
                <a:gd name="connsiteX39" fmla="*/ 1359663 w 1511740"/>
                <a:gd name="connsiteY39" fmla="*/ 1107786 h 3488372"/>
                <a:gd name="connsiteX40" fmla="*/ 1385009 w 1511740"/>
                <a:gd name="connsiteY40" fmla="*/ 987572 h 3488372"/>
                <a:gd name="connsiteX41" fmla="*/ 1376319 w 1511740"/>
                <a:gd name="connsiteY41" fmla="*/ 872427 h 3488372"/>
                <a:gd name="connsiteX42" fmla="*/ 1362560 w 1511740"/>
                <a:gd name="connsiteY42" fmla="*/ 718901 h 3488372"/>
                <a:gd name="connsiteX43" fmla="*/ 1286520 w 1511740"/>
                <a:gd name="connsiteY43" fmla="*/ 365500 h 3488372"/>
                <a:gd name="connsiteX44" fmla="*/ 1259002 w 1511740"/>
                <a:gd name="connsiteY44" fmla="*/ 354637 h 3488372"/>
                <a:gd name="connsiteX45" fmla="*/ 913567 w 1511740"/>
                <a:gd name="connsiteY45" fmla="*/ 393743 h 3488372"/>
                <a:gd name="connsiteX46" fmla="*/ 840424 w 1511740"/>
                <a:gd name="connsiteY46" fmla="*/ 482817 h 3488372"/>
                <a:gd name="connsiteX47" fmla="*/ 907773 w 1511740"/>
                <a:gd name="connsiteY47" fmla="*/ 860116 h 3488372"/>
                <a:gd name="connsiteX48" fmla="*/ 936017 w 1511740"/>
                <a:gd name="connsiteY48" fmla="*/ 1064335 h 3488372"/>
                <a:gd name="connsiteX49" fmla="*/ 899807 w 1511740"/>
                <a:gd name="connsiteY49" fmla="*/ 988296 h 3488372"/>
                <a:gd name="connsiteX50" fmla="*/ 933120 w 1511740"/>
                <a:gd name="connsiteY50" fmla="*/ 1117200 h 3488372"/>
                <a:gd name="connsiteX51" fmla="*/ 938189 w 1511740"/>
                <a:gd name="connsiteY51" fmla="*/ 1124442 h 3488372"/>
                <a:gd name="connsiteX52" fmla="*/ 931671 w 1511740"/>
                <a:gd name="connsiteY52" fmla="*/ 1124442 h 3488372"/>
                <a:gd name="connsiteX53" fmla="*/ 894738 w 1511740"/>
                <a:gd name="connsiteY53" fmla="*/ 1014367 h 3488372"/>
                <a:gd name="connsiteX54" fmla="*/ 815802 w 1511740"/>
                <a:gd name="connsiteY54" fmla="*/ 426331 h 3488372"/>
                <a:gd name="connsiteX55" fmla="*/ 789732 w 1511740"/>
                <a:gd name="connsiteY55" fmla="*/ 403157 h 3488372"/>
                <a:gd name="connsiteX56" fmla="*/ 656482 w 1511740"/>
                <a:gd name="connsiteY56" fmla="*/ 390846 h 3488372"/>
                <a:gd name="connsiteX57" fmla="*/ 654310 w 1511740"/>
                <a:gd name="connsiteY57" fmla="*/ 393743 h 3488372"/>
                <a:gd name="connsiteX58" fmla="*/ 676759 w 1511740"/>
                <a:gd name="connsiteY58" fmla="*/ 546545 h 3488372"/>
                <a:gd name="connsiteX59" fmla="*/ 690519 w 1511740"/>
                <a:gd name="connsiteY59" fmla="*/ 685588 h 3488372"/>
                <a:gd name="connsiteX60" fmla="*/ 682553 w 1511740"/>
                <a:gd name="connsiteY60" fmla="*/ 714555 h 3488372"/>
                <a:gd name="connsiteX61" fmla="*/ 636929 w 1511740"/>
                <a:gd name="connsiteY61" fmla="*/ 454574 h 3488372"/>
                <a:gd name="connsiteX62" fmla="*/ 617377 w 1511740"/>
                <a:gd name="connsiteY62" fmla="*/ 396640 h 3488372"/>
                <a:gd name="connsiteX63" fmla="*/ 625343 w 1511740"/>
                <a:gd name="connsiteY63" fmla="*/ 395191 h 3488372"/>
                <a:gd name="connsiteX64" fmla="*/ 618101 w 1511740"/>
                <a:gd name="connsiteY64" fmla="*/ 391570 h 3488372"/>
                <a:gd name="connsiteX65" fmla="*/ 607238 w 1511740"/>
                <a:gd name="connsiteY65" fmla="*/ 382880 h 3488372"/>
                <a:gd name="connsiteX66" fmla="*/ 554373 w 1511740"/>
                <a:gd name="connsiteY66" fmla="*/ 364776 h 3488372"/>
                <a:gd name="connsiteX67" fmla="*/ 546407 w 1511740"/>
                <a:gd name="connsiteY67" fmla="*/ 410399 h 3488372"/>
                <a:gd name="connsiteX68" fmla="*/ 547131 w 1511740"/>
                <a:gd name="connsiteY68" fmla="*/ 439366 h 3488372"/>
                <a:gd name="connsiteX69" fmla="*/ 539165 w 1511740"/>
                <a:gd name="connsiteY69" fmla="*/ 622584 h 3488372"/>
                <a:gd name="connsiteX70" fmla="*/ 523233 w 1511740"/>
                <a:gd name="connsiteY70" fmla="*/ 456747 h 3488372"/>
                <a:gd name="connsiteX71" fmla="*/ 496438 w 1511740"/>
                <a:gd name="connsiteY71" fmla="*/ 411847 h 3488372"/>
                <a:gd name="connsiteX72" fmla="*/ 471816 w 1511740"/>
                <a:gd name="connsiteY72" fmla="*/ 371293 h 3488372"/>
                <a:gd name="connsiteX73" fmla="*/ 439228 w 1511740"/>
                <a:gd name="connsiteY73" fmla="*/ 334360 h 3488372"/>
                <a:gd name="connsiteX74" fmla="*/ 376948 w 1511740"/>
                <a:gd name="connsiteY74" fmla="*/ 256148 h 3488372"/>
                <a:gd name="connsiteX75" fmla="*/ 366810 w 1511740"/>
                <a:gd name="connsiteY75" fmla="*/ 114209 h 3488372"/>
                <a:gd name="connsiteX76" fmla="*/ 297288 w 1511740"/>
                <a:gd name="connsiteY76" fmla="*/ 54826 h 3488372"/>
                <a:gd name="connsiteX77" fmla="*/ 267597 w 1511740"/>
                <a:gd name="connsiteY77" fmla="*/ 73655 h 3488372"/>
                <a:gd name="connsiteX78" fmla="*/ 242250 w 1511740"/>
                <a:gd name="connsiteY78" fmla="*/ 96828 h 3488372"/>
                <a:gd name="connsiteX79" fmla="*/ 282080 w 1511740"/>
                <a:gd name="connsiteY79" fmla="*/ 120726 h 3488372"/>
                <a:gd name="connsiteX80" fmla="*/ 274114 w 1511740"/>
                <a:gd name="connsiteY80" fmla="*/ 206180 h 3488372"/>
                <a:gd name="connsiteX81" fmla="*/ 279908 w 1511740"/>
                <a:gd name="connsiteY81" fmla="*/ 254700 h 3488372"/>
                <a:gd name="connsiteX82" fmla="*/ 334222 w 1511740"/>
                <a:gd name="connsiteY82" fmla="*/ 246734 h 3488372"/>
                <a:gd name="connsiteX83" fmla="*/ 354499 w 1511740"/>
                <a:gd name="connsiteY83" fmla="*/ 219215 h 3488372"/>
                <a:gd name="connsiteX84" fmla="*/ 363913 w 1511740"/>
                <a:gd name="connsiteY84" fmla="*/ 252527 h 3488372"/>
                <a:gd name="connsiteX85" fmla="*/ 346533 w 1511740"/>
                <a:gd name="connsiteY85" fmla="*/ 272080 h 3488372"/>
                <a:gd name="connsiteX86" fmla="*/ 166211 w 1511740"/>
                <a:gd name="connsiteY86" fmla="*/ 256873 h 3488372"/>
                <a:gd name="connsiteX87" fmla="*/ 99587 w 1511740"/>
                <a:gd name="connsiteY87" fmla="*/ 187351 h 3488372"/>
                <a:gd name="connsiteX88" fmla="*/ 138692 w 1511740"/>
                <a:gd name="connsiteY88" fmla="*/ 194593 h 3488372"/>
                <a:gd name="connsiteX89" fmla="*/ 157521 w 1511740"/>
                <a:gd name="connsiteY89" fmla="*/ 189524 h 3488372"/>
                <a:gd name="connsiteX90" fmla="*/ 141589 w 1511740"/>
                <a:gd name="connsiteY90" fmla="*/ 43239 h 3488372"/>
                <a:gd name="connsiteX91" fmla="*/ 119864 w 1511740"/>
                <a:gd name="connsiteY91" fmla="*/ 26583 h 3488372"/>
                <a:gd name="connsiteX92" fmla="*/ 80034 w 1511740"/>
                <a:gd name="connsiteY92" fmla="*/ 9203 h 3488372"/>
                <a:gd name="connsiteX93" fmla="*/ 55412 w 1511740"/>
                <a:gd name="connsiteY93" fmla="*/ 4857 h 3488372"/>
                <a:gd name="connsiteX94" fmla="*/ 51067 w 1511740"/>
                <a:gd name="connsiteY94" fmla="*/ 38170 h 3488372"/>
                <a:gd name="connsiteX95" fmla="*/ 58308 w 1511740"/>
                <a:gd name="connsiteY95" fmla="*/ 109864 h 3488372"/>
                <a:gd name="connsiteX96" fmla="*/ 40204 w 1511740"/>
                <a:gd name="connsiteY96" fmla="*/ 201111 h 3488372"/>
                <a:gd name="connsiteX97" fmla="*/ 29341 w 1511740"/>
                <a:gd name="connsiteY97" fmla="*/ 200386 h 3488372"/>
                <a:gd name="connsiteX98" fmla="*/ 9788 w 1511740"/>
                <a:gd name="connsiteY98" fmla="*/ 210525 h 3488372"/>
                <a:gd name="connsiteX99" fmla="*/ 9064 w 1511740"/>
                <a:gd name="connsiteY99" fmla="*/ 295978 h 3488372"/>
                <a:gd name="connsiteX100" fmla="*/ 24272 w 1511740"/>
                <a:gd name="connsiteY100" fmla="*/ 334360 h 3488372"/>
                <a:gd name="connsiteX101" fmla="*/ 37307 w 1511740"/>
                <a:gd name="connsiteY101" fmla="*/ 458195 h 3488372"/>
                <a:gd name="connsiteX102" fmla="*/ 42376 w 1511740"/>
                <a:gd name="connsiteY102" fmla="*/ 485714 h 3488372"/>
                <a:gd name="connsiteX103" fmla="*/ 50342 w 1511740"/>
                <a:gd name="connsiteY103" fmla="*/ 708762 h 3488372"/>
                <a:gd name="connsiteX104" fmla="*/ 54687 w 1511740"/>
                <a:gd name="connsiteY104" fmla="*/ 715280 h 3488372"/>
                <a:gd name="connsiteX105" fmla="*/ 61929 w 1511740"/>
                <a:gd name="connsiteY105" fmla="*/ 739178 h 3488372"/>
                <a:gd name="connsiteX106" fmla="*/ 62653 w 1511740"/>
                <a:gd name="connsiteY106" fmla="*/ 771766 h 3488372"/>
                <a:gd name="connsiteX107" fmla="*/ 51791 w 1511740"/>
                <a:gd name="connsiteY107" fmla="*/ 742074 h 3488372"/>
                <a:gd name="connsiteX108" fmla="*/ 51067 w 1511740"/>
                <a:gd name="connsiteY108" fmla="*/ 746419 h 3488372"/>
                <a:gd name="connsiteX109" fmla="*/ 38755 w 1511740"/>
                <a:gd name="connsiteY109" fmla="*/ 928913 h 3488372"/>
                <a:gd name="connsiteX110" fmla="*/ 46721 w 1511740"/>
                <a:gd name="connsiteY110" fmla="*/ 979606 h 3488372"/>
                <a:gd name="connsiteX111" fmla="*/ 85827 w 1511740"/>
                <a:gd name="connsiteY111" fmla="*/ 1008573 h 3488372"/>
                <a:gd name="connsiteX112" fmla="*/ 93069 w 1511740"/>
                <a:gd name="connsiteY112" fmla="*/ 1001331 h 3488372"/>
                <a:gd name="connsiteX113" fmla="*/ 107553 w 1511740"/>
                <a:gd name="connsiteY113" fmla="*/ 1068680 h 3488372"/>
                <a:gd name="connsiteX114" fmla="*/ 126381 w 1511740"/>
                <a:gd name="connsiteY114" fmla="*/ 1106338 h 3488372"/>
                <a:gd name="connsiteX115" fmla="*/ 132175 w 1511740"/>
                <a:gd name="connsiteY115" fmla="*/ 1065783 h 3488372"/>
                <a:gd name="connsiteX116" fmla="*/ 255286 w 1511740"/>
                <a:gd name="connsiteY116" fmla="*/ 1322868 h 3488372"/>
                <a:gd name="connsiteX117" fmla="*/ 266148 w 1511740"/>
                <a:gd name="connsiteY117" fmla="*/ 1351835 h 3488372"/>
                <a:gd name="connsiteX118" fmla="*/ 219801 w 1511740"/>
                <a:gd name="connsiteY118" fmla="*/ 1296797 h 3488372"/>
                <a:gd name="connsiteX119" fmla="*/ 176350 w 1511740"/>
                <a:gd name="connsiteY119" fmla="*/ 1228000 h 3488372"/>
                <a:gd name="connsiteX120" fmla="*/ 138692 w 1511740"/>
                <a:gd name="connsiteY120" fmla="*/ 1162100 h 3488372"/>
                <a:gd name="connsiteX121" fmla="*/ 139417 w 1511740"/>
                <a:gd name="connsiteY121" fmla="*/ 1285935 h 3488372"/>
                <a:gd name="connsiteX122" fmla="*/ 124209 w 1511740"/>
                <a:gd name="connsiteY122" fmla="*/ 1160651 h 3488372"/>
                <a:gd name="connsiteX123" fmla="*/ 121312 w 1511740"/>
                <a:gd name="connsiteY123" fmla="*/ 1174411 h 3488372"/>
                <a:gd name="connsiteX124" fmla="*/ 119140 w 1511740"/>
                <a:gd name="connsiteY124" fmla="*/ 1296797 h 3488372"/>
                <a:gd name="connsiteX125" fmla="*/ 203145 w 1511740"/>
                <a:gd name="connsiteY125" fmla="*/ 1625576 h 3488372"/>
                <a:gd name="connsiteX126" fmla="*/ 225594 w 1511740"/>
                <a:gd name="connsiteY126" fmla="*/ 1655267 h 3488372"/>
                <a:gd name="connsiteX127" fmla="*/ 219801 w 1511740"/>
                <a:gd name="connsiteY127" fmla="*/ 1619058 h 3488372"/>
                <a:gd name="connsiteX128" fmla="*/ 457332 w 1511740"/>
                <a:gd name="connsiteY128" fmla="*/ 1702339 h 3488372"/>
                <a:gd name="connsiteX129" fmla="*/ 487024 w 1511740"/>
                <a:gd name="connsiteY129" fmla="*/ 1695821 h 3488372"/>
                <a:gd name="connsiteX130" fmla="*/ 488472 w 1511740"/>
                <a:gd name="connsiteY130" fmla="*/ 1692200 h 3488372"/>
                <a:gd name="connsiteX131" fmla="*/ 517440 w 1511740"/>
                <a:gd name="connsiteY131" fmla="*/ 1685683 h 3488372"/>
                <a:gd name="connsiteX132" fmla="*/ 565236 w 1511740"/>
                <a:gd name="connsiteY132" fmla="*/ 1637163 h 3488372"/>
                <a:gd name="connsiteX133" fmla="*/ 575374 w 1511740"/>
                <a:gd name="connsiteY133" fmla="*/ 1650198 h 3488372"/>
                <a:gd name="connsiteX134" fmla="*/ 626067 w 1511740"/>
                <a:gd name="connsiteY134" fmla="*/ 1692200 h 3488372"/>
                <a:gd name="connsiteX135" fmla="*/ 751350 w 1511740"/>
                <a:gd name="connsiteY135" fmla="*/ 1674820 h 3488372"/>
                <a:gd name="connsiteX136" fmla="*/ 788283 w 1511740"/>
                <a:gd name="connsiteY136" fmla="*/ 1598057 h 3488372"/>
                <a:gd name="connsiteX137" fmla="*/ 782490 w 1511740"/>
                <a:gd name="connsiteY137" fmla="*/ 1573435 h 3488372"/>
                <a:gd name="connsiteX138" fmla="*/ 792629 w 1511740"/>
                <a:gd name="connsiteY138" fmla="*/ 1550261 h 3488372"/>
                <a:gd name="connsiteX139" fmla="*/ 789008 w 1511740"/>
                <a:gd name="connsiteY139" fmla="*/ 1535777 h 3488372"/>
                <a:gd name="connsiteX140" fmla="*/ 765834 w 1511740"/>
                <a:gd name="connsiteY140" fmla="*/ 1511879 h 3488372"/>
                <a:gd name="connsiteX141" fmla="*/ 772351 w 1511740"/>
                <a:gd name="connsiteY141" fmla="*/ 1540122 h 3488372"/>
                <a:gd name="connsiteX142" fmla="*/ 713693 w 1511740"/>
                <a:gd name="connsiteY142" fmla="*/ 1571262 h 3488372"/>
                <a:gd name="connsiteX143" fmla="*/ 726728 w 1511740"/>
                <a:gd name="connsiteY143" fmla="*/ 1523466 h 3488372"/>
                <a:gd name="connsiteX144" fmla="*/ 733970 w 1511740"/>
                <a:gd name="connsiteY144" fmla="*/ 1468429 h 3488372"/>
                <a:gd name="connsiteX145" fmla="*/ 722383 w 1511740"/>
                <a:gd name="connsiteY145" fmla="*/ 1409770 h 3488372"/>
                <a:gd name="connsiteX146" fmla="*/ 568856 w 1511740"/>
                <a:gd name="connsiteY146" fmla="*/ 1503913 h 3488372"/>
                <a:gd name="connsiteX147" fmla="*/ 494266 w 1511740"/>
                <a:gd name="connsiteY147" fmla="*/ 1500292 h 3488372"/>
                <a:gd name="connsiteX148" fmla="*/ 487024 w 1511740"/>
                <a:gd name="connsiteY148" fmla="*/ 1490878 h 3488372"/>
                <a:gd name="connsiteX149" fmla="*/ 496438 w 1511740"/>
                <a:gd name="connsiteY149" fmla="*/ 1482188 h 3488372"/>
                <a:gd name="connsiteX150" fmla="*/ 520336 w 1511740"/>
                <a:gd name="connsiteY150" fmla="*/ 1460462 h 3488372"/>
                <a:gd name="connsiteX151" fmla="*/ 613031 w 1511740"/>
                <a:gd name="connsiteY151" fmla="*/ 1485809 h 3488372"/>
                <a:gd name="connsiteX152" fmla="*/ 712244 w 1511740"/>
                <a:gd name="connsiteY152" fmla="*/ 1390217 h 3488372"/>
                <a:gd name="connsiteX153" fmla="*/ 720935 w 1511740"/>
                <a:gd name="connsiteY153" fmla="*/ 1361974 h 3488372"/>
                <a:gd name="connsiteX154" fmla="*/ 730349 w 1511740"/>
                <a:gd name="connsiteY154" fmla="*/ 1388044 h 3488372"/>
                <a:gd name="connsiteX155" fmla="*/ 732521 w 1511740"/>
                <a:gd name="connsiteY155" fmla="*/ 1382251 h 3488372"/>
                <a:gd name="connsiteX156" fmla="*/ 740487 w 1511740"/>
                <a:gd name="connsiteY156" fmla="*/ 1366319 h 3488372"/>
                <a:gd name="connsiteX157" fmla="*/ 738315 w 1511740"/>
                <a:gd name="connsiteY157" fmla="*/ 1334455 h 3488372"/>
                <a:gd name="connsiteX158" fmla="*/ 723107 w 1511740"/>
                <a:gd name="connsiteY158" fmla="*/ 1099096 h 3488372"/>
                <a:gd name="connsiteX159" fmla="*/ 715141 w 1511740"/>
                <a:gd name="connsiteY159" fmla="*/ 1046955 h 3488372"/>
                <a:gd name="connsiteX160" fmla="*/ 728901 w 1511740"/>
                <a:gd name="connsiteY160" fmla="*/ 949914 h 3488372"/>
                <a:gd name="connsiteX161" fmla="*/ 749178 w 1511740"/>
                <a:gd name="connsiteY161" fmla="*/ 1073025 h 3488372"/>
                <a:gd name="connsiteX162" fmla="*/ 817251 w 1511740"/>
                <a:gd name="connsiteY162" fmla="*/ 1488706 h 3488372"/>
                <a:gd name="connsiteX163" fmla="*/ 821596 w 1511740"/>
                <a:gd name="connsiteY163" fmla="*/ 1500292 h 3488372"/>
                <a:gd name="connsiteX164" fmla="*/ 833907 w 1511740"/>
                <a:gd name="connsiteY164" fmla="*/ 1487257 h 3488372"/>
                <a:gd name="connsiteX165" fmla="*/ 943258 w 1511740"/>
                <a:gd name="connsiteY165" fmla="*/ 1747963 h 3488372"/>
                <a:gd name="connsiteX166" fmla="*/ 983088 w 1511740"/>
                <a:gd name="connsiteY166" fmla="*/ 1831243 h 3488372"/>
                <a:gd name="connsiteX167" fmla="*/ 1019297 w 1511740"/>
                <a:gd name="connsiteY167" fmla="*/ 1893523 h 3488372"/>
                <a:gd name="connsiteX168" fmla="*/ 940362 w 1511740"/>
                <a:gd name="connsiteY168" fmla="*/ 1827622 h 3488372"/>
                <a:gd name="connsiteX169" fmla="*/ 936741 w 1511740"/>
                <a:gd name="connsiteY169" fmla="*/ 1861659 h 3488372"/>
                <a:gd name="connsiteX170" fmla="*/ 931671 w 1511740"/>
                <a:gd name="connsiteY170" fmla="*/ 1875419 h 3488372"/>
                <a:gd name="connsiteX171" fmla="*/ 936741 w 1511740"/>
                <a:gd name="connsiteY171" fmla="*/ 1924663 h 3488372"/>
                <a:gd name="connsiteX172" fmla="*/ 973674 w 1511740"/>
                <a:gd name="connsiteY172" fmla="*/ 2165091 h 3488372"/>
                <a:gd name="connsiteX173" fmla="*/ 979467 w 1511740"/>
                <a:gd name="connsiteY173" fmla="*/ 2204197 h 3488372"/>
                <a:gd name="connsiteX174" fmla="*/ 988158 w 1511740"/>
                <a:gd name="connsiteY174" fmla="*/ 2361344 h 3488372"/>
                <a:gd name="connsiteX175" fmla="*/ 952673 w 1511740"/>
                <a:gd name="connsiteY175" fmla="*/ 2514871 h 3488372"/>
                <a:gd name="connsiteX176" fmla="*/ 944707 w 1511740"/>
                <a:gd name="connsiteY176" fmla="*/ 2668398 h 3488372"/>
                <a:gd name="connsiteX177" fmla="*/ 946155 w 1511740"/>
                <a:gd name="connsiteY177" fmla="*/ 2732126 h 3488372"/>
                <a:gd name="connsiteX178" fmla="*/ 965708 w 1511740"/>
                <a:gd name="connsiteY178" fmla="*/ 2776300 h 3488372"/>
                <a:gd name="connsiteX179" fmla="*/ 1016401 w 1511740"/>
                <a:gd name="connsiteY179" fmla="*/ 2882031 h 3488372"/>
                <a:gd name="connsiteX180" fmla="*/ 1062748 w 1511740"/>
                <a:gd name="connsiteY180" fmla="*/ 2954449 h 3488372"/>
                <a:gd name="connsiteX181" fmla="*/ 1113441 w 1511740"/>
                <a:gd name="connsiteY181" fmla="*/ 2972554 h 3488372"/>
                <a:gd name="connsiteX182" fmla="*/ 1125752 w 1511740"/>
                <a:gd name="connsiteY182" fmla="*/ 2962415 h 3488372"/>
                <a:gd name="connsiteX183" fmla="*/ 1234379 w 1511740"/>
                <a:gd name="connsiteY183" fmla="*/ 2971830 h 3488372"/>
                <a:gd name="connsiteX184" fmla="*/ 1256829 w 1511740"/>
                <a:gd name="connsiteY184" fmla="*/ 2979071 h 3488372"/>
                <a:gd name="connsiteX185" fmla="*/ 1147478 w 1511740"/>
                <a:gd name="connsiteY185" fmla="*/ 2976175 h 3488372"/>
                <a:gd name="connsiteX186" fmla="*/ 1125752 w 1511740"/>
                <a:gd name="connsiteY186" fmla="*/ 2976175 h 3488372"/>
                <a:gd name="connsiteX187" fmla="*/ 1122131 w 1511740"/>
                <a:gd name="connsiteY187" fmla="*/ 2980520 h 3488372"/>
                <a:gd name="connsiteX188" fmla="*/ 1043195 w 1511740"/>
                <a:gd name="connsiteY188" fmla="*/ 3212258 h 3488372"/>
                <a:gd name="connsiteX189" fmla="*/ 1041747 w 1511740"/>
                <a:gd name="connsiteY189" fmla="*/ 3226742 h 3488372"/>
                <a:gd name="connsiteX190" fmla="*/ 1036678 w 1511740"/>
                <a:gd name="connsiteY190" fmla="*/ 3249915 h 3488372"/>
                <a:gd name="connsiteX191" fmla="*/ 1030884 w 1511740"/>
                <a:gd name="connsiteY191" fmla="*/ 3288297 h 3488372"/>
                <a:gd name="connsiteX192" fmla="*/ 1027988 w 1511740"/>
                <a:gd name="connsiteY192" fmla="*/ 3392579 h 3488372"/>
                <a:gd name="connsiteX193" fmla="*/ 1029436 w 1511740"/>
                <a:gd name="connsiteY193" fmla="*/ 3396924 h 3488372"/>
                <a:gd name="connsiteX194" fmla="*/ 1231483 w 1511740"/>
                <a:gd name="connsiteY194" fmla="*/ 3446168 h 3488372"/>
                <a:gd name="connsiteX195" fmla="*/ 1327075 w 1511740"/>
                <a:gd name="connsiteY195" fmla="*/ 3425167 h 3488372"/>
                <a:gd name="connsiteX196" fmla="*/ 1455979 w 1511740"/>
                <a:gd name="connsiteY196" fmla="*/ 3286849 h 3488372"/>
                <a:gd name="connsiteX197" fmla="*/ 1379940 w 1511740"/>
                <a:gd name="connsiteY197" fmla="*/ 3415029 h 3488372"/>
                <a:gd name="connsiteX198" fmla="*/ 1065645 w 1511740"/>
                <a:gd name="connsiteY198" fmla="*/ 3436030 h 3488372"/>
                <a:gd name="connsiteX199" fmla="*/ 1018573 w 1511740"/>
                <a:gd name="connsiteY199" fmla="*/ 3399821 h 3488372"/>
                <a:gd name="connsiteX200" fmla="*/ 1020022 w 1511740"/>
                <a:gd name="connsiteY200" fmla="*/ 3397648 h 3488372"/>
                <a:gd name="connsiteX201" fmla="*/ 1008435 w 1511740"/>
                <a:gd name="connsiteY201" fmla="*/ 3399097 h 3488372"/>
                <a:gd name="connsiteX202" fmla="*/ 1046092 w 1511740"/>
                <a:gd name="connsiteY202" fmla="*/ 3455583 h 3488372"/>
                <a:gd name="connsiteX203" fmla="*/ 1353869 w 1511740"/>
                <a:gd name="connsiteY203" fmla="*/ 3454859 h 3488372"/>
                <a:gd name="connsiteX204" fmla="*/ 1487119 w 1511740"/>
                <a:gd name="connsiteY204" fmla="*/ 3254985 h 3488372"/>
                <a:gd name="connsiteX205" fmla="*/ 1500154 w 1511740"/>
                <a:gd name="connsiteY205" fmla="*/ 3236156 h 3488372"/>
                <a:gd name="connsiteX206" fmla="*/ 1487843 w 1511740"/>
                <a:gd name="connsiteY206" fmla="*/ 3199223 h 3488372"/>
                <a:gd name="connsiteX207" fmla="*/ 1480601 w 1511740"/>
                <a:gd name="connsiteY207" fmla="*/ 3190532 h 3488372"/>
                <a:gd name="connsiteX208" fmla="*/ 1484222 w 1511740"/>
                <a:gd name="connsiteY208" fmla="*/ 3100734 h 3488372"/>
                <a:gd name="connsiteX209" fmla="*/ 1497981 w 1511740"/>
                <a:gd name="connsiteY209" fmla="*/ 3008763 h 3488372"/>
                <a:gd name="connsiteX210" fmla="*/ 1487843 w 1511740"/>
                <a:gd name="connsiteY210" fmla="*/ 2945035 h 3488372"/>
                <a:gd name="connsiteX211" fmla="*/ 1488567 w 1511740"/>
                <a:gd name="connsiteY211" fmla="*/ 2939966 h 3488372"/>
                <a:gd name="connsiteX212" fmla="*/ 1484946 w 1511740"/>
                <a:gd name="connsiteY212" fmla="*/ 2943587 h 3488372"/>
                <a:gd name="connsiteX213" fmla="*/ 1461048 w 1511740"/>
                <a:gd name="connsiteY213" fmla="*/ 2933448 h 3488372"/>
                <a:gd name="connsiteX214" fmla="*/ 1387182 w 1511740"/>
                <a:gd name="connsiteY214" fmla="*/ 2953001 h 3488372"/>
                <a:gd name="connsiteX215" fmla="*/ 1379940 w 1511740"/>
                <a:gd name="connsiteY215" fmla="*/ 2953001 h 3488372"/>
                <a:gd name="connsiteX216" fmla="*/ 1258277 w 1511740"/>
                <a:gd name="connsiteY216" fmla="*/ 2973278 h 3488372"/>
                <a:gd name="connsiteX217" fmla="*/ 1236552 w 1511740"/>
                <a:gd name="connsiteY217" fmla="*/ 2967485 h 3488372"/>
                <a:gd name="connsiteX218" fmla="*/ 1381388 w 1511740"/>
                <a:gd name="connsiteY218" fmla="*/ 2944311 h 3488372"/>
                <a:gd name="connsiteX219" fmla="*/ 1381388 w 1511740"/>
                <a:gd name="connsiteY219" fmla="*/ 2944311 h 3488372"/>
                <a:gd name="connsiteX220" fmla="*/ 1435702 w 1511740"/>
                <a:gd name="connsiteY220" fmla="*/ 2929103 h 3488372"/>
                <a:gd name="connsiteX221" fmla="*/ 1463945 w 1511740"/>
                <a:gd name="connsiteY221" fmla="*/ 2887100 h 3488372"/>
                <a:gd name="connsiteX222" fmla="*/ 1503775 w 1511740"/>
                <a:gd name="connsiteY222" fmla="*/ 2894342 h 3488372"/>
                <a:gd name="connsiteX223" fmla="*/ 1511741 w 1511740"/>
                <a:gd name="connsiteY223" fmla="*/ 2887825 h 3488372"/>
                <a:gd name="connsiteX224" fmla="*/ 1498706 w 1511740"/>
                <a:gd name="connsiteY224" fmla="*/ 2604669 h 3488372"/>
                <a:gd name="connsiteX225" fmla="*/ 65550 w 1511740"/>
                <a:gd name="connsiteY225" fmla="*/ 854323 h 3488372"/>
                <a:gd name="connsiteX226" fmla="*/ 51067 w 1511740"/>
                <a:gd name="connsiteY226" fmla="*/ 901394 h 3488372"/>
                <a:gd name="connsiteX227" fmla="*/ 50342 w 1511740"/>
                <a:gd name="connsiteY227" fmla="*/ 904291 h 3488372"/>
                <a:gd name="connsiteX228" fmla="*/ 50342 w 1511740"/>
                <a:gd name="connsiteY228" fmla="*/ 900670 h 3488372"/>
                <a:gd name="connsiteX229" fmla="*/ 52515 w 1511740"/>
                <a:gd name="connsiteY229" fmla="*/ 839115 h 3488372"/>
                <a:gd name="connsiteX230" fmla="*/ 60481 w 1511740"/>
                <a:gd name="connsiteY230" fmla="*/ 783352 h 3488372"/>
                <a:gd name="connsiteX231" fmla="*/ 66998 w 1511740"/>
                <a:gd name="connsiteY231" fmla="*/ 854323 h 3488372"/>
                <a:gd name="connsiteX232" fmla="*/ 65550 w 1511740"/>
                <a:gd name="connsiteY232" fmla="*/ 854323 h 3488372"/>
                <a:gd name="connsiteX233" fmla="*/ 253113 w 1511740"/>
                <a:gd name="connsiteY233" fmla="*/ 335808 h 3488372"/>
                <a:gd name="connsiteX234" fmla="*/ 358120 w 1511740"/>
                <a:gd name="connsiteY234" fmla="*/ 325670 h 3488372"/>
                <a:gd name="connsiteX235" fmla="*/ 253113 w 1511740"/>
                <a:gd name="connsiteY235" fmla="*/ 335808 h 3488372"/>
                <a:gd name="connsiteX236" fmla="*/ 557270 w 1511740"/>
                <a:gd name="connsiteY236" fmla="*/ 1616161 h 3488372"/>
                <a:gd name="connsiteX237" fmla="*/ 539165 w 1511740"/>
                <a:gd name="connsiteY237" fmla="*/ 1540122 h 3488372"/>
                <a:gd name="connsiteX238" fmla="*/ 557270 w 1511740"/>
                <a:gd name="connsiteY238" fmla="*/ 1616161 h 3488372"/>
                <a:gd name="connsiteX239" fmla="*/ 509473 w 1511740"/>
                <a:gd name="connsiteY239" fmla="*/ 1444531 h 3488372"/>
                <a:gd name="connsiteX240" fmla="*/ 479782 w 1511740"/>
                <a:gd name="connsiteY240" fmla="*/ 1414839 h 3488372"/>
                <a:gd name="connsiteX241" fmla="*/ 466023 w 1511740"/>
                <a:gd name="connsiteY241" fmla="*/ 1099096 h 3488372"/>
                <a:gd name="connsiteX242" fmla="*/ 505128 w 1511740"/>
                <a:gd name="connsiteY242" fmla="*/ 796388 h 3488372"/>
                <a:gd name="connsiteX243" fmla="*/ 510198 w 1511740"/>
                <a:gd name="connsiteY243" fmla="*/ 787698 h 3488372"/>
                <a:gd name="connsiteX244" fmla="*/ 520336 w 1511740"/>
                <a:gd name="connsiteY244" fmla="*/ 787698 h 3488372"/>
                <a:gd name="connsiteX245" fmla="*/ 509473 w 1511740"/>
                <a:gd name="connsiteY245" fmla="*/ 1444531 h 3488372"/>
                <a:gd name="connsiteX246" fmla="*/ 1110544 w 1511740"/>
                <a:gd name="connsiteY246" fmla="*/ 2825545 h 3488372"/>
                <a:gd name="connsiteX247" fmla="*/ 977295 w 1511740"/>
                <a:gd name="connsiteY247" fmla="*/ 2664052 h 3488372"/>
                <a:gd name="connsiteX248" fmla="*/ 1103302 w 1511740"/>
                <a:gd name="connsiteY248" fmla="*/ 2769783 h 3488372"/>
                <a:gd name="connsiteX249" fmla="*/ 1129373 w 1511740"/>
                <a:gd name="connsiteY249" fmla="*/ 2808165 h 3488372"/>
                <a:gd name="connsiteX250" fmla="*/ 1110544 w 1511740"/>
                <a:gd name="connsiteY250" fmla="*/ 2825545 h 3488372"/>
                <a:gd name="connsiteX251" fmla="*/ 1107648 w 1511740"/>
                <a:gd name="connsiteY251" fmla="*/ 2755299 h 3488372"/>
                <a:gd name="connsiteX252" fmla="*/ 975122 w 1511740"/>
                <a:gd name="connsiteY252" fmla="*/ 2635085 h 3488372"/>
                <a:gd name="connsiteX253" fmla="*/ 967880 w 1511740"/>
                <a:gd name="connsiteY253" fmla="*/ 2602497 h 3488372"/>
                <a:gd name="connsiteX254" fmla="*/ 997572 w 1511740"/>
                <a:gd name="connsiteY254" fmla="*/ 2585841 h 3488372"/>
                <a:gd name="connsiteX255" fmla="*/ 1067818 w 1511740"/>
                <a:gd name="connsiteY255" fmla="*/ 2622774 h 3488372"/>
                <a:gd name="connsiteX256" fmla="*/ 1073611 w 1511740"/>
                <a:gd name="connsiteY256" fmla="*/ 2622774 h 3488372"/>
                <a:gd name="connsiteX257" fmla="*/ 1072887 w 1511740"/>
                <a:gd name="connsiteY257" fmla="*/ 2622050 h 3488372"/>
                <a:gd name="connsiteX258" fmla="*/ 1001917 w 1511740"/>
                <a:gd name="connsiteY258" fmla="*/ 2564839 h 3488372"/>
                <a:gd name="connsiteX259" fmla="*/ 985261 w 1511740"/>
                <a:gd name="connsiteY259" fmla="*/ 2482283 h 3488372"/>
                <a:gd name="connsiteX260" fmla="*/ 1109096 w 1511740"/>
                <a:gd name="connsiteY260" fmla="*/ 2581496 h 3488372"/>
                <a:gd name="connsiteX261" fmla="*/ 1111269 w 1511740"/>
                <a:gd name="connsiteY261" fmla="*/ 2624222 h 3488372"/>
                <a:gd name="connsiteX262" fmla="*/ 1090267 w 1511740"/>
                <a:gd name="connsiteY262" fmla="*/ 2634361 h 3488372"/>
                <a:gd name="connsiteX263" fmla="*/ 1082301 w 1511740"/>
                <a:gd name="connsiteY263" fmla="*/ 2628568 h 3488372"/>
                <a:gd name="connsiteX264" fmla="*/ 1084474 w 1511740"/>
                <a:gd name="connsiteY264" fmla="*/ 2635810 h 3488372"/>
                <a:gd name="connsiteX265" fmla="*/ 1128649 w 1511740"/>
                <a:gd name="connsiteY265" fmla="*/ 2740091 h 3488372"/>
                <a:gd name="connsiteX266" fmla="*/ 1107648 w 1511740"/>
                <a:gd name="connsiteY266" fmla="*/ 2755299 h 3488372"/>
                <a:gd name="connsiteX267" fmla="*/ 1177169 w 1511740"/>
                <a:gd name="connsiteY267" fmla="*/ 2787888 h 3488372"/>
                <a:gd name="connsiteX268" fmla="*/ 1262622 w 1511740"/>
                <a:gd name="connsiteY268" fmla="*/ 2834959 h 3488372"/>
                <a:gd name="connsiteX269" fmla="*/ 1177169 w 1511740"/>
                <a:gd name="connsiteY269" fmla="*/ 2787888 h 3488372"/>
                <a:gd name="connsiteX270" fmla="*/ 1345179 w 1511740"/>
                <a:gd name="connsiteY270" fmla="*/ 2777749 h 3488372"/>
                <a:gd name="connsiteX271" fmla="*/ 1404562 w 1511740"/>
                <a:gd name="connsiteY271" fmla="*/ 2772680 h 3488372"/>
                <a:gd name="connsiteX272" fmla="*/ 1431357 w 1511740"/>
                <a:gd name="connsiteY272" fmla="*/ 2782094 h 3488372"/>
                <a:gd name="connsiteX273" fmla="*/ 1413252 w 1511740"/>
                <a:gd name="connsiteY273" fmla="*/ 2826269 h 3488372"/>
                <a:gd name="connsiteX274" fmla="*/ 1340110 w 1511740"/>
                <a:gd name="connsiteY274" fmla="*/ 2835683 h 3488372"/>
                <a:gd name="connsiteX275" fmla="*/ 1322005 w 1511740"/>
                <a:gd name="connsiteY275" fmla="*/ 2785715 h 3488372"/>
                <a:gd name="connsiteX276" fmla="*/ 1329247 w 1511740"/>
                <a:gd name="connsiteY276" fmla="*/ 2783542 h 3488372"/>
                <a:gd name="connsiteX277" fmla="*/ 1324902 w 1511740"/>
                <a:gd name="connsiteY277" fmla="*/ 2781370 h 3488372"/>
                <a:gd name="connsiteX278" fmla="*/ 1320557 w 1511740"/>
                <a:gd name="connsiteY278" fmla="*/ 2713297 h 3488372"/>
                <a:gd name="connsiteX279" fmla="*/ 1308970 w 1511740"/>
                <a:gd name="connsiteY279" fmla="*/ 2744437 h 3488372"/>
                <a:gd name="connsiteX280" fmla="*/ 1251760 w 1511740"/>
                <a:gd name="connsiteY280" fmla="*/ 2786439 h 3488372"/>
                <a:gd name="connsiteX281" fmla="*/ 1154719 w 1511740"/>
                <a:gd name="connsiteY281" fmla="*/ 2674915 h 3488372"/>
                <a:gd name="connsiteX282" fmla="*/ 1170651 w 1511740"/>
                <a:gd name="connsiteY282" fmla="*/ 2662604 h 3488372"/>
                <a:gd name="connsiteX283" fmla="*/ 1341558 w 1511740"/>
                <a:gd name="connsiteY283" fmla="*/ 2663328 h 3488372"/>
                <a:gd name="connsiteX284" fmla="*/ 1388630 w 1511740"/>
                <a:gd name="connsiteY284" fmla="*/ 2640878 h 3488372"/>
                <a:gd name="connsiteX285" fmla="*/ 1340834 w 1511740"/>
                <a:gd name="connsiteY285" fmla="*/ 2633637 h 3488372"/>
                <a:gd name="connsiteX286" fmla="*/ 1228586 w 1511740"/>
                <a:gd name="connsiteY286" fmla="*/ 2649569 h 3488372"/>
                <a:gd name="connsiteX287" fmla="*/ 1191653 w 1511740"/>
                <a:gd name="connsiteY287" fmla="*/ 2651017 h 3488372"/>
                <a:gd name="connsiteX288" fmla="*/ 1129373 w 1511740"/>
                <a:gd name="connsiteY288" fmla="*/ 2594531 h 3488372"/>
                <a:gd name="connsiteX289" fmla="*/ 1369077 w 1511740"/>
                <a:gd name="connsiteY289" fmla="*/ 2577875 h 3488372"/>
                <a:gd name="connsiteX290" fmla="*/ 1369077 w 1511740"/>
                <a:gd name="connsiteY290" fmla="*/ 2602497 h 3488372"/>
                <a:gd name="connsiteX291" fmla="*/ 1391527 w 1511740"/>
                <a:gd name="connsiteY291" fmla="*/ 2589462 h 3488372"/>
                <a:gd name="connsiteX292" fmla="*/ 1445116 w 1511740"/>
                <a:gd name="connsiteY292" fmla="*/ 2366414 h 3488372"/>
                <a:gd name="connsiteX293" fmla="*/ 1437874 w 1511740"/>
                <a:gd name="connsiteY293" fmla="*/ 2121641 h 3488372"/>
                <a:gd name="connsiteX294" fmla="*/ 1455255 w 1511740"/>
                <a:gd name="connsiteY294" fmla="*/ 2233889 h 3488372"/>
                <a:gd name="connsiteX295" fmla="*/ 1480601 w 1511740"/>
                <a:gd name="connsiteY295" fmla="*/ 2421451 h 3488372"/>
                <a:gd name="connsiteX296" fmla="*/ 1469014 w 1511740"/>
                <a:gd name="connsiteY296" fmla="*/ 2483731 h 3488372"/>
                <a:gd name="connsiteX297" fmla="*/ 1432805 w 1511740"/>
                <a:gd name="connsiteY297" fmla="*/ 2625671 h 3488372"/>
                <a:gd name="connsiteX298" fmla="*/ 1436426 w 1511740"/>
                <a:gd name="connsiteY298" fmla="*/ 2710400 h 3488372"/>
                <a:gd name="connsiteX299" fmla="*/ 1399493 w 1511740"/>
                <a:gd name="connsiteY299" fmla="*/ 2761093 h 3488372"/>
                <a:gd name="connsiteX300" fmla="*/ 1350248 w 1511740"/>
                <a:gd name="connsiteY300" fmla="*/ 2774128 h 3488372"/>
                <a:gd name="connsiteX301" fmla="*/ 1345903 w 1511740"/>
                <a:gd name="connsiteY301" fmla="*/ 2779197 h 3488372"/>
                <a:gd name="connsiteX302" fmla="*/ 1345179 w 1511740"/>
                <a:gd name="connsiteY302" fmla="*/ 2777749 h 3488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</a:cxnLst>
              <a:rect l="l" t="t" r="r" b="b"/>
              <a:pathLst>
                <a:path w="1511740" h="3488372">
                  <a:moveTo>
                    <a:pt x="1498706" y="2604669"/>
                  </a:moveTo>
                  <a:cubicBezTo>
                    <a:pt x="1498706" y="2603945"/>
                    <a:pt x="1497257" y="2603221"/>
                    <a:pt x="1496533" y="2603221"/>
                  </a:cubicBezTo>
                  <a:cubicBezTo>
                    <a:pt x="1490016" y="2608290"/>
                    <a:pt x="1492912" y="2614084"/>
                    <a:pt x="1493636" y="2622050"/>
                  </a:cubicBezTo>
                  <a:cubicBezTo>
                    <a:pt x="1497257" y="2661880"/>
                    <a:pt x="1505223" y="2703158"/>
                    <a:pt x="1485670" y="2741540"/>
                  </a:cubicBezTo>
                  <a:cubicBezTo>
                    <a:pt x="1506672" y="2765438"/>
                    <a:pt x="1506672" y="2793681"/>
                    <a:pt x="1482774" y="2800198"/>
                  </a:cubicBezTo>
                  <a:cubicBezTo>
                    <a:pt x="1472635" y="2803095"/>
                    <a:pt x="1458151" y="2813234"/>
                    <a:pt x="1448737" y="2801647"/>
                  </a:cubicBezTo>
                  <a:cubicBezTo>
                    <a:pt x="1440771" y="2790060"/>
                    <a:pt x="1442219" y="2775576"/>
                    <a:pt x="1454531" y="2764714"/>
                  </a:cubicBezTo>
                  <a:cubicBezTo>
                    <a:pt x="1461772" y="2758196"/>
                    <a:pt x="1469738" y="2752403"/>
                    <a:pt x="1477704" y="2745885"/>
                  </a:cubicBezTo>
                  <a:cubicBezTo>
                    <a:pt x="1452358" y="2755299"/>
                    <a:pt x="1440047" y="2748058"/>
                    <a:pt x="1444392" y="2715469"/>
                  </a:cubicBezTo>
                  <a:cubicBezTo>
                    <a:pt x="1448737" y="2683605"/>
                    <a:pt x="1430633" y="2644499"/>
                    <a:pt x="1473359" y="2623498"/>
                  </a:cubicBezTo>
                  <a:cubicBezTo>
                    <a:pt x="1480601" y="2619877"/>
                    <a:pt x="1474808" y="2612636"/>
                    <a:pt x="1471187" y="2607566"/>
                  </a:cubicBezTo>
                  <a:cubicBezTo>
                    <a:pt x="1451634" y="2582944"/>
                    <a:pt x="1451634" y="2579323"/>
                    <a:pt x="1477704" y="2555425"/>
                  </a:cubicBezTo>
                  <a:cubicBezTo>
                    <a:pt x="1479877" y="2553253"/>
                    <a:pt x="1483498" y="2552529"/>
                    <a:pt x="1487119" y="2551080"/>
                  </a:cubicBezTo>
                  <a:cubicBezTo>
                    <a:pt x="1487119" y="2550356"/>
                    <a:pt x="1487843" y="2549632"/>
                    <a:pt x="1487843" y="2548908"/>
                  </a:cubicBezTo>
                  <a:cubicBezTo>
                    <a:pt x="1500878" y="2542390"/>
                    <a:pt x="1504499" y="2531527"/>
                    <a:pt x="1503051" y="2517044"/>
                  </a:cubicBezTo>
                  <a:cubicBezTo>
                    <a:pt x="1499430" y="2482283"/>
                    <a:pt x="1497257" y="2447522"/>
                    <a:pt x="1494361" y="2412761"/>
                  </a:cubicBezTo>
                  <a:cubicBezTo>
                    <a:pt x="1485670" y="2391036"/>
                    <a:pt x="1490740" y="2369310"/>
                    <a:pt x="1490740" y="2346137"/>
                  </a:cubicBezTo>
                  <a:cubicBezTo>
                    <a:pt x="1491464" y="2211439"/>
                    <a:pt x="1493636" y="2076741"/>
                    <a:pt x="1485670" y="1942043"/>
                  </a:cubicBezTo>
                  <a:cubicBezTo>
                    <a:pt x="1481325" y="1861659"/>
                    <a:pt x="1473359" y="1782723"/>
                    <a:pt x="1448013" y="1705960"/>
                  </a:cubicBezTo>
                  <a:cubicBezTo>
                    <a:pt x="1442944" y="1691476"/>
                    <a:pt x="1440047" y="1674820"/>
                    <a:pt x="1423391" y="1668303"/>
                  </a:cubicBezTo>
                  <a:cubicBezTo>
                    <a:pt x="1419770" y="1667579"/>
                    <a:pt x="1416873" y="1666854"/>
                    <a:pt x="1413976" y="1667579"/>
                  </a:cubicBezTo>
                  <a:cubicBezTo>
                    <a:pt x="1415425" y="1670475"/>
                    <a:pt x="1415425" y="1674096"/>
                    <a:pt x="1415425" y="1676993"/>
                  </a:cubicBezTo>
                  <a:cubicBezTo>
                    <a:pt x="1411804" y="1679890"/>
                    <a:pt x="1408183" y="1682786"/>
                    <a:pt x="1404562" y="1686407"/>
                  </a:cubicBezTo>
                  <a:cubicBezTo>
                    <a:pt x="1348076" y="1734927"/>
                    <a:pt x="1348076" y="1734927"/>
                    <a:pt x="1362560" y="1805897"/>
                  </a:cubicBezTo>
                  <a:cubicBezTo>
                    <a:pt x="1348076" y="1803725"/>
                    <a:pt x="1350248" y="1782723"/>
                    <a:pt x="1334316" y="1781275"/>
                  </a:cubicBezTo>
                  <a:cubicBezTo>
                    <a:pt x="1324178" y="1793586"/>
                    <a:pt x="1332144" y="1813139"/>
                    <a:pt x="1316936" y="1826174"/>
                  </a:cubicBezTo>
                  <a:cubicBezTo>
                    <a:pt x="1316936" y="1800828"/>
                    <a:pt x="1316936" y="1776930"/>
                    <a:pt x="1316936" y="1742169"/>
                  </a:cubicBezTo>
                  <a:cubicBezTo>
                    <a:pt x="1221344" y="1829795"/>
                    <a:pt x="1120683" y="1849348"/>
                    <a:pt x="1009883" y="1796483"/>
                  </a:cubicBezTo>
                  <a:cubicBezTo>
                    <a:pt x="1075059" y="1816760"/>
                    <a:pt x="1139512" y="1813863"/>
                    <a:pt x="1203240" y="1788517"/>
                  </a:cubicBezTo>
                  <a:cubicBezTo>
                    <a:pt x="1236552" y="1775481"/>
                    <a:pt x="1264071" y="1754480"/>
                    <a:pt x="1293038" y="1734203"/>
                  </a:cubicBezTo>
                  <a:cubicBezTo>
                    <a:pt x="1311143" y="1721168"/>
                    <a:pt x="1310418" y="1702339"/>
                    <a:pt x="1304625" y="1684959"/>
                  </a:cubicBezTo>
                  <a:cubicBezTo>
                    <a:pt x="1258277" y="1556054"/>
                    <a:pt x="1262622" y="1422805"/>
                    <a:pt x="1267692" y="1288832"/>
                  </a:cubicBezTo>
                  <a:cubicBezTo>
                    <a:pt x="1269140" y="1248277"/>
                    <a:pt x="1285072" y="1198309"/>
                    <a:pt x="1264795" y="1170790"/>
                  </a:cubicBezTo>
                  <a:cubicBezTo>
                    <a:pt x="1245242" y="1143995"/>
                    <a:pt x="1193101" y="1159203"/>
                    <a:pt x="1154719" y="1155582"/>
                  </a:cubicBezTo>
                  <a:cubicBezTo>
                    <a:pt x="1101854" y="1150513"/>
                    <a:pt x="1048989" y="1149064"/>
                    <a:pt x="996124" y="1146168"/>
                  </a:cubicBezTo>
                  <a:cubicBezTo>
                    <a:pt x="999020" y="1143995"/>
                    <a:pt x="1001193" y="1141098"/>
                    <a:pt x="1004090" y="1138926"/>
                  </a:cubicBezTo>
                  <a:cubicBezTo>
                    <a:pt x="1085198" y="1140374"/>
                    <a:pt x="1167030" y="1136753"/>
                    <a:pt x="1248139" y="1145443"/>
                  </a:cubicBezTo>
                  <a:cubicBezTo>
                    <a:pt x="1290141" y="1150513"/>
                    <a:pt x="1327799" y="1134581"/>
                    <a:pt x="1358214" y="1102717"/>
                  </a:cubicBezTo>
                  <a:cubicBezTo>
                    <a:pt x="1358939" y="1104165"/>
                    <a:pt x="1358939" y="1106338"/>
                    <a:pt x="1359663" y="1107786"/>
                  </a:cubicBezTo>
                  <a:cubicBezTo>
                    <a:pt x="1359663" y="1107786"/>
                    <a:pt x="1359663" y="1107786"/>
                    <a:pt x="1359663" y="1107786"/>
                  </a:cubicBezTo>
                  <a:cubicBezTo>
                    <a:pt x="1382837" y="1070853"/>
                    <a:pt x="1391527" y="1032471"/>
                    <a:pt x="1385009" y="987572"/>
                  </a:cubicBezTo>
                  <a:cubicBezTo>
                    <a:pt x="1379940" y="949190"/>
                    <a:pt x="1369801" y="911533"/>
                    <a:pt x="1376319" y="872427"/>
                  </a:cubicBezTo>
                  <a:cubicBezTo>
                    <a:pt x="1374871" y="821010"/>
                    <a:pt x="1366905" y="770317"/>
                    <a:pt x="1362560" y="718901"/>
                  </a:cubicBezTo>
                  <a:cubicBezTo>
                    <a:pt x="1352421" y="597962"/>
                    <a:pt x="1309694" y="483542"/>
                    <a:pt x="1286520" y="365500"/>
                  </a:cubicBezTo>
                  <a:cubicBezTo>
                    <a:pt x="1282900" y="345223"/>
                    <a:pt x="1270588" y="351740"/>
                    <a:pt x="1259002" y="354637"/>
                  </a:cubicBezTo>
                  <a:cubicBezTo>
                    <a:pt x="1146029" y="385777"/>
                    <a:pt x="1029436" y="391570"/>
                    <a:pt x="913567" y="393743"/>
                  </a:cubicBezTo>
                  <a:cubicBezTo>
                    <a:pt x="827389" y="395191"/>
                    <a:pt x="829562" y="394467"/>
                    <a:pt x="840424" y="482817"/>
                  </a:cubicBezTo>
                  <a:cubicBezTo>
                    <a:pt x="855632" y="609549"/>
                    <a:pt x="894738" y="732660"/>
                    <a:pt x="907773" y="860116"/>
                  </a:cubicBezTo>
                  <a:cubicBezTo>
                    <a:pt x="914291" y="926016"/>
                    <a:pt x="925154" y="991193"/>
                    <a:pt x="936017" y="1064335"/>
                  </a:cubicBezTo>
                  <a:cubicBezTo>
                    <a:pt x="912119" y="1040437"/>
                    <a:pt x="925154" y="1008573"/>
                    <a:pt x="899807" y="988296"/>
                  </a:cubicBezTo>
                  <a:cubicBezTo>
                    <a:pt x="899807" y="1038264"/>
                    <a:pt x="905601" y="1080991"/>
                    <a:pt x="933120" y="1117200"/>
                  </a:cubicBezTo>
                  <a:cubicBezTo>
                    <a:pt x="934568" y="1120097"/>
                    <a:pt x="936741" y="1122270"/>
                    <a:pt x="938189" y="1124442"/>
                  </a:cubicBezTo>
                  <a:cubicBezTo>
                    <a:pt x="936017" y="1124442"/>
                    <a:pt x="933844" y="1124442"/>
                    <a:pt x="931671" y="1124442"/>
                  </a:cubicBezTo>
                  <a:cubicBezTo>
                    <a:pt x="903428" y="1093303"/>
                    <a:pt x="892566" y="1054921"/>
                    <a:pt x="894738" y="1014367"/>
                  </a:cubicBezTo>
                  <a:cubicBezTo>
                    <a:pt x="904152" y="813044"/>
                    <a:pt x="858529" y="620412"/>
                    <a:pt x="815802" y="426331"/>
                  </a:cubicBezTo>
                  <a:cubicBezTo>
                    <a:pt x="812181" y="411123"/>
                    <a:pt x="806388" y="404606"/>
                    <a:pt x="789732" y="403157"/>
                  </a:cubicBezTo>
                  <a:cubicBezTo>
                    <a:pt x="745557" y="399536"/>
                    <a:pt x="700658" y="395191"/>
                    <a:pt x="656482" y="390846"/>
                  </a:cubicBezTo>
                  <a:cubicBezTo>
                    <a:pt x="655758" y="391570"/>
                    <a:pt x="655034" y="392294"/>
                    <a:pt x="654310" y="393743"/>
                  </a:cubicBezTo>
                  <a:cubicBezTo>
                    <a:pt x="650689" y="446608"/>
                    <a:pt x="669518" y="495853"/>
                    <a:pt x="676759" y="546545"/>
                  </a:cubicBezTo>
                  <a:cubicBezTo>
                    <a:pt x="683277" y="592893"/>
                    <a:pt x="690519" y="638516"/>
                    <a:pt x="690519" y="685588"/>
                  </a:cubicBezTo>
                  <a:cubicBezTo>
                    <a:pt x="690519" y="695727"/>
                    <a:pt x="701382" y="709486"/>
                    <a:pt x="682553" y="714555"/>
                  </a:cubicBezTo>
                  <a:cubicBezTo>
                    <a:pt x="667345" y="627653"/>
                    <a:pt x="651413" y="541476"/>
                    <a:pt x="636929" y="454574"/>
                  </a:cubicBezTo>
                  <a:cubicBezTo>
                    <a:pt x="633309" y="434297"/>
                    <a:pt x="628963" y="414020"/>
                    <a:pt x="617377" y="396640"/>
                  </a:cubicBezTo>
                  <a:cubicBezTo>
                    <a:pt x="620273" y="395915"/>
                    <a:pt x="623170" y="395915"/>
                    <a:pt x="625343" y="395191"/>
                  </a:cubicBezTo>
                  <a:cubicBezTo>
                    <a:pt x="623170" y="393743"/>
                    <a:pt x="620998" y="392294"/>
                    <a:pt x="618101" y="391570"/>
                  </a:cubicBezTo>
                  <a:cubicBezTo>
                    <a:pt x="614480" y="388673"/>
                    <a:pt x="610859" y="385777"/>
                    <a:pt x="607238" y="382880"/>
                  </a:cubicBezTo>
                  <a:cubicBezTo>
                    <a:pt x="592030" y="369845"/>
                    <a:pt x="573201" y="358258"/>
                    <a:pt x="554373" y="364776"/>
                  </a:cubicBezTo>
                  <a:cubicBezTo>
                    <a:pt x="534096" y="372017"/>
                    <a:pt x="549303" y="394467"/>
                    <a:pt x="546407" y="410399"/>
                  </a:cubicBezTo>
                  <a:cubicBezTo>
                    <a:pt x="544234" y="419814"/>
                    <a:pt x="547131" y="429952"/>
                    <a:pt x="547131" y="439366"/>
                  </a:cubicBezTo>
                  <a:cubicBezTo>
                    <a:pt x="548579" y="500922"/>
                    <a:pt x="550028" y="561753"/>
                    <a:pt x="539165" y="622584"/>
                  </a:cubicBezTo>
                  <a:cubicBezTo>
                    <a:pt x="532647" y="566822"/>
                    <a:pt x="527578" y="511784"/>
                    <a:pt x="523233" y="456747"/>
                  </a:cubicBezTo>
                  <a:cubicBezTo>
                    <a:pt x="521785" y="437194"/>
                    <a:pt x="523233" y="418365"/>
                    <a:pt x="496438" y="411847"/>
                  </a:cubicBezTo>
                  <a:cubicBezTo>
                    <a:pt x="479782" y="408226"/>
                    <a:pt x="468919" y="389398"/>
                    <a:pt x="471816" y="371293"/>
                  </a:cubicBezTo>
                  <a:cubicBezTo>
                    <a:pt x="476161" y="343050"/>
                    <a:pt x="458057" y="339429"/>
                    <a:pt x="439228" y="334360"/>
                  </a:cubicBezTo>
                  <a:cubicBezTo>
                    <a:pt x="389259" y="322049"/>
                    <a:pt x="379845" y="309014"/>
                    <a:pt x="376948" y="256148"/>
                  </a:cubicBezTo>
                  <a:cubicBezTo>
                    <a:pt x="374776" y="208352"/>
                    <a:pt x="371879" y="161281"/>
                    <a:pt x="366810" y="114209"/>
                  </a:cubicBezTo>
                  <a:cubicBezTo>
                    <a:pt x="360292" y="52653"/>
                    <a:pt x="359568" y="52653"/>
                    <a:pt x="297288" y="54826"/>
                  </a:cubicBezTo>
                  <a:cubicBezTo>
                    <a:pt x="282805" y="55550"/>
                    <a:pt x="271218" y="56274"/>
                    <a:pt x="267597" y="73655"/>
                  </a:cubicBezTo>
                  <a:cubicBezTo>
                    <a:pt x="264700" y="86690"/>
                    <a:pt x="250216" y="88863"/>
                    <a:pt x="242250" y="96828"/>
                  </a:cubicBezTo>
                  <a:cubicBezTo>
                    <a:pt x="255286" y="106243"/>
                    <a:pt x="282080" y="96104"/>
                    <a:pt x="282080" y="120726"/>
                  </a:cubicBezTo>
                  <a:cubicBezTo>
                    <a:pt x="282080" y="148970"/>
                    <a:pt x="289322" y="178661"/>
                    <a:pt x="274114" y="206180"/>
                  </a:cubicBezTo>
                  <a:cubicBezTo>
                    <a:pt x="265424" y="222112"/>
                    <a:pt x="261803" y="243837"/>
                    <a:pt x="279908" y="254700"/>
                  </a:cubicBezTo>
                  <a:cubicBezTo>
                    <a:pt x="297288" y="264839"/>
                    <a:pt x="317565" y="261218"/>
                    <a:pt x="334222" y="246734"/>
                  </a:cubicBezTo>
                  <a:cubicBezTo>
                    <a:pt x="341463" y="239492"/>
                    <a:pt x="346533" y="230078"/>
                    <a:pt x="354499" y="219215"/>
                  </a:cubicBezTo>
                  <a:cubicBezTo>
                    <a:pt x="358120" y="231526"/>
                    <a:pt x="361016" y="242389"/>
                    <a:pt x="363913" y="252527"/>
                  </a:cubicBezTo>
                  <a:cubicBezTo>
                    <a:pt x="367534" y="267011"/>
                    <a:pt x="363913" y="273529"/>
                    <a:pt x="346533" y="272080"/>
                  </a:cubicBezTo>
                  <a:cubicBezTo>
                    <a:pt x="284253" y="266287"/>
                    <a:pt x="221249" y="261218"/>
                    <a:pt x="166211" y="256873"/>
                  </a:cubicBezTo>
                  <a:cubicBezTo>
                    <a:pt x="164039" y="210525"/>
                    <a:pt x="114794" y="214146"/>
                    <a:pt x="99587" y="187351"/>
                  </a:cubicBezTo>
                  <a:cubicBezTo>
                    <a:pt x="114794" y="181558"/>
                    <a:pt x="126381" y="191696"/>
                    <a:pt x="138692" y="194593"/>
                  </a:cubicBezTo>
                  <a:cubicBezTo>
                    <a:pt x="146658" y="196766"/>
                    <a:pt x="155349" y="204732"/>
                    <a:pt x="157521" y="189524"/>
                  </a:cubicBezTo>
                  <a:cubicBezTo>
                    <a:pt x="164763" y="139555"/>
                    <a:pt x="144486" y="92483"/>
                    <a:pt x="141589" y="43239"/>
                  </a:cubicBezTo>
                  <a:cubicBezTo>
                    <a:pt x="141589" y="37446"/>
                    <a:pt x="127830" y="30928"/>
                    <a:pt x="119864" y="26583"/>
                  </a:cubicBezTo>
                  <a:cubicBezTo>
                    <a:pt x="106828" y="20065"/>
                    <a:pt x="93069" y="14272"/>
                    <a:pt x="80034" y="9203"/>
                  </a:cubicBezTo>
                  <a:cubicBezTo>
                    <a:pt x="72068" y="5582"/>
                    <a:pt x="63378" y="-6730"/>
                    <a:pt x="55412" y="4857"/>
                  </a:cubicBezTo>
                  <a:cubicBezTo>
                    <a:pt x="49618" y="14272"/>
                    <a:pt x="41652" y="28031"/>
                    <a:pt x="51067" y="38170"/>
                  </a:cubicBezTo>
                  <a:cubicBezTo>
                    <a:pt x="72068" y="60619"/>
                    <a:pt x="65550" y="85242"/>
                    <a:pt x="58308" y="109864"/>
                  </a:cubicBezTo>
                  <a:cubicBezTo>
                    <a:pt x="49618" y="139555"/>
                    <a:pt x="32962" y="168522"/>
                    <a:pt x="40204" y="201111"/>
                  </a:cubicBezTo>
                  <a:cubicBezTo>
                    <a:pt x="36583" y="200386"/>
                    <a:pt x="32962" y="200386"/>
                    <a:pt x="29341" y="200386"/>
                  </a:cubicBezTo>
                  <a:cubicBezTo>
                    <a:pt x="19927" y="197490"/>
                    <a:pt x="11961" y="203283"/>
                    <a:pt x="9788" y="210525"/>
                  </a:cubicBezTo>
                  <a:cubicBezTo>
                    <a:pt x="4719" y="238768"/>
                    <a:pt x="-9041" y="267735"/>
                    <a:pt x="9064" y="295978"/>
                  </a:cubicBezTo>
                  <a:cubicBezTo>
                    <a:pt x="15582" y="308289"/>
                    <a:pt x="25720" y="318428"/>
                    <a:pt x="24272" y="334360"/>
                  </a:cubicBezTo>
                  <a:cubicBezTo>
                    <a:pt x="22823" y="376363"/>
                    <a:pt x="35135" y="416193"/>
                    <a:pt x="37307" y="458195"/>
                  </a:cubicBezTo>
                  <a:cubicBezTo>
                    <a:pt x="41652" y="466885"/>
                    <a:pt x="43100" y="475575"/>
                    <a:pt x="42376" y="485714"/>
                  </a:cubicBezTo>
                  <a:cubicBezTo>
                    <a:pt x="35859" y="560305"/>
                    <a:pt x="50342" y="634171"/>
                    <a:pt x="50342" y="708762"/>
                  </a:cubicBezTo>
                  <a:cubicBezTo>
                    <a:pt x="51791" y="710934"/>
                    <a:pt x="53239" y="713107"/>
                    <a:pt x="54687" y="715280"/>
                  </a:cubicBezTo>
                  <a:cubicBezTo>
                    <a:pt x="59757" y="722521"/>
                    <a:pt x="62653" y="731212"/>
                    <a:pt x="61929" y="739178"/>
                  </a:cubicBezTo>
                  <a:cubicBezTo>
                    <a:pt x="61205" y="750040"/>
                    <a:pt x="61929" y="760903"/>
                    <a:pt x="62653" y="771766"/>
                  </a:cubicBezTo>
                  <a:cubicBezTo>
                    <a:pt x="61205" y="761627"/>
                    <a:pt x="57584" y="752213"/>
                    <a:pt x="51791" y="742074"/>
                  </a:cubicBezTo>
                  <a:cubicBezTo>
                    <a:pt x="51791" y="743522"/>
                    <a:pt x="51067" y="744971"/>
                    <a:pt x="51067" y="746419"/>
                  </a:cubicBezTo>
                  <a:cubicBezTo>
                    <a:pt x="41652" y="807251"/>
                    <a:pt x="43825" y="868082"/>
                    <a:pt x="38755" y="928913"/>
                  </a:cubicBezTo>
                  <a:cubicBezTo>
                    <a:pt x="37307" y="946293"/>
                    <a:pt x="38755" y="963674"/>
                    <a:pt x="46721" y="979606"/>
                  </a:cubicBezTo>
                  <a:cubicBezTo>
                    <a:pt x="56860" y="991917"/>
                    <a:pt x="66998" y="1010022"/>
                    <a:pt x="85827" y="1008573"/>
                  </a:cubicBezTo>
                  <a:cubicBezTo>
                    <a:pt x="90172" y="1008573"/>
                    <a:pt x="92345" y="1005676"/>
                    <a:pt x="93069" y="1001331"/>
                  </a:cubicBezTo>
                  <a:cubicBezTo>
                    <a:pt x="98138" y="1023781"/>
                    <a:pt x="99587" y="1046955"/>
                    <a:pt x="107553" y="1068680"/>
                  </a:cubicBezTo>
                  <a:cubicBezTo>
                    <a:pt x="114070" y="1080991"/>
                    <a:pt x="120588" y="1094027"/>
                    <a:pt x="126381" y="1106338"/>
                  </a:cubicBezTo>
                  <a:cubicBezTo>
                    <a:pt x="127830" y="1092578"/>
                    <a:pt x="129278" y="1078819"/>
                    <a:pt x="132175" y="1065783"/>
                  </a:cubicBezTo>
                  <a:cubicBezTo>
                    <a:pt x="159694" y="1158479"/>
                    <a:pt x="200248" y="1243932"/>
                    <a:pt x="255286" y="1322868"/>
                  </a:cubicBezTo>
                  <a:cubicBezTo>
                    <a:pt x="261079" y="1330834"/>
                    <a:pt x="266148" y="1338076"/>
                    <a:pt x="266148" y="1351835"/>
                  </a:cubicBezTo>
                  <a:cubicBezTo>
                    <a:pt x="250941" y="1333731"/>
                    <a:pt x="233560" y="1316350"/>
                    <a:pt x="219801" y="1296797"/>
                  </a:cubicBezTo>
                  <a:cubicBezTo>
                    <a:pt x="203869" y="1274348"/>
                    <a:pt x="190109" y="1251898"/>
                    <a:pt x="176350" y="1228000"/>
                  </a:cubicBezTo>
                  <a:cubicBezTo>
                    <a:pt x="164039" y="1206275"/>
                    <a:pt x="153176" y="1183825"/>
                    <a:pt x="138692" y="1162100"/>
                  </a:cubicBezTo>
                  <a:cubicBezTo>
                    <a:pt x="134347" y="1204102"/>
                    <a:pt x="143762" y="1245381"/>
                    <a:pt x="139417" y="1285935"/>
                  </a:cubicBezTo>
                  <a:cubicBezTo>
                    <a:pt x="129278" y="1243932"/>
                    <a:pt x="124209" y="1202654"/>
                    <a:pt x="124209" y="1160651"/>
                  </a:cubicBezTo>
                  <a:cubicBezTo>
                    <a:pt x="121312" y="1164272"/>
                    <a:pt x="119864" y="1170066"/>
                    <a:pt x="121312" y="1174411"/>
                  </a:cubicBezTo>
                  <a:cubicBezTo>
                    <a:pt x="133623" y="1215689"/>
                    <a:pt x="112622" y="1255519"/>
                    <a:pt x="119140" y="1296797"/>
                  </a:cubicBezTo>
                  <a:cubicBezTo>
                    <a:pt x="136520" y="1409046"/>
                    <a:pt x="169108" y="1517673"/>
                    <a:pt x="203145" y="1625576"/>
                  </a:cubicBezTo>
                  <a:cubicBezTo>
                    <a:pt x="209662" y="1636439"/>
                    <a:pt x="216904" y="1645853"/>
                    <a:pt x="225594" y="1655267"/>
                  </a:cubicBezTo>
                  <a:cubicBezTo>
                    <a:pt x="223422" y="1642956"/>
                    <a:pt x="221249" y="1630645"/>
                    <a:pt x="219801" y="1619058"/>
                  </a:cubicBezTo>
                  <a:cubicBezTo>
                    <a:pt x="282080" y="1704512"/>
                    <a:pt x="352326" y="1729134"/>
                    <a:pt x="457332" y="1702339"/>
                  </a:cubicBezTo>
                  <a:cubicBezTo>
                    <a:pt x="467471" y="1700167"/>
                    <a:pt x="476885" y="1697994"/>
                    <a:pt x="487024" y="1695821"/>
                  </a:cubicBezTo>
                  <a:cubicBezTo>
                    <a:pt x="487748" y="1694373"/>
                    <a:pt x="487748" y="1693649"/>
                    <a:pt x="488472" y="1692200"/>
                  </a:cubicBezTo>
                  <a:cubicBezTo>
                    <a:pt x="497887" y="1690028"/>
                    <a:pt x="507301" y="1687132"/>
                    <a:pt x="517440" y="1685683"/>
                  </a:cubicBezTo>
                  <a:cubicBezTo>
                    <a:pt x="561615" y="1679165"/>
                    <a:pt x="561615" y="1679165"/>
                    <a:pt x="565236" y="1637163"/>
                  </a:cubicBezTo>
                  <a:cubicBezTo>
                    <a:pt x="572477" y="1638611"/>
                    <a:pt x="576098" y="1645853"/>
                    <a:pt x="575374" y="1650198"/>
                  </a:cubicBezTo>
                  <a:cubicBezTo>
                    <a:pt x="569581" y="1692925"/>
                    <a:pt x="595651" y="1692925"/>
                    <a:pt x="626067" y="1692200"/>
                  </a:cubicBezTo>
                  <a:cubicBezTo>
                    <a:pt x="668793" y="1692200"/>
                    <a:pt x="711520" y="1689304"/>
                    <a:pt x="751350" y="1674820"/>
                  </a:cubicBezTo>
                  <a:cubicBezTo>
                    <a:pt x="797698" y="1657440"/>
                    <a:pt x="803491" y="1645129"/>
                    <a:pt x="788283" y="1598057"/>
                  </a:cubicBezTo>
                  <a:cubicBezTo>
                    <a:pt x="786835" y="1590091"/>
                    <a:pt x="784663" y="1582125"/>
                    <a:pt x="782490" y="1573435"/>
                  </a:cubicBezTo>
                  <a:cubicBezTo>
                    <a:pt x="785387" y="1565469"/>
                    <a:pt x="789008" y="1557503"/>
                    <a:pt x="792629" y="1550261"/>
                  </a:cubicBezTo>
                  <a:cubicBezTo>
                    <a:pt x="790456" y="1545916"/>
                    <a:pt x="788283" y="1541571"/>
                    <a:pt x="789008" y="1535777"/>
                  </a:cubicBezTo>
                  <a:cubicBezTo>
                    <a:pt x="782490" y="1524915"/>
                    <a:pt x="775248" y="1515500"/>
                    <a:pt x="765834" y="1511879"/>
                  </a:cubicBezTo>
                  <a:cubicBezTo>
                    <a:pt x="768006" y="1521294"/>
                    <a:pt x="770179" y="1530708"/>
                    <a:pt x="772351" y="1540122"/>
                  </a:cubicBezTo>
                  <a:cubicBezTo>
                    <a:pt x="748453" y="1515500"/>
                    <a:pt x="748453" y="1515500"/>
                    <a:pt x="713693" y="1571262"/>
                  </a:cubicBezTo>
                  <a:cubicBezTo>
                    <a:pt x="718038" y="1555330"/>
                    <a:pt x="723831" y="1539398"/>
                    <a:pt x="726728" y="1523466"/>
                  </a:cubicBezTo>
                  <a:cubicBezTo>
                    <a:pt x="730349" y="1505362"/>
                    <a:pt x="732521" y="1487257"/>
                    <a:pt x="733970" y="1468429"/>
                  </a:cubicBezTo>
                  <a:cubicBezTo>
                    <a:pt x="735418" y="1449600"/>
                    <a:pt x="733246" y="1432219"/>
                    <a:pt x="722383" y="1409770"/>
                  </a:cubicBezTo>
                  <a:cubicBezTo>
                    <a:pt x="693416" y="1482188"/>
                    <a:pt x="634033" y="1498120"/>
                    <a:pt x="568856" y="1503913"/>
                  </a:cubicBezTo>
                  <a:cubicBezTo>
                    <a:pt x="544234" y="1506086"/>
                    <a:pt x="518164" y="1526363"/>
                    <a:pt x="494266" y="1500292"/>
                  </a:cubicBezTo>
                  <a:cubicBezTo>
                    <a:pt x="491369" y="1497396"/>
                    <a:pt x="486300" y="1496671"/>
                    <a:pt x="487024" y="1490878"/>
                  </a:cubicBezTo>
                  <a:cubicBezTo>
                    <a:pt x="487748" y="1485809"/>
                    <a:pt x="492093" y="1480015"/>
                    <a:pt x="496438" y="1482188"/>
                  </a:cubicBezTo>
                  <a:cubicBezTo>
                    <a:pt x="536268" y="1503189"/>
                    <a:pt x="502956" y="1459014"/>
                    <a:pt x="520336" y="1460462"/>
                  </a:cubicBezTo>
                  <a:cubicBezTo>
                    <a:pt x="534820" y="1517673"/>
                    <a:pt x="579719" y="1491602"/>
                    <a:pt x="613031" y="1485809"/>
                  </a:cubicBezTo>
                  <a:cubicBezTo>
                    <a:pt x="665173" y="1477119"/>
                    <a:pt x="707175" y="1432219"/>
                    <a:pt x="712244" y="1390217"/>
                  </a:cubicBezTo>
                  <a:cubicBezTo>
                    <a:pt x="714417" y="1380078"/>
                    <a:pt x="715141" y="1369940"/>
                    <a:pt x="720935" y="1361974"/>
                  </a:cubicBezTo>
                  <a:cubicBezTo>
                    <a:pt x="724555" y="1370664"/>
                    <a:pt x="727452" y="1379354"/>
                    <a:pt x="730349" y="1388044"/>
                  </a:cubicBezTo>
                  <a:cubicBezTo>
                    <a:pt x="731073" y="1385872"/>
                    <a:pt x="731797" y="1384423"/>
                    <a:pt x="732521" y="1382251"/>
                  </a:cubicBezTo>
                  <a:cubicBezTo>
                    <a:pt x="733970" y="1376457"/>
                    <a:pt x="739039" y="1372113"/>
                    <a:pt x="740487" y="1366319"/>
                  </a:cubicBezTo>
                  <a:cubicBezTo>
                    <a:pt x="742660" y="1355456"/>
                    <a:pt x="739763" y="1345318"/>
                    <a:pt x="738315" y="1334455"/>
                  </a:cubicBezTo>
                  <a:cubicBezTo>
                    <a:pt x="727452" y="1256243"/>
                    <a:pt x="710796" y="1178756"/>
                    <a:pt x="723107" y="1099096"/>
                  </a:cubicBezTo>
                  <a:cubicBezTo>
                    <a:pt x="715865" y="1083164"/>
                    <a:pt x="715141" y="1065783"/>
                    <a:pt x="715141" y="1046955"/>
                  </a:cubicBezTo>
                  <a:cubicBezTo>
                    <a:pt x="714417" y="1013643"/>
                    <a:pt x="727452" y="982502"/>
                    <a:pt x="728901" y="949914"/>
                  </a:cubicBezTo>
                  <a:cubicBezTo>
                    <a:pt x="736867" y="990469"/>
                    <a:pt x="744833" y="1031747"/>
                    <a:pt x="749178" y="1073025"/>
                  </a:cubicBezTo>
                  <a:cubicBezTo>
                    <a:pt x="765110" y="1212068"/>
                    <a:pt x="787559" y="1351111"/>
                    <a:pt x="817251" y="1488706"/>
                  </a:cubicBezTo>
                  <a:cubicBezTo>
                    <a:pt x="817975" y="1493050"/>
                    <a:pt x="820147" y="1496671"/>
                    <a:pt x="821596" y="1500292"/>
                  </a:cubicBezTo>
                  <a:cubicBezTo>
                    <a:pt x="825217" y="1495947"/>
                    <a:pt x="829562" y="1491602"/>
                    <a:pt x="833907" y="1487257"/>
                  </a:cubicBezTo>
                  <a:cubicBezTo>
                    <a:pt x="857805" y="1579228"/>
                    <a:pt x="875909" y="1674096"/>
                    <a:pt x="943258" y="1747963"/>
                  </a:cubicBezTo>
                  <a:cubicBezTo>
                    <a:pt x="930223" y="1788517"/>
                    <a:pt x="974398" y="1800828"/>
                    <a:pt x="983088" y="1831243"/>
                  </a:cubicBezTo>
                  <a:cubicBezTo>
                    <a:pt x="989606" y="1855141"/>
                    <a:pt x="1005538" y="1873246"/>
                    <a:pt x="1019297" y="1893523"/>
                  </a:cubicBezTo>
                  <a:cubicBezTo>
                    <a:pt x="983812" y="1881936"/>
                    <a:pt x="964984" y="1852245"/>
                    <a:pt x="940362" y="1827622"/>
                  </a:cubicBezTo>
                  <a:cubicBezTo>
                    <a:pt x="931671" y="1839934"/>
                    <a:pt x="939637" y="1851520"/>
                    <a:pt x="936741" y="1861659"/>
                  </a:cubicBezTo>
                  <a:cubicBezTo>
                    <a:pt x="935292" y="1866728"/>
                    <a:pt x="933844" y="1871073"/>
                    <a:pt x="931671" y="1875419"/>
                  </a:cubicBezTo>
                  <a:cubicBezTo>
                    <a:pt x="937465" y="1891350"/>
                    <a:pt x="925878" y="1909455"/>
                    <a:pt x="936741" y="1924663"/>
                  </a:cubicBezTo>
                  <a:cubicBezTo>
                    <a:pt x="949776" y="2005047"/>
                    <a:pt x="964984" y="2083983"/>
                    <a:pt x="973674" y="2165091"/>
                  </a:cubicBezTo>
                  <a:cubicBezTo>
                    <a:pt x="975122" y="2178127"/>
                    <a:pt x="974398" y="2191886"/>
                    <a:pt x="979467" y="2204197"/>
                  </a:cubicBezTo>
                  <a:cubicBezTo>
                    <a:pt x="999020" y="2255614"/>
                    <a:pt x="999744" y="2309203"/>
                    <a:pt x="988158" y="2361344"/>
                  </a:cubicBezTo>
                  <a:cubicBezTo>
                    <a:pt x="976571" y="2412761"/>
                    <a:pt x="975847" y="2466351"/>
                    <a:pt x="952673" y="2514871"/>
                  </a:cubicBezTo>
                  <a:cubicBezTo>
                    <a:pt x="947603" y="2565564"/>
                    <a:pt x="940362" y="2616981"/>
                    <a:pt x="944707" y="2668398"/>
                  </a:cubicBezTo>
                  <a:cubicBezTo>
                    <a:pt x="946155" y="2689399"/>
                    <a:pt x="952673" y="2710400"/>
                    <a:pt x="946155" y="2732126"/>
                  </a:cubicBezTo>
                  <a:cubicBezTo>
                    <a:pt x="941810" y="2751679"/>
                    <a:pt x="955569" y="2763265"/>
                    <a:pt x="965708" y="2776300"/>
                  </a:cubicBezTo>
                  <a:cubicBezTo>
                    <a:pt x="990330" y="2807440"/>
                    <a:pt x="1017849" y="2838580"/>
                    <a:pt x="1016401" y="2882031"/>
                  </a:cubicBezTo>
                  <a:cubicBezTo>
                    <a:pt x="1015677" y="2917516"/>
                    <a:pt x="1034505" y="2937793"/>
                    <a:pt x="1062748" y="2954449"/>
                  </a:cubicBezTo>
                  <a:cubicBezTo>
                    <a:pt x="1078680" y="2963864"/>
                    <a:pt x="1095337" y="2968933"/>
                    <a:pt x="1113441" y="2972554"/>
                  </a:cubicBezTo>
                  <a:cubicBezTo>
                    <a:pt x="1114165" y="2966760"/>
                    <a:pt x="1120683" y="2965312"/>
                    <a:pt x="1125752" y="2962415"/>
                  </a:cubicBezTo>
                  <a:cubicBezTo>
                    <a:pt x="1161961" y="2965312"/>
                    <a:pt x="1198170" y="2968933"/>
                    <a:pt x="1234379" y="2971830"/>
                  </a:cubicBezTo>
                  <a:cubicBezTo>
                    <a:pt x="1241621" y="2974002"/>
                    <a:pt x="1248863" y="2976175"/>
                    <a:pt x="1256829" y="2979071"/>
                  </a:cubicBezTo>
                  <a:cubicBezTo>
                    <a:pt x="1220620" y="2981968"/>
                    <a:pt x="1184411" y="2984141"/>
                    <a:pt x="1147478" y="2976175"/>
                  </a:cubicBezTo>
                  <a:cubicBezTo>
                    <a:pt x="1139512" y="2974726"/>
                    <a:pt x="1132270" y="2974002"/>
                    <a:pt x="1125752" y="2976175"/>
                  </a:cubicBezTo>
                  <a:cubicBezTo>
                    <a:pt x="1124304" y="2977623"/>
                    <a:pt x="1123580" y="2978347"/>
                    <a:pt x="1122131" y="2980520"/>
                  </a:cubicBezTo>
                  <a:cubicBezTo>
                    <a:pt x="1105475" y="3060904"/>
                    <a:pt x="1073611" y="3136943"/>
                    <a:pt x="1043195" y="3212258"/>
                  </a:cubicBezTo>
                  <a:cubicBezTo>
                    <a:pt x="1038126" y="3215879"/>
                    <a:pt x="1038850" y="3220948"/>
                    <a:pt x="1041747" y="3226742"/>
                  </a:cubicBezTo>
                  <a:cubicBezTo>
                    <a:pt x="1043195" y="3234707"/>
                    <a:pt x="1042471" y="3242674"/>
                    <a:pt x="1036678" y="3249915"/>
                  </a:cubicBezTo>
                  <a:cubicBezTo>
                    <a:pt x="1034505" y="3262227"/>
                    <a:pt x="1032333" y="3275262"/>
                    <a:pt x="1030884" y="3288297"/>
                  </a:cubicBezTo>
                  <a:cubicBezTo>
                    <a:pt x="1027263" y="3323782"/>
                    <a:pt x="1011331" y="3357818"/>
                    <a:pt x="1027988" y="3392579"/>
                  </a:cubicBezTo>
                  <a:cubicBezTo>
                    <a:pt x="1028712" y="3394027"/>
                    <a:pt x="1029436" y="3395476"/>
                    <a:pt x="1029436" y="3396924"/>
                  </a:cubicBezTo>
                  <a:cubicBezTo>
                    <a:pt x="1086646" y="3451238"/>
                    <a:pt x="1159789" y="3446893"/>
                    <a:pt x="1231483" y="3446168"/>
                  </a:cubicBezTo>
                  <a:cubicBezTo>
                    <a:pt x="1264071" y="3445444"/>
                    <a:pt x="1296659" y="3437478"/>
                    <a:pt x="1327075" y="3425167"/>
                  </a:cubicBezTo>
                  <a:cubicBezTo>
                    <a:pt x="1392251" y="3399097"/>
                    <a:pt x="1441495" y="3357818"/>
                    <a:pt x="1455979" y="3286849"/>
                  </a:cubicBezTo>
                  <a:cubicBezTo>
                    <a:pt x="1461048" y="3336093"/>
                    <a:pt x="1431357" y="3388234"/>
                    <a:pt x="1379940" y="3415029"/>
                  </a:cubicBezTo>
                  <a:cubicBezTo>
                    <a:pt x="1278554" y="3467894"/>
                    <a:pt x="1173548" y="3470066"/>
                    <a:pt x="1065645" y="3436030"/>
                  </a:cubicBezTo>
                  <a:cubicBezTo>
                    <a:pt x="1046092" y="3429512"/>
                    <a:pt x="1027263" y="3420098"/>
                    <a:pt x="1018573" y="3399821"/>
                  </a:cubicBezTo>
                  <a:cubicBezTo>
                    <a:pt x="1019297" y="3399097"/>
                    <a:pt x="1020022" y="3398373"/>
                    <a:pt x="1020022" y="3397648"/>
                  </a:cubicBezTo>
                  <a:cubicBezTo>
                    <a:pt x="1009159" y="3392579"/>
                    <a:pt x="1008435" y="3392579"/>
                    <a:pt x="1008435" y="3399097"/>
                  </a:cubicBezTo>
                  <a:cubicBezTo>
                    <a:pt x="1009159" y="3425891"/>
                    <a:pt x="1022194" y="3444720"/>
                    <a:pt x="1046092" y="3455583"/>
                  </a:cubicBezTo>
                  <a:cubicBezTo>
                    <a:pt x="1148926" y="3501207"/>
                    <a:pt x="1252484" y="3497586"/>
                    <a:pt x="1353869" y="3454859"/>
                  </a:cubicBezTo>
                  <a:cubicBezTo>
                    <a:pt x="1440047" y="3417926"/>
                    <a:pt x="1477704" y="3344783"/>
                    <a:pt x="1487119" y="3254985"/>
                  </a:cubicBezTo>
                  <a:cubicBezTo>
                    <a:pt x="1492188" y="3249191"/>
                    <a:pt x="1498706" y="3244122"/>
                    <a:pt x="1500154" y="3236156"/>
                  </a:cubicBezTo>
                  <a:cubicBezTo>
                    <a:pt x="1501602" y="3222397"/>
                    <a:pt x="1492188" y="3211534"/>
                    <a:pt x="1487843" y="3199223"/>
                  </a:cubicBezTo>
                  <a:cubicBezTo>
                    <a:pt x="1485670" y="3196326"/>
                    <a:pt x="1482774" y="3193429"/>
                    <a:pt x="1480601" y="3190532"/>
                  </a:cubicBezTo>
                  <a:cubicBezTo>
                    <a:pt x="1476256" y="3160117"/>
                    <a:pt x="1463221" y="3128253"/>
                    <a:pt x="1484222" y="3100734"/>
                  </a:cubicBezTo>
                  <a:cubicBezTo>
                    <a:pt x="1505947" y="3071766"/>
                    <a:pt x="1505223" y="3040627"/>
                    <a:pt x="1497981" y="3008763"/>
                  </a:cubicBezTo>
                  <a:cubicBezTo>
                    <a:pt x="1493636" y="2987762"/>
                    <a:pt x="1485670" y="2967485"/>
                    <a:pt x="1487843" y="2945035"/>
                  </a:cubicBezTo>
                  <a:cubicBezTo>
                    <a:pt x="1487843" y="2942862"/>
                    <a:pt x="1488567" y="2941414"/>
                    <a:pt x="1488567" y="2939966"/>
                  </a:cubicBezTo>
                  <a:cubicBezTo>
                    <a:pt x="1487119" y="2941414"/>
                    <a:pt x="1486395" y="2942862"/>
                    <a:pt x="1484946" y="2943587"/>
                  </a:cubicBezTo>
                  <a:cubicBezTo>
                    <a:pt x="1482774" y="2925482"/>
                    <a:pt x="1474083" y="2929103"/>
                    <a:pt x="1461048" y="2933448"/>
                  </a:cubicBezTo>
                  <a:cubicBezTo>
                    <a:pt x="1436426" y="2941414"/>
                    <a:pt x="1412528" y="2952277"/>
                    <a:pt x="1387182" y="2953001"/>
                  </a:cubicBezTo>
                  <a:cubicBezTo>
                    <a:pt x="1382837" y="2955173"/>
                    <a:pt x="1380664" y="2954449"/>
                    <a:pt x="1379940" y="2953001"/>
                  </a:cubicBezTo>
                  <a:cubicBezTo>
                    <a:pt x="1340110" y="2964588"/>
                    <a:pt x="1298832" y="2968209"/>
                    <a:pt x="1258277" y="2973278"/>
                  </a:cubicBezTo>
                  <a:cubicBezTo>
                    <a:pt x="1251760" y="2968933"/>
                    <a:pt x="1241621" y="2975450"/>
                    <a:pt x="1236552" y="2967485"/>
                  </a:cubicBezTo>
                  <a:cubicBezTo>
                    <a:pt x="1284348" y="2959518"/>
                    <a:pt x="1332868" y="2952277"/>
                    <a:pt x="1381388" y="2944311"/>
                  </a:cubicBezTo>
                  <a:cubicBezTo>
                    <a:pt x="1381388" y="2944311"/>
                    <a:pt x="1381388" y="2944311"/>
                    <a:pt x="1381388" y="2944311"/>
                  </a:cubicBezTo>
                  <a:cubicBezTo>
                    <a:pt x="1399493" y="2938517"/>
                    <a:pt x="1416873" y="2932000"/>
                    <a:pt x="1435702" y="2929103"/>
                  </a:cubicBezTo>
                  <a:cubicBezTo>
                    <a:pt x="1460324" y="2925482"/>
                    <a:pt x="1464669" y="2908102"/>
                    <a:pt x="1463945" y="2887100"/>
                  </a:cubicBezTo>
                  <a:cubicBezTo>
                    <a:pt x="1472635" y="2918964"/>
                    <a:pt x="1489291" y="2903757"/>
                    <a:pt x="1503775" y="2894342"/>
                  </a:cubicBezTo>
                  <a:cubicBezTo>
                    <a:pt x="1506672" y="2892894"/>
                    <a:pt x="1509568" y="2889997"/>
                    <a:pt x="1511741" y="2887825"/>
                  </a:cubicBezTo>
                  <a:cubicBezTo>
                    <a:pt x="1511741" y="2790060"/>
                    <a:pt x="1501602" y="2697365"/>
                    <a:pt x="1498706" y="2604669"/>
                  </a:cubicBezTo>
                  <a:close/>
                  <a:moveTo>
                    <a:pt x="65550" y="854323"/>
                  </a:moveTo>
                  <a:cubicBezTo>
                    <a:pt x="61205" y="867358"/>
                    <a:pt x="57584" y="879669"/>
                    <a:pt x="51067" y="901394"/>
                  </a:cubicBezTo>
                  <a:cubicBezTo>
                    <a:pt x="51067" y="902118"/>
                    <a:pt x="50342" y="903567"/>
                    <a:pt x="50342" y="904291"/>
                  </a:cubicBezTo>
                  <a:cubicBezTo>
                    <a:pt x="50342" y="902842"/>
                    <a:pt x="50342" y="902118"/>
                    <a:pt x="50342" y="900670"/>
                  </a:cubicBezTo>
                  <a:cubicBezTo>
                    <a:pt x="48170" y="873875"/>
                    <a:pt x="49618" y="856495"/>
                    <a:pt x="52515" y="839115"/>
                  </a:cubicBezTo>
                  <a:cubicBezTo>
                    <a:pt x="56136" y="820286"/>
                    <a:pt x="60481" y="801457"/>
                    <a:pt x="60481" y="783352"/>
                  </a:cubicBezTo>
                  <a:cubicBezTo>
                    <a:pt x="62653" y="807251"/>
                    <a:pt x="66274" y="830424"/>
                    <a:pt x="66998" y="854323"/>
                  </a:cubicBezTo>
                  <a:cubicBezTo>
                    <a:pt x="66274" y="855047"/>
                    <a:pt x="66274" y="855047"/>
                    <a:pt x="65550" y="854323"/>
                  </a:cubicBezTo>
                  <a:close/>
                  <a:moveTo>
                    <a:pt x="253113" y="335808"/>
                  </a:moveTo>
                  <a:cubicBezTo>
                    <a:pt x="285701" y="328566"/>
                    <a:pt x="317565" y="314083"/>
                    <a:pt x="358120" y="325670"/>
                  </a:cubicBezTo>
                  <a:cubicBezTo>
                    <a:pt x="319014" y="338705"/>
                    <a:pt x="286426" y="345223"/>
                    <a:pt x="253113" y="335808"/>
                  </a:cubicBezTo>
                  <a:close/>
                  <a:moveTo>
                    <a:pt x="557270" y="1616161"/>
                  </a:moveTo>
                  <a:cubicBezTo>
                    <a:pt x="541337" y="1592988"/>
                    <a:pt x="539889" y="1566193"/>
                    <a:pt x="539165" y="1540122"/>
                  </a:cubicBezTo>
                  <a:cubicBezTo>
                    <a:pt x="557270" y="1562572"/>
                    <a:pt x="559442" y="1588643"/>
                    <a:pt x="557270" y="1616161"/>
                  </a:cubicBezTo>
                  <a:close/>
                  <a:moveTo>
                    <a:pt x="509473" y="1444531"/>
                  </a:moveTo>
                  <a:cubicBezTo>
                    <a:pt x="493541" y="1435840"/>
                    <a:pt x="480506" y="1432943"/>
                    <a:pt x="479782" y="1414839"/>
                  </a:cubicBezTo>
                  <a:cubicBezTo>
                    <a:pt x="475437" y="1309833"/>
                    <a:pt x="455160" y="1204826"/>
                    <a:pt x="466023" y="1099096"/>
                  </a:cubicBezTo>
                  <a:cubicBezTo>
                    <a:pt x="476161" y="997710"/>
                    <a:pt x="491369" y="897774"/>
                    <a:pt x="505128" y="796388"/>
                  </a:cubicBezTo>
                  <a:cubicBezTo>
                    <a:pt x="505853" y="793491"/>
                    <a:pt x="508749" y="790594"/>
                    <a:pt x="510198" y="787698"/>
                  </a:cubicBezTo>
                  <a:cubicBezTo>
                    <a:pt x="513819" y="787698"/>
                    <a:pt x="516715" y="787698"/>
                    <a:pt x="520336" y="787698"/>
                  </a:cubicBezTo>
                  <a:cubicBezTo>
                    <a:pt x="481230" y="1004228"/>
                    <a:pt x="473989" y="1220758"/>
                    <a:pt x="509473" y="1444531"/>
                  </a:cubicBezTo>
                  <a:close/>
                  <a:moveTo>
                    <a:pt x="1110544" y="2825545"/>
                  </a:moveTo>
                  <a:cubicBezTo>
                    <a:pt x="1039574" y="2821200"/>
                    <a:pt x="969329" y="2740816"/>
                    <a:pt x="977295" y="2664052"/>
                  </a:cubicBezTo>
                  <a:cubicBezTo>
                    <a:pt x="1011331" y="2715469"/>
                    <a:pt x="1051161" y="2748782"/>
                    <a:pt x="1103302" y="2769783"/>
                  </a:cubicBezTo>
                  <a:cubicBezTo>
                    <a:pt x="1119959" y="2776300"/>
                    <a:pt x="1130097" y="2788612"/>
                    <a:pt x="1129373" y="2808165"/>
                  </a:cubicBezTo>
                  <a:cubicBezTo>
                    <a:pt x="1128649" y="2821200"/>
                    <a:pt x="1125028" y="2826269"/>
                    <a:pt x="1110544" y="2825545"/>
                  </a:cubicBezTo>
                  <a:close/>
                  <a:moveTo>
                    <a:pt x="1107648" y="2755299"/>
                  </a:moveTo>
                  <a:cubicBezTo>
                    <a:pt x="1051886" y="2729229"/>
                    <a:pt x="1006986" y="2690123"/>
                    <a:pt x="975122" y="2635085"/>
                  </a:cubicBezTo>
                  <a:cubicBezTo>
                    <a:pt x="969329" y="2624947"/>
                    <a:pt x="967880" y="2614084"/>
                    <a:pt x="967880" y="2602497"/>
                  </a:cubicBezTo>
                  <a:cubicBezTo>
                    <a:pt x="967156" y="2575702"/>
                    <a:pt x="975847" y="2572081"/>
                    <a:pt x="997572" y="2585841"/>
                  </a:cubicBezTo>
                  <a:cubicBezTo>
                    <a:pt x="1020022" y="2599600"/>
                    <a:pt x="1040299" y="2619877"/>
                    <a:pt x="1067818" y="2622774"/>
                  </a:cubicBezTo>
                  <a:cubicBezTo>
                    <a:pt x="1069990" y="2622774"/>
                    <a:pt x="1072163" y="2622774"/>
                    <a:pt x="1073611" y="2622774"/>
                  </a:cubicBezTo>
                  <a:cubicBezTo>
                    <a:pt x="1073611" y="2622774"/>
                    <a:pt x="1072887" y="2622774"/>
                    <a:pt x="1072887" y="2622050"/>
                  </a:cubicBezTo>
                  <a:cubicBezTo>
                    <a:pt x="1049713" y="2603221"/>
                    <a:pt x="1026539" y="2582220"/>
                    <a:pt x="1001917" y="2564839"/>
                  </a:cubicBezTo>
                  <a:cubicBezTo>
                    <a:pt x="971501" y="2544562"/>
                    <a:pt x="971501" y="2519216"/>
                    <a:pt x="985261" y="2482283"/>
                  </a:cubicBezTo>
                  <a:cubicBezTo>
                    <a:pt x="1017125" y="2531527"/>
                    <a:pt x="1060576" y="2559046"/>
                    <a:pt x="1109096" y="2581496"/>
                  </a:cubicBezTo>
                  <a:cubicBezTo>
                    <a:pt x="1133718" y="2593083"/>
                    <a:pt x="1106199" y="2609015"/>
                    <a:pt x="1111269" y="2624222"/>
                  </a:cubicBezTo>
                  <a:cubicBezTo>
                    <a:pt x="1116338" y="2638706"/>
                    <a:pt x="1098957" y="2634361"/>
                    <a:pt x="1090267" y="2634361"/>
                  </a:cubicBezTo>
                  <a:cubicBezTo>
                    <a:pt x="1087370" y="2632189"/>
                    <a:pt x="1085198" y="2630740"/>
                    <a:pt x="1082301" y="2628568"/>
                  </a:cubicBezTo>
                  <a:cubicBezTo>
                    <a:pt x="1083025" y="2630740"/>
                    <a:pt x="1083750" y="2632913"/>
                    <a:pt x="1084474" y="2635810"/>
                  </a:cubicBezTo>
                  <a:cubicBezTo>
                    <a:pt x="1125752" y="2658983"/>
                    <a:pt x="1122131" y="2701710"/>
                    <a:pt x="1128649" y="2740091"/>
                  </a:cubicBezTo>
                  <a:cubicBezTo>
                    <a:pt x="1132270" y="2761817"/>
                    <a:pt x="1119959" y="2761817"/>
                    <a:pt x="1107648" y="2755299"/>
                  </a:cubicBezTo>
                  <a:close/>
                  <a:moveTo>
                    <a:pt x="1177169" y="2787888"/>
                  </a:moveTo>
                  <a:cubicBezTo>
                    <a:pt x="1209033" y="2800923"/>
                    <a:pt x="1235103" y="2816855"/>
                    <a:pt x="1262622" y="2834959"/>
                  </a:cubicBezTo>
                  <a:cubicBezTo>
                    <a:pt x="1217723" y="2855960"/>
                    <a:pt x="1195274" y="2845098"/>
                    <a:pt x="1177169" y="2787888"/>
                  </a:cubicBezTo>
                  <a:close/>
                  <a:moveTo>
                    <a:pt x="1345179" y="2777749"/>
                  </a:moveTo>
                  <a:cubicBezTo>
                    <a:pt x="1366180" y="2792233"/>
                    <a:pt x="1384285" y="2773404"/>
                    <a:pt x="1404562" y="2772680"/>
                  </a:cubicBezTo>
                  <a:cubicBezTo>
                    <a:pt x="1414701" y="2772680"/>
                    <a:pt x="1431357" y="2758920"/>
                    <a:pt x="1431357" y="2782094"/>
                  </a:cubicBezTo>
                  <a:cubicBezTo>
                    <a:pt x="1431357" y="2798026"/>
                    <a:pt x="1445116" y="2822648"/>
                    <a:pt x="1413252" y="2826269"/>
                  </a:cubicBezTo>
                  <a:cubicBezTo>
                    <a:pt x="1388630" y="2829166"/>
                    <a:pt x="1364008" y="2837856"/>
                    <a:pt x="1340110" y="2835683"/>
                  </a:cubicBezTo>
                  <a:cubicBezTo>
                    <a:pt x="1307522" y="2832787"/>
                    <a:pt x="1324902" y="2803819"/>
                    <a:pt x="1322005" y="2785715"/>
                  </a:cubicBezTo>
                  <a:cubicBezTo>
                    <a:pt x="1324178" y="2784991"/>
                    <a:pt x="1326350" y="2784267"/>
                    <a:pt x="1329247" y="2783542"/>
                  </a:cubicBezTo>
                  <a:cubicBezTo>
                    <a:pt x="1327799" y="2782818"/>
                    <a:pt x="1326350" y="2782094"/>
                    <a:pt x="1324902" y="2781370"/>
                  </a:cubicBezTo>
                  <a:cubicBezTo>
                    <a:pt x="1316212" y="2758920"/>
                    <a:pt x="1325626" y="2735746"/>
                    <a:pt x="1320557" y="2713297"/>
                  </a:cubicBezTo>
                  <a:cubicBezTo>
                    <a:pt x="1306798" y="2720538"/>
                    <a:pt x="1309694" y="2733574"/>
                    <a:pt x="1308970" y="2744437"/>
                  </a:cubicBezTo>
                  <a:cubicBezTo>
                    <a:pt x="1305349" y="2780646"/>
                    <a:pt x="1286520" y="2794405"/>
                    <a:pt x="1251760" y="2786439"/>
                  </a:cubicBezTo>
                  <a:cubicBezTo>
                    <a:pt x="1220620" y="2779197"/>
                    <a:pt x="1156168" y="2704607"/>
                    <a:pt x="1154719" y="2674915"/>
                  </a:cubicBezTo>
                  <a:cubicBezTo>
                    <a:pt x="1153995" y="2660431"/>
                    <a:pt x="1163410" y="2661880"/>
                    <a:pt x="1170651" y="2662604"/>
                  </a:cubicBezTo>
                  <a:cubicBezTo>
                    <a:pt x="1227862" y="2668398"/>
                    <a:pt x="1283624" y="2645948"/>
                    <a:pt x="1341558" y="2663328"/>
                  </a:cubicBezTo>
                  <a:cubicBezTo>
                    <a:pt x="1358939" y="2668398"/>
                    <a:pt x="1369801" y="2646672"/>
                    <a:pt x="1388630" y="2640878"/>
                  </a:cubicBezTo>
                  <a:cubicBezTo>
                    <a:pt x="1371250" y="2625671"/>
                    <a:pt x="1361835" y="2621326"/>
                    <a:pt x="1340834" y="2633637"/>
                  </a:cubicBezTo>
                  <a:cubicBezTo>
                    <a:pt x="1307522" y="2652466"/>
                    <a:pt x="1266243" y="2643051"/>
                    <a:pt x="1228586" y="2649569"/>
                  </a:cubicBezTo>
                  <a:cubicBezTo>
                    <a:pt x="1216999" y="2651741"/>
                    <a:pt x="1203964" y="2651017"/>
                    <a:pt x="1191653" y="2651017"/>
                  </a:cubicBezTo>
                  <a:cubicBezTo>
                    <a:pt x="1134442" y="2651741"/>
                    <a:pt x="1134442" y="2651741"/>
                    <a:pt x="1129373" y="2594531"/>
                  </a:cubicBezTo>
                  <a:cubicBezTo>
                    <a:pt x="1209757" y="2588738"/>
                    <a:pt x="1292314" y="2603945"/>
                    <a:pt x="1369077" y="2577875"/>
                  </a:cubicBezTo>
                  <a:cubicBezTo>
                    <a:pt x="1378491" y="2588013"/>
                    <a:pt x="1353145" y="2595255"/>
                    <a:pt x="1369077" y="2602497"/>
                  </a:cubicBezTo>
                  <a:cubicBezTo>
                    <a:pt x="1379940" y="2607566"/>
                    <a:pt x="1384285" y="2597428"/>
                    <a:pt x="1391527" y="2589462"/>
                  </a:cubicBezTo>
                  <a:cubicBezTo>
                    <a:pt x="1441495" y="2522113"/>
                    <a:pt x="1448013" y="2445349"/>
                    <a:pt x="1445116" y="2366414"/>
                  </a:cubicBezTo>
                  <a:cubicBezTo>
                    <a:pt x="1442219" y="2284581"/>
                    <a:pt x="1437874" y="2203473"/>
                    <a:pt x="1437874" y="2121641"/>
                  </a:cubicBezTo>
                  <a:cubicBezTo>
                    <a:pt x="1453806" y="2157850"/>
                    <a:pt x="1448013" y="2196955"/>
                    <a:pt x="1455255" y="2233889"/>
                  </a:cubicBezTo>
                  <a:cubicBezTo>
                    <a:pt x="1465393" y="2296168"/>
                    <a:pt x="1458876" y="2359896"/>
                    <a:pt x="1480601" y="2421451"/>
                  </a:cubicBezTo>
                  <a:cubicBezTo>
                    <a:pt x="1487119" y="2441728"/>
                    <a:pt x="1478429" y="2465627"/>
                    <a:pt x="1469014" y="2483731"/>
                  </a:cubicBezTo>
                  <a:cubicBezTo>
                    <a:pt x="1445840" y="2529355"/>
                    <a:pt x="1443668" y="2579323"/>
                    <a:pt x="1432805" y="2625671"/>
                  </a:cubicBezTo>
                  <a:cubicBezTo>
                    <a:pt x="1427012" y="2651017"/>
                    <a:pt x="1434253" y="2682157"/>
                    <a:pt x="1436426" y="2710400"/>
                  </a:cubicBezTo>
                  <a:cubicBezTo>
                    <a:pt x="1438599" y="2739367"/>
                    <a:pt x="1430633" y="2756023"/>
                    <a:pt x="1399493" y="2761093"/>
                  </a:cubicBezTo>
                  <a:cubicBezTo>
                    <a:pt x="1383561" y="2763989"/>
                    <a:pt x="1367629" y="2774128"/>
                    <a:pt x="1350248" y="2774128"/>
                  </a:cubicBezTo>
                  <a:cubicBezTo>
                    <a:pt x="1348800" y="2776300"/>
                    <a:pt x="1347352" y="2777749"/>
                    <a:pt x="1345903" y="2779197"/>
                  </a:cubicBezTo>
                  <a:cubicBezTo>
                    <a:pt x="1344455" y="2778473"/>
                    <a:pt x="1345179" y="2777749"/>
                    <a:pt x="1345179" y="2777749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8759201-E0B9-4D94-9C7C-F582D831FB2D}"/>
                </a:ext>
              </a:extLst>
            </p:cNvPr>
            <p:cNvSpPr/>
            <p:nvPr/>
          </p:nvSpPr>
          <p:spPr>
            <a:xfrm>
              <a:off x="5825879" y="2371264"/>
              <a:ext cx="85986" cy="47200"/>
            </a:xfrm>
            <a:custGeom>
              <a:avLst/>
              <a:gdLst>
                <a:gd name="connsiteX0" fmla="*/ 81108 w 85986"/>
                <a:gd name="connsiteY0" fmla="*/ 3327 h 47200"/>
                <a:gd name="connsiteX1" fmla="*/ 44175 w 85986"/>
                <a:gd name="connsiteY1" fmla="*/ 12017 h 47200"/>
                <a:gd name="connsiteX2" fmla="*/ 0 w 85986"/>
                <a:gd name="connsiteY2" fmla="*/ 35191 h 47200"/>
                <a:gd name="connsiteX3" fmla="*/ 78212 w 85986"/>
                <a:gd name="connsiteY3" fmla="*/ 38088 h 47200"/>
                <a:gd name="connsiteX4" fmla="*/ 81108 w 85986"/>
                <a:gd name="connsiteY4" fmla="*/ 3327 h 4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986" h="47200">
                  <a:moveTo>
                    <a:pt x="81108" y="3327"/>
                  </a:moveTo>
                  <a:cubicBezTo>
                    <a:pt x="68797" y="-6087"/>
                    <a:pt x="55762" y="6948"/>
                    <a:pt x="44175" y="12017"/>
                  </a:cubicBezTo>
                  <a:cubicBezTo>
                    <a:pt x="28967" y="18535"/>
                    <a:pt x="10863" y="19983"/>
                    <a:pt x="0" y="35191"/>
                  </a:cubicBezTo>
                  <a:cubicBezTo>
                    <a:pt x="26795" y="56192"/>
                    <a:pt x="52141" y="44606"/>
                    <a:pt x="78212" y="38088"/>
                  </a:cubicBezTo>
                  <a:cubicBezTo>
                    <a:pt x="76763" y="25777"/>
                    <a:pt x="94144" y="13466"/>
                    <a:pt x="81108" y="3327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3AAF7F41-11CF-45D2-889E-4E827F3E1F37}"/>
                </a:ext>
              </a:extLst>
            </p:cNvPr>
            <p:cNvSpPr/>
            <p:nvPr/>
          </p:nvSpPr>
          <p:spPr>
            <a:xfrm>
              <a:off x="6464238" y="1009509"/>
              <a:ext cx="47430" cy="85725"/>
            </a:xfrm>
            <a:custGeom>
              <a:avLst/>
              <a:gdLst>
                <a:gd name="connsiteX0" fmla="*/ 29336 w 47430"/>
                <a:gd name="connsiteY0" fmla="*/ 0 h 85725"/>
                <a:gd name="connsiteX1" fmla="*/ 17750 w 47430"/>
                <a:gd name="connsiteY1" fmla="*/ 47796 h 85725"/>
                <a:gd name="connsiteX2" fmla="*/ 1093 w 47430"/>
                <a:gd name="connsiteY2" fmla="*/ 83281 h 85725"/>
                <a:gd name="connsiteX3" fmla="*/ 11232 w 47430"/>
                <a:gd name="connsiteY3" fmla="*/ 85453 h 85725"/>
                <a:gd name="connsiteX4" fmla="*/ 43096 w 47430"/>
                <a:gd name="connsiteY4" fmla="*/ 54314 h 85725"/>
                <a:gd name="connsiteX5" fmla="*/ 29336 w 47430"/>
                <a:gd name="connsiteY5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430" h="85725">
                  <a:moveTo>
                    <a:pt x="29336" y="0"/>
                  </a:moveTo>
                  <a:cubicBezTo>
                    <a:pt x="29336" y="18829"/>
                    <a:pt x="27164" y="34761"/>
                    <a:pt x="17750" y="47796"/>
                  </a:cubicBezTo>
                  <a:cubicBezTo>
                    <a:pt x="9784" y="57935"/>
                    <a:pt x="-3976" y="67349"/>
                    <a:pt x="1093" y="83281"/>
                  </a:cubicBezTo>
                  <a:cubicBezTo>
                    <a:pt x="1818" y="85453"/>
                    <a:pt x="8335" y="86178"/>
                    <a:pt x="11232" y="85453"/>
                  </a:cubicBezTo>
                  <a:cubicBezTo>
                    <a:pt x="28612" y="81108"/>
                    <a:pt x="37302" y="67349"/>
                    <a:pt x="43096" y="54314"/>
                  </a:cubicBezTo>
                  <a:cubicBezTo>
                    <a:pt x="48889" y="36933"/>
                    <a:pt x="52510" y="17380"/>
                    <a:pt x="29336" y="0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BADBF15-63BD-436D-AA85-892D6601DFA1}"/>
                </a:ext>
              </a:extLst>
            </p:cNvPr>
            <p:cNvSpPr/>
            <p:nvPr/>
          </p:nvSpPr>
          <p:spPr>
            <a:xfrm>
              <a:off x="5692773" y="168"/>
              <a:ext cx="1153192" cy="1085548"/>
            </a:xfrm>
            <a:custGeom>
              <a:avLst/>
              <a:gdLst>
                <a:gd name="connsiteX0" fmla="*/ 96173 w 1153192"/>
                <a:gd name="connsiteY0" fmla="*/ 965165 h 1085548"/>
                <a:gd name="connsiteX1" fmla="*/ 273597 w 1153192"/>
                <a:gd name="connsiteY1" fmla="*/ 1038307 h 1085548"/>
                <a:gd name="connsiteX2" fmla="*/ 298219 w 1153192"/>
                <a:gd name="connsiteY2" fmla="*/ 1038307 h 1085548"/>
                <a:gd name="connsiteX3" fmla="*/ 294598 w 1153192"/>
                <a:gd name="connsiteY3" fmla="*/ 1025272 h 1085548"/>
                <a:gd name="connsiteX4" fmla="*/ 294598 w 1153192"/>
                <a:gd name="connsiteY4" fmla="*/ 1025272 h 1085548"/>
                <a:gd name="connsiteX5" fmla="*/ 294598 w 1153192"/>
                <a:gd name="connsiteY5" fmla="*/ 1028169 h 1085548"/>
                <a:gd name="connsiteX6" fmla="*/ 68654 w 1153192"/>
                <a:gd name="connsiteY6" fmla="*/ 917369 h 1085548"/>
                <a:gd name="connsiteX7" fmla="*/ 28099 w 1153192"/>
                <a:gd name="connsiteY7" fmla="*/ 837709 h 1085548"/>
                <a:gd name="connsiteX8" fmla="*/ 264907 w 1153192"/>
                <a:gd name="connsiteY8" fmla="*/ 1009340 h 1085548"/>
                <a:gd name="connsiteX9" fmla="*/ 291702 w 1153192"/>
                <a:gd name="connsiteY9" fmla="*/ 1019479 h 1085548"/>
                <a:gd name="connsiteX10" fmla="*/ 294598 w 1153192"/>
                <a:gd name="connsiteY10" fmla="*/ 1020203 h 1085548"/>
                <a:gd name="connsiteX11" fmla="*/ 338049 w 1153192"/>
                <a:gd name="connsiteY11" fmla="*/ 991236 h 1085548"/>
                <a:gd name="connsiteX12" fmla="*/ 338049 w 1153192"/>
                <a:gd name="connsiteY12" fmla="*/ 989787 h 1085548"/>
                <a:gd name="connsiteX13" fmla="*/ 336601 w 1153192"/>
                <a:gd name="connsiteY13" fmla="*/ 989787 h 1085548"/>
                <a:gd name="connsiteX14" fmla="*/ 309082 w 1153192"/>
                <a:gd name="connsiteY14" fmla="*/ 948509 h 1085548"/>
                <a:gd name="connsiteX15" fmla="*/ 277218 w 1153192"/>
                <a:gd name="connsiteY15" fmla="*/ 855090 h 1085548"/>
                <a:gd name="connsiteX16" fmla="*/ 264183 w 1153192"/>
                <a:gd name="connsiteY16" fmla="*/ 763119 h 1085548"/>
                <a:gd name="connsiteX17" fmla="*/ 270700 w 1153192"/>
                <a:gd name="connsiteY17" fmla="*/ 719668 h 1085548"/>
                <a:gd name="connsiteX18" fmla="*/ 265631 w 1153192"/>
                <a:gd name="connsiteY18" fmla="*/ 523414 h 1085548"/>
                <a:gd name="connsiteX19" fmla="*/ 275770 w 1153192"/>
                <a:gd name="connsiteY19" fmla="*/ 586418 h 1085548"/>
                <a:gd name="connsiteX20" fmla="*/ 285184 w 1153192"/>
                <a:gd name="connsiteY20" fmla="*/ 719668 h 1085548"/>
                <a:gd name="connsiteX21" fmla="*/ 293874 w 1153192"/>
                <a:gd name="connsiteY21" fmla="*/ 828295 h 1085548"/>
                <a:gd name="connsiteX22" fmla="*/ 340222 w 1153192"/>
                <a:gd name="connsiteY22" fmla="*/ 982546 h 1085548"/>
                <a:gd name="connsiteX23" fmla="*/ 346739 w 1153192"/>
                <a:gd name="connsiteY23" fmla="*/ 991236 h 1085548"/>
                <a:gd name="connsiteX24" fmla="*/ 381500 w 1153192"/>
                <a:gd name="connsiteY24" fmla="*/ 1032514 h 1085548"/>
                <a:gd name="connsiteX25" fmla="*/ 484334 w 1153192"/>
                <a:gd name="connsiteY25" fmla="*/ 1078137 h 1085548"/>
                <a:gd name="connsiteX26" fmla="*/ 506059 w 1153192"/>
                <a:gd name="connsiteY26" fmla="*/ 1079586 h 1085548"/>
                <a:gd name="connsiteX27" fmla="*/ 686381 w 1153192"/>
                <a:gd name="connsiteY27" fmla="*/ 1029617 h 1085548"/>
                <a:gd name="connsiteX28" fmla="*/ 825424 w 1153192"/>
                <a:gd name="connsiteY28" fmla="*/ 841330 h 1085548"/>
                <a:gd name="connsiteX29" fmla="*/ 865978 w 1153192"/>
                <a:gd name="connsiteY29" fmla="*/ 577004 h 1085548"/>
                <a:gd name="connsiteX30" fmla="*/ 868874 w 1153192"/>
                <a:gd name="connsiteY30" fmla="*/ 533553 h 1085548"/>
                <a:gd name="connsiteX31" fmla="*/ 879013 w 1153192"/>
                <a:gd name="connsiteY31" fmla="*/ 534277 h 1085548"/>
                <a:gd name="connsiteX32" fmla="*/ 870323 w 1153192"/>
                <a:gd name="connsiteY32" fmla="*/ 630593 h 1085548"/>
                <a:gd name="connsiteX33" fmla="*/ 852218 w 1153192"/>
                <a:gd name="connsiteY33" fmla="*/ 745014 h 1085548"/>
                <a:gd name="connsiteX34" fmla="*/ 862357 w 1153192"/>
                <a:gd name="connsiteY34" fmla="*/ 769636 h 1085548"/>
                <a:gd name="connsiteX35" fmla="*/ 884082 w 1153192"/>
                <a:gd name="connsiteY35" fmla="*/ 758773 h 1085548"/>
                <a:gd name="connsiteX36" fmla="*/ 899290 w 1153192"/>
                <a:gd name="connsiteY36" fmla="*/ 746462 h 1085548"/>
                <a:gd name="connsiteX37" fmla="*/ 878289 w 1153192"/>
                <a:gd name="connsiteY37" fmla="*/ 776878 h 1085548"/>
                <a:gd name="connsiteX38" fmla="*/ 848597 w 1153192"/>
                <a:gd name="connsiteY38" fmla="*/ 818880 h 1085548"/>
                <a:gd name="connsiteX39" fmla="*/ 814561 w 1153192"/>
                <a:gd name="connsiteY39" fmla="*/ 928956 h 1085548"/>
                <a:gd name="connsiteX40" fmla="*/ 808767 w 1153192"/>
                <a:gd name="connsiteY40" fmla="*/ 992684 h 1085548"/>
                <a:gd name="connsiteX41" fmla="*/ 866702 w 1153192"/>
                <a:gd name="connsiteY41" fmla="*/ 1011513 h 1085548"/>
                <a:gd name="connsiteX42" fmla="*/ 881185 w 1153192"/>
                <a:gd name="connsiteY42" fmla="*/ 1010064 h 1085548"/>
                <a:gd name="connsiteX43" fmla="*/ 924636 w 1153192"/>
                <a:gd name="connsiteY43" fmla="*/ 1001374 h 1085548"/>
                <a:gd name="connsiteX44" fmla="*/ 947086 w 1153192"/>
                <a:gd name="connsiteY44" fmla="*/ 994857 h 1085548"/>
                <a:gd name="connsiteX45" fmla="*/ 926085 w 1153192"/>
                <a:gd name="connsiteY45" fmla="*/ 1001374 h 1085548"/>
                <a:gd name="connsiteX46" fmla="*/ 963018 w 1153192"/>
                <a:gd name="connsiteY46" fmla="*/ 1001374 h 1085548"/>
                <a:gd name="connsiteX47" fmla="*/ 874668 w 1153192"/>
                <a:gd name="connsiteY47" fmla="*/ 1019479 h 1085548"/>
                <a:gd name="connsiteX48" fmla="*/ 873219 w 1153192"/>
                <a:gd name="connsiteY48" fmla="*/ 1018755 h 1085548"/>
                <a:gd name="connsiteX49" fmla="*/ 845701 w 1153192"/>
                <a:gd name="connsiteY49" fmla="*/ 1025272 h 1085548"/>
                <a:gd name="connsiteX50" fmla="*/ 832665 w 1153192"/>
                <a:gd name="connsiteY50" fmla="*/ 1040480 h 1085548"/>
                <a:gd name="connsiteX51" fmla="*/ 852218 w 1153192"/>
                <a:gd name="connsiteY51" fmla="*/ 1049170 h 1085548"/>
                <a:gd name="connsiteX52" fmla="*/ 1081784 w 1153192"/>
                <a:gd name="connsiteY52" fmla="*/ 953578 h 1085548"/>
                <a:gd name="connsiteX53" fmla="*/ 1146236 w 1153192"/>
                <a:gd name="connsiteY53" fmla="*/ 754428 h 1085548"/>
                <a:gd name="connsiteX54" fmla="*/ 1013711 w 1153192"/>
                <a:gd name="connsiteY54" fmla="*/ 528484 h 1085548"/>
                <a:gd name="connsiteX55" fmla="*/ 942741 w 1153192"/>
                <a:gd name="connsiteY55" fmla="*/ 376405 h 1085548"/>
                <a:gd name="connsiteX56" fmla="*/ 940568 w 1153192"/>
                <a:gd name="connsiteY56" fmla="*/ 354680 h 1085548"/>
                <a:gd name="connsiteX57" fmla="*/ 729107 w 1153192"/>
                <a:gd name="connsiteY57" fmla="*/ 46903 h 1085548"/>
                <a:gd name="connsiteX58" fmla="*/ 498093 w 1153192"/>
                <a:gd name="connsiteY58" fmla="*/ 7797 h 1085548"/>
                <a:gd name="connsiteX59" fmla="*/ 460436 w 1153192"/>
                <a:gd name="connsiteY59" fmla="*/ 23005 h 1085548"/>
                <a:gd name="connsiteX60" fmla="*/ 491576 w 1153192"/>
                <a:gd name="connsiteY60" fmla="*/ 54869 h 1085548"/>
                <a:gd name="connsiteX61" fmla="*/ 455367 w 1153192"/>
                <a:gd name="connsiteY61" fmla="*/ 80215 h 1085548"/>
                <a:gd name="connsiteX62" fmla="*/ 454643 w 1153192"/>
                <a:gd name="connsiteY62" fmla="*/ 85284 h 1085548"/>
                <a:gd name="connsiteX63" fmla="*/ 456815 w 1153192"/>
                <a:gd name="connsiteY63" fmla="*/ 85284 h 1085548"/>
                <a:gd name="connsiteX64" fmla="*/ 461884 w 1153192"/>
                <a:gd name="connsiteY64" fmla="*/ 92526 h 1085548"/>
                <a:gd name="connsiteX65" fmla="*/ 463333 w 1153192"/>
                <a:gd name="connsiteY65" fmla="*/ 91802 h 1085548"/>
                <a:gd name="connsiteX66" fmla="*/ 489403 w 1153192"/>
                <a:gd name="connsiteY66" fmla="*/ 78767 h 1085548"/>
                <a:gd name="connsiteX67" fmla="*/ 519819 w 1153192"/>
                <a:gd name="connsiteY67" fmla="*/ 84560 h 1085548"/>
                <a:gd name="connsiteX68" fmla="*/ 505335 w 1153192"/>
                <a:gd name="connsiteY68" fmla="*/ 104837 h 1085548"/>
                <a:gd name="connsiteX69" fmla="*/ 561821 w 1153192"/>
                <a:gd name="connsiteY69" fmla="*/ 83112 h 1085548"/>
                <a:gd name="connsiteX70" fmla="*/ 564718 w 1153192"/>
                <a:gd name="connsiteY70" fmla="*/ 80939 h 1085548"/>
                <a:gd name="connsiteX71" fmla="*/ 652344 w 1153192"/>
                <a:gd name="connsiteY71" fmla="*/ 115700 h 1085548"/>
                <a:gd name="connsiteX72" fmla="*/ 647275 w 1153192"/>
                <a:gd name="connsiteY72" fmla="*/ 170738 h 1085548"/>
                <a:gd name="connsiteX73" fmla="*/ 625549 w 1153192"/>
                <a:gd name="connsiteY73" fmla="*/ 124390 h 1085548"/>
                <a:gd name="connsiteX74" fmla="*/ 584995 w 1153192"/>
                <a:gd name="connsiteY74" fmla="*/ 124390 h 1085548"/>
                <a:gd name="connsiteX75" fmla="*/ 505335 w 1153192"/>
                <a:gd name="connsiteY75" fmla="*/ 125114 h 1085548"/>
                <a:gd name="connsiteX76" fmla="*/ 467678 w 1153192"/>
                <a:gd name="connsiteY76" fmla="*/ 125839 h 1085548"/>
                <a:gd name="connsiteX77" fmla="*/ 443056 w 1153192"/>
                <a:gd name="connsiteY77" fmla="*/ 170014 h 1085548"/>
                <a:gd name="connsiteX78" fmla="*/ 480713 w 1153192"/>
                <a:gd name="connsiteY78" fmla="*/ 177980 h 1085548"/>
                <a:gd name="connsiteX79" fmla="*/ 481437 w 1153192"/>
                <a:gd name="connsiteY79" fmla="*/ 185222 h 1085548"/>
                <a:gd name="connsiteX80" fmla="*/ 486506 w 1153192"/>
                <a:gd name="connsiteY80" fmla="*/ 183049 h 1085548"/>
                <a:gd name="connsiteX81" fmla="*/ 492300 w 1153192"/>
                <a:gd name="connsiteY81" fmla="*/ 174359 h 1085548"/>
                <a:gd name="connsiteX82" fmla="*/ 493748 w 1153192"/>
                <a:gd name="connsiteY82" fmla="*/ 176531 h 1085548"/>
                <a:gd name="connsiteX83" fmla="*/ 493748 w 1153192"/>
                <a:gd name="connsiteY83" fmla="*/ 173635 h 1085548"/>
                <a:gd name="connsiteX84" fmla="*/ 557476 w 1153192"/>
                <a:gd name="connsiteY84" fmla="*/ 134529 h 1085548"/>
                <a:gd name="connsiteX85" fmla="*/ 598755 w 1153192"/>
                <a:gd name="connsiteY85" fmla="*/ 187394 h 1085548"/>
                <a:gd name="connsiteX86" fmla="*/ 553131 w 1153192"/>
                <a:gd name="connsiteY86" fmla="*/ 246777 h 1085548"/>
                <a:gd name="connsiteX87" fmla="*/ 494473 w 1153192"/>
                <a:gd name="connsiteY87" fmla="*/ 206223 h 1085548"/>
                <a:gd name="connsiteX88" fmla="*/ 494473 w 1153192"/>
                <a:gd name="connsiteY88" fmla="*/ 201878 h 1085548"/>
                <a:gd name="connsiteX89" fmla="*/ 493024 w 1153192"/>
                <a:gd name="connsiteY89" fmla="*/ 204050 h 1085548"/>
                <a:gd name="connsiteX90" fmla="*/ 468402 w 1153192"/>
                <a:gd name="connsiteY90" fmla="*/ 228672 h 1085548"/>
                <a:gd name="connsiteX91" fmla="*/ 448849 w 1153192"/>
                <a:gd name="connsiteY91" fmla="*/ 201154 h 1085548"/>
                <a:gd name="connsiteX92" fmla="*/ 430020 w 1153192"/>
                <a:gd name="connsiteY92" fmla="*/ 183049 h 1085548"/>
                <a:gd name="connsiteX93" fmla="*/ 429296 w 1153192"/>
                <a:gd name="connsiteY93" fmla="*/ 185946 h 1085548"/>
                <a:gd name="connsiteX94" fmla="*/ 390915 w 1153192"/>
                <a:gd name="connsiteY94" fmla="*/ 346714 h 1085548"/>
                <a:gd name="connsiteX95" fmla="*/ 388018 w 1153192"/>
                <a:gd name="connsiteY95" fmla="*/ 370612 h 1085548"/>
                <a:gd name="connsiteX96" fmla="*/ 361947 w 1153192"/>
                <a:gd name="connsiteY96" fmla="*/ 399579 h 1085548"/>
                <a:gd name="connsiteX97" fmla="*/ 356878 w 1153192"/>
                <a:gd name="connsiteY97" fmla="*/ 400303 h 1085548"/>
                <a:gd name="connsiteX98" fmla="*/ 358326 w 1153192"/>
                <a:gd name="connsiteY98" fmla="*/ 401752 h 1085548"/>
                <a:gd name="connsiteX99" fmla="*/ 341670 w 1153192"/>
                <a:gd name="connsiteY99" fmla="*/ 412615 h 1085548"/>
                <a:gd name="connsiteX100" fmla="*/ 718969 w 1153192"/>
                <a:gd name="connsiteY100" fmla="*/ 414787 h 1085548"/>
                <a:gd name="connsiteX101" fmla="*/ 718969 w 1153192"/>
                <a:gd name="connsiteY101" fmla="*/ 414787 h 1085548"/>
                <a:gd name="connsiteX102" fmla="*/ 619032 w 1153192"/>
                <a:gd name="connsiteY102" fmla="*/ 393062 h 1085548"/>
                <a:gd name="connsiteX103" fmla="*/ 619032 w 1153192"/>
                <a:gd name="connsiteY103" fmla="*/ 401028 h 1085548"/>
                <a:gd name="connsiteX104" fmla="*/ 428572 w 1153192"/>
                <a:gd name="connsiteY104" fmla="*/ 401028 h 1085548"/>
                <a:gd name="connsiteX105" fmla="*/ 428572 w 1153192"/>
                <a:gd name="connsiteY105" fmla="*/ 391613 h 1085548"/>
                <a:gd name="connsiteX106" fmla="*/ 614687 w 1153192"/>
                <a:gd name="connsiteY106" fmla="*/ 391613 h 1085548"/>
                <a:gd name="connsiteX107" fmla="*/ 614687 w 1153192"/>
                <a:gd name="connsiteY107" fmla="*/ 391613 h 1085548"/>
                <a:gd name="connsiteX108" fmla="*/ 611066 w 1153192"/>
                <a:gd name="connsiteY108" fmla="*/ 391613 h 1085548"/>
                <a:gd name="connsiteX109" fmla="*/ 614687 w 1153192"/>
                <a:gd name="connsiteY109" fmla="*/ 391613 h 1085548"/>
                <a:gd name="connsiteX110" fmla="*/ 611790 w 1153192"/>
                <a:gd name="connsiteY110" fmla="*/ 390165 h 1085548"/>
                <a:gd name="connsiteX111" fmla="*/ 616859 w 1153192"/>
                <a:gd name="connsiteY111" fmla="*/ 387268 h 1085548"/>
                <a:gd name="connsiteX112" fmla="*/ 691450 w 1153192"/>
                <a:gd name="connsiteY112" fmla="*/ 387268 h 1085548"/>
                <a:gd name="connsiteX113" fmla="*/ 691450 w 1153192"/>
                <a:gd name="connsiteY113" fmla="*/ 387268 h 1085548"/>
                <a:gd name="connsiteX114" fmla="*/ 677690 w 1153192"/>
                <a:gd name="connsiteY114" fmla="*/ 275744 h 1085548"/>
                <a:gd name="connsiteX115" fmla="*/ 701588 w 1153192"/>
                <a:gd name="connsiteY115" fmla="*/ 366991 h 1085548"/>
                <a:gd name="connsiteX116" fmla="*/ 705934 w 1153192"/>
                <a:gd name="connsiteY116" fmla="*/ 387992 h 1085548"/>
                <a:gd name="connsiteX117" fmla="*/ 724762 w 1153192"/>
                <a:gd name="connsiteY117" fmla="*/ 400303 h 1085548"/>
                <a:gd name="connsiteX118" fmla="*/ 729107 w 1153192"/>
                <a:gd name="connsiteY118" fmla="*/ 381475 h 1085548"/>
                <a:gd name="connsiteX119" fmla="*/ 713899 w 1153192"/>
                <a:gd name="connsiteY119" fmla="*/ 268502 h 1085548"/>
                <a:gd name="connsiteX120" fmla="*/ 743591 w 1153192"/>
                <a:gd name="connsiteY120" fmla="*/ 369164 h 1085548"/>
                <a:gd name="connsiteX121" fmla="*/ 799353 w 1153192"/>
                <a:gd name="connsiteY121" fmla="*/ 422753 h 1085548"/>
                <a:gd name="connsiteX122" fmla="*/ 294598 w 1153192"/>
                <a:gd name="connsiteY122" fmla="*/ 416960 h 1085548"/>
                <a:gd name="connsiteX123" fmla="*/ 348188 w 1153192"/>
                <a:gd name="connsiteY123" fmla="*/ 395958 h 1085548"/>
                <a:gd name="connsiteX124" fmla="*/ 352533 w 1153192"/>
                <a:gd name="connsiteY124" fmla="*/ 398855 h 1085548"/>
                <a:gd name="connsiteX125" fmla="*/ 352533 w 1153192"/>
                <a:gd name="connsiteY125" fmla="*/ 398855 h 1085548"/>
                <a:gd name="connsiteX126" fmla="*/ 351809 w 1153192"/>
                <a:gd name="connsiteY126" fmla="*/ 394510 h 1085548"/>
                <a:gd name="connsiteX127" fmla="*/ 372086 w 1153192"/>
                <a:gd name="connsiteY127" fmla="*/ 344541 h 1085548"/>
                <a:gd name="connsiteX128" fmla="*/ 405398 w 1153192"/>
                <a:gd name="connsiteY128" fmla="*/ 241708 h 1085548"/>
                <a:gd name="connsiteX129" fmla="*/ 410467 w 1153192"/>
                <a:gd name="connsiteY129" fmla="*/ 232293 h 1085548"/>
                <a:gd name="connsiteX130" fmla="*/ 413364 w 1153192"/>
                <a:gd name="connsiteY130" fmla="*/ 222155 h 1085548"/>
                <a:gd name="connsiteX131" fmla="*/ 412640 w 1153192"/>
                <a:gd name="connsiteY131" fmla="*/ 197533 h 1085548"/>
                <a:gd name="connsiteX132" fmla="*/ 406122 w 1153192"/>
                <a:gd name="connsiteY132" fmla="*/ 151909 h 1085548"/>
                <a:gd name="connsiteX133" fmla="*/ 443780 w 1153192"/>
                <a:gd name="connsiteY133" fmla="*/ 88905 h 1085548"/>
                <a:gd name="connsiteX134" fmla="*/ 448849 w 1153192"/>
                <a:gd name="connsiteY134" fmla="*/ 83112 h 1085548"/>
                <a:gd name="connsiteX135" fmla="*/ 425675 w 1153192"/>
                <a:gd name="connsiteY135" fmla="*/ 75870 h 1085548"/>
                <a:gd name="connsiteX136" fmla="*/ 257665 w 1153192"/>
                <a:gd name="connsiteY136" fmla="*/ 279365 h 1085548"/>
                <a:gd name="connsiteX137" fmla="*/ 231595 w 1153192"/>
                <a:gd name="connsiteY137" fmla="*/ 416960 h 1085548"/>
                <a:gd name="connsiteX138" fmla="*/ 259838 w 1153192"/>
                <a:gd name="connsiteY138" fmla="*/ 234466 h 1085548"/>
                <a:gd name="connsiteX139" fmla="*/ 443780 w 1153192"/>
                <a:gd name="connsiteY139" fmla="*/ 50524 h 1085548"/>
                <a:gd name="connsiteX140" fmla="*/ 398156 w 1153192"/>
                <a:gd name="connsiteY140" fmla="*/ 62835 h 1085548"/>
                <a:gd name="connsiteX141" fmla="*/ 206248 w 1153192"/>
                <a:gd name="connsiteY141" fmla="*/ 358301 h 1085548"/>
                <a:gd name="connsiteX142" fmla="*/ 198282 w 1153192"/>
                <a:gd name="connsiteY142" fmla="*/ 419132 h 1085548"/>
                <a:gd name="connsiteX143" fmla="*/ 165694 w 1153192"/>
                <a:gd name="connsiteY143" fmla="*/ 477067 h 1085548"/>
                <a:gd name="connsiteX144" fmla="*/ 76620 w 1153192"/>
                <a:gd name="connsiteY144" fmla="*/ 577728 h 1085548"/>
                <a:gd name="connsiteX145" fmla="*/ 6374 w 1153192"/>
                <a:gd name="connsiteY145" fmla="*/ 744290 h 1085548"/>
                <a:gd name="connsiteX146" fmla="*/ 96173 w 1153192"/>
                <a:gd name="connsiteY146" fmla="*/ 965165 h 1085548"/>
                <a:gd name="connsiteX147" fmla="*/ 504611 w 1153192"/>
                <a:gd name="connsiteY147" fmla="*/ 261985 h 1085548"/>
                <a:gd name="connsiteX148" fmla="*/ 546614 w 1153192"/>
                <a:gd name="connsiteY148" fmla="*/ 247501 h 1085548"/>
                <a:gd name="connsiteX149" fmla="*/ 580650 w 1153192"/>
                <a:gd name="connsiteY149" fmla="*/ 258364 h 1085548"/>
                <a:gd name="connsiteX150" fmla="*/ 537199 w 1153192"/>
                <a:gd name="connsiteY150" fmla="*/ 285159 h 1085548"/>
                <a:gd name="connsiteX151" fmla="*/ 504611 w 1153192"/>
                <a:gd name="connsiteY151" fmla="*/ 261985 h 1085548"/>
                <a:gd name="connsiteX152" fmla="*/ 494473 w 1153192"/>
                <a:gd name="connsiteY152" fmla="*/ 295297 h 1085548"/>
                <a:gd name="connsiteX153" fmla="*/ 542268 w 1153192"/>
                <a:gd name="connsiteY153" fmla="*/ 317023 h 1085548"/>
                <a:gd name="connsiteX154" fmla="*/ 538648 w 1153192"/>
                <a:gd name="connsiteY154" fmla="*/ 324264 h 1085548"/>
                <a:gd name="connsiteX155" fmla="*/ 485058 w 1153192"/>
                <a:gd name="connsiteY155" fmla="*/ 301815 h 1085548"/>
                <a:gd name="connsiteX156" fmla="*/ 494473 w 1153192"/>
                <a:gd name="connsiteY156" fmla="*/ 295297 h 1085548"/>
                <a:gd name="connsiteX157" fmla="*/ 447401 w 1153192"/>
                <a:gd name="connsiteY157" fmla="*/ 275744 h 1085548"/>
                <a:gd name="connsiteX158" fmla="*/ 580650 w 1153192"/>
                <a:gd name="connsiteY158" fmla="*/ 345990 h 1085548"/>
                <a:gd name="connsiteX159" fmla="*/ 447401 w 1153192"/>
                <a:gd name="connsiteY159" fmla="*/ 275744 h 1085548"/>
                <a:gd name="connsiteX160" fmla="*/ 613238 w 1153192"/>
                <a:gd name="connsiteY160" fmla="*/ 227948 h 1085548"/>
                <a:gd name="connsiteX161" fmla="*/ 601651 w 1153192"/>
                <a:gd name="connsiteY161" fmla="*/ 222155 h 1085548"/>
                <a:gd name="connsiteX162" fmla="*/ 603824 w 1153192"/>
                <a:gd name="connsiteY162" fmla="*/ 149012 h 1085548"/>
                <a:gd name="connsiteX163" fmla="*/ 612514 w 1153192"/>
                <a:gd name="connsiteY163" fmla="*/ 143219 h 1085548"/>
                <a:gd name="connsiteX164" fmla="*/ 637860 w 1153192"/>
                <a:gd name="connsiteY164" fmla="*/ 191015 h 1085548"/>
                <a:gd name="connsiteX165" fmla="*/ 613238 w 1153192"/>
                <a:gd name="connsiteY165" fmla="*/ 227948 h 1085548"/>
                <a:gd name="connsiteX166" fmla="*/ 619032 w 1153192"/>
                <a:gd name="connsiteY166" fmla="*/ 304712 h 1085548"/>
                <a:gd name="connsiteX167" fmla="*/ 666828 w 1153192"/>
                <a:gd name="connsiteY167" fmla="*/ 238087 h 1085548"/>
                <a:gd name="connsiteX168" fmla="*/ 619032 w 1153192"/>
                <a:gd name="connsiteY168" fmla="*/ 304712 h 1085548"/>
                <a:gd name="connsiteX169" fmla="*/ 228698 w 1153192"/>
                <a:gd name="connsiteY169" fmla="*/ 733427 h 1085548"/>
                <a:gd name="connsiteX170" fmla="*/ 180902 w 1153192"/>
                <a:gd name="connsiteY170" fmla="*/ 600178 h 1085548"/>
                <a:gd name="connsiteX171" fmla="*/ 238112 w 1153192"/>
                <a:gd name="connsiteY171" fmla="*/ 729806 h 1085548"/>
                <a:gd name="connsiteX172" fmla="*/ 228698 w 1153192"/>
                <a:gd name="connsiteY172" fmla="*/ 733427 h 1085548"/>
                <a:gd name="connsiteX173" fmla="*/ 705209 w 1153192"/>
                <a:gd name="connsiteY173" fmla="*/ 59938 h 1085548"/>
                <a:gd name="connsiteX174" fmla="*/ 695071 w 1153192"/>
                <a:gd name="connsiteY174" fmla="*/ 47627 h 1085548"/>
                <a:gd name="connsiteX175" fmla="*/ 911601 w 1153192"/>
                <a:gd name="connsiteY175" fmla="*/ 456790 h 1085548"/>
                <a:gd name="connsiteX176" fmla="*/ 889876 w 1153192"/>
                <a:gd name="connsiteY176" fmla="*/ 379302 h 1085548"/>
                <a:gd name="connsiteX177" fmla="*/ 705209 w 1153192"/>
                <a:gd name="connsiteY177" fmla="*/ 59938 h 1085548"/>
                <a:gd name="connsiteX178" fmla="*/ 999951 w 1153192"/>
                <a:gd name="connsiteY178" fmla="*/ 550933 h 1085548"/>
                <a:gd name="connsiteX179" fmla="*/ 981123 w 1153192"/>
                <a:gd name="connsiteY179" fmla="*/ 545864 h 1085548"/>
                <a:gd name="connsiteX180" fmla="*/ 964466 w 1153192"/>
                <a:gd name="connsiteY180" fmla="*/ 535001 h 1085548"/>
                <a:gd name="connsiteX181" fmla="*/ 949259 w 1153192"/>
                <a:gd name="connsiteY181" fmla="*/ 656664 h 1085548"/>
                <a:gd name="connsiteX182" fmla="*/ 938396 w 1153192"/>
                <a:gd name="connsiteY182" fmla="*/ 566141 h 1085548"/>
                <a:gd name="connsiteX183" fmla="*/ 942741 w 1153192"/>
                <a:gd name="connsiteY183" fmla="*/ 561796 h 1085548"/>
                <a:gd name="connsiteX184" fmla="*/ 944913 w 1153192"/>
                <a:gd name="connsiteY184" fmla="*/ 556727 h 1085548"/>
                <a:gd name="connsiteX185" fmla="*/ 942017 w 1153192"/>
                <a:gd name="connsiteY185" fmla="*/ 558899 h 1085548"/>
                <a:gd name="connsiteX186" fmla="*/ 917395 w 1153192"/>
                <a:gd name="connsiteY186" fmla="*/ 578452 h 1085548"/>
                <a:gd name="connsiteX187" fmla="*/ 926809 w 1153192"/>
                <a:gd name="connsiteY187" fmla="*/ 628421 h 1085548"/>
                <a:gd name="connsiteX188" fmla="*/ 905083 w 1153192"/>
                <a:gd name="connsiteY188" fmla="*/ 551657 h 1085548"/>
                <a:gd name="connsiteX189" fmla="*/ 926809 w 1153192"/>
                <a:gd name="connsiteY189" fmla="*/ 535001 h 1085548"/>
                <a:gd name="connsiteX190" fmla="*/ 946362 w 1153192"/>
                <a:gd name="connsiteY190" fmla="*/ 550209 h 1085548"/>
                <a:gd name="connsiteX191" fmla="*/ 920291 w 1153192"/>
                <a:gd name="connsiteY191" fmla="*/ 508931 h 1085548"/>
                <a:gd name="connsiteX192" fmla="*/ 753005 w 1153192"/>
                <a:gd name="connsiteY192" fmla="*/ 469101 h 1085548"/>
                <a:gd name="connsiteX193" fmla="*/ 752281 w 1153192"/>
                <a:gd name="connsiteY193" fmla="*/ 460411 h 1085548"/>
                <a:gd name="connsiteX194" fmla="*/ 999951 w 1153192"/>
                <a:gd name="connsiteY194" fmla="*/ 550933 h 1085548"/>
                <a:gd name="connsiteX195" fmla="*/ 321393 w 1153192"/>
                <a:gd name="connsiteY195" fmla="*/ 451720 h 1085548"/>
                <a:gd name="connsiteX196" fmla="*/ 734901 w 1153192"/>
                <a:gd name="connsiteY196" fmla="*/ 458962 h 1085548"/>
                <a:gd name="connsiteX197" fmla="*/ 749384 w 1153192"/>
                <a:gd name="connsiteY197" fmla="*/ 458962 h 1085548"/>
                <a:gd name="connsiteX198" fmla="*/ 751557 w 1153192"/>
                <a:gd name="connsiteY198" fmla="*/ 464756 h 1085548"/>
                <a:gd name="connsiteX199" fmla="*/ 750833 w 1153192"/>
                <a:gd name="connsiteY199" fmla="*/ 467652 h 1085548"/>
                <a:gd name="connsiteX200" fmla="*/ 461884 w 1153192"/>
                <a:gd name="connsiteY200" fmla="*/ 491550 h 1085548"/>
                <a:gd name="connsiteX201" fmla="*/ 372086 w 1153192"/>
                <a:gd name="connsiteY201" fmla="*/ 477067 h 1085548"/>
                <a:gd name="connsiteX202" fmla="*/ 235940 w 1153192"/>
                <a:gd name="connsiteY202" fmla="*/ 486481 h 1085548"/>
                <a:gd name="connsiteX203" fmla="*/ 199731 w 1153192"/>
                <a:gd name="connsiteY203" fmla="*/ 494447 h 1085548"/>
                <a:gd name="connsiteX204" fmla="*/ 321393 w 1153192"/>
                <a:gd name="connsiteY204" fmla="*/ 451720 h 1085548"/>
                <a:gd name="connsiteX205" fmla="*/ 220008 w 1153192"/>
                <a:gd name="connsiteY205" fmla="*/ 537898 h 1085548"/>
                <a:gd name="connsiteX206" fmla="*/ 211317 w 1153192"/>
                <a:gd name="connsiteY206" fmla="*/ 600178 h 1085548"/>
                <a:gd name="connsiteX207" fmla="*/ 211317 w 1153192"/>
                <a:gd name="connsiteY207" fmla="*/ 556727 h 1085548"/>
                <a:gd name="connsiteX208" fmla="*/ 181626 w 1153192"/>
                <a:gd name="connsiteY208" fmla="*/ 578452 h 1085548"/>
                <a:gd name="connsiteX209" fmla="*/ 152659 w 1153192"/>
                <a:gd name="connsiteY209" fmla="*/ 521242 h 1085548"/>
                <a:gd name="connsiteX210" fmla="*/ 220008 w 1153192"/>
                <a:gd name="connsiteY210" fmla="*/ 537898 h 1085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</a:cxnLst>
              <a:rect l="l" t="t" r="r" b="b"/>
              <a:pathLst>
                <a:path w="1153192" h="1085548">
                  <a:moveTo>
                    <a:pt x="96173" y="965165"/>
                  </a:moveTo>
                  <a:cubicBezTo>
                    <a:pt x="150486" y="1002098"/>
                    <a:pt x="211317" y="1023100"/>
                    <a:pt x="273597" y="1038307"/>
                  </a:cubicBezTo>
                  <a:cubicBezTo>
                    <a:pt x="281563" y="1039756"/>
                    <a:pt x="291702" y="1041204"/>
                    <a:pt x="298219" y="1038307"/>
                  </a:cubicBezTo>
                  <a:cubicBezTo>
                    <a:pt x="306185" y="1034687"/>
                    <a:pt x="300392" y="1028169"/>
                    <a:pt x="294598" y="1025272"/>
                  </a:cubicBezTo>
                  <a:cubicBezTo>
                    <a:pt x="294598" y="1025272"/>
                    <a:pt x="294598" y="1025272"/>
                    <a:pt x="294598" y="1025272"/>
                  </a:cubicBezTo>
                  <a:cubicBezTo>
                    <a:pt x="294598" y="1025996"/>
                    <a:pt x="294598" y="1027445"/>
                    <a:pt x="294598" y="1028169"/>
                  </a:cubicBezTo>
                  <a:cubicBezTo>
                    <a:pt x="212042" y="1006444"/>
                    <a:pt x="132382" y="979649"/>
                    <a:pt x="68654" y="917369"/>
                  </a:cubicBezTo>
                  <a:cubicBezTo>
                    <a:pt x="46928" y="895644"/>
                    <a:pt x="29548" y="871746"/>
                    <a:pt x="28099" y="837709"/>
                  </a:cubicBezTo>
                  <a:cubicBezTo>
                    <a:pt x="74447" y="941991"/>
                    <a:pt x="168591" y="976752"/>
                    <a:pt x="264907" y="1009340"/>
                  </a:cubicBezTo>
                  <a:cubicBezTo>
                    <a:pt x="274321" y="1012237"/>
                    <a:pt x="284460" y="1012237"/>
                    <a:pt x="291702" y="1019479"/>
                  </a:cubicBezTo>
                  <a:cubicBezTo>
                    <a:pt x="292426" y="1019479"/>
                    <a:pt x="293874" y="1020203"/>
                    <a:pt x="294598" y="1020203"/>
                  </a:cubicBezTo>
                  <a:cubicBezTo>
                    <a:pt x="315600" y="1021651"/>
                    <a:pt x="334428" y="1016582"/>
                    <a:pt x="338049" y="991236"/>
                  </a:cubicBezTo>
                  <a:cubicBezTo>
                    <a:pt x="338049" y="990512"/>
                    <a:pt x="338049" y="990512"/>
                    <a:pt x="338049" y="989787"/>
                  </a:cubicBezTo>
                  <a:cubicBezTo>
                    <a:pt x="337325" y="989787"/>
                    <a:pt x="336601" y="989787"/>
                    <a:pt x="336601" y="989787"/>
                  </a:cubicBezTo>
                  <a:cubicBezTo>
                    <a:pt x="327187" y="976028"/>
                    <a:pt x="319221" y="962268"/>
                    <a:pt x="309082" y="948509"/>
                  </a:cubicBezTo>
                  <a:cubicBezTo>
                    <a:pt x="288081" y="921714"/>
                    <a:pt x="280115" y="889850"/>
                    <a:pt x="277218" y="855090"/>
                  </a:cubicBezTo>
                  <a:cubicBezTo>
                    <a:pt x="274321" y="824674"/>
                    <a:pt x="290977" y="789913"/>
                    <a:pt x="264183" y="763119"/>
                  </a:cubicBezTo>
                  <a:cubicBezTo>
                    <a:pt x="263459" y="762394"/>
                    <a:pt x="277218" y="734875"/>
                    <a:pt x="270700" y="719668"/>
                  </a:cubicBezTo>
                  <a:cubicBezTo>
                    <a:pt x="242457" y="654491"/>
                    <a:pt x="266355" y="588591"/>
                    <a:pt x="265631" y="523414"/>
                  </a:cubicBezTo>
                  <a:cubicBezTo>
                    <a:pt x="277942" y="542967"/>
                    <a:pt x="277942" y="565417"/>
                    <a:pt x="275770" y="586418"/>
                  </a:cubicBezTo>
                  <a:cubicBezTo>
                    <a:pt x="271425" y="632042"/>
                    <a:pt x="273597" y="676217"/>
                    <a:pt x="285184" y="719668"/>
                  </a:cubicBezTo>
                  <a:cubicBezTo>
                    <a:pt x="294598" y="755877"/>
                    <a:pt x="288081" y="792086"/>
                    <a:pt x="293874" y="828295"/>
                  </a:cubicBezTo>
                  <a:cubicBezTo>
                    <a:pt x="302564" y="881884"/>
                    <a:pt x="318496" y="933301"/>
                    <a:pt x="340222" y="982546"/>
                  </a:cubicBezTo>
                  <a:cubicBezTo>
                    <a:pt x="342394" y="985442"/>
                    <a:pt x="344567" y="988339"/>
                    <a:pt x="346739" y="991236"/>
                  </a:cubicBezTo>
                  <a:cubicBezTo>
                    <a:pt x="358326" y="1004995"/>
                    <a:pt x="370637" y="1018030"/>
                    <a:pt x="381500" y="1032514"/>
                  </a:cubicBezTo>
                  <a:cubicBezTo>
                    <a:pt x="407571" y="1066551"/>
                    <a:pt x="439435" y="1087552"/>
                    <a:pt x="484334" y="1078137"/>
                  </a:cubicBezTo>
                  <a:cubicBezTo>
                    <a:pt x="491576" y="1076689"/>
                    <a:pt x="499542" y="1077413"/>
                    <a:pt x="506059" y="1079586"/>
                  </a:cubicBezTo>
                  <a:cubicBezTo>
                    <a:pt x="576305" y="1098415"/>
                    <a:pt x="635688" y="1070172"/>
                    <a:pt x="686381" y="1029617"/>
                  </a:cubicBezTo>
                  <a:cubicBezTo>
                    <a:pt x="748660" y="979649"/>
                    <a:pt x="817457" y="926059"/>
                    <a:pt x="825424" y="841330"/>
                  </a:cubicBezTo>
                  <a:cubicBezTo>
                    <a:pt x="833389" y="751532"/>
                    <a:pt x="856563" y="666078"/>
                    <a:pt x="865978" y="577004"/>
                  </a:cubicBezTo>
                  <a:cubicBezTo>
                    <a:pt x="867426" y="562520"/>
                    <a:pt x="868150" y="548037"/>
                    <a:pt x="868874" y="533553"/>
                  </a:cubicBezTo>
                  <a:cubicBezTo>
                    <a:pt x="872495" y="533553"/>
                    <a:pt x="875392" y="534277"/>
                    <a:pt x="879013" y="534277"/>
                  </a:cubicBezTo>
                  <a:cubicBezTo>
                    <a:pt x="884082" y="566141"/>
                    <a:pt x="873944" y="598005"/>
                    <a:pt x="870323" y="630593"/>
                  </a:cubicBezTo>
                  <a:cubicBezTo>
                    <a:pt x="865254" y="668251"/>
                    <a:pt x="858012" y="706632"/>
                    <a:pt x="852218" y="745014"/>
                  </a:cubicBezTo>
                  <a:cubicBezTo>
                    <a:pt x="850770" y="754428"/>
                    <a:pt x="852942" y="766015"/>
                    <a:pt x="862357" y="769636"/>
                  </a:cubicBezTo>
                  <a:cubicBezTo>
                    <a:pt x="870323" y="772533"/>
                    <a:pt x="877565" y="763843"/>
                    <a:pt x="884082" y="758773"/>
                  </a:cubicBezTo>
                  <a:cubicBezTo>
                    <a:pt x="889152" y="755153"/>
                    <a:pt x="888427" y="744290"/>
                    <a:pt x="899290" y="746462"/>
                  </a:cubicBezTo>
                  <a:cubicBezTo>
                    <a:pt x="897117" y="760222"/>
                    <a:pt x="891324" y="774705"/>
                    <a:pt x="878289" y="776878"/>
                  </a:cubicBezTo>
                  <a:cubicBezTo>
                    <a:pt x="852218" y="781947"/>
                    <a:pt x="850046" y="798603"/>
                    <a:pt x="848597" y="818880"/>
                  </a:cubicBezTo>
                  <a:cubicBezTo>
                    <a:pt x="845701" y="857986"/>
                    <a:pt x="835562" y="894920"/>
                    <a:pt x="814561" y="928956"/>
                  </a:cubicBezTo>
                  <a:cubicBezTo>
                    <a:pt x="801525" y="949957"/>
                    <a:pt x="796456" y="969510"/>
                    <a:pt x="808767" y="992684"/>
                  </a:cubicBezTo>
                  <a:cubicBezTo>
                    <a:pt x="822527" y="1017306"/>
                    <a:pt x="844252" y="1012961"/>
                    <a:pt x="866702" y="1011513"/>
                  </a:cubicBezTo>
                  <a:cubicBezTo>
                    <a:pt x="871771" y="1010789"/>
                    <a:pt x="876116" y="1010789"/>
                    <a:pt x="881185" y="1010064"/>
                  </a:cubicBezTo>
                  <a:cubicBezTo>
                    <a:pt x="895669" y="1006444"/>
                    <a:pt x="910153" y="1002823"/>
                    <a:pt x="924636" y="1001374"/>
                  </a:cubicBezTo>
                  <a:cubicBezTo>
                    <a:pt x="932602" y="999202"/>
                    <a:pt x="939844" y="997029"/>
                    <a:pt x="947086" y="994857"/>
                  </a:cubicBezTo>
                  <a:cubicBezTo>
                    <a:pt x="940568" y="997753"/>
                    <a:pt x="933327" y="999926"/>
                    <a:pt x="926085" y="1001374"/>
                  </a:cubicBezTo>
                  <a:cubicBezTo>
                    <a:pt x="937672" y="999926"/>
                    <a:pt x="949983" y="999926"/>
                    <a:pt x="963018" y="1001374"/>
                  </a:cubicBezTo>
                  <a:cubicBezTo>
                    <a:pt x="933327" y="1007168"/>
                    <a:pt x="904359" y="1012961"/>
                    <a:pt x="874668" y="1019479"/>
                  </a:cubicBezTo>
                  <a:cubicBezTo>
                    <a:pt x="873944" y="1019479"/>
                    <a:pt x="873944" y="1018755"/>
                    <a:pt x="873219" y="1018755"/>
                  </a:cubicBezTo>
                  <a:cubicBezTo>
                    <a:pt x="863805" y="1020927"/>
                    <a:pt x="855115" y="1022375"/>
                    <a:pt x="845701" y="1025272"/>
                  </a:cubicBezTo>
                  <a:cubicBezTo>
                    <a:pt x="838459" y="1027445"/>
                    <a:pt x="831217" y="1031790"/>
                    <a:pt x="832665" y="1040480"/>
                  </a:cubicBezTo>
                  <a:cubicBezTo>
                    <a:pt x="834114" y="1052067"/>
                    <a:pt x="843528" y="1051343"/>
                    <a:pt x="852218" y="1049170"/>
                  </a:cubicBezTo>
                  <a:cubicBezTo>
                    <a:pt x="934775" y="1031066"/>
                    <a:pt x="1015883" y="1010789"/>
                    <a:pt x="1081784" y="953578"/>
                  </a:cubicBezTo>
                  <a:cubicBezTo>
                    <a:pt x="1144063" y="900713"/>
                    <a:pt x="1165789" y="833364"/>
                    <a:pt x="1146236" y="754428"/>
                  </a:cubicBezTo>
                  <a:cubicBezTo>
                    <a:pt x="1124511" y="665354"/>
                    <a:pt x="1079611" y="589315"/>
                    <a:pt x="1013711" y="528484"/>
                  </a:cubicBezTo>
                  <a:cubicBezTo>
                    <a:pt x="966639" y="485757"/>
                    <a:pt x="944189" y="437237"/>
                    <a:pt x="942741" y="376405"/>
                  </a:cubicBezTo>
                  <a:cubicBezTo>
                    <a:pt x="942741" y="369164"/>
                    <a:pt x="941293" y="361922"/>
                    <a:pt x="940568" y="354680"/>
                  </a:cubicBezTo>
                  <a:cubicBezTo>
                    <a:pt x="931154" y="209844"/>
                    <a:pt x="841355" y="120769"/>
                    <a:pt x="729107" y="46903"/>
                  </a:cubicBezTo>
                  <a:cubicBezTo>
                    <a:pt x="657413" y="-169"/>
                    <a:pt x="579926" y="-8859"/>
                    <a:pt x="498093" y="7797"/>
                  </a:cubicBezTo>
                  <a:cubicBezTo>
                    <a:pt x="484334" y="10694"/>
                    <a:pt x="464057" y="6349"/>
                    <a:pt x="460436" y="23005"/>
                  </a:cubicBezTo>
                  <a:cubicBezTo>
                    <a:pt x="458263" y="38937"/>
                    <a:pt x="474920" y="48351"/>
                    <a:pt x="491576" y="54869"/>
                  </a:cubicBezTo>
                  <a:cubicBezTo>
                    <a:pt x="479265" y="63559"/>
                    <a:pt x="467678" y="72249"/>
                    <a:pt x="455367" y="80215"/>
                  </a:cubicBezTo>
                  <a:cubicBezTo>
                    <a:pt x="454643" y="82388"/>
                    <a:pt x="454643" y="83836"/>
                    <a:pt x="454643" y="85284"/>
                  </a:cubicBezTo>
                  <a:cubicBezTo>
                    <a:pt x="455367" y="85284"/>
                    <a:pt x="456091" y="85284"/>
                    <a:pt x="456815" y="85284"/>
                  </a:cubicBezTo>
                  <a:cubicBezTo>
                    <a:pt x="456091" y="89630"/>
                    <a:pt x="458263" y="91802"/>
                    <a:pt x="461884" y="92526"/>
                  </a:cubicBezTo>
                  <a:cubicBezTo>
                    <a:pt x="462608" y="92526"/>
                    <a:pt x="462608" y="91802"/>
                    <a:pt x="463333" y="91802"/>
                  </a:cubicBezTo>
                  <a:cubicBezTo>
                    <a:pt x="471299" y="86733"/>
                    <a:pt x="479989" y="81664"/>
                    <a:pt x="489403" y="78767"/>
                  </a:cubicBezTo>
                  <a:cubicBezTo>
                    <a:pt x="499542" y="75146"/>
                    <a:pt x="513301" y="72973"/>
                    <a:pt x="519819" y="84560"/>
                  </a:cubicBezTo>
                  <a:cubicBezTo>
                    <a:pt x="527061" y="97596"/>
                    <a:pt x="501714" y="91078"/>
                    <a:pt x="505335" y="104837"/>
                  </a:cubicBezTo>
                  <a:cubicBezTo>
                    <a:pt x="524888" y="99044"/>
                    <a:pt x="548062" y="103389"/>
                    <a:pt x="561821" y="83112"/>
                  </a:cubicBezTo>
                  <a:cubicBezTo>
                    <a:pt x="562546" y="82388"/>
                    <a:pt x="563270" y="81664"/>
                    <a:pt x="564718" y="80939"/>
                  </a:cubicBezTo>
                  <a:cubicBezTo>
                    <a:pt x="605996" y="65732"/>
                    <a:pt x="626274" y="99768"/>
                    <a:pt x="652344" y="115700"/>
                  </a:cubicBezTo>
                  <a:cubicBezTo>
                    <a:pt x="673345" y="128011"/>
                    <a:pt x="667552" y="149737"/>
                    <a:pt x="647275" y="170738"/>
                  </a:cubicBezTo>
                  <a:cubicBezTo>
                    <a:pt x="642930" y="152633"/>
                    <a:pt x="639309" y="136701"/>
                    <a:pt x="625549" y="124390"/>
                  </a:cubicBezTo>
                  <a:cubicBezTo>
                    <a:pt x="611066" y="112079"/>
                    <a:pt x="599479" y="90354"/>
                    <a:pt x="584995" y="124390"/>
                  </a:cubicBezTo>
                  <a:cubicBezTo>
                    <a:pt x="583547" y="128011"/>
                    <a:pt x="506784" y="129460"/>
                    <a:pt x="505335" y="125114"/>
                  </a:cubicBezTo>
                  <a:cubicBezTo>
                    <a:pt x="491576" y="96147"/>
                    <a:pt x="479265" y="115700"/>
                    <a:pt x="467678" y="125839"/>
                  </a:cubicBezTo>
                  <a:cubicBezTo>
                    <a:pt x="455367" y="135977"/>
                    <a:pt x="448125" y="149737"/>
                    <a:pt x="443056" y="170014"/>
                  </a:cubicBezTo>
                  <a:cubicBezTo>
                    <a:pt x="463333" y="152633"/>
                    <a:pt x="482161" y="141046"/>
                    <a:pt x="480713" y="177980"/>
                  </a:cubicBezTo>
                  <a:cubicBezTo>
                    <a:pt x="480713" y="180152"/>
                    <a:pt x="481437" y="182325"/>
                    <a:pt x="481437" y="185222"/>
                  </a:cubicBezTo>
                  <a:cubicBezTo>
                    <a:pt x="483610" y="184497"/>
                    <a:pt x="485782" y="184497"/>
                    <a:pt x="486506" y="183049"/>
                  </a:cubicBezTo>
                  <a:cubicBezTo>
                    <a:pt x="488679" y="180152"/>
                    <a:pt x="490852" y="177256"/>
                    <a:pt x="492300" y="174359"/>
                  </a:cubicBezTo>
                  <a:cubicBezTo>
                    <a:pt x="493024" y="175083"/>
                    <a:pt x="493748" y="175807"/>
                    <a:pt x="493748" y="176531"/>
                  </a:cubicBezTo>
                  <a:cubicBezTo>
                    <a:pt x="493748" y="175807"/>
                    <a:pt x="493748" y="175083"/>
                    <a:pt x="493748" y="173635"/>
                  </a:cubicBezTo>
                  <a:cubicBezTo>
                    <a:pt x="500266" y="135253"/>
                    <a:pt x="527061" y="130184"/>
                    <a:pt x="557476" y="134529"/>
                  </a:cubicBezTo>
                  <a:cubicBezTo>
                    <a:pt x="587168" y="138150"/>
                    <a:pt x="598755" y="158427"/>
                    <a:pt x="598755" y="187394"/>
                  </a:cubicBezTo>
                  <a:cubicBezTo>
                    <a:pt x="599479" y="220706"/>
                    <a:pt x="584271" y="241708"/>
                    <a:pt x="553131" y="246777"/>
                  </a:cubicBezTo>
                  <a:cubicBezTo>
                    <a:pt x="522716" y="250398"/>
                    <a:pt x="500266" y="240259"/>
                    <a:pt x="494473" y="206223"/>
                  </a:cubicBezTo>
                  <a:cubicBezTo>
                    <a:pt x="494473" y="204774"/>
                    <a:pt x="494473" y="203326"/>
                    <a:pt x="494473" y="201878"/>
                  </a:cubicBezTo>
                  <a:cubicBezTo>
                    <a:pt x="493748" y="202602"/>
                    <a:pt x="493748" y="203326"/>
                    <a:pt x="493024" y="204050"/>
                  </a:cubicBezTo>
                  <a:cubicBezTo>
                    <a:pt x="477816" y="206947"/>
                    <a:pt x="487955" y="232293"/>
                    <a:pt x="468402" y="228672"/>
                  </a:cubicBezTo>
                  <a:cubicBezTo>
                    <a:pt x="454643" y="225776"/>
                    <a:pt x="453194" y="211292"/>
                    <a:pt x="448849" y="201154"/>
                  </a:cubicBezTo>
                  <a:cubicBezTo>
                    <a:pt x="444504" y="192463"/>
                    <a:pt x="440159" y="184497"/>
                    <a:pt x="430020" y="183049"/>
                  </a:cubicBezTo>
                  <a:cubicBezTo>
                    <a:pt x="430020" y="183773"/>
                    <a:pt x="430020" y="185222"/>
                    <a:pt x="429296" y="185946"/>
                  </a:cubicBezTo>
                  <a:cubicBezTo>
                    <a:pt x="432917" y="243156"/>
                    <a:pt x="390190" y="290228"/>
                    <a:pt x="390915" y="346714"/>
                  </a:cubicBezTo>
                  <a:cubicBezTo>
                    <a:pt x="390915" y="354680"/>
                    <a:pt x="385845" y="364094"/>
                    <a:pt x="388018" y="370612"/>
                  </a:cubicBezTo>
                  <a:cubicBezTo>
                    <a:pt x="399605" y="399579"/>
                    <a:pt x="382224" y="401028"/>
                    <a:pt x="361947" y="399579"/>
                  </a:cubicBezTo>
                  <a:cubicBezTo>
                    <a:pt x="359775" y="400303"/>
                    <a:pt x="358326" y="400303"/>
                    <a:pt x="356878" y="400303"/>
                  </a:cubicBezTo>
                  <a:cubicBezTo>
                    <a:pt x="357602" y="401028"/>
                    <a:pt x="358326" y="401028"/>
                    <a:pt x="358326" y="401752"/>
                  </a:cubicBezTo>
                  <a:cubicBezTo>
                    <a:pt x="353981" y="404649"/>
                    <a:pt x="348912" y="407545"/>
                    <a:pt x="341670" y="412615"/>
                  </a:cubicBezTo>
                  <a:cubicBezTo>
                    <a:pt x="466229" y="429271"/>
                    <a:pt x="587892" y="431443"/>
                    <a:pt x="718969" y="414787"/>
                  </a:cubicBezTo>
                  <a:cubicBezTo>
                    <a:pt x="718969" y="414787"/>
                    <a:pt x="718969" y="414787"/>
                    <a:pt x="718969" y="414787"/>
                  </a:cubicBezTo>
                  <a:cubicBezTo>
                    <a:pt x="680587" y="400303"/>
                    <a:pt x="648723" y="398131"/>
                    <a:pt x="619032" y="393062"/>
                  </a:cubicBezTo>
                  <a:cubicBezTo>
                    <a:pt x="619032" y="395958"/>
                    <a:pt x="619032" y="398131"/>
                    <a:pt x="619032" y="401028"/>
                  </a:cubicBezTo>
                  <a:cubicBezTo>
                    <a:pt x="555304" y="401028"/>
                    <a:pt x="492300" y="401028"/>
                    <a:pt x="428572" y="401028"/>
                  </a:cubicBezTo>
                  <a:cubicBezTo>
                    <a:pt x="428572" y="397407"/>
                    <a:pt x="428572" y="395234"/>
                    <a:pt x="428572" y="391613"/>
                  </a:cubicBezTo>
                  <a:cubicBezTo>
                    <a:pt x="490852" y="391613"/>
                    <a:pt x="552407" y="391613"/>
                    <a:pt x="614687" y="391613"/>
                  </a:cubicBezTo>
                  <a:cubicBezTo>
                    <a:pt x="614687" y="391613"/>
                    <a:pt x="614687" y="391613"/>
                    <a:pt x="614687" y="391613"/>
                  </a:cubicBezTo>
                  <a:cubicBezTo>
                    <a:pt x="613238" y="391613"/>
                    <a:pt x="611790" y="391613"/>
                    <a:pt x="611066" y="391613"/>
                  </a:cubicBezTo>
                  <a:cubicBezTo>
                    <a:pt x="612514" y="391613"/>
                    <a:pt x="613238" y="391613"/>
                    <a:pt x="614687" y="391613"/>
                  </a:cubicBezTo>
                  <a:cubicBezTo>
                    <a:pt x="613962" y="390889"/>
                    <a:pt x="612514" y="390165"/>
                    <a:pt x="611790" y="390165"/>
                  </a:cubicBezTo>
                  <a:cubicBezTo>
                    <a:pt x="613238" y="389441"/>
                    <a:pt x="615411" y="387992"/>
                    <a:pt x="616859" y="387268"/>
                  </a:cubicBezTo>
                  <a:cubicBezTo>
                    <a:pt x="640757" y="387268"/>
                    <a:pt x="664655" y="387268"/>
                    <a:pt x="691450" y="387268"/>
                  </a:cubicBezTo>
                  <a:cubicBezTo>
                    <a:pt x="691450" y="387268"/>
                    <a:pt x="691450" y="387268"/>
                    <a:pt x="691450" y="387268"/>
                  </a:cubicBezTo>
                  <a:cubicBezTo>
                    <a:pt x="686381" y="348887"/>
                    <a:pt x="682036" y="311953"/>
                    <a:pt x="677690" y="275744"/>
                  </a:cubicBezTo>
                  <a:cubicBezTo>
                    <a:pt x="696519" y="303987"/>
                    <a:pt x="692898" y="336576"/>
                    <a:pt x="701588" y="366991"/>
                  </a:cubicBezTo>
                  <a:cubicBezTo>
                    <a:pt x="703761" y="373509"/>
                    <a:pt x="703037" y="381475"/>
                    <a:pt x="705934" y="387992"/>
                  </a:cubicBezTo>
                  <a:cubicBezTo>
                    <a:pt x="709554" y="395234"/>
                    <a:pt x="713899" y="405373"/>
                    <a:pt x="724762" y="400303"/>
                  </a:cubicBezTo>
                  <a:cubicBezTo>
                    <a:pt x="733452" y="396683"/>
                    <a:pt x="729832" y="387992"/>
                    <a:pt x="729107" y="381475"/>
                  </a:cubicBezTo>
                  <a:cubicBezTo>
                    <a:pt x="724762" y="347438"/>
                    <a:pt x="719693" y="313402"/>
                    <a:pt x="713899" y="268502"/>
                  </a:cubicBezTo>
                  <a:cubicBezTo>
                    <a:pt x="739246" y="305436"/>
                    <a:pt x="741418" y="338024"/>
                    <a:pt x="743591" y="369164"/>
                  </a:cubicBezTo>
                  <a:cubicBezTo>
                    <a:pt x="745764" y="403200"/>
                    <a:pt x="754454" y="424201"/>
                    <a:pt x="799353" y="422753"/>
                  </a:cubicBezTo>
                  <a:cubicBezTo>
                    <a:pt x="716072" y="448099"/>
                    <a:pt x="431469" y="444479"/>
                    <a:pt x="294598" y="416960"/>
                  </a:cubicBezTo>
                  <a:cubicBezTo>
                    <a:pt x="316324" y="408269"/>
                    <a:pt x="332256" y="402476"/>
                    <a:pt x="348188" y="395958"/>
                  </a:cubicBezTo>
                  <a:cubicBezTo>
                    <a:pt x="349636" y="396683"/>
                    <a:pt x="351085" y="397407"/>
                    <a:pt x="352533" y="398855"/>
                  </a:cubicBezTo>
                  <a:cubicBezTo>
                    <a:pt x="352533" y="398855"/>
                    <a:pt x="352533" y="398855"/>
                    <a:pt x="352533" y="398855"/>
                  </a:cubicBezTo>
                  <a:cubicBezTo>
                    <a:pt x="351809" y="397407"/>
                    <a:pt x="351809" y="395958"/>
                    <a:pt x="351809" y="394510"/>
                  </a:cubicBezTo>
                  <a:cubicBezTo>
                    <a:pt x="371362" y="382199"/>
                    <a:pt x="369913" y="362646"/>
                    <a:pt x="372086" y="344541"/>
                  </a:cubicBezTo>
                  <a:cubicBezTo>
                    <a:pt x="376431" y="307608"/>
                    <a:pt x="383673" y="272123"/>
                    <a:pt x="405398" y="241708"/>
                  </a:cubicBezTo>
                  <a:cubicBezTo>
                    <a:pt x="407571" y="238811"/>
                    <a:pt x="409019" y="235190"/>
                    <a:pt x="410467" y="232293"/>
                  </a:cubicBezTo>
                  <a:cubicBezTo>
                    <a:pt x="411192" y="228672"/>
                    <a:pt x="412640" y="225776"/>
                    <a:pt x="413364" y="222155"/>
                  </a:cubicBezTo>
                  <a:cubicBezTo>
                    <a:pt x="414813" y="214189"/>
                    <a:pt x="414813" y="206223"/>
                    <a:pt x="412640" y="197533"/>
                  </a:cubicBezTo>
                  <a:cubicBezTo>
                    <a:pt x="410467" y="182325"/>
                    <a:pt x="409743" y="167117"/>
                    <a:pt x="406122" y="151909"/>
                  </a:cubicBezTo>
                  <a:cubicBezTo>
                    <a:pt x="398881" y="117148"/>
                    <a:pt x="411192" y="96871"/>
                    <a:pt x="443780" y="88905"/>
                  </a:cubicBezTo>
                  <a:cubicBezTo>
                    <a:pt x="445228" y="86733"/>
                    <a:pt x="447401" y="84560"/>
                    <a:pt x="448849" y="83112"/>
                  </a:cubicBezTo>
                  <a:cubicBezTo>
                    <a:pt x="447401" y="59938"/>
                    <a:pt x="435814" y="69352"/>
                    <a:pt x="425675" y="75870"/>
                  </a:cubicBezTo>
                  <a:cubicBezTo>
                    <a:pt x="348188" y="125839"/>
                    <a:pt x="289529" y="192463"/>
                    <a:pt x="257665" y="279365"/>
                  </a:cubicBezTo>
                  <a:cubicBezTo>
                    <a:pt x="241733" y="323540"/>
                    <a:pt x="245354" y="372060"/>
                    <a:pt x="231595" y="416960"/>
                  </a:cubicBezTo>
                  <a:cubicBezTo>
                    <a:pt x="225077" y="353956"/>
                    <a:pt x="237388" y="292400"/>
                    <a:pt x="259838" y="234466"/>
                  </a:cubicBezTo>
                  <a:cubicBezTo>
                    <a:pt x="293150" y="150461"/>
                    <a:pt x="361947" y="96147"/>
                    <a:pt x="443780" y="50524"/>
                  </a:cubicBezTo>
                  <a:cubicBezTo>
                    <a:pt x="422778" y="46903"/>
                    <a:pt x="410467" y="55593"/>
                    <a:pt x="398156" y="62835"/>
                  </a:cubicBezTo>
                  <a:cubicBezTo>
                    <a:pt x="289529" y="132356"/>
                    <a:pt x="213490" y="222879"/>
                    <a:pt x="206248" y="358301"/>
                  </a:cubicBezTo>
                  <a:cubicBezTo>
                    <a:pt x="205524" y="378578"/>
                    <a:pt x="200455" y="398855"/>
                    <a:pt x="198282" y="419132"/>
                  </a:cubicBezTo>
                  <a:cubicBezTo>
                    <a:pt x="195385" y="443030"/>
                    <a:pt x="185247" y="461135"/>
                    <a:pt x="165694" y="477067"/>
                  </a:cubicBezTo>
                  <a:cubicBezTo>
                    <a:pt x="130933" y="505310"/>
                    <a:pt x="97621" y="535001"/>
                    <a:pt x="76620" y="577728"/>
                  </a:cubicBezTo>
                  <a:cubicBezTo>
                    <a:pt x="49825" y="631317"/>
                    <a:pt x="19409" y="684183"/>
                    <a:pt x="6374" y="744290"/>
                  </a:cubicBezTo>
                  <a:cubicBezTo>
                    <a:pt x="-14627" y="836261"/>
                    <a:pt x="16513" y="911576"/>
                    <a:pt x="96173" y="965165"/>
                  </a:cubicBezTo>
                  <a:close/>
                  <a:moveTo>
                    <a:pt x="504611" y="261985"/>
                  </a:moveTo>
                  <a:cubicBezTo>
                    <a:pt x="508232" y="238811"/>
                    <a:pt x="533578" y="254743"/>
                    <a:pt x="546614" y="247501"/>
                  </a:cubicBezTo>
                  <a:cubicBezTo>
                    <a:pt x="558925" y="253295"/>
                    <a:pt x="581374" y="237363"/>
                    <a:pt x="580650" y="258364"/>
                  </a:cubicBezTo>
                  <a:cubicBezTo>
                    <a:pt x="579926" y="277917"/>
                    <a:pt x="554580" y="282986"/>
                    <a:pt x="537199" y="285159"/>
                  </a:cubicBezTo>
                  <a:cubicBezTo>
                    <a:pt x="521991" y="287331"/>
                    <a:pt x="502438" y="275744"/>
                    <a:pt x="504611" y="261985"/>
                  </a:cubicBezTo>
                  <a:close/>
                  <a:moveTo>
                    <a:pt x="494473" y="295297"/>
                  </a:moveTo>
                  <a:cubicBezTo>
                    <a:pt x="513301" y="297470"/>
                    <a:pt x="528509" y="306884"/>
                    <a:pt x="542268" y="317023"/>
                  </a:cubicBezTo>
                  <a:cubicBezTo>
                    <a:pt x="542993" y="317747"/>
                    <a:pt x="539372" y="324264"/>
                    <a:pt x="538648" y="324264"/>
                  </a:cubicBezTo>
                  <a:cubicBezTo>
                    <a:pt x="518370" y="322816"/>
                    <a:pt x="503887" y="311229"/>
                    <a:pt x="485058" y="301815"/>
                  </a:cubicBezTo>
                  <a:cubicBezTo>
                    <a:pt x="493024" y="296021"/>
                    <a:pt x="494473" y="295297"/>
                    <a:pt x="494473" y="295297"/>
                  </a:cubicBezTo>
                  <a:close/>
                  <a:moveTo>
                    <a:pt x="447401" y="275744"/>
                  </a:moveTo>
                  <a:cubicBezTo>
                    <a:pt x="484334" y="310505"/>
                    <a:pt x="507508" y="371336"/>
                    <a:pt x="580650" y="345990"/>
                  </a:cubicBezTo>
                  <a:cubicBezTo>
                    <a:pt x="531406" y="382923"/>
                    <a:pt x="482161" y="352508"/>
                    <a:pt x="447401" y="275744"/>
                  </a:cubicBezTo>
                  <a:close/>
                  <a:moveTo>
                    <a:pt x="613238" y="227948"/>
                  </a:moveTo>
                  <a:cubicBezTo>
                    <a:pt x="610342" y="229397"/>
                    <a:pt x="602376" y="225052"/>
                    <a:pt x="601651" y="222155"/>
                  </a:cubicBezTo>
                  <a:cubicBezTo>
                    <a:pt x="595134" y="198257"/>
                    <a:pt x="610342" y="173635"/>
                    <a:pt x="603824" y="149012"/>
                  </a:cubicBezTo>
                  <a:cubicBezTo>
                    <a:pt x="603100" y="148288"/>
                    <a:pt x="608893" y="146116"/>
                    <a:pt x="612514" y="143219"/>
                  </a:cubicBezTo>
                  <a:cubicBezTo>
                    <a:pt x="627722" y="156254"/>
                    <a:pt x="637136" y="172186"/>
                    <a:pt x="637860" y="191015"/>
                  </a:cubicBezTo>
                  <a:cubicBezTo>
                    <a:pt x="638585" y="207671"/>
                    <a:pt x="629170" y="221431"/>
                    <a:pt x="613238" y="227948"/>
                  </a:cubicBezTo>
                  <a:close/>
                  <a:moveTo>
                    <a:pt x="619032" y="304712"/>
                  </a:moveTo>
                  <a:cubicBezTo>
                    <a:pt x="634964" y="282986"/>
                    <a:pt x="650896" y="259812"/>
                    <a:pt x="666828" y="238087"/>
                  </a:cubicBezTo>
                  <a:cubicBezTo>
                    <a:pt x="663207" y="271399"/>
                    <a:pt x="644378" y="290952"/>
                    <a:pt x="619032" y="304712"/>
                  </a:cubicBezTo>
                  <a:close/>
                  <a:moveTo>
                    <a:pt x="228698" y="733427"/>
                  </a:moveTo>
                  <a:cubicBezTo>
                    <a:pt x="201903" y="696494"/>
                    <a:pt x="182350" y="657388"/>
                    <a:pt x="180902" y="600178"/>
                  </a:cubicBezTo>
                  <a:cubicBezTo>
                    <a:pt x="202627" y="649422"/>
                    <a:pt x="220732" y="689252"/>
                    <a:pt x="238112" y="729806"/>
                  </a:cubicBezTo>
                  <a:cubicBezTo>
                    <a:pt x="234491" y="731255"/>
                    <a:pt x="231595" y="732703"/>
                    <a:pt x="228698" y="733427"/>
                  </a:cubicBezTo>
                  <a:close/>
                  <a:moveTo>
                    <a:pt x="705209" y="59938"/>
                  </a:moveTo>
                  <a:cubicBezTo>
                    <a:pt x="703037" y="58490"/>
                    <a:pt x="700864" y="54869"/>
                    <a:pt x="695071" y="47627"/>
                  </a:cubicBezTo>
                  <a:cubicBezTo>
                    <a:pt x="818182" y="95423"/>
                    <a:pt x="931878" y="313402"/>
                    <a:pt x="911601" y="456790"/>
                  </a:cubicBezTo>
                  <a:cubicBezTo>
                    <a:pt x="889152" y="434340"/>
                    <a:pt x="894221" y="404649"/>
                    <a:pt x="889876" y="379302"/>
                  </a:cubicBezTo>
                  <a:cubicBezTo>
                    <a:pt x="869599" y="248225"/>
                    <a:pt x="818182" y="135977"/>
                    <a:pt x="705209" y="59938"/>
                  </a:cubicBezTo>
                  <a:close/>
                  <a:moveTo>
                    <a:pt x="999951" y="550933"/>
                  </a:moveTo>
                  <a:cubicBezTo>
                    <a:pt x="989813" y="558899"/>
                    <a:pt x="986916" y="548037"/>
                    <a:pt x="981123" y="545864"/>
                  </a:cubicBezTo>
                  <a:cubicBezTo>
                    <a:pt x="976053" y="543691"/>
                    <a:pt x="971708" y="540071"/>
                    <a:pt x="964466" y="535001"/>
                  </a:cubicBezTo>
                  <a:cubicBezTo>
                    <a:pt x="956500" y="577728"/>
                    <a:pt x="968812" y="619006"/>
                    <a:pt x="949259" y="656664"/>
                  </a:cubicBezTo>
                  <a:cubicBezTo>
                    <a:pt x="947086" y="626248"/>
                    <a:pt x="950707" y="595108"/>
                    <a:pt x="938396" y="566141"/>
                  </a:cubicBezTo>
                  <a:cubicBezTo>
                    <a:pt x="936947" y="561796"/>
                    <a:pt x="938396" y="560348"/>
                    <a:pt x="942741" y="561796"/>
                  </a:cubicBezTo>
                  <a:cubicBezTo>
                    <a:pt x="943465" y="560348"/>
                    <a:pt x="944189" y="558175"/>
                    <a:pt x="944913" y="556727"/>
                  </a:cubicBezTo>
                  <a:cubicBezTo>
                    <a:pt x="944189" y="557451"/>
                    <a:pt x="943465" y="558175"/>
                    <a:pt x="942017" y="558899"/>
                  </a:cubicBezTo>
                  <a:cubicBezTo>
                    <a:pt x="921015" y="553830"/>
                    <a:pt x="915946" y="563969"/>
                    <a:pt x="917395" y="578452"/>
                  </a:cubicBezTo>
                  <a:cubicBezTo>
                    <a:pt x="918843" y="594384"/>
                    <a:pt x="923188" y="610316"/>
                    <a:pt x="926809" y="628421"/>
                  </a:cubicBezTo>
                  <a:cubicBezTo>
                    <a:pt x="891324" y="605971"/>
                    <a:pt x="888427" y="579901"/>
                    <a:pt x="905083" y="551657"/>
                  </a:cubicBezTo>
                  <a:cubicBezTo>
                    <a:pt x="909429" y="544416"/>
                    <a:pt x="914498" y="535725"/>
                    <a:pt x="926809" y="535001"/>
                  </a:cubicBezTo>
                  <a:cubicBezTo>
                    <a:pt x="940568" y="534277"/>
                    <a:pt x="944189" y="541519"/>
                    <a:pt x="946362" y="550209"/>
                  </a:cubicBezTo>
                  <a:cubicBezTo>
                    <a:pt x="949983" y="531380"/>
                    <a:pt x="938396" y="519069"/>
                    <a:pt x="920291" y="508931"/>
                  </a:cubicBezTo>
                  <a:cubicBezTo>
                    <a:pt x="868874" y="479963"/>
                    <a:pt x="812388" y="466928"/>
                    <a:pt x="753005" y="469101"/>
                  </a:cubicBezTo>
                  <a:cubicBezTo>
                    <a:pt x="753005" y="466204"/>
                    <a:pt x="752281" y="463307"/>
                    <a:pt x="752281" y="460411"/>
                  </a:cubicBezTo>
                  <a:cubicBezTo>
                    <a:pt x="850046" y="449548"/>
                    <a:pt x="937672" y="462583"/>
                    <a:pt x="999951" y="550933"/>
                  </a:cubicBezTo>
                  <a:close/>
                  <a:moveTo>
                    <a:pt x="321393" y="451720"/>
                  </a:moveTo>
                  <a:cubicBezTo>
                    <a:pt x="459712" y="497344"/>
                    <a:pt x="597306" y="472722"/>
                    <a:pt x="734901" y="458962"/>
                  </a:cubicBezTo>
                  <a:cubicBezTo>
                    <a:pt x="739970" y="458238"/>
                    <a:pt x="744315" y="458962"/>
                    <a:pt x="749384" y="458962"/>
                  </a:cubicBezTo>
                  <a:cubicBezTo>
                    <a:pt x="751557" y="460411"/>
                    <a:pt x="752281" y="462583"/>
                    <a:pt x="751557" y="464756"/>
                  </a:cubicBezTo>
                  <a:cubicBezTo>
                    <a:pt x="751557" y="466928"/>
                    <a:pt x="751557" y="467652"/>
                    <a:pt x="750833" y="467652"/>
                  </a:cubicBezTo>
                  <a:cubicBezTo>
                    <a:pt x="654517" y="477067"/>
                    <a:pt x="559649" y="496620"/>
                    <a:pt x="461884" y="491550"/>
                  </a:cubicBezTo>
                  <a:cubicBezTo>
                    <a:pt x="431469" y="490102"/>
                    <a:pt x="401053" y="488654"/>
                    <a:pt x="372086" y="477067"/>
                  </a:cubicBezTo>
                  <a:cubicBezTo>
                    <a:pt x="324290" y="457514"/>
                    <a:pt x="280115" y="464031"/>
                    <a:pt x="235940" y="486481"/>
                  </a:cubicBezTo>
                  <a:cubicBezTo>
                    <a:pt x="226525" y="490826"/>
                    <a:pt x="217835" y="498068"/>
                    <a:pt x="199731" y="494447"/>
                  </a:cubicBezTo>
                  <a:cubicBezTo>
                    <a:pt x="236664" y="457514"/>
                    <a:pt x="283011" y="438685"/>
                    <a:pt x="321393" y="451720"/>
                  </a:cubicBezTo>
                  <a:close/>
                  <a:moveTo>
                    <a:pt x="220008" y="537898"/>
                  </a:moveTo>
                  <a:cubicBezTo>
                    <a:pt x="231595" y="556003"/>
                    <a:pt x="256941" y="584970"/>
                    <a:pt x="211317" y="600178"/>
                  </a:cubicBezTo>
                  <a:cubicBezTo>
                    <a:pt x="211317" y="586418"/>
                    <a:pt x="211317" y="571210"/>
                    <a:pt x="211317" y="556727"/>
                  </a:cubicBezTo>
                  <a:cubicBezTo>
                    <a:pt x="194661" y="556003"/>
                    <a:pt x="199006" y="577004"/>
                    <a:pt x="181626" y="578452"/>
                  </a:cubicBezTo>
                  <a:cubicBezTo>
                    <a:pt x="187419" y="553106"/>
                    <a:pt x="193213" y="527035"/>
                    <a:pt x="152659" y="521242"/>
                  </a:cubicBezTo>
                  <a:cubicBezTo>
                    <a:pt x="193213" y="483584"/>
                    <a:pt x="208421" y="520518"/>
                    <a:pt x="220008" y="537898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B342AA6-19BE-4E25-A8DE-AC814A839D57}"/>
                </a:ext>
              </a:extLst>
            </p:cNvPr>
            <p:cNvSpPr/>
            <p:nvPr/>
          </p:nvSpPr>
          <p:spPr>
            <a:xfrm>
              <a:off x="5340678" y="1640271"/>
              <a:ext cx="266317" cy="207840"/>
            </a:xfrm>
            <a:custGeom>
              <a:avLst/>
              <a:gdLst>
                <a:gd name="connsiteX0" fmla="*/ 55762 w 266317"/>
                <a:gd name="connsiteY0" fmla="*/ 171631 h 207840"/>
                <a:gd name="connsiteX1" fmla="*/ 37657 w 266317"/>
                <a:gd name="connsiteY1" fmla="*/ 126732 h 207840"/>
                <a:gd name="connsiteX2" fmla="*/ 265775 w 266317"/>
                <a:gd name="connsiteY2" fmla="*/ 37657 h 207840"/>
                <a:gd name="connsiteX3" fmla="*/ 265775 w 266317"/>
                <a:gd name="connsiteY3" fmla="*/ 32588 h 207840"/>
                <a:gd name="connsiteX4" fmla="*/ 104282 w 266317"/>
                <a:gd name="connsiteY4" fmla="*/ 44899 h 207840"/>
                <a:gd name="connsiteX5" fmla="*/ 121663 w 266317"/>
                <a:gd name="connsiteY5" fmla="*/ 0 h 207840"/>
                <a:gd name="connsiteX6" fmla="*/ 0 w 266317"/>
                <a:gd name="connsiteY6" fmla="*/ 207840 h 207840"/>
                <a:gd name="connsiteX7" fmla="*/ 55762 w 266317"/>
                <a:gd name="connsiteY7" fmla="*/ 171631 h 207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317" h="207840">
                  <a:moveTo>
                    <a:pt x="55762" y="171631"/>
                  </a:moveTo>
                  <a:cubicBezTo>
                    <a:pt x="18105" y="163665"/>
                    <a:pt x="16656" y="159320"/>
                    <a:pt x="37657" y="126732"/>
                  </a:cubicBezTo>
                  <a:cubicBezTo>
                    <a:pt x="86902" y="52141"/>
                    <a:pt x="173804" y="18105"/>
                    <a:pt x="265775" y="37657"/>
                  </a:cubicBezTo>
                  <a:cubicBezTo>
                    <a:pt x="266499" y="36209"/>
                    <a:pt x="266499" y="34037"/>
                    <a:pt x="265775" y="32588"/>
                  </a:cubicBezTo>
                  <a:cubicBezTo>
                    <a:pt x="210013" y="10138"/>
                    <a:pt x="157872" y="33312"/>
                    <a:pt x="104282" y="44899"/>
                  </a:cubicBezTo>
                  <a:cubicBezTo>
                    <a:pt x="105731" y="26795"/>
                    <a:pt x="121663" y="16656"/>
                    <a:pt x="121663" y="0"/>
                  </a:cubicBezTo>
                  <a:cubicBezTo>
                    <a:pt x="75315" y="63004"/>
                    <a:pt x="8690" y="113696"/>
                    <a:pt x="0" y="207840"/>
                  </a:cubicBezTo>
                  <a:cubicBezTo>
                    <a:pt x="19553" y="186839"/>
                    <a:pt x="33312" y="173079"/>
                    <a:pt x="55762" y="171631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68F4AA7-0490-4B4B-995D-55C7368D3814}"/>
                </a:ext>
              </a:extLst>
            </p:cNvPr>
            <p:cNvSpPr/>
            <p:nvPr/>
          </p:nvSpPr>
          <p:spPr>
            <a:xfrm>
              <a:off x="5466685" y="1008785"/>
              <a:ext cx="579377" cy="905066"/>
            </a:xfrm>
            <a:custGeom>
              <a:avLst/>
              <a:gdLst>
                <a:gd name="connsiteX0" fmla="*/ 193357 w 579377"/>
                <a:gd name="connsiteY0" fmla="*/ 623520 h 905066"/>
                <a:gd name="connsiteX1" fmla="*/ 156423 w 579377"/>
                <a:gd name="connsiteY1" fmla="*/ 497513 h 905066"/>
                <a:gd name="connsiteX2" fmla="*/ 229566 w 579377"/>
                <a:gd name="connsiteY2" fmla="*/ 701008 h 905066"/>
                <a:gd name="connsiteX3" fmla="*/ 275189 w 579377"/>
                <a:gd name="connsiteY3" fmla="*/ 485926 h 905066"/>
                <a:gd name="connsiteX4" fmla="*/ 274465 w 579377"/>
                <a:gd name="connsiteY4" fmla="*/ 524307 h 905066"/>
                <a:gd name="connsiteX5" fmla="*/ 236083 w 579377"/>
                <a:gd name="connsiteY5" fmla="*/ 810359 h 905066"/>
                <a:gd name="connsiteX6" fmla="*/ 274465 w 579377"/>
                <a:gd name="connsiteY6" fmla="*/ 867570 h 905066"/>
                <a:gd name="connsiteX7" fmla="*/ 367160 w 579377"/>
                <a:gd name="connsiteY7" fmla="*/ 900882 h 905066"/>
                <a:gd name="connsiteX8" fmla="*/ 397576 w 579377"/>
                <a:gd name="connsiteY8" fmla="*/ 883502 h 905066"/>
                <a:gd name="connsiteX9" fmla="*/ 441027 w 579377"/>
                <a:gd name="connsiteY9" fmla="*/ 580069 h 905066"/>
                <a:gd name="connsiteX10" fmla="*/ 511272 w 579377"/>
                <a:gd name="connsiteY10" fmla="*/ 384540 h 905066"/>
                <a:gd name="connsiteX11" fmla="*/ 508376 w 579377"/>
                <a:gd name="connsiteY11" fmla="*/ 301984 h 905066"/>
                <a:gd name="connsiteX12" fmla="*/ 506927 w 579377"/>
                <a:gd name="connsiteY12" fmla="*/ 298363 h 905066"/>
                <a:gd name="connsiteX13" fmla="*/ 506927 w 579377"/>
                <a:gd name="connsiteY13" fmla="*/ 294018 h 905066"/>
                <a:gd name="connsiteX14" fmla="*/ 504755 w 579377"/>
                <a:gd name="connsiteY14" fmla="*/ 295466 h 905066"/>
                <a:gd name="connsiteX15" fmla="*/ 487374 w 579377"/>
                <a:gd name="connsiteY15" fmla="*/ 228841 h 905066"/>
                <a:gd name="connsiteX16" fmla="*/ 496064 w 579377"/>
                <a:gd name="connsiteY16" fmla="*/ 228841 h 905066"/>
                <a:gd name="connsiteX17" fmla="*/ 511996 w 579377"/>
                <a:gd name="connsiteY17" fmla="*/ 288948 h 905066"/>
                <a:gd name="connsiteX18" fmla="*/ 510548 w 579377"/>
                <a:gd name="connsiteY18" fmla="*/ 290397 h 905066"/>
                <a:gd name="connsiteX19" fmla="*/ 538067 w 579377"/>
                <a:gd name="connsiteY19" fmla="*/ 304880 h 905066"/>
                <a:gd name="connsiteX20" fmla="*/ 572828 w 579377"/>
                <a:gd name="connsiteY20" fmla="*/ 151354 h 905066"/>
                <a:gd name="connsiteX21" fmla="*/ 570655 w 579377"/>
                <a:gd name="connsiteY21" fmla="*/ 125283 h 905066"/>
                <a:gd name="connsiteX22" fmla="*/ 562689 w 579377"/>
                <a:gd name="connsiteY22" fmla="*/ 42003 h 905066"/>
                <a:gd name="connsiteX23" fmla="*/ 579345 w 579377"/>
                <a:gd name="connsiteY23" fmla="*/ 0 h 905066"/>
                <a:gd name="connsiteX24" fmla="*/ 498237 w 579377"/>
                <a:gd name="connsiteY24" fmla="*/ 157872 h 905066"/>
                <a:gd name="connsiteX25" fmla="*/ 491719 w 579377"/>
                <a:gd name="connsiteY25" fmla="*/ 223772 h 905066"/>
                <a:gd name="connsiteX26" fmla="*/ 495340 w 579377"/>
                <a:gd name="connsiteY26" fmla="*/ 171631 h 905066"/>
                <a:gd name="connsiteX27" fmla="*/ 299087 w 579377"/>
                <a:gd name="connsiteY27" fmla="*/ 264326 h 905066"/>
                <a:gd name="connsiteX28" fmla="*/ 78212 w 579377"/>
                <a:gd name="connsiteY28" fmla="*/ 453338 h 905066"/>
                <a:gd name="connsiteX29" fmla="*/ 59383 w 579377"/>
                <a:gd name="connsiteY29" fmla="*/ 503306 h 905066"/>
                <a:gd name="connsiteX30" fmla="*/ 35485 w 579377"/>
                <a:gd name="connsiteY30" fmla="*/ 565586 h 905066"/>
                <a:gd name="connsiteX31" fmla="*/ 15932 w 579377"/>
                <a:gd name="connsiteY31" fmla="*/ 596726 h 905066"/>
                <a:gd name="connsiteX32" fmla="*/ 0 w 579377"/>
                <a:gd name="connsiteY32" fmla="*/ 624245 h 905066"/>
                <a:gd name="connsiteX33" fmla="*/ 193357 w 579377"/>
                <a:gd name="connsiteY33" fmla="*/ 623520 h 905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79377" h="905066">
                  <a:moveTo>
                    <a:pt x="193357" y="623520"/>
                  </a:moveTo>
                  <a:cubicBezTo>
                    <a:pt x="190460" y="575724"/>
                    <a:pt x="170907" y="537343"/>
                    <a:pt x="156423" y="497513"/>
                  </a:cubicBezTo>
                  <a:cubicBezTo>
                    <a:pt x="207116" y="554723"/>
                    <a:pt x="207116" y="630038"/>
                    <a:pt x="229566" y="701008"/>
                  </a:cubicBezTo>
                  <a:cubicBezTo>
                    <a:pt x="250567" y="628590"/>
                    <a:pt x="240428" y="552551"/>
                    <a:pt x="275189" y="485926"/>
                  </a:cubicBezTo>
                  <a:cubicBezTo>
                    <a:pt x="277362" y="498961"/>
                    <a:pt x="275913" y="511996"/>
                    <a:pt x="274465" y="524307"/>
                  </a:cubicBezTo>
                  <a:cubicBezTo>
                    <a:pt x="262154" y="619899"/>
                    <a:pt x="249119" y="714767"/>
                    <a:pt x="236083" y="810359"/>
                  </a:cubicBezTo>
                  <a:cubicBezTo>
                    <a:pt x="231738" y="841499"/>
                    <a:pt x="241877" y="858879"/>
                    <a:pt x="274465" y="867570"/>
                  </a:cubicBezTo>
                  <a:cubicBezTo>
                    <a:pt x="306329" y="876260"/>
                    <a:pt x="336744" y="888571"/>
                    <a:pt x="367160" y="900882"/>
                  </a:cubicBezTo>
                  <a:cubicBezTo>
                    <a:pt x="386713" y="908848"/>
                    <a:pt x="394679" y="906675"/>
                    <a:pt x="397576" y="883502"/>
                  </a:cubicBezTo>
                  <a:cubicBezTo>
                    <a:pt x="410611" y="782116"/>
                    <a:pt x="424370" y="680731"/>
                    <a:pt x="441027" y="580069"/>
                  </a:cubicBezTo>
                  <a:cubicBezTo>
                    <a:pt x="452614" y="511272"/>
                    <a:pt x="467097" y="438854"/>
                    <a:pt x="511272" y="384540"/>
                  </a:cubicBezTo>
                  <a:cubicBezTo>
                    <a:pt x="540964" y="347607"/>
                    <a:pt x="535894" y="328778"/>
                    <a:pt x="508376" y="301984"/>
                  </a:cubicBezTo>
                  <a:cubicBezTo>
                    <a:pt x="507651" y="301260"/>
                    <a:pt x="507651" y="299811"/>
                    <a:pt x="506927" y="298363"/>
                  </a:cubicBezTo>
                  <a:cubicBezTo>
                    <a:pt x="506927" y="296914"/>
                    <a:pt x="506927" y="295466"/>
                    <a:pt x="506927" y="294018"/>
                  </a:cubicBezTo>
                  <a:cubicBezTo>
                    <a:pt x="506203" y="294742"/>
                    <a:pt x="505479" y="295466"/>
                    <a:pt x="504755" y="295466"/>
                  </a:cubicBezTo>
                  <a:cubicBezTo>
                    <a:pt x="488098" y="275189"/>
                    <a:pt x="476512" y="254912"/>
                    <a:pt x="487374" y="228841"/>
                  </a:cubicBezTo>
                  <a:cubicBezTo>
                    <a:pt x="490271" y="229566"/>
                    <a:pt x="493892" y="229566"/>
                    <a:pt x="496064" y="228841"/>
                  </a:cubicBezTo>
                  <a:cubicBezTo>
                    <a:pt x="496064" y="250567"/>
                    <a:pt x="498961" y="270844"/>
                    <a:pt x="511996" y="288948"/>
                  </a:cubicBezTo>
                  <a:cubicBezTo>
                    <a:pt x="511272" y="289673"/>
                    <a:pt x="510548" y="290397"/>
                    <a:pt x="510548" y="290397"/>
                  </a:cubicBezTo>
                  <a:cubicBezTo>
                    <a:pt x="517790" y="297639"/>
                    <a:pt x="524308" y="306329"/>
                    <a:pt x="538067" y="304880"/>
                  </a:cubicBezTo>
                  <a:cubicBezTo>
                    <a:pt x="548930" y="254188"/>
                    <a:pt x="560517" y="202047"/>
                    <a:pt x="572828" y="151354"/>
                  </a:cubicBezTo>
                  <a:cubicBezTo>
                    <a:pt x="575000" y="141940"/>
                    <a:pt x="582242" y="132525"/>
                    <a:pt x="570655" y="125283"/>
                  </a:cubicBezTo>
                  <a:cubicBezTo>
                    <a:pt x="527204" y="99937"/>
                    <a:pt x="546033" y="71694"/>
                    <a:pt x="562689" y="42003"/>
                  </a:cubicBezTo>
                  <a:cubicBezTo>
                    <a:pt x="568483" y="31140"/>
                    <a:pt x="580070" y="22450"/>
                    <a:pt x="579345" y="0"/>
                  </a:cubicBezTo>
                  <a:cubicBezTo>
                    <a:pt x="531549" y="49244"/>
                    <a:pt x="495340" y="95592"/>
                    <a:pt x="498237" y="157872"/>
                  </a:cubicBezTo>
                  <a:cubicBezTo>
                    <a:pt x="498961" y="180321"/>
                    <a:pt x="500410" y="202771"/>
                    <a:pt x="491719" y="223772"/>
                  </a:cubicBezTo>
                  <a:cubicBezTo>
                    <a:pt x="492444" y="207840"/>
                    <a:pt x="493892" y="191908"/>
                    <a:pt x="495340" y="171631"/>
                  </a:cubicBezTo>
                  <a:cubicBezTo>
                    <a:pt x="428716" y="210013"/>
                    <a:pt x="364988" y="238980"/>
                    <a:pt x="299087" y="264326"/>
                  </a:cubicBezTo>
                  <a:cubicBezTo>
                    <a:pt x="202771" y="301984"/>
                    <a:pt x="138319" y="375850"/>
                    <a:pt x="78212" y="453338"/>
                  </a:cubicBezTo>
                  <a:cubicBezTo>
                    <a:pt x="67349" y="467821"/>
                    <a:pt x="58659" y="485202"/>
                    <a:pt x="59383" y="503306"/>
                  </a:cubicBezTo>
                  <a:cubicBezTo>
                    <a:pt x="60107" y="527928"/>
                    <a:pt x="50693" y="547481"/>
                    <a:pt x="35485" y="565586"/>
                  </a:cubicBezTo>
                  <a:cubicBezTo>
                    <a:pt x="17380" y="567758"/>
                    <a:pt x="18105" y="582966"/>
                    <a:pt x="15932" y="596726"/>
                  </a:cubicBezTo>
                  <a:cubicBezTo>
                    <a:pt x="11587" y="606140"/>
                    <a:pt x="1448" y="612658"/>
                    <a:pt x="0" y="624245"/>
                  </a:cubicBezTo>
                  <a:cubicBezTo>
                    <a:pt x="62280" y="590208"/>
                    <a:pt x="127456" y="597450"/>
                    <a:pt x="193357" y="623520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80252DF-835F-4EA4-A923-0A8D415B8031}"/>
                </a:ext>
              </a:extLst>
            </p:cNvPr>
            <p:cNvSpPr/>
            <p:nvPr/>
          </p:nvSpPr>
          <p:spPr>
            <a:xfrm>
              <a:off x="5170475" y="953023"/>
              <a:ext cx="1837368" cy="1905854"/>
            </a:xfrm>
            <a:custGeom>
              <a:avLst/>
              <a:gdLst>
                <a:gd name="connsiteX0" fmla="*/ 186859 w 1837368"/>
                <a:gd name="connsiteY0" fmla="*/ 1574371 h 1905854"/>
                <a:gd name="connsiteX1" fmla="*/ 226689 w 1837368"/>
                <a:gd name="connsiteY1" fmla="*/ 1570750 h 1905854"/>
                <a:gd name="connsiteX2" fmla="*/ 220171 w 1837368"/>
                <a:gd name="connsiteY2" fmla="*/ 1570750 h 1905854"/>
                <a:gd name="connsiteX3" fmla="*/ 189032 w 1837368"/>
                <a:gd name="connsiteY3" fmla="*/ 1554094 h 1905854"/>
                <a:gd name="connsiteX4" fmla="*/ 252760 w 1837368"/>
                <a:gd name="connsiteY4" fmla="*/ 1551921 h 1905854"/>
                <a:gd name="connsiteX5" fmla="*/ 255656 w 1837368"/>
                <a:gd name="connsiteY5" fmla="*/ 1555542 h 1905854"/>
                <a:gd name="connsiteX6" fmla="*/ 248415 w 1837368"/>
                <a:gd name="connsiteY6" fmla="*/ 1562784 h 1905854"/>
                <a:gd name="connsiteX7" fmla="*/ 242621 w 1837368"/>
                <a:gd name="connsiteY7" fmla="*/ 1567129 h 1905854"/>
                <a:gd name="connsiteX8" fmla="*/ 252760 w 1837368"/>
                <a:gd name="connsiteY8" fmla="*/ 1563508 h 1905854"/>
                <a:gd name="connsiteX9" fmla="*/ 258553 w 1837368"/>
                <a:gd name="connsiteY9" fmla="*/ 1560611 h 1905854"/>
                <a:gd name="connsiteX10" fmla="*/ 260001 w 1837368"/>
                <a:gd name="connsiteY10" fmla="*/ 1559887 h 1905854"/>
                <a:gd name="connsiteX11" fmla="*/ 260726 w 1837368"/>
                <a:gd name="connsiteY11" fmla="*/ 1559887 h 1905854"/>
                <a:gd name="connsiteX12" fmla="*/ 260726 w 1837368"/>
                <a:gd name="connsiteY12" fmla="*/ 1559887 h 1905854"/>
                <a:gd name="connsiteX13" fmla="*/ 237552 w 1837368"/>
                <a:gd name="connsiteY13" fmla="*/ 1520057 h 1905854"/>
                <a:gd name="connsiteX14" fmla="*/ 235379 w 1837368"/>
                <a:gd name="connsiteY14" fmla="*/ 1487469 h 1905854"/>
                <a:gd name="connsiteX15" fmla="*/ 375871 w 1837368"/>
                <a:gd name="connsiteY15" fmla="*/ 1355668 h 1905854"/>
                <a:gd name="connsiteX16" fmla="*/ 398320 w 1837368"/>
                <a:gd name="connsiteY16" fmla="*/ 1352771 h 1905854"/>
                <a:gd name="connsiteX17" fmla="*/ 430908 w 1837368"/>
                <a:gd name="connsiteY17" fmla="*/ 1348426 h 1905854"/>
                <a:gd name="connsiteX18" fmla="*/ 454082 w 1837368"/>
                <a:gd name="connsiteY18" fmla="*/ 1260076 h 1905854"/>
                <a:gd name="connsiteX19" fmla="*/ 491740 w 1837368"/>
                <a:gd name="connsiteY19" fmla="*/ 1190555 h 1905854"/>
                <a:gd name="connsiteX20" fmla="*/ 475083 w 1837368"/>
                <a:gd name="connsiteY20" fmla="*/ 1398395 h 1905854"/>
                <a:gd name="connsiteX21" fmla="*/ 645990 w 1837368"/>
                <a:gd name="connsiteY21" fmla="*/ 1500504 h 1905854"/>
                <a:gd name="connsiteX22" fmla="*/ 522155 w 1837368"/>
                <a:gd name="connsiteY22" fmla="*/ 1533817 h 1905854"/>
                <a:gd name="connsiteX23" fmla="*/ 485946 w 1837368"/>
                <a:gd name="connsiteY23" fmla="*/ 1509919 h 1905854"/>
                <a:gd name="connsiteX24" fmla="*/ 515638 w 1837368"/>
                <a:gd name="connsiteY24" fmla="*/ 1493262 h 1905854"/>
                <a:gd name="connsiteX25" fmla="*/ 526500 w 1837368"/>
                <a:gd name="connsiteY25" fmla="*/ 1481676 h 1905854"/>
                <a:gd name="connsiteX26" fmla="*/ 426563 w 1837368"/>
                <a:gd name="connsiteY26" fmla="*/ 1438949 h 1905854"/>
                <a:gd name="connsiteX27" fmla="*/ 400493 w 1837368"/>
                <a:gd name="connsiteY27" fmla="*/ 1436776 h 1905854"/>
                <a:gd name="connsiteX28" fmla="*/ 304901 w 1837368"/>
                <a:gd name="connsiteY28" fmla="*/ 1486021 h 1905854"/>
                <a:gd name="connsiteX29" fmla="*/ 299107 w 1837368"/>
                <a:gd name="connsiteY29" fmla="*/ 1511367 h 1905854"/>
                <a:gd name="connsiteX30" fmla="*/ 291141 w 1837368"/>
                <a:gd name="connsiteY30" fmla="*/ 1535265 h 1905854"/>
                <a:gd name="connsiteX31" fmla="*/ 323005 w 1837368"/>
                <a:gd name="connsiteY31" fmla="*/ 1536713 h 1905854"/>
                <a:gd name="connsiteX32" fmla="*/ 346903 w 1837368"/>
                <a:gd name="connsiteY32" fmla="*/ 1542507 h 1905854"/>
                <a:gd name="connsiteX33" fmla="*/ 329523 w 1837368"/>
                <a:gd name="connsiteY33" fmla="*/ 1564957 h 1905854"/>
                <a:gd name="connsiteX34" fmla="*/ 264347 w 1837368"/>
                <a:gd name="connsiteY34" fmla="*/ 1565681 h 1905854"/>
                <a:gd name="connsiteX35" fmla="*/ 260726 w 1837368"/>
                <a:gd name="connsiteY35" fmla="*/ 1560611 h 1905854"/>
                <a:gd name="connsiteX36" fmla="*/ 260726 w 1837368"/>
                <a:gd name="connsiteY36" fmla="*/ 1559887 h 1905854"/>
                <a:gd name="connsiteX37" fmla="*/ 260726 w 1837368"/>
                <a:gd name="connsiteY37" fmla="*/ 1559887 h 1905854"/>
                <a:gd name="connsiteX38" fmla="*/ 258553 w 1837368"/>
                <a:gd name="connsiteY38" fmla="*/ 1561336 h 1905854"/>
                <a:gd name="connsiteX39" fmla="*/ 249863 w 1837368"/>
                <a:gd name="connsiteY39" fmla="*/ 1571474 h 1905854"/>
                <a:gd name="connsiteX40" fmla="*/ 289693 w 1837368"/>
                <a:gd name="connsiteY40" fmla="*/ 1598993 h 1905854"/>
                <a:gd name="connsiteX41" fmla="*/ 386009 w 1837368"/>
                <a:gd name="connsiteY41" fmla="*/ 1583785 h 1905854"/>
                <a:gd name="connsiteX42" fmla="*/ 443944 w 1837368"/>
                <a:gd name="connsiteY42" fmla="*/ 1625064 h 1905854"/>
                <a:gd name="connsiteX43" fmla="*/ 430184 w 1837368"/>
                <a:gd name="connsiteY43" fmla="*/ 1728621 h 1905854"/>
                <a:gd name="connsiteX44" fmla="*/ 434529 w 1837368"/>
                <a:gd name="connsiteY44" fmla="*/ 1780038 h 1905854"/>
                <a:gd name="connsiteX45" fmla="*/ 490291 w 1837368"/>
                <a:gd name="connsiteY45" fmla="*/ 1859698 h 1905854"/>
                <a:gd name="connsiteX46" fmla="*/ 588056 w 1837368"/>
                <a:gd name="connsiteY46" fmla="*/ 1892287 h 1905854"/>
                <a:gd name="connsiteX47" fmla="*/ 677130 w 1837368"/>
                <a:gd name="connsiteY47" fmla="*/ 1904598 h 1905854"/>
                <a:gd name="connsiteX48" fmla="*/ 703925 w 1837368"/>
                <a:gd name="connsiteY48" fmla="*/ 1891562 h 1905854"/>
                <a:gd name="connsiteX49" fmla="*/ 676406 w 1837368"/>
                <a:gd name="connsiteY49" fmla="*/ 1686619 h 1905854"/>
                <a:gd name="connsiteX50" fmla="*/ 580090 w 1837368"/>
                <a:gd name="connsiteY50" fmla="*/ 1658376 h 1905854"/>
                <a:gd name="connsiteX51" fmla="*/ 680027 w 1837368"/>
                <a:gd name="connsiteY51" fmla="*/ 1676481 h 1905854"/>
                <a:gd name="connsiteX52" fmla="*/ 682924 w 1837368"/>
                <a:gd name="connsiteY52" fmla="*/ 1676481 h 1905854"/>
                <a:gd name="connsiteX53" fmla="*/ 831381 w 1837368"/>
                <a:gd name="connsiteY53" fmla="*/ 1722104 h 1905854"/>
                <a:gd name="connsiteX54" fmla="*/ 802414 w 1837368"/>
                <a:gd name="connsiteY54" fmla="*/ 1589579 h 1905854"/>
                <a:gd name="connsiteX55" fmla="*/ 864693 w 1837368"/>
                <a:gd name="connsiteY55" fmla="*/ 1616373 h 1905854"/>
                <a:gd name="connsiteX56" fmla="*/ 832829 w 1837368"/>
                <a:gd name="connsiteY56" fmla="*/ 1580888 h 1905854"/>
                <a:gd name="connsiteX57" fmla="*/ 798068 w 1837368"/>
                <a:gd name="connsiteY57" fmla="*/ 1533092 h 1905854"/>
                <a:gd name="connsiteX58" fmla="*/ 794448 w 1837368"/>
                <a:gd name="connsiteY58" fmla="*/ 1488193 h 1905854"/>
                <a:gd name="connsiteX59" fmla="*/ 791551 w 1837368"/>
                <a:gd name="connsiteY59" fmla="*/ 1455605 h 1905854"/>
                <a:gd name="connsiteX60" fmla="*/ 786482 w 1837368"/>
                <a:gd name="connsiteY60" fmla="*/ 1449812 h 1905854"/>
                <a:gd name="connsiteX61" fmla="*/ 767653 w 1837368"/>
                <a:gd name="connsiteY61" fmla="*/ 1508470 h 1905854"/>
                <a:gd name="connsiteX62" fmla="*/ 767653 w 1837368"/>
                <a:gd name="connsiteY62" fmla="*/ 1438225 h 1905854"/>
                <a:gd name="connsiteX63" fmla="*/ 741582 w 1837368"/>
                <a:gd name="connsiteY63" fmla="*/ 1462123 h 1905854"/>
                <a:gd name="connsiteX64" fmla="*/ 742306 w 1837368"/>
                <a:gd name="connsiteY64" fmla="*/ 1462847 h 1905854"/>
                <a:gd name="connsiteX65" fmla="*/ 676406 w 1837368"/>
                <a:gd name="connsiteY65" fmla="*/ 1478055 h 1905854"/>
                <a:gd name="connsiteX66" fmla="*/ 572848 w 1837368"/>
                <a:gd name="connsiteY66" fmla="*/ 1359289 h 1905854"/>
                <a:gd name="connsiteX67" fmla="*/ 698856 w 1837368"/>
                <a:gd name="connsiteY67" fmla="*/ 1147104 h 1905854"/>
                <a:gd name="connsiteX68" fmla="*/ 780688 w 1837368"/>
                <a:gd name="connsiteY68" fmla="*/ 1144207 h 1905854"/>
                <a:gd name="connsiteX69" fmla="*/ 726374 w 1837368"/>
                <a:gd name="connsiteY69" fmla="*/ 1174623 h 1905854"/>
                <a:gd name="connsiteX70" fmla="*/ 689441 w 1837368"/>
                <a:gd name="connsiteY70" fmla="*/ 1187658 h 1905854"/>
                <a:gd name="connsiteX71" fmla="*/ 687993 w 1837368"/>
                <a:gd name="connsiteY71" fmla="*/ 1186209 h 1905854"/>
                <a:gd name="connsiteX72" fmla="*/ 700304 w 1837368"/>
                <a:gd name="connsiteY72" fmla="*/ 1162312 h 1905854"/>
                <a:gd name="connsiteX73" fmla="*/ 600367 w 1837368"/>
                <a:gd name="connsiteY73" fmla="*/ 1249213 h 1905854"/>
                <a:gd name="connsiteX74" fmla="*/ 594573 w 1837368"/>
                <a:gd name="connsiteY74" fmla="*/ 1396222 h 1905854"/>
                <a:gd name="connsiteX75" fmla="*/ 675682 w 1837368"/>
                <a:gd name="connsiteY75" fmla="*/ 1438225 h 1905854"/>
                <a:gd name="connsiteX76" fmla="*/ 705373 w 1837368"/>
                <a:gd name="connsiteY76" fmla="*/ 1425189 h 1905854"/>
                <a:gd name="connsiteX77" fmla="*/ 676406 w 1837368"/>
                <a:gd name="connsiteY77" fmla="*/ 1195624 h 1905854"/>
                <a:gd name="connsiteX78" fmla="*/ 677854 w 1837368"/>
                <a:gd name="connsiteY78" fmla="*/ 1194176 h 1905854"/>
                <a:gd name="connsiteX79" fmla="*/ 653232 w 1837368"/>
                <a:gd name="connsiteY79" fmla="*/ 1268766 h 1905854"/>
                <a:gd name="connsiteX80" fmla="*/ 676406 w 1837368"/>
                <a:gd name="connsiteY80" fmla="*/ 1384635 h 1905854"/>
                <a:gd name="connsiteX81" fmla="*/ 700304 w 1837368"/>
                <a:gd name="connsiteY81" fmla="*/ 1397671 h 1905854"/>
                <a:gd name="connsiteX82" fmla="*/ 794448 w 1837368"/>
                <a:gd name="connsiteY82" fmla="*/ 1444742 h 1905854"/>
                <a:gd name="connsiteX83" fmla="*/ 802414 w 1837368"/>
                <a:gd name="connsiteY83" fmla="*/ 1445467 h 1905854"/>
                <a:gd name="connsiteX84" fmla="*/ 1041393 w 1837368"/>
                <a:gd name="connsiteY84" fmla="*/ 1480951 h 1905854"/>
                <a:gd name="connsiteX85" fmla="*/ 1113812 w 1837368"/>
                <a:gd name="connsiteY85" fmla="*/ 1490366 h 1905854"/>
                <a:gd name="connsiteX86" fmla="*/ 1118157 w 1837368"/>
                <a:gd name="connsiteY86" fmla="*/ 1493262 h 1905854"/>
                <a:gd name="connsiteX87" fmla="*/ 1173919 w 1837368"/>
                <a:gd name="connsiteY87" fmla="*/ 1492538 h 1905854"/>
                <a:gd name="connsiteX88" fmla="*/ 1202162 w 1837368"/>
                <a:gd name="connsiteY88" fmla="*/ 1467916 h 1905854"/>
                <a:gd name="connsiteX89" fmla="*/ 1173195 w 1837368"/>
                <a:gd name="connsiteY89" fmla="*/ 1441846 h 1905854"/>
                <a:gd name="connsiteX90" fmla="*/ 1173195 w 1837368"/>
                <a:gd name="connsiteY90" fmla="*/ 1437501 h 1905854"/>
                <a:gd name="connsiteX91" fmla="*/ 1176091 w 1837368"/>
                <a:gd name="connsiteY91" fmla="*/ 1438225 h 1905854"/>
                <a:gd name="connsiteX92" fmla="*/ 1178988 w 1837368"/>
                <a:gd name="connsiteY92" fmla="*/ 1436776 h 1905854"/>
                <a:gd name="connsiteX93" fmla="*/ 1173195 w 1837368"/>
                <a:gd name="connsiteY93" fmla="*/ 1436052 h 1905854"/>
                <a:gd name="connsiteX94" fmla="*/ 1163056 w 1837368"/>
                <a:gd name="connsiteY94" fmla="*/ 1434604 h 1905854"/>
                <a:gd name="connsiteX95" fmla="*/ 1087741 w 1837368"/>
                <a:gd name="connsiteY95" fmla="*/ 1411430 h 1905854"/>
                <a:gd name="connsiteX96" fmla="*/ 1089190 w 1837368"/>
                <a:gd name="connsiteY96" fmla="*/ 1409982 h 1905854"/>
                <a:gd name="connsiteX97" fmla="*/ 1184057 w 1837368"/>
                <a:gd name="connsiteY97" fmla="*/ 1428810 h 1905854"/>
                <a:gd name="connsiteX98" fmla="*/ 1187678 w 1837368"/>
                <a:gd name="connsiteY98" fmla="*/ 1428086 h 1905854"/>
                <a:gd name="connsiteX99" fmla="*/ 1198541 w 1837368"/>
                <a:gd name="connsiteY99" fmla="*/ 1437501 h 1905854"/>
                <a:gd name="connsiteX100" fmla="*/ 1198541 w 1837368"/>
                <a:gd name="connsiteY100" fmla="*/ 1437501 h 1905854"/>
                <a:gd name="connsiteX101" fmla="*/ 1186954 w 1837368"/>
                <a:gd name="connsiteY101" fmla="*/ 1492538 h 1905854"/>
                <a:gd name="connsiteX102" fmla="*/ 1166677 w 1837368"/>
                <a:gd name="connsiteY102" fmla="*/ 1496883 h 1905854"/>
                <a:gd name="connsiteX103" fmla="*/ 1118881 w 1837368"/>
                <a:gd name="connsiteY103" fmla="*/ 1492538 h 1905854"/>
                <a:gd name="connsiteX104" fmla="*/ 1113812 w 1837368"/>
                <a:gd name="connsiteY104" fmla="*/ 1491814 h 1905854"/>
                <a:gd name="connsiteX105" fmla="*/ 1105846 w 1837368"/>
                <a:gd name="connsiteY105" fmla="*/ 1497608 h 1905854"/>
                <a:gd name="connsiteX106" fmla="*/ 1103673 w 1837368"/>
                <a:gd name="connsiteY106" fmla="*/ 1497608 h 1905854"/>
                <a:gd name="connsiteX107" fmla="*/ 1042842 w 1837368"/>
                <a:gd name="connsiteY107" fmla="*/ 1494711 h 1905854"/>
                <a:gd name="connsiteX108" fmla="*/ 1010978 w 1837368"/>
                <a:gd name="connsiteY108" fmla="*/ 1517161 h 1905854"/>
                <a:gd name="connsiteX109" fmla="*/ 1009530 w 1837368"/>
                <a:gd name="connsiteY109" fmla="*/ 1642444 h 1905854"/>
                <a:gd name="connsiteX110" fmla="*/ 1047911 w 1837368"/>
                <a:gd name="connsiteY110" fmla="*/ 1757589 h 1905854"/>
                <a:gd name="connsiteX111" fmla="*/ 1019668 w 1837368"/>
                <a:gd name="connsiteY111" fmla="*/ 1751071 h 1905854"/>
                <a:gd name="connsiteX112" fmla="*/ 1017495 w 1837368"/>
                <a:gd name="connsiteY112" fmla="*/ 1753968 h 1905854"/>
                <a:gd name="connsiteX113" fmla="*/ 966803 w 1837368"/>
                <a:gd name="connsiteY113" fmla="*/ 1732967 h 1905854"/>
                <a:gd name="connsiteX114" fmla="*/ 1013150 w 1837368"/>
                <a:gd name="connsiteY114" fmla="*/ 1733691 h 1905854"/>
                <a:gd name="connsiteX115" fmla="*/ 946526 w 1837368"/>
                <a:gd name="connsiteY115" fmla="*/ 1681550 h 1905854"/>
                <a:gd name="connsiteX116" fmla="*/ 944353 w 1837368"/>
                <a:gd name="connsiteY116" fmla="*/ 1588130 h 1905854"/>
                <a:gd name="connsiteX117" fmla="*/ 986356 w 1837368"/>
                <a:gd name="connsiteY117" fmla="*/ 1614201 h 1905854"/>
                <a:gd name="connsiteX118" fmla="*/ 953043 w 1837368"/>
                <a:gd name="connsiteY118" fmla="*/ 1528748 h 1905854"/>
                <a:gd name="connsiteX119" fmla="*/ 997943 w 1837368"/>
                <a:gd name="connsiteY119" fmla="*/ 1546128 h 1905854"/>
                <a:gd name="connsiteX120" fmla="*/ 953767 w 1837368"/>
                <a:gd name="connsiteY120" fmla="*/ 1492538 h 1905854"/>
                <a:gd name="connsiteX121" fmla="*/ 924076 w 1837368"/>
                <a:gd name="connsiteY121" fmla="*/ 1536713 h 1905854"/>
                <a:gd name="connsiteX122" fmla="*/ 881349 w 1837368"/>
                <a:gd name="connsiteY122" fmla="*/ 1476606 h 1905854"/>
                <a:gd name="connsiteX123" fmla="*/ 885694 w 1837368"/>
                <a:gd name="connsiteY123" fmla="*/ 1520781 h 1905854"/>
                <a:gd name="connsiteX124" fmla="*/ 923352 w 1837368"/>
                <a:gd name="connsiteY124" fmla="*/ 1668514 h 1905854"/>
                <a:gd name="connsiteX125" fmla="*/ 1018944 w 1837368"/>
                <a:gd name="connsiteY125" fmla="*/ 1771348 h 1905854"/>
                <a:gd name="connsiteX126" fmla="*/ 1018944 w 1837368"/>
                <a:gd name="connsiteY126" fmla="*/ 1766279 h 1905854"/>
                <a:gd name="connsiteX127" fmla="*/ 1019668 w 1837368"/>
                <a:gd name="connsiteY127" fmla="*/ 1767003 h 1905854"/>
                <a:gd name="connsiteX128" fmla="*/ 1189851 w 1837368"/>
                <a:gd name="connsiteY128" fmla="*/ 1814799 h 1905854"/>
                <a:gd name="connsiteX129" fmla="*/ 1448384 w 1837368"/>
                <a:gd name="connsiteY129" fmla="*/ 1686619 h 1905854"/>
                <a:gd name="connsiteX130" fmla="*/ 1639568 w 1837368"/>
                <a:gd name="connsiteY130" fmla="*/ 1324528 h 1905854"/>
                <a:gd name="connsiteX131" fmla="*/ 1637395 w 1837368"/>
                <a:gd name="connsiteY131" fmla="*/ 1205038 h 1905854"/>
                <a:gd name="connsiteX132" fmla="*/ 1630153 w 1837368"/>
                <a:gd name="connsiteY132" fmla="*/ 1165932 h 1905854"/>
                <a:gd name="connsiteX133" fmla="*/ 1672156 w 1837368"/>
                <a:gd name="connsiteY133" fmla="*/ 1154346 h 1905854"/>
                <a:gd name="connsiteX134" fmla="*/ 1706916 w 1837368"/>
                <a:gd name="connsiteY134" fmla="*/ 1037028 h 1905854"/>
                <a:gd name="connsiteX135" fmla="*/ 1733711 w 1837368"/>
                <a:gd name="connsiteY135" fmla="*/ 1068892 h 1905854"/>
                <a:gd name="connsiteX136" fmla="*/ 1764127 w 1837368"/>
                <a:gd name="connsiteY136" fmla="*/ 989956 h 1905854"/>
                <a:gd name="connsiteX137" fmla="*/ 1775714 w 1837368"/>
                <a:gd name="connsiteY137" fmla="*/ 968231 h 1905854"/>
                <a:gd name="connsiteX138" fmla="*/ 1805405 w 1837368"/>
                <a:gd name="connsiteY138" fmla="*/ 878432 h 1905854"/>
                <a:gd name="connsiteX139" fmla="*/ 1819889 w 1837368"/>
                <a:gd name="connsiteY139" fmla="*/ 832085 h 1905854"/>
                <a:gd name="connsiteX140" fmla="*/ 1811923 w 1837368"/>
                <a:gd name="connsiteY140" fmla="*/ 545309 h 1905854"/>
                <a:gd name="connsiteX141" fmla="*/ 1656224 w 1837368"/>
                <a:gd name="connsiteY141" fmla="*/ 418577 h 1905854"/>
                <a:gd name="connsiteX142" fmla="*/ 1439693 w 1837368"/>
                <a:gd name="connsiteY142" fmla="*/ 429440 h 1905854"/>
                <a:gd name="connsiteX143" fmla="*/ 1738056 w 1837368"/>
                <a:gd name="connsiteY143" fmla="*/ 411335 h 1905854"/>
                <a:gd name="connsiteX144" fmla="*/ 1708365 w 1837368"/>
                <a:gd name="connsiteY144" fmla="*/ 370057 h 1905854"/>
                <a:gd name="connsiteX145" fmla="*/ 1535285 w 1837368"/>
                <a:gd name="connsiteY145" fmla="*/ 246222 h 1905854"/>
                <a:gd name="connsiteX146" fmla="*/ 1437521 w 1837368"/>
                <a:gd name="connsiteY146" fmla="*/ 170907 h 1905854"/>
                <a:gd name="connsiteX147" fmla="*/ 1309341 w 1837368"/>
                <a:gd name="connsiteY147" fmla="*/ 158596 h 1905854"/>
                <a:gd name="connsiteX148" fmla="*/ 1289788 w 1837368"/>
                <a:gd name="connsiteY148" fmla="*/ 161492 h 1905854"/>
                <a:gd name="connsiteX149" fmla="*/ 1260096 w 1837368"/>
                <a:gd name="connsiteY149" fmla="*/ 155699 h 1905854"/>
                <a:gd name="connsiteX150" fmla="*/ 1286891 w 1837368"/>
                <a:gd name="connsiteY150" fmla="*/ 111524 h 1905854"/>
                <a:gd name="connsiteX151" fmla="*/ 1312237 w 1837368"/>
                <a:gd name="connsiteY151" fmla="*/ 0 h 1905854"/>
                <a:gd name="connsiteX152" fmla="*/ 1286891 w 1837368"/>
                <a:gd name="connsiteY152" fmla="*/ 25346 h 1905854"/>
                <a:gd name="connsiteX153" fmla="*/ 982735 w 1837368"/>
                <a:gd name="connsiteY153" fmla="*/ 147009 h 1905854"/>
                <a:gd name="connsiteX154" fmla="*/ 911041 w 1837368"/>
                <a:gd name="connsiteY154" fmla="*/ 113696 h 1905854"/>
                <a:gd name="connsiteX155" fmla="*/ 884970 w 1837368"/>
                <a:gd name="connsiteY155" fmla="*/ 95592 h 1905854"/>
                <a:gd name="connsiteX156" fmla="*/ 884970 w 1837368"/>
                <a:gd name="connsiteY156" fmla="*/ 163665 h 1905854"/>
                <a:gd name="connsiteX157" fmla="*/ 900178 w 1837368"/>
                <a:gd name="connsiteY157" fmla="*/ 183942 h 1905854"/>
                <a:gd name="connsiteX158" fmla="*/ 1078327 w 1837368"/>
                <a:gd name="connsiteY158" fmla="*/ 196977 h 1905854"/>
                <a:gd name="connsiteX159" fmla="*/ 1254303 w 1837368"/>
                <a:gd name="connsiteY159" fmla="*/ 160768 h 1905854"/>
                <a:gd name="connsiteX160" fmla="*/ 1206507 w 1837368"/>
                <a:gd name="connsiteY160" fmla="*/ 182494 h 1905854"/>
                <a:gd name="connsiteX161" fmla="*/ 930594 w 1837368"/>
                <a:gd name="connsiteY161" fmla="*/ 193356 h 1905854"/>
                <a:gd name="connsiteX162" fmla="*/ 872659 w 1837368"/>
                <a:gd name="connsiteY162" fmla="*/ 232462 h 1905854"/>
                <a:gd name="connsiteX163" fmla="*/ 850210 w 1837368"/>
                <a:gd name="connsiteY163" fmla="*/ 346159 h 1905854"/>
                <a:gd name="connsiteX164" fmla="*/ 890764 w 1837368"/>
                <a:gd name="connsiteY164" fmla="*/ 394679 h 1905854"/>
                <a:gd name="connsiteX165" fmla="*/ 1155090 w 1837368"/>
                <a:gd name="connsiteY165" fmla="*/ 357746 h 1905854"/>
                <a:gd name="connsiteX166" fmla="*/ 1177540 w 1837368"/>
                <a:gd name="connsiteY166" fmla="*/ 354849 h 1905854"/>
                <a:gd name="connsiteX167" fmla="*/ 1210852 w 1837368"/>
                <a:gd name="connsiteY167" fmla="*/ 346883 h 1905854"/>
                <a:gd name="connsiteX168" fmla="*/ 1241268 w 1837368"/>
                <a:gd name="connsiteY168" fmla="*/ 337469 h 1905854"/>
                <a:gd name="connsiteX169" fmla="*/ 1210852 w 1837368"/>
                <a:gd name="connsiteY169" fmla="*/ 346883 h 1905854"/>
                <a:gd name="connsiteX170" fmla="*/ 1177540 w 1837368"/>
                <a:gd name="connsiteY170" fmla="*/ 354849 h 1905854"/>
                <a:gd name="connsiteX171" fmla="*/ 1155090 w 1837368"/>
                <a:gd name="connsiteY171" fmla="*/ 364988 h 1905854"/>
                <a:gd name="connsiteX172" fmla="*/ 900178 w 1837368"/>
                <a:gd name="connsiteY172" fmla="*/ 413508 h 1905854"/>
                <a:gd name="connsiteX173" fmla="*/ 809655 w 1837368"/>
                <a:gd name="connsiteY173" fmla="*/ 469270 h 1905854"/>
                <a:gd name="connsiteX174" fmla="*/ 710442 w 1837368"/>
                <a:gd name="connsiteY174" fmla="*/ 912469 h 1905854"/>
                <a:gd name="connsiteX175" fmla="*/ 751721 w 1837368"/>
                <a:gd name="connsiteY175" fmla="*/ 932022 h 1905854"/>
                <a:gd name="connsiteX176" fmla="*/ 771274 w 1837368"/>
                <a:gd name="connsiteY176" fmla="*/ 906675 h 1905854"/>
                <a:gd name="connsiteX177" fmla="*/ 1042118 w 1837368"/>
                <a:gd name="connsiteY177" fmla="*/ 514893 h 1905854"/>
                <a:gd name="connsiteX178" fmla="*/ 1100052 w 1837368"/>
                <a:gd name="connsiteY178" fmla="*/ 464200 h 1905854"/>
                <a:gd name="connsiteX179" fmla="*/ 777067 w 1837368"/>
                <a:gd name="connsiteY179" fmla="*/ 932746 h 1905854"/>
                <a:gd name="connsiteX180" fmla="*/ 847313 w 1837368"/>
                <a:gd name="connsiteY180" fmla="*/ 938539 h 1905854"/>
                <a:gd name="connsiteX181" fmla="*/ 1179712 w 1837368"/>
                <a:gd name="connsiteY181" fmla="*/ 934194 h 1905854"/>
                <a:gd name="connsiteX182" fmla="*/ 1230405 w 1837368"/>
                <a:gd name="connsiteY182" fmla="*/ 883502 h 1905854"/>
                <a:gd name="connsiteX183" fmla="*/ 1207955 w 1837368"/>
                <a:gd name="connsiteY183" fmla="*/ 660454 h 1905854"/>
                <a:gd name="connsiteX184" fmla="*/ 1268787 w 1837368"/>
                <a:gd name="connsiteY184" fmla="*/ 742286 h 1905854"/>
                <a:gd name="connsiteX185" fmla="*/ 1326721 w 1837368"/>
                <a:gd name="connsiteY185" fmla="*/ 499685 h 1905854"/>
                <a:gd name="connsiteX186" fmla="*/ 1260821 w 1837368"/>
                <a:gd name="connsiteY186" fmla="*/ 852362 h 1905854"/>
                <a:gd name="connsiteX187" fmla="*/ 1319479 w 1837368"/>
                <a:gd name="connsiteY187" fmla="*/ 831360 h 1905854"/>
                <a:gd name="connsiteX188" fmla="*/ 1232577 w 1837368"/>
                <a:gd name="connsiteY188" fmla="*/ 998646 h 1905854"/>
                <a:gd name="connsiteX189" fmla="*/ 1220266 w 1837368"/>
                <a:gd name="connsiteY189" fmla="*/ 1024717 h 1905854"/>
                <a:gd name="connsiteX190" fmla="*/ 1415795 w 1837368"/>
                <a:gd name="connsiteY190" fmla="*/ 1016751 h 1905854"/>
                <a:gd name="connsiteX191" fmla="*/ 1417244 w 1837368"/>
                <a:gd name="connsiteY191" fmla="*/ 1016027 h 1905854"/>
                <a:gd name="connsiteX192" fmla="*/ 1416520 w 1837368"/>
                <a:gd name="connsiteY192" fmla="*/ 1021820 h 1905854"/>
                <a:gd name="connsiteX193" fmla="*/ 1584530 w 1837368"/>
                <a:gd name="connsiteY193" fmla="*/ 1094963 h 1905854"/>
                <a:gd name="connsiteX194" fmla="*/ 1584530 w 1837368"/>
                <a:gd name="connsiteY194" fmla="*/ 1097135 h 1905854"/>
                <a:gd name="connsiteX195" fmla="*/ 1601186 w 1837368"/>
                <a:gd name="connsiteY195" fmla="*/ 1136241 h 1905854"/>
                <a:gd name="connsiteX196" fmla="*/ 1554114 w 1837368"/>
                <a:gd name="connsiteY196" fmla="*/ 1138413 h 1905854"/>
                <a:gd name="connsiteX197" fmla="*/ 1356413 w 1837368"/>
                <a:gd name="connsiteY197" fmla="*/ 1059478 h 1905854"/>
                <a:gd name="connsiteX198" fmla="*/ 1315858 w 1837368"/>
                <a:gd name="connsiteY198" fmla="*/ 1029062 h 1905854"/>
                <a:gd name="connsiteX199" fmla="*/ 1311513 w 1837368"/>
                <a:gd name="connsiteY199" fmla="*/ 1023993 h 1905854"/>
                <a:gd name="connsiteX200" fmla="*/ 1223887 w 1837368"/>
                <a:gd name="connsiteY200" fmla="*/ 1047891 h 1905854"/>
                <a:gd name="connsiteX201" fmla="*/ 1202162 w 1837368"/>
                <a:gd name="connsiteY201" fmla="*/ 1089169 h 1905854"/>
                <a:gd name="connsiteX202" fmla="*/ 1215921 w 1837368"/>
                <a:gd name="connsiteY202" fmla="*/ 1123930 h 1905854"/>
                <a:gd name="connsiteX203" fmla="*/ 1282546 w 1837368"/>
                <a:gd name="connsiteY203" fmla="*/ 1184761 h 1905854"/>
                <a:gd name="connsiteX204" fmla="*/ 1122502 w 1837368"/>
                <a:gd name="connsiteY204" fmla="*/ 1107274 h 1905854"/>
                <a:gd name="connsiteX205" fmla="*/ 1142055 w 1837368"/>
                <a:gd name="connsiteY205" fmla="*/ 1090618 h 1905854"/>
                <a:gd name="connsiteX206" fmla="*/ 1166677 w 1837368"/>
                <a:gd name="connsiteY206" fmla="*/ 1075410 h 1905854"/>
                <a:gd name="connsiteX207" fmla="*/ 1186230 w 1837368"/>
                <a:gd name="connsiteY207" fmla="*/ 1035580 h 1905854"/>
                <a:gd name="connsiteX208" fmla="*/ 1149297 w 1837368"/>
                <a:gd name="connsiteY208" fmla="*/ 1023269 h 1905854"/>
                <a:gd name="connsiteX209" fmla="*/ 809655 w 1837368"/>
                <a:gd name="connsiteY209" fmla="*/ 1123206 h 1905854"/>
                <a:gd name="connsiteX210" fmla="*/ 778516 w 1837368"/>
                <a:gd name="connsiteY210" fmla="*/ 1139862 h 1905854"/>
                <a:gd name="connsiteX211" fmla="*/ 775619 w 1837368"/>
                <a:gd name="connsiteY211" fmla="*/ 1140586 h 1905854"/>
                <a:gd name="connsiteX212" fmla="*/ 774170 w 1837368"/>
                <a:gd name="connsiteY212" fmla="*/ 1126102 h 1905854"/>
                <a:gd name="connsiteX213" fmla="*/ 908144 w 1837368"/>
                <a:gd name="connsiteY213" fmla="*/ 1053684 h 1905854"/>
                <a:gd name="connsiteX214" fmla="*/ 928421 w 1837368"/>
                <a:gd name="connsiteY214" fmla="*/ 1036304 h 1905854"/>
                <a:gd name="connsiteX215" fmla="*/ 956664 w 1837368"/>
                <a:gd name="connsiteY215" fmla="*/ 1012406 h 1905854"/>
                <a:gd name="connsiteX216" fmla="*/ 1144952 w 1837368"/>
                <a:gd name="connsiteY216" fmla="*/ 1010233 h 1905854"/>
                <a:gd name="connsiteX217" fmla="*/ 1207231 w 1837368"/>
                <a:gd name="connsiteY217" fmla="*/ 947230 h 1905854"/>
                <a:gd name="connsiteX218" fmla="*/ 1107294 w 1837368"/>
                <a:gd name="connsiteY218" fmla="*/ 992129 h 1905854"/>
                <a:gd name="connsiteX219" fmla="*/ 1051532 w 1837368"/>
                <a:gd name="connsiteY219" fmla="*/ 978369 h 1905854"/>
                <a:gd name="connsiteX220" fmla="*/ 1024013 w 1837368"/>
                <a:gd name="connsiteY220" fmla="*/ 960265 h 1905854"/>
                <a:gd name="connsiteX221" fmla="*/ 989252 w 1837368"/>
                <a:gd name="connsiteY221" fmla="*/ 988508 h 1905854"/>
                <a:gd name="connsiteX222" fmla="*/ 949422 w 1837368"/>
                <a:gd name="connsiteY222" fmla="*/ 990680 h 1905854"/>
                <a:gd name="connsiteX223" fmla="*/ 865417 w 1837368"/>
                <a:gd name="connsiteY223" fmla="*/ 984163 h 1905854"/>
                <a:gd name="connsiteX224" fmla="*/ 852382 w 1837368"/>
                <a:gd name="connsiteY224" fmla="*/ 992853 h 1905854"/>
                <a:gd name="connsiteX225" fmla="*/ 840071 w 1837368"/>
                <a:gd name="connsiteY225" fmla="*/ 949402 h 1905854"/>
                <a:gd name="connsiteX226" fmla="*/ 724926 w 1837368"/>
                <a:gd name="connsiteY226" fmla="*/ 1002267 h 1905854"/>
                <a:gd name="connsiteX227" fmla="*/ 858176 w 1837368"/>
                <a:gd name="connsiteY227" fmla="*/ 1012406 h 1905854"/>
                <a:gd name="connsiteX228" fmla="*/ 843692 w 1837368"/>
                <a:gd name="connsiteY228" fmla="*/ 1053684 h 1905854"/>
                <a:gd name="connsiteX229" fmla="*/ 801689 w 1837368"/>
                <a:gd name="connsiteY229" fmla="*/ 1082652 h 1905854"/>
                <a:gd name="connsiteX230" fmla="*/ 787206 w 1837368"/>
                <a:gd name="connsiteY230" fmla="*/ 1039925 h 1905854"/>
                <a:gd name="connsiteX231" fmla="*/ 734340 w 1837368"/>
                <a:gd name="connsiteY231" fmla="*/ 1121033 h 1905854"/>
                <a:gd name="connsiteX232" fmla="*/ 725650 w 1837368"/>
                <a:gd name="connsiteY232" fmla="*/ 1128275 h 1905854"/>
                <a:gd name="connsiteX233" fmla="*/ 638749 w 1837368"/>
                <a:gd name="connsiteY233" fmla="*/ 1119585 h 1905854"/>
                <a:gd name="connsiteX234" fmla="*/ 684372 w 1837368"/>
                <a:gd name="connsiteY234" fmla="*/ 1059478 h 1905854"/>
                <a:gd name="connsiteX235" fmla="*/ 684372 w 1837368"/>
                <a:gd name="connsiteY235" fmla="*/ 1015303 h 1905854"/>
                <a:gd name="connsiteX236" fmla="*/ 656853 w 1837368"/>
                <a:gd name="connsiteY236" fmla="*/ 993577 h 1905854"/>
                <a:gd name="connsiteX237" fmla="*/ 639473 w 1837368"/>
                <a:gd name="connsiteY237" fmla="*/ 987059 h 1905854"/>
                <a:gd name="connsiteX238" fmla="*/ 607609 w 1837368"/>
                <a:gd name="connsiteY238" fmla="*/ 964610 h 1905854"/>
                <a:gd name="connsiteX239" fmla="*/ 599643 w 1837368"/>
                <a:gd name="connsiteY239" fmla="*/ 1009509 h 1905854"/>
                <a:gd name="connsiteX240" fmla="*/ 548226 w 1837368"/>
                <a:gd name="connsiteY240" fmla="*/ 983439 h 1905854"/>
                <a:gd name="connsiteX241" fmla="*/ 528673 w 1837368"/>
                <a:gd name="connsiteY241" fmla="*/ 977645 h 1905854"/>
                <a:gd name="connsiteX242" fmla="*/ 514189 w 1837368"/>
                <a:gd name="connsiteY242" fmla="*/ 1000095 h 1905854"/>
                <a:gd name="connsiteX243" fmla="*/ 522879 w 1837368"/>
                <a:gd name="connsiteY243" fmla="*/ 1073237 h 1905854"/>
                <a:gd name="connsiteX244" fmla="*/ 554019 w 1837368"/>
                <a:gd name="connsiteY244" fmla="*/ 1123930 h 1905854"/>
                <a:gd name="connsiteX245" fmla="*/ 505499 w 1837368"/>
                <a:gd name="connsiteY245" fmla="*/ 1157966 h 1905854"/>
                <a:gd name="connsiteX246" fmla="*/ 484498 w 1837368"/>
                <a:gd name="connsiteY246" fmla="*/ 1168105 h 1905854"/>
                <a:gd name="connsiteX247" fmla="*/ 490291 w 1837368"/>
                <a:gd name="connsiteY247" fmla="*/ 1142759 h 1905854"/>
                <a:gd name="connsiteX248" fmla="*/ 514913 w 1837368"/>
                <a:gd name="connsiteY248" fmla="*/ 1057305 h 1905854"/>
                <a:gd name="connsiteX249" fmla="*/ 474359 w 1837368"/>
                <a:gd name="connsiteY249" fmla="*/ 910296 h 1905854"/>
                <a:gd name="connsiteX250" fmla="*/ 459876 w 1837368"/>
                <a:gd name="connsiteY250" fmla="*/ 842947 h 1905854"/>
                <a:gd name="connsiteX251" fmla="*/ 509844 w 1837368"/>
                <a:gd name="connsiteY251" fmla="*/ 968955 h 1905854"/>
                <a:gd name="connsiteX252" fmla="*/ 501154 w 1837368"/>
                <a:gd name="connsiteY252" fmla="*/ 729251 h 1905854"/>
                <a:gd name="connsiteX253" fmla="*/ 492464 w 1837368"/>
                <a:gd name="connsiteY253" fmla="*/ 720561 h 1905854"/>
                <a:gd name="connsiteX254" fmla="*/ 444668 w 1837368"/>
                <a:gd name="connsiteY254" fmla="*/ 716940 h 1905854"/>
                <a:gd name="connsiteX255" fmla="*/ 442495 w 1837368"/>
                <a:gd name="connsiteY255" fmla="*/ 719112 h 1905854"/>
                <a:gd name="connsiteX256" fmla="*/ 444668 w 1837368"/>
                <a:gd name="connsiteY256" fmla="*/ 722733 h 1905854"/>
                <a:gd name="connsiteX257" fmla="*/ 433805 w 1837368"/>
                <a:gd name="connsiteY257" fmla="*/ 814704 h 1905854"/>
                <a:gd name="connsiteX258" fmla="*/ 389630 w 1837368"/>
                <a:gd name="connsiteY258" fmla="*/ 806738 h 1905854"/>
                <a:gd name="connsiteX259" fmla="*/ 350524 w 1837368"/>
                <a:gd name="connsiteY259" fmla="*/ 803117 h 1905854"/>
                <a:gd name="connsiteX260" fmla="*/ 380216 w 1837368"/>
                <a:gd name="connsiteY260" fmla="*/ 864673 h 1905854"/>
                <a:gd name="connsiteX261" fmla="*/ 401941 w 1837368"/>
                <a:gd name="connsiteY261" fmla="*/ 894364 h 1905854"/>
                <a:gd name="connsiteX262" fmla="*/ 430184 w 1837368"/>
                <a:gd name="connsiteY262" fmla="*/ 908848 h 1905854"/>
                <a:gd name="connsiteX263" fmla="*/ 439599 w 1837368"/>
                <a:gd name="connsiteY263" fmla="*/ 948678 h 1905854"/>
                <a:gd name="connsiteX264" fmla="*/ 410631 w 1837368"/>
                <a:gd name="connsiteY264" fmla="*/ 947230 h 1905854"/>
                <a:gd name="connsiteX265" fmla="*/ 296211 w 1837368"/>
                <a:gd name="connsiteY265" fmla="*/ 911745 h 1905854"/>
                <a:gd name="connsiteX266" fmla="*/ 88370 w 1837368"/>
                <a:gd name="connsiteY266" fmla="*/ 1031235 h 1905854"/>
                <a:gd name="connsiteX267" fmla="*/ 34781 w 1837368"/>
                <a:gd name="connsiteY267" fmla="*/ 1216625 h 1905854"/>
                <a:gd name="connsiteX268" fmla="*/ 20 w 1837368"/>
                <a:gd name="connsiteY268" fmla="*/ 1327425 h 1905854"/>
                <a:gd name="connsiteX269" fmla="*/ 167306 w 1837368"/>
                <a:gd name="connsiteY269" fmla="*/ 1563508 h 1905854"/>
                <a:gd name="connsiteX270" fmla="*/ 186859 w 1837368"/>
                <a:gd name="connsiteY270" fmla="*/ 1574371 h 1905854"/>
                <a:gd name="connsiteX271" fmla="*/ 724926 w 1837368"/>
                <a:gd name="connsiteY271" fmla="*/ 1504125 h 1905854"/>
                <a:gd name="connsiteX272" fmla="*/ 782136 w 1837368"/>
                <a:gd name="connsiteY272" fmla="*/ 1591027 h 1905854"/>
                <a:gd name="connsiteX273" fmla="*/ 797344 w 1837368"/>
                <a:gd name="connsiteY273" fmla="*/ 1651134 h 1905854"/>
                <a:gd name="connsiteX274" fmla="*/ 759687 w 1837368"/>
                <a:gd name="connsiteY274" fmla="*/ 1643168 h 1905854"/>
                <a:gd name="connsiteX275" fmla="*/ 755342 w 1837368"/>
                <a:gd name="connsiteY275" fmla="*/ 1675756 h 1905854"/>
                <a:gd name="connsiteX276" fmla="*/ 724926 w 1837368"/>
                <a:gd name="connsiteY276" fmla="*/ 1504125 h 1905854"/>
                <a:gd name="connsiteX277" fmla="*/ 1478075 w 1837368"/>
                <a:gd name="connsiteY277" fmla="*/ 820498 h 1905854"/>
                <a:gd name="connsiteX278" fmla="*/ 1727194 w 1837368"/>
                <a:gd name="connsiteY278" fmla="*/ 950126 h 1905854"/>
                <a:gd name="connsiteX279" fmla="*/ 1732263 w 1837368"/>
                <a:gd name="connsiteY279" fmla="*/ 981266 h 1905854"/>
                <a:gd name="connsiteX280" fmla="*/ 1691709 w 1837368"/>
                <a:gd name="connsiteY280" fmla="*/ 979093 h 1905854"/>
                <a:gd name="connsiteX281" fmla="*/ 1636671 w 1837368"/>
                <a:gd name="connsiteY281" fmla="*/ 932746 h 1905854"/>
                <a:gd name="connsiteX282" fmla="*/ 1636671 w 1837368"/>
                <a:gd name="connsiteY282" fmla="*/ 929125 h 1905854"/>
                <a:gd name="connsiteX283" fmla="*/ 1631602 w 1837368"/>
                <a:gd name="connsiteY283" fmla="*/ 925504 h 1905854"/>
                <a:gd name="connsiteX284" fmla="*/ 1610600 w 1837368"/>
                <a:gd name="connsiteY284" fmla="*/ 911745 h 1905854"/>
                <a:gd name="connsiteX285" fmla="*/ 1610600 w 1837368"/>
                <a:gd name="connsiteY285" fmla="*/ 911745 h 1905854"/>
                <a:gd name="connsiteX286" fmla="*/ 1599738 w 1837368"/>
                <a:gd name="connsiteY286" fmla="*/ 905227 h 1905854"/>
                <a:gd name="connsiteX287" fmla="*/ 1599738 w 1837368"/>
                <a:gd name="connsiteY287" fmla="*/ 905227 h 1905854"/>
                <a:gd name="connsiteX288" fmla="*/ 1588875 w 1837368"/>
                <a:gd name="connsiteY288" fmla="*/ 899434 h 1905854"/>
                <a:gd name="connsiteX289" fmla="*/ 1588875 w 1837368"/>
                <a:gd name="connsiteY289" fmla="*/ 899434 h 1905854"/>
                <a:gd name="connsiteX290" fmla="*/ 1578012 w 1837368"/>
                <a:gd name="connsiteY290" fmla="*/ 894364 h 1905854"/>
                <a:gd name="connsiteX291" fmla="*/ 1577288 w 1837368"/>
                <a:gd name="connsiteY291" fmla="*/ 894364 h 1905854"/>
                <a:gd name="connsiteX292" fmla="*/ 1567149 w 1837368"/>
                <a:gd name="connsiteY292" fmla="*/ 890019 h 1905854"/>
                <a:gd name="connsiteX293" fmla="*/ 1566425 w 1837368"/>
                <a:gd name="connsiteY293" fmla="*/ 890019 h 1905854"/>
                <a:gd name="connsiteX294" fmla="*/ 1556287 w 1837368"/>
                <a:gd name="connsiteY294" fmla="*/ 885674 h 1905854"/>
                <a:gd name="connsiteX295" fmla="*/ 1554838 w 1837368"/>
                <a:gd name="connsiteY295" fmla="*/ 884950 h 1905854"/>
                <a:gd name="connsiteX296" fmla="*/ 1544700 w 1837368"/>
                <a:gd name="connsiteY296" fmla="*/ 881329 h 1905854"/>
                <a:gd name="connsiteX297" fmla="*/ 1543251 w 1837368"/>
                <a:gd name="connsiteY297" fmla="*/ 880605 h 1905854"/>
                <a:gd name="connsiteX298" fmla="*/ 1533837 w 1837368"/>
                <a:gd name="connsiteY298" fmla="*/ 877708 h 1905854"/>
                <a:gd name="connsiteX299" fmla="*/ 1531664 w 1837368"/>
                <a:gd name="connsiteY299" fmla="*/ 876984 h 1905854"/>
                <a:gd name="connsiteX300" fmla="*/ 1522250 w 1837368"/>
                <a:gd name="connsiteY300" fmla="*/ 874811 h 1905854"/>
                <a:gd name="connsiteX301" fmla="*/ 1519353 w 1837368"/>
                <a:gd name="connsiteY301" fmla="*/ 874087 h 1905854"/>
                <a:gd name="connsiteX302" fmla="*/ 1510663 w 1837368"/>
                <a:gd name="connsiteY302" fmla="*/ 871915 h 1905854"/>
                <a:gd name="connsiteX303" fmla="*/ 1507042 w 1837368"/>
                <a:gd name="connsiteY303" fmla="*/ 871190 h 1905854"/>
                <a:gd name="connsiteX304" fmla="*/ 1499076 w 1837368"/>
                <a:gd name="connsiteY304" fmla="*/ 869742 h 1905854"/>
                <a:gd name="connsiteX305" fmla="*/ 1494731 w 1837368"/>
                <a:gd name="connsiteY305" fmla="*/ 869018 h 1905854"/>
                <a:gd name="connsiteX306" fmla="*/ 1486765 w 1837368"/>
                <a:gd name="connsiteY306" fmla="*/ 868294 h 1905854"/>
                <a:gd name="connsiteX307" fmla="*/ 1480972 w 1837368"/>
                <a:gd name="connsiteY307" fmla="*/ 867570 h 1905854"/>
                <a:gd name="connsiteX308" fmla="*/ 1474454 w 1837368"/>
                <a:gd name="connsiteY308" fmla="*/ 866845 h 1905854"/>
                <a:gd name="connsiteX309" fmla="*/ 1467212 w 1837368"/>
                <a:gd name="connsiteY309" fmla="*/ 866121 h 1905854"/>
                <a:gd name="connsiteX310" fmla="*/ 1462143 w 1837368"/>
                <a:gd name="connsiteY310" fmla="*/ 866121 h 1905854"/>
                <a:gd name="connsiteX311" fmla="*/ 1449832 w 1837368"/>
                <a:gd name="connsiteY311" fmla="*/ 866121 h 1905854"/>
                <a:gd name="connsiteX312" fmla="*/ 1429555 w 1837368"/>
                <a:gd name="connsiteY312" fmla="*/ 867570 h 1905854"/>
                <a:gd name="connsiteX313" fmla="*/ 1360758 w 1837368"/>
                <a:gd name="connsiteY313" fmla="*/ 863949 h 1905854"/>
                <a:gd name="connsiteX314" fmla="*/ 1478075 w 1837368"/>
                <a:gd name="connsiteY314" fmla="*/ 820498 h 1905854"/>
                <a:gd name="connsiteX315" fmla="*/ 1627256 w 1837368"/>
                <a:gd name="connsiteY315" fmla="*/ 932022 h 1905854"/>
                <a:gd name="connsiteX316" fmla="*/ 1625808 w 1837368"/>
                <a:gd name="connsiteY316" fmla="*/ 937091 h 1905854"/>
                <a:gd name="connsiteX317" fmla="*/ 1620015 w 1837368"/>
                <a:gd name="connsiteY317" fmla="*/ 931298 h 1905854"/>
                <a:gd name="connsiteX318" fmla="*/ 1627256 w 1837368"/>
                <a:gd name="connsiteY318" fmla="*/ 932022 h 1905854"/>
                <a:gd name="connsiteX319" fmla="*/ 1444763 w 1837368"/>
                <a:gd name="connsiteY319" fmla="*/ 871190 h 1905854"/>
                <a:gd name="connsiteX320" fmla="*/ 1446935 w 1837368"/>
                <a:gd name="connsiteY320" fmla="*/ 871915 h 1905854"/>
                <a:gd name="connsiteX321" fmla="*/ 1448384 w 1837368"/>
                <a:gd name="connsiteY321" fmla="*/ 873363 h 1905854"/>
                <a:gd name="connsiteX322" fmla="*/ 1442590 w 1837368"/>
                <a:gd name="connsiteY322" fmla="*/ 871915 h 1905854"/>
                <a:gd name="connsiteX323" fmla="*/ 1429555 w 1837368"/>
                <a:gd name="connsiteY323" fmla="*/ 872639 h 1905854"/>
                <a:gd name="connsiteX324" fmla="*/ 1412899 w 1837368"/>
                <a:gd name="connsiteY324" fmla="*/ 872639 h 1905854"/>
                <a:gd name="connsiteX325" fmla="*/ 1429555 w 1837368"/>
                <a:gd name="connsiteY325" fmla="*/ 872639 h 1905854"/>
                <a:gd name="connsiteX326" fmla="*/ 1442590 w 1837368"/>
                <a:gd name="connsiteY326" fmla="*/ 871915 h 1905854"/>
                <a:gd name="connsiteX327" fmla="*/ 1444763 w 1837368"/>
                <a:gd name="connsiteY327" fmla="*/ 871190 h 1905854"/>
                <a:gd name="connsiteX328" fmla="*/ 1444763 w 1837368"/>
                <a:gd name="connsiteY328" fmla="*/ 871190 h 1905854"/>
                <a:gd name="connsiteX329" fmla="*/ 1596117 w 1837368"/>
                <a:gd name="connsiteY329" fmla="*/ 1093514 h 1905854"/>
                <a:gd name="connsiteX330" fmla="*/ 1592496 w 1837368"/>
                <a:gd name="connsiteY330" fmla="*/ 1090618 h 1905854"/>
                <a:gd name="connsiteX331" fmla="*/ 1596841 w 1837368"/>
                <a:gd name="connsiteY331" fmla="*/ 1086997 h 1905854"/>
                <a:gd name="connsiteX332" fmla="*/ 1584530 w 1837368"/>
                <a:gd name="connsiteY332" fmla="*/ 1058029 h 1905854"/>
                <a:gd name="connsiteX333" fmla="*/ 1449108 w 1837368"/>
                <a:gd name="connsiteY333" fmla="*/ 1000095 h 1905854"/>
                <a:gd name="connsiteX334" fmla="*/ 1420141 w 1837368"/>
                <a:gd name="connsiteY334" fmla="*/ 1008785 h 1905854"/>
                <a:gd name="connsiteX335" fmla="*/ 1420141 w 1837368"/>
                <a:gd name="connsiteY335" fmla="*/ 1009509 h 1905854"/>
                <a:gd name="connsiteX336" fmla="*/ 1420141 w 1837368"/>
                <a:gd name="connsiteY336" fmla="*/ 1009509 h 1905854"/>
                <a:gd name="connsiteX337" fmla="*/ 1411450 w 1837368"/>
                <a:gd name="connsiteY337" fmla="*/ 1003716 h 1905854"/>
                <a:gd name="connsiteX338" fmla="*/ 1378138 w 1837368"/>
                <a:gd name="connsiteY338" fmla="*/ 980542 h 1905854"/>
                <a:gd name="connsiteX339" fmla="*/ 1362930 w 1837368"/>
                <a:gd name="connsiteY339" fmla="*/ 980542 h 1905854"/>
                <a:gd name="connsiteX340" fmla="*/ 1362206 w 1837368"/>
                <a:gd name="connsiteY340" fmla="*/ 971128 h 1905854"/>
                <a:gd name="connsiteX341" fmla="*/ 1370172 w 1837368"/>
                <a:gd name="connsiteY341" fmla="*/ 926228 h 1905854"/>
                <a:gd name="connsiteX342" fmla="*/ 1331066 w 1837368"/>
                <a:gd name="connsiteY342" fmla="*/ 953747 h 1905854"/>
                <a:gd name="connsiteX343" fmla="*/ 1304996 w 1837368"/>
                <a:gd name="connsiteY343" fmla="*/ 976921 h 1905854"/>
                <a:gd name="connsiteX344" fmla="*/ 1397691 w 1837368"/>
                <a:gd name="connsiteY344" fmla="*/ 886398 h 1905854"/>
                <a:gd name="connsiteX345" fmla="*/ 1456350 w 1837368"/>
                <a:gd name="connsiteY345" fmla="*/ 885674 h 1905854"/>
                <a:gd name="connsiteX346" fmla="*/ 1457798 w 1837368"/>
                <a:gd name="connsiteY346" fmla="*/ 879156 h 1905854"/>
                <a:gd name="connsiteX347" fmla="*/ 1456350 w 1837368"/>
                <a:gd name="connsiteY347" fmla="*/ 878432 h 1905854"/>
                <a:gd name="connsiteX348" fmla="*/ 1463591 w 1837368"/>
                <a:gd name="connsiteY348" fmla="*/ 879881 h 1905854"/>
                <a:gd name="connsiteX349" fmla="*/ 1460695 w 1837368"/>
                <a:gd name="connsiteY349" fmla="*/ 882053 h 1905854"/>
                <a:gd name="connsiteX350" fmla="*/ 1481696 w 1837368"/>
                <a:gd name="connsiteY350" fmla="*/ 885674 h 1905854"/>
                <a:gd name="connsiteX351" fmla="*/ 1483144 w 1837368"/>
                <a:gd name="connsiteY351" fmla="*/ 885674 h 1905854"/>
                <a:gd name="connsiteX352" fmla="*/ 1502697 w 1837368"/>
                <a:gd name="connsiteY352" fmla="*/ 890019 h 1905854"/>
                <a:gd name="connsiteX353" fmla="*/ 1504870 w 1837368"/>
                <a:gd name="connsiteY353" fmla="*/ 890743 h 1905854"/>
                <a:gd name="connsiteX354" fmla="*/ 1524423 w 1837368"/>
                <a:gd name="connsiteY354" fmla="*/ 895813 h 1905854"/>
                <a:gd name="connsiteX355" fmla="*/ 1526595 w 1837368"/>
                <a:gd name="connsiteY355" fmla="*/ 896537 h 1905854"/>
                <a:gd name="connsiteX356" fmla="*/ 1545424 w 1837368"/>
                <a:gd name="connsiteY356" fmla="*/ 903054 h 1905854"/>
                <a:gd name="connsiteX357" fmla="*/ 1547596 w 1837368"/>
                <a:gd name="connsiteY357" fmla="*/ 903779 h 1905854"/>
                <a:gd name="connsiteX358" fmla="*/ 1566425 w 1837368"/>
                <a:gd name="connsiteY358" fmla="*/ 911020 h 1905854"/>
                <a:gd name="connsiteX359" fmla="*/ 1567874 w 1837368"/>
                <a:gd name="connsiteY359" fmla="*/ 911745 h 1905854"/>
                <a:gd name="connsiteX360" fmla="*/ 1586702 w 1837368"/>
                <a:gd name="connsiteY360" fmla="*/ 920435 h 1905854"/>
                <a:gd name="connsiteX361" fmla="*/ 1586702 w 1837368"/>
                <a:gd name="connsiteY361" fmla="*/ 920435 h 1905854"/>
                <a:gd name="connsiteX362" fmla="*/ 1636671 w 1837368"/>
                <a:gd name="connsiteY362" fmla="*/ 950850 h 1905854"/>
                <a:gd name="connsiteX363" fmla="*/ 1636671 w 1837368"/>
                <a:gd name="connsiteY363" fmla="*/ 948678 h 1905854"/>
                <a:gd name="connsiteX364" fmla="*/ 1640292 w 1837368"/>
                <a:gd name="connsiteY364" fmla="*/ 954471 h 1905854"/>
                <a:gd name="connsiteX365" fmla="*/ 1693881 w 1837368"/>
                <a:gd name="connsiteY365" fmla="*/ 997198 h 1905854"/>
                <a:gd name="connsiteX366" fmla="*/ 1638119 w 1837368"/>
                <a:gd name="connsiteY366" fmla="*/ 1072513 h 1905854"/>
                <a:gd name="connsiteX367" fmla="*/ 1596117 w 1837368"/>
                <a:gd name="connsiteY367" fmla="*/ 1093514 h 1905854"/>
                <a:gd name="connsiteX368" fmla="*/ 1172470 w 1837368"/>
                <a:gd name="connsiteY368" fmla="*/ 1212280 h 1905854"/>
                <a:gd name="connsiteX369" fmla="*/ 1236923 w 1837368"/>
                <a:gd name="connsiteY369" fmla="*/ 1210108 h 1905854"/>
                <a:gd name="connsiteX370" fmla="*/ 1113087 w 1837368"/>
                <a:gd name="connsiteY370" fmla="*/ 1189830 h 1905854"/>
                <a:gd name="connsiteX371" fmla="*/ 1172470 w 1837368"/>
                <a:gd name="connsiteY371" fmla="*/ 1212280 h 1905854"/>
                <a:gd name="connsiteX372" fmla="*/ 1249958 w 1837368"/>
                <a:gd name="connsiteY372" fmla="*/ 1347702 h 1905854"/>
                <a:gd name="connsiteX373" fmla="*/ 1263717 w 1837368"/>
                <a:gd name="connsiteY373" fmla="*/ 1365082 h 1905854"/>
                <a:gd name="connsiteX374" fmla="*/ 1286891 w 1837368"/>
                <a:gd name="connsiteY374" fmla="*/ 1386084 h 1905854"/>
                <a:gd name="connsiteX375" fmla="*/ 1273856 w 1837368"/>
                <a:gd name="connsiteY375" fmla="*/ 1383911 h 1905854"/>
                <a:gd name="connsiteX376" fmla="*/ 1270959 w 1837368"/>
                <a:gd name="connsiteY376" fmla="*/ 1383187 h 1905854"/>
                <a:gd name="connsiteX377" fmla="*/ 1304271 w 1837368"/>
                <a:gd name="connsiteY377" fmla="*/ 1388256 h 1905854"/>
                <a:gd name="connsiteX378" fmla="*/ 1329618 w 1837368"/>
                <a:gd name="connsiteY378" fmla="*/ 1364358 h 1905854"/>
                <a:gd name="connsiteX379" fmla="*/ 1319479 w 1837368"/>
                <a:gd name="connsiteY379" fmla="*/ 1378118 h 1905854"/>
                <a:gd name="connsiteX380" fmla="*/ 1327445 w 1837368"/>
                <a:gd name="connsiteY380" fmla="*/ 1333218 h 1905854"/>
                <a:gd name="connsiteX381" fmla="*/ 1318031 w 1837368"/>
                <a:gd name="connsiteY381" fmla="*/ 1228212 h 1905854"/>
                <a:gd name="connsiteX382" fmla="*/ 1336860 w 1837368"/>
                <a:gd name="connsiteY382" fmla="*/ 1367979 h 1905854"/>
                <a:gd name="connsiteX383" fmla="*/ 1292685 w 1837368"/>
                <a:gd name="connsiteY383" fmla="*/ 1395498 h 1905854"/>
                <a:gd name="connsiteX384" fmla="*/ 1249234 w 1837368"/>
                <a:gd name="connsiteY384" fmla="*/ 1411430 h 1905854"/>
                <a:gd name="connsiteX385" fmla="*/ 1207231 w 1837368"/>
                <a:gd name="connsiteY385" fmla="*/ 1427362 h 1905854"/>
                <a:gd name="connsiteX386" fmla="*/ 1203610 w 1837368"/>
                <a:gd name="connsiteY386" fmla="*/ 1427362 h 1905854"/>
                <a:gd name="connsiteX387" fmla="*/ 1198541 w 1837368"/>
                <a:gd name="connsiteY387" fmla="*/ 1425189 h 1905854"/>
                <a:gd name="connsiteX388" fmla="*/ 1205059 w 1837368"/>
                <a:gd name="connsiteY388" fmla="*/ 1417948 h 1905854"/>
                <a:gd name="connsiteX389" fmla="*/ 1228232 w 1837368"/>
                <a:gd name="connsiteY389" fmla="*/ 1414327 h 1905854"/>
                <a:gd name="connsiteX390" fmla="*/ 1207231 w 1837368"/>
                <a:gd name="connsiteY390" fmla="*/ 1416499 h 1905854"/>
                <a:gd name="connsiteX391" fmla="*/ 1189851 w 1837368"/>
                <a:gd name="connsiteY391" fmla="*/ 1418672 h 1905854"/>
                <a:gd name="connsiteX392" fmla="*/ 1188402 w 1837368"/>
                <a:gd name="connsiteY392" fmla="*/ 1415051 h 1905854"/>
                <a:gd name="connsiteX393" fmla="*/ 1186230 w 1837368"/>
                <a:gd name="connsiteY393" fmla="*/ 1414327 h 1905854"/>
                <a:gd name="connsiteX394" fmla="*/ 1186230 w 1837368"/>
                <a:gd name="connsiteY394" fmla="*/ 1411430 h 1905854"/>
                <a:gd name="connsiteX395" fmla="*/ 1197093 w 1837368"/>
                <a:gd name="connsiteY395" fmla="*/ 1410706 h 1905854"/>
                <a:gd name="connsiteX396" fmla="*/ 1244164 w 1837368"/>
                <a:gd name="connsiteY396" fmla="*/ 1396222 h 1905854"/>
                <a:gd name="connsiteX397" fmla="*/ 1217370 w 1837368"/>
                <a:gd name="connsiteY397" fmla="*/ 1333218 h 1905854"/>
                <a:gd name="connsiteX398" fmla="*/ 1142779 w 1837368"/>
                <a:gd name="connsiteY398" fmla="*/ 1314390 h 1905854"/>
                <a:gd name="connsiteX399" fmla="*/ 1105846 w 1837368"/>
                <a:gd name="connsiteY399" fmla="*/ 1303527 h 1905854"/>
                <a:gd name="connsiteX400" fmla="*/ 1249958 w 1837368"/>
                <a:gd name="connsiteY400" fmla="*/ 1347702 h 1905854"/>
                <a:gd name="connsiteX401" fmla="*/ 1065292 w 1837368"/>
                <a:gd name="connsiteY401" fmla="*/ 1084824 h 1905854"/>
                <a:gd name="connsiteX402" fmla="*/ 922628 w 1837368"/>
                <a:gd name="connsiteY402" fmla="*/ 1084824 h 1905854"/>
                <a:gd name="connsiteX403" fmla="*/ 1065292 w 1837368"/>
                <a:gd name="connsiteY403" fmla="*/ 1084824 h 1905854"/>
                <a:gd name="connsiteX404" fmla="*/ 892936 w 1837368"/>
                <a:gd name="connsiteY404" fmla="*/ 1215901 h 1905854"/>
                <a:gd name="connsiteX405" fmla="*/ 885694 w 1837368"/>
                <a:gd name="connsiteY405" fmla="*/ 1226764 h 1905854"/>
                <a:gd name="connsiteX406" fmla="*/ 874108 w 1837368"/>
                <a:gd name="connsiteY406" fmla="*/ 1220970 h 1905854"/>
                <a:gd name="connsiteX407" fmla="*/ 816897 w 1837368"/>
                <a:gd name="connsiteY407" fmla="*/ 1183313 h 1905854"/>
                <a:gd name="connsiteX408" fmla="*/ 892936 w 1837368"/>
                <a:gd name="connsiteY408" fmla="*/ 1215901 h 1905854"/>
                <a:gd name="connsiteX409" fmla="*/ 800965 w 1837368"/>
                <a:gd name="connsiteY409" fmla="*/ 1223867 h 1905854"/>
                <a:gd name="connsiteX410" fmla="*/ 853830 w 1837368"/>
                <a:gd name="connsiteY410" fmla="*/ 1270939 h 1905854"/>
                <a:gd name="connsiteX411" fmla="*/ 800965 w 1837368"/>
                <a:gd name="connsiteY411" fmla="*/ 1223867 h 1905854"/>
                <a:gd name="connsiteX412" fmla="*/ 643094 w 1837368"/>
                <a:gd name="connsiteY412" fmla="*/ 1029062 h 1905854"/>
                <a:gd name="connsiteX413" fmla="*/ 669164 w 1837368"/>
                <a:gd name="connsiteY413" fmla="*/ 1043546 h 1905854"/>
                <a:gd name="connsiteX414" fmla="*/ 654680 w 1837368"/>
                <a:gd name="connsiteY414" fmla="*/ 1104377 h 1905854"/>
                <a:gd name="connsiteX415" fmla="*/ 641645 w 1837368"/>
                <a:gd name="connsiteY415" fmla="*/ 1052236 h 1905854"/>
                <a:gd name="connsiteX416" fmla="*/ 643094 w 1837368"/>
                <a:gd name="connsiteY416" fmla="*/ 1029062 h 1905854"/>
                <a:gd name="connsiteX417" fmla="*/ 551847 w 1837368"/>
                <a:gd name="connsiteY417" fmla="*/ 1005164 h 1905854"/>
                <a:gd name="connsiteX418" fmla="*/ 570675 w 1837368"/>
                <a:gd name="connsiteY418" fmla="*/ 1003716 h 1905854"/>
                <a:gd name="connsiteX419" fmla="*/ 614850 w 1837368"/>
                <a:gd name="connsiteY419" fmla="*/ 1035580 h 1905854"/>
                <a:gd name="connsiteX420" fmla="*/ 617747 w 1837368"/>
                <a:gd name="connsiteY420" fmla="*/ 1059478 h 1905854"/>
                <a:gd name="connsiteX421" fmla="*/ 605436 w 1837368"/>
                <a:gd name="connsiteY421" fmla="*/ 1094963 h 1905854"/>
                <a:gd name="connsiteX422" fmla="*/ 582986 w 1837368"/>
                <a:gd name="connsiteY422" fmla="*/ 1073237 h 1905854"/>
                <a:gd name="connsiteX423" fmla="*/ 566330 w 1837368"/>
                <a:gd name="connsiteY423" fmla="*/ 1043546 h 1905854"/>
                <a:gd name="connsiteX424" fmla="*/ 551847 w 1837368"/>
                <a:gd name="connsiteY424" fmla="*/ 1005164 h 1905854"/>
                <a:gd name="connsiteX425" fmla="*/ 380216 w 1837368"/>
                <a:gd name="connsiteY425" fmla="*/ 1159415 h 1905854"/>
                <a:gd name="connsiteX426" fmla="*/ 386009 w 1837368"/>
                <a:gd name="connsiteY426" fmla="*/ 1155794 h 1905854"/>
                <a:gd name="connsiteX427" fmla="*/ 420046 w 1837368"/>
                <a:gd name="connsiteY427" fmla="*/ 1090618 h 1905854"/>
                <a:gd name="connsiteX428" fmla="*/ 473635 w 1837368"/>
                <a:gd name="connsiteY428" fmla="*/ 1009509 h 1905854"/>
                <a:gd name="connsiteX429" fmla="*/ 451185 w 1837368"/>
                <a:gd name="connsiteY429" fmla="*/ 1079031 h 1905854"/>
                <a:gd name="connsiteX430" fmla="*/ 423667 w 1837368"/>
                <a:gd name="connsiteY430" fmla="*/ 1113791 h 1905854"/>
                <a:gd name="connsiteX431" fmla="*/ 443219 w 1837368"/>
                <a:gd name="connsiteY431" fmla="*/ 1164484 h 1905854"/>
                <a:gd name="connsiteX432" fmla="*/ 399044 w 1837368"/>
                <a:gd name="connsiteY432" fmla="*/ 1252110 h 1905854"/>
                <a:gd name="connsiteX433" fmla="*/ 422942 w 1837368"/>
                <a:gd name="connsiteY433" fmla="*/ 1246317 h 1905854"/>
                <a:gd name="connsiteX434" fmla="*/ 257105 w 1837368"/>
                <a:gd name="connsiteY434" fmla="*/ 1428810 h 1905854"/>
                <a:gd name="connsiteX435" fmla="*/ 296211 w 1837368"/>
                <a:gd name="connsiteY435" fmla="*/ 1230385 h 1905854"/>
                <a:gd name="connsiteX436" fmla="*/ 380216 w 1837368"/>
                <a:gd name="connsiteY436" fmla="*/ 1159415 h 1905854"/>
                <a:gd name="connsiteX437" fmla="*/ 103578 w 1837368"/>
                <a:gd name="connsiteY437" fmla="*/ 1265869 h 1905854"/>
                <a:gd name="connsiteX438" fmla="*/ 332420 w 1837368"/>
                <a:gd name="connsiteY438" fmla="*/ 1141310 h 1905854"/>
                <a:gd name="connsiteX439" fmla="*/ 103578 w 1837368"/>
                <a:gd name="connsiteY439" fmla="*/ 1265869 h 1905854"/>
                <a:gd name="connsiteX440" fmla="*/ 174548 w 1837368"/>
                <a:gd name="connsiteY440" fmla="*/ 1289043 h 1905854"/>
                <a:gd name="connsiteX441" fmla="*/ 294038 w 1837368"/>
                <a:gd name="connsiteY441" fmla="*/ 1180416 h 1905854"/>
                <a:gd name="connsiteX442" fmla="*/ 270864 w 1837368"/>
                <a:gd name="connsiteY442" fmla="*/ 1198521 h 1905854"/>
                <a:gd name="connsiteX443" fmla="*/ 182514 w 1837368"/>
                <a:gd name="connsiteY443" fmla="*/ 1402740 h 1905854"/>
                <a:gd name="connsiteX444" fmla="*/ 229586 w 1837368"/>
                <a:gd name="connsiteY444" fmla="*/ 1433155 h 1905854"/>
                <a:gd name="connsiteX445" fmla="*/ 186859 w 1837368"/>
                <a:gd name="connsiteY445" fmla="*/ 1444742 h 1905854"/>
                <a:gd name="connsiteX446" fmla="*/ 174548 w 1837368"/>
                <a:gd name="connsiteY446" fmla="*/ 1289043 h 1905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</a:cxnLst>
              <a:rect l="l" t="t" r="r" b="b"/>
              <a:pathLst>
                <a:path w="1837368" h="1905854">
                  <a:moveTo>
                    <a:pt x="186859" y="1574371"/>
                  </a:moveTo>
                  <a:cubicBezTo>
                    <a:pt x="199894" y="1573647"/>
                    <a:pt x="213654" y="1572922"/>
                    <a:pt x="226689" y="1570750"/>
                  </a:cubicBezTo>
                  <a:cubicBezTo>
                    <a:pt x="224517" y="1570750"/>
                    <a:pt x="222344" y="1570750"/>
                    <a:pt x="220171" y="1570750"/>
                  </a:cubicBezTo>
                  <a:cubicBezTo>
                    <a:pt x="210033" y="1564957"/>
                    <a:pt x="199170" y="1559887"/>
                    <a:pt x="189032" y="1554094"/>
                  </a:cubicBezTo>
                  <a:cubicBezTo>
                    <a:pt x="210033" y="1553370"/>
                    <a:pt x="231758" y="1552645"/>
                    <a:pt x="252760" y="1551921"/>
                  </a:cubicBezTo>
                  <a:cubicBezTo>
                    <a:pt x="254208" y="1552645"/>
                    <a:pt x="254932" y="1554094"/>
                    <a:pt x="255656" y="1555542"/>
                  </a:cubicBezTo>
                  <a:cubicBezTo>
                    <a:pt x="252760" y="1557715"/>
                    <a:pt x="250587" y="1559887"/>
                    <a:pt x="248415" y="1562784"/>
                  </a:cubicBezTo>
                  <a:cubicBezTo>
                    <a:pt x="246242" y="1564957"/>
                    <a:pt x="244794" y="1566405"/>
                    <a:pt x="242621" y="1567129"/>
                  </a:cubicBezTo>
                  <a:cubicBezTo>
                    <a:pt x="246242" y="1566405"/>
                    <a:pt x="249139" y="1564957"/>
                    <a:pt x="252760" y="1563508"/>
                  </a:cubicBezTo>
                  <a:cubicBezTo>
                    <a:pt x="254932" y="1562784"/>
                    <a:pt x="256381" y="1562060"/>
                    <a:pt x="258553" y="1560611"/>
                  </a:cubicBezTo>
                  <a:cubicBezTo>
                    <a:pt x="259277" y="1560611"/>
                    <a:pt x="259277" y="1559887"/>
                    <a:pt x="260001" y="1559887"/>
                  </a:cubicBezTo>
                  <a:cubicBezTo>
                    <a:pt x="260001" y="1559887"/>
                    <a:pt x="260726" y="1559887"/>
                    <a:pt x="260726" y="1559887"/>
                  </a:cubicBezTo>
                  <a:cubicBezTo>
                    <a:pt x="260726" y="1559887"/>
                    <a:pt x="260726" y="1559887"/>
                    <a:pt x="260726" y="1559887"/>
                  </a:cubicBezTo>
                  <a:cubicBezTo>
                    <a:pt x="268692" y="1537438"/>
                    <a:pt x="247690" y="1531644"/>
                    <a:pt x="237552" y="1520057"/>
                  </a:cubicBezTo>
                  <a:cubicBezTo>
                    <a:pt x="227413" y="1508470"/>
                    <a:pt x="221620" y="1501228"/>
                    <a:pt x="235379" y="1487469"/>
                  </a:cubicBezTo>
                  <a:cubicBezTo>
                    <a:pt x="279554" y="1440397"/>
                    <a:pt x="324454" y="1393325"/>
                    <a:pt x="375871" y="1355668"/>
                  </a:cubicBezTo>
                  <a:cubicBezTo>
                    <a:pt x="382388" y="1351323"/>
                    <a:pt x="390354" y="1335391"/>
                    <a:pt x="398320" y="1352771"/>
                  </a:cubicBezTo>
                  <a:cubicBezTo>
                    <a:pt x="414252" y="1386084"/>
                    <a:pt x="422218" y="1358565"/>
                    <a:pt x="430908" y="1348426"/>
                  </a:cubicBezTo>
                  <a:cubicBezTo>
                    <a:pt x="453358" y="1323804"/>
                    <a:pt x="449013" y="1290492"/>
                    <a:pt x="454082" y="1260076"/>
                  </a:cubicBezTo>
                  <a:cubicBezTo>
                    <a:pt x="459151" y="1231833"/>
                    <a:pt x="473635" y="1211556"/>
                    <a:pt x="491740" y="1190555"/>
                  </a:cubicBezTo>
                  <a:cubicBezTo>
                    <a:pt x="456255" y="1257903"/>
                    <a:pt x="446840" y="1325252"/>
                    <a:pt x="475083" y="1398395"/>
                  </a:cubicBezTo>
                  <a:cubicBezTo>
                    <a:pt x="506947" y="1480951"/>
                    <a:pt x="571400" y="1496159"/>
                    <a:pt x="645990" y="1500504"/>
                  </a:cubicBezTo>
                  <a:cubicBezTo>
                    <a:pt x="606885" y="1520057"/>
                    <a:pt x="564882" y="1530920"/>
                    <a:pt x="522155" y="1533817"/>
                  </a:cubicBezTo>
                  <a:cubicBezTo>
                    <a:pt x="505499" y="1534541"/>
                    <a:pt x="488119" y="1527299"/>
                    <a:pt x="485946" y="1509919"/>
                  </a:cubicBezTo>
                  <a:cubicBezTo>
                    <a:pt x="483774" y="1490366"/>
                    <a:pt x="505499" y="1499056"/>
                    <a:pt x="515638" y="1493262"/>
                  </a:cubicBezTo>
                  <a:cubicBezTo>
                    <a:pt x="519259" y="1491090"/>
                    <a:pt x="522155" y="1487469"/>
                    <a:pt x="526500" y="1481676"/>
                  </a:cubicBezTo>
                  <a:cubicBezTo>
                    <a:pt x="479429" y="1499056"/>
                    <a:pt x="445392" y="1486021"/>
                    <a:pt x="426563" y="1438949"/>
                  </a:cubicBezTo>
                  <a:cubicBezTo>
                    <a:pt x="420046" y="1423017"/>
                    <a:pt x="409907" y="1430259"/>
                    <a:pt x="400493" y="1436776"/>
                  </a:cubicBezTo>
                  <a:cubicBezTo>
                    <a:pt x="370077" y="1457778"/>
                    <a:pt x="338937" y="1474434"/>
                    <a:pt x="304901" y="1486021"/>
                  </a:cubicBezTo>
                  <a:cubicBezTo>
                    <a:pt x="286796" y="1491814"/>
                    <a:pt x="288245" y="1499780"/>
                    <a:pt x="299107" y="1511367"/>
                  </a:cubicBezTo>
                  <a:cubicBezTo>
                    <a:pt x="307797" y="1520781"/>
                    <a:pt x="320109" y="1531644"/>
                    <a:pt x="291141" y="1535265"/>
                  </a:cubicBezTo>
                  <a:cubicBezTo>
                    <a:pt x="305625" y="1543231"/>
                    <a:pt x="314315" y="1538886"/>
                    <a:pt x="323005" y="1536713"/>
                  </a:cubicBezTo>
                  <a:cubicBezTo>
                    <a:pt x="331695" y="1534541"/>
                    <a:pt x="342558" y="1527299"/>
                    <a:pt x="346903" y="1542507"/>
                  </a:cubicBezTo>
                  <a:cubicBezTo>
                    <a:pt x="351248" y="1557715"/>
                    <a:pt x="338213" y="1558439"/>
                    <a:pt x="329523" y="1564957"/>
                  </a:cubicBezTo>
                  <a:cubicBezTo>
                    <a:pt x="307073" y="1580164"/>
                    <a:pt x="286072" y="1560611"/>
                    <a:pt x="264347" y="1565681"/>
                  </a:cubicBezTo>
                  <a:cubicBezTo>
                    <a:pt x="262898" y="1562784"/>
                    <a:pt x="261450" y="1561336"/>
                    <a:pt x="260726" y="1560611"/>
                  </a:cubicBezTo>
                  <a:cubicBezTo>
                    <a:pt x="260726" y="1560611"/>
                    <a:pt x="260726" y="1559887"/>
                    <a:pt x="260726" y="1559887"/>
                  </a:cubicBezTo>
                  <a:cubicBezTo>
                    <a:pt x="260726" y="1559887"/>
                    <a:pt x="260726" y="1559887"/>
                    <a:pt x="260726" y="1559887"/>
                  </a:cubicBezTo>
                  <a:cubicBezTo>
                    <a:pt x="260001" y="1560611"/>
                    <a:pt x="259277" y="1560611"/>
                    <a:pt x="258553" y="1561336"/>
                  </a:cubicBezTo>
                  <a:cubicBezTo>
                    <a:pt x="254932" y="1563508"/>
                    <a:pt x="250587" y="1566405"/>
                    <a:pt x="249863" y="1571474"/>
                  </a:cubicBezTo>
                  <a:cubicBezTo>
                    <a:pt x="252760" y="1596096"/>
                    <a:pt x="271588" y="1598269"/>
                    <a:pt x="289693" y="1598993"/>
                  </a:cubicBezTo>
                  <a:cubicBezTo>
                    <a:pt x="322281" y="1599717"/>
                    <a:pt x="353421" y="1589579"/>
                    <a:pt x="386009" y="1583785"/>
                  </a:cubicBezTo>
                  <a:cubicBezTo>
                    <a:pt x="425839" y="1576543"/>
                    <a:pt x="438150" y="1584509"/>
                    <a:pt x="443944" y="1625064"/>
                  </a:cubicBezTo>
                  <a:cubicBezTo>
                    <a:pt x="449013" y="1660548"/>
                    <a:pt x="443219" y="1694585"/>
                    <a:pt x="430184" y="1728621"/>
                  </a:cubicBezTo>
                  <a:cubicBezTo>
                    <a:pt x="423667" y="1744554"/>
                    <a:pt x="409907" y="1765555"/>
                    <a:pt x="434529" y="1780038"/>
                  </a:cubicBezTo>
                  <a:cubicBezTo>
                    <a:pt x="451910" y="1808281"/>
                    <a:pt x="463496" y="1839421"/>
                    <a:pt x="490291" y="1859698"/>
                  </a:cubicBezTo>
                  <a:cubicBezTo>
                    <a:pt x="519259" y="1879976"/>
                    <a:pt x="545329" y="1903874"/>
                    <a:pt x="588056" y="1892287"/>
                  </a:cubicBezTo>
                  <a:cubicBezTo>
                    <a:pt x="617023" y="1884321"/>
                    <a:pt x="646714" y="1903874"/>
                    <a:pt x="677130" y="1904598"/>
                  </a:cubicBezTo>
                  <a:cubicBezTo>
                    <a:pt x="687269" y="1904598"/>
                    <a:pt x="705373" y="1911840"/>
                    <a:pt x="703925" y="1891562"/>
                  </a:cubicBezTo>
                  <a:cubicBezTo>
                    <a:pt x="698856" y="1822765"/>
                    <a:pt x="699580" y="1753244"/>
                    <a:pt x="676406" y="1686619"/>
                  </a:cubicBezTo>
                  <a:cubicBezTo>
                    <a:pt x="643818" y="1677205"/>
                    <a:pt x="612678" y="1667790"/>
                    <a:pt x="580090" y="1658376"/>
                  </a:cubicBezTo>
                  <a:cubicBezTo>
                    <a:pt x="614850" y="1657652"/>
                    <a:pt x="648887" y="1661273"/>
                    <a:pt x="680027" y="1676481"/>
                  </a:cubicBezTo>
                  <a:cubicBezTo>
                    <a:pt x="680751" y="1676481"/>
                    <a:pt x="681475" y="1676481"/>
                    <a:pt x="682924" y="1676481"/>
                  </a:cubicBezTo>
                  <a:cubicBezTo>
                    <a:pt x="730720" y="1690964"/>
                    <a:pt x="779240" y="1706172"/>
                    <a:pt x="831381" y="1722104"/>
                  </a:cubicBezTo>
                  <a:cubicBezTo>
                    <a:pt x="821242" y="1676481"/>
                    <a:pt x="812552" y="1633754"/>
                    <a:pt x="802414" y="1589579"/>
                  </a:cubicBezTo>
                  <a:cubicBezTo>
                    <a:pt x="827036" y="1596821"/>
                    <a:pt x="839347" y="1619270"/>
                    <a:pt x="864693" y="1616373"/>
                  </a:cubicBezTo>
                  <a:cubicBezTo>
                    <a:pt x="859624" y="1597545"/>
                    <a:pt x="843692" y="1591751"/>
                    <a:pt x="832829" y="1580888"/>
                  </a:cubicBezTo>
                  <a:cubicBezTo>
                    <a:pt x="817621" y="1567853"/>
                    <a:pt x="798068" y="1557715"/>
                    <a:pt x="798068" y="1533092"/>
                  </a:cubicBezTo>
                  <a:cubicBezTo>
                    <a:pt x="792999" y="1518609"/>
                    <a:pt x="791551" y="1502677"/>
                    <a:pt x="794448" y="1488193"/>
                  </a:cubicBezTo>
                  <a:cubicBezTo>
                    <a:pt x="794448" y="1478055"/>
                    <a:pt x="793723" y="1467192"/>
                    <a:pt x="791551" y="1455605"/>
                  </a:cubicBezTo>
                  <a:cubicBezTo>
                    <a:pt x="790102" y="1453432"/>
                    <a:pt x="787930" y="1451260"/>
                    <a:pt x="786482" y="1449812"/>
                  </a:cubicBezTo>
                  <a:cubicBezTo>
                    <a:pt x="778516" y="1473710"/>
                    <a:pt x="772722" y="1491090"/>
                    <a:pt x="767653" y="1508470"/>
                  </a:cubicBezTo>
                  <a:cubicBezTo>
                    <a:pt x="744479" y="1487469"/>
                    <a:pt x="744479" y="1487469"/>
                    <a:pt x="767653" y="1438225"/>
                  </a:cubicBezTo>
                  <a:cubicBezTo>
                    <a:pt x="758963" y="1446191"/>
                    <a:pt x="750272" y="1454157"/>
                    <a:pt x="741582" y="1462123"/>
                  </a:cubicBezTo>
                  <a:cubicBezTo>
                    <a:pt x="741582" y="1462123"/>
                    <a:pt x="742306" y="1462123"/>
                    <a:pt x="742306" y="1462847"/>
                  </a:cubicBezTo>
                  <a:cubicBezTo>
                    <a:pt x="724926" y="1487469"/>
                    <a:pt x="700304" y="1481676"/>
                    <a:pt x="676406" y="1478055"/>
                  </a:cubicBezTo>
                  <a:cubicBezTo>
                    <a:pt x="608333" y="1467916"/>
                    <a:pt x="577917" y="1419396"/>
                    <a:pt x="572848" y="1359289"/>
                  </a:cubicBezTo>
                  <a:cubicBezTo>
                    <a:pt x="563434" y="1252110"/>
                    <a:pt x="595298" y="1164484"/>
                    <a:pt x="698856" y="1147104"/>
                  </a:cubicBezTo>
                  <a:cubicBezTo>
                    <a:pt x="726374" y="1142759"/>
                    <a:pt x="753893" y="1160139"/>
                    <a:pt x="780688" y="1144207"/>
                  </a:cubicBezTo>
                  <a:cubicBezTo>
                    <a:pt x="767653" y="1163760"/>
                    <a:pt x="749548" y="1173899"/>
                    <a:pt x="726374" y="1174623"/>
                  </a:cubicBezTo>
                  <a:cubicBezTo>
                    <a:pt x="712615" y="1175347"/>
                    <a:pt x="701028" y="1181140"/>
                    <a:pt x="689441" y="1187658"/>
                  </a:cubicBezTo>
                  <a:cubicBezTo>
                    <a:pt x="688717" y="1186934"/>
                    <a:pt x="688717" y="1186934"/>
                    <a:pt x="687993" y="1186209"/>
                  </a:cubicBezTo>
                  <a:cubicBezTo>
                    <a:pt x="691614" y="1179692"/>
                    <a:pt x="695959" y="1172450"/>
                    <a:pt x="700304" y="1162312"/>
                  </a:cubicBezTo>
                  <a:cubicBezTo>
                    <a:pt x="651060" y="1176795"/>
                    <a:pt x="611230" y="1200693"/>
                    <a:pt x="600367" y="1249213"/>
                  </a:cubicBezTo>
                  <a:cubicBezTo>
                    <a:pt x="590228" y="1297009"/>
                    <a:pt x="588780" y="1347702"/>
                    <a:pt x="594573" y="1396222"/>
                  </a:cubicBezTo>
                  <a:cubicBezTo>
                    <a:pt x="600367" y="1446191"/>
                    <a:pt x="629334" y="1459226"/>
                    <a:pt x="675682" y="1438225"/>
                  </a:cubicBezTo>
                  <a:cubicBezTo>
                    <a:pt x="685820" y="1433880"/>
                    <a:pt x="695235" y="1429535"/>
                    <a:pt x="705373" y="1425189"/>
                  </a:cubicBezTo>
                  <a:cubicBezTo>
                    <a:pt x="619196" y="1369428"/>
                    <a:pt x="606885" y="1265869"/>
                    <a:pt x="676406" y="1195624"/>
                  </a:cubicBezTo>
                  <a:cubicBezTo>
                    <a:pt x="677130" y="1195624"/>
                    <a:pt x="677854" y="1194900"/>
                    <a:pt x="677854" y="1194176"/>
                  </a:cubicBezTo>
                  <a:cubicBezTo>
                    <a:pt x="669888" y="1218798"/>
                    <a:pt x="661922" y="1244144"/>
                    <a:pt x="653232" y="1268766"/>
                  </a:cubicBezTo>
                  <a:cubicBezTo>
                    <a:pt x="638749" y="1312217"/>
                    <a:pt x="653956" y="1349150"/>
                    <a:pt x="676406" y="1384635"/>
                  </a:cubicBezTo>
                  <a:cubicBezTo>
                    <a:pt x="682199" y="1394050"/>
                    <a:pt x="690890" y="1396946"/>
                    <a:pt x="700304" y="1397671"/>
                  </a:cubicBezTo>
                  <a:cubicBezTo>
                    <a:pt x="737961" y="1401292"/>
                    <a:pt x="767653" y="1420120"/>
                    <a:pt x="794448" y="1444742"/>
                  </a:cubicBezTo>
                  <a:cubicBezTo>
                    <a:pt x="797344" y="1445467"/>
                    <a:pt x="799517" y="1445467"/>
                    <a:pt x="802414" y="1445467"/>
                  </a:cubicBezTo>
                  <a:cubicBezTo>
                    <a:pt x="879177" y="1472985"/>
                    <a:pt x="959561" y="1486021"/>
                    <a:pt x="1041393" y="1480951"/>
                  </a:cubicBezTo>
                  <a:cubicBezTo>
                    <a:pt x="1066740" y="1479503"/>
                    <a:pt x="1090638" y="1479503"/>
                    <a:pt x="1113812" y="1490366"/>
                  </a:cubicBezTo>
                  <a:cubicBezTo>
                    <a:pt x="1115260" y="1491090"/>
                    <a:pt x="1116708" y="1492538"/>
                    <a:pt x="1118157" y="1493262"/>
                  </a:cubicBezTo>
                  <a:cubicBezTo>
                    <a:pt x="1136985" y="1496159"/>
                    <a:pt x="1155090" y="1496159"/>
                    <a:pt x="1173919" y="1492538"/>
                  </a:cubicBezTo>
                  <a:cubicBezTo>
                    <a:pt x="1189851" y="1488918"/>
                    <a:pt x="1200713" y="1486021"/>
                    <a:pt x="1202162" y="1467916"/>
                  </a:cubicBezTo>
                  <a:cubicBezTo>
                    <a:pt x="1203610" y="1448363"/>
                    <a:pt x="1189851" y="1443294"/>
                    <a:pt x="1173195" y="1441846"/>
                  </a:cubicBezTo>
                  <a:cubicBezTo>
                    <a:pt x="1173195" y="1440397"/>
                    <a:pt x="1173195" y="1438949"/>
                    <a:pt x="1173195" y="1437501"/>
                  </a:cubicBezTo>
                  <a:cubicBezTo>
                    <a:pt x="1173919" y="1437501"/>
                    <a:pt x="1175367" y="1438225"/>
                    <a:pt x="1176091" y="1438225"/>
                  </a:cubicBezTo>
                  <a:cubicBezTo>
                    <a:pt x="1176815" y="1437501"/>
                    <a:pt x="1178264" y="1437501"/>
                    <a:pt x="1178988" y="1436776"/>
                  </a:cubicBezTo>
                  <a:cubicBezTo>
                    <a:pt x="1176815" y="1436776"/>
                    <a:pt x="1175367" y="1436776"/>
                    <a:pt x="1173195" y="1436052"/>
                  </a:cubicBezTo>
                  <a:cubicBezTo>
                    <a:pt x="1169574" y="1436052"/>
                    <a:pt x="1166677" y="1435328"/>
                    <a:pt x="1163056" y="1434604"/>
                  </a:cubicBezTo>
                  <a:cubicBezTo>
                    <a:pt x="1136985" y="1428810"/>
                    <a:pt x="1110191" y="1428086"/>
                    <a:pt x="1087741" y="1411430"/>
                  </a:cubicBezTo>
                  <a:cubicBezTo>
                    <a:pt x="1088465" y="1410706"/>
                    <a:pt x="1088465" y="1410706"/>
                    <a:pt x="1089190" y="1409982"/>
                  </a:cubicBezTo>
                  <a:cubicBezTo>
                    <a:pt x="1121053" y="1414327"/>
                    <a:pt x="1152917" y="1418672"/>
                    <a:pt x="1184057" y="1428810"/>
                  </a:cubicBezTo>
                  <a:cubicBezTo>
                    <a:pt x="1185506" y="1428810"/>
                    <a:pt x="1186230" y="1428086"/>
                    <a:pt x="1187678" y="1428086"/>
                  </a:cubicBezTo>
                  <a:cubicBezTo>
                    <a:pt x="1192023" y="1430983"/>
                    <a:pt x="1195644" y="1433880"/>
                    <a:pt x="1198541" y="1437501"/>
                  </a:cubicBezTo>
                  <a:cubicBezTo>
                    <a:pt x="1198541" y="1437501"/>
                    <a:pt x="1198541" y="1437501"/>
                    <a:pt x="1198541" y="1437501"/>
                  </a:cubicBezTo>
                  <a:cubicBezTo>
                    <a:pt x="1210852" y="1467192"/>
                    <a:pt x="1207955" y="1483848"/>
                    <a:pt x="1186954" y="1492538"/>
                  </a:cubicBezTo>
                  <a:cubicBezTo>
                    <a:pt x="1180436" y="1494711"/>
                    <a:pt x="1173195" y="1495435"/>
                    <a:pt x="1166677" y="1496883"/>
                  </a:cubicBezTo>
                  <a:cubicBezTo>
                    <a:pt x="1150021" y="1499780"/>
                    <a:pt x="1133365" y="1501228"/>
                    <a:pt x="1118881" y="1492538"/>
                  </a:cubicBezTo>
                  <a:cubicBezTo>
                    <a:pt x="1117433" y="1492538"/>
                    <a:pt x="1115260" y="1491814"/>
                    <a:pt x="1113812" y="1491814"/>
                  </a:cubicBezTo>
                  <a:cubicBezTo>
                    <a:pt x="1110915" y="1493987"/>
                    <a:pt x="1108742" y="1495435"/>
                    <a:pt x="1105846" y="1497608"/>
                  </a:cubicBezTo>
                  <a:cubicBezTo>
                    <a:pt x="1105122" y="1497608"/>
                    <a:pt x="1104397" y="1497608"/>
                    <a:pt x="1103673" y="1497608"/>
                  </a:cubicBezTo>
                  <a:cubicBezTo>
                    <a:pt x="1083396" y="1496883"/>
                    <a:pt x="1063119" y="1497608"/>
                    <a:pt x="1042842" y="1494711"/>
                  </a:cubicBezTo>
                  <a:cubicBezTo>
                    <a:pt x="1024013" y="1492538"/>
                    <a:pt x="1014599" y="1496883"/>
                    <a:pt x="1010978" y="1517161"/>
                  </a:cubicBezTo>
                  <a:cubicBezTo>
                    <a:pt x="1003012" y="1558439"/>
                    <a:pt x="1002288" y="1600441"/>
                    <a:pt x="1009530" y="1642444"/>
                  </a:cubicBezTo>
                  <a:cubicBezTo>
                    <a:pt x="1016047" y="1681550"/>
                    <a:pt x="1034876" y="1718483"/>
                    <a:pt x="1047911" y="1757589"/>
                  </a:cubicBezTo>
                  <a:cubicBezTo>
                    <a:pt x="1035600" y="1754692"/>
                    <a:pt x="1027634" y="1752520"/>
                    <a:pt x="1019668" y="1751071"/>
                  </a:cubicBezTo>
                  <a:cubicBezTo>
                    <a:pt x="1018944" y="1751795"/>
                    <a:pt x="1018220" y="1753244"/>
                    <a:pt x="1017495" y="1753968"/>
                  </a:cubicBezTo>
                  <a:cubicBezTo>
                    <a:pt x="1001563" y="1746726"/>
                    <a:pt x="985632" y="1740208"/>
                    <a:pt x="966803" y="1732967"/>
                  </a:cubicBezTo>
                  <a:cubicBezTo>
                    <a:pt x="984183" y="1725001"/>
                    <a:pt x="996494" y="1743105"/>
                    <a:pt x="1013150" y="1733691"/>
                  </a:cubicBezTo>
                  <a:cubicBezTo>
                    <a:pt x="996494" y="1707620"/>
                    <a:pt x="946526" y="1725001"/>
                    <a:pt x="946526" y="1681550"/>
                  </a:cubicBezTo>
                  <a:cubicBezTo>
                    <a:pt x="946526" y="1651134"/>
                    <a:pt x="931318" y="1620718"/>
                    <a:pt x="944353" y="1588130"/>
                  </a:cubicBezTo>
                  <a:cubicBezTo>
                    <a:pt x="959561" y="1597545"/>
                    <a:pt x="972596" y="1605511"/>
                    <a:pt x="986356" y="1614201"/>
                  </a:cubicBezTo>
                  <a:cubicBezTo>
                    <a:pt x="992149" y="1577268"/>
                    <a:pt x="921179" y="1571474"/>
                    <a:pt x="953043" y="1528748"/>
                  </a:cubicBezTo>
                  <a:cubicBezTo>
                    <a:pt x="971148" y="1528023"/>
                    <a:pt x="976217" y="1552645"/>
                    <a:pt x="997943" y="1546128"/>
                  </a:cubicBezTo>
                  <a:cubicBezTo>
                    <a:pt x="982011" y="1526575"/>
                    <a:pt x="976217" y="1496159"/>
                    <a:pt x="953767" y="1492538"/>
                  </a:cubicBezTo>
                  <a:cubicBezTo>
                    <a:pt x="935663" y="1489642"/>
                    <a:pt x="940008" y="1522954"/>
                    <a:pt x="924076" y="1536713"/>
                  </a:cubicBezTo>
                  <a:cubicBezTo>
                    <a:pt x="910317" y="1517885"/>
                    <a:pt x="896557" y="1497608"/>
                    <a:pt x="881349" y="1476606"/>
                  </a:cubicBezTo>
                  <a:cubicBezTo>
                    <a:pt x="874108" y="1494711"/>
                    <a:pt x="877004" y="1510643"/>
                    <a:pt x="885694" y="1520781"/>
                  </a:cubicBezTo>
                  <a:cubicBezTo>
                    <a:pt x="922628" y="1564232"/>
                    <a:pt x="923352" y="1615649"/>
                    <a:pt x="923352" y="1668514"/>
                  </a:cubicBezTo>
                  <a:cubicBezTo>
                    <a:pt x="924076" y="1735139"/>
                    <a:pt x="952319" y="1761934"/>
                    <a:pt x="1018944" y="1771348"/>
                  </a:cubicBezTo>
                  <a:cubicBezTo>
                    <a:pt x="1018944" y="1769900"/>
                    <a:pt x="1018944" y="1767727"/>
                    <a:pt x="1018944" y="1766279"/>
                  </a:cubicBezTo>
                  <a:cubicBezTo>
                    <a:pt x="1018944" y="1766279"/>
                    <a:pt x="1018944" y="1767003"/>
                    <a:pt x="1019668" y="1767003"/>
                  </a:cubicBezTo>
                  <a:cubicBezTo>
                    <a:pt x="1073982" y="1790177"/>
                    <a:pt x="1131916" y="1803937"/>
                    <a:pt x="1189851" y="1814799"/>
                  </a:cubicBezTo>
                  <a:cubicBezTo>
                    <a:pt x="1291236" y="1833628"/>
                    <a:pt x="1412899" y="1774969"/>
                    <a:pt x="1448384" y="1686619"/>
                  </a:cubicBezTo>
                  <a:cubicBezTo>
                    <a:pt x="1499801" y="1559163"/>
                    <a:pt x="1567874" y="1440397"/>
                    <a:pt x="1639568" y="1324528"/>
                  </a:cubicBezTo>
                  <a:cubicBezTo>
                    <a:pt x="1666362" y="1281077"/>
                    <a:pt x="1675777" y="1244868"/>
                    <a:pt x="1637395" y="1205038"/>
                  </a:cubicBezTo>
                  <a:cubicBezTo>
                    <a:pt x="1627981" y="1194900"/>
                    <a:pt x="1619290" y="1181864"/>
                    <a:pt x="1630153" y="1165932"/>
                  </a:cubicBezTo>
                  <a:cubicBezTo>
                    <a:pt x="1641016" y="1150000"/>
                    <a:pt x="1654051" y="1144207"/>
                    <a:pt x="1672156" y="1154346"/>
                  </a:cubicBezTo>
                  <a:cubicBezTo>
                    <a:pt x="1664190" y="1107274"/>
                    <a:pt x="1675777" y="1068892"/>
                    <a:pt x="1706916" y="1037028"/>
                  </a:cubicBezTo>
                  <a:cubicBezTo>
                    <a:pt x="1714158" y="1047167"/>
                    <a:pt x="1711986" y="1065995"/>
                    <a:pt x="1733711" y="1068892"/>
                  </a:cubicBezTo>
                  <a:cubicBezTo>
                    <a:pt x="1724297" y="1034131"/>
                    <a:pt x="1732987" y="1007337"/>
                    <a:pt x="1764127" y="989956"/>
                  </a:cubicBezTo>
                  <a:cubicBezTo>
                    <a:pt x="1771369" y="985611"/>
                    <a:pt x="1772817" y="976197"/>
                    <a:pt x="1775714" y="968231"/>
                  </a:cubicBezTo>
                  <a:cubicBezTo>
                    <a:pt x="1785128" y="937815"/>
                    <a:pt x="1795267" y="908124"/>
                    <a:pt x="1805405" y="878432"/>
                  </a:cubicBezTo>
                  <a:cubicBezTo>
                    <a:pt x="1825682" y="867570"/>
                    <a:pt x="1827131" y="851638"/>
                    <a:pt x="1819889" y="832085"/>
                  </a:cubicBezTo>
                  <a:cubicBezTo>
                    <a:pt x="1846683" y="735768"/>
                    <a:pt x="1841614" y="640177"/>
                    <a:pt x="1811923" y="545309"/>
                  </a:cubicBezTo>
                  <a:cubicBezTo>
                    <a:pt x="1788025" y="468546"/>
                    <a:pt x="1734435" y="424370"/>
                    <a:pt x="1656224" y="418577"/>
                  </a:cubicBezTo>
                  <a:cubicBezTo>
                    <a:pt x="1584530" y="413508"/>
                    <a:pt x="1509939" y="403369"/>
                    <a:pt x="1439693" y="429440"/>
                  </a:cubicBezTo>
                  <a:cubicBezTo>
                    <a:pt x="1536010" y="386713"/>
                    <a:pt x="1634498" y="387437"/>
                    <a:pt x="1738056" y="411335"/>
                  </a:cubicBezTo>
                  <a:cubicBezTo>
                    <a:pt x="1732263" y="390334"/>
                    <a:pt x="1719228" y="380919"/>
                    <a:pt x="1708365" y="370057"/>
                  </a:cubicBezTo>
                  <a:cubicBezTo>
                    <a:pt x="1657672" y="320088"/>
                    <a:pt x="1597565" y="280982"/>
                    <a:pt x="1535285" y="246222"/>
                  </a:cubicBezTo>
                  <a:cubicBezTo>
                    <a:pt x="1499076" y="225945"/>
                    <a:pt x="1466488" y="201322"/>
                    <a:pt x="1437521" y="170907"/>
                  </a:cubicBezTo>
                  <a:cubicBezTo>
                    <a:pt x="1379586" y="110076"/>
                    <a:pt x="1380311" y="110076"/>
                    <a:pt x="1309341" y="158596"/>
                  </a:cubicBezTo>
                  <a:cubicBezTo>
                    <a:pt x="1303547" y="162217"/>
                    <a:pt x="1294857" y="175252"/>
                    <a:pt x="1289788" y="161492"/>
                  </a:cubicBezTo>
                  <a:cubicBezTo>
                    <a:pt x="1281822" y="139043"/>
                    <a:pt x="1269511" y="154975"/>
                    <a:pt x="1260096" y="155699"/>
                  </a:cubicBezTo>
                  <a:cubicBezTo>
                    <a:pt x="1264441" y="138319"/>
                    <a:pt x="1274580" y="125283"/>
                    <a:pt x="1286891" y="111524"/>
                  </a:cubicBezTo>
                  <a:cubicBezTo>
                    <a:pt x="1313686" y="81108"/>
                    <a:pt x="1318031" y="44175"/>
                    <a:pt x="1312237" y="0"/>
                  </a:cubicBezTo>
                  <a:cubicBezTo>
                    <a:pt x="1301375" y="11587"/>
                    <a:pt x="1293409" y="17380"/>
                    <a:pt x="1286891" y="25346"/>
                  </a:cubicBezTo>
                  <a:cubicBezTo>
                    <a:pt x="1206507" y="122387"/>
                    <a:pt x="1105846" y="162217"/>
                    <a:pt x="982735" y="147009"/>
                  </a:cubicBezTo>
                  <a:cubicBezTo>
                    <a:pt x="954492" y="143388"/>
                    <a:pt x="931318" y="134698"/>
                    <a:pt x="911041" y="113696"/>
                  </a:cubicBezTo>
                  <a:cubicBezTo>
                    <a:pt x="904523" y="106455"/>
                    <a:pt x="900902" y="93419"/>
                    <a:pt x="884970" y="95592"/>
                  </a:cubicBezTo>
                  <a:cubicBezTo>
                    <a:pt x="884970" y="118042"/>
                    <a:pt x="885694" y="141215"/>
                    <a:pt x="884970" y="163665"/>
                  </a:cubicBezTo>
                  <a:cubicBezTo>
                    <a:pt x="884970" y="175976"/>
                    <a:pt x="887143" y="182494"/>
                    <a:pt x="900178" y="183942"/>
                  </a:cubicBezTo>
                  <a:cubicBezTo>
                    <a:pt x="958837" y="191184"/>
                    <a:pt x="1018220" y="207116"/>
                    <a:pt x="1078327" y="196977"/>
                  </a:cubicBezTo>
                  <a:cubicBezTo>
                    <a:pt x="1136985" y="186839"/>
                    <a:pt x="1195644" y="173079"/>
                    <a:pt x="1254303" y="160768"/>
                  </a:cubicBezTo>
                  <a:cubicBezTo>
                    <a:pt x="1241992" y="175976"/>
                    <a:pt x="1223163" y="178873"/>
                    <a:pt x="1206507" y="182494"/>
                  </a:cubicBezTo>
                  <a:cubicBezTo>
                    <a:pt x="1115260" y="203495"/>
                    <a:pt x="1024013" y="217254"/>
                    <a:pt x="930594" y="193356"/>
                  </a:cubicBezTo>
                  <a:cubicBezTo>
                    <a:pt x="892936" y="183218"/>
                    <a:pt x="880625" y="194805"/>
                    <a:pt x="872659" y="232462"/>
                  </a:cubicBezTo>
                  <a:cubicBezTo>
                    <a:pt x="864693" y="270120"/>
                    <a:pt x="857451" y="308501"/>
                    <a:pt x="850210" y="346159"/>
                  </a:cubicBezTo>
                  <a:cubicBezTo>
                    <a:pt x="840795" y="393955"/>
                    <a:pt x="842968" y="394679"/>
                    <a:pt x="890764" y="394679"/>
                  </a:cubicBezTo>
                  <a:cubicBezTo>
                    <a:pt x="981286" y="394679"/>
                    <a:pt x="1068188" y="375126"/>
                    <a:pt x="1155090" y="357746"/>
                  </a:cubicBezTo>
                  <a:cubicBezTo>
                    <a:pt x="1163056" y="357021"/>
                    <a:pt x="1170298" y="356297"/>
                    <a:pt x="1177540" y="354849"/>
                  </a:cubicBezTo>
                  <a:cubicBezTo>
                    <a:pt x="1188402" y="351228"/>
                    <a:pt x="1199989" y="349056"/>
                    <a:pt x="1210852" y="346883"/>
                  </a:cubicBezTo>
                  <a:cubicBezTo>
                    <a:pt x="1221715" y="343986"/>
                    <a:pt x="1231853" y="340365"/>
                    <a:pt x="1241268" y="337469"/>
                  </a:cubicBezTo>
                  <a:cubicBezTo>
                    <a:pt x="1232577" y="341814"/>
                    <a:pt x="1222439" y="344710"/>
                    <a:pt x="1210852" y="346883"/>
                  </a:cubicBezTo>
                  <a:cubicBezTo>
                    <a:pt x="1200713" y="349780"/>
                    <a:pt x="1189127" y="352676"/>
                    <a:pt x="1177540" y="354849"/>
                  </a:cubicBezTo>
                  <a:cubicBezTo>
                    <a:pt x="1169574" y="357021"/>
                    <a:pt x="1162332" y="360642"/>
                    <a:pt x="1155090" y="364988"/>
                  </a:cubicBezTo>
                  <a:cubicBezTo>
                    <a:pt x="1071809" y="388886"/>
                    <a:pt x="987804" y="415680"/>
                    <a:pt x="900178" y="413508"/>
                  </a:cubicBezTo>
                  <a:cubicBezTo>
                    <a:pt x="853830" y="412059"/>
                    <a:pt x="830657" y="430888"/>
                    <a:pt x="809655" y="469270"/>
                  </a:cubicBezTo>
                  <a:cubicBezTo>
                    <a:pt x="735789" y="607588"/>
                    <a:pt x="724926" y="761115"/>
                    <a:pt x="710442" y="912469"/>
                  </a:cubicBezTo>
                  <a:cubicBezTo>
                    <a:pt x="708270" y="931298"/>
                    <a:pt x="732892" y="942160"/>
                    <a:pt x="751721" y="932022"/>
                  </a:cubicBezTo>
                  <a:cubicBezTo>
                    <a:pt x="761859" y="926953"/>
                    <a:pt x="765480" y="916090"/>
                    <a:pt x="771274" y="906675"/>
                  </a:cubicBezTo>
                  <a:cubicBezTo>
                    <a:pt x="853106" y="770529"/>
                    <a:pt x="942905" y="639452"/>
                    <a:pt x="1042118" y="514893"/>
                  </a:cubicBezTo>
                  <a:cubicBezTo>
                    <a:pt x="1058774" y="494616"/>
                    <a:pt x="1076878" y="477236"/>
                    <a:pt x="1100052" y="464200"/>
                  </a:cubicBezTo>
                  <a:cubicBezTo>
                    <a:pt x="982011" y="612658"/>
                    <a:pt x="863245" y="759667"/>
                    <a:pt x="777067" y="932746"/>
                  </a:cubicBezTo>
                  <a:cubicBezTo>
                    <a:pt x="803862" y="934919"/>
                    <a:pt x="825587" y="937815"/>
                    <a:pt x="847313" y="938539"/>
                  </a:cubicBezTo>
                  <a:cubicBezTo>
                    <a:pt x="958113" y="942884"/>
                    <a:pt x="1068912" y="960265"/>
                    <a:pt x="1179712" y="934194"/>
                  </a:cubicBezTo>
                  <a:cubicBezTo>
                    <a:pt x="1209404" y="926953"/>
                    <a:pt x="1225336" y="914641"/>
                    <a:pt x="1230405" y="883502"/>
                  </a:cubicBezTo>
                  <a:cubicBezTo>
                    <a:pt x="1242716" y="808911"/>
                    <a:pt x="1232577" y="737217"/>
                    <a:pt x="1207955" y="660454"/>
                  </a:cubicBezTo>
                  <a:cubicBezTo>
                    <a:pt x="1234750" y="686524"/>
                    <a:pt x="1242716" y="720561"/>
                    <a:pt x="1268787" y="742286"/>
                  </a:cubicBezTo>
                  <a:cubicBezTo>
                    <a:pt x="1279649" y="656109"/>
                    <a:pt x="1282546" y="572828"/>
                    <a:pt x="1326721" y="499685"/>
                  </a:cubicBezTo>
                  <a:cubicBezTo>
                    <a:pt x="1304996" y="616279"/>
                    <a:pt x="1295581" y="734320"/>
                    <a:pt x="1260821" y="852362"/>
                  </a:cubicBezTo>
                  <a:cubicBezTo>
                    <a:pt x="1282546" y="845120"/>
                    <a:pt x="1297030" y="839326"/>
                    <a:pt x="1319479" y="831360"/>
                  </a:cubicBezTo>
                  <a:cubicBezTo>
                    <a:pt x="1282546" y="889295"/>
                    <a:pt x="1278201" y="953747"/>
                    <a:pt x="1232577" y="998646"/>
                  </a:cubicBezTo>
                  <a:cubicBezTo>
                    <a:pt x="1226784" y="1004440"/>
                    <a:pt x="1217370" y="1010233"/>
                    <a:pt x="1220266" y="1024717"/>
                  </a:cubicBezTo>
                  <a:cubicBezTo>
                    <a:pt x="1284719" y="991405"/>
                    <a:pt x="1350619" y="1005888"/>
                    <a:pt x="1415795" y="1016751"/>
                  </a:cubicBezTo>
                  <a:cubicBezTo>
                    <a:pt x="1416520" y="1016751"/>
                    <a:pt x="1416520" y="1016027"/>
                    <a:pt x="1417244" y="1016027"/>
                  </a:cubicBezTo>
                  <a:cubicBezTo>
                    <a:pt x="1417244" y="1018199"/>
                    <a:pt x="1416520" y="1020372"/>
                    <a:pt x="1416520" y="1021820"/>
                  </a:cubicBezTo>
                  <a:cubicBezTo>
                    <a:pt x="1475903" y="1039201"/>
                    <a:pt x="1531664" y="1065271"/>
                    <a:pt x="1584530" y="1094963"/>
                  </a:cubicBezTo>
                  <a:cubicBezTo>
                    <a:pt x="1584530" y="1095687"/>
                    <a:pt x="1584530" y="1096411"/>
                    <a:pt x="1584530" y="1097135"/>
                  </a:cubicBezTo>
                  <a:cubicBezTo>
                    <a:pt x="1591772" y="1109446"/>
                    <a:pt x="1619290" y="1113067"/>
                    <a:pt x="1601186" y="1136241"/>
                  </a:cubicBezTo>
                  <a:cubicBezTo>
                    <a:pt x="1585978" y="1155794"/>
                    <a:pt x="1570770" y="1149276"/>
                    <a:pt x="1554114" y="1138413"/>
                  </a:cubicBezTo>
                  <a:cubicBezTo>
                    <a:pt x="1494007" y="1097859"/>
                    <a:pt x="1425210" y="1077582"/>
                    <a:pt x="1356413" y="1059478"/>
                  </a:cubicBezTo>
                  <a:cubicBezTo>
                    <a:pt x="1341205" y="1055857"/>
                    <a:pt x="1304996" y="1071065"/>
                    <a:pt x="1315858" y="1029062"/>
                  </a:cubicBezTo>
                  <a:cubicBezTo>
                    <a:pt x="1316583" y="1027614"/>
                    <a:pt x="1313686" y="1025441"/>
                    <a:pt x="1311513" y="1023993"/>
                  </a:cubicBezTo>
                  <a:cubicBezTo>
                    <a:pt x="1292685" y="1011682"/>
                    <a:pt x="1236198" y="1026889"/>
                    <a:pt x="1223887" y="1047891"/>
                  </a:cubicBezTo>
                  <a:cubicBezTo>
                    <a:pt x="1215921" y="1060926"/>
                    <a:pt x="1210852" y="1076134"/>
                    <a:pt x="1202162" y="1089169"/>
                  </a:cubicBezTo>
                  <a:cubicBezTo>
                    <a:pt x="1188402" y="1109446"/>
                    <a:pt x="1194196" y="1116688"/>
                    <a:pt x="1215921" y="1123930"/>
                  </a:cubicBezTo>
                  <a:cubicBezTo>
                    <a:pt x="1265890" y="1140586"/>
                    <a:pt x="1265890" y="1141310"/>
                    <a:pt x="1282546" y="1184761"/>
                  </a:cubicBezTo>
                  <a:cubicBezTo>
                    <a:pt x="1236923" y="1127551"/>
                    <a:pt x="1173919" y="1128275"/>
                    <a:pt x="1122502" y="1107274"/>
                  </a:cubicBezTo>
                  <a:cubicBezTo>
                    <a:pt x="1124674" y="1094963"/>
                    <a:pt x="1135537" y="1095687"/>
                    <a:pt x="1142055" y="1090618"/>
                  </a:cubicBezTo>
                  <a:cubicBezTo>
                    <a:pt x="1150021" y="1084824"/>
                    <a:pt x="1158711" y="1080479"/>
                    <a:pt x="1166677" y="1075410"/>
                  </a:cubicBezTo>
                  <a:cubicBezTo>
                    <a:pt x="1181161" y="1065995"/>
                    <a:pt x="1189851" y="1050788"/>
                    <a:pt x="1186230" y="1035580"/>
                  </a:cubicBezTo>
                  <a:cubicBezTo>
                    <a:pt x="1181885" y="1017475"/>
                    <a:pt x="1163056" y="1022544"/>
                    <a:pt x="1149297" y="1023269"/>
                  </a:cubicBezTo>
                  <a:cubicBezTo>
                    <a:pt x="1027634" y="1028338"/>
                    <a:pt x="911765" y="1051512"/>
                    <a:pt x="809655" y="1123206"/>
                  </a:cubicBezTo>
                  <a:cubicBezTo>
                    <a:pt x="800241" y="1129723"/>
                    <a:pt x="791551" y="1139862"/>
                    <a:pt x="778516" y="1139862"/>
                  </a:cubicBezTo>
                  <a:cubicBezTo>
                    <a:pt x="777791" y="1140586"/>
                    <a:pt x="776343" y="1140586"/>
                    <a:pt x="775619" y="1140586"/>
                  </a:cubicBezTo>
                  <a:cubicBezTo>
                    <a:pt x="776343" y="1136241"/>
                    <a:pt x="761859" y="1132620"/>
                    <a:pt x="774170" y="1126102"/>
                  </a:cubicBezTo>
                  <a:cubicBezTo>
                    <a:pt x="819070" y="1102204"/>
                    <a:pt x="863969" y="1077582"/>
                    <a:pt x="908144" y="1053684"/>
                  </a:cubicBezTo>
                  <a:cubicBezTo>
                    <a:pt x="916110" y="1049339"/>
                    <a:pt x="932042" y="1046442"/>
                    <a:pt x="928421" y="1036304"/>
                  </a:cubicBezTo>
                  <a:cubicBezTo>
                    <a:pt x="917558" y="1001543"/>
                    <a:pt x="945077" y="1013130"/>
                    <a:pt x="956664" y="1012406"/>
                  </a:cubicBezTo>
                  <a:cubicBezTo>
                    <a:pt x="1018944" y="1010233"/>
                    <a:pt x="1082672" y="1010958"/>
                    <a:pt x="1144952" y="1010233"/>
                  </a:cubicBezTo>
                  <a:cubicBezTo>
                    <a:pt x="1198541" y="1010233"/>
                    <a:pt x="1203610" y="1005164"/>
                    <a:pt x="1207231" y="947230"/>
                  </a:cubicBezTo>
                  <a:cubicBezTo>
                    <a:pt x="1171746" y="955920"/>
                    <a:pt x="1131916" y="949402"/>
                    <a:pt x="1107294" y="992129"/>
                  </a:cubicBezTo>
                  <a:cubicBezTo>
                    <a:pt x="1094259" y="1015303"/>
                    <a:pt x="1062395" y="1005164"/>
                    <a:pt x="1051532" y="978369"/>
                  </a:cubicBezTo>
                  <a:cubicBezTo>
                    <a:pt x="1046463" y="965334"/>
                    <a:pt x="1037773" y="960265"/>
                    <a:pt x="1024013" y="960265"/>
                  </a:cubicBezTo>
                  <a:cubicBezTo>
                    <a:pt x="1004460" y="959541"/>
                    <a:pt x="999391" y="976197"/>
                    <a:pt x="989252" y="988508"/>
                  </a:cubicBezTo>
                  <a:cubicBezTo>
                    <a:pt x="976217" y="1003716"/>
                    <a:pt x="963906" y="1012406"/>
                    <a:pt x="949422" y="990680"/>
                  </a:cubicBezTo>
                  <a:cubicBezTo>
                    <a:pt x="917558" y="942884"/>
                    <a:pt x="901626" y="942160"/>
                    <a:pt x="865417" y="984163"/>
                  </a:cubicBezTo>
                  <a:cubicBezTo>
                    <a:pt x="862521" y="987059"/>
                    <a:pt x="857451" y="989232"/>
                    <a:pt x="852382" y="992853"/>
                  </a:cubicBezTo>
                  <a:cubicBezTo>
                    <a:pt x="848037" y="978369"/>
                    <a:pt x="845140" y="966058"/>
                    <a:pt x="840071" y="949402"/>
                  </a:cubicBezTo>
                  <a:cubicBezTo>
                    <a:pt x="808207" y="987784"/>
                    <a:pt x="771274" y="1003716"/>
                    <a:pt x="724926" y="1002267"/>
                  </a:cubicBezTo>
                  <a:cubicBezTo>
                    <a:pt x="769101" y="1005888"/>
                    <a:pt x="814000" y="1008785"/>
                    <a:pt x="858176" y="1012406"/>
                  </a:cubicBezTo>
                  <a:cubicBezTo>
                    <a:pt x="861072" y="1029786"/>
                    <a:pt x="852382" y="1042097"/>
                    <a:pt x="843692" y="1053684"/>
                  </a:cubicBezTo>
                  <a:cubicBezTo>
                    <a:pt x="832829" y="1067444"/>
                    <a:pt x="820518" y="1086997"/>
                    <a:pt x="801689" y="1082652"/>
                  </a:cubicBezTo>
                  <a:cubicBezTo>
                    <a:pt x="786482" y="1079755"/>
                    <a:pt x="798793" y="1055857"/>
                    <a:pt x="787206" y="1039925"/>
                  </a:cubicBezTo>
                  <a:cubicBezTo>
                    <a:pt x="768377" y="1068168"/>
                    <a:pt x="730720" y="1079031"/>
                    <a:pt x="734340" y="1121033"/>
                  </a:cubicBezTo>
                  <a:cubicBezTo>
                    <a:pt x="735065" y="1128275"/>
                    <a:pt x="729995" y="1128275"/>
                    <a:pt x="725650" y="1128275"/>
                  </a:cubicBezTo>
                  <a:cubicBezTo>
                    <a:pt x="696683" y="1126827"/>
                    <a:pt x="665543" y="1138413"/>
                    <a:pt x="638749" y="1119585"/>
                  </a:cubicBezTo>
                  <a:cubicBezTo>
                    <a:pt x="685096" y="1119585"/>
                    <a:pt x="685096" y="1115240"/>
                    <a:pt x="684372" y="1059478"/>
                  </a:cubicBezTo>
                  <a:cubicBezTo>
                    <a:pt x="684372" y="1044994"/>
                    <a:pt x="685096" y="1029786"/>
                    <a:pt x="684372" y="1015303"/>
                  </a:cubicBezTo>
                  <a:cubicBezTo>
                    <a:pt x="683648" y="998646"/>
                    <a:pt x="690165" y="970403"/>
                    <a:pt x="656853" y="993577"/>
                  </a:cubicBezTo>
                  <a:cubicBezTo>
                    <a:pt x="648887" y="1000095"/>
                    <a:pt x="644542" y="990680"/>
                    <a:pt x="639473" y="987059"/>
                  </a:cubicBezTo>
                  <a:cubicBezTo>
                    <a:pt x="628610" y="979818"/>
                    <a:pt x="623541" y="965334"/>
                    <a:pt x="607609" y="964610"/>
                  </a:cubicBezTo>
                  <a:cubicBezTo>
                    <a:pt x="595298" y="977645"/>
                    <a:pt x="611230" y="995750"/>
                    <a:pt x="599643" y="1009509"/>
                  </a:cubicBezTo>
                  <a:cubicBezTo>
                    <a:pt x="580814" y="1003716"/>
                    <a:pt x="559813" y="1001543"/>
                    <a:pt x="548226" y="983439"/>
                  </a:cubicBezTo>
                  <a:cubicBezTo>
                    <a:pt x="542432" y="974749"/>
                    <a:pt x="538087" y="972576"/>
                    <a:pt x="528673" y="977645"/>
                  </a:cubicBezTo>
                  <a:cubicBezTo>
                    <a:pt x="519983" y="982714"/>
                    <a:pt x="512017" y="987059"/>
                    <a:pt x="514189" y="1000095"/>
                  </a:cubicBezTo>
                  <a:cubicBezTo>
                    <a:pt x="517810" y="1024717"/>
                    <a:pt x="524328" y="1048615"/>
                    <a:pt x="522879" y="1073237"/>
                  </a:cubicBezTo>
                  <a:cubicBezTo>
                    <a:pt x="521431" y="1100756"/>
                    <a:pt x="531570" y="1116688"/>
                    <a:pt x="554019" y="1123930"/>
                  </a:cubicBezTo>
                  <a:cubicBezTo>
                    <a:pt x="535191" y="1129723"/>
                    <a:pt x="519259" y="1142034"/>
                    <a:pt x="505499" y="1157966"/>
                  </a:cubicBezTo>
                  <a:cubicBezTo>
                    <a:pt x="500430" y="1163760"/>
                    <a:pt x="497533" y="1178968"/>
                    <a:pt x="484498" y="1168105"/>
                  </a:cubicBezTo>
                  <a:cubicBezTo>
                    <a:pt x="470738" y="1156518"/>
                    <a:pt x="483774" y="1150725"/>
                    <a:pt x="490291" y="1142759"/>
                  </a:cubicBezTo>
                  <a:cubicBezTo>
                    <a:pt x="509844" y="1118136"/>
                    <a:pt x="521431" y="1088445"/>
                    <a:pt x="514913" y="1057305"/>
                  </a:cubicBezTo>
                  <a:cubicBezTo>
                    <a:pt x="505499" y="1007337"/>
                    <a:pt x="496085" y="957368"/>
                    <a:pt x="474359" y="910296"/>
                  </a:cubicBezTo>
                  <a:cubicBezTo>
                    <a:pt x="465669" y="891468"/>
                    <a:pt x="462048" y="871190"/>
                    <a:pt x="459876" y="842947"/>
                  </a:cubicBezTo>
                  <a:cubicBezTo>
                    <a:pt x="485946" y="884226"/>
                    <a:pt x="488843" y="925504"/>
                    <a:pt x="509844" y="968955"/>
                  </a:cubicBezTo>
                  <a:cubicBezTo>
                    <a:pt x="521431" y="882777"/>
                    <a:pt x="517810" y="806014"/>
                    <a:pt x="501154" y="729251"/>
                  </a:cubicBezTo>
                  <a:cubicBezTo>
                    <a:pt x="500430" y="723457"/>
                    <a:pt x="496085" y="717664"/>
                    <a:pt x="492464" y="720561"/>
                  </a:cubicBezTo>
                  <a:cubicBezTo>
                    <a:pt x="475083" y="734320"/>
                    <a:pt x="460600" y="714043"/>
                    <a:pt x="444668" y="716940"/>
                  </a:cubicBezTo>
                  <a:cubicBezTo>
                    <a:pt x="443944" y="716940"/>
                    <a:pt x="443219" y="717664"/>
                    <a:pt x="442495" y="719112"/>
                  </a:cubicBezTo>
                  <a:cubicBezTo>
                    <a:pt x="441771" y="720561"/>
                    <a:pt x="442495" y="722009"/>
                    <a:pt x="444668" y="722733"/>
                  </a:cubicBezTo>
                  <a:cubicBezTo>
                    <a:pt x="469290" y="756770"/>
                    <a:pt x="443219" y="786461"/>
                    <a:pt x="433805" y="814704"/>
                  </a:cubicBezTo>
                  <a:cubicBezTo>
                    <a:pt x="428736" y="829912"/>
                    <a:pt x="405562" y="807463"/>
                    <a:pt x="389630" y="806738"/>
                  </a:cubicBezTo>
                  <a:cubicBezTo>
                    <a:pt x="377319" y="806014"/>
                    <a:pt x="366456" y="794427"/>
                    <a:pt x="350524" y="803117"/>
                  </a:cubicBezTo>
                  <a:cubicBezTo>
                    <a:pt x="373698" y="817601"/>
                    <a:pt x="386733" y="836430"/>
                    <a:pt x="380216" y="864673"/>
                  </a:cubicBezTo>
                  <a:cubicBezTo>
                    <a:pt x="376595" y="880605"/>
                    <a:pt x="389630" y="887847"/>
                    <a:pt x="401941" y="894364"/>
                  </a:cubicBezTo>
                  <a:cubicBezTo>
                    <a:pt x="411355" y="898709"/>
                    <a:pt x="422218" y="902330"/>
                    <a:pt x="430184" y="908848"/>
                  </a:cubicBezTo>
                  <a:cubicBezTo>
                    <a:pt x="441771" y="918986"/>
                    <a:pt x="446840" y="935643"/>
                    <a:pt x="439599" y="948678"/>
                  </a:cubicBezTo>
                  <a:cubicBezTo>
                    <a:pt x="433081" y="960989"/>
                    <a:pt x="420046" y="950126"/>
                    <a:pt x="410631" y="947230"/>
                  </a:cubicBezTo>
                  <a:cubicBezTo>
                    <a:pt x="372974" y="935643"/>
                    <a:pt x="335316" y="922607"/>
                    <a:pt x="296211" y="911745"/>
                  </a:cubicBezTo>
                  <a:cubicBezTo>
                    <a:pt x="217999" y="890743"/>
                    <a:pt x="93440" y="942160"/>
                    <a:pt x="88370" y="1031235"/>
                  </a:cubicBezTo>
                  <a:cubicBezTo>
                    <a:pt x="84750" y="1096411"/>
                    <a:pt x="62300" y="1157242"/>
                    <a:pt x="34781" y="1216625"/>
                  </a:cubicBezTo>
                  <a:cubicBezTo>
                    <a:pt x="18125" y="1252834"/>
                    <a:pt x="-704" y="1290492"/>
                    <a:pt x="20" y="1327425"/>
                  </a:cubicBezTo>
                  <a:cubicBezTo>
                    <a:pt x="1469" y="1435328"/>
                    <a:pt x="46368" y="1532368"/>
                    <a:pt x="167306" y="1563508"/>
                  </a:cubicBezTo>
                  <a:cubicBezTo>
                    <a:pt x="172375" y="1564957"/>
                    <a:pt x="178169" y="1571474"/>
                    <a:pt x="186859" y="1574371"/>
                  </a:cubicBezTo>
                  <a:close/>
                  <a:moveTo>
                    <a:pt x="724926" y="1504125"/>
                  </a:moveTo>
                  <a:cubicBezTo>
                    <a:pt x="729271" y="1542507"/>
                    <a:pt x="749548" y="1570026"/>
                    <a:pt x="782136" y="1591027"/>
                  </a:cubicBezTo>
                  <a:cubicBezTo>
                    <a:pt x="800965" y="1603338"/>
                    <a:pt x="800241" y="1628684"/>
                    <a:pt x="797344" y="1651134"/>
                  </a:cubicBezTo>
                  <a:cubicBezTo>
                    <a:pt x="782861" y="1654755"/>
                    <a:pt x="772722" y="1643168"/>
                    <a:pt x="759687" y="1643168"/>
                  </a:cubicBezTo>
                  <a:cubicBezTo>
                    <a:pt x="748824" y="1652582"/>
                    <a:pt x="771274" y="1665618"/>
                    <a:pt x="755342" y="1675756"/>
                  </a:cubicBezTo>
                  <a:cubicBezTo>
                    <a:pt x="725650" y="1622167"/>
                    <a:pt x="717684" y="1564957"/>
                    <a:pt x="724926" y="1504125"/>
                  </a:cubicBezTo>
                  <a:close/>
                  <a:moveTo>
                    <a:pt x="1478075" y="820498"/>
                  </a:moveTo>
                  <a:cubicBezTo>
                    <a:pt x="1576564" y="836430"/>
                    <a:pt x="1665638" y="866121"/>
                    <a:pt x="1727194" y="950126"/>
                  </a:cubicBezTo>
                  <a:cubicBezTo>
                    <a:pt x="1732263" y="957368"/>
                    <a:pt x="1752540" y="967507"/>
                    <a:pt x="1732263" y="981266"/>
                  </a:cubicBezTo>
                  <a:cubicBezTo>
                    <a:pt x="1717779" y="991405"/>
                    <a:pt x="1705468" y="994301"/>
                    <a:pt x="1691709" y="979093"/>
                  </a:cubicBezTo>
                  <a:cubicBezTo>
                    <a:pt x="1675052" y="961713"/>
                    <a:pt x="1659120" y="943609"/>
                    <a:pt x="1636671" y="932746"/>
                  </a:cubicBezTo>
                  <a:cubicBezTo>
                    <a:pt x="1636671" y="931298"/>
                    <a:pt x="1636671" y="929849"/>
                    <a:pt x="1636671" y="929125"/>
                  </a:cubicBezTo>
                  <a:cubicBezTo>
                    <a:pt x="1635222" y="927677"/>
                    <a:pt x="1633050" y="926953"/>
                    <a:pt x="1631602" y="925504"/>
                  </a:cubicBezTo>
                  <a:cubicBezTo>
                    <a:pt x="1625084" y="920435"/>
                    <a:pt x="1617842" y="916090"/>
                    <a:pt x="1610600" y="911745"/>
                  </a:cubicBezTo>
                  <a:cubicBezTo>
                    <a:pt x="1610600" y="911745"/>
                    <a:pt x="1610600" y="911745"/>
                    <a:pt x="1610600" y="911745"/>
                  </a:cubicBezTo>
                  <a:cubicBezTo>
                    <a:pt x="1606979" y="909572"/>
                    <a:pt x="1603359" y="907400"/>
                    <a:pt x="1599738" y="905227"/>
                  </a:cubicBezTo>
                  <a:cubicBezTo>
                    <a:pt x="1599738" y="905227"/>
                    <a:pt x="1599738" y="905227"/>
                    <a:pt x="1599738" y="905227"/>
                  </a:cubicBezTo>
                  <a:cubicBezTo>
                    <a:pt x="1596117" y="903054"/>
                    <a:pt x="1592496" y="901606"/>
                    <a:pt x="1588875" y="899434"/>
                  </a:cubicBezTo>
                  <a:cubicBezTo>
                    <a:pt x="1588875" y="899434"/>
                    <a:pt x="1588875" y="899434"/>
                    <a:pt x="1588875" y="899434"/>
                  </a:cubicBezTo>
                  <a:cubicBezTo>
                    <a:pt x="1585254" y="897985"/>
                    <a:pt x="1581633" y="895813"/>
                    <a:pt x="1578012" y="894364"/>
                  </a:cubicBezTo>
                  <a:cubicBezTo>
                    <a:pt x="1578012" y="894364"/>
                    <a:pt x="1578012" y="894364"/>
                    <a:pt x="1577288" y="894364"/>
                  </a:cubicBezTo>
                  <a:cubicBezTo>
                    <a:pt x="1573667" y="892916"/>
                    <a:pt x="1570046" y="891468"/>
                    <a:pt x="1567149" y="890019"/>
                  </a:cubicBezTo>
                  <a:cubicBezTo>
                    <a:pt x="1567149" y="890019"/>
                    <a:pt x="1566425" y="890019"/>
                    <a:pt x="1566425" y="890019"/>
                  </a:cubicBezTo>
                  <a:cubicBezTo>
                    <a:pt x="1562804" y="888571"/>
                    <a:pt x="1559908" y="887123"/>
                    <a:pt x="1556287" y="885674"/>
                  </a:cubicBezTo>
                  <a:cubicBezTo>
                    <a:pt x="1555562" y="885674"/>
                    <a:pt x="1555562" y="885674"/>
                    <a:pt x="1554838" y="884950"/>
                  </a:cubicBezTo>
                  <a:cubicBezTo>
                    <a:pt x="1551217" y="883502"/>
                    <a:pt x="1548321" y="882777"/>
                    <a:pt x="1544700" y="881329"/>
                  </a:cubicBezTo>
                  <a:cubicBezTo>
                    <a:pt x="1543976" y="881329"/>
                    <a:pt x="1543251" y="881329"/>
                    <a:pt x="1543251" y="880605"/>
                  </a:cubicBezTo>
                  <a:cubicBezTo>
                    <a:pt x="1540355" y="879881"/>
                    <a:pt x="1536734" y="878432"/>
                    <a:pt x="1533837" y="877708"/>
                  </a:cubicBezTo>
                  <a:cubicBezTo>
                    <a:pt x="1533113" y="877708"/>
                    <a:pt x="1532389" y="876984"/>
                    <a:pt x="1531664" y="876984"/>
                  </a:cubicBezTo>
                  <a:cubicBezTo>
                    <a:pt x="1528768" y="876260"/>
                    <a:pt x="1525147" y="875536"/>
                    <a:pt x="1522250" y="874811"/>
                  </a:cubicBezTo>
                  <a:cubicBezTo>
                    <a:pt x="1521526" y="874811"/>
                    <a:pt x="1520078" y="874087"/>
                    <a:pt x="1519353" y="874087"/>
                  </a:cubicBezTo>
                  <a:cubicBezTo>
                    <a:pt x="1516457" y="873363"/>
                    <a:pt x="1513560" y="872639"/>
                    <a:pt x="1510663" y="871915"/>
                  </a:cubicBezTo>
                  <a:cubicBezTo>
                    <a:pt x="1509215" y="871915"/>
                    <a:pt x="1508491" y="871190"/>
                    <a:pt x="1507042" y="871190"/>
                  </a:cubicBezTo>
                  <a:cubicBezTo>
                    <a:pt x="1504146" y="870466"/>
                    <a:pt x="1501249" y="870466"/>
                    <a:pt x="1499076" y="869742"/>
                  </a:cubicBezTo>
                  <a:cubicBezTo>
                    <a:pt x="1497628" y="869742"/>
                    <a:pt x="1496180" y="869018"/>
                    <a:pt x="1494731" y="869018"/>
                  </a:cubicBezTo>
                  <a:cubicBezTo>
                    <a:pt x="1491834" y="868294"/>
                    <a:pt x="1489662" y="868294"/>
                    <a:pt x="1486765" y="868294"/>
                  </a:cubicBezTo>
                  <a:cubicBezTo>
                    <a:pt x="1484593" y="868294"/>
                    <a:pt x="1483144" y="867570"/>
                    <a:pt x="1480972" y="867570"/>
                  </a:cubicBezTo>
                  <a:cubicBezTo>
                    <a:pt x="1478799" y="867570"/>
                    <a:pt x="1476627" y="866845"/>
                    <a:pt x="1474454" y="866845"/>
                  </a:cubicBezTo>
                  <a:cubicBezTo>
                    <a:pt x="1472282" y="866845"/>
                    <a:pt x="1469385" y="866845"/>
                    <a:pt x="1467212" y="866121"/>
                  </a:cubicBezTo>
                  <a:cubicBezTo>
                    <a:pt x="1465764" y="866121"/>
                    <a:pt x="1463591" y="866121"/>
                    <a:pt x="1462143" y="866121"/>
                  </a:cubicBezTo>
                  <a:cubicBezTo>
                    <a:pt x="1457798" y="866121"/>
                    <a:pt x="1453453" y="866121"/>
                    <a:pt x="1449832" y="866121"/>
                  </a:cubicBezTo>
                  <a:cubicBezTo>
                    <a:pt x="1443314" y="866845"/>
                    <a:pt x="1436797" y="866845"/>
                    <a:pt x="1429555" y="867570"/>
                  </a:cubicBezTo>
                  <a:cubicBezTo>
                    <a:pt x="1407829" y="864673"/>
                    <a:pt x="1384656" y="870466"/>
                    <a:pt x="1360758" y="863949"/>
                  </a:cubicBezTo>
                  <a:cubicBezTo>
                    <a:pt x="1394794" y="830636"/>
                    <a:pt x="1428831" y="812532"/>
                    <a:pt x="1478075" y="820498"/>
                  </a:cubicBezTo>
                  <a:close/>
                  <a:moveTo>
                    <a:pt x="1627256" y="932022"/>
                  </a:moveTo>
                  <a:cubicBezTo>
                    <a:pt x="1626532" y="933470"/>
                    <a:pt x="1626532" y="934919"/>
                    <a:pt x="1625808" y="937091"/>
                  </a:cubicBezTo>
                  <a:cubicBezTo>
                    <a:pt x="1623636" y="934919"/>
                    <a:pt x="1622187" y="932746"/>
                    <a:pt x="1620015" y="931298"/>
                  </a:cubicBezTo>
                  <a:cubicBezTo>
                    <a:pt x="1622187" y="931298"/>
                    <a:pt x="1624360" y="932022"/>
                    <a:pt x="1627256" y="932022"/>
                  </a:cubicBezTo>
                  <a:close/>
                  <a:moveTo>
                    <a:pt x="1444763" y="871190"/>
                  </a:moveTo>
                  <a:cubicBezTo>
                    <a:pt x="1445487" y="871190"/>
                    <a:pt x="1446211" y="871190"/>
                    <a:pt x="1446935" y="871915"/>
                  </a:cubicBezTo>
                  <a:cubicBezTo>
                    <a:pt x="1447659" y="872639"/>
                    <a:pt x="1448384" y="873363"/>
                    <a:pt x="1448384" y="873363"/>
                  </a:cubicBezTo>
                  <a:cubicBezTo>
                    <a:pt x="1446211" y="872639"/>
                    <a:pt x="1444763" y="871915"/>
                    <a:pt x="1442590" y="871915"/>
                  </a:cubicBezTo>
                  <a:cubicBezTo>
                    <a:pt x="1438245" y="872639"/>
                    <a:pt x="1433900" y="872639"/>
                    <a:pt x="1429555" y="872639"/>
                  </a:cubicBezTo>
                  <a:cubicBezTo>
                    <a:pt x="1423761" y="873363"/>
                    <a:pt x="1417968" y="874087"/>
                    <a:pt x="1412899" y="872639"/>
                  </a:cubicBezTo>
                  <a:cubicBezTo>
                    <a:pt x="1417968" y="871915"/>
                    <a:pt x="1423761" y="872639"/>
                    <a:pt x="1429555" y="872639"/>
                  </a:cubicBezTo>
                  <a:cubicBezTo>
                    <a:pt x="1433900" y="871915"/>
                    <a:pt x="1438245" y="871190"/>
                    <a:pt x="1442590" y="871915"/>
                  </a:cubicBezTo>
                  <a:cubicBezTo>
                    <a:pt x="1444039" y="871915"/>
                    <a:pt x="1444763" y="871915"/>
                    <a:pt x="1444763" y="871190"/>
                  </a:cubicBezTo>
                  <a:cubicBezTo>
                    <a:pt x="1444763" y="871190"/>
                    <a:pt x="1444763" y="871190"/>
                    <a:pt x="1444763" y="871190"/>
                  </a:cubicBezTo>
                  <a:close/>
                  <a:moveTo>
                    <a:pt x="1596117" y="1093514"/>
                  </a:moveTo>
                  <a:cubicBezTo>
                    <a:pt x="1594668" y="1092790"/>
                    <a:pt x="1593220" y="1091342"/>
                    <a:pt x="1592496" y="1090618"/>
                  </a:cubicBezTo>
                  <a:cubicBezTo>
                    <a:pt x="1593944" y="1089169"/>
                    <a:pt x="1595392" y="1088445"/>
                    <a:pt x="1596841" y="1086997"/>
                  </a:cubicBezTo>
                  <a:cubicBezTo>
                    <a:pt x="1603359" y="1073961"/>
                    <a:pt x="1593944" y="1065271"/>
                    <a:pt x="1584530" y="1058029"/>
                  </a:cubicBezTo>
                  <a:cubicBezTo>
                    <a:pt x="1543976" y="1029786"/>
                    <a:pt x="1497628" y="1011682"/>
                    <a:pt x="1449108" y="1000095"/>
                  </a:cubicBezTo>
                  <a:cubicBezTo>
                    <a:pt x="1437521" y="997198"/>
                    <a:pt x="1427382" y="1000095"/>
                    <a:pt x="1420141" y="1008785"/>
                  </a:cubicBezTo>
                  <a:cubicBezTo>
                    <a:pt x="1420141" y="1008785"/>
                    <a:pt x="1420141" y="1009509"/>
                    <a:pt x="1420141" y="1009509"/>
                  </a:cubicBezTo>
                  <a:cubicBezTo>
                    <a:pt x="1420141" y="1009509"/>
                    <a:pt x="1420141" y="1009509"/>
                    <a:pt x="1420141" y="1009509"/>
                  </a:cubicBezTo>
                  <a:cubicBezTo>
                    <a:pt x="1417244" y="1007337"/>
                    <a:pt x="1411450" y="1005888"/>
                    <a:pt x="1411450" y="1003716"/>
                  </a:cubicBezTo>
                  <a:cubicBezTo>
                    <a:pt x="1411450" y="976197"/>
                    <a:pt x="1412174" y="976197"/>
                    <a:pt x="1378138" y="980542"/>
                  </a:cubicBezTo>
                  <a:cubicBezTo>
                    <a:pt x="1373793" y="981266"/>
                    <a:pt x="1368724" y="980542"/>
                    <a:pt x="1362930" y="980542"/>
                  </a:cubicBezTo>
                  <a:cubicBezTo>
                    <a:pt x="1362206" y="976921"/>
                    <a:pt x="1361482" y="974024"/>
                    <a:pt x="1362206" y="971128"/>
                  </a:cubicBezTo>
                  <a:cubicBezTo>
                    <a:pt x="1365103" y="955196"/>
                    <a:pt x="1387552" y="936367"/>
                    <a:pt x="1370172" y="926228"/>
                  </a:cubicBezTo>
                  <a:cubicBezTo>
                    <a:pt x="1357137" y="918262"/>
                    <a:pt x="1344826" y="944333"/>
                    <a:pt x="1331066" y="953747"/>
                  </a:cubicBezTo>
                  <a:cubicBezTo>
                    <a:pt x="1322376" y="960265"/>
                    <a:pt x="1314410" y="968231"/>
                    <a:pt x="1304996" y="976921"/>
                  </a:cubicBezTo>
                  <a:cubicBezTo>
                    <a:pt x="1310065" y="909572"/>
                    <a:pt x="1333963" y="886398"/>
                    <a:pt x="1397691" y="886398"/>
                  </a:cubicBezTo>
                  <a:cubicBezTo>
                    <a:pt x="1417244" y="886398"/>
                    <a:pt x="1436797" y="885674"/>
                    <a:pt x="1456350" y="885674"/>
                  </a:cubicBezTo>
                  <a:cubicBezTo>
                    <a:pt x="1457074" y="883502"/>
                    <a:pt x="1457798" y="881329"/>
                    <a:pt x="1457798" y="879156"/>
                  </a:cubicBezTo>
                  <a:cubicBezTo>
                    <a:pt x="1457798" y="878432"/>
                    <a:pt x="1457074" y="878432"/>
                    <a:pt x="1456350" y="878432"/>
                  </a:cubicBezTo>
                  <a:cubicBezTo>
                    <a:pt x="1458522" y="879156"/>
                    <a:pt x="1461419" y="879881"/>
                    <a:pt x="1463591" y="879881"/>
                  </a:cubicBezTo>
                  <a:cubicBezTo>
                    <a:pt x="1462867" y="880605"/>
                    <a:pt x="1461419" y="881329"/>
                    <a:pt x="1460695" y="882053"/>
                  </a:cubicBezTo>
                  <a:cubicBezTo>
                    <a:pt x="1467936" y="882777"/>
                    <a:pt x="1474454" y="884226"/>
                    <a:pt x="1481696" y="885674"/>
                  </a:cubicBezTo>
                  <a:cubicBezTo>
                    <a:pt x="1482420" y="885674"/>
                    <a:pt x="1483144" y="885674"/>
                    <a:pt x="1483144" y="885674"/>
                  </a:cubicBezTo>
                  <a:cubicBezTo>
                    <a:pt x="1489662" y="887123"/>
                    <a:pt x="1496180" y="888571"/>
                    <a:pt x="1502697" y="890019"/>
                  </a:cubicBezTo>
                  <a:cubicBezTo>
                    <a:pt x="1503421" y="890019"/>
                    <a:pt x="1504146" y="890743"/>
                    <a:pt x="1504870" y="890743"/>
                  </a:cubicBezTo>
                  <a:cubicBezTo>
                    <a:pt x="1511387" y="892192"/>
                    <a:pt x="1517905" y="894364"/>
                    <a:pt x="1524423" y="895813"/>
                  </a:cubicBezTo>
                  <a:cubicBezTo>
                    <a:pt x="1525147" y="895813"/>
                    <a:pt x="1525871" y="896537"/>
                    <a:pt x="1526595" y="896537"/>
                  </a:cubicBezTo>
                  <a:cubicBezTo>
                    <a:pt x="1533113" y="898709"/>
                    <a:pt x="1539631" y="900882"/>
                    <a:pt x="1545424" y="903054"/>
                  </a:cubicBezTo>
                  <a:cubicBezTo>
                    <a:pt x="1546148" y="903054"/>
                    <a:pt x="1546872" y="903779"/>
                    <a:pt x="1547596" y="903779"/>
                  </a:cubicBezTo>
                  <a:cubicBezTo>
                    <a:pt x="1554114" y="905951"/>
                    <a:pt x="1559908" y="908848"/>
                    <a:pt x="1566425" y="911020"/>
                  </a:cubicBezTo>
                  <a:cubicBezTo>
                    <a:pt x="1567149" y="911020"/>
                    <a:pt x="1567149" y="911745"/>
                    <a:pt x="1567874" y="911745"/>
                  </a:cubicBezTo>
                  <a:cubicBezTo>
                    <a:pt x="1574391" y="914641"/>
                    <a:pt x="1580909" y="917538"/>
                    <a:pt x="1586702" y="920435"/>
                  </a:cubicBezTo>
                  <a:cubicBezTo>
                    <a:pt x="1586702" y="920435"/>
                    <a:pt x="1586702" y="920435"/>
                    <a:pt x="1586702" y="920435"/>
                  </a:cubicBezTo>
                  <a:cubicBezTo>
                    <a:pt x="1604083" y="929125"/>
                    <a:pt x="1620739" y="939263"/>
                    <a:pt x="1636671" y="950850"/>
                  </a:cubicBezTo>
                  <a:cubicBezTo>
                    <a:pt x="1636671" y="950126"/>
                    <a:pt x="1636671" y="949402"/>
                    <a:pt x="1636671" y="948678"/>
                  </a:cubicBezTo>
                  <a:cubicBezTo>
                    <a:pt x="1638119" y="950850"/>
                    <a:pt x="1639568" y="952299"/>
                    <a:pt x="1640292" y="954471"/>
                  </a:cubicBezTo>
                  <a:cubicBezTo>
                    <a:pt x="1656948" y="967507"/>
                    <a:pt x="1672880" y="980542"/>
                    <a:pt x="1693881" y="997198"/>
                  </a:cubicBezTo>
                  <a:cubicBezTo>
                    <a:pt x="1655500" y="1016751"/>
                    <a:pt x="1640292" y="1040649"/>
                    <a:pt x="1638119" y="1072513"/>
                  </a:cubicBezTo>
                  <a:cubicBezTo>
                    <a:pt x="1635947" y="1105101"/>
                    <a:pt x="1622187" y="1113067"/>
                    <a:pt x="1596117" y="1093514"/>
                  </a:cubicBezTo>
                  <a:close/>
                  <a:moveTo>
                    <a:pt x="1172470" y="1212280"/>
                  </a:moveTo>
                  <a:cubicBezTo>
                    <a:pt x="1192747" y="1220246"/>
                    <a:pt x="1214473" y="1218073"/>
                    <a:pt x="1236923" y="1210108"/>
                  </a:cubicBezTo>
                  <a:cubicBezTo>
                    <a:pt x="1223887" y="1241972"/>
                    <a:pt x="1147124" y="1230385"/>
                    <a:pt x="1113087" y="1189830"/>
                  </a:cubicBezTo>
                  <a:cubicBezTo>
                    <a:pt x="1132640" y="1197072"/>
                    <a:pt x="1152193" y="1204314"/>
                    <a:pt x="1172470" y="1212280"/>
                  </a:cubicBezTo>
                  <a:close/>
                  <a:moveTo>
                    <a:pt x="1249958" y="1347702"/>
                  </a:moveTo>
                  <a:cubicBezTo>
                    <a:pt x="1254303" y="1353495"/>
                    <a:pt x="1258648" y="1359289"/>
                    <a:pt x="1263717" y="1365082"/>
                  </a:cubicBezTo>
                  <a:cubicBezTo>
                    <a:pt x="1270959" y="1373048"/>
                    <a:pt x="1278201" y="1381739"/>
                    <a:pt x="1286891" y="1386084"/>
                  </a:cubicBezTo>
                  <a:cubicBezTo>
                    <a:pt x="1282546" y="1386084"/>
                    <a:pt x="1278201" y="1385359"/>
                    <a:pt x="1273856" y="1383911"/>
                  </a:cubicBezTo>
                  <a:cubicBezTo>
                    <a:pt x="1273132" y="1383911"/>
                    <a:pt x="1271683" y="1383187"/>
                    <a:pt x="1270959" y="1383187"/>
                  </a:cubicBezTo>
                  <a:cubicBezTo>
                    <a:pt x="1281098" y="1388256"/>
                    <a:pt x="1291960" y="1389705"/>
                    <a:pt x="1304271" y="1388256"/>
                  </a:cubicBezTo>
                  <a:cubicBezTo>
                    <a:pt x="1315858" y="1386808"/>
                    <a:pt x="1324549" y="1377393"/>
                    <a:pt x="1329618" y="1364358"/>
                  </a:cubicBezTo>
                  <a:cubicBezTo>
                    <a:pt x="1327445" y="1370152"/>
                    <a:pt x="1323824" y="1374497"/>
                    <a:pt x="1319479" y="1378118"/>
                  </a:cubicBezTo>
                  <a:cubicBezTo>
                    <a:pt x="1331790" y="1365807"/>
                    <a:pt x="1336135" y="1345529"/>
                    <a:pt x="1327445" y="1333218"/>
                  </a:cubicBezTo>
                  <a:cubicBezTo>
                    <a:pt x="1303547" y="1298458"/>
                    <a:pt x="1334687" y="1261524"/>
                    <a:pt x="1318031" y="1228212"/>
                  </a:cubicBezTo>
                  <a:cubicBezTo>
                    <a:pt x="1351343" y="1271663"/>
                    <a:pt x="1341205" y="1321632"/>
                    <a:pt x="1336860" y="1367979"/>
                  </a:cubicBezTo>
                  <a:cubicBezTo>
                    <a:pt x="1335411" y="1388980"/>
                    <a:pt x="1314410" y="1403464"/>
                    <a:pt x="1292685" y="1395498"/>
                  </a:cubicBezTo>
                  <a:cubicBezTo>
                    <a:pt x="1270959" y="1388256"/>
                    <a:pt x="1260096" y="1391877"/>
                    <a:pt x="1249234" y="1411430"/>
                  </a:cubicBezTo>
                  <a:cubicBezTo>
                    <a:pt x="1241268" y="1427362"/>
                    <a:pt x="1224611" y="1430259"/>
                    <a:pt x="1207231" y="1427362"/>
                  </a:cubicBezTo>
                  <a:cubicBezTo>
                    <a:pt x="1205783" y="1427362"/>
                    <a:pt x="1204334" y="1427362"/>
                    <a:pt x="1203610" y="1427362"/>
                  </a:cubicBezTo>
                  <a:cubicBezTo>
                    <a:pt x="1202162" y="1426638"/>
                    <a:pt x="1199989" y="1425914"/>
                    <a:pt x="1198541" y="1425189"/>
                  </a:cubicBezTo>
                  <a:cubicBezTo>
                    <a:pt x="1199989" y="1422293"/>
                    <a:pt x="1202162" y="1420120"/>
                    <a:pt x="1205059" y="1417948"/>
                  </a:cubicBezTo>
                  <a:cubicBezTo>
                    <a:pt x="1213025" y="1417223"/>
                    <a:pt x="1220991" y="1416499"/>
                    <a:pt x="1228232" y="1414327"/>
                  </a:cubicBezTo>
                  <a:cubicBezTo>
                    <a:pt x="1221715" y="1415775"/>
                    <a:pt x="1215197" y="1416499"/>
                    <a:pt x="1207231" y="1416499"/>
                  </a:cubicBezTo>
                  <a:cubicBezTo>
                    <a:pt x="1201438" y="1416499"/>
                    <a:pt x="1196368" y="1418672"/>
                    <a:pt x="1189851" y="1418672"/>
                  </a:cubicBezTo>
                  <a:cubicBezTo>
                    <a:pt x="1189127" y="1417948"/>
                    <a:pt x="1188402" y="1416499"/>
                    <a:pt x="1188402" y="1415051"/>
                  </a:cubicBezTo>
                  <a:cubicBezTo>
                    <a:pt x="1187678" y="1415051"/>
                    <a:pt x="1186954" y="1414327"/>
                    <a:pt x="1186230" y="1414327"/>
                  </a:cubicBezTo>
                  <a:cubicBezTo>
                    <a:pt x="1186230" y="1413602"/>
                    <a:pt x="1186230" y="1412878"/>
                    <a:pt x="1186230" y="1411430"/>
                  </a:cubicBezTo>
                  <a:cubicBezTo>
                    <a:pt x="1189851" y="1411430"/>
                    <a:pt x="1193472" y="1411430"/>
                    <a:pt x="1197093" y="1410706"/>
                  </a:cubicBezTo>
                  <a:cubicBezTo>
                    <a:pt x="1214473" y="1409982"/>
                    <a:pt x="1236923" y="1421569"/>
                    <a:pt x="1244164" y="1396222"/>
                  </a:cubicBezTo>
                  <a:cubicBezTo>
                    <a:pt x="1251406" y="1369428"/>
                    <a:pt x="1241268" y="1346978"/>
                    <a:pt x="1217370" y="1333218"/>
                  </a:cubicBezTo>
                  <a:cubicBezTo>
                    <a:pt x="1194196" y="1319459"/>
                    <a:pt x="1168125" y="1317286"/>
                    <a:pt x="1142779" y="1314390"/>
                  </a:cubicBezTo>
                  <a:cubicBezTo>
                    <a:pt x="1130468" y="1312941"/>
                    <a:pt x="1116708" y="1310769"/>
                    <a:pt x="1105846" y="1303527"/>
                  </a:cubicBezTo>
                  <a:cubicBezTo>
                    <a:pt x="1155814" y="1304251"/>
                    <a:pt x="1211576" y="1297733"/>
                    <a:pt x="1249958" y="1347702"/>
                  </a:cubicBezTo>
                  <a:close/>
                  <a:moveTo>
                    <a:pt x="1065292" y="1084824"/>
                  </a:moveTo>
                  <a:cubicBezTo>
                    <a:pt x="1017495" y="1090618"/>
                    <a:pt x="969700" y="1102929"/>
                    <a:pt x="922628" y="1084824"/>
                  </a:cubicBezTo>
                  <a:cubicBezTo>
                    <a:pt x="970424" y="1084824"/>
                    <a:pt x="1017495" y="1084824"/>
                    <a:pt x="1065292" y="1084824"/>
                  </a:cubicBezTo>
                  <a:close/>
                  <a:moveTo>
                    <a:pt x="892936" y="1215901"/>
                  </a:moveTo>
                  <a:cubicBezTo>
                    <a:pt x="892212" y="1220246"/>
                    <a:pt x="888591" y="1225315"/>
                    <a:pt x="885694" y="1226764"/>
                  </a:cubicBezTo>
                  <a:cubicBezTo>
                    <a:pt x="879901" y="1229660"/>
                    <a:pt x="875556" y="1226764"/>
                    <a:pt x="874108" y="1220970"/>
                  </a:cubicBezTo>
                  <a:cubicBezTo>
                    <a:pt x="869038" y="1197796"/>
                    <a:pt x="843692" y="1194900"/>
                    <a:pt x="816897" y="1183313"/>
                  </a:cubicBezTo>
                  <a:cubicBezTo>
                    <a:pt x="872659" y="1173899"/>
                    <a:pt x="898730" y="1187658"/>
                    <a:pt x="892936" y="1215901"/>
                  </a:cubicBezTo>
                  <a:close/>
                  <a:moveTo>
                    <a:pt x="800965" y="1223867"/>
                  </a:moveTo>
                  <a:cubicBezTo>
                    <a:pt x="822691" y="1236902"/>
                    <a:pt x="825587" y="1268042"/>
                    <a:pt x="853830" y="1270939"/>
                  </a:cubicBezTo>
                  <a:cubicBezTo>
                    <a:pt x="805310" y="1277456"/>
                    <a:pt x="798068" y="1270939"/>
                    <a:pt x="800965" y="1223867"/>
                  </a:cubicBezTo>
                  <a:close/>
                  <a:moveTo>
                    <a:pt x="643094" y="1029062"/>
                  </a:moveTo>
                  <a:cubicBezTo>
                    <a:pt x="654680" y="1024717"/>
                    <a:pt x="664095" y="1033407"/>
                    <a:pt x="669164" y="1043546"/>
                  </a:cubicBezTo>
                  <a:cubicBezTo>
                    <a:pt x="680027" y="1062374"/>
                    <a:pt x="672061" y="1080479"/>
                    <a:pt x="654680" y="1104377"/>
                  </a:cubicBezTo>
                  <a:cubicBezTo>
                    <a:pt x="649611" y="1082652"/>
                    <a:pt x="644542" y="1067444"/>
                    <a:pt x="641645" y="1052236"/>
                  </a:cubicBezTo>
                  <a:cubicBezTo>
                    <a:pt x="641645" y="1044270"/>
                    <a:pt x="629334" y="1033407"/>
                    <a:pt x="643094" y="1029062"/>
                  </a:cubicBezTo>
                  <a:close/>
                  <a:moveTo>
                    <a:pt x="551847" y="1005164"/>
                  </a:moveTo>
                  <a:cubicBezTo>
                    <a:pt x="554019" y="995750"/>
                    <a:pt x="564158" y="1000819"/>
                    <a:pt x="570675" y="1003716"/>
                  </a:cubicBezTo>
                  <a:cubicBezTo>
                    <a:pt x="587332" y="1011682"/>
                    <a:pt x="611954" y="1007337"/>
                    <a:pt x="614850" y="1035580"/>
                  </a:cubicBezTo>
                  <a:cubicBezTo>
                    <a:pt x="616299" y="1045718"/>
                    <a:pt x="617023" y="1054409"/>
                    <a:pt x="617747" y="1059478"/>
                  </a:cubicBezTo>
                  <a:cubicBezTo>
                    <a:pt x="616299" y="1074686"/>
                    <a:pt x="621368" y="1091342"/>
                    <a:pt x="605436" y="1094963"/>
                  </a:cubicBezTo>
                  <a:cubicBezTo>
                    <a:pt x="592401" y="1097859"/>
                    <a:pt x="588056" y="1083376"/>
                    <a:pt x="582986" y="1073237"/>
                  </a:cubicBezTo>
                  <a:cubicBezTo>
                    <a:pt x="577193" y="1063099"/>
                    <a:pt x="570675" y="1053684"/>
                    <a:pt x="566330" y="1043546"/>
                  </a:cubicBezTo>
                  <a:cubicBezTo>
                    <a:pt x="561261" y="1030510"/>
                    <a:pt x="547502" y="1019648"/>
                    <a:pt x="551847" y="1005164"/>
                  </a:cubicBezTo>
                  <a:close/>
                  <a:moveTo>
                    <a:pt x="380216" y="1159415"/>
                  </a:moveTo>
                  <a:cubicBezTo>
                    <a:pt x="382388" y="1159415"/>
                    <a:pt x="386009" y="1156518"/>
                    <a:pt x="386009" y="1155794"/>
                  </a:cubicBezTo>
                  <a:cubicBezTo>
                    <a:pt x="367905" y="1118861"/>
                    <a:pt x="409183" y="1112343"/>
                    <a:pt x="420046" y="1090618"/>
                  </a:cubicBezTo>
                  <a:cubicBezTo>
                    <a:pt x="433805" y="1064547"/>
                    <a:pt x="453358" y="1039925"/>
                    <a:pt x="473635" y="1009509"/>
                  </a:cubicBezTo>
                  <a:cubicBezTo>
                    <a:pt x="477256" y="1039925"/>
                    <a:pt x="464945" y="1060202"/>
                    <a:pt x="451185" y="1079031"/>
                  </a:cubicBezTo>
                  <a:cubicBezTo>
                    <a:pt x="443219" y="1090618"/>
                    <a:pt x="433081" y="1101480"/>
                    <a:pt x="423667" y="1113791"/>
                  </a:cubicBezTo>
                  <a:cubicBezTo>
                    <a:pt x="403389" y="1141310"/>
                    <a:pt x="408459" y="1155070"/>
                    <a:pt x="443219" y="1164484"/>
                  </a:cubicBezTo>
                  <a:cubicBezTo>
                    <a:pt x="418597" y="1189106"/>
                    <a:pt x="408459" y="1220246"/>
                    <a:pt x="399044" y="1252110"/>
                  </a:cubicBezTo>
                  <a:cubicBezTo>
                    <a:pt x="409907" y="1258628"/>
                    <a:pt x="414976" y="1241972"/>
                    <a:pt x="422942" y="1246317"/>
                  </a:cubicBezTo>
                  <a:cubicBezTo>
                    <a:pt x="391078" y="1328149"/>
                    <a:pt x="321557" y="1375221"/>
                    <a:pt x="257105" y="1428810"/>
                  </a:cubicBezTo>
                  <a:cubicBezTo>
                    <a:pt x="217999" y="1350599"/>
                    <a:pt x="237552" y="1285422"/>
                    <a:pt x="296211" y="1230385"/>
                  </a:cubicBezTo>
                  <a:cubicBezTo>
                    <a:pt x="323005" y="1204314"/>
                    <a:pt x="335316" y="1162312"/>
                    <a:pt x="380216" y="1159415"/>
                  </a:cubicBezTo>
                  <a:close/>
                  <a:moveTo>
                    <a:pt x="103578" y="1265869"/>
                  </a:moveTo>
                  <a:cubicBezTo>
                    <a:pt x="121683" y="1176071"/>
                    <a:pt x="246242" y="1106549"/>
                    <a:pt x="332420" y="1141310"/>
                  </a:cubicBezTo>
                  <a:cubicBezTo>
                    <a:pt x="228862" y="1138413"/>
                    <a:pt x="160064" y="1185485"/>
                    <a:pt x="103578" y="1265869"/>
                  </a:cubicBezTo>
                  <a:close/>
                  <a:moveTo>
                    <a:pt x="174548" y="1289043"/>
                  </a:moveTo>
                  <a:cubicBezTo>
                    <a:pt x="201343" y="1223143"/>
                    <a:pt x="241897" y="1186209"/>
                    <a:pt x="294038" y="1180416"/>
                  </a:cubicBezTo>
                  <a:cubicBezTo>
                    <a:pt x="290417" y="1192727"/>
                    <a:pt x="278830" y="1193451"/>
                    <a:pt x="270864" y="1198521"/>
                  </a:cubicBezTo>
                  <a:cubicBezTo>
                    <a:pt x="197722" y="1244868"/>
                    <a:pt x="158616" y="1335391"/>
                    <a:pt x="182514" y="1402740"/>
                  </a:cubicBezTo>
                  <a:cubicBezTo>
                    <a:pt x="189756" y="1421569"/>
                    <a:pt x="194825" y="1443294"/>
                    <a:pt x="229586" y="1433155"/>
                  </a:cubicBezTo>
                  <a:cubicBezTo>
                    <a:pt x="212205" y="1452708"/>
                    <a:pt x="201343" y="1466468"/>
                    <a:pt x="186859" y="1444742"/>
                  </a:cubicBezTo>
                  <a:cubicBezTo>
                    <a:pt x="155719" y="1395498"/>
                    <a:pt x="152823" y="1343357"/>
                    <a:pt x="174548" y="1289043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7C9B649-DD47-4CB6-BFEC-AA9D7206920B}"/>
                </a:ext>
              </a:extLst>
            </p:cNvPr>
            <p:cNvSpPr/>
            <p:nvPr/>
          </p:nvSpPr>
          <p:spPr>
            <a:xfrm>
              <a:off x="5874511" y="1914011"/>
              <a:ext cx="1094126" cy="989333"/>
            </a:xfrm>
            <a:custGeom>
              <a:avLst/>
              <a:gdLst>
                <a:gd name="connsiteX0" fmla="*/ 1094127 w 1094126"/>
                <a:gd name="connsiteY0" fmla="*/ 0 h 989333"/>
                <a:gd name="connsiteX1" fmla="*/ 1056470 w 1094126"/>
                <a:gd name="connsiteY1" fmla="*/ 96316 h 989333"/>
                <a:gd name="connsiteX2" fmla="*/ 952912 w 1094126"/>
                <a:gd name="connsiteY2" fmla="*/ 357022 h 989333"/>
                <a:gd name="connsiteX3" fmla="*/ 764624 w 1094126"/>
                <a:gd name="connsiteY3" fmla="*/ 708974 h 989333"/>
                <a:gd name="connsiteX4" fmla="*/ 503919 w 1094126"/>
                <a:gd name="connsiteY4" fmla="*/ 873363 h 989333"/>
                <a:gd name="connsiteX5" fmla="*/ 287389 w 1094126"/>
                <a:gd name="connsiteY5" fmla="*/ 824119 h 989333"/>
                <a:gd name="connsiteX6" fmla="*/ 43339 w 1094126"/>
                <a:gd name="connsiteY6" fmla="*/ 750976 h 989333"/>
                <a:gd name="connsiteX7" fmla="*/ 1337 w 1094126"/>
                <a:gd name="connsiteY7" fmla="*/ 784289 h 989333"/>
                <a:gd name="connsiteX8" fmla="*/ 12924 w 1094126"/>
                <a:gd name="connsiteY8" fmla="*/ 918262 h 989333"/>
                <a:gd name="connsiteX9" fmla="*/ 37546 w 1094126"/>
                <a:gd name="connsiteY9" fmla="*/ 945057 h 989333"/>
                <a:gd name="connsiteX10" fmla="*/ 117930 w 1094126"/>
                <a:gd name="connsiteY10" fmla="*/ 972576 h 989333"/>
                <a:gd name="connsiteX11" fmla="*/ 159933 w 1094126"/>
                <a:gd name="connsiteY11" fmla="*/ 989232 h 989333"/>
                <a:gd name="connsiteX12" fmla="*/ 430052 w 1094126"/>
                <a:gd name="connsiteY12" fmla="*/ 979818 h 989333"/>
                <a:gd name="connsiteX13" fmla="*/ 797937 w 1094126"/>
                <a:gd name="connsiteY13" fmla="*/ 848017 h 989333"/>
                <a:gd name="connsiteX14" fmla="*/ 861665 w 1094126"/>
                <a:gd name="connsiteY14" fmla="*/ 745183 h 989333"/>
                <a:gd name="connsiteX15" fmla="*/ 900771 w 1094126"/>
                <a:gd name="connsiteY15" fmla="*/ 546033 h 989333"/>
                <a:gd name="connsiteX16" fmla="*/ 965223 w 1094126"/>
                <a:gd name="connsiteY16" fmla="*/ 357746 h 989333"/>
                <a:gd name="connsiteX17" fmla="*/ 871803 w 1094126"/>
                <a:gd name="connsiteY17" fmla="*/ 775599 h 989333"/>
                <a:gd name="connsiteX18" fmla="*/ 907288 w 1094126"/>
                <a:gd name="connsiteY18" fmla="*/ 719837 h 989333"/>
                <a:gd name="connsiteX19" fmla="*/ 989121 w 1094126"/>
                <a:gd name="connsiteY19" fmla="*/ 427267 h 989333"/>
                <a:gd name="connsiteX20" fmla="*/ 1094127 w 1094126"/>
                <a:gd name="connsiteY20" fmla="*/ 0 h 989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94126" h="989333">
                  <a:moveTo>
                    <a:pt x="1094127" y="0"/>
                  </a:moveTo>
                  <a:cubicBezTo>
                    <a:pt x="1077471" y="31140"/>
                    <a:pt x="1065884" y="63728"/>
                    <a:pt x="1056470" y="96316"/>
                  </a:cubicBezTo>
                  <a:cubicBezTo>
                    <a:pt x="1031123" y="186839"/>
                    <a:pt x="1004329" y="275189"/>
                    <a:pt x="952912" y="357022"/>
                  </a:cubicBezTo>
                  <a:cubicBezTo>
                    <a:pt x="881942" y="469270"/>
                    <a:pt x="809524" y="582966"/>
                    <a:pt x="764624" y="708974"/>
                  </a:cubicBezTo>
                  <a:cubicBezTo>
                    <a:pt x="722622" y="824843"/>
                    <a:pt x="595890" y="883502"/>
                    <a:pt x="503919" y="873363"/>
                  </a:cubicBezTo>
                  <a:cubicBezTo>
                    <a:pt x="430052" y="865397"/>
                    <a:pt x="359807" y="841499"/>
                    <a:pt x="287389" y="824119"/>
                  </a:cubicBezTo>
                  <a:cubicBezTo>
                    <a:pt x="204832" y="805290"/>
                    <a:pt x="122999" y="780668"/>
                    <a:pt x="43339" y="750976"/>
                  </a:cubicBezTo>
                  <a:cubicBezTo>
                    <a:pt x="1337" y="735769"/>
                    <a:pt x="-3008" y="740838"/>
                    <a:pt x="1337" y="784289"/>
                  </a:cubicBezTo>
                  <a:cubicBezTo>
                    <a:pt x="5682" y="828464"/>
                    <a:pt x="9303" y="874087"/>
                    <a:pt x="12924" y="918262"/>
                  </a:cubicBezTo>
                  <a:cubicBezTo>
                    <a:pt x="14372" y="934194"/>
                    <a:pt x="17269" y="942160"/>
                    <a:pt x="37546" y="945057"/>
                  </a:cubicBezTo>
                  <a:cubicBezTo>
                    <a:pt x="65065" y="949402"/>
                    <a:pt x="97653" y="949402"/>
                    <a:pt x="117930" y="972576"/>
                  </a:cubicBezTo>
                  <a:cubicBezTo>
                    <a:pt x="130241" y="987060"/>
                    <a:pt x="143276" y="989956"/>
                    <a:pt x="159933" y="989232"/>
                  </a:cubicBezTo>
                  <a:cubicBezTo>
                    <a:pt x="249731" y="987060"/>
                    <a:pt x="340254" y="992129"/>
                    <a:pt x="430052" y="979818"/>
                  </a:cubicBezTo>
                  <a:cubicBezTo>
                    <a:pt x="561853" y="961713"/>
                    <a:pt x="684964" y="918262"/>
                    <a:pt x="797937" y="848017"/>
                  </a:cubicBezTo>
                  <a:cubicBezTo>
                    <a:pt x="835594" y="824119"/>
                    <a:pt x="860941" y="792979"/>
                    <a:pt x="861665" y="745183"/>
                  </a:cubicBezTo>
                  <a:cubicBezTo>
                    <a:pt x="862389" y="676386"/>
                    <a:pt x="879045" y="611210"/>
                    <a:pt x="900771" y="546033"/>
                  </a:cubicBezTo>
                  <a:cubicBezTo>
                    <a:pt x="921048" y="483029"/>
                    <a:pt x="944221" y="420750"/>
                    <a:pt x="965223" y="357746"/>
                  </a:cubicBezTo>
                  <a:cubicBezTo>
                    <a:pt x="940601" y="495340"/>
                    <a:pt x="894253" y="629314"/>
                    <a:pt x="871803" y="775599"/>
                  </a:cubicBezTo>
                  <a:cubicBezTo>
                    <a:pt x="895701" y="756046"/>
                    <a:pt x="907288" y="740114"/>
                    <a:pt x="907288" y="719837"/>
                  </a:cubicBezTo>
                  <a:cubicBezTo>
                    <a:pt x="907288" y="614830"/>
                    <a:pt x="954360" y="522859"/>
                    <a:pt x="989121" y="427267"/>
                  </a:cubicBezTo>
                  <a:cubicBezTo>
                    <a:pt x="1039089" y="289673"/>
                    <a:pt x="1093403" y="152078"/>
                    <a:pt x="1094127" y="0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5EB321A-548F-412F-90E3-3C5D03E60610}"/>
                </a:ext>
              </a:extLst>
            </p:cNvPr>
            <p:cNvSpPr/>
            <p:nvPr/>
          </p:nvSpPr>
          <p:spPr>
            <a:xfrm>
              <a:off x="5997572" y="2665712"/>
              <a:ext cx="789551" cy="410675"/>
            </a:xfrm>
            <a:custGeom>
              <a:avLst/>
              <a:gdLst>
                <a:gd name="connsiteX0" fmla="*/ 39768 w 789551"/>
                <a:gd name="connsiteY0" fmla="*/ 409887 h 410675"/>
                <a:gd name="connsiteX1" fmla="*/ 363477 w 789551"/>
                <a:gd name="connsiteY1" fmla="*/ 394679 h 410675"/>
                <a:gd name="connsiteX2" fmla="*/ 694428 w 789551"/>
                <a:gd name="connsiteY2" fmla="*/ 288948 h 410675"/>
                <a:gd name="connsiteX3" fmla="*/ 784227 w 789551"/>
                <a:gd name="connsiteY3" fmla="*/ 159320 h 410675"/>
                <a:gd name="connsiteX4" fmla="*/ 784227 w 789551"/>
                <a:gd name="connsiteY4" fmla="*/ 0 h 410675"/>
                <a:gd name="connsiteX5" fmla="*/ 539453 w 789551"/>
                <a:gd name="connsiteY5" fmla="*/ 194081 h 410675"/>
                <a:gd name="connsiteX6" fmla="*/ 120152 w 789551"/>
                <a:gd name="connsiteY6" fmla="*/ 260705 h 410675"/>
                <a:gd name="connsiteX7" fmla="*/ 8628 w 789551"/>
                <a:gd name="connsiteY7" fmla="*/ 267947 h 410675"/>
                <a:gd name="connsiteX8" fmla="*/ 10801 w 789551"/>
                <a:gd name="connsiteY8" fmla="*/ 383092 h 410675"/>
                <a:gd name="connsiteX9" fmla="*/ 39768 w 789551"/>
                <a:gd name="connsiteY9" fmla="*/ 409887 h 410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551" h="410675">
                  <a:moveTo>
                    <a:pt x="39768" y="409887"/>
                  </a:moveTo>
                  <a:cubicBezTo>
                    <a:pt x="147671" y="411335"/>
                    <a:pt x="256298" y="412784"/>
                    <a:pt x="363477" y="394679"/>
                  </a:cubicBezTo>
                  <a:cubicBezTo>
                    <a:pt x="478622" y="375126"/>
                    <a:pt x="592319" y="351228"/>
                    <a:pt x="694428" y="288948"/>
                  </a:cubicBezTo>
                  <a:cubicBezTo>
                    <a:pt x="743673" y="258533"/>
                    <a:pt x="774088" y="215082"/>
                    <a:pt x="784227" y="159320"/>
                  </a:cubicBezTo>
                  <a:cubicBezTo>
                    <a:pt x="793641" y="107179"/>
                    <a:pt x="788572" y="53589"/>
                    <a:pt x="784227" y="0"/>
                  </a:cubicBezTo>
                  <a:cubicBezTo>
                    <a:pt x="731361" y="105006"/>
                    <a:pt x="642287" y="157872"/>
                    <a:pt x="539453" y="194081"/>
                  </a:cubicBezTo>
                  <a:cubicBezTo>
                    <a:pt x="402583" y="241152"/>
                    <a:pt x="262816" y="261430"/>
                    <a:pt x="120152" y="260705"/>
                  </a:cubicBezTo>
                  <a:cubicBezTo>
                    <a:pt x="81770" y="260705"/>
                    <a:pt x="29629" y="241877"/>
                    <a:pt x="8628" y="267947"/>
                  </a:cubicBezTo>
                  <a:cubicBezTo>
                    <a:pt x="-11649" y="293294"/>
                    <a:pt x="10077" y="343986"/>
                    <a:pt x="10801" y="383092"/>
                  </a:cubicBezTo>
                  <a:cubicBezTo>
                    <a:pt x="11525" y="407714"/>
                    <a:pt x="21663" y="409887"/>
                    <a:pt x="39768" y="409887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6CB5FCD-F9E2-46F1-95A4-2914B369E449}"/>
                </a:ext>
              </a:extLst>
            </p:cNvPr>
            <p:cNvSpPr/>
            <p:nvPr/>
          </p:nvSpPr>
          <p:spPr>
            <a:xfrm>
              <a:off x="5740746" y="2884272"/>
              <a:ext cx="209813" cy="180617"/>
            </a:xfrm>
            <a:custGeom>
              <a:avLst/>
              <a:gdLst>
                <a:gd name="connsiteX0" fmla="*/ 1128 w 209813"/>
                <a:gd name="connsiteY0" fmla="*/ 34903 h 180617"/>
                <a:gd name="connsiteX1" fmla="*/ 19957 w 209813"/>
                <a:gd name="connsiteY1" fmla="*/ 48663 h 180617"/>
                <a:gd name="connsiteX2" fmla="*/ 49648 w 209813"/>
                <a:gd name="connsiteY2" fmla="*/ 60250 h 180617"/>
                <a:gd name="connsiteX3" fmla="*/ 25750 w 209813"/>
                <a:gd name="connsiteY3" fmla="*/ 73285 h 180617"/>
                <a:gd name="connsiteX4" fmla="*/ 8370 w 209813"/>
                <a:gd name="connsiteY4" fmla="*/ 89941 h 180617"/>
                <a:gd name="connsiteX5" fmla="*/ 25026 w 209813"/>
                <a:gd name="connsiteY5" fmla="*/ 106597 h 180617"/>
                <a:gd name="connsiteX6" fmla="*/ 51821 w 209813"/>
                <a:gd name="connsiteY6" fmla="*/ 122529 h 180617"/>
                <a:gd name="connsiteX7" fmla="*/ 25026 w 209813"/>
                <a:gd name="connsiteY7" fmla="*/ 134116 h 180617"/>
                <a:gd name="connsiteX8" fmla="*/ 9818 w 209813"/>
                <a:gd name="connsiteY8" fmla="*/ 152221 h 180617"/>
                <a:gd name="connsiteX9" fmla="*/ 25026 w 209813"/>
                <a:gd name="connsiteY9" fmla="*/ 167429 h 180617"/>
                <a:gd name="connsiteX10" fmla="*/ 131481 w 209813"/>
                <a:gd name="connsiteY10" fmla="*/ 180464 h 180617"/>
                <a:gd name="connsiteX11" fmla="*/ 209692 w 209813"/>
                <a:gd name="connsiteY11" fmla="*/ 99355 h 180617"/>
                <a:gd name="connsiteX12" fmla="*/ 207520 w 209813"/>
                <a:gd name="connsiteY12" fmla="*/ 52284 h 180617"/>
                <a:gd name="connsiteX13" fmla="*/ 194485 w 209813"/>
                <a:gd name="connsiteY13" fmla="*/ 29834 h 180617"/>
                <a:gd name="connsiteX14" fmla="*/ 23578 w 209813"/>
                <a:gd name="connsiteY14" fmla="*/ 143 h 180617"/>
                <a:gd name="connsiteX15" fmla="*/ 1128 w 209813"/>
                <a:gd name="connsiteY15" fmla="*/ 34903 h 18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9813" h="180617">
                  <a:moveTo>
                    <a:pt x="1128" y="34903"/>
                  </a:moveTo>
                  <a:cubicBezTo>
                    <a:pt x="-3941" y="53732"/>
                    <a:pt x="9094" y="49387"/>
                    <a:pt x="19957" y="48663"/>
                  </a:cubicBezTo>
                  <a:cubicBezTo>
                    <a:pt x="31544" y="48663"/>
                    <a:pt x="47476" y="45766"/>
                    <a:pt x="49648" y="60250"/>
                  </a:cubicBezTo>
                  <a:cubicBezTo>
                    <a:pt x="51821" y="73285"/>
                    <a:pt x="36613" y="73285"/>
                    <a:pt x="25750" y="73285"/>
                  </a:cubicBezTo>
                  <a:cubicBezTo>
                    <a:pt x="14163" y="74009"/>
                    <a:pt x="8370" y="78354"/>
                    <a:pt x="8370" y="89941"/>
                  </a:cubicBezTo>
                  <a:cubicBezTo>
                    <a:pt x="8370" y="101528"/>
                    <a:pt x="12715" y="105873"/>
                    <a:pt x="25026" y="106597"/>
                  </a:cubicBezTo>
                  <a:cubicBezTo>
                    <a:pt x="35889" y="107322"/>
                    <a:pt x="52545" y="108046"/>
                    <a:pt x="51821" y="122529"/>
                  </a:cubicBezTo>
                  <a:cubicBezTo>
                    <a:pt x="51097" y="134840"/>
                    <a:pt x="35889" y="134116"/>
                    <a:pt x="25026" y="134116"/>
                  </a:cubicBezTo>
                  <a:cubicBezTo>
                    <a:pt x="11991" y="134116"/>
                    <a:pt x="9818" y="142082"/>
                    <a:pt x="9818" y="152221"/>
                  </a:cubicBezTo>
                  <a:cubicBezTo>
                    <a:pt x="10542" y="163083"/>
                    <a:pt x="15612" y="168877"/>
                    <a:pt x="25026" y="167429"/>
                  </a:cubicBezTo>
                  <a:cubicBezTo>
                    <a:pt x="61235" y="162359"/>
                    <a:pt x="95272" y="180464"/>
                    <a:pt x="131481" y="180464"/>
                  </a:cubicBezTo>
                  <a:cubicBezTo>
                    <a:pt x="210416" y="181188"/>
                    <a:pt x="210416" y="182636"/>
                    <a:pt x="209692" y="99355"/>
                  </a:cubicBezTo>
                  <a:cubicBezTo>
                    <a:pt x="208968" y="89217"/>
                    <a:pt x="207520" y="70388"/>
                    <a:pt x="207520" y="52284"/>
                  </a:cubicBezTo>
                  <a:cubicBezTo>
                    <a:pt x="207520" y="42145"/>
                    <a:pt x="205347" y="32007"/>
                    <a:pt x="194485" y="29834"/>
                  </a:cubicBezTo>
                  <a:cubicBezTo>
                    <a:pt x="137998" y="18971"/>
                    <a:pt x="80788" y="8109"/>
                    <a:pt x="23578" y="143"/>
                  </a:cubicBezTo>
                  <a:cubicBezTo>
                    <a:pt x="-320" y="-2030"/>
                    <a:pt x="4749" y="21144"/>
                    <a:pt x="1128" y="34903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7299188-F3DD-4DC3-BFC8-C57195B5B6D6}"/>
                </a:ext>
              </a:extLst>
            </p:cNvPr>
            <p:cNvSpPr/>
            <p:nvPr/>
          </p:nvSpPr>
          <p:spPr>
            <a:xfrm>
              <a:off x="5854846" y="2875944"/>
              <a:ext cx="123835" cy="104786"/>
            </a:xfrm>
            <a:custGeom>
              <a:avLst/>
              <a:gdLst>
                <a:gd name="connsiteX0" fmla="*/ 123835 w 123835"/>
                <a:gd name="connsiteY0" fmla="*/ 104787 h 104786"/>
                <a:gd name="connsiteX1" fmla="*/ 123111 w 123835"/>
                <a:gd name="connsiteY1" fmla="*/ 38886 h 104786"/>
                <a:gd name="connsiteX2" fmla="*/ 103558 w 123835"/>
                <a:gd name="connsiteY2" fmla="*/ 12816 h 104786"/>
                <a:gd name="connsiteX3" fmla="*/ 0 w 123835"/>
                <a:gd name="connsiteY3" fmla="*/ 1229 h 104786"/>
                <a:gd name="connsiteX4" fmla="*/ 79660 w 123835"/>
                <a:gd name="connsiteY4" fmla="*/ 19333 h 104786"/>
                <a:gd name="connsiteX5" fmla="*/ 110800 w 123835"/>
                <a:gd name="connsiteY5" fmla="*/ 54094 h 104786"/>
                <a:gd name="connsiteX6" fmla="*/ 123835 w 123835"/>
                <a:gd name="connsiteY6" fmla="*/ 104787 h 104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35" h="104786">
                  <a:moveTo>
                    <a:pt x="123835" y="104787"/>
                  </a:moveTo>
                  <a:cubicBezTo>
                    <a:pt x="123835" y="83061"/>
                    <a:pt x="123835" y="61336"/>
                    <a:pt x="123111" y="38886"/>
                  </a:cubicBezTo>
                  <a:cubicBezTo>
                    <a:pt x="123111" y="26575"/>
                    <a:pt x="117317" y="15712"/>
                    <a:pt x="103558" y="12816"/>
                  </a:cubicBezTo>
                  <a:cubicBezTo>
                    <a:pt x="69521" y="4850"/>
                    <a:pt x="35485" y="-3116"/>
                    <a:pt x="0" y="1229"/>
                  </a:cubicBezTo>
                  <a:cubicBezTo>
                    <a:pt x="26071" y="9919"/>
                    <a:pt x="52865" y="15712"/>
                    <a:pt x="79660" y="19333"/>
                  </a:cubicBezTo>
                  <a:cubicBezTo>
                    <a:pt x="102110" y="22230"/>
                    <a:pt x="111524" y="31644"/>
                    <a:pt x="110800" y="54094"/>
                  </a:cubicBezTo>
                  <a:cubicBezTo>
                    <a:pt x="110076" y="71474"/>
                    <a:pt x="107179" y="88855"/>
                    <a:pt x="123835" y="104787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D7C5134A-3D66-4039-A6CC-8F3FB15EBB70}"/>
                </a:ext>
              </a:extLst>
            </p:cNvPr>
            <p:cNvSpPr/>
            <p:nvPr/>
          </p:nvSpPr>
          <p:spPr>
            <a:xfrm>
              <a:off x="5560262" y="2752614"/>
              <a:ext cx="1293955" cy="998705"/>
            </a:xfrm>
            <a:custGeom>
              <a:avLst/>
              <a:gdLst>
                <a:gd name="connsiteX0" fmla="*/ 1293955 w 1293955"/>
                <a:gd name="connsiteY0" fmla="*/ 923332 h 998705"/>
                <a:gd name="connsiteX1" fmla="*/ 1267161 w 1293955"/>
                <a:gd name="connsiteY1" fmla="*/ 646694 h 998705"/>
                <a:gd name="connsiteX2" fmla="*/ 1267161 w 1293955"/>
                <a:gd name="connsiteY2" fmla="*/ 585863 h 998705"/>
                <a:gd name="connsiteX3" fmla="*/ 1259919 w 1293955"/>
                <a:gd name="connsiteY3" fmla="*/ 553999 h 998705"/>
                <a:gd name="connsiteX4" fmla="*/ 1255574 w 1293955"/>
                <a:gd name="connsiteY4" fmla="*/ 548930 h 998705"/>
                <a:gd name="connsiteX5" fmla="*/ 1232400 w 1293955"/>
                <a:gd name="connsiteY5" fmla="*/ 302708 h 998705"/>
                <a:gd name="connsiteX6" fmla="*/ 1214295 w 1293955"/>
                <a:gd name="connsiteY6" fmla="*/ 154251 h 998705"/>
                <a:gd name="connsiteX7" fmla="*/ 1162878 w 1293955"/>
                <a:gd name="connsiteY7" fmla="*/ 197702 h 998705"/>
                <a:gd name="connsiteX8" fmla="*/ 1107841 w 1293955"/>
                <a:gd name="connsiteY8" fmla="*/ 232462 h 998705"/>
                <a:gd name="connsiteX9" fmla="*/ 537910 w 1293955"/>
                <a:gd name="connsiteY9" fmla="*/ 343986 h 998705"/>
                <a:gd name="connsiteX10" fmla="*/ 426386 w 1293955"/>
                <a:gd name="connsiteY10" fmla="*/ 359194 h 998705"/>
                <a:gd name="connsiteX11" fmla="*/ 390901 w 1293955"/>
                <a:gd name="connsiteY11" fmla="*/ 361367 h 998705"/>
                <a:gd name="connsiteX12" fmla="*/ 204786 w 1293955"/>
                <a:gd name="connsiteY12" fmla="*/ 333124 h 998705"/>
                <a:gd name="connsiteX13" fmla="*/ 167129 w 1293955"/>
                <a:gd name="connsiteY13" fmla="*/ 309950 h 998705"/>
                <a:gd name="connsiteX14" fmla="*/ 118608 w 1293955"/>
                <a:gd name="connsiteY14" fmla="*/ 249843 h 998705"/>
                <a:gd name="connsiteX15" fmla="*/ 78778 w 1293955"/>
                <a:gd name="connsiteY15" fmla="*/ 215082 h 998705"/>
                <a:gd name="connsiteX16" fmla="*/ 107022 w 1293955"/>
                <a:gd name="connsiteY16" fmla="*/ 225221 h 998705"/>
                <a:gd name="connsiteX17" fmla="*/ 151197 w 1293955"/>
                <a:gd name="connsiteY17" fmla="*/ 244773 h 998705"/>
                <a:gd name="connsiteX18" fmla="*/ 156990 w 1293955"/>
                <a:gd name="connsiteY18" fmla="*/ 199150 h 998705"/>
                <a:gd name="connsiteX19" fmla="*/ 157714 w 1293955"/>
                <a:gd name="connsiteY19" fmla="*/ 155699 h 998705"/>
                <a:gd name="connsiteX20" fmla="*/ 113539 w 1293955"/>
                <a:gd name="connsiteY20" fmla="*/ 80384 h 998705"/>
                <a:gd name="connsiteX21" fmla="*/ 56329 w 1293955"/>
                <a:gd name="connsiteY21" fmla="*/ 17380 h 998705"/>
                <a:gd name="connsiteX22" fmla="*/ 41121 w 1293955"/>
                <a:gd name="connsiteY22" fmla="*/ 0 h 998705"/>
                <a:gd name="connsiteX23" fmla="*/ 26637 w 1293955"/>
                <a:gd name="connsiteY23" fmla="*/ 35485 h 998705"/>
                <a:gd name="connsiteX24" fmla="*/ 34603 w 1293955"/>
                <a:gd name="connsiteY24" fmla="*/ 50693 h 998705"/>
                <a:gd name="connsiteX25" fmla="*/ 35328 w 1293955"/>
                <a:gd name="connsiteY25" fmla="*/ 115869 h 998705"/>
                <a:gd name="connsiteX26" fmla="*/ 7084 w 1293955"/>
                <a:gd name="connsiteY26" fmla="*/ 501858 h 998705"/>
                <a:gd name="connsiteX27" fmla="*/ 3464 w 1293955"/>
                <a:gd name="connsiteY27" fmla="*/ 591656 h 998705"/>
                <a:gd name="connsiteX28" fmla="*/ 235202 w 1293955"/>
                <a:gd name="connsiteY28" fmla="*/ 661902 h 998705"/>
                <a:gd name="connsiteX29" fmla="*/ 320655 w 1293955"/>
                <a:gd name="connsiteY29" fmla="*/ 577897 h 998705"/>
                <a:gd name="connsiteX30" fmla="*/ 320655 w 1293955"/>
                <a:gd name="connsiteY30" fmla="*/ 511996 h 998705"/>
                <a:gd name="connsiteX31" fmla="*/ 327897 w 1293955"/>
                <a:gd name="connsiteY31" fmla="*/ 389610 h 998705"/>
                <a:gd name="connsiteX32" fmla="*/ 340208 w 1293955"/>
                <a:gd name="connsiteY32" fmla="*/ 418577 h 998705"/>
                <a:gd name="connsiteX33" fmla="*/ 334415 w 1293955"/>
                <a:gd name="connsiteY33" fmla="*/ 607588 h 998705"/>
                <a:gd name="connsiteX34" fmla="*/ 366279 w 1293955"/>
                <a:gd name="connsiteY34" fmla="*/ 651039 h 998705"/>
                <a:gd name="connsiteX35" fmla="*/ 446663 w 1293955"/>
                <a:gd name="connsiteY35" fmla="*/ 672040 h 998705"/>
                <a:gd name="connsiteX36" fmla="*/ 485768 w 1293955"/>
                <a:gd name="connsiteY36" fmla="*/ 726354 h 998705"/>
                <a:gd name="connsiteX37" fmla="*/ 390901 w 1293955"/>
                <a:gd name="connsiteY37" fmla="*/ 705353 h 998705"/>
                <a:gd name="connsiteX38" fmla="*/ 437248 w 1293955"/>
                <a:gd name="connsiteY38" fmla="*/ 727078 h 998705"/>
                <a:gd name="connsiteX39" fmla="*/ 535013 w 1293955"/>
                <a:gd name="connsiteY39" fmla="*/ 800221 h 998705"/>
                <a:gd name="connsiteX40" fmla="*/ 567601 w 1293955"/>
                <a:gd name="connsiteY40" fmla="*/ 799497 h 998705"/>
                <a:gd name="connsiteX41" fmla="*/ 583533 w 1293955"/>
                <a:gd name="connsiteY41" fmla="*/ 771978 h 998705"/>
                <a:gd name="connsiteX42" fmla="*/ 684194 w 1293955"/>
                <a:gd name="connsiteY42" fmla="*/ 801669 h 998705"/>
                <a:gd name="connsiteX43" fmla="*/ 764578 w 1293955"/>
                <a:gd name="connsiteY43" fmla="*/ 939263 h 998705"/>
                <a:gd name="connsiteX44" fmla="*/ 760958 w 1293955"/>
                <a:gd name="connsiteY44" fmla="*/ 946505 h 998705"/>
                <a:gd name="connsiteX45" fmla="*/ 544427 w 1293955"/>
                <a:gd name="connsiteY45" fmla="*/ 929849 h 998705"/>
                <a:gd name="connsiteX46" fmla="*/ 515460 w 1293955"/>
                <a:gd name="connsiteY46" fmla="*/ 939988 h 998705"/>
                <a:gd name="connsiteX47" fmla="*/ 540806 w 1293955"/>
                <a:gd name="connsiteY47" fmla="*/ 974749 h 998705"/>
                <a:gd name="connsiteX48" fmla="*/ 692160 w 1293955"/>
                <a:gd name="connsiteY48" fmla="*/ 992129 h 998705"/>
                <a:gd name="connsiteX49" fmla="*/ 1244711 w 1293955"/>
                <a:gd name="connsiteY49" fmla="*/ 945057 h 998705"/>
                <a:gd name="connsiteX50" fmla="*/ 1270057 w 1293955"/>
                <a:gd name="connsiteY50" fmla="*/ 903054 h 998705"/>
                <a:gd name="connsiteX51" fmla="*/ 1293955 w 1293955"/>
                <a:gd name="connsiteY51" fmla="*/ 923332 h 998705"/>
                <a:gd name="connsiteX52" fmla="*/ 1246883 w 1293955"/>
                <a:gd name="connsiteY52" fmla="*/ 607588 h 998705"/>
                <a:gd name="connsiteX53" fmla="*/ 1236021 w 1293955"/>
                <a:gd name="connsiteY53" fmla="*/ 609037 h 998705"/>
                <a:gd name="connsiteX54" fmla="*/ 1199087 w 1293955"/>
                <a:gd name="connsiteY54" fmla="*/ 246946 h 998705"/>
                <a:gd name="connsiteX55" fmla="*/ 1246883 w 1293955"/>
                <a:gd name="connsiteY55" fmla="*/ 607588 h 998705"/>
                <a:gd name="connsiteX56" fmla="*/ 762406 w 1293955"/>
                <a:gd name="connsiteY56" fmla="*/ 731423 h 998705"/>
                <a:gd name="connsiteX57" fmla="*/ 788476 w 1293955"/>
                <a:gd name="connsiteY57" fmla="*/ 725630 h 998705"/>
                <a:gd name="connsiteX58" fmla="*/ 1144774 w 1293955"/>
                <a:gd name="connsiteY58" fmla="*/ 673489 h 998705"/>
                <a:gd name="connsiteX59" fmla="*/ 1183880 w 1293955"/>
                <a:gd name="connsiteY59" fmla="*/ 656833 h 998705"/>
                <a:gd name="connsiteX60" fmla="*/ 1237469 w 1293955"/>
                <a:gd name="connsiteY60" fmla="*/ 645246 h 998705"/>
                <a:gd name="connsiteX61" fmla="*/ 1232400 w 1293955"/>
                <a:gd name="connsiteY61" fmla="*/ 705353 h 998705"/>
                <a:gd name="connsiteX62" fmla="*/ 1232400 w 1293955"/>
                <a:gd name="connsiteY62" fmla="*/ 705353 h 998705"/>
                <a:gd name="connsiteX63" fmla="*/ 1231676 w 1293955"/>
                <a:gd name="connsiteY63" fmla="*/ 706077 h 998705"/>
                <a:gd name="connsiteX64" fmla="*/ 1232400 w 1293955"/>
                <a:gd name="connsiteY64" fmla="*/ 705353 h 998705"/>
                <a:gd name="connsiteX65" fmla="*/ 1191121 w 1293955"/>
                <a:gd name="connsiteY65" fmla="*/ 706801 h 998705"/>
                <a:gd name="connsiteX66" fmla="*/ 910139 w 1293955"/>
                <a:gd name="connsiteY66" fmla="*/ 769081 h 998705"/>
                <a:gd name="connsiteX67" fmla="*/ 831927 w 1293955"/>
                <a:gd name="connsiteY67" fmla="*/ 779220 h 998705"/>
                <a:gd name="connsiteX68" fmla="*/ 773269 w 1293955"/>
                <a:gd name="connsiteY68" fmla="*/ 759667 h 998705"/>
                <a:gd name="connsiteX69" fmla="*/ 762406 w 1293955"/>
                <a:gd name="connsiteY69" fmla="*/ 731423 h 998705"/>
                <a:gd name="connsiteX70" fmla="*/ 1245435 w 1293955"/>
                <a:gd name="connsiteY70" fmla="*/ 878432 h 998705"/>
                <a:gd name="connsiteX71" fmla="*/ 833376 w 1293955"/>
                <a:gd name="connsiteY71" fmla="*/ 942884 h 998705"/>
                <a:gd name="connsiteX72" fmla="*/ 797167 w 1293955"/>
                <a:gd name="connsiteY72" fmla="*/ 908848 h 998705"/>
                <a:gd name="connsiteX73" fmla="*/ 776165 w 1293955"/>
                <a:gd name="connsiteY73" fmla="*/ 860328 h 998705"/>
                <a:gd name="connsiteX74" fmla="*/ 732714 w 1293955"/>
                <a:gd name="connsiteY74" fmla="*/ 795151 h 998705"/>
                <a:gd name="connsiteX75" fmla="*/ 738508 w 1293955"/>
                <a:gd name="connsiteY75" fmla="*/ 787185 h 998705"/>
                <a:gd name="connsiteX76" fmla="*/ 870309 w 1293955"/>
                <a:gd name="connsiteY76" fmla="*/ 882777 h 998705"/>
                <a:gd name="connsiteX77" fmla="*/ 874654 w 1293955"/>
                <a:gd name="connsiteY77" fmla="*/ 878432 h 998705"/>
                <a:gd name="connsiteX78" fmla="*/ 810202 w 1293955"/>
                <a:gd name="connsiteY78" fmla="*/ 791530 h 998705"/>
                <a:gd name="connsiteX79" fmla="*/ 1066562 w 1293955"/>
                <a:gd name="connsiteY79" fmla="*/ 761839 h 998705"/>
                <a:gd name="connsiteX80" fmla="*/ 1202708 w 1293955"/>
                <a:gd name="connsiteY80" fmla="*/ 729975 h 998705"/>
                <a:gd name="connsiteX81" fmla="*/ 1232400 w 1293955"/>
                <a:gd name="connsiteY81" fmla="*/ 706801 h 998705"/>
                <a:gd name="connsiteX82" fmla="*/ 1232400 w 1293955"/>
                <a:gd name="connsiteY82" fmla="*/ 706801 h 998705"/>
                <a:gd name="connsiteX83" fmla="*/ 1233124 w 1293955"/>
                <a:gd name="connsiteY83" fmla="*/ 706077 h 998705"/>
                <a:gd name="connsiteX84" fmla="*/ 1232400 w 1293955"/>
                <a:gd name="connsiteY84" fmla="*/ 706801 h 998705"/>
                <a:gd name="connsiteX85" fmla="*/ 1249056 w 1293955"/>
                <a:gd name="connsiteY85" fmla="*/ 715491 h 998705"/>
                <a:gd name="connsiteX86" fmla="*/ 1264264 w 1293955"/>
                <a:gd name="connsiteY86" fmla="*/ 851638 h 998705"/>
                <a:gd name="connsiteX87" fmla="*/ 1245435 w 1293955"/>
                <a:gd name="connsiteY87" fmla="*/ 878432 h 998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293955" h="998705">
                  <a:moveTo>
                    <a:pt x="1293955" y="923332"/>
                  </a:moveTo>
                  <a:cubicBezTo>
                    <a:pt x="1274402" y="830636"/>
                    <a:pt x="1272230" y="738665"/>
                    <a:pt x="1267161" y="646694"/>
                  </a:cubicBezTo>
                  <a:cubicBezTo>
                    <a:pt x="1262091" y="626417"/>
                    <a:pt x="1262091" y="606140"/>
                    <a:pt x="1267161" y="585863"/>
                  </a:cubicBezTo>
                  <a:cubicBezTo>
                    <a:pt x="1270057" y="573552"/>
                    <a:pt x="1271506" y="562689"/>
                    <a:pt x="1259919" y="553999"/>
                  </a:cubicBezTo>
                  <a:cubicBezTo>
                    <a:pt x="1258470" y="552551"/>
                    <a:pt x="1255574" y="550378"/>
                    <a:pt x="1255574" y="548930"/>
                  </a:cubicBezTo>
                  <a:cubicBezTo>
                    <a:pt x="1254125" y="465649"/>
                    <a:pt x="1238917" y="385265"/>
                    <a:pt x="1232400" y="302708"/>
                  </a:cubicBezTo>
                  <a:cubicBezTo>
                    <a:pt x="1228779" y="254912"/>
                    <a:pt x="1220813" y="206392"/>
                    <a:pt x="1214295" y="154251"/>
                  </a:cubicBezTo>
                  <a:cubicBezTo>
                    <a:pt x="1194018" y="171631"/>
                    <a:pt x="1179535" y="185391"/>
                    <a:pt x="1162878" y="197702"/>
                  </a:cubicBezTo>
                  <a:cubicBezTo>
                    <a:pt x="1145498" y="210737"/>
                    <a:pt x="1127393" y="223772"/>
                    <a:pt x="1107841" y="232462"/>
                  </a:cubicBezTo>
                  <a:cubicBezTo>
                    <a:pt x="926795" y="315743"/>
                    <a:pt x="737060" y="354849"/>
                    <a:pt x="537910" y="343986"/>
                  </a:cubicBezTo>
                  <a:cubicBezTo>
                    <a:pt x="499528" y="341814"/>
                    <a:pt x="461146" y="332399"/>
                    <a:pt x="426386" y="359194"/>
                  </a:cubicBezTo>
                  <a:cubicBezTo>
                    <a:pt x="416247" y="367160"/>
                    <a:pt x="402488" y="362815"/>
                    <a:pt x="390901" y="361367"/>
                  </a:cubicBezTo>
                  <a:cubicBezTo>
                    <a:pt x="329345" y="352676"/>
                    <a:pt x="267066" y="343262"/>
                    <a:pt x="204786" y="333124"/>
                  </a:cubicBezTo>
                  <a:cubicBezTo>
                    <a:pt x="189578" y="330227"/>
                    <a:pt x="170025" y="327330"/>
                    <a:pt x="167129" y="309950"/>
                  </a:cubicBezTo>
                  <a:cubicBezTo>
                    <a:pt x="162059" y="279534"/>
                    <a:pt x="138885" y="267223"/>
                    <a:pt x="118608" y="249843"/>
                  </a:cubicBezTo>
                  <a:cubicBezTo>
                    <a:pt x="104849" y="238980"/>
                    <a:pt x="91814" y="226669"/>
                    <a:pt x="78778" y="215082"/>
                  </a:cubicBezTo>
                  <a:cubicBezTo>
                    <a:pt x="91089" y="215082"/>
                    <a:pt x="99055" y="220875"/>
                    <a:pt x="107022" y="225221"/>
                  </a:cubicBezTo>
                  <a:cubicBezTo>
                    <a:pt x="121505" y="233186"/>
                    <a:pt x="137437" y="251291"/>
                    <a:pt x="151197" y="244773"/>
                  </a:cubicBezTo>
                  <a:cubicBezTo>
                    <a:pt x="167129" y="237531"/>
                    <a:pt x="154817" y="215082"/>
                    <a:pt x="156990" y="199150"/>
                  </a:cubicBezTo>
                  <a:cubicBezTo>
                    <a:pt x="158438" y="184666"/>
                    <a:pt x="156266" y="170183"/>
                    <a:pt x="157714" y="155699"/>
                  </a:cubicBezTo>
                  <a:cubicBezTo>
                    <a:pt x="160611" y="120214"/>
                    <a:pt x="146127" y="94868"/>
                    <a:pt x="113539" y="80384"/>
                  </a:cubicBezTo>
                  <a:cubicBezTo>
                    <a:pt x="85296" y="67349"/>
                    <a:pt x="66467" y="47072"/>
                    <a:pt x="56329" y="17380"/>
                  </a:cubicBezTo>
                  <a:cubicBezTo>
                    <a:pt x="53432" y="8690"/>
                    <a:pt x="51984" y="724"/>
                    <a:pt x="41121" y="0"/>
                  </a:cubicBezTo>
                  <a:cubicBezTo>
                    <a:pt x="27361" y="8690"/>
                    <a:pt x="27361" y="22450"/>
                    <a:pt x="26637" y="35485"/>
                  </a:cubicBezTo>
                  <a:cubicBezTo>
                    <a:pt x="28810" y="41278"/>
                    <a:pt x="30982" y="46348"/>
                    <a:pt x="34603" y="50693"/>
                  </a:cubicBezTo>
                  <a:cubicBezTo>
                    <a:pt x="34603" y="72418"/>
                    <a:pt x="36776" y="94144"/>
                    <a:pt x="35328" y="115869"/>
                  </a:cubicBezTo>
                  <a:cubicBezTo>
                    <a:pt x="25913" y="244773"/>
                    <a:pt x="15050" y="372954"/>
                    <a:pt x="7084" y="501858"/>
                  </a:cubicBezTo>
                  <a:cubicBezTo>
                    <a:pt x="4912" y="531549"/>
                    <a:pt x="-5227" y="561965"/>
                    <a:pt x="3464" y="591656"/>
                  </a:cubicBezTo>
                  <a:cubicBezTo>
                    <a:pt x="68640" y="650315"/>
                    <a:pt x="149024" y="662626"/>
                    <a:pt x="235202" y="661902"/>
                  </a:cubicBezTo>
                  <a:cubicBezTo>
                    <a:pt x="320655" y="661902"/>
                    <a:pt x="320655" y="661902"/>
                    <a:pt x="320655" y="577897"/>
                  </a:cubicBezTo>
                  <a:cubicBezTo>
                    <a:pt x="320655" y="556171"/>
                    <a:pt x="319931" y="534446"/>
                    <a:pt x="320655" y="511996"/>
                  </a:cubicBezTo>
                  <a:cubicBezTo>
                    <a:pt x="322103" y="472891"/>
                    <a:pt x="325000" y="432336"/>
                    <a:pt x="327897" y="389610"/>
                  </a:cubicBezTo>
                  <a:cubicBezTo>
                    <a:pt x="343829" y="399024"/>
                    <a:pt x="340208" y="409887"/>
                    <a:pt x="340208" y="418577"/>
                  </a:cubicBezTo>
                  <a:cubicBezTo>
                    <a:pt x="338760" y="481581"/>
                    <a:pt x="337311" y="544584"/>
                    <a:pt x="334415" y="607588"/>
                  </a:cubicBezTo>
                  <a:cubicBezTo>
                    <a:pt x="333690" y="632211"/>
                    <a:pt x="341656" y="645970"/>
                    <a:pt x="366279" y="651039"/>
                  </a:cubicBezTo>
                  <a:cubicBezTo>
                    <a:pt x="393797" y="656833"/>
                    <a:pt x="419868" y="666971"/>
                    <a:pt x="446663" y="672040"/>
                  </a:cubicBezTo>
                  <a:cubicBezTo>
                    <a:pt x="477078" y="677834"/>
                    <a:pt x="490114" y="694490"/>
                    <a:pt x="485768" y="726354"/>
                  </a:cubicBezTo>
                  <a:cubicBezTo>
                    <a:pt x="455353" y="719837"/>
                    <a:pt x="425661" y="713319"/>
                    <a:pt x="390901" y="705353"/>
                  </a:cubicBezTo>
                  <a:cubicBezTo>
                    <a:pt x="406833" y="721285"/>
                    <a:pt x="423489" y="721285"/>
                    <a:pt x="437248" y="727078"/>
                  </a:cubicBezTo>
                  <a:cubicBezTo>
                    <a:pt x="474906" y="743734"/>
                    <a:pt x="521978" y="746631"/>
                    <a:pt x="535013" y="800221"/>
                  </a:cubicBezTo>
                  <a:cubicBezTo>
                    <a:pt x="541531" y="824843"/>
                    <a:pt x="557462" y="816877"/>
                    <a:pt x="567601" y="799497"/>
                  </a:cubicBezTo>
                  <a:cubicBezTo>
                    <a:pt x="572670" y="790082"/>
                    <a:pt x="575567" y="777771"/>
                    <a:pt x="583533" y="771978"/>
                  </a:cubicBezTo>
                  <a:cubicBezTo>
                    <a:pt x="596568" y="761839"/>
                    <a:pt x="672607" y="787910"/>
                    <a:pt x="684194" y="801669"/>
                  </a:cubicBezTo>
                  <a:cubicBezTo>
                    <a:pt x="718955" y="842223"/>
                    <a:pt x="729094" y="898709"/>
                    <a:pt x="764578" y="939263"/>
                  </a:cubicBezTo>
                  <a:cubicBezTo>
                    <a:pt x="764578" y="939988"/>
                    <a:pt x="762406" y="942884"/>
                    <a:pt x="760958" y="946505"/>
                  </a:cubicBezTo>
                  <a:cubicBezTo>
                    <a:pt x="689264" y="940712"/>
                    <a:pt x="616845" y="934194"/>
                    <a:pt x="544427" y="929849"/>
                  </a:cubicBezTo>
                  <a:cubicBezTo>
                    <a:pt x="535013" y="929125"/>
                    <a:pt x="514736" y="915366"/>
                    <a:pt x="515460" y="939988"/>
                  </a:cubicBezTo>
                  <a:cubicBezTo>
                    <a:pt x="515460" y="954471"/>
                    <a:pt x="514012" y="972576"/>
                    <a:pt x="540806" y="974749"/>
                  </a:cubicBezTo>
                  <a:cubicBezTo>
                    <a:pt x="591499" y="978369"/>
                    <a:pt x="641468" y="988508"/>
                    <a:pt x="692160" y="992129"/>
                  </a:cubicBezTo>
                  <a:cubicBezTo>
                    <a:pt x="878999" y="1005888"/>
                    <a:pt x="1063665" y="1001543"/>
                    <a:pt x="1244711" y="945057"/>
                  </a:cubicBezTo>
                  <a:cubicBezTo>
                    <a:pt x="1267161" y="937815"/>
                    <a:pt x="1284541" y="931298"/>
                    <a:pt x="1270057" y="903054"/>
                  </a:cubicBezTo>
                  <a:cubicBezTo>
                    <a:pt x="1287438" y="903054"/>
                    <a:pt x="1275127" y="922607"/>
                    <a:pt x="1293955" y="923332"/>
                  </a:cubicBezTo>
                  <a:close/>
                  <a:moveTo>
                    <a:pt x="1246883" y="607588"/>
                  </a:moveTo>
                  <a:cubicBezTo>
                    <a:pt x="1243263" y="608313"/>
                    <a:pt x="1239642" y="608313"/>
                    <a:pt x="1236021" y="609037"/>
                  </a:cubicBezTo>
                  <a:cubicBezTo>
                    <a:pt x="1212847" y="490271"/>
                    <a:pt x="1201984" y="370057"/>
                    <a:pt x="1199087" y="246946"/>
                  </a:cubicBezTo>
                  <a:cubicBezTo>
                    <a:pt x="1215019" y="367160"/>
                    <a:pt x="1230227" y="488098"/>
                    <a:pt x="1246883" y="607588"/>
                  </a:cubicBezTo>
                  <a:close/>
                  <a:moveTo>
                    <a:pt x="762406" y="731423"/>
                  </a:moveTo>
                  <a:cubicBezTo>
                    <a:pt x="767475" y="720561"/>
                    <a:pt x="779786" y="726354"/>
                    <a:pt x="788476" y="725630"/>
                  </a:cubicBezTo>
                  <a:cubicBezTo>
                    <a:pt x="908691" y="721285"/>
                    <a:pt x="1028181" y="707525"/>
                    <a:pt x="1144774" y="673489"/>
                  </a:cubicBezTo>
                  <a:cubicBezTo>
                    <a:pt x="1158533" y="669868"/>
                    <a:pt x="1173017" y="666971"/>
                    <a:pt x="1183880" y="656833"/>
                  </a:cubicBezTo>
                  <a:cubicBezTo>
                    <a:pt x="1200536" y="643073"/>
                    <a:pt x="1222261" y="628590"/>
                    <a:pt x="1237469" y="645246"/>
                  </a:cubicBezTo>
                  <a:cubicBezTo>
                    <a:pt x="1251953" y="659730"/>
                    <a:pt x="1246883" y="686524"/>
                    <a:pt x="1232400" y="705353"/>
                  </a:cubicBezTo>
                  <a:cubicBezTo>
                    <a:pt x="1232400" y="705353"/>
                    <a:pt x="1232400" y="705353"/>
                    <a:pt x="1232400" y="705353"/>
                  </a:cubicBezTo>
                  <a:lnTo>
                    <a:pt x="1231676" y="706077"/>
                  </a:lnTo>
                  <a:cubicBezTo>
                    <a:pt x="1231676" y="706077"/>
                    <a:pt x="1232400" y="705353"/>
                    <a:pt x="1232400" y="705353"/>
                  </a:cubicBezTo>
                  <a:cubicBezTo>
                    <a:pt x="1217916" y="701008"/>
                    <a:pt x="1204157" y="700284"/>
                    <a:pt x="1191121" y="706801"/>
                  </a:cubicBezTo>
                  <a:cubicBezTo>
                    <a:pt x="1102771" y="754597"/>
                    <a:pt x="1005007" y="753873"/>
                    <a:pt x="910139" y="769081"/>
                  </a:cubicBezTo>
                  <a:cubicBezTo>
                    <a:pt x="884068" y="773426"/>
                    <a:pt x="858722" y="776323"/>
                    <a:pt x="831927" y="779220"/>
                  </a:cubicBezTo>
                  <a:cubicBezTo>
                    <a:pt x="809478" y="781392"/>
                    <a:pt x="788476" y="779220"/>
                    <a:pt x="773269" y="759667"/>
                  </a:cubicBezTo>
                  <a:cubicBezTo>
                    <a:pt x="766751" y="752425"/>
                    <a:pt x="757337" y="743010"/>
                    <a:pt x="762406" y="731423"/>
                  </a:cubicBezTo>
                  <a:close/>
                  <a:moveTo>
                    <a:pt x="1245435" y="878432"/>
                  </a:moveTo>
                  <a:cubicBezTo>
                    <a:pt x="1112910" y="930573"/>
                    <a:pt x="973143" y="941436"/>
                    <a:pt x="833376" y="942884"/>
                  </a:cubicBezTo>
                  <a:cubicBezTo>
                    <a:pt x="806581" y="942884"/>
                    <a:pt x="795718" y="935643"/>
                    <a:pt x="797167" y="908848"/>
                  </a:cubicBezTo>
                  <a:cubicBezTo>
                    <a:pt x="798615" y="889295"/>
                    <a:pt x="787028" y="874811"/>
                    <a:pt x="776165" y="860328"/>
                  </a:cubicBezTo>
                  <a:cubicBezTo>
                    <a:pt x="760233" y="839326"/>
                    <a:pt x="743577" y="819049"/>
                    <a:pt x="732714" y="795151"/>
                  </a:cubicBezTo>
                  <a:cubicBezTo>
                    <a:pt x="734887" y="792255"/>
                    <a:pt x="736335" y="790082"/>
                    <a:pt x="738508" y="787185"/>
                  </a:cubicBezTo>
                  <a:cubicBezTo>
                    <a:pt x="782683" y="819049"/>
                    <a:pt x="826858" y="850913"/>
                    <a:pt x="870309" y="882777"/>
                  </a:cubicBezTo>
                  <a:cubicBezTo>
                    <a:pt x="871757" y="881329"/>
                    <a:pt x="873206" y="879881"/>
                    <a:pt x="874654" y="878432"/>
                  </a:cubicBezTo>
                  <a:cubicBezTo>
                    <a:pt x="853653" y="850189"/>
                    <a:pt x="833376" y="821946"/>
                    <a:pt x="810202" y="791530"/>
                  </a:cubicBezTo>
                  <a:cubicBezTo>
                    <a:pt x="898552" y="779220"/>
                    <a:pt x="983281" y="779220"/>
                    <a:pt x="1066562" y="761839"/>
                  </a:cubicBezTo>
                  <a:cubicBezTo>
                    <a:pt x="1112186" y="751700"/>
                    <a:pt x="1157809" y="741562"/>
                    <a:pt x="1202708" y="729975"/>
                  </a:cubicBezTo>
                  <a:cubicBezTo>
                    <a:pt x="1215744" y="727078"/>
                    <a:pt x="1225158" y="718388"/>
                    <a:pt x="1232400" y="706801"/>
                  </a:cubicBezTo>
                  <a:cubicBezTo>
                    <a:pt x="1232400" y="706801"/>
                    <a:pt x="1232400" y="706801"/>
                    <a:pt x="1232400" y="706801"/>
                  </a:cubicBezTo>
                  <a:lnTo>
                    <a:pt x="1233124" y="706077"/>
                  </a:lnTo>
                  <a:cubicBezTo>
                    <a:pt x="1233124" y="706077"/>
                    <a:pt x="1233124" y="706801"/>
                    <a:pt x="1232400" y="706801"/>
                  </a:cubicBezTo>
                  <a:cubicBezTo>
                    <a:pt x="1242538" y="701732"/>
                    <a:pt x="1247608" y="703904"/>
                    <a:pt x="1249056" y="715491"/>
                  </a:cubicBezTo>
                  <a:cubicBezTo>
                    <a:pt x="1254125" y="761115"/>
                    <a:pt x="1259194" y="806014"/>
                    <a:pt x="1264264" y="851638"/>
                  </a:cubicBezTo>
                  <a:cubicBezTo>
                    <a:pt x="1267161" y="867570"/>
                    <a:pt x="1260643" y="872639"/>
                    <a:pt x="1245435" y="878432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0BE0844-2C32-434E-ACBA-4CCAA9132A07}"/>
                </a:ext>
              </a:extLst>
            </p:cNvPr>
            <p:cNvSpPr/>
            <p:nvPr/>
          </p:nvSpPr>
          <p:spPr>
            <a:xfrm>
              <a:off x="5902366" y="3638454"/>
              <a:ext cx="152354" cy="75707"/>
            </a:xfrm>
            <a:custGeom>
              <a:avLst/>
              <a:gdLst>
                <a:gd name="connsiteX0" fmla="*/ 152355 w 152354"/>
                <a:gd name="connsiteY0" fmla="*/ 68631 h 75707"/>
                <a:gd name="connsiteX1" fmla="*/ 140044 w 152354"/>
                <a:gd name="connsiteY1" fmla="*/ 49803 h 75707"/>
                <a:gd name="connsiteX2" fmla="*/ 34313 w 152354"/>
                <a:gd name="connsiteY2" fmla="*/ 3455 h 75707"/>
                <a:gd name="connsiteX3" fmla="*/ 3898 w 152354"/>
                <a:gd name="connsiteY3" fmla="*/ 6352 h 75707"/>
                <a:gd name="connsiteX4" fmla="*/ 8243 w 152354"/>
                <a:gd name="connsiteY4" fmla="*/ 30974 h 75707"/>
                <a:gd name="connsiteX5" fmla="*/ 39382 w 152354"/>
                <a:gd name="connsiteY5" fmla="*/ 52700 h 75707"/>
                <a:gd name="connsiteX6" fmla="*/ 131354 w 152354"/>
                <a:gd name="connsiteY6" fmla="*/ 72977 h 75707"/>
                <a:gd name="connsiteX7" fmla="*/ 152355 w 152354"/>
                <a:gd name="connsiteY7" fmla="*/ 68631 h 75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354" h="75707">
                  <a:moveTo>
                    <a:pt x="152355" y="68631"/>
                  </a:moveTo>
                  <a:cubicBezTo>
                    <a:pt x="152355" y="62114"/>
                    <a:pt x="148010" y="54148"/>
                    <a:pt x="140044" y="49803"/>
                  </a:cubicBezTo>
                  <a:cubicBezTo>
                    <a:pt x="106731" y="29526"/>
                    <a:pt x="70522" y="17215"/>
                    <a:pt x="34313" y="3455"/>
                  </a:cubicBezTo>
                  <a:cubicBezTo>
                    <a:pt x="22726" y="-890"/>
                    <a:pt x="12588" y="-2338"/>
                    <a:pt x="3898" y="6352"/>
                  </a:cubicBezTo>
                  <a:cubicBezTo>
                    <a:pt x="-5517" y="15042"/>
                    <a:pt x="4622" y="23732"/>
                    <a:pt x="8243" y="30974"/>
                  </a:cubicBezTo>
                  <a:cubicBezTo>
                    <a:pt x="14036" y="42561"/>
                    <a:pt x="24899" y="49803"/>
                    <a:pt x="39382" y="52700"/>
                  </a:cubicBezTo>
                  <a:cubicBezTo>
                    <a:pt x="71246" y="59217"/>
                    <a:pt x="103110" y="67183"/>
                    <a:pt x="131354" y="72977"/>
                  </a:cubicBezTo>
                  <a:cubicBezTo>
                    <a:pt x="141492" y="75873"/>
                    <a:pt x="150906" y="78770"/>
                    <a:pt x="152355" y="68631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A3A7C56-DC72-4C44-998D-70649AB1DDFE}"/>
                </a:ext>
              </a:extLst>
            </p:cNvPr>
            <p:cNvSpPr/>
            <p:nvPr/>
          </p:nvSpPr>
          <p:spPr>
            <a:xfrm>
              <a:off x="6025934" y="3609321"/>
              <a:ext cx="104825" cy="28967"/>
            </a:xfrm>
            <a:custGeom>
              <a:avLst/>
              <a:gdLst>
                <a:gd name="connsiteX0" fmla="*/ 104825 w 104825"/>
                <a:gd name="connsiteY0" fmla="*/ 17380 h 28967"/>
                <a:gd name="connsiteX1" fmla="*/ 543 w 104825"/>
                <a:gd name="connsiteY1" fmla="*/ 0 h 28967"/>
                <a:gd name="connsiteX2" fmla="*/ 543 w 104825"/>
                <a:gd name="connsiteY2" fmla="*/ 13759 h 28967"/>
                <a:gd name="connsiteX3" fmla="*/ 104101 w 104825"/>
                <a:gd name="connsiteY3" fmla="*/ 28967 h 28967"/>
                <a:gd name="connsiteX4" fmla="*/ 104825 w 104825"/>
                <a:gd name="connsiteY4" fmla="*/ 17380 h 2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825" h="28967">
                  <a:moveTo>
                    <a:pt x="104825" y="17380"/>
                  </a:moveTo>
                  <a:cubicBezTo>
                    <a:pt x="70065" y="10863"/>
                    <a:pt x="35304" y="5794"/>
                    <a:pt x="543" y="0"/>
                  </a:cubicBezTo>
                  <a:cubicBezTo>
                    <a:pt x="-181" y="3621"/>
                    <a:pt x="-181" y="8690"/>
                    <a:pt x="543" y="13759"/>
                  </a:cubicBezTo>
                  <a:cubicBezTo>
                    <a:pt x="35304" y="18829"/>
                    <a:pt x="69340" y="23898"/>
                    <a:pt x="104101" y="28967"/>
                  </a:cubicBezTo>
                  <a:cubicBezTo>
                    <a:pt x="104101" y="24622"/>
                    <a:pt x="104825" y="21725"/>
                    <a:pt x="104825" y="17380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008D0A4-A549-4B83-A4CB-3D495AC26F30}"/>
                </a:ext>
              </a:extLst>
            </p:cNvPr>
            <p:cNvSpPr/>
            <p:nvPr/>
          </p:nvSpPr>
          <p:spPr>
            <a:xfrm>
              <a:off x="5997324" y="3723017"/>
              <a:ext cx="28412" cy="38509"/>
            </a:xfrm>
            <a:custGeom>
              <a:avLst/>
              <a:gdLst>
                <a:gd name="connsiteX0" fmla="*/ 14670 w 28412"/>
                <a:gd name="connsiteY0" fmla="*/ 37658 h 38509"/>
                <a:gd name="connsiteX1" fmla="*/ 26257 w 28412"/>
                <a:gd name="connsiteY1" fmla="*/ 31140 h 38509"/>
                <a:gd name="connsiteX2" fmla="*/ 187 w 28412"/>
                <a:gd name="connsiteY2" fmla="*/ 0 h 38509"/>
                <a:gd name="connsiteX3" fmla="*/ 14670 w 28412"/>
                <a:gd name="connsiteY3" fmla="*/ 37658 h 38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12" h="38509">
                  <a:moveTo>
                    <a:pt x="14670" y="37658"/>
                  </a:moveTo>
                  <a:cubicBezTo>
                    <a:pt x="19739" y="40554"/>
                    <a:pt x="24809" y="35485"/>
                    <a:pt x="26257" y="31140"/>
                  </a:cubicBezTo>
                  <a:cubicBezTo>
                    <a:pt x="33499" y="14484"/>
                    <a:pt x="21912" y="7242"/>
                    <a:pt x="187" y="0"/>
                  </a:cubicBezTo>
                  <a:cubicBezTo>
                    <a:pt x="-538" y="16657"/>
                    <a:pt x="187" y="29692"/>
                    <a:pt x="14670" y="37658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54E8FC-7E8B-46BD-AA76-48C2BBBEF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7" name="Picture 2">
            <a:extLst>
              <a:ext uri="{FF2B5EF4-FFF2-40B4-BE49-F238E27FC236}">
                <a16:creationId xmlns:a16="http://schemas.microsoft.com/office/drawing/2014/main" id="{CFB2A9F4-FF46-4AB7-86BE-07AD6FD27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0384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4C317EA-982B-4764-AA22-91734E7505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7348"/>
            <a:ext cx="11573197" cy="1328569"/>
          </a:xfrm>
        </p:spPr>
        <p:txBody>
          <a:bodyPr/>
          <a:lstStyle/>
          <a:p>
            <a:r>
              <a:rPr lang="en-US" sz="4000" b="1" dirty="0"/>
              <a:t>Integrative </a:t>
            </a:r>
            <a:endParaRPr lang="id-ID" sz="4000" b="1" dirty="0"/>
          </a:p>
          <a:p>
            <a:r>
              <a:rPr lang="en-US" sz="4000" b="1" dirty="0"/>
              <a:t>Risk Management</a:t>
            </a:r>
            <a:endParaRPr lang="en-US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904E32-DAA7-4672-BD61-B09194C9E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4" y="1725830"/>
            <a:ext cx="11439526" cy="4140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37A9F8-3563-472F-A89E-8FEF82ACD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3" y="5541371"/>
            <a:ext cx="11333604" cy="67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5900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4C317EA-982B-4764-AA22-91734E7505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7347"/>
            <a:ext cx="11573197" cy="1328569"/>
          </a:xfrm>
        </p:spPr>
        <p:txBody>
          <a:bodyPr/>
          <a:lstStyle/>
          <a:p>
            <a:r>
              <a:rPr lang="en-US" sz="4000" b="1" dirty="0"/>
              <a:t>PDCA and Risk</a:t>
            </a:r>
            <a:endParaRPr lang="id-ID" sz="4000" b="1" dirty="0"/>
          </a:p>
          <a:p>
            <a:r>
              <a:rPr lang="en-US" sz="4000" b="1" dirty="0"/>
              <a:t>Management</a:t>
            </a:r>
            <a:endParaRPr lang="en-US" sz="40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86B8F17-0C4D-4E8B-B3F7-1E1153900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327" y="1365916"/>
            <a:ext cx="82296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7262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2C9A9DA9-7DC8-488B-A882-123947B0F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>
            <a:normAutofit/>
          </a:bodyPr>
          <a:lstStyle/>
          <a:p>
            <a:r>
              <a:rPr lang="en-US" sz="2600" b="1"/>
              <a:t>Comparison AS/NZS and ISO 31000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1300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093976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78" name="Content Placeholder 3077">
            <a:extLst>
              <a:ext uri="{FF2B5EF4-FFF2-40B4-BE49-F238E27FC236}">
                <a16:creationId xmlns:a16="http://schemas.microsoft.com/office/drawing/2014/main" id="{7CD9FF46-5A4E-48B6-8CA3-5DB398459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252870"/>
            <a:ext cx="3412219" cy="3560251"/>
          </a:xfrm>
        </p:spPr>
        <p:txBody>
          <a:bodyPr>
            <a:normAutofit/>
          </a:bodyPr>
          <a:lstStyle/>
          <a:p>
            <a:endParaRPr lang="en-US" sz="170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19600" y="1213515"/>
            <a:ext cx="7737733" cy="552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Graphic 143">
            <a:extLst>
              <a:ext uri="{FF2B5EF4-FFF2-40B4-BE49-F238E27FC236}">
                <a16:creationId xmlns:a16="http://schemas.microsoft.com/office/drawing/2014/main" id="{641A6FAB-14D3-4B05-B744-BCD38C2F1CEA}"/>
              </a:ext>
            </a:extLst>
          </p:cNvPr>
          <p:cNvSpPr/>
          <p:nvPr/>
        </p:nvSpPr>
        <p:spPr>
          <a:xfrm>
            <a:off x="201" y="3530973"/>
            <a:ext cx="4279383" cy="3280440"/>
          </a:xfrm>
          <a:custGeom>
            <a:avLst/>
            <a:gdLst>
              <a:gd name="connsiteX0" fmla="*/ 6306972 w 6307957"/>
              <a:gd name="connsiteY0" fmla="*/ 157182 h 4698694"/>
              <a:gd name="connsiteX1" fmla="*/ 5765459 w 6307957"/>
              <a:gd name="connsiteY1" fmla="*/ 512441 h 4698694"/>
              <a:gd name="connsiteX2" fmla="*/ 3882730 w 6307957"/>
              <a:gd name="connsiteY2" fmla="*/ 1744765 h 4698694"/>
              <a:gd name="connsiteX3" fmla="*/ 3865977 w 6307957"/>
              <a:gd name="connsiteY3" fmla="*/ 1777285 h 4698694"/>
              <a:gd name="connsiteX4" fmla="*/ 3846267 w 6307957"/>
              <a:gd name="connsiteY4" fmla="*/ 1817689 h 4698694"/>
              <a:gd name="connsiteX5" fmla="*/ 3740823 w 6307957"/>
              <a:gd name="connsiteY5" fmla="*/ 1875831 h 4698694"/>
              <a:gd name="connsiteX6" fmla="*/ 3728997 w 6307957"/>
              <a:gd name="connsiteY6" fmla="*/ 1878295 h 4698694"/>
              <a:gd name="connsiteX7" fmla="*/ 3675782 w 6307957"/>
              <a:gd name="connsiteY7" fmla="*/ 1896526 h 4698694"/>
              <a:gd name="connsiteX8" fmla="*/ 3746243 w 6307957"/>
              <a:gd name="connsiteY8" fmla="*/ 1990638 h 4698694"/>
              <a:gd name="connsiteX9" fmla="*/ 3753634 w 6307957"/>
              <a:gd name="connsiteY9" fmla="*/ 2033998 h 4698694"/>
              <a:gd name="connsiteX10" fmla="*/ 3818675 w 6307957"/>
              <a:gd name="connsiteY10" fmla="*/ 2170978 h 4698694"/>
              <a:gd name="connsiteX11" fmla="*/ 3860064 w 6307957"/>
              <a:gd name="connsiteY11" fmla="*/ 2274945 h 4698694"/>
              <a:gd name="connsiteX12" fmla="*/ 3848239 w 6307957"/>
              <a:gd name="connsiteY12" fmla="*/ 2414388 h 4698694"/>
              <a:gd name="connsiteX13" fmla="*/ 3663957 w 6307957"/>
              <a:gd name="connsiteY13" fmla="*/ 2502587 h 4698694"/>
              <a:gd name="connsiteX14" fmla="*/ 3594481 w 6307957"/>
              <a:gd name="connsiteY14" fmla="*/ 2460212 h 4698694"/>
              <a:gd name="connsiteX15" fmla="*/ 3594481 w 6307957"/>
              <a:gd name="connsiteY15" fmla="*/ 2484848 h 4698694"/>
              <a:gd name="connsiteX16" fmla="*/ 3586598 w 6307957"/>
              <a:gd name="connsiteY16" fmla="*/ 2589801 h 4698694"/>
              <a:gd name="connsiteX17" fmla="*/ 3582656 w 6307957"/>
              <a:gd name="connsiteY17" fmla="*/ 2623799 h 4698694"/>
              <a:gd name="connsiteX18" fmla="*/ 3552107 w 6307957"/>
              <a:gd name="connsiteY18" fmla="*/ 2791328 h 4698694"/>
              <a:gd name="connsiteX19" fmla="*/ 3554570 w 6307957"/>
              <a:gd name="connsiteY19" fmla="*/ 2860310 h 4698694"/>
              <a:gd name="connsiteX20" fmla="*/ 3544716 w 6307957"/>
              <a:gd name="connsiteY20" fmla="*/ 2895787 h 4698694"/>
              <a:gd name="connsiteX21" fmla="*/ 3500862 w 6307957"/>
              <a:gd name="connsiteY21" fmla="*/ 2961813 h 4698694"/>
              <a:gd name="connsiteX22" fmla="*/ 3475240 w 6307957"/>
              <a:gd name="connsiteY22" fmla="*/ 3027839 h 4698694"/>
              <a:gd name="connsiteX23" fmla="*/ 3451589 w 6307957"/>
              <a:gd name="connsiteY23" fmla="*/ 3084503 h 4698694"/>
              <a:gd name="connsiteX24" fmla="*/ 3458980 w 6307957"/>
              <a:gd name="connsiteY24" fmla="*/ 3117024 h 4698694"/>
              <a:gd name="connsiteX25" fmla="*/ 3646711 w 6307957"/>
              <a:gd name="connsiteY25" fmla="*/ 3328899 h 4698694"/>
              <a:gd name="connsiteX26" fmla="*/ 3782212 w 6307957"/>
              <a:gd name="connsiteY26" fmla="*/ 3521557 h 4698694"/>
              <a:gd name="connsiteX27" fmla="*/ 3803893 w 6307957"/>
              <a:gd name="connsiteY27" fmla="*/ 3700912 h 4698694"/>
              <a:gd name="connsiteX28" fmla="*/ 3704854 w 6307957"/>
              <a:gd name="connsiteY28" fmla="*/ 3970929 h 4698694"/>
              <a:gd name="connsiteX29" fmla="*/ 3654102 w 6307957"/>
              <a:gd name="connsiteY29" fmla="*/ 4135009 h 4698694"/>
              <a:gd name="connsiteX30" fmla="*/ 3584134 w 6307957"/>
              <a:gd name="connsiteY30" fmla="*/ 4286770 h 4698694"/>
              <a:gd name="connsiteX31" fmla="*/ 3549643 w 6307957"/>
              <a:gd name="connsiteY31" fmla="*/ 4373491 h 4698694"/>
              <a:gd name="connsiteX32" fmla="*/ 3558019 w 6307957"/>
              <a:gd name="connsiteY32" fmla="*/ 4410939 h 4698694"/>
              <a:gd name="connsiteX33" fmla="*/ 3614191 w 6307957"/>
              <a:gd name="connsiteY33" fmla="*/ 4488790 h 4698694"/>
              <a:gd name="connsiteX34" fmla="*/ 3727519 w 6307957"/>
              <a:gd name="connsiteY34" fmla="*/ 4576497 h 4698694"/>
              <a:gd name="connsiteX35" fmla="*/ 3769894 w 6307957"/>
              <a:gd name="connsiteY35" fmla="*/ 4596206 h 4698694"/>
              <a:gd name="connsiteX36" fmla="*/ 3801922 w 6307957"/>
              <a:gd name="connsiteY36" fmla="*/ 4668638 h 4698694"/>
              <a:gd name="connsiteX37" fmla="*/ 3762996 w 6307957"/>
              <a:gd name="connsiteY37" fmla="*/ 4698694 h 4698694"/>
              <a:gd name="connsiteX38" fmla="*/ 3669377 w 6307957"/>
              <a:gd name="connsiteY38" fmla="*/ 4698694 h 4698694"/>
              <a:gd name="connsiteX39" fmla="*/ 3643262 w 6307957"/>
              <a:gd name="connsiteY39" fmla="*/ 4694260 h 4698694"/>
              <a:gd name="connsiteX40" fmla="*/ 3434343 w 6307957"/>
              <a:gd name="connsiteY40" fmla="*/ 4685883 h 4698694"/>
              <a:gd name="connsiteX41" fmla="*/ 3235772 w 6307957"/>
              <a:gd name="connsiteY41" fmla="*/ 4643016 h 4698694"/>
              <a:gd name="connsiteX42" fmla="*/ 3191919 w 6307957"/>
              <a:gd name="connsiteY42" fmla="*/ 4561222 h 4698694"/>
              <a:gd name="connsiteX43" fmla="*/ 3215570 w 6307957"/>
              <a:gd name="connsiteY43" fmla="*/ 4489283 h 4698694"/>
              <a:gd name="connsiteX44" fmla="*/ 3289973 w 6307957"/>
              <a:gd name="connsiteY44" fmla="*/ 4289234 h 4698694"/>
              <a:gd name="connsiteX45" fmla="*/ 3335304 w 6307957"/>
              <a:gd name="connsiteY45" fmla="*/ 4095097 h 4698694"/>
              <a:gd name="connsiteX46" fmla="*/ 3396403 w 6307957"/>
              <a:gd name="connsiteY46" fmla="*/ 3829022 h 4698694"/>
              <a:gd name="connsiteX47" fmla="*/ 3415127 w 6307957"/>
              <a:gd name="connsiteY47" fmla="*/ 3770880 h 4698694"/>
              <a:gd name="connsiteX48" fmla="*/ 3415620 w 6307957"/>
              <a:gd name="connsiteY48" fmla="*/ 3742301 h 4698694"/>
              <a:gd name="connsiteX49" fmla="*/ 3338261 w 6307957"/>
              <a:gd name="connsiteY49" fmla="*/ 3669870 h 4698694"/>
              <a:gd name="connsiteX50" fmla="*/ 3236265 w 6307957"/>
              <a:gd name="connsiteY50" fmla="*/ 3601872 h 4698694"/>
              <a:gd name="connsiteX51" fmla="*/ 3197832 w 6307957"/>
              <a:gd name="connsiteY51" fmla="*/ 3570338 h 4698694"/>
              <a:gd name="connsiteX52" fmla="*/ 3111604 w 6307957"/>
              <a:gd name="connsiteY52" fmla="*/ 3713230 h 4698694"/>
              <a:gd name="connsiteX53" fmla="*/ 3058881 w 6307957"/>
              <a:gd name="connsiteY53" fmla="*/ 3786154 h 4698694"/>
              <a:gd name="connsiteX54" fmla="*/ 2968712 w 6307957"/>
              <a:gd name="connsiteY54" fmla="*/ 3865484 h 4698694"/>
              <a:gd name="connsiteX55" fmla="*/ 2808081 w 6307957"/>
              <a:gd name="connsiteY55" fmla="*/ 3968465 h 4698694"/>
              <a:gd name="connsiteX56" fmla="*/ 2749446 w 6307957"/>
              <a:gd name="connsiteY56" fmla="*/ 3999507 h 4698694"/>
              <a:gd name="connsiteX57" fmla="*/ 2620350 w 6307957"/>
              <a:gd name="connsiteY57" fmla="*/ 4057157 h 4698694"/>
              <a:gd name="connsiteX58" fmla="*/ 2542498 w 6307957"/>
              <a:gd name="connsiteY58" fmla="*/ 4103966 h 4698694"/>
              <a:gd name="connsiteX59" fmla="*/ 2524267 w 6307957"/>
              <a:gd name="connsiteY59" fmla="*/ 4120227 h 4698694"/>
              <a:gd name="connsiteX60" fmla="*/ 2325203 w 6307957"/>
              <a:gd name="connsiteY60" fmla="*/ 4269524 h 4698694"/>
              <a:gd name="connsiteX61" fmla="*/ 2269525 w 6307957"/>
              <a:gd name="connsiteY61" fmla="*/ 4321261 h 4698694"/>
              <a:gd name="connsiteX62" fmla="*/ 2271003 w 6307957"/>
              <a:gd name="connsiteY62" fmla="*/ 4360187 h 4698694"/>
              <a:gd name="connsiteX63" fmla="*/ 2295639 w 6307957"/>
              <a:gd name="connsiteY63" fmla="*/ 4401084 h 4698694"/>
              <a:gd name="connsiteX64" fmla="*/ 2367086 w 6307957"/>
              <a:gd name="connsiteY64" fmla="*/ 4478443 h 4698694"/>
              <a:gd name="connsiteX65" fmla="*/ 2441981 w 6307957"/>
              <a:gd name="connsiteY65" fmla="*/ 4562208 h 4698694"/>
              <a:gd name="connsiteX66" fmla="*/ 2405026 w 6307957"/>
              <a:gd name="connsiteY66" fmla="*/ 4608032 h 4698694"/>
              <a:gd name="connsiteX67" fmla="*/ 2040897 w 6307957"/>
              <a:gd name="connsiteY67" fmla="*/ 4621828 h 4698694"/>
              <a:gd name="connsiteX68" fmla="*/ 1899975 w 6307957"/>
              <a:gd name="connsiteY68" fmla="*/ 4594235 h 4698694"/>
              <a:gd name="connsiteX69" fmla="*/ 1883715 w 6307957"/>
              <a:gd name="connsiteY69" fmla="*/ 4561222 h 4698694"/>
              <a:gd name="connsiteX70" fmla="*/ 1902439 w 6307957"/>
              <a:gd name="connsiteY70" fmla="*/ 4439517 h 4698694"/>
              <a:gd name="connsiteX71" fmla="*/ 1898005 w 6307957"/>
              <a:gd name="connsiteY71" fmla="*/ 4402070 h 4698694"/>
              <a:gd name="connsiteX72" fmla="*/ 1904410 w 6307957"/>
              <a:gd name="connsiteY72" fmla="*/ 4324711 h 4698694"/>
              <a:gd name="connsiteX73" fmla="*/ 1946292 w 6307957"/>
              <a:gd name="connsiteY73" fmla="*/ 4207440 h 4698694"/>
              <a:gd name="connsiteX74" fmla="*/ 1991624 w 6307957"/>
              <a:gd name="connsiteY74" fmla="*/ 3989160 h 4698694"/>
              <a:gd name="connsiteX75" fmla="*/ 1996058 w 6307957"/>
              <a:gd name="connsiteY75" fmla="*/ 3967972 h 4698694"/>
              <a:gd name="connsiteX76" fmla="*/ 2000986 w 6307957"/>
              <a:gd name="connsiteY76" fmla="*/ 3864006 h 4698694"/>
              <a:gd name="connsiteX77" fmla="*/ 1991624 w 6307957"/>
              <a:gd name="connsiteY77" fmla="*/ 3821138 h 4698694"/>
              <a:gd name="connsiteX78" fmla="*/ 1946785 w 6307957"/>
              <a:gd name="connsiteY78" fmla="*/ 3752156 h 4698694"/>
              <a:gd name="connsiteX79" fmla="*/ 1934467 w 6307957"/>
              <a:gd name="connsiteY79" fmla="*/ 3740330 h 4698694"/>
              <a:gd name="connsiteX80" fmla="*/ 1704853 w 6307957"/>
              <a:gd name="connsiteY80" fmla="*/ 3544223 h 4698694"/>
              <a:gd name="connsiteX81" fmla="*/ 1584134 w 6307957"/>
              <a:gd name="connsiteY81" fmla="*/ 3424489 h 4698694"/>
              <a:gd name="connsiteX82" fmla="*/ 1570338 w 6307957"/>
              <a:gd name="connsiteY82" fmla="*/ 3440256 h 4698694"/>
              <a:gd name="connsiteX83" fmla="*/ 1348115 w 6307957"/>
              <a:gd name="connsiteY83" fmla="*/ 3716679 h 4698694"/>
              <a:gd name="connsiteX84" fmla="*/ 1286524 w 6307957"/>
              <a:gd name="connsiteY84" fmla="*/ 3779749 h 4698694"/>
              <a:gd name="connsiteX85" fmla="*/ 1219512 w 6307957"/>
              <a:gd name="connsiteY85" fmla="*/ 3866469 h 4698694"/>
              <a:gd name="connsiteX86" fmla="*/ 1164326 w 6307957"/>
              <a:gd name="connsiteY86" fmla="*/ 3936930 h 4698694"/>
              <a:gd name="connsiteX87" fmla="*/ 1053954 w 6307957"/>
              <a:gd name="connsiteY87" fmla="*/ 4044346 h 4698694"/>
              <a:gd name="connsiteX88" fmla="*/ 1033752 w 6307957"/>
              <a:gd name="connsiteY88" fmla="*/ 4066026 h 4698694"/>
              <a:gd name="connsiteX89" fmla="*/ 886918 w 6307957"/>
              <a:gd name="connsiteY89" fmla="*/ 4127618 h 4698694"/>
              <a:gd name="connsiteX90" fmla="*/ 857354 w 6307957"/>
              <a:gd name="connsiteY90" fmla="*/ 4143385 h 4698694"/>
              <a:gd name="connsiteX91" fmla="*/ 728751 w 6307957"/>
              <a:gd name="connsiteY91" fmla="*/ 4332594 h 4698694"/>
              <a:gd name="connsiteX92" fmla="*/ 722345 w 6307957"/>
              <a:gd name="connsiteY92" fmla="*/ 4345405 h 4698694"/>
              <a:gd name="connsiteX93" fmla="*/ 696231 w 6307957"/>
              <a:gd name="connsiteY93" fmla="*/ 4387288 h 4698694"/>
              <a:gd name="connsiteX94" fmla="*/ 674058 w 6307957"/>
              <a:gd name="connsiteY94" fmla="*/ 4433605 h 4698694"/>
              <a:gd name="connsiteX95" fmla="*/ 656812 w 6307957"/>
              <a:gd name="connsiteY95" fmla="*/ 4479429 h 4698694"/>
              <a:gd name="connsiteX96" fmla="*/ 654841 w 6307957"/>
              <a:gd name="connsiteY96" fmla="*/ 4499138 h 4698694"/>
              <a:gd name="connsiteX97" fmla="*/ 595713 w 6307957"/>
              <a:gd name="connsiteY97" fmla="*/ 4607046 h 4698694"/>
              <a:gd name="connsiteX98" fmla="*/ 450357 w 6307957"/>
              <a:gd name="connsiteY98" fmla="*/ 4603597 h 4698694"/>
              <a:gd name="connsiteX99" fmla="*/ 434590 w 6307957"/>
              <a:gd name="connsiteY99" fmla="*/ 4581424 h 4698694"/>
              <a:gd name="connsiteX100" fmla="*/ 431633 w 6307957"/>
              <a:gd name="connsiteY100" fmla="*/ 4436068 h 4698694"/>
              <a:gd name="connsiteX101" fmla="*/ 492732 w 6307957"/>
              <a:gd name="connsiteY101" fmla="*/ 4221237 h 4698694"/>
              <a:gd name="connsiteX102" fmla="*/ 615423 w 6307957"/>
              <a:gd name="connsiteY102" fmla="*/ 4019216 h 4698694"/>
              <a:gd name="connsiteX103" fmla="*/ 645479 w 6307957"/>
              <a:gd name="connsiteY103" fmla="*/ 3980783 h 4698694"/>
              <a:gd name="connsiteX104" fmla="*/ 660754 w 6307957"/>
              <a:gd name="connsiteY104" fmla="*/ 3953191 h 4698694"/>
              <a:gd name="connsiteX105" fmla="*/ 721853 w 6307957"/>
              <a:gd name="connsiteY105" fmla="*/ 3836413 h 4698694"/>
              <a:gd name="connsiteX106" fmla="*/ 787386 w 6307957"/>
              <a:gd name="connsiteY106" fmla="*/ 3769894 h 4698694"/>
              <a:gd name="connsiteX107" fmla="*/ 893816 w 6307957"/>
              <a:gd name="connsiteY107" fmla="*/ 3644247 h 4698694"/>
              <a:gd name="connsiteX108" fmla="*/ 861789 w 6307957"/>
              <a:gd name="connsiteY108" fmla="*/ 3650160 h 4698694"/>
              <a:gd name="connsiteX109" fmla="*/ 34984 w 6307957"/>
              <a:gd name="connsiteY109" fmla="*/ 4097561 h 4698694"/>
              <a:gd name="connsiteX110" fmla="*/ 9855 w 6307957"/>
              <a:gd name="connsiteY110" fmla="*/ 4107416 h 4698694"/>
              <a:gd name="connsiteX111" fmla="*/ 0 w 6307957"/>
              <a:gd name="connsiteY111" fmla="*/ 3975856 h 4698694"/>
              <a:gd name="connsiteX112" fmla="*/ 0 w 6307957"/>
              <a:gd name="connsiteY112" fmla="*/ 3931510 h 4698694"/>
              <a:gd name="connsiteX113" fmla="*/ 232077 w 6307957"/>
              <a:gd name="connsiteY113" fmla="*/ 3813747 h 4698694"/>
              <a:gd name="connsiteX114" fmla="*/ 953437 w 6307957"/>
              <a:gd name="connsiteY114" fmla="*/ 3369796 h 4698694"/>
              <a:gd name="connsiteX115" fmla="*/ 1014043 w 6307957"/>
              <a:gd name="connsiteY115" fmla="*/ 3310175 h 4698694"/>
              <a:gd name="connsiteX116" fmla="*/ 1019463 w 6307957"/>
              <a:gd name="connsiteY116" fmla="*/ 3294900 h 4698694"/>
              <a:gd name="connsiteX117" fmla="*/ 1039665 w 6307957"/>
              <a:gd name="connsiteY117" fmla="*/ 3223947 h 4698694"/>
              <a:gd name="connsiteX118" fmla="*/ 1114560 w 6307957"/>
              <a:gd name="connsiteY118" fmla="*/ 3099778 h 4698694"/>
              <a:gd name="connsiteX119" fmla="*/ 1116531 w 6307957"/>
              <a:gd name="connsiteY119" fmla="*/ 3073171 h 4698694"/>
              <a:gd name="connsiteX120" fmla="*/ 1112097 w 6307957"/>
              <a:gd name="connsiteY120" fmla="*/ 2988914 h 4698694"/>
              <a:gd name="connsiteX121" fmla="*/ 1162848 w 6307957"/>
              <a:gd name="connsiteY121" fmla="*/ 2837645 h 4698694"/>
              <a:gd name="connsiteX122" fmla="*/ 1220005 w 6307957"/>
              <a:gd name="connsiteY122" fmla="*/ 2756837 h 4698694"/>
              <a:gd name="connsiteX123" fmla="*/ 1220005 w 6307957"/>
              <a:gd name="connsiteY123" fmla="*/ 2698202 h 4698694"/>
              <a:gd name="connsiteX124" fmla="*/ 1171717 w 6307957"/>
              <a:gd name="connsiteY124" fmla="*/ 2633654 h 4698694"/>
              <a:gd name="connsiteX125" fmla="*/ 1187485 w 6307957"/>
              <a:gd name="connsiteY125" fmla="*/ 2470067 h 4698694"/>
              <a:gd name="connsiteX126" fmla="*/ 1286031 w 6307957"/>
              <a:gd name="connsiteY126" fmla="*/ 2153733 h 4698694"/>
              <a:gd name="connsiteX127" fmla="*/ 1571816 w 6307957"/>
              <a:gd name="connsiteY127" fmla="*/ 1831978 h 4698694"/>
              <a:gd name="connsiteX128" fmla="*/ 1627494 w 6307957"/>
              <a:gd name="connsiteY128" fmla="*/ 1800936 h 4698694"/>
              <a:gd name="connsiteX129" fmla="*/ 1687608 w 6307957"/>
              <a:gd name="connsiteY129" fmla="*/ 1696477 h 4698694"/>
              <a:gd name="connsiteX130" fmla="*/ 1646218 w 6307957"/>
              <a:gd name="connsiteY130" fmla="*/ 1709288 h 4698694"/>
              <a:gd name="connsiteX131" fmla="*/ 1605321 w 6307957"/>
              <a:gd name="connsiteY131" fmla="*/ 1716186 h 4698694"/>
              <a:gd name="connsiteX132" fmla="*/ 1572801 w 6307957"/>
              <a:gd name="connsiteY132" fmla="*/ 1662478 h 4698694"/>
              <a:gd name="connsiteX133" fmla="*/ 1584627 w 6307957"/>
              <a:gd name="connsiteY133" fmla="*/ 1641291 h 4698694"/>
              <a:gd name="connsiteX134" fmla="*/ 1595467 w 6307957"/>
              <a:gd name="connsiteY134" fmla="*/ 1588076 h 4698694"/>
              <a:gd name="connsiteX135" fmla="*/ 1571816 w 6307957"/>
              <a:gd name="connsiteY135" fmla="*/ 1573294 h 4698694"/>
              <a:gd name="connsiteX136" fmla="*/ 1565410 w 6307957"/>
              <a:gd name="connsiteY136" fmla="*/ 1515152 h 4698694"/>
              <a:gd name="connsiteX137" fmla="*/ 1572801 w 6307957"/>
              <a:gd name="connsiteY137" fmla="*/ 1509239 h 4698694"/>
              <a:gd name="connsiteX138" fmla="*/ 1601872 w 6307957"/>
              <a:gd name="connsiteY138" fmla="*/ 1467356 h 4698694"/>
              <a:gd name="connsiteX139" fmla="*/ 1636856 w 6307957"/>
              <a:gd name="connsiteY139" fmla="*/ 1371766 h 4698694"/>
              <a:gd name="connsiteX140" fmla="*/ 2086721 w 6307957"/>
              <a:gd name="connsiteY140" fmla="*/ 1329391 h 4698694"/>
              <a:gd name="connsiteX141" fmla="*/ 2186746 w 6307957"/>
              <a:gd name="connsiteY141" fmla="*/ 1457009 h 4698694"/>
              <a:gd name="connsiteX142" fmla="*/ 2240453 w 6307957"/>
              <a:gd name="connsiteY142" fmla="*/ 1524513 h 4698694"/>
              <a:gd name="connsiteX143" fmla="*/ 2232077 w 6307957"/>
              <a:gd name="connsiteY143" fmla="*/ 1556048 h 4698694"/>
              <a:gd name="connsiteX144" fmla="*/ 2138951 w 6307957"/>
              <a:gd name="connsiteY144" fmla="*/ 1579207 h 4698694"/>
              <a:gd name="connsiteX145" fmla="*/ 2110865 w 6307957"/>
              <a:gd name="connsiteY145" fmla="*/ 1632422 h 4698694"/>
              <a:gd name="connsiteX146" fmla="*/ 2127125 w 6307957"/>
              <a:gd name="connsiteY146" fmla="*/ 1662971 h 4698694"/>
              <a:gd name="connsiteX147" fmla="*/ 2109879 w 6307957"/>
              <a:gd name="connsiteY147" fmla="*/ 1715201 h 4698694"/>
              <a:gd name="connsiteX148" fmla="*/ 2098054 w 6307957"/>
              <a:gd name="connsiteY148" fmla="*/ 1753634 h 4698694"/>
              <a:gd name="connsiteX149" fmla="*/ 2090663 w 6307957"/>
              <a:gd name="connsiteY149" fmla="*/ 1818675 h 4698694"/>
              <a:gd name="connsiteX150" fmla="*/ 2064055 w 6307957"/>
              <a:gd name="connsiteY150" fmla="*/ 1866962 h 4698694"/>
              <a:gd name="connsiteX151" fmla="*/ 2049766 w 6307957"/>
              <a:gd name="connsiteY151" fmla="*/ 1882237 h 4698694"/>
              <a:gd name="connsiteX152" fmla="*/ 2010840 w 6307957"/>
              <a:gd name="connsiteY152" fmla="*/ 1908352 h 4698694"/>
              <a:gd name="connsiteX153" fmla="*/ 1965016 w 6307957"/>
              <a:gd name="connsiteY153" fmla="*/ 1917714 h 4698694"/>
              <a:gd name="connsiteX154" fmla="*/ 1965016 w 6307957"/>
              <a:gd name="connsiteY154" fmla="*/ 1926090 h 4698694"/>
              <a:gd name="connsiteX155" fmla="*/ 1990638 w 6307957"/>
              <a:gd name="connsiteY155" fmla="*/ 1947770 h 4698694"/>
              <a:gd name="connsiteX156" fmla="*/ 2103474 w 6307957"/>
              <a:gd name="connsiteY156" fmla="*/ 2180340 h 4698694"/>
              <a:gd name="connsiteX157" fmla="*/ 2092634 w 6307957"/>
              <a:gd name="connsiteY157" fmla="*/ 2445923 h 4698694"/>
              <a:gd name="connsiteX158" fmla="*/ 2090170 w 6307957"/>
              <a:gd name="connsiteY158" fmla="*/ 2485341 h 4698694"/>
              <a:gd name="connsiteX159" fmla="*/ 2248830 w 6307957"/>
              <a:gd name="connsiteY159" fmla="*/ 2472530 h 4698694"/>
              <a:gd name="connsiteX160" fmla="*/ 2322247 w 6307957"/>
              <a:gd name="connsiteY160" fmla="*/ 2464646 h 4698694"/>
              <a:gd name="connsiteX161" fmla="*/ 2454299 w 6307957"/>
              <a:gd name="connsiteY161" fmla="*/ 2421779 h 4698694"/>
              <a:gd name="connsiteX162" fmla="*/ 2477950 w 6307957"/>
              <a:gd name="connsiteY162" fmla="*/ 2408968 h 4698694"/>
              <a:gd name="connsiteX163" fmla="*/ 2569598 w 6307957"/>
              <a:gd name="connsiteY163" fmla="*/ 2421779 h 4698694"/>
              <a:gd name="connsiteX164" fmla="*/ 2752895 w 6307957"/>
              <a:gd name="connsiteY164" fmla="*/ 2294161 h 4698694"/>
              <a:gd name="connsiteX165" fmla="*/ 2760286 w 6307957"/>
              <a:gd name="connsiteY165" fmla="*/ 2273466 h 4698694"/>
              <a:gd name="connsiteX166" fmla="*/ 2777532 w 6307957"/>
              <a:gd name="connsiteY166" fmla="*/ 2089185 h 4698694"/>
              <a:gd name="connsiteX167" fmla="*/ 2794284 w 6307957"/>
              <a:gd name="connsiteY167" fmla="*/ 1992116 h 4698694"/>
              <a:gd name="connsiteX168" fmla="*/ 2927815 w 6307957"/>
              <a:gd name="connsiteY168" fmla="*/ 1812762 h 4698694"/>
              <a:gd name="connsiteX169" fmla="*/ 2960828 w 6307957"/>
              <a:gd name="connsiteY169" fmla="*/ 1785661 h 4698694"/>
              <a:gd name="connsiteX170" fmla="*/ 2971668 w 6307957"/>
              <a:gd name="connsiteY170" fmla="*/ 1742301 h 4698694"/>
              <a:gd name="connsiteX171" fmla="*/ 2928307 w 6307957"/>
              <a:gd name="connsiteY171" fmla="*/ 1752156 h 4698694"/>
              <a:gd name="connsiteX172" fmla="*/ 2903178 w 6307957"/>
              <a:gd name="connsiteY172" fmla="*/ 1741316 h 4698694"/>
              <a:gd name="connsiteX173" fmla="*/ 2902193 w 6307957"/>
              <a:gd name="connsiteY173" fmla="*/ 1717172 h 4698694"/>
              <a:gd name="connsiteX174" fmla="*/ 2908598 w 6307957"/>
              <a:gd name="connsiteY174" fmla="*/ 1651638 h 4698694"/>
              <a:gd name="connsiteX175" fmla="*/ 2906135 w 6307957"/>
              <a:gd name="connsiteY175" fmla="*/ 1643262 h 4698694"/>
              <a:gd name="connsiteX176" fmla="*/ 2876571 w 6307957"/>
              <a:gd name="connsiteY176" fmla="*/ 1633900 h 4698694"/>
              <a:gd name="connsiteX177" fmla="*/ 2876571 w 6307957"/>
              <a:gd name="connsiteY177" fmla="*/ 1584627 h 4698694"/>
              <a:gd name="connsiteX178" fmla="*/ 2887903 w 6307957"/>
              <a:gd name="connsiteY178" fmla="*/ 1547672 h 4698694"/>
              <a:gd name="connsiteX179" fmla="*/ 3015029 w 6307957"/>
              <a:gd name="connsiteY179" fmla="*/ 1267307 h 4698694"/>
              <a:gd name="connsiteX180" fmla="*/ 3325450 w 6307957"/>
              <a:gd name="connsiteY180" fmla="*/ 1266322 h 4698694"/>
              <a:gd name="connsiteX181" fmla="*/ 3416605 w 6307957"/>
              <a:gd name="connsiteY181" fmla="*/ 1340724 h 4698694"/>
              <a:gd name="connsiteX182" fmla="*/ 3458487 w 6307957"/>
              <a:gd name="connsiteY182" fmla="*/ 1373737 h 4698694"/>
              <a:gd name="connsiteX183" fmla="*/ 3471298 w 6307957"/>
              <a:gd name="connsiteY183" fmla="*/ 1390490 h 4698694"/>
              <a:gd name="connsiteX184" fmla="*/ 3491500 w 6307957"/>
              <a:gd name="connsiteY184" fmla="*/ 1410692 h 4698694"/>
              <a:gd name="connsiteX185" fmla="*/ 3494949 w 6307957"/>
              <a:gd name="connsiteY185" fmla="*/ 1442227 h 4698694"/>
              <a:gd name="connsiteX186" fmla="*/ 3412171 w 6307957"/>
              <a:gd name="connsiteY186" fmla="*/ 1485095 h 4698694"/>
              <a:gd name="connsiteX187" fmla="*/ 3387041 w 6307957"/>
              <a:gd name="connsiteY187" fmla="*/ 1496920 h 4698694"/>
              <a:gd name="connsiteX188" fmla="*/ 3426952 w 6307957"/>
              <a:gd name="connsiteY188" fmla="*/ 1556048 h 4698694"/>
              <a:gd name="connsiteX189" fmla="*/ 3426460 w 6307957"/>
              <a:gd name="connsiteY189" fmla="*/ 1612712 h 4698694"/>
              <a:gd name="connsiteX190" fmla="*/ 3420547 w 6307957"/>
              <a:gd name="connsiteY190" fmla="*/ 1642276 h 4698694"/>
              <a:gd name="connsiteX191" fmla="*/ 3414634 w 6307957"/>
              <a:gd name="connsiteY191" fmla="*/ 1689579 h 4698694"/>
              <a:gd name="connsiteX192" fmla="*/ 3426460 w 6307957"/>
              <a:gd name="connsiteY192" fmla="*/ 1722099 h 4698694"/>
              <a:gd name="connsiteX193" fmla="*/ 3433358 w 6307957"/>
              <a:gd name="connsiteY193" fmla="*/ 1796502 h 4698694"/>
              <a:gd name="connsiteX194" fmla="*/ 3368810 w 6307957"/>
              <a:gd name="connsiteY194" fmla="*/ 1823602 h 4698694"/>
              <a:gd name="connsiteX195" fmla="*/ 3342695 w 6307957"/>
              <a:gd name="connsiteY195" fmla="*/ 1826558 h 4698694"/>
              <a:gd name="connsiteX196" fmla="*/ 3450604 w 6307957"/>
              <a:gd name="connsiteY196" fmla="*/ 1853166 h 4698694"/>
              <a:gd name="connsiteX197" fmla="*/ 3503819 w 6307957"/>
              <a:gd name="connsiteY197" fmla="*/ 1807342 h 4698694"/>
              <a:gd name="connsiteX198" fmla="*/ 3551121 w 6307957"/>
              <a:gd name="connsiteY198" fmla="*/ 1787632 h 4698694"/>
              <a:gd name="connsiteX199" fmla="*/ 3573787 w 6307957"/>
              <a:gd name="connsiteY199" fmla="*/ 1772850 h 4698694"/>
              <a:gd name="connsiteX200" fmla="*/ 3588076 w 6307957"/>
              <a:gd name="connsiteY200" fmla="*/ 1750185 h 4698694"/>
              <a:gd name="connsiteX201" fmla="*/ 3676768 w 6307957"/>
              <a:gd name="connsiteY201" fmla="*/ 1671348 h 4698694"/>
              <a:gd name="connsiteX202" fmla="*/ 3680710 w 6307957"/>
              <a:gd name="connsiteY202" fmla="*/ 1665435 h 4698694"/>
              <a:gd name="connsiteX203" fmla="*/ 3714708 w 6307957"/>
              <a:gd name="connsiteY203" fmla="*/ 1623553 h 4698694"/>
              <a:gd name="connsiteX204" fmla="*/ 3771372 w 6307957"/>
              <a:gd name="connsiteY204" fmla="*/ 1629465 h 4698694"/>
              <a:gd name="connsiteX205" fmla="*/ 3771865 w 6307957"/>
              <a:gd name="connsiteY205" fmla="*/ 1638827 h 4698694"/>
              <a:gd name="connsiteX206" fmla="*/ 5295886 w 6307957"/>
              <a:gd name="connsiteY206" fmla="*/ 508992 h 4698694"/>
              <a:gd name="connsiteX207" fmla="*/ 5303277 w 6307957"/>
              <a:gd name="connsiteY207" fmla="*/ 518847 h 4698694"/>
              <a:gd name="connsiteX208" fmla="*/ 3888643 w 6307957"/>
              <a:gd name="connsiteY208" fmla="*/ 1568367 h 4698694"/>
              <a:gd name="connsiteX209" fmla="*/ 3891599 w 6307957"/>
              <a:gd name="connsiteY209" fmla="*/ 1572309 h 4698694"/>
              <a:gd name="connsiteX210" fmla="*/ 3911308 w 6307957"/>
              <a:gd name="connsiteY210" fmla="*/ 1559990 h 4698694"/>
              <a:gd name="connsiteX211" fmla="*/ 6155704 w 6307957"/>
              <a:gd name="connsiteY211" fmla="*/ 12811 h 4698694"/>
              <a:gd name="connsiteX212" fmla="*/ 6169992 w 6307957"/>
              <a:gd name="connsiteY212" fmla="*/ 0 h 4698694"/>
              <a:gd name="connsiteX213" fmla="*/ 6179847 w 6307957"/>
              <a:gd name="connsiteY213" fmla="*/ 0 h 4698694"/>
              <a:gd name="connsiteX214" fmla="*/ 6158167 w 6307957"/>
              <a:gd name="connsiteY214" fmla="*/ 25622 h 4698694"/>
              <a:gd name="connsiteX215" fmla="*/ 3816704 w 6307957"/>
              <a:gd name="connsiteY215" fmla="*/ 1640305 h 4698694"/>
              <a:gd name="connsiteX216" fmla="*/ 3789603 w 6307957"/>
              <a:gd name="connsiteY216" fmla="*/ 1659522 h 4698694"/>
              <a:gd name="connsiteX217" fmla="*/ 3801429 w 6307957"/>
              <a:gd name="connsiteY217" fmla="*/ 1673811 h 4698694"/>
              <a:gd name="connsiteX218" fmla="*/ 3811284 w 6307957"/>
              <a:gd name="connsiteY218" fmla="*/ 1688593 h 4698694"/>
              <a:gd name="connsiteX219" fmla="*/ 4682434 w 6307957"/>
              <a:gd name="connsiteY219" fmla="*/ 1080069 h 4698694"/>
              <a:gd name="connsiteX220" fmla="*/ 4689333 w 6307957"/>
              <a:gd name="connsiteY220" fmla="*/ 1089924 h 4698694"/>
              <a:gd name="connsiteX221" fmla="*/ 3821631 w 6307957"/>
              <a:gd name="connsiteY221" fmla="*/ 1696477 h 4698694"/>
              <a:gd name="connsiteX222" fmla="*/ 3858586 w 6307957"/>
              <a:gd name="connsiteY222" fmla="*/ 1747228 h 4698694"/>
              <a:gd name="connsiteX223" fmla="*/ 3881744 w 6307957"/>
              <a:gd name="connsiteY223" fmla="*/ 1732446 h 4698694"/>
              <a:gd name="connsiteX224" fmla="*/ 5373245 w 6307957"/>
              <a:gd name="connsiteY224" fmla="*/ 755851 h 4698694"/>
              <a:gd name="connsiteX225" fmla="*/ 6269525 w 6307957"/>
              <a:gd name="connsiteY225" fmla="*/ 169500 h 4698694"/>
              <a:gd name="connsiteX226" fmla="*/ 6307957 w 6307957"/>
              <a:gd name="connsiteY226" fmla="*/ 152747 h 4698694"/>
              <a:gd name="connsiteX227" fmla="*/ 6306972 w 6307957"/>
              <a:gd name="connsiteY227" fmla="*/ 157182 h 4698694"/>
              <a:gd name="connsiteX228" fmla="*/ 1942843 w 6307957"/>
              <a:gd name="connsiteY228" fmla="*/ 2975117 h 4698694"/>
              <a:gd name="connsiteX229" fmla="*/ 1971914 w 6307957"/>
              <a:gd name="connsiteY229" fmla="*/ 3020941 h 4698694"/>
              <a:gd name="connsiteX230" fmla="*/ 2099039 w 6307957"/>
              <a:gd name="connsiteY230" fmla="*/ 3118995 h 4698694"/>
              <a:gd name="connsiteX231" fmla="*/ 2126632 w 6307957"/>
              <a:gd name="connsiteY231" fmla="*/ 3139197 h 4698694"/>
              <a:gd name="connsiteX232" fmla="*/ 2140429 w 6307957"/>
              <a:gd name="connsiteY232" fmla="*/ 3178123 h 4698694"/>
              <a:gd name="connsiteX233" fmla="*/ 2145849 w 6307957"/>
              <a:gd name="connsiteY233" fmla="*/ 3191919 h 4698694"/>
              <a:gd name="connsiteX234" fmla="*/ 2163587 w 6307957"/>
              <a:gd name="connsiteY234" fmla="*/ 3212614 h 4698694"/>
              <a:gd name="connsiteX235" fmla="*/ 2373491 w 6307957"/>
              <a:gd name="connsiteY235" fmla="*/ 3536832 h 4698694"/>
              <a:gd name="connsiteX236" fmla="*/ 2405519 w 6307957"/>
              <a:gd name="connsiteY236" fmla="*/ 3710273 h 4698694"/>
              <a:gd name="connsiteX237" fmla="*/ 2376940 w 6307957"/>
              <a:gd name="connsiteY237" fmla="*/ 3866962 h 4698694"/>
              <a:gd name="connsiteX238" fmla="*/ 2378418 w 6307957"/>
              <a:gd name="connsiteY238" fmla="*/ 3866962 h 4698694"/>
              <a:gd name="connsiteX239" fmla="*/ 2389258 w 6307957"/>
              <a:gd name="connsiteY239" fmla="*/ 3857108 h 4698694"/>
              <a:gd name="connsiteX240" fmla="*/ 2617394 w 6307957"/>
              <a:gd name="connsiteY240" fmla="*/ 3699926 h 4698694"/>
              <a:gd name="connsiteX241" fmla="*/ 2636610 w 6307957"/>
              <a:gd name="connsiteY241" fmla="*/ 3680217 h 4698694"/>
              <a:gd name="connsiteX242" fmla="*/ 2721360 w 6307957"/>
              <a:gd name="connsiteY242" fmla="*/ 3580685 h 4698694"/>
              <a:gd name="connsiteX243" fmla="*/ 2748953 w 6307957"/>
              <a:gd name="connsiteY243" fmla="*/ 3536832 h 4698694"/>
              <a:gd name="connsiteX244" fmla="*/ 2792313 w 6307957"/>
              <a:gd name="connsiteY244" fmla="*/ 3427445 h 4698694"/>
              <a:gd name="connsiteX245" fmla="*/ 2869673 w 6307957"/>
              <a:gd name="connsiteY245" fmla="*/ 3292929 h 4698694"/>
              <a:gd name="connsiteX246" fmla="*/ 2874600 w 6307957"/>
              <a:gd name="connsiteY246" fmla="*/ 3234294 h 4698694"/>
              <a:gd name="connsiteX247" fmla="*/ 2894802 w 6307957"/>
              <a:gd name="connsiteY247" fmla="*/ 2783444 h 4698694"/>
              <a:gd name="connsiteX248" fmla="*/ 2927322 w 6307957"/>
              <a:gd name="connsiteY248" fmla="*/ 2717418 h 4698694"/>
              <a:gd name="connsiteX249" fmla="*/ 2920424 w 6307957"/>
              <a:gd name="connsiteY249" fmla="*/ 2681449 h 4698694"/>
              <a:gd name="connsiteX250" fmla="*/ 2850948 w 6307957"/>
              <a:gd name="connsiteY250" fmla="*/ 2507021 h 4698694"/>
              <a:gd name="connsiteX251" fmla="*/ 2842572 w 6307957"/>
              <a:gd name="connsiteY251" fmla="*/ 2465139 h 4698694"/>
              <a:gd name="connsiteX252" fmla="*/ 2770141 w 6307957"/>
              <a:gd name="connsiteY252" fmla="*/ 2506529 h 4698694"/>
              <a:gd name="connsiteX253" fmla="*/ 2763242 w 6307957"/>
              <a:gd name="connsiteY253" fmla="*/ 2519832 h 4698694"/>
              <a:gd name="connsiteX254" fmla="*/ 2714954 w 6307957"/>
              <a:gd name="connsiteY254" fmla="*/ 2571077 h 4698694"/>
              <a:gd name="connsiteX255" fmla="*/ 2664203 w 6307957"/>
              <a:gd name="connsiteY255" fmla="*/ 2573540 h 4698694"/>
              <a:gd name="connsiteX256" fmla="*/ 2613452 w 6307957"/>
              <a:gd name="connsiteY256" fmla="*/ 2639566 h 4698694"/>
              <a:gd name="connsiteX257" fmla="*/ 2575018 w 6307957"/>
              <a:gd name="connsiteY257" fmla="*/ 2677999 h 4698694"/>
              <a:gd name="connsiteX258" fmla="*/ 2475979 w 6307957"/>
              <a:gd name="connsiteY258" fmla="*/ 2695245 h 4698694"/>
              <a:gd name="connsiteX259" fmla="*/ 2439517 w 6307957"/>
              <a:gd name="connsiteY259" fmla="*/ 2699680 h 4698694"/>
              <a:gd name="connsiteX260" fmla="*/ 2178862 w 6307957"/>
              <a:gd name="connsiteY260" fmla="*/ 2838630 h 4698694"/>
              <a:gd name="connsiteX261" fmla="*/ 1942843 w 6307957"/>
              <a:gd name="connsiteY261" fmla="*/ 2975117 h 469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</a:cxnLst>
            <a:rect l="l" t="t" r="r" b="b"/>
            <a:pathLst>
              <a:path w="6307957" h="4698694">
                <a:moveTo>
                  <a:pt x="6306972" y="157182"/>
                </a:moveTo>
                <a:cubicBezTo>
                  <a:pt x="6126632" y="275437"/>
                  <a:pt x="5946293" y="394186"/>
                  <a:pt x="5765459" y="512441"/>
                </a:cubicBezTo>
                <a:cubicBezTo>
                  <a:pt x="5138212" y="923380"/>
                  <a:pt x="4510471" y="1334319"/>
                  <a:pt x="3882730" y="1744765"/>
                </a:cubicBezTo>
                <a:cubicBezTo>
                  <a:pt x="3870411" y="1753141"/>
                  <a:pt x="3864499" y="1759547"/>
                  <a:pt x="3865977" y="1777285"/>
                </a:cubicBezTo>
                <a:cubicBezTo>
                  <a:pt x="3867455" y="1790589"/>
                  <a:pt x="3857601" y="1810298"/>
                  <a:pt x="3846267" y="1817689"/>
                </a:cubicBezTo>
                <a:cubicBezTo>
                  <a:pt x="3812762" y="1839369"/>
                  <a:pt x="3776300" y="1856615"/>
                  <a:pt x="3740823" y="1875831"/>
                </a:cubicBezTo>
                <a:cubicBezTo>
                  <a:pt x="3737374" y="1877802"/>
                  <a:pt x="3732939" y="1878295"/>
                  <a:pt x="3728997" y="1878295"/>
                </a:cubicBezTo>
                <a:cubicBezTo>
                  <a:pt x="3699433" y="1876817"/>
                  <a:pt x="3699433" y="1876324"/>
                  <a:pt x="3675782" y="1896526"/>
                </a:cubicBezTo>
                <a:cubicBezTo>
                  <a:pt x="3710273" y="1920177"/>
                  <a:pt x="3737374" y="1948756"/>
                  <a:pt x="3746243" y="1990638"/>
                </a:cubicBezTo>
                <a:cubicBezTo>
                  <a:pt x="3749199" y="2004927"/>
                  <a:pt x="3753634" y="2019709"/>
                  <a:pt x="3753634" y="2033998"/>
                </a:cubicBezTo>
                <a:cubicBezTo>
                  <a:pt x="3753634" y="2090170"/>
                  <a:pt x="3777778" y="2134516"/>
                  <a:pt x="3818675" y="2170978"/>
                </a:cubicBezTo>
                <a:cubicBezTo>
                  <a:pt x="3849717" y="2198571"/>
                  <a:pt x="3862035" y="2234541"/>
                  <a:pt x="3860064" y="2274945"/>
                </a:cubicBezTo>
                <a:cubicBezTo>
                  <a:pt x="3857601" y="2321754"/>
                  <a:pt x="3852180" y="2368071"/>
                  <a:pt x="3848239" y="2414388"/>
                </a:cubicBezTo>
                <a:cubicBezTo>
                  <a:pt x="3842326" y="2484848"/>
                  <a:pt x="3730968" y="2547918"/>
                  <a:pt x="3663957" y="2502587"/>
                </a:cubicBezTo>
                <a:cubicBezTo>
                  <a:pt x="3642277" y="2488298"/>
                  <a:pt x="3619611" y="2475487"/>
                  <a:pt x="3594481" y="2460212"/>
                </a:cubicBezTo>
                <a:cubicBezTo>
                  <a:pt x="3594481" y="2471052"/>
                  <a:pt x="3594974" y="2477950"/>
                  <a:pt x="3594481" y="2484848"/>
                </a:cubicBezTo>
                <a:cubicBezTo>
                  <a:pt x="3592018" y="2519832"/>
                  <a:pt x="3589554" y="2554816"/>
                  <a:pt x="3586598" y="2589801"/>
                </a:cubicBezTo>
                <a:cubicBezTo>
                  <a:pt x="3585612" y="2601133"/>
                  <a:pt x="3581671" y="2612466"/>
                  <a:pt x="3582656" y="2623799"/>
                </a:cubicBezTo>
                <a:cubicBezTo>
                  <a:pt x="3588076" y="2682434"/>
                  <a:pt x="3576250" y="2738606"/>
                  <a:pt x="3552107" y="2791328"/>
                </a:cubicBezTo>
                <a:cubicBezTo>
                  <a:pt x="3540774" y="2815964"/>
                  <a:pt x="3539295" y="2838137"/>
                  <a:pt x="3554570" y="2860310"/>
                </a:cubicBezTo>
                <a:cubicBezTo>
                  <a:pt x="3565410" y="2876078"/>
                  <a:pt x="3560483" y="2886918"/>
                  <a:pt x="3544716" y="2895787"/>
                </a:cubicBezTo>
                <a:cubicBezTo>
                  <a:pt x="3518601" y="2910076"/>
                  <a:pt x="3505790" y="2931264"/>
                  <a:pt x="3500862" y="2961813"/>
                </a:cubicBezTo>
                <a:cubicBezTo>
                  <a:pt x="3497413" y="2984479"/>
                  <a:pt x="3484109" y="3006159"/>
                  <a:pt x="3475240" y="3027839"/>
                </a:cubicBezTo>
                <a:cubicBezTo>
                  <a:pt x="3467357" y="3046563"/>
                  <a:pt x="3460458" y="3065780"/>
                  <a:pt x="3451589" y="3084503"/>
                </a:cubicBezTo>
                <a:cubicBezTo>
                  <a:pt x="3445184" y="3097807"/>
                  <a:pt x="3449618" y="3106676"/>
                  <a:pt x="3458980" y="3117024"/>
                </a:cubicBezTo>
                <a:cubicBezTo>
                  <a:pt x="3522050" y="3186992"/>
                  <a:pt x="3587583" y="3255482"/>
                  <a:pt x="3646711" y="3328899"/>
                </a:cubicBezTo>
                <a:cubicBezTo>
                  <a:pt x="3695984" y="3389997"/>
                  <a:pt x="3739345" y="3456024"/>
                  <a:pt x="3782212" y="3521557"/>
                </a:cubicBezTo>
                <a:cubicBezTo>
                  <a:pt x="3818675" y="3576743"/>
                  <a:pt x="3825080" y="3638827"/>
                  <a:pt x="3803893" y="3700912"/>
                </a:cubicBezTo>
                <a:cubicBezTo>
                  <a:pt x="3772358" y="3791574"/>
                  <a:pt x="3736388" y="3880759"/>
                  <a:pt x="3704854" y="3970929"/>
                </a:cubicBezTo>
                <a:cubicBezTo>
                  <a:pt x="3686129" y="4025129"/>
                  <a:pt x="3674304" y="4081794"/>
                  <a:pt x="3654102" y="4135009"/>
                </a:cubicBezTo>
                <a:cubicBezTo>
                  <a:pt x="3634393" y="4186745"/>
                  <a:pt x="3607292" y="4236019"/>
                  <a:pt x="3584134" y="4286770"/>
                </a:cubicBezTo>
                <a:cubicBezTo>
                  <a:pt x="3571323" y="4315349"/>
                  <a:pt x="3558512" y="4343927"/>
                  <a:pt x="3549643" y="4373491"/>
                </a:cubicBezTo>
                <a:cubicBezTo>
                  <a:pt x="3546194" y="4384331"/>
                  <a:pt x="3551121" y="4400591"/>
                  <a:pt x="3558019" y="4410939"/>
                </a:cubicBezTo>
                <a:cubicBezTo>
                  <a:pt x="3575265" y="4438039"/>
                  <a:pt x="3594974" y="4463168"/>
                  <a:pt x="3614191" y="4488790"/>
                </a:cubicBezTo>
                <a:cubicBezTo>
                  <a:pt x="3644247" y="4528209"/>
                  <a:pt x="3682188" y="4557280"/>
                  <a:pt x="3727519" y="4576497"/>
                </a:cubicBezTo>
                <a:cubicBezTo>
                  <a:pt x="3741808" y="4582409"/>
                  <a:pt x="3756098" y="4588815"/>
                  <a:pt x="3769894" y="4596206"/>
                </a:cubicBezTo>
                <a:cubicBezTo>
                  <a:pt x="3804385" y="4614437"/>
                  <a:pt x="3809313" y="4631190"/>
                  <a:pt x="3801922" y="4668638"/>
                </a:cubicBezTo>
                <a:cubicBezTo>
                  <a:pt x="3796994" y="4693274"/>
                  <a:pt x="3777285" y="4690810"/>
                  <a:pt x="3762996" y="4698694"/>
                </a:cubicBezTo>
                <a:cubicBezTo>
                  <a:pt x="3731954" y="4698694"/>
                  <a:pt x="3700419" y="4698694"/>
                  <a:pt x="3669377" y="4698694"/>
                </a:cubicBezTo>
                <a:cubicBezTo>
                  <a:pt x="3660508" y="4697216"/>
                  <a:pt x="3651638" y="4694260"/>
                  <a:pt x="3643262" y="4694260"/>
                </a:cubicBezTo>
                <a:cubicBezTo>
                  <a:pt x="3573787" y="4691303"/>
                  <a:pt x="3504312" y="4687362"/>
                  <a:pt x="3434343" y="4685883"/>
                </a:cubicBezTo>
                <a:cubicBezTo>
                  <a:pt x="3365361" y="4684405"/>
                  <a:pt x="3299335" y="4668638"/>
                  <a:pt x="3235772" y="4643016"/>
                </a:cubicBezTo>
                <a:cubicBezTo>
                  <a:pt x="3194876" y="4626755"/>
                  <a:pt x="3183050" y="4604090"/>
                  <a:pt x="3191919" y="4561222"/>
                </a:cubicBezTo>
                <a:cubicBezTo>
                  <a:pt x="3196846" y="4536585"/>
                  <a:pt x="3206701" y="4512934"/>
                  <a:pt x="3215570" y="4489283"/>
                </a:cubicBezTo>
                <a:cubicBezTo>
                  <a:pt x="3240700" y="4422764"/>
                  <a:pt x="3269278" y="4357231"/>
                  <a:pt x="3289973" y="4289234"/>
                </a:cubicBezTo>
                <a:cubicBezTo>
                  <a:pt x="3309189" y="4225671"/>
                  <a:pt x="3317566" y="4159153"/>
                  <a:pt x="3335304" y="4095097"/>
                </a:cubicBezTo>
                <a:cubicBezTo>
                  <a:pt x="3359448" y="4007391"/>
                  <a:pt x="3387041" y="3920670"/>
                  <a:pt x="3396403" y="3829022"/>
                </a:cubicBezTo>
                <a:cubicBezTo>
                  <a:pt x="3398374" y="3809313"/>
                  <a:pt x="3409707" y="3790589"/>
                  <a:pt x="3415127" y="3770880"/>
                </a:cubicBezTo>
                <a:cubicBezTo>
                  <a:pt x="3417590" y="3762010"/>
                  <a:pt x="3419069" y="3750677"/>
                  <a:pt x="3415620" y="3742301"/>
                </a:cubicBezTo>
                <a:cubicBezTo>
                  <a:pt x="3401330" y="3706332"/>
                  <a:pt x="3369796" y="3688593"/>
                  <a:pt x="3338261" y="3669870"/>
                </a:cubicBezTo>
                <a:cubicBezTo>
                  <a:pt x="3303277" y="3649175"/>
                  <a:pt x="3269771" y="3625524"/>
                  <a:pt x="3236265" y="3601872"/>
                </a:cubicBezTo>
                <a:cubicBezTo>
                  <a:pt x="3223454" y="3593003"/>
                  <a:pt x="3212121" y="3582163"/>
                  <a:pt x="3197832" y="3570338"/>
                </a:cubicBezTo>
                <a:cubicBezTo>
                  <a:pt x="3168268" y="3619611"/>
                  <a:pt x="3140675" y="3666913"/>
                  <a:pt x="3111604" y="3713230"/>
                </a:cubicBezTo>
                <a:cubicBezTo>
                  <a:pt x="3095836" y="3738852"/>
                  <a:pt x="3079576" y="3764967"/>
                  <a:pt x="3058881" y="3786154"/>
                </a:cubicBezTo>
                <a:cubicBezTo>
                  <a:pt x="3031289" y="3814733"/>
                  <a:pt x="2998275" y="3838384"/>
                  <a:pt x="2968712" y="3865484"/>
                </a:cubicBezTo>
                <a:cubicBezTo>
                  <a:pt x="2921409" y="3909830"/>
                  <a:pt x="2868687" y="3944814"/>
                  <a:pt x="2808081" y="3968465"/>
                </a:cubicBezTo>
                <a:cubicBezTo>
                  <a:pt x="2787879" y="3976349"/>
                  <a:pt x="2766691" y="3985711"/>
                  <a:pt x="2749446" y="3999507"/>
                </a:cubicBezTo>
                <a:cubicBezTo>
                  <a:pt x="2711013" y="4030057"/>
                  <a:pt x="2668145" y="4048780"/>
                  <a:pt x="2620350" y="4057157"/>
                </a:cubicBezTo>
                <a:cubicBezTo>
                  <a:pt x="2587830" y="4062577"/>
                  <a:pt x="2558266" y="4070461"/>
                  <a:pt x="2542498" y="4103966"/>
                </a:cubicBezTo>
                <a:cubicBezTo>
                  <a:pt x="2539542" y="4110865"/>
                  <a:pt x="2530673" y="4115299"/>
                  <a:pt x="2524267" y="4120227"/>
                </a:cubicBezTo>
                <a:cubicBezTo>
                  <a:pt x="2457748" y="4169993"/>
                  <a:pt x="2391229" y="4218773"/>
                  <a:pt x="2325203" y="4269524"/>
                </a:cubicBezTo>
                <a:cubicBezTo>
                  <a:pt x="2305001" y="4284799"/>
                  <a:pt x="2286770" y="4303031"/>
                  <a:pt x="2269525" y="4321261"/>
                </a:cubicBezTo>
                <a:cubicBezTo>
                  <a:pt x="2257699" y="4333580"/>
                  <a:pt x="2258684" y="4346391"/>
                  <a:pt x="2271003" y="4360187"/>
                </a:cubicBezTo>
                <a:cubicBezTo>
                  <a:pt x="2281843" y="4372013"/>
                  <a:pt x="2294654" y="4386795"/>
                  <a:pt x="2295639" y="4401084"/>
                </a:cubicBezTo>
                <a:cubicBezTo>
                  <a:pt x="2300074" y="4446908"/>
                  <a:pt x="2323725" y="4469574"/>
                  <a:pt x="2367086" y="4478443"/>
                </a:cubicBezTo>
                <a:cubicBezTo>
                  <a:pt x="2410939" y="4487805"/>
                  <a:pt x="2435083" y="4517862"/>
                  <a:pt x="2441981" y="4562208"/>
                </a:cubicBezTo>
                <a:cubicBezTo>
                  <a:pt x="2446908" y="4594235"/>
                  <a:pt x="2438039" y="4606553"/>
                  <a:pt x="2405026" y="4608032"/>
                </a:cubicBezTo>
                <a:cubicBezTo>
                  <a:pt x="2283814" y="4612959"/>
                  <a:pt x="2162109" y="4619364"/>
                  <a:pt x="2040897" y="4621828"/>
                </a:cubicBezTo>
                <a:cubicBezTo>
                  <a:pt x="1992609" y="4622814"/>
                  <a:pt x="1943829" y="4619857"/>
                  <a:pt x="1899975" y="4594235"/>
                </a:cubicBezTo>
                <a:cubicBezTo>
                  <a:pt x="1886179" y="4586352"/>
                  <a:pt x="1880266" y="4578468"/>
                  <a:pt x="1883715" y="4561222"/>
                </a:cubicBezTo>
                <a:cubicBezTo>
                  <a:pt x="1891599" y="4520818"/>
                  <a:pt x="1897512" y="4480414"/>
                  <a:pt x="1902439" y="4439517"/>
                </a:cubicBezTo>
                <a:cubicBezTo>
                  <a:pt x="1903917" y="4427199"/>
                  <a:pt x="1903917" y="4411924"/>
                  <a:pt x="1898005" y="4402070"/>
                </a:cubicBezTo>
                <a:cubicBezTo>
                  <a:pt x="1879773" y="4373491"/>
                  <a:pt x="1884208" y="4349840"/>
                  <a:pt x="1904410" y="4324711"/>
                </a:cubicBezTo>
                <a:cubicBezTo>
                  <a:pt x="1932003" y="4290712"/>
                  <a:pt x="1944814" y="4252279"/>
                  <a:pt x="1946292" y="4207440"/>
                </a:cubicBezTo>
                <a:cubicBezTo>
                  <a:pt x="1948756" y="4132545"/>
                  <a:pt x="1964523" y="4059128"/>
                  <a:pt x="1991624" y="3989160"/>
                </a:cubicBezTo>
                <a:cubicBezTo>
                  <a:pt x="1994087" y="3982262"/>
                  <a:pt x="1998029" y="3973885"/>
                  <a:pt x="1996058" y="3967972"/>
                </a:cubicBezTo>
                <a:cubicBezTo>
                  <a:pt x="1982754" y="3932496"/>
                  <a:pt x="1993595" y="3898004"/>
                  <a:pt x="2000986" y="3864006"/>
                </a:cubicBezTo>
                <a:cubicBezTo>
                  <a:pt x="2004435" y="3847253"/>
                  <a:pt x="2001971" y="3834935"/>
                  <a:pt x="1991624" y="3821138"/>
                </a:cubicBezTo>
                <a:cubicBezTo>
                  <a:pt x="1974871" y="3799458"/>
                  <a:pt x="1961567" y="3774821"/>
                  <a:pt x="1946785" y="3752156"/>
                </a:cubicBezTo>
                <a:cubicBezTo>
                  <a:pt x="1943829" y="3747721"/>
                  <a:pt x="1939394" y="3743286"/>
                  <a:pt x="1934467" y="3740330"/>
                </a:cubicBezTo>
                <a:cubicBezTo>
                  <a:pt x="1844789" y="3690564"/>
                  <a:pt x="1774329" y="3618625"/>
                  <a:pt x="1704853" y="3544223"/>
                </a:cubicBezTo>
                <a:cubicBezTo>
                  <a:pt x="1666420" y="3503326"/>
                  <a:pt x="1625031" y="3464893"/>
                  <a:pt x="1584134" y="3424489"/>
                </a:cubicBezTo>
                <a:cubicBezTo>
                  <a:pt x="1578714" y="3430894"/>
                  <a:pt x="1574279" y="3435329"/>
                  <a:pt x="1570338" y="3440256"/>
                </a:cubicBezTo>
                <a:cubicBezTo>
                  <a:pt x="1496428" y="3532397"/>
                  <a:pt x="1423011" y="3625031"/>
                  <a:pt x="1348115" y="3716679"/>
                </a:cubicBezTo>
                <a:cubicBezTo>
                  <a:pt x="1329391" y="3739345"/>
                  <a:pt x="1308697" y="3760532"/>
                  <a:pt x="1286524" y="3779749"/>
                </a:cubicBezTo>
                <a:cubicBezTo>
                  <a:pt x="1257945" y="3804385"/>
                  <a:pt x="1236758" y="3832964"/>
                  <a:pt x="1219512" y="3866469"/>
                </a:cubicBezTo>
                <a:cubicBezTo>
                  <a:pt x="1205716" y="3892584"/>
                  <a:pt x="1187485" y="3919684"/>
                  <a:pt x="1164326" y="3936930"/>
                </a:cubicBezTo>
                <a:cubicBezTo>
                  <a:pt x="1121951" y="3967972"/>
                  <a:pt x="1085982" y="4003942"/>
                  <a:pt x="1053954" y="4044346"/>
                </a:cubicBezTo>
                <a:cubicBezTo>
                  <a:pt x="1048041" y="4052230"/>
                  <a:pt x="1040650" y="4059128"/>
                  <a:pt x="1033752" y="4066026"/>
                </a:cubicBezTo>
                <a:cubicBezTo>
                  <a:pt x="993841" y="4108401"/>
                  <a:pt x="945553" y="4131067"/>
                  <a:pt x="886918" y="4127618"/>
                </a:cubicBezTo>
                <a:cubicBezTo>
                  <a:pt x="872629" y="4126632"/>
                  <a:pt x="864745" y="4132052"/>
                  <a:pt x="857354" y="4143385"/>
                </a:cubicBezTo>
                <a:cubicBezTo>
                  <a:pt x="814979" y="4206948"/>
                  <a:pt x="771619" y="4269524"/>
                  <a:pt x="728751" y="4332594"/>
                </a:cubicBezTo>
                <a:cubicBezTo>
                  <a:pt x="726287" y="4336536"/>
                  <a:pt x="724809" y="4341464"/>
                  <a:pt x="722345" y="4345405"/>
                </a:cubicBezTo>
                <a:cubicBezTo>
                  <a:pt x="713969" y="4359202"/>
                  <a:pt x="704114" y="4372998"/>
                  <a:pt x="696231" y="4387288"/>
                </a:cubicBezTo>
                <a:cubicBezTo>
                  <a:pt x="687854" y="4402562"/>
                  <a:pt x="677014" y="4417344"/>
                  <a:pt x="674058" y="4433605"/>
                </a:cubicBezTo>
                <a:cubicBezTo>
                  <a:pt x="671101" y="4450850"/>
                  <a:pt x="671594" y="4467110"/>
                  <a:pt x="656812" y="4479429"/>
                </a:cubicBezTo>
                <a:cubicBezTo>
                  <a:pt x="653363" y="4482385"/>
                  <a:pt x="653363" y="4492732"/>
                  <a:pt x="654841" y="4499138"/>
                </a:cubicBezTo>
                <a:cubicBezTo>
                  <a:pt x="669130" y="4551860"/>
                  <a:pt x="647943" y="4590293"/>
                  <a:pt x="595713" y="4607046"/>
                </a:cubicBezTo>
                <a:cubicBezTo>
                  <a:pt x="546933" y="4622321"/>
                  <a:pt x="498152" y="4618379"/>
                  <a:pt x="450357" y="4603597"/>
                </a:cubicBezTo>
                <a:cubicBezTo>
                  <a:pt x="442966" y="4601626"/>
                  <a:pt x="434590" y="4589308"/>
                  <a:pt x="434590" y="4581424"/>
                </a:cubicBezTo>
                <a:cubicBezTo>
                  <a:pt x="432619" y="4533136"/>
                  <a:pt x="431633" y="4484356"/>
                  <a:pt x="431633" y="4436068"/>
                </a:cubicBezTo>
                <a:cubicBezTo>
                  <a:pt x="432126" y="4358709"/>
                  <a:pt x="452328" y="4287263"/>
                  <a:pt x="492732" y="4221237"/>
                </a:cubicBezTo>
                <a:cubicBezTo>
                  <a:pt x="534122" y="4154225"/>
                  <a:pt x="574033" y="4086228"/>
                  <a:pt x="615423" y="4019216"/>
                </a:cubicBezTo>
                <a:cubicBezTo>
                  <a:pt x="623799" y="4005420"/>
                  <a:pt x="636117" y="3994087"/>
                  <a:pt x="645479" y="3980783"/>
                </a:cubicBezTo>
                <a:cubicBezTo>
                  <a:pt x="651885" y="3972407"/>
                  <a:pt x="659768" y="3962552"/>
                  <a:pt x="660754" y="3953191"/>
                </a:cubicBezTo>
                <a:cubicBezTo>
                  <a:pt x="664203" y="3904903"/>
                  <a:pt x="686869" y="3867948"/>
                  <a:pt x="721853" y="3836413"/>
                </a:cubicBezTo>
                <a:cubicBezTo>
                  <a:pt x="745011" y="3815718"/>
                  <a:pt x="766691" y="3793545"/>
                  <a:pt x="787386" y="3769894"/>
                </a:cubicBezTo>
                <a:cubicBezTo>
                  <a:pt x="823356" y="3728504"/>
                  <a:pt x="858339" y="3686130"/>
                  <a:pt x="893816" y="3644247"/>
                </a:cubicBezTo>
                <a:cubicBezTo>
                  <a:pt x="882976" y="3642769"/>
                  <a:pt x="871151" y="3644740"/>
                  <a:pt x="861789" y="3650160"/>
                </a:cubicBezTo>
                <a:cubicBezTo>
                  <a:pt x="593250" y="3811776"/>
                  <a:pt x="317320" y="3960582"/>
                  <a:pt x="34984" y="4097561"/>
                </a:cubicBezTo>
                <a:cubicBezTo>
                  <a:pt x="27593" y="4101503"/>
                  <a:pt x="19217" y="4103966"/>
                  <a:pt x="9855" y="4107416"/>
                </a:cubicBezTo>
                <a:cubicBezTo>
                  <a:pt x="7884" y="4063562"/>
                  <a:pt x="3942" y="4019709"/>
                  <a:pt x="0" y="3975856"/>
                </a:cubicBezTo>
                <a:cubicBezTo>
                  <a:pt x="0" y="3961074"/>
                  <a:pt x="0" y="3946292"/>
                  <a:pt x="0" y="3931510"/>
                </a:cubicBezTo>
                <a:cubicBezTo>
                  <a:pt x="77359" y="3892092"/>
                  <a:pt x="155211" y="3854151"/>
                  <a:pt x="232077" y="3813747"/>
                </a:cubicBezTo>
                <a:cubicBezTo>
                  <a:pt x="482878" y="3682188"/>
                  <a:pt x="715940" y="3522542"/>
                  <a:pt x="953437" y="3369796"/>
                </a:cubicBezTo>
                <a:cubicBezTo>
                  <a:pt x="976595" y="3355014"/>
                  <a:pt x="994334" y="3330870"/>
                  <a:pt x="1014043" y="3310175"/>
                </a:cubicBezTo>
                <a:cubicBezTo>
                  <a:pt x="1017492" y="3306726"/>
                  <a:pt x="1020941" y="3299335"/>
                  <a:pt x="1019463" y="3294900"/>
                </a:cubicBezTo>
                <a:cubicBezTo>
                  <a:pt x="1012072" y="3266814"/>
                  <a:pt x="1026361" y="3245627"/>
                  <a:pt x="1039665" y="3223947"/>
                </a:cubicBezTo>
                <a:cubicBezTo>
                  <a:pt x="1064302" y="3182557"/>
                  <a:pt x="1090416" y="3141661"/>
                  <a:pt x="1114560" y="3099778"/>
                </a:cubicBezTo>
                <a:cubicBezTo>
                  <a:pt x="1118502" y="3092880"/>
                  <a:pt x="1119980" y="3080069"/>
                  <a:pt x="1116531" y="3073171"/>
                </a:cubicBezTo>
                <a:cubicBezTo>
                  <a:pt x="1103227" y="3045085"/>
                  <a:pt x="1103720" y="3016999"/>
                  <a:pt x="1112097" y="2988914"/>
                </a:cubicBezTo>
                <a:cubicBezTo>
                  <a:pt x="1127371" y="2938162"/>
                  <a:pt x="1141661" y="2885932"/>
                  <a:pt x="1162848" y="2837645"/>
                </a:cubicBezTo>
                <a:cubicBezTo>
                  <a:pt x="1175659" y="2807588"/>
                  <a:pt x="1200788" y="2783444"/>
                  <a:pt x="1220005" y="2756837"/>
                </a:cubicBezTo>
                <a:cubicBezTo>
                  <a:pt x="1220005" y="2739098"/>
                  <a:pt x="1220005" y="2719882"/>
                  <a:pt x="1220005" y="2698202"/>
                </a:cubicBezTo>
                <a:cubicBezTo>
                  <a:pt x="1183543" y="2695245"/>
                  <a:pt x="1170239" y="2666667"/>
                  <a:pt x="1171717" y="2633654"/>
                </a:cubicBezTo>
                <a:cubicBezTo>
                  <a:pt x="1174181" y="2578960"/>
                  <a:pt x="1177630" y="2523774"/>
                  <a:pt x="1187485" y="2470067"/>
                </a:cubicBezTo>
                <a:cubicBezTo>
                  <a:pt x="1207687" y="2360680"/>
                  <a:pt x="1242178" y="2255728"/>
                  <a:pt x="1286031" y="2153733"/>
                </a:cubicBezTo>
                <a:cubicBezTo>
                  <a:pt x="1345652" y="2014782"/>
                  <a:pt x="1439271" y="1906381"/>
                  <a:pt x="1571816" y="1831978"/>
                </a:cubicBezTo>
                <a:cubicBezTo>
                  <a:pt x="1590540" y="1821631"/>
                  <a:pt x="1608278" y="1809313"/>
                  <a:pt x="1627494" y="1800936"/>
                </a:cubicBezTo>
                <a:cubicBezTo>
                  <a:pt x="1672826" y="1781227"/>
                  <a:pt x="1700419" y="1751663"/>
                  <a:pt x="1687608" y="1696477"/>
                </a:cubicBezTo>
                <a:cubicBezTo>
                  <a:pt x="1674797" y="1700419"/>
                  <a:pt x="1660508" y="1705839"/>
                  <a:pt x="1646218" y="1709288"/>
                </a:cubicBezTo>
                <a:cubicBezTo>
                  <a:pt x="1632915" y="1712737"/>
                  <a:pt x="1618625" y="1715693"/>
                  <a:pt x="1605321" y="1716186"/>
                </a:cubicBezTo>
                <a:cubicBezTo>
                  <a:pt x="1573787" y="1717172"/>
                  <a:pt x="1558512" y="1691057"/>
                  <a:pt x="1572801" y="1662478"/>
                </a:cubicBezTo>
                <a:cubicBezTo>
                  <a:pt x="1576250" y="1655087"/>
                  <a:pt x="1582656" y="1649175"/>
                  <a:pt x="1584627" y="1641291"/>
                </a:cubicBezTo>
                <a:cubicBezTo>
                  <a:pt x="1589061" y="1623060"/>
                  <a:pt x="1592018" y="1604336"/>
                  <a:pt x="1595467" y="1588076"/>
                </a:cubicBezTo>
                <a:cubicBezTo>
                  <a:pt x="1586105" y="1582656"/>
                  <a:pt x="1573294" y="1579207"/>
                  <a:pt x="1571816" y="1573294"/>
                </a:cubicBezTo>
                <a:cubicBezTo>
                  <a:pt x="1567381" y="1554570"/>
                  <a:pt x="1566888" y="1534368"/>
                  <a:pt x="1565410" y="1515152"/>
                </a:cubicBezTo>
                <a:cubicBezTo>
                  <a:pt x="1565410" y="1513181"/>
                  <a:pt x="1569845" y="1509731"/>
                  <a:pt x="1572801" y="1509239"/>
                </a:cubicBezTo>
                <a:cubicBezTo>
                  <a:pt x="1600887" y="1507761"/>
                  <a:pt x="1596945" y="1486080"/>
                  <a:pt x="1601872" y="1467356"/>
                </a:cubicBezTo>
                <a:cubicBezTo>
                  <a:pt x="1610249" y="1434343"/>
                  <a:pt x="1618133" y="1398867"/>
                  <a:pt x="1636856" y="1371766"/>
                </a:cubicBezTo>
                <a:cubicBezTo>
                  <a:pt x="1743779" y="1217049"/>
                  <a:pt x="1952698" y="1196847"/>
                  <a:pt x="2086721" y="1329391"/>
                </a:cubicBezTo>
                <a:cubicBezTo>
                  <a:pt x="2124661" y="1366839"/>
                  <a:pt x="2153733" y="1414141"/>
                  <a:pt x="2186746" y="1457009"/>
                </a:cubicBezTo>
                <a:cubicBezTo>
                  <a:pt x="2204484" y="1479675"/>
                  <a:pt x="2221730" y="1502833"/>
                  <a:pt x="2240453" y="1524513"/>
                </a:cubicBezTo>
                <a:cubicBezTo>
                  <a:pt x="2253757" y="1540281"/>
                  <a:pt x="2247844" y="1551121"/>
                  <a:pt x="2232077" y="1556048"/>
                </a:cubicBezTo>
                <a:cubicBezTo>
                  <a:pt x="2201527" y="1565410"/>
                  <a:pt x="2170485" y="1572309"/>
                  <a:pt x="2138951" y="1579207"/>
                </a:cubicBezTo>
                <a:cubicBezTo>
                  <a:pt x="2108894" y="1586105"/>
                  <a:pt x="2098546" y="1604336"/>
                  <a:pt x="2110865" y="1632422"/>
                </a:cubicBezTo>
                <a:cubicBezTo>
                  <a:pt x="2115299" y="1642769"/>
                  <a:pt x="2121212" y="1653117"/>
                  <a:pt x="2127125" y="1662971"/>
                </a:cubicBezTo>
                <a:cubicBezTo>
                  <a:pt x="2148312" y="1699926"/>
                  <a:pt x="2145356" y="1706332"/>
                  <a:pt x="2109879" y="1715201"/>
                </a:cubicBezTo>
                <a:cubicBezTo>
                  <a:pt x="2105445" y="1729490"/>
                  <a:pt x="2100517" y="1741316"/>
                  <a:pt x="2098054" y="1753634"/>
                </a:cubicBezTo>
                <a:cubicBezTo>
                  <a:pt x="2094112" y="1775314"/>
                  <a:pt x="2089185" y="1797487"/>
                  <a:pt x="2090663" y="1818675"/>
                </a:cubicBezTo>
                <a:cubicBezTo>
                  <a:pt x="2092141" y="1842326"/>
                  <a:pt x="2088692" y="1858586"/>
                  <a:pt x="2064055" y="1866962"/>
                </a:cubicBezTo>
                <a:cubicBezTo>
                  <a:pt x="2058142" y="1868933"/>
                  <a:pt x="2055186" y="1877802"/>
                  <a:pt x="2049766" y="1882237"/>
                </a:cubicBezTo>
                <a:cubicBezTo>
                  <a:pt x="2037448" y="1891599"/>
                  <a:pt x="2025129" y="1902439"/>
                  <a:pt x="2010840" y="1908352"/>
                </a:cubicBezTo>
                <a:cubicBezTo>
                  <a:pt x="1996551" y="1914265"/>
                  <a:pt x="1980291" y="1914757"/>
                  <a:pt x="1965016" y="1917714"/>
                </a:cubicBezTo>
                <a:cubicBezTo>
                  <a:pt x="1965016" y="1920670"/>
                  <a:pt x="1965016" y="1923134"/>
                  <a:pt x="1965016" y="1926090"/>
                </a:cubicBezTo>
                <a:cubicBezTo>
                  <a:pt x="1973392" y="1933481"/>
                  <a:pt x="1981769" y="1940872"/>
                  <a:pt x="1990638" y="1947770"/>
                </a:cubicBezTo>
                <a:cubicBezTo>
                  <a:pt x="2066519" y="2006898"/>
                  <a:pt x="2104459" y="2085243"/>
                  <a:pt x="2103474" y="2180340"/>
                </a:cubicBezTo>
                <a:cubicBezTo>
                  <a:pt x="2102488" y="2269032"/>
                  <a:pt x="2096576" y="2357231"/>
                  <a:pt x="2092634" y="2445923"/>
                </a:cubicBezTo>
                <a:cubicBezTo>
                  <a:pt x="2092141" y="2457748"/>
                  <a:pt x="2091155" y="2470067"/>
                  <a:pt x="2090170" y="2485341"/>
                </a:cubicBezTo>
                <a:cubicBezTo>
                  <a:pt x="2144863" y="2480907"/>
                  <a:pt x="2197093" y="2476965"/>
                  <a:pt x="2248830" y="2472530"/>
                </a:cubicBezTo>
                <a:cubicBezTo>
                  <a:pt x="2273466" y="2470559"/>
                  <a:pt x="2297610" y="2466617"/>
                  <a:pt x="2322247" y="2464646"/>
                </a:cubicBezTo>
                <a:cubicBezTo>
                  <a:pt x="2369549" y="2460705"/>
                  <a:pt x="2417344" y="2458241"/>
                  <a:pt x="2454299" y="2421779"/>
                </a:cubicBezTo>
                <a:cubicBezTo>
                  <a:pt x="2460212" y="2415866"/>
                  <a:pt x="2470067" y="2412910"/>
                  <a:pt x="2477950" y="2408968"/>
                </a:cubicBezTo>
                <a:cubicBezTo>
                  <a:pt x="2510471" y="2395171"/>
                  <a:pt x="2542991" y="2387288"/>
                  <a:pt x="2569598" y="2421779"/>
                </a:cubicBezTo>
                <a:cubicBezTo>
                  <a:pt x="2631683" y="2378911"/>
                  <a:pt x="2692782" y="2337029"/>
                  <a:pt x="2752895" y="2294161"/>
                </a:cubicBezTo>
                <a:cubicBezTo>
                  <a:pt x="2757822" y="2290712"/>
                  <a:pt x="2761271" y="2279872"/>
                  <a:pt x="2760286" y="2273466"/>
                </a:cubicBezTo>
                <a:cubicBezTo>
                  <a:pt x="2748460" y="2210397"/>
                  <a:pt x="2758808" y="2149791"/>
                  <a:pt x="2777532" y="2089185"/>
                </a:cubicBezTo>
                <a:cubicBezTo>
                  <a:pt x="2787386" y="2058142"/>
                  <a:pt x="2789357" y="2024637"/>
                  <a:pt x="2794284" y="1992116"/>
                </a:cubicBezTo>
                <a:cubicBezTo>
                  <a:pt x="2806603" y="1908352"/>
                  <a:pt x="2851934" y="1849224"/>
                  <a:pt x="2927815" y="1812762"/>
                </a:cubicBezTo>
                <a:cubicBezTo>
                  <a:pt x="2940626" y="1806849"/>
                  <a:pt x="2953437" y="1796994"/>
                  <a:pt x="2960828" y="1785661"/>
                </a:cubicBezTo>
                <a:cubicBezTo>
                  <a:pt x="2967726" y="1775314"/>
                  <a:pt x="2967726" y="1760039"/>
                  <a:pt x="2971668" y="1742301"/>
                </a:cubicBezTo>
                <a:cubicBezTo>
                  <a:pt x="2951959" y="1747228"/>
                  <a:pt x="2940133" y="1752156"/>
                  <a:pt x="2928307" y="1752156"/>
                </a:cubicBezTo>
                <a:cubicBezTo>
                  <a:pt x="2919438" y="1752156"/>
                  <a:pt x="2908598" y="1747721"/>
                  <a:pt x="2903178" y="1741316"/>
                </a:cubicBezTo>
                <a:cubicBezTo>
                  <a:pt x="2898744" y="1736388"/>
                  <a:pt x="2898251" y="1720128"/>
                  <a:pt x="2902193" y="1717172"/>
                </a:cubicBezTo>
                <a:cubicBezTo>
                  <a:pt x="2929293" y="1696970"/>
                  <a:pt x="2915497" y="1674304"/>
                  <a:pt x="2908598" y="1651638"/>
                </a:cubicBezTo>
                <a:cubicBezTo>
                  <a:pt x="2907613" y="1648682"/>
                  <a:pt x="2906627" y="1645726"/>
                  <a:pt x="2906135" y="1643262"/>
                </a:cubicBezTo>
                <a:cubicBezTo>
                  <a:pt x="2895294" y="1640305"/>
                  <a:pt x="2883469" y="1640305"/>
                  <a:pt x="2876571" y="1633900"/>
                </a:cubicBezTo>
                <a:cubicBezTo>
                  <a:pt x="2855383" y="1615669"/>
                  <a:pt x="2855383" y="1603843"/>
                  <a:pt x="2876571" y="1584627"/>
                </a:cubicBezTo>
                <a:cubicBezTo>
                  <a:pt x="2888396" y="1573787"/>
                  <a:pt x="2890860" y="1562454"/>
                  <a:pt x="2887903" y="1547672"/>
                </a:cubicBezTo>
                <a:cubicBezTo>
                  <a:pt x="2864745" y="1424489"/>
                  <a:pt x="2912047" y="1332841"/>
                  <a:pt x="3015029" y="1267307"/>
                </a:cubicBezTo>
                <a:cubicBezTo>
                  <a:pt x="3118009" y="1201774"/>
                  <a:pt x="3222469" y="1201281"/>
                  <a:pt x="3325450" y="1266322"/>
                </a:cubicBezTo>
                <a:cubicBezTo>
                  <a:pt x="3358463" y="1287016"/>
                  <a:pt x="3386548" y="1316088"/>
                  <a:pt x="3416605" y="1340724"/>
                </a:cubicBezTo>
                <a:cubicBezTo>
                  <a:pt x="3430402" y="1352057"/>
                  <a:pt x="3445184" y="1361912"/>
                  <a:pt x="3458487" y="1373737"/>
                </a:cubicBezTo>
                <a:cubicBezTo>
                  <a:pt x="3463907" y="1378172"/>
                  <a:pt x="3466864" y="1385563"/>
                  <a:pt x="3471298" y="1390490"/>
                </a:cubicBezTo>
                <a:cubicBezTo>
                  <a:pt x="3477704" y="1397881"/>
                  <a:pt x="3483617" y="1406258"/>
                  <a:pt x="3491500" y="1410692"/>
                </a:cubicBezTo>
                <a:cubicBezTo>
                  <a:pt x="3510717" y="1421040"/>
                  <a:pt x="3513673" y="1430894"/>
                  <a:pt x="3494949" y="1442227"/>
                </a:cubicBezTo>
                <a:cubicBezTo>
                  <a:pt x="3468342" y="1457995"/>
                  <a:pt x="3439763" y="1470806"/>
                  <a:pt x="3412171" y="1485095"/>
                </a:cubicBezTo>
                <a:cubicBezTo>
                  <a:pt x="3405765" y="1488544"/>
                  <a:pt x="3398867" y="1491500"/>
                  <a:pt x="3387041" y="1496920"/>
                </a:cubicBezTo>
                <a:cubicBezTo>
                  <a:pt x="3400838" y="1517615"/>
                  <a:pt x="3413156" y="1537324"/>
                  <a:pt x="3426952" y="1556048"/>
                </a:cubicBezTo>
                <a:cubicBezTo>
                  <a:pt x="3448140" y="1584134"/>
                  <a:pt x="3448140" y="1584134"/>
                  <a:pt x="3426460" y="1612712"/>
                </a:cubicBezTo>
                <a:cubicBezTo>
                  <a:pt x="3421040" y="1620103"/>
                  <a:pt x="3425967" y="1634885"/>
                  <a:pt x="3420547" y="1642276"/>
                </a:cubicBezTo>
                <a:cubicBezTo>
                  <a:pt x="3409214" y="1658044"/>
                  <a:pt x="3409707" y="1673319"/>
                  <a:pt x="3414634" y="1689579"/>
                </a:cubicBezTo>
                <a:cubicBezTo>
                  <a:pt x="3418083" y="1700419"/>
                  <a:pt x="3424981" y="1710766"/>
                  <a:pt x="3426460" y="1722099"/>
                </a:cubicBezTo>
                <a:cubicBezTo>
                  <a:pt x="3430402" y="1746736"/>
                  <a:pt x="3440256" y="1774329"/>
                  <a:pt x="3433358" y="1796502"/>
                </a:cubicBezTo>
                <a:cubicBezTo>
                  <a:pt x="3425474" y="1822124"/>
                  <a:pt x="3396896" y="1828529"/>
                  <a:pt x="3368810" y="1823602"/>
                </a:cubicBezTo>
                <a:cubicBezTo>
                  <a:pt x="3361419" y="1822124"/>
                  <a:pt x="3353043" y="1825080"/>
                  <a:pt x="3342695" y="1826558"/>
                </a:cubicBezTo>
                <a:cubicBezTo>
                  <a:pt x="3370288" y="1862528"/>
                  <a:pt x="3418083" y="1873861"/>
                  <a:pt x="3450604" y="1853166"/>
                </a:cubicBezTo>
                <a:cubicBezTo>
                  <a:pt x="3469820" y="1840848"/>
                  <a:pt x="3495442" y="1837398"/>
                  <a:pt x="3503819" y="1807342"/>
                </a:cubicBezTo>
                <a:cubicBezTo>
                  <a:pt x="3506775" y="1796502"/>
                  <a:pt x="3534368" y="1788618"/>
                  <a:pt x="3551121" y="1787632"/>
                </a:cubicBezTo>
                <a:cubicBezTo>
                  <a:pt x="3564918" y="1787140"/>
                  <a:pt x="3569352" y="1784183"/>
                  <a:pt x="3573787" y="1772850"/>
                </a:cubicBezTo>
                <a:cubicBezTo>
                  <a:pt x="3576743" y="1764474"/>
                  <a:pt x="3581671" y="1756098"/>
                  <a:pt x="3588076" y="1750185"/>
                </a:cubicBezTo>
                <a:cubicBezTo>
                  <a:pt x="3617147" y="1723577"/>
                  <a:pt x="3647204" y="1697462"/>
                  <a:pt x="3676768" y="1671348"/>
                </a:cubicBezTo>
                <a:cubicBezTo>
                  <a:pt x="3678739" y="1669869"/>
                  <a:pt x="3681202" y="1667406"/>
                  <a:pt x="3680710" y="1665435"/>
                </a:cubicBezTo>
                <a:cubicBezTo>
                  <a:pt x="3674304" y="1637349"/>
                  <a:pt x="3696477" y="1627494"/>
                  <a:pt x="3714708" y="1623553"/>
                </a:cubicBezTo>
                <a:cubicBezTo>
                  <a:pt x="3732446" y="1620103"/>
                  <a:pt x="3752156" y="1627002"/>
                  <a:pt x="3771372" y="1629465"/>
                </a:cubicBezTo>
                <a:cubicBezTo>
                  <a:pt x="3771372" y="1632422"/>
                  <a:pt x="3771865" y="1635378"/>
                  <a:pt x="3771865" y="1638827"/>
                </a:cubicBezTo>
                <a:cubicBezTo>
                  <a:pt x="4279872" y="1262380"/>
                  <a:pt x="4787879" y="885440"/>
                  <a:pt x="5295886" y="508992"/>
                </a:cubicBezTo>
                <a:cubicBezTo>
                  <a:pt x="5298350" y="512441"/>
                  <a:pt x="5300813" y="515398"/>
                  <a:pt x="5303277" y="518847"/>
                </a:cubicBezTo>
                <a:cubicBezTo>
                  <a:pt x="4831732" y="868687"/>
                  <a:pt x="4360187" y="1218527"/>
                  <a:pt x="3888643" y="1568367"/>
                </a:cubicBezTo>
                <a:cubicBezTo>
                  <a:pt x="3889628" y="1569845"/>
                  <a:pt x="3890613" y="1570830"/>
                  <a:pt x="3891599" y="1572309"/>
                </a:cubicBezTo>
                <a:cubicBezTo>
                  <a:pt x="3898004" y="1568367"/>
                  <a:pt x="3904903" y="1564425"/>
                  <a:pt x="3911308" y="1559990"/>
                </a:cubicBezTo>
                <a:cubicBezTo>
                  <a:pt x="4659276" y="1044100"/>
                  <a:pt x="5407736" y="528702"/>
                  <a:pt x="6155704" y="12811"/>
                </a:cubicBezTo>
                <a:cubicBezTo>
                  <a:pt x="6161124" y="9362"/>
                  <a:pt x="6165065" y="4435"/>
                  <a:pt x="6169992" y="0"/>
                </a:cubicBezTo>
                <a:cubicBezTo>
                  <a:pt x="6173442" y="0"/>
                  <a:pt x="6176398" y="0"/>
                  <a:pt x="6179847" y="0"/>
                </a:cubicBezTo>
                <a:cubicBezTo>
                  <a:pt x="6172456" y="8376"/>
                  <a:pt x="6167036" y="19217"/>
                  <a:pt x="6158167" y="25622"/>
                </a:cubicBezTo>
                <a:cubicBezTo>
                  <a:pt x="5377679" y="564178"/>
                  <a:pt x="4597192" y="1102242"/>
                  <a:pt x="3816704" y="1640305"/>
                </a:cubicBezTo>
                <a:cubicBezTo>
                  <a:pt x="3808327" y="1646218"/>
                  <a:pt x="3799458" y="1652131"/>
                  <a:pt x="3789603" y="1659522"/>
                </a:cubicBezTo>
                <a:cubicBezTo>
                  <a:pt x="3794531" y="1665435"/>
                  <a:pt x="3797980" y="1669377"/>
                  <a:pt x="3801429" y="1673811"/>
                </a:cubicBezTo>
                <a:cubicBezTo>
                  <a:pt x="3804878" y="1678246"/>
                  <a:pt x="3807834" y="1683173"/>
                  <a:pt x="3811284" y="1688593"/>
                </a:cubicBezTo>
                <a:cubicBezTo>
                  <a:pt x="4103967" y="1484109"/>
                  <a:pt x="4393200" y="1282089"/>
                  <a:pt x="4682434" y="1080069"/>
                </a:cubicBezTo>
                <a:cubicBezTo>
                  <a:pt x="4684898" y="1083518"/>
                  <a:pt x="4686869" y="1086475"/>
                  <a:pt x="4689333" y="1089924"/>
                </a:cubicBezTo>
                <a:cubicBezTo>
                  <a:pt x="4400099" y="1291944"/>
                  <a:pt x="4111358" y="1493964"/>
                  <a:pt x="3821631" y="1696477"/>
                </a:cubicBezTo>
                <a:cubicBezTo>
                  <a:pt x="3834442" y="1714215"/>
                  <a:pt x="3845775" y="1729983"/>
                  <a:pt x="3858586" y="1747228"/>
                </a:cubicBezTo>
                <a:cubicBezTo>
                  <a:pt x="3866962" y="1741808"/>
                  <a:pt x="3874353" y="1737374"/>
                  <a:pt x="3881744" y="1732446"/>
                </a:cubicBezTo>
                <a:cubicBezTo>
                  <a:pt x="4378911" y="1406750"/>
                  <a:pt x="4876078" y="1081547"/>
                  <a:pt x="5373245" y="755851"/>
                </a:cubicBezTo>
                <a:cubicBezTo>
                  <a:pt x="5671840" y="560237"/>
                  <a:pt x="5970436" y="364622"/>
                  <a:pt x="6269525" y="169500"/>
                </a:cubicBezTo>
                <a:cubicBezTo>
                  <a:pt x="6280857" y="162109"/>
                  <a:pt x="6295147" y="158167"/>
                  <a:pt x="6307957" y="152747"/>
                </a:cubicBezTo>
                <a:cubicBezTo>
                  <a:pt x="6306972" y="153732"/>
                  <a:pt x="6306972" y="155703"/>
                  <a:pt x="6306972" y="157182"/>
                </a:cubicBezTo>
                <a:close/>
                <a:moveTo>
                  <a:pt x="1942843" y="2975117"/>
                </a:moveTo>
                <a:cubicBezTo>
                  <a:pt x="1953683" y="2992855"/>
                  <a:pt x="1959596" y="3010101"/>
                  <a:pt x="1971914" y="3020941"/>
                </a:cubicBezTo>
                <a:cubicBezTo>
                  <a:pt x="2012318" y="3056418"/>
                  <a:pt x="2045331" y="3101256"/>
                  <a:pt x="2099039" y="3118995"/>
                </a:cubicBezTo>
                <a:cubicBezTo>
                  <a:pt x="2109387" y="3122444"/>
                  <a:pt x="2117270" y="3132299"/>
                  <a:pt x="2126632" y="3139197"/>
                </a:cubicBezTo>
                <a:cubicBezTo>
                  <a:pt x="2140429" y="3149052"/>
                  <a:pt x="2154718" y="3157921"/>
                  <a:pt x="2140429" y="3178123"/>
                </a:cubicBezTo>
                <a:cubicBezTo>
                  <a:pt x="2138951" y="3180586"/>
                  <a:pt x="2142892" y="3187977"/>
                  <a:pt x="2145849" y="3191919"/>
                </a:cubicBezTo>
                <a:cubicBezTo>
                  <a:pt x="2151269" y="3199310"/>
                  <a:pt x="2158660" y="3204730"/>
                  <a:pt x="2163587" y="3212614"/>
                </a:cubicBezTo>
                <a:cubicBezTo>
                  <a:pt x="2233555" y="3320522"/>
                  <a:pt x="2304509" y="3427938"/>
                  <a:pt x="2373491" y="3536832"/>
                </a:cubicBezTo>
                <a:cubicBezTo>
                  <a:pt x="2406504" y="3589554"/>
                  <a:pt x="2411431" y="3650653"/>
                  <a:pt x="2405519" y="3710273"/>
                </a:cubicBezTo>
                <a:cubicBezTo>
                  <a:pt x="2400099" y="3762996"/>
                  <a:pt x="2386795" y="3814733"/>
                  <a:pt x="2376940" y="3866962"/>
                </a:cubicBezTo>
                <a:cubicBezTo>
                  <a:pt x="2376940" y="3866962"/>
                  <a:pt x="2377926" y="3867455"/>
                  <a:pt x="2378418" y="3866962"/>
                </a:cubicBezTo>
                <a:cubicBezTo>
                  <a:pt x="2381867" y="3863513"/>
                  <a:pt x="2385809" y="3860557"/>
                  <a:pt x="2389258" y="3857108"/>
                </a:cubicBezTo>
                <a:cubicBezTo>
                  <a:pt x="2456270" y="3791574"/>
                  <a:pt x="2523282" y="3726041"/>
                  <a:pt x="2617394" y="3699926"/>
                </a:cubicBezTo>
                <a:cubicBezTo>
                  <a:pt x="2625277" y="3697955"/>
                  <a:pt x="2632668" y="3688100"/>
                  <a:pt x="2636610" y="3680217"/>
                </a:cubicBezTo>
                <a:cubicBezTo>
                  <a:pt x="2656319" y="3639320"/>
                  <a:pt x="2680956" y="3604829"/>
                  <a:pt x="2721360" y="3580685"/>
                </a:cubicBezTo>
                <a:cubicBezTo>
                  <a:pt x="2734664" y="3572801"/>
                  <a:pt x="2742055" y="3552599"/>
                  <a:pt x="2748953" y="3536832"/>
                </a:cubicBezTo>
                <a:cubicBezTo>
                  <a:pt x="2764228" y="3500862"/>
                  <a:pt x="2775068" y="3462429"/>
                  <a:pt x="2792313" y="3427445"/>
                </a:cubicBezTo>
                <a:cubicBezTo>
                  <a:pt x="2815472" y="3381128"/>
                  <a:pt x="2842079" y="3336782"/>
                  <a:pt x="2869673" y="3292929"/>
                </a:cubicBezTo>
                <a:cubicBezTo>
                  <a:pt x="2882483" y="3272727"/>
                  <a:pt x="2883469" y="3256960"/>
                  <a:pt x="2874600" y="3234294"/>
                </a:cubicBezTo>
                <a:cubicBezTo>
                  <a:pt x="2813501" y="3081547"/>
                  <a:pt x="2813994" y="2930771"/>
                  <a:pt x="2894802" y="2783444"/>
                </a:cubicBezTo>
                <a:cubicBezTo>
                  <a:pt x="2906627" y="2761764"/>
                  <a:pt x="2915497" y="2739098"/>
                  <a:pt x="2927322" y="2717418"/>
                </a:cubicBezTo>
                <a:cubicBezTo>
                  <a:pt x="2935206" y="2702636"/>
                  <a:pt x="2931757" y="2693274"/>
                  <a:pt x="2920424" y="2681449"/>
                </a:cubicBezTo>
                <a:cubicBezTo>
                  <a:pt x="2874107" y="2632668"/>
                  <a:pt x="2845036" y="2576989"/>
                  <a:pt x="2850948" y="2507021"/>
                </a:cubicBezTo>
                <a:cubicBezTo>
                  <a:pt x="2851934" y="2494703"/>
                  <a:pt x="2846021" y="2481399"/>
                  <a:pt x="2842572" y="2465139"/>
                </a:cubicBezTo>
                <a:cubicBezTo>
                  <a:pt x="2815472" y="2480414"/>
                  <a:pt x="2792313" y="2493225"/>
                  <a:pt x="2770141" y="2506529"/>
                </a:cubicBezTo>
                <a:cubicBezTo>
                  <a:pt x="2766691" y="2508992"/>
                  <a:pt x="2763735" y="2514905"/>
                  <a:pt x="2763242" y="2519832"/>
                </a:cubicBezTo>
                <a:cubicBezTo>
                  <a:pt x="2761271" y="2555802"/>
                  <a:pt x="2750924" y="2567628"/>
                  <a:pt x="2714954" y="2571077"/>
                </a:cubicBezTo>
                <a:cubicBezTo>
                  <a:pt x="2698201" y="2572555"/>
                  <a:pt x="2680956" y="2573048"/>
                  <a:pt x="2664203" y="2573540"/>
                </a:cubicBezTo>
                <a:cubicBezTo>
                  <a:pt x="2657798" y="2635132"/>
                  <a:pt x="2657798" y="2635132"/>
                  <a:pt x="2613452" y="2639566"/>
                </a:cubicBezTo>
                <a:cubicBezTo>
                  <a:pt x="2612959" y="2664696"/>
                  <a:pt x="2589308" y="2665681"/>
                  <a:pt x="2575018" y="2677999"/>
                </a:cubicBezTo>
                <a:cubicBezTo>
                  <a:pt x="2543484" y="2705100"/>
                  <a:pt x="2511949" y="2703622"/>
                  <a:pt x="2475979" y="2695245"/>
                </a:cubicBezTo>
                <a:cubicBezTo>
                  <a:pt x="2464647" y="2692781"/>
                  <a:pt x="2449865" y="2694260"/>
                  <a:pt x="2439517" y="2699680"/>
                </a:cubicBezTo>
                <a:cubicBezTo>
                  <a:pt x="2352304" y="2745011"/>
                  <a:pt x="2265090" y="2790835"/>
                  <a:pt x="2178862" y="2838630"/>
                </a:cubicBezTo>
                <a:cubicBezTo>
                  <a:pt x="2101010" y="2881991"/>
                  <a:pt x="2024144" y="2927815"/>
                  <a:pt x="1942843" y="2975117"/>
                </a:cubicBezTo>
                <a:close/>
              </a:path>
            </a:pathLst>
          </a:custGeom>
          <a:solidFill>
            <a:schemeClr val="accent2"/>
          </a:solidFill>
          <a:ln w="492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670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660" y="185089"/>
            <a:ext cx="7331836" cy="6487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5" name="Group 74">
            <a:extLst>
              <a:ext uri="{FF2B5EF4-FFF2-40B4-BE49-F238E27FC236}">
                <a16:creationId xmlns:a16="http://schemas.microsoft.com/office/drawing/2014/main" id="{D3706AFB-4AF0-430C-8FBE-C38C0F839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00124"/>
            <a:chExt cx="1562267" cy="1172973"/>
          </a:xfrm>
        </p:grpSpPr>
        <p:sp>
          <p:nvSpPr>
            <p:cNvPr id="76" name="Freeform 5">
              <a:extLst>
                <a:ext uri="{FF2B5EF4-FFF2-40B4-BE49-F238E27FC236}">
                  <a16:creationId xmlns:a16="http://schemas.microsoft.com/office/drawing/2014/main" id="{8AC53B5C-1F4B-4D51-ADA0-F74EBA6A5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5">
              <a:extLst>
                <a:ext uri="{FF2B5EF4-FFF2-40B4-BE49-F238E27FC236}">
                  <a16:creationId xmlns:a16="http://schemas.microsoft.com/office/drawing/2014/main" id="{E3BBF50A-9667-4DFA-9066-13B535B573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98934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C65565E4-F577-4F10-987A-0766D41F5C55}"/>
              </a:ext>
            </a:extLst>
          </p:cNvPr>
          <p:cNvGrpSpPr/>
          <p:nvPr/>
        </p:nvGrpSpPr>
        <p:grpSpPr>
          <a:xfrm>
            <a:off x="6941548" y="5194289"/>
            <a:ext cx="5250452" cy="1618526"/>
            <a:chOff x="1058497" y="4544319"/>
            <a:chExt cx="3909685" cy="1205216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25DD314-3C2C-40BB-AA9D-BF69AC3090D2}"/>
                </a:ext>
              </a:extLst>
            </p:cNvPr>
            <p:cNvSpPr/>
            <p:nvPr/>
          </p:nvSpPr>
          <p:spPr>
            <a:xfrm>
              <a:off x="3978158" y="4544319"/>
              <a:ext cx="291457" cy="1205216"/>
            </a:xfrm>
            <a:custGeom>
              <a:avLst/>
              <a:gdLst>
                <a:gd name="connsiteX0" fmla="*/ 360045 w 352425"/>
                <a:gd name="connsiteY0" fmla="*/ 1458278 h 1457325"/>
                <a:gd name="connsiteX1" fmla="*/ 360045 w 352425"/>
                <a:gd name="connsiteY1" fmla="*/ 1433513 h 1457325"/>
                <a:gd name="connsiteX2" fmla="*/ 360998 w 352425"/>
                <a:gd name="connsiteY2" fmla="*/ 160020 h 1457325"/>
                <a:gd name="connsiteX3" fmla="*/ 334328 w 352425"/>
                <a:gd name="connsiteY3" fmla="*/ 122873 h 1457325"/>
                <a:gd name="connsiteX4" fmla="*/ 124778 w 352425"/>
                <a:gd name="connsiteY4" fmla="*/ 45720 h 1457325"/>
                <a:gd name="connsiteX5" fmla="*/ 0 w 352425"/>
                <a:gd name="connsiteY5" fmla="*/ 0 h 1457325"/>
                <a:gd name="connsiteX6" fmla="*/ 0 w 352425"/>
                <a:gd name="connsiteY6" fmla="*/ 1457325 h 1457325"/>
                <a:gd name="connsiteX7" fmla="*/ 360045 w 352425"/>
                <a:gd name="connsiteY7" fmla="*/ 1457325 h 1457325"/>
                <a:gd name="connsiteX8" fmla="*/ 323850 w 352425"/>
                <a:gd name="connsiteY8" fmla="*/ 1391603 h 1457325"/>
                <a:gd name="connsiteX9" fmla="*/ 300990 w 352425"/>
                <a:gd name="connsiteY9" fmla="*/ 1392555 h 1457325"/>
                <a:gd name="connsiteX10" fmla="*/ 60960 w 352425"/>
                <a:gd name="connsiteY10" fmla="*/ 1392555 h 1457325"/>
                <a:gd name="connsiteX11" fmla="*/ 37148 w 352425"/>
                <a:gd name="connsiteY11" fmla="*/ 1362075 h 1457325"/>
                <a:gd name="connsiteX12" fmla="*/ 323850 w 352425"/>
                <a:gd name="connsiteY12" fmla="*/ 1362075 h 1457325"/>
                <a:gd name="connsiteX13" fmla="*/ 323850 w 352425"/>
                <a:gd name="connsiteY13" fmla="*/ 1391603 h 1457325"/>
                <a:gd name="connsiteX14" fmla="*/ 323850 w 352425"/>
                <a:gd name="connsiteY14" fmla="*/ 1333500 h 1457325"/>
                <a:gd name="connsiteX15" fmla="*/ 37148 w 352425"/>
                <a:gd name="connsiteY15" fmla="*/ 1333500 h 1457325"/>
                <a:gd name="connsiteX16" fmla="*/ 60960 w 352425"/>
                <a:gd name="connsiteY16" fmla="*/ 1302068 h 1457325"/>
                <a:gd name="connsiteX17" fmla="*/ 300990 w 352425"/>
                <a:gd name="connsiteY17" fmla="*/ 1302068 h 1457325"/>
                <a:gd name="connsiteX18" fmla="*/ 323850 w 352425"/>
                <a:gd name="connsiteY18" fmla="*/ 1303020 h 1457325"/>
                <a:gd name="connsiteX19" fmla="*/ 323850 w 352425"/>
                <a:gd name="connsiteY19" fmla="*/ 1333500 h 1457325"/>
                <a:gd name="connsiteX20" fmla="*/ 323850 w 352425"/>
                <a:gd name="connsiteY20" fmla="*/ 1277303 h 1457325"/>
                <a:gd name="connsiteX21" fmla="*/ 300990 w 352425"/>
                <a:gd name="connsiteY21" fmla="*/ 1278255 h 1457325"/>
                <a:gd name="connsiteX22" fmla="*/ 60960 w 352425"/>
                <a:gd name="connsiteY22" fmla="*/ 1278255 h 1457325"/>
                <a:gd name="connsiteX23" fmla="*/ 37148 w 352425"/>
                <a:gd name="connsiteY23" fmla="*/ 1247775 h 1457325"/>
                <a:gd name="connsiteX24" fmla="*/ 323850 w 352425"/>
                <a:gd name="connsiteY24" fmla="*/ 1247775 h 1457325"/>
                <a:gd name="connsiteX25" fmla="*/ 323850 w 352425"/>
                <a:gd name="connsiteY25" fmla="*/ 1277303 h 1457325"/>
                <a:gd name="connsiteX26" fmla="*/ 322898 w 352425"/>
                <a:gd name="connsiteY26" fmla="*/ 1163003 h 1457325"/>
                <a:gd name="connsiteX27" fmla="*/ 300038 w 352425"/>
                <a:gd name="connsiteY27" fmla="*/ 1163955 h 1457325"/>
                <a:gd name="connsiteX28" fmla="*/ 60008 w 352425"/>
                <a:gd name="connsiteY28" fmla="*/ 1163955 h 1457325"/>
                <a:gd name="connsiteX29" fmla="*/ 36195 w 352425"/>
                <a:gd name="connsiteY29" fmla="*/ 1133475 h 1457325"/>
                <a:gd name="connsiteX30" fmla="*/ 322898 w 352425"/>
                <a:gd name="connsiteY30" fmla="*/ 1133475 h 1457325"/>
                <a:gd name="connsiteX31" fmla="*/ 323850 w 352425"/>
                <a:gd name="connsiteY31" fmla="*/ 1150620 h 1457325"/>
                <a:gd name="connsiteX32" fmla="*/ 322898 w 352425"/>
                <a:gd name="connsiteY32" fmla="*/ 1163003 h 1457325"/>
                <a:gd name="connsiteX33" fmla="*/ 300990 w 352425"/>
                <a:gd name="connsiteY33" fmla="*/ 936308 h 1457325"/>
                <a:gd name="connsiteX34" fmla="*/ 60960 w 352425"/>
                <a:gd name="connsiteY34" fmla="*/ 936308 h 1457325"/>
                <a:gd name="connsiteX35" fmla="*/ 37148 w 352425"/>
                <a:gd name="connsiteY35" fmla="*/ 904875 h 1457325"/>
                <a:gd name="connsiteX36" fmla="*/ 323850 w 352425"/>
                <a:gd name="connsiteY36" fmla="*/ 904875 h 1457325"/>
                <a:gd name="connsiteX37" fmla="*/ 323850 w 352425"/>
                <a:gd name="connsiteY37" fmla="*/ 934403 h 1457325"/>
                <a:gd name="connsiteX38" fmla="*/ 300990 w 352425"/>
                <a:gd name="connsiteY38" fmla="*/ 936308 h 1457325"/>
                <a:gd name="connsiteX39" fmla="*/ 322898 w 352425"/>
                <a:gd name="connsiteY39" fmla="*/ 960120 h 1457325"/>
                <a:gd name="connsiteX40" fmla="*/ 322898 w 352425"/>
                <a:gd name="connsiteY40" fmla="*/ 990600 h 1457325"/>
                <a:gd name="connsiteX41" fmla="*/ 37148 w 352425"/>
                <a:gd name="connsiteY41" fmla="*/ 990600 h 1457325"/>
                <a:gd name="connsiteX42" fmla="*/ 60960 w 352425"/>
                <a:gd name="connsiteY42" fmla="*/ 959168 h 1457325"/>
                <a:gd name="connsiteX43" fmla="*/ 298133 w 352425"/>
                <a:gd name="connsiteY43" fmla="*/ 959168 h 1457325"/>
                <a:gd name="connsiteX44" fmla="*/ 322898 w 352425"/>
                <a:gd name="connsiteY44" fmla="*/ 960120 h 1457325"/>
                <a:gd name="connsiteX45" fmla="*/ 37148 w 352425"/>
                <a:gd name="connsiteY45" fmla="*/ 762000 h 1457325"/>
                <a:gd name="connsiteX46" fmla="*/ 37148 w 352425"/>
                <a:gd name="connsiteY46" fmla="*/ 731520 h 1457325"/>
                <a:gd name="connsiteX47" fmla="*/ 323850 w 352425"/>
                <a:gd name="connsiteY47" fmla="*/ 731520 h 1457325"/>
                <a:gd name="connsiteX48" fmla="*/ 323850 w 352425"/>
                <a:gd name="connsiteY48" fmla="*/ 762000 h 1457325"/>
                <a:gd name="connsiteX49" fmla="*/ 37148 w 352425"/>
                <a:gd name="connsiteY49" fmla="*/ 762000 h 1457325"/>
                <a:gd name="connsiteX50" fmla="*/ 322898 w 352425"/>
                <a:gd name="connsiteY50" fmla="*/ 789623 h 1457325"/>
                <a:gd name="connsiteX51" fmla="*/ 322898 w 352425"/>
                <a:gd name="connsiteY51" fmla="*/ 820103 h 1457325"/>
                <a:gd name="connsiteX52" fmla="*/ 300038 w 352425"/>
                <a:gd name="connsiteY52" fmla="*/ 821055 h 1457325"/>
                <a:gd name="connsiteX53" fmla="*/ 60008 w 352425"/>
                <a:gd name="connsiteY53" fmla="*/ 821055 h 1457325"/>
                <a:gd name="connsiteX54" fmla="*/ 36195 w 352425"/>
                <a:gd name="connsiteY54" fmla="*/ 789623 h 1457325"/>
                <a:gd name="connsiteX55" fmla="*/ 322898 w 352425"/>
                <a:gd name="connsiteY55" fmla="*/ 789623 h 1457325"/>
                <a:gd name="connsiteX56" fmla="*/ 39053 w 352425"/>
                <a:gd name="connsiteY56" fmla="*/ 647700 h 1457325"/>
                <a:gd name="connsiteX57" fmla="*/ 61913 w 352425"/>
                <a:gd name="connsiteY57" fmla="*/ 616268 h 1457325"/>
                <a:gd name="connsiteX58" fmla="*/ 301943 w 352425"/>
                <a:gd name="connsiteY58" fmla="*/ 616268 h 1457325"/>
                <a:gd name="connsiteX59" fmla="*/ 324803 w 352425"/>
                <a:gd name="connsiteY59" fmla="*/ 617220 h 1457325"/>
                <a:gd name="connsiteX60" fmla="*/ 324803 w 352425"/>
                <a:gd name="connsiteY60" fmla="*/ 647700 h 1457325"/>
                <a:gd name="connsiteX61" fmla="*/ 39053 w 352425"/>
                <a:gd name="connsiteY61" fmla="*/ 647700 h 1457325"/>
                <a:gd name="connsiteX62" fmla="*/ 37148 w 352425"/>
                <a:gd name="connsiteY62" fmla="*/ 561975 h 1457325"/>
                <a:gd name="connsiteX63" fmla="*/ 323850 w 352425"/>
                <a:gd name="connsiteY63" fmla="*/ 561975 h 1457325"/>
                <a:gd name="connsiteX64" fmla="*/ 323850 w 352425"/>
                <a:gd name="connsiteY64" fmla="*/ 591503 h 1457325"/>
                <a:gd name="connsiteX65" fmla="*/ 300990 w 352425"/>
                <a:gd name="connsiteY65" fmla="*/ 592455 h 1457325"/>
                <a:gd name="connsiteX66" fmla="*/ 60960 w 352425"/>
                <a:gd name="connsiteY66" fmla="*/ 592455 h 1457325"/>
                <a:gd name="connsiteX67" fmla="*/ 37148 w 352425"/>
                <a:gd name="connsiteY67" fmla="*/ 561975 h 1457325"/>
                <a:gd name="connsiteX68" fmla="*/ 60960 w 352425"/>
                <a:gd name="connsiteY68" fmla="*/ 1073468 h 1457325"/>
                <a:gd name="connsiteX69" fmla="*/ 300990 w 352425"/>
                <a:gd name="connsiteY69" fmla="*/ 1073468 h 1457325"/>
                <a:gd name="connsiteX70" fmla="*/ 323850 w 352425"/>
                <a:gd name="connsiteY70" fmla="*/ 1074420 h 1457325"/>
                <a:gd name="connsiteX71" fmla="*/ 323850 w 352425"/>
                <a:gd name="connsiteY71" fmla="*/ 1103948 h 1457325"/>
                <a:gd name="connsiteX72" fmla="*/ 37148 w 352425"/>
                <a:gd name="connsiteY72" fmla="*/ 1103948 h 1457325"/>
                <a:gd name="connsiteX73" fmla="*/ 60960 w 352425"/>
                <a:gd name="connsiteY73" fmla="*/ 1073468 h 1457325"/>
                <a:gd name="connsiteX74" fmla="*/ 323850 w 352425"/>
                <a:gd name="connsiteY74" fmla="*/ 533400 h 1457325"/>
                <a:gd name="connsiteX75" fmla="*/ 38100 w 352425"/>
                <a:gd name="connsiteY75" fmla="*/ 533400 h 1457325"/>
                <a:gd name="connsiteX76" fmla="*/ 60008 w 352425"/>
                <a:gd name="connsiteY76" fmla="*/ 502920 h 1457325"/>
                <a:gd name="connsiteX77" fmla="*/ 301943 w 352425"/>
                <a:gd name="connsiteY77" fmla="*/ 502920 h 1457325"/>
                <a:gd name="connsiteX78" fmla="*/ 324803 w 352425"/>
                <a:gd name="connsiteY78" fmla="*/ 504825 h 1457325"/>
                <a:gd name="connsiteX79" fmla="*/ 323850 w 352425"/>
                <a:gd name="connsiteY79" fmla="*/ 533400 h 1457325"/>
                <a:gd name="connsiteX80" fmla="*/ 38100 w 352425"/>
                <a:gd name="connsiteY80" fmla="*/ 447675 h 1457325"/>
                <a:gd name="connsiteX81" fmla="*/ 322898 w 352425"/>
                <a:gd name="connsiteY81" fmla="*/ 447675 h 1457325"/>
                <a:gd name="connsiteX82" fmla="*/ 322898 w 352425"/>
                <a:gd name="connsiteY82" fmla="*/ 477203 h 1457325"/>
                <a:gd name="connsiteX83" fmla="*/ 300990 w 352425"/>
                <a:gd name="connsiteY83" fmla="*/ 479108 h 1457325"/>
                <a:gd name="connsiteX84" fmla="*/ 59055 w 352425"/>
                <a:gd name="connsiteY84" fmla="*/ 479108 h 1457325"/>
                <a:gd name="connsiteX85" fmla="*/ 38100 w 352425"/>
                <a:gd name="connsiteY85" fmla="*/ 447675 h 1457325"/>
                <a:gd name="connsiteX86" fmla="*/ 37148 w 352425"/>
                <a:gd name="connsiteY86" fmla="*/ 218123 h 1457325"/>
                <a:gd name="connsiteX87" fmla="*/ 322898 w 352425"/>
                <a:gd name="connsiteY87" fmla="*/ 218123 h 1457325"/>
                <a:gd name="connsiteX88" fmla="*/ 322898 w 352425"/>
                <a:gd name="connsiteY88" fmla="*/ 248603 h 1457325"/>
                <a:gd name="connsiteX89" fmla="*/ 300038 w 352425"/>
                <a:gd name="connsiteY89" fmla="*/ 249555 h 1457325"/>
                <a:gd name="connsiteX90" fmla="*/ 60008 w 352425"/>
                <a:gd name="connsiteY90" fmla="*/ 249555 h 1457325"/>
                <a:gd name="connsiteX91" fmla="*/ 37148 w 352425"/>
                <a:gd name="connsiteY91" fmla="*/ 218123 h 1457325"/>
                <a:gd name="connsiteX92" fmla="*/ 61913 w 352425"/>
                <a:gd name="connsiteY92" fmla="*/ 273368 h 1457325"/>
                <a:gd name="connsiteX93" fmla="*/ 299085 w 352425"/>
                <a:gd name="connsiteY93" fmla="*/ 273368 h 1457325"/>
                <a:gd name="connsiteX94" fmla="*/ 323850 w 352425"/>
                <a:gd name="connsiteY94" fmla="*/ 274320 h 1457325"/>
                <a:gd name="connsiteX95" fmla="*/ 323850 w 352425"/>
                <a:gd name="connsiteY95" fmla="*/ 304800 h 1457325"/>
                <a:gd name="connsiteX96" fmla="*/ 39053 w 352425"/>
                <a:gd name="connsiteY96" fmla="*/ 304800 h 1457325"/>
                <a:gd name="connsiteX97" fmla="*/ 61913 w 352425"/>
                <a:gd name="connsiteY97" fmla="*/ 273368 h 1457325"/>
                <a:gd name="connsiteX98" fmla="*/ 322898 w 352425"/>
                <a:gd name="connsiteY98" fmla="*/ 332423 h 1457325"/>
                <a:gd name="connsiteX99" fmla="*/ 322898 w 352425"/>
                <a:gd name="connsiteY99" fmla="*/ 362903 h 1457325"/>
                <a:gd name="connsiteX100" fmla="*/ 300038 w 352425"/>
                <a:gd name="connsiteY100" fmla="*/ 363855 h 1457325"/>
                <a:gd name="connsiteX101" fmla="*/ 60008 w 352425"/>
                <a:gd name="connsiteY101" fmla="*/ 363855 h 1457325"/>
                <a:gd name="connsiteX102" fmla="*/ 36195 w 352425"/>
                <a:gd name="connsiteY102" fmla="*/ 332423 h 1457325"/>
                <a:gd name="connsiteX103" fmla="*/ 322898 w 352425"/>
                <a:gd name="connsiteY103" fmla="*/ 332423 h 1457325"/>
                <a:gd name="connsiteX104" fmla="*/ 60960 w 352425"/>
                <a:gd name="connsiteY104" fmla="*/ 387668 h 1457325"/>
                <a:gd name="connsiteX105" fmla="*/ 300990 w 352425"/>
                <a:gd name="connsiteY105" fmla="*/ 387668 h 1457325"/>
                <a:gd name="connsiteX106" fmla="*/ 323850 w 352425"/>
                <a:gd name="connsiteY106" fmla="*/ 388620 h 1457325"/>
                <a:gd name="connsiteX107" fmla="*/ 323850 w 352425"/>
                <a:gd name="connsiteY107" fmla="*/ 419100 h 1457325"/>
                <a:gd name="connsiteX108" fmla="*/ 39053 w 352425"/>
                <a:gd name="connsiteY108" fmla="*/ 419100 h 1457325"/>
                <a:gd name="connsiteX109" fmla="*/ 60960 w 352425"/>
                <a:gd name="connsiteY109" fmla="*/ 387668 h 1457325"/>
                <a:gd name="connsiteX110" fmla="*/ 60960 w 352425"/>
                <a:gd name="connsiteY110" fmla="*/ 844868 h 1457325"/>
                <a:gd name="connsiteX111" fmla="*/ 300990 w 352425"/>
                <a:gd name="connsiteY111" fmla="*/ 844868 h 1457325"/>
                <a:gd name="connsiteX112" fmla="*/ 324803 w 352425"/>
                <a:gd name="connsiteY112" fmla="*/ 845820 h 1457325"/>
                <a:gd name="connsiteX113" fmla="*/ 324803 w 352425"/>
                <a:gd name="connsiteY113" fmla="*/ 875348 h 1457325"/>
                <a:gd name="connsiteX114" fmla="*/ 40005 w 352425"/>
                <a:gd name="connsiteY114" fmla="*/ 875348 h 1457325"/>
                <a:gd name="connsiteX115" fmla="*/ 60960 w 352425"/>
                <a:gd name="connsiteY115" fmla="*/ 844868 h 1457325"/>
                <a:gd name="connsiteX116" fmla="*/ 37148 w 352425"/>
                <a:gd name="connsiteY116" fmla="*/ 1019175 h 1457325"/>
                <a:gd name="connsiteX117" fmla="*/ 323850 w 352425"/>
                <a:gd name="connsiteY117" fmla="*/ 1019175 h 1457325"/>
                <a:gd name="connsiteX118" fmla="*/ 323850 w 352425"/>
                <a:gd name="connsiteY118" fmla="*/ 1049655 h 1457325"/>
                <a:gd name="connsiteX119" fmla="*/ 219075 w 352425"/>
                <a:gd name="connsiteY119" fmla="*/ 1049655 h 1457325"/>
                <a:gd name="connsiteX120" fmla="*/ 61913 w 352425"/>
                <a:gd name="connsiteY120" fmla="*/ 1049655 h 1457325"/>
                <a:gd name="connsiteX121" fmla="*/ 37148 w 352425"/>
                <a:gd name="connsiteY121" fmla="*/ 1019175 h 145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352425" h="1457325">
                  <a:moveTo>
                    <a:pt x="360045" y="1458278"/>
                  </a:moveTo>
                  <a:cubicBezTo>
                    <a:pt x="360045" y="1449705"/>
                    <a:pt x="360045" y="1442085"/>
                    <a:pt x="360045" y="1433513"/>
                  </a:cubicBezTo>
                  <a:cubicBezTo>
                    <a:pt x="360045" y="1008698"/>
                    <a:pt x="360045" y="584835"/>
                    <a:pt x="360998" y="160020"/>
                  </a:cubicBezTo>
                  <a:cubicBezTo>
                    <a:pt x="360998" y="138113"/>
                    <a:pt x="353378" y="129540"/>
                    <a:pt x="334328" y="122873"/>
                  </a:cubicBezTo>
                  <a:cubicBezTo>
                    <a:pt x="263843" y="98108"/>
                    <a:pt x="194310" y="71438"/>
                    <a:pt x="124778" y="45720"/>
                  </a:cubicBezTo>
                  <a:cubicBezTo>
                    <a:pt x="83820" y="30480"/>
                    <a:pt x="43815" y="16193"/>
                    <a:pt x="0" y="0"/>
                  </a:cubicBezTo>
                  <a:cubicBezTo>
                    <a:pt x="0" y="487680"/>
                    <a:pt x="0" y="972503"/>
                    <a:pt x="0" y="1457325"/>
                  </a:cubicBezTo>
                  <a:lnTo>
                    <a:pt x="360045" y="1457325"/>
                  </a:lnTo>
                  <a:close/>
                  <a:moveTo>
                    <a:pt x="323850" y="1391603"/>
                  </a:moveTo>
                  <a:cubicBezTo>
                    <a:pt x="315278" y="1392555"/>
                    <a:pt x="307658" y="1392555"/>
                    <a:pt x="300990" y="1392555"/>
                  </a:cubicBezTo>
                  <a:cubicBezTo>
                    <a:pt x="220980" y="1392555"/>
                    <a:pt x="140970" y="1392555"/>
                    <a:pt x="60960" y="1392555"/>
                  </a:cubicBezTo>
                  <a:cubicBezTo>
                    <a:pt x="34290" y="1392555"/>
                    <a:pt x="34290" y="1392555"/>
                    <a:pt x="37148" y="1362075"/>
                  </a:cubicBezTo>
                  <a:cubicBezTo>
                    <a:pt x="131445" y="1362075"/>
                    <a:pt x="226695" y="1362075"/>
                    <a:pt x="323850" y="1362075"/>
                  </a:cubicBezTo>
                  <a:cubicBezTo>
                    <a:pt x="323850" y="1372553"/>
                    <a:pt x="323850" y="1381125"/>
                    <a:pt x="323850" y="1391603"/>
                  </a:cubicBezTo>
                  <a:close/>
                  <a:moveTo>
                    <a:pt x="323850" y="1333500"/>
                  </a:moveTo>
                  <a:cubicBezTo>
                    <a:pt x="228600" y="1333500"/>
                    <a:pt x="133350" y="1333500"/>
                    <a:pt x="37148" y="1333500"/>
                  </a:cubicBezTo>
                  <a:cubicBezTo>
                    <a:pt x="33338" y="1302068"/>
                    <a:pt x="33338" y="1302068"/>
                    <a:pt x="60960" y="1302068"/>
                  </a:cubicBezTo>
                  <a:cubicBezTo>
                    <a:pt x="140970" y="1302068"/>
                    <a:pt x="220980" y="1302068"/>
                    <a:pt x="300990" y="1302068"/>
                  </a:cubicBezTo>
                  <a:cubicBezTo>
                    <a:pt x="308610" y="1302068"/>
                    <a:pt x="316230" y="1303020"/>
                    <a:pt x="323850" y="1303020"/>
                  </a:cubicBezTo>
                  <a:cubicBezTo>
                    <a:pt x="323850" y="1314450"/>
                    <a:pt x="323850" y="1323023"/>
                    <a:pt x="323850" y="1333500"/>
                  </a:cubicBezTo>
                  <a:close/>
                  <a:moveTo>
                    <a:pt x="323850" y="1277303"/>
                  </a:moveTo>
                  <a:cubicBezTo>
                    <a:pt x="315278" y="1278255"/>
                    <a:pt x="307658" y="1278255"/>
                    <a:pt x="300990" y="1278255"/>
                  </a:cubicBezTo>
                  <a:cubicBezTo>
                    <a:pt x="220980" y="1278255"/>
                    <a:pt x="140970" y="1278255"/>
                    <a:pt x="60960" y="1278255"/>
                  </a:cubicBezTo>
                  <a:cubicBezTo>
                    <a:pt x="34290" y="1278255"/>
                    <a:pt x="34290" y="1278255"/>
                    <a:pt x="37148" y="1247775"/>
                  </a:cubicBezTo>
                  <a:cubicBezTo>
                    <a:pt x="131445" y="1247775"/>
                    <a:pt x="226695" y="1247775"/>
                    <a:pt x="323850" y="1247775"/>
                  </a:cubicBezTo>
                  <a:cubicBezTo>
                    <a:pt x="323850" y="1258253"/>
                    <a:pt x="323850" y="1266825"/>
                    <a:pt x="323850" y="1277303"/>
                  </a:cubicBezTo>
                  <a:close/>
                  <a:moveTo>
                    <a:pt x="322898" y="1163003"/>
                  </a:moveTo>
                  <a:cubicBezTo>
                    <a:pt x="315278" y="1163003"/>
                    <a:pt x="307658" y="1163955"/>
                    <a:pt x="300038" y="1163955"/>
                  </a:cubicBezTo>
                  <a:cubicBezTo>
                    <a:pt x="220028" y="1163955"/>
                    <a:pt x="140018" y="1163955"/>
                    <a:pt x="60008" y="1163955"/>
                  </a:cubicBezTo>
                  <a:cubicBezTo>
                    <a:pt x="33338" y="1163955"/>
                    <a:pt x="33338" y="1163955"/>
                    <a:pt x="36195" y="1133475"/>
                  </a:cubicBezTo>
                  <a:cubicBezTo>
                    <a:pt x="130493" y="1133475"/>
                    <a:pt x="225743" y="1133475"/>
                    <a:pt x="322898" y="1133475"/>
                  </a:cubicBezTo>
                  <a:cubicBezTo>
                    <a:pt x="322898" y="1140143"/>
                    <a:pt x="323850" y="1144905"/>
                    <a:pt x="323850" y="1150620"/>
                  </a:cubicBezTo>
                  <a:cubicBezTo>
                    <a:pt x="324803" y="1154430"/>
                    <a:pt x="323850" y="1157288"/>
                    <a:pt x="322898" y="1163003"/>
                  </a:cubicBezTo>
                  <a:close/>
                  <a:moveTo>
                    <a:pt x="300990" y="936308"/>
                  </a:moveTo>
                  <a:cubicBezTo>
                    <a:pt x="220980" y="936308"/>
                    <a:pt x="140970" y="936308"/>
                    <a:pt x="60960" y="936308"/>
                  </a:cubicBezTo>
                  <a:cubicBezTo>
                    <a:pt x="34290" y="936308"/>
                    <a:pt x="34290" y="936308"/>
                    <a:pt x="37148" y="904875"/>
                  </a:cubicBezTo>
                  <a:cubicBezTo>
                    <a:pt x="133350" y="904875"/>
                    <a:pt x="227648" y="904875"/>
                    <a:pt x="323850" y="904875"/>
                  </a:cubicBezTo>
                  <a:cubicBezTo>
                    <a:pt x="323850" y="915353"/>
                    <a:pt x="323850" y="923925"/>
                    <a:pt x="323850" y="934403"/>
                  </a:cubicBezTo>
                  <a:cubicBezTo>
                    <a:pt x="316230" y="935355"/>
                    <a:pt x="308610" y="936308"/>
                    <a:pt x="300990" y="936308"/>
                  </a:cubicBezTo>
                  <a:close/>
                  <a:moveTo>
                    <a:pt x="322898" y="960120"/>
                  </a:moveTo>
                  <a:cubicBezTo>
                    <a:pt x="322898" y="970598"/>
                    <a:pt x="322898" y="980123"/>
                    <a:pt x="322898" y="990600"/>
                  </a:cubicBezTo>
                  <a:cubicBezTo>
                    <a:pt x="227648" y="990600"/>
                    <a:pt x="133350" y="990600"/>
                    <a:pt x="37148" y="990600"/>
                  </a:cubicBezTo>
                  <a:cubicBezTo>
                    <a:pt x="34290" y="959168"/>
                    <a:pt x="34290" y="959168"/>
                    <a:pt x="60960" y="959168"/>
                  </a:cubicBezTo>
                  <a:cubicBezTo>
                    <a:pt x="140018" y="959168"/>
                    <a:pt x="219075" y="959168"/>
                    <a:pt x="298133" y="959168"/>
                  </a:cubicBezTo>
                  <a:cubicBezTo>
                    <a:pt x="306705" y="959168"/>
                    <a:pt x="313373" y="960120"/>
                    <a:pt x="322898" y="960120"/>
                  </a:cubicBezTo>
                  <a:close/>
                  <a:moveTo>
                    <a:pt x="37148" y="762000"/>
                  </a:moveTo>
                  <a:cubicBezTo>
                    <a:pt x="37148" y="752475"/>
                    <a:pt x="37148" y="742950"/>
                    <a:pt x="37148" y="731520"/>
                  </a:cubicBezTo>
                  <a:cubicBezTo>
                    <a:pt x="133350" y="731520"/>
                    <a:pt x="227648" y="731520"/>
                    <a:pt x="323850" y="731520"/>
                  </a:cubicBezTo>
                  <a:cubicBezTo>
                    <a:pt x="323850" y="741998"/>
                    <a:pt x="323850" y="751523"/>
                    <a:pt x="323850" y="762000"/>
                  </a:cubicBezTo>
                  <a:cubicBezTo>
                    <a:pt x="227648" y="762000"/>
                    <a:pt x="133350" y="762000"/>
                    <a:pt x="37148" y="762000"/>
                  </a:cubicBezTo>
                  <a:close/>
                  <a:moveTo>
                    <a:pt x="322898" y="789623"/>
                  </a:moveTo>
                  <a:cubicBezTo>
                    <a:pt x="322898" y="799148"/>
                    <a:pt x="322898" y="808673"/>
                    <a:pt x="322898" y="820103"/>
                  </a:cubicBezTo>
                  <a:cubicBezTo>
                    <a:pt x="315278" y="820103"/>
                    <a:pt x="307658" y="821055"/>
                    <a:pt x="300038" y="821055"/>
                  </a:cubicBezTo>
                  <a:cubicBezTo>
                    <a:pt x="220028" y="821055"/>
                    <a:pt x="140018" y="821055"/>
                    <a:pt x="60008" y="821055"/>
                  </a:cubicBezTo>
                  <a:cubicBezTo>
                    <a:pt x="33338" y="821055"/>
                    <a:pt x="33338" y="821055"/>
                    <a:pt x="36195" y="789623"/>
                  </a:cubicBezTo>
                  <a:cubicBezTo>
                    <a:pt x="133350" y="789623"/>
                    <a:pt x="227648" y="789623"/>
                    <a:pt x="322898" y="789623"/>
                  </a:cubicBezTo>
                  <a:close/>
                  <a:moveTo>
                    <a:pt x="39053" y="647700"/>
                  </a:moveTo>
                  <a:cubicBezTo>
                    <a:pt x="32385" y="618173"/>
                    <a:pt x="33338" y="616268"/>
                    <a:pt x="61913" y="616268"/>
                  </a:cubicBezTo>
                  <a:cubicBezTo>
                    <a:pt x="141923" y="616268"/>
                    <a:pt x="221933" y="616268"/>
                    <a:pt x="301943" y="616268"/>
                  </a:cubicBezTo>
                  <a:cubicBezTo>
                    <a:pt x="308610" y="616268"/>
                    <a:pt x="315278" y="617220"/>
                    <a:pt x="324803" y="617220"/>
                  </a:cubicBezTo>
                  <a:cubicBezTo>
                    <a:pt x="324803" y="628650"/>
                    <a:pt x="324803" y="637223"/>
                    <a:pt x="324803" y="647700"/>
                  </a:cubicBezTo>
                  <a:cubicBezTo>
                    <a:pt x="228600" y="647700"/>
                    <a:pt x="133350" y="647700"/>
                    <a:pt x="39053" y="647700"/>
                  </a:cubicBezTo>
                  <a:close/>
                  <a:moveTo>
                    <a:pt x="37148" y="561975"/>
                  </a:moveTo>
                  <a:cubicBezTo>
                    <a:pt x="131445" y="561975"/>
                    <a:pt x="226695" y="561975"/>
                    <a:pt x="323850" y="561975"/>
                  </a:cubicBezTo>
                  <a:cubicBezTo>
                    <a:pt x="323850" y="571500"/>
                    <a:pt x="323850" y="581025"/>
                    <a:pt x="323850" y="591503"/>
                  </a:cubicBezTo>
                  <a:cubicBezTo>
                    <a:pt x="315278" y="591503"/>
                    <a:pt x="307658" y="592455"/>
                    <a:pt x="300990" y="592455"/>
                  </a:cubicBezTo>
                  <a:cubicBezTo>
                    <a:pt x="220980" y="592455"/>
                    <a:pt x="140970" y="592455"/>
                    <a:pt x="60960" y="592455"/>
                  </a:cubicBezTo>
                  <a:cubicBezTo>
                    <a:pt x="34290" y="593408"/>
                    <a:pt x="34290" y="593408"/>
                    <a:pt x="37148" y="561975"/>
                  </a:cubicBezTo>
                  <a:close/>
                  <a:moveTo>
                    <a:pt x="60960" y="1073468"/>
                  </a:moveTo>
                  <a:cubicBezTo>
                    <a:pt x="140970" y="1073468"/>
                    <a:pt x="220980" y="1073468"/>
                    <a:pt x="300990" y="1073468"/>
                  </a:cubicBezTo>
                  <a:cubicBezTo>
                    <a:pt x="308610" y="1073468"/>
                    <a:pt x="316230" y="1074420"/>
                    <a:pt x="323850" y="1074420"/>
                  </a:cubicBezTo>
                  <a:cubicBezTo>
                    <a:pt x="323850" y="1084898"/>
                    <a:pt x="323850" y="1094423"/>
                    <a:pt x="323850" y="1103948"/>
                  </a:cubicBezTo>
                  <a:cubicBezTo>
                    <a:pt x="228600" y="1103948"/>
                    <a:pt x="133350" y="1103948"/>
                    <a:pt x="37148" y="1103948"/>
                  </a:cubicBezTo>
                  <a:cubicBezTo>
                    <a:pt x="34290" y="1074420"/>
                    <a:pt x="34290" y="1073468"/>
                    <a:pt x="60960" y="1073468"/>
                  </a:cubicBezTo>
                  <a:close/>
                  <a:moveTo>
                    <a:pt x="323850" y="533400"/>
                  </a:moveTo>
                  <a:cubicBezTo>
                    <a:pt x="228600" y="533400"/>
                    <a:pt x="133350" y="533400"/>
                    <a:pt x="38100" y="533400"/>
                  </a:cubicBezTo>
                  <a:cubicBezTo>
                    <a:pt x="33338" y="503873"/>
                    <a:pt x="33338" y="502920"/>
                    <a:pt x="60008" y="502920"/>
                  </a:cubicBezTo>
                  <a:cubicBezTo>
                    <a:pt x="140970" y="502920"/>
                    <a:pt x="220980" y="502920"/>
                    <a:pt x="301943" y="502920"/>
                  </a:cubicBezTo>
                  <a:cubicBezTo>
                    <a:pt x="308610" y="502920"/>
                    <a:pt x="315278" y="503873"/>
                    <a:pt x="324803" y="504825"/>
                  </a:cubicBezTo>
                  <a:cubicBezTo>
                    <a:pt x="323850" y="514350"/>
                    <a:pt x="323850" y="522923"/>
                    <a:pt x="323850" y="533400"/>
                  </a:cubicBezTo>
                  <a:close/>
                  <a:moveTo>
                    <a:pt x="38100" y="447675"/>
                  </a:moveTo>
                  <a:cubicBezTo>
                    <a:pt x="132398" y="447675"/>
                    <a:pt x="227648" y="447675"/>
                    <a:pt x="322898" y="447675"/>
                  </a:cubicBezTo>
                  <a:cubicBezTo>
                    <a:pt x="322898" y="457200"/>
                    <a:pt x="322898" y="465773"/>
                    <a:pt x="322898" y="477203"/>
                  </a:cubicBezTo>
                  <a:cubicBezTo>
                    <a:pt x="315278" y="478155"/>
                    <a:pt x="308610" y="479108"/>
                    <a:pt x="300990" y="479108"/>
                  </a:cubicBezTo>
                  <a:cubicBezTo>
                    <a:pt x="220028" y="479108"/>
                    <a:pt x="140018" y="479108"/>
                    <a:pt x="59055" y="479108"/>
                  </a:cubicBezTo>
                  <a:cubicBezTo>
                    <a:pt x="34290" y="479108"/>
                    <a:pt x="33338" y="477203"/>
                    <a:pt x="38100" y="447675"/>
                  </a:cubicBezTo>
                  <a:close/>
                  <a:moveTo>
                    <a:pt x="37148" y="218123"/>
                  </a:moveTo>
                  <a:cubicBezTo>
                    <a:pt x="132398" y="218123"/>
                    <a:pt x="226695" y="218123"/>
                    <a:pt x="322898" y="218123"/>
                  </a:cubicBezTo>
                  <a:cubicBezTo>
                    <a:pt x="322898" y="227648"/>
                    <a:pt x="322898" y="237173"/>
                    <a:pt x="322898" y="248603"/>
                  </a:cubicBezTo>
                  <a:cubicBezTo>
                    <a:pt x="315278" y="248603"/>
                    <a:pt x="307658" y="249555"/>
                    <a:pt x="300038" y="249555"/>
                  </a:cubicBezTo>
                  <a:cubicBezTo>
                    <a:pt x="220028" y="249555"/>
                    <a:pt x="140018" y="249555"/>
                    <a:pt x="60008" y="249555"/>
                  </a:cubicBezTo>
                  <a:cubicBezTo>
                    <a:pt x="34290" y="250508"/>
                    <a:pt x="34290" y="249555"/>
                    <a:pt x="37148" y="218123"/>
                  </a:cubicBezTo>
                  <a:close/>
                  <a:moveTo>
                    <a:pt x="61913" y="273368"/>
                  </a:moveTo>
                  <a:cubicBezTo>
                    <a:pt x="140970" y="273368"/>
                    <a:pt x="220028" y="273368"/>
                    <a:pt x="299085" y="273368"/>
                  </a:cubicBezTo>
                  <a:cubicBezTo>
                    <a:pt x="306705" y="273368"/>
                    <a:pt x="314325" y="274320"/>
                    <a:pt x="323850" y="274320"/>
                  </a:cubicBezTo>
                  <a:cubicBezTo>
                    <a:pt x="323850" y="285750"/>
                    <a:pt x="323850" y="294323"/>
                    <a:pt x="323850" y="304800"/>
                  </a:cubicBezTo>
                  <a:cubicBezTo>
                    <a:pt x="227648" y="304800"/>
                    <a:pt x="133350" y="304800"/>
                    <a:pt x="39053" y="304800"/>
                  </a:cubicBezTo>
                  <a:cubicBezTo>
                    <a:pt x="32385" y="275273"/>
                    <a:pt x="33338" y="273368"/>
                    <a:pt x="61913" y="273368"/>
                  </a:cubicBezTo>
                  <a:close/>
                  <a:moveTo>
                    <a:pt x="322898" y="332423"/>
                  </a:moveTo>
                  <a:cubicBezTo>
                    <a:pt x="322898" y="341948"/>
                    <a:pt x="322898" y="351473"/>
                    <a:pt x="322898" y="362903"/>
                  </a:cubicBezTo>
                  <a:cubicBezTo>
                    <a:pt x="315278" y="362903"/>
                    <a:pt x="307658" y="363855"/>
                    <a:pt x="300038" y="363855"/>
                  </a:cubicBezTo>
                  <a:cubicBezTo>
                    <a:pt x="220028" y="363855"/>
                    <a:pt x="140018" y="363855"/>
                    <a:pt x="60008" y="363855"/>
                  </a:cubicBezTo>
                  <a:cubicBezTo>
                    <a:pt x="33338" y="363855"/>
                    <a:pt x="33338" y="363855"/>
                    <a:pt x="36195" y="332423"/>
                  </a:cubicBezTo>
                  <a:cubicBezTo>
                    <a:pt x="133350" y="332423"/>
                    <a:pt x="227648" y="332423"/>
                    <a:pt x="322898" y="332423"/>
                  </a:cubicBezTo>
                  <a:close/>
                  <a:moveTo>
                    <a:pt x="60960" y="387668"/>
                  </a:moveTo>
                  <a:cubicBezTo>
                    <a:pt x="140970" y="387668"/>
                    <a:pt x="220980" y="387668"/>
                    <a:pt x="300990" y="387668"/>
                  </a:cubicBezTo>
                  <a:cubicBezTo>
                    <a:pt x="307658" y="387668"/>
                    <a:pt x="314325" y="388620"/>
                    <a:pt x="323850" y="388620"/>
                  </a:cubicBezTo>
                  <a:cubicBezTo>
                    <a:pt x="323850" y="400050"/>
                    <a:pt x="323850" y="408623"/>
                    <a:pt x="323850" y="419100"/>
                  </a:cubicBezTo>
                  <a:cubicBezTo>
                    <a:pt x="227648" y="419100"/>
                    <a:pt x="133350" y="419100"/>
                    <a:pt x="39053" y="419100"/>
                  </a:cubicBezTo>
                  <a:cubicBezTo>
                    <a:pt x="32385" y="389573"/>
                    <a:pt x="33338" y="387668"/>
                    <a:pt x="60960" y="387668"/>
                  </a:cubicBezTo>
                  <a:close/>
                  <a:moveTo>
                    <a:pt x="60960" y="844868"/>
                  </a:moveTo>
                  <a:cubicBezTo>
                    <a:pt x="140970" y="844868"/>
                    <a:pt x="220980" y="844868"/>
                    <a:pt x="300990" y="844868"/>
                  </a:cubicBezTo>
                  <a:cubicBezTo>
                    <a:pt x="308610" y="844868"/>
                    <a:pt x="316230" y="845820"/>
                    <a:pt x="324803" y="845820"/>
                  </a:cubicBezTo>
                  <a:cubicBezTo>
                    <a:pt x="324803" y="856298"/>
                    <a:pt x="324803" y="864870"/>
                    <a:pt x="324803" y="875348"/>
                  </a:cubicBezTo>
                  <a:cubicBezTo>
                    <a:pt x="229553" y="875348"/>
                    <a:pt x="135255" y="875348"/>
                    <a:pt x="40005" y="875348"/>
                  </a:cubicBezTo>
                  <a:cubicBezTo>
                    <a:pt x="31433" y="848678"/>
                    <a:pt x="33338" y="844868"/>
                    <a:pt x="60960" y="844868"/>
                  </a:cubicBezTo>
                  <a:close/>
                  <a:moveTo>
                    <a:pt x="37148" y="1019175"/>
                  </a:moveTo>
                  <a:cubicBezTo>
                    <a:pt x="131445" y="1019175"/>
                    <a:pt x="226695" y="1019175"/>
                    <a:pt x="323850" y="1019175"/>
                  </a:cubicBezTo>
                  <a:cubicBezTo>
                    <a:pt x="323850" y="1028700"/>
                    <a:pt x="323850" y="1037273"/>
                    <a:pt x="323850" y="1049655"/>
                  </a:cubicBezTo>
                  <a:cubicBezTo>
                    <a:pt x="287655" y="1049655"/>
                    <a:pt x="253365" y="1049655"/>
                    <a:pt x="219075" y="1049655"/>
                  </a:cubicBezTo>
                  <a:cubicBezTo>
                    <a:pt x="166688" y="1049655"/>
                    <a:pt x="114300" y="1048703"/>
                    <a:pt x="61913" y="1049655"/>
                  </a:cubicBezTo>
                  <a:cubicBezTo>
                    <a:pt x="38100" y="1051560"/>
                    <a:pt x="31433" y="1042988"/>
                    <a:pt x="37148" y="101917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381EAB4-B242-4798-9CF0-BAF36E36ADD4}"/>
                </a:ext>
              </a:extLst>
            </p:cNvPr>
            <p:cNvSpPr/>
            <p:nvPr/>
          </p:nvSpPr>
          <p:spPr>
            <a:xfrm>
              <a:off x="3588900" y="4804268"/>
              <a:ext cx="338721" cy="945267"/>
            </a:xfrm>
            <a:custGeom>
              <a:avLst/>
              <a:gdLst>
                <a:gd name="connsiteX0" fmla="*/ 417195 w 409575"/>
                <a:gd name="connsiteY0" fmla="*/ 1149668 h 1143000"/>
                <a:gd name="connsiteX1" fmla="*/ 417195 w 409575"/>
                <a:gd name="connsiteY1" fmla="*/ 0 h 1143000"/>
                <a:gd name="connsiteX2" fmla="*/ 0 w 409575"/>
                <a:gd name="connsiteY2" fmla="*/ 0 h 1143000"/>
                <a:gd name="connsiteX3" fmla="*/ 0 w 409575"/>
                <a:gd name="connsiteY3" fmla="*/ 1149668 h 1143000"/>
                <a:gd name="connsiteX4" fmla="*/ 417195 w 409575"/>
                <a:gd name="connsiteY4" fmla="*/ 1149668 h 1143000"/>
                <a:gd name="connsiteX5" fmla="*/ 342900 w 409575"/>
                <a:gd name="connsiteY5" fmla="*/ 1091565 h 1143000"/>
                <a:gd name="connsiteX6" fmla="*/ 342900 w 409575"/>
                <a:gd name="connsiteY6" fmla="*/ 921068 h 1143000"/>
                <a:gd name="connsiteX7" fmla="*/ 383858 w 409575"/>
                <a:gd name="connsiteY7" fmla="*/ 951548 h 1143000"/>
                <a:gd name="connsiteX8" fmla="*/ 383858 w 409575"/>
                <a:gd name="connsiteY8" fmla="*/ 1061085 h 1143000"/>
                <a:gd name="connsiteX9" fmla="*/ 342900 w 409575"/>
                <a:gd name="connsiteY9" fmla="*/ 1091565 h 1143000"/>
                <a:gd name="connsiteX10" fmla="*/ 382905 w 409575"/>
                <a:gd name="connsiteY10" fmla="*/ 879158 h 1143000"/>
                <a:gd name="connsiteX11" fmla="*/ 343852 w 409575"/>
                <a:gd name="connsiteY11" fmla="*/ 894398 h 1143000"/>
                <a:gd name="connsiteX12" fmla="*/ 343852 w 409575"/>
                <a:gd name="connsiteY12" fmla="*/ 727710 h 1143000"/>
                <a:gd name="connsiteX13" fmla="*/ 367665 w 409575"/>
                <a:gd name="connsiteY13" fmla="*/ 728663 h 1143000"/>
                <a:gd name="connsiteX14" fmla="*/ 382905 w 409575"/>
                <a:gd name="connsiteY14" fmla="*/ 741998 h 1143000"/>
                <a:gd name="connsiteX15" fmla="*/ 382905 w 409575"/>
                <a:gd name="connsiteY15" fmla="*/ 879158 h 1143000"/>
                <a:gd name="connsiteX16" fmla="*/ 342900 w 409575"/>
                <a:gd name="connsiteY16" fmla="*/ 139065 h 1143000"/>
                <a:gd name="connsiteX17" fmla="*/ 382905 w 409575"/>
                <a:gd name="connsiteY17" fmla="*/ 139065 h 1143000"/>
                <a:gd name="connsiteX18" fmla="*/ 382905 w 409575"/>
                <a:gd name="connsiteY18" fmla="*/ 225743 h 1143000"/>
                <a:gd name="connsiteX19" fmla="*/ 382905 w 409575"/>
                <a:gd name="connsiteY19" fmla="*/ 268605 h 1143000"/>
                <a:gd name="connsiteX20" fmla="*/ 342900 w 409575"/>
                <a:gd name="connsiteY20" fmla="*/ 301943 h 1143000"/>
                <a:gd name="connsiteX21" fmla="*/ 342900 w 409575"/>
                <a:gd name="connsiteY21" fmla="*/ 139065 h 1143000"/>
                <a:gd name="connsiteX22" fmla="*/ 382905 w 409575"/>
                <a:gd name="connsiteY22" fmla="*/ 470535 h 1143000"/>
                <a:gd name="connsiteX23" fmla="*/ 342900 w 409575"/>
                <a:gd name="connsiteY23" fmla="*/ 501015 h 1143000"/>
                <a:gd name="connsiteX24" fmla="*/ 342900 w 409575"/>
                <a:gd name="connsiteY24" fmla="*/ 340043 h 1143000"/>
                <a:gd name="connsiteX25" fmla="*/ 382905 w 409575"/>
                <a:gd name="connsiteY25" fmla="*/ 370522 h 1143000"/>
                <a:gd name="connsiteX26" fmla="*/ 382905 w 409575"/>
                <a:gd name="connsiteY26" fmla="*/ 470535 h 1143000"/>
                <a:gd name="connsiteX27" fmla="*/ 342900 w 409575"/>
                <a:gd name="connsiteY27" fmla="*/ 531495 h 1143000"/>
                <a:gd name="connsiteX28" fmla="*/ 383858 w 409575"/>
                <a:gd name="connsiteY28" fmla="*/ 559118 h 1143000"/>
                <a:gd name="connsiteX29" fmla="*/ 383858 w 409575"/>
                <a:gd name="connsiteY29" fmla="*/ 690563 h 1143000"/>
                <a:gd name="connsiteX30" fmla="*/ 342900 w 409575"/>
                <a:gd name="connsiteY30" fmla="*/ 690563 h 1143000"/>
                <a:gd name="connsiteX31" fmla="*/ 342900 w 409575"/>
                <a:gd name="connsiteY31" fmla="*/ 531495 h 1143000"/>
                <a:gd name="connsiteX32" fmla="*/ 263842 w 409575"/>
                <a:gd name="connsiteY32" fmla="*/ 139065 h 1143000"/>
                <a:gd name="connsiteX33" fmla="*/ 305752 w 409575"/>
                <a:gd name="connsiteY33" fmla="*/ 139065 h 1143000"/>
                <a:gd name="connsiteX34" fmla="*/ 305752 w 409575"/>
                <a:gd name="connsiteY34" fmla="*/ 250508 h 1143000"/>
                <a:gd name="connsiteX35" fmla="*/ 305752 w 409575"/>
                <a:gd name="connsiteY35" fmla="*/ 278130 h 1143000"/>
                <a:gd name="connsiteX36" fmla="*/ 277177 w 409575"/>
                <a:gd name="connsiteY36" fmla="*/ 302895 h 1143000"/>
                <a:gd name="connsiteX37" fmla="*/ 264795 w 409575"/>
                <a:gd name="connsiteY37" fmla="*/ 289560 h 1143000"/>
                <a:gd name="connsiteX38" fmla="*/ 263842 w 409575"/>
                <a:gd name="connsiteY38" fmla="*/ 139065 h 1143000"/>
                <a:gd name="connsiteX39" fmla="*/ 284798 w 409575"/>
                <a:gd name="connsiteY39" fmla="*/ 526733 h 1143000"/>
                <a:gd name="connsiteX40" fmla="*/ 306705 w 409575"/>
                <a:gd name="connsiteY40" fmla="*/ 549593 h 1143000"/>
                <a:gd name="connsiteX41" fmla="*/ 306705 w 409575"/>
                <a:gd name="connsiteY41" fmla="*/ 691515 h 1143000"/>
                <a:gd name="connsiteX42" fmla="*/ 264795 w 409575"/>
                <a:gd name="connsiteY42" fmla="*/ 691515 h 1143000"/>
                <a:gd name="connsiteX43" fmla="*/ 264795 w 409575"/>
                <a:gd name="connsiteY43" fmla="*/ 602933 h 1143000"/>
                <a:gd name="connsiteX44" fmla="*/ 264795 w 409575"/>
                <a:gd name="connsiteY44" fmla="*/ 550545 h 1143000"/>
                <a:gd name="connsiteX45" fmla="*/ 284798 w 409575"/>
                <a:gd name="connsiteY45" fmla="*/ 526733 h 1143000"/>
                <a:gd name="connsiteX46" fmla="*/ 230505 w 409575"/>
                <a:gd name="connsiteY46" fmla="*/ 1012508 h 1143000"/>
                <a:gd name="connsiteX47" fmla="*/ 230505 w 409575"/>
                <a:gd name="connsiteY47" fmla="*/ 1079183 h 1143000"/>
                <a:gd name="connsiteX48" fmla="*/ 210502 w 409575"/>
                <a:gd name="connsiteY48" fmla="*/ 1093470 h 1143000"/>
                <a:gd name="connsiteX49" fmla="*/ 187642 w 409575"/>
                <a:gd name="connsiteY49" fmla="*/ 1079183 h 1143000"/>
                <a:gd name="connsiteX50" fmla="*/ 187642 w 409575"/>
                <a:gd name="connsiteY50" fmla="*/ 919163 h 1143000"/>
                <a:gd name="connsiteX51" fmla="*/ 230505 w 409575"/>
                <a:gd name="connsiteY51" fmla="*/ 919163 h 1143000"/>
                <a:gd name="connsiteX52" fmla="*/ 230505 w 409575"/>
                <a:gd name="connsiteY52" fmla="*/ 1012508 h 1143000"/>
                <a:gd name="connsiteX53" fmla="*/ 187642 w 409575"/>
                <a:gd name="connsiteY53" fmla="*/ 351472 h 1143000"/>
                <a:gd name="connsiteX54" fmla="*/ 200977 w 409575"/>
                <a:gd name="connsiteY54" fmla="*/ 338138 h 1143000"/>
                <a:gd name="connsiteX55" fmla="*/ 229552 w 409575"/>
                <a:gd name="connsiteY55" fmla="*/ 337185 h 1143000"/>
                <a:gd name="connsiteX56" fmla="*/ 229552 w 409575"/>
                <a:gd name="connsiteY56" fmla="*/ 490538 h 1143000"/>
                <a:gd name="connsiteX57" fmla="*/ 208598 w 409575"/>
                <a:gd name="connsiteY57" fmla="*/ 502920 h 1143000"/>
                <a:gd name="connsiteX58" fmla="*/ 187642 w 409575"/>
                <a:gd name="connsiteY58" fmla="*/ 490538 h 1143000"/>
                <a:gd name="connsiteX59" fmla="*/ 187642 w 409575"/>
                <a:gd name="connsiteY59" fmla="*/ 351472 h 1143000"/>
                <a:gd name="connsiteX60" fmla="*/ 187642 w 409575"/>
                <a:gd name="connsiteY60" fmla="*/ 743903 h 1143000"/>
                <a:gd name="connsiteX61" fmla="*/ 227648 w 409575"/>
                <a:gd name="connsiteY61" fmla="*/ 727710 h 1143000"/>
                <a:gd name="connsiteX62" fmla="*/ 227648 w 409575"/>
                <a:gd name="connsiteY62" fmla="*/ 893445 h 1143000"/>
                <a:gd name="connsiteX63" fmla="*/ 202883 w 409575"/>
                <a:gd name="connsiteY63" fmla="*/ 893445 h 1143000"/>
                <a:gd name="connsiteX64" fmla="*/ 186690 w 409575"/>
                <a:gd name="connsiteY64" fmla="*/ 878205 h 1143000"/>
                <a:gd name="connsiteX65" fmla="*/ 187642 w 409575"/>
                <a:gd name="connsiteY65" fmla="*/ 743903 h 1143000"/>
                <a:gd name="connsiteX66" fmla="*/ 114300 w 409575"/>
                <a:gd name="connsiteY66" fmla="*/ 139065 h 1143000"/>
                <a:gd name="connsiteX67" fmla="*/ 154305 w 409575"/>
                <a:gd name="connsiteY67" fmla="*/ 139065 h 1143000"/>
                <a:gd name="connsiteX68" fmla="*/ 154305 w 409575"/>
                <a:gd name="connsiteY68" fmla="*/ 230505 h 1143000"/>
                <a:gd name="connsiteX69" fmla="*/ 154305 w 409575"/>
                <a:gd name="connsiteY69" fmla="*/ 269558 h 1143000"/>
                <a:gd name="connsiteX70" fmla="*/ 114300 w 409575"/>
                <a:gd name="connsiteY70" fmla="*/ 301943 h 1143000"/>
                <a:gd name="connsiteX71" fmla="*/ 114300 w 409575"/>
                <a:gd name="connsiteY71" fmla="*/ 139065 h 1143000"/>
                <a:gd name="connsiteX72" fmla="*/ 114300 w 409575"/>
                <a:gd name="connsiteY72" fmla="*/ 339090 h 1143000"/>
                <a:gd name="connsiteX73" fmla="*/ 130492 w 409575"/>
                <a:gd name="connsiteY73" fmla="*/ 337185 h 1143000"/>
                <a:gd name="connsiteX74" fmla="*/ 155258 w 409575"/>
                <a:gd name="connsiteY74" fmla="*/ 360997 h 1143000"/>
                <a:gd name="connsiteX75" fmla="*/ 155258 w 409575"/>
                <a:gd name="connsiteY75" fmla="*/ 472440 h 1143000"/>
                <a:gd name="connsiteX76" fmla="*/ 115252 w 409575"/>
                <a:gd name="connsiteY76" fmla="*/ 501015 h 1143000"/>
                <a:gd name="connsiteX77" fmla="*/ 114300 w 409575"/>
                <a:gd name="connsiteY77" fmla="*/ 339090 h 1143000"/>
                <a:gd name="connsiteX78" fmla="*/ 154305 w 409575"/>
                <a:gd name="connsiteY78" fmla="*/ 691515 h 1143000"/>
                <a:gd name="connsiteX79" fmla="*/ 114300 w 409575"/>
                <a:gd name="connsiteY79" fmla="*/ 691515 h 1143000"/>
                <a:gd name="connsiteX80" fmla="*/ 114300 w 409575"/>
                <a:gd name="connsiteY80" fmla="*/ 530543 h 1143000"/>
                <a:gd name="connsiteX81" fmla="*/ 154305 w 409575"/>
                <a:gd name="connsiteY81" fmla="*/ 559118 h 1143000"/>
                <a:gd name="connsiteX82" fmla="*/ 154305 w 409575"/>
                <a:gd name="connsiteY82" fmla="*/ 691515 h 1143000"/>
                <a:gd name="connsiteX83" fmla="*/ 114300 w 409575"/>
                <a:gd name="connsiteY83" fmla="*/ 727710 h 1143000"/>
                <a:gd name="connsiteX84" fmla="*/ 139065 w 409575"/>
                <a:gd name="connsiteY84" fmla="*/ 728663 h 1143000"/>
                <a:gd name="connsiteX85" fmla="*/ 154305 w 409575"/>
                <a:gd name="connsiteY85" fmla="*/ 741998 h 1143000"/>
                <a:gd name="connsiteX86" fmla="*/ 154305 w 409575"/>
                <a:gd name="connsiteY86" fmla="*/ 879158 h 1143000"/>
                <a:gd name="connsiteX87" fmla="*/ 114300 w 409575"/>
                <a:gd name="connsiteY87" fmla="*/ 894398 h 1143000"/>
                <a:gd name="connsiteX88" fmla="*/ 114300 w 409575"/>
                <a:gd name="connsiteY88" fmla="*/ 72771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409575" h="1143000">
                  <a:moveTo>
                    <a:pt x="417195" y="1149668"/>
                  </a:moveTo>
                  <a:cubicBezTo>
                    <a:pt x="417195" y="764858"/>
                    <a:pt x="417195" y="381953"/>
                    <a:pt x="417195" y="0"/>
                  </a:cubicBezTo>
                  <a:cubicBezTo>
                    <a:pt x="276225" y="0"/>
                    <a:pt x="139065" y="0"/>
                    <a:pt x="0" y="0"/>
                  </a:cubicBezTo>
                  <a:cubicBezTo>
                    <a:pt x="0" y="384810"/>
                    <a:pt x="0" y="766763"/>
                    <a:pt x="0" y="1149668"/>
                  </a:cubicBezTo>
                  <a:lnTo>
                    <a:pt x="417195" y="1149668"/>
                  </a:lnTo>
                  <a:close/>
                  <a:moveTo>
                    <a:pt x="342900" y="1091565"/>
                  </a:moveTo>
                  <a:cubicBezTo>
                    <a:pt x="342900" y="1034415"/>
                    <a:pt x="342900" y="977265"/>
                    <a:pt x="342900" y="921068"/>
                  </a:cubicBezTo>
                  <a:cubicBezTo>
                    <a:pt x="382905" y="914400"/>
                    <a:pt x="383858" y="914400"/>
                    <a:pt x="383858" y="951548"/>
                  </a:cubicBezTo>
                  <a:cubicBezTo>
                    <a:pt x="383858" y="987743"/>
                    <a:pt x="383858" y="1023938"/>
                    <a:pt x="383858" y="1061085"/>
                  </a:cubicBezTo>
                  <a:cubicBezTo>
                    <a:pt x="382905" y="1096328"/>
                    <a:pt x="382905" y="1097280"/>
                    <a:pt x="342900" y="1091565"/>
                  </a:cubicBezTo>
                  <a:close/>
                  <a:moveTo>
                    <a:pt x="382905" y="879158"/>
                  </a:moveTo>
                  <a:cubicBezTo>
                    <a:pt x="381000" y="906780"/>
                    <a:pt x="358140" y="887730"/>
                    <a:pt x="343852" y="894398"/>
                  </a:cubicBezTo>
                  <a:cubicBezTo>
                    <a:pt x="343852" y="838200"/>
                    <a:pt x="343852" y="784860"/>
                    <a:pt x="343852" y="727710"/>
                  </a:cubicBezTo>
                  <a:cubicBezTo>
                    <a:pt x="353377" y="727710"/>
                    <a:pt x="360998" y="725805"/>
                    <a:pt x="367665" y="728663"/>
                  </a:cubicBezTo>
                  <a:cubicBezTo>
                    <a:pt x="373380" y="730568"/>
                    <a:pt x="382905" y="737235"/>
                    <a:pt x="382905" y="741998"/>
                  </a:cubicBezTo>
                  <a:cubicBezTo>
                    <a:pt x="383858" y="787718"/>
                    <a:pt x="384810" y="833438"/>
                    <a:pt x="382905" y="879158"/>
                  </a:cubicBezTo>
                  <a:close/>
                  <a:moveTo>
                    <a:pt x="342900" y="139065"/>
                  </a:moveTo>
                  <a:cubicBezTo>
                    <a:pt x="356235" y="139065"/>
                    <a:pt x="367665" y="139065"/>
                    <a:pt x="382905" y="139065"/>
                  </a:cubicBezTo>
                  <a:cubicBezTo>
                    <a:pt x="382905" y="168593"/>
                    <a:pt x="382905" y="197168"/>
                    <a:pt x="382905" y="225743"/>
                  </a:cubicBezTo>
                  <a:cubicBezTo>
                    <a:pt x="382905" y="240030"/>
                    <a:pt x="382905" y="254318"/>
                    <a:pt x="382905" y="268605"/>
                  </a:cubicBezTo>
                  <a:cubicBezTo>
                    <a:pt x="382905" y="305753"/>
                    <a:pt x="382905" y="305753"/>
                    <a:pt x="342900" y="301943"/>
                  </a:cubicBezTo>
                  <a:cubicBezTo>
                    <a:pt x="342900" y="246698"/>
                    <a:pt x="342900" y="193358"/>
                    <a:pt x="342900" y="139065"/>
                  </a:cubicBezTo>
                  <a:close/>
                  <a:moveTo>
                    <a:pt x="382905" y="470535"/>
                  </a:moveTo>
                  <a:cubicBezTo>
                    <a:pt x="382905" y="506730"/>
                    <a:pt x="382905" y="506730"/>
                    <a:pt x="342900" y="501015"/>
                  </a:cubicBezTo>
                  <a:cubicBezTo>
                    <a:pt x="342900" y="447675"/>
                    <a:pt x="342900" y="393383"/>
                    <a:pt x="342900" y="340043"/>
                  </a:cubicBezTo>
                  <a:cubicBezTo>
                    <a:pt x="382905" y="333375"/>
                    <a:pt x="382905" y="333375"/>
                    <a:pt x="382905" y="370522"/>
                  </a:cubicBezTo>
                  <a:cubicBezTo>
                    <a:pt x="382905" y="403860"/>
                    <a:pt x="382905" y="437197"/>
                    <a:pt x="382905" y="470535"/>
                  </a:cubicBezTo>
                  <a:close/>
                  <a:moveTo>
                    <a:pt x="342900" y="531495"/>
                  </a:moveTo>
                  <a:cubicBezTo>
                    <a:pt x="378142" y="521018"/>
                    <a:pt x="383858" y="523875"/>
                    <a:pt x="383858" y="559118"/>
                  </a:cubicBezTo>
                  <a:cubicBezTo>
                    <a:pt x="383858" y="601980"/>
                    <a:pt x="383858" y="645795"/>
                    <a:pt x="383858" y="690563"/>
                  </a:cubicBezTo>
                  <a:cubicBezTo>
                    <a:pt x="368617" y="690563"/>
                    <a:pt x="356235" y="690563"/>
                    <a:pt x="342900" y="690563"/>
                  </a:cubicBezTo>
                  <a:cubicBezTo>
                    <a:pt x="342900" y="637223"/>
                    <a:pt x="342900" y="584835"/>
                    <a:pt x="342900" y="531495"/>
                  </a:cubicBezTo>
                  <a:close/>
                  <a:moveTo>
                    <a:pt x="263842" y="139065"/>
                  </a:moveTo>
                  <a:cubicBezTo>
                    <a:pt x="279083" y="139065"/>
                    <a:pt x="290512" y="139065"/>
                    <a:pt x="305752" y="139065"/>
                  </a:cubicBezTo>
                  <a:cubicBezTo>
                    <a:pt x="305752" y="177165"/>
                    <a:pt x="305752" y="214313"/>
                    <a:pt x="305752" y="250508"/>
                  </a:cubicBezTo>
                  <a:cubicBezTo>
                    <a:pt x="305752" y="260033"/>
                    <a:pt x="305752" y="268605"/>
                    <a:pt x="305752" y="278130"/>
                  </a:cubicBezTo>
                  <a:cubicBezTo>
                    <a:pt x="305752" y="303847"/>
                    <a:pt x="301942" y="307658"/>
                    <a:pt x="277177" y="302895"/>
                  </a:cubicBezTo>
                  <a:cubicBezTo>
                    <a:pt x="272415" y="301943"/>
                    <a:pt x="264795" y="294323"/>
                    <a:pt x="264795" y="289560"/>
                  </a:cubicBezTo>
                  <a:cubicBezTo>
                    <a:pt x="263842" y="240030"/>
                    <a:pt x="263842" y="190500"/>
                    <a:pt x="263842" y="139065"/>
                  </a:cubicBezTo>
                  <a:close/>
                  <a:moveTo>
                    <a:pt x="284798" y="526733"/>
                  </a:moveTo>
                  <a:cubicBezTo>
                    <a:pt x="301942" y="526733"/>
                    <a:pt x="306705" y="533400"/>
                    <a:pt x="306705" y="549593"/>
                  </a:cubicBezTo>
                  <a:cubicBezTo>
                    <a:pt x="305752" y="596265"/>
                    <a:pt x="306705" y="641985"/>
                    <a:pt x="306705" y="691515"/>
                  </a:cubicBezTo>
                  <a:cubicBezTo>
                    <a:pt x="291465" y="691515"/>
                    <a:pt x="280035" y="691515"/>
                    <a:pt x="264795" y="691515"/>
                  </a:cubicBezTo>
                  <a:cubicBezTo>
                    <a:pt x="264795" y="661035"/>
                    <a:pt x="264795" y="631508"/>
                    <a:pt x="264795" y="602933"/>
                  </a:cubicBezTo>
                  <a:cubicBezTo>
                    <a:pt x="264795" y="585788"/>
                    <a:pt x="265748" y="567690"/>
                    <a:pt x="264795" y="550545"/>
                  </a:cubicBezTo>
                  <a:cubicBezTo>
                    <a:pt x="262890" y="534353"/>
                    <a:pt x="267652" y="526733"/>
                    <a:pt x="284798" y="526733"/>
                  </a:cubicBezTo>
                  <a:close/>
                  <a:moveTo>
                    <a:pt x="230505" y="1012508"/>
                  </a:moveTo>
                  <a:cubicBezTo>
                    <a:pt x="230505" y="1034415"/>
                    <a:pt x="230505" y="1056323"/>
                    <a:pt x="230505" y="1079183"/>
                  </a:cubicBezTo>
                  <a:cubicBezTo>
                    <a:pt x="230505" y="1094423"/>
                    <a:pt x="220980" y="1094423"/>
                    <a:pt x="210502" y="1093470"/>
                  </a:cubicBezTo>
                  <a:cubicBezTo>
                    <a:pt x="200025" y="1093470"/>
                    <a:pt x="187642" y="1096328"/>
                    <a:pt x="187642" y="1079183"/>
                  </a:cubicBezTo>
                  <a:cubicBezTo>
                    <a:pt x="187642" y="1026795"/>
                    <a:pt x="187642" y="974408"/>
                    <a:pt x="187642" y="919163"/>
                  </a:cubicBezTo>
                  <a:cubicBezTo>
                    <a:pt x="202883" y="919163"/>
                    <a:pt x="215265" y="919163"/>
                    <a:pt x="230505" y="919163"/>
                  </a:cubicBezTo>
                  <a:cubicBezTo>
                    <a:pt x="230505" y="951548"/>
                    <a:pt x="230505" y="982027"/>
                    <a:pt x="230505" y="1012508"/>
                  </a:cubicBezTo>
                  <a:close/>
                  <a:moveTo>
                    <a:pt x="187642" y="351472"/>
                  </a:moveTo>
                  <a:cubicBezTo>
                    <a:pt x="187642" y="346710"/>
                    <a:pt x="195262" y="340043"/>
                    <a:pt x="200977" y="338138"/>
                  </a:cubicBezTo>
                  <a:cubicBezTo>
                    <a:pt x="208598" y="336233"/>
                    <a:pt x="217170" y="337185"/>
                    <a:pt x="229552" y="337185"/>
                  </a:cubicBezTo>
                  <a:cubicBezTo>
                    <a:pt x="229552" y="390525"/>
                    <a:pt x="229552" y="440055"/>
                    <a:pt x="229552" y="490538"/>
                  </a:cubicBezTo>
                  <a:cubicBezTo>
                    <a:pt x="229552" y="506730"/>
                    <a:pt x="217170" y="504825"/>
                    <a:pt x="208598" y="502920"/>
                  </a:cubicBezTo>
                  <a:cubicBezTo>
                    <a:pt x="200977" y="501015"/>
                    <a:pt x="187642" y="495300"/>
                    <a:pt x="187642" y="490538"/>
                  </a:cubicBezTo>
                  <a:cubicBezTo>
                    <a:pt x="186690" y="443865"/>
                    <a:pt x="186690" y="398145"/>
                    <a:pt x="187642" y="351472"/>
                  </a:cubicBezTo>
                  <a:close/>
                  <a:moveTo>
                    <a:pt x="187642" y="743903"/>
                  </a:moveTo>
                  <a:cubicBezTo>
                    <a:pt x="188595" y="715328"/>
                    <a:pt x="212408" y="733425"/>
                    <a:pt x="227648" y="727710"/>
                  </a:cubicBezTo>
                  <a:cubicBezTo>
                    <a:pt x="227648" y="783908"/>
                    <a:pt x="227648" y="837248"/>
                    <a:pt x="227648" y="893445"/>
                  </a:cubicBezTo>
                  <a:cubicBezTo>
                    <a:pt x="218123" y="893445"/>
                    <a:pt x="210502" y="893445"/>
                    <a:pt x="202883" y="893445"/>
                  </a:cubicBezTo>
                  <a:cubicBezTo>
                    <a:pt x="191452" y="894398"/>
                    <a:pt x="186690" y="889635"/>
                    <a:pt x="186690" y="878205"/>
                  </a:cubicBezTo>
                  <a:cubicBezTo>
                    <a:pt x="187642" y="833438"/>
                    <a:pt x="185737" y="787718"/>
                    <a:pt x="187642" y="743903"/>
                  </a:cubicBezTo>
                  <a:close/>
                  <a:moveTo>
                    <a:pt x="114300" y="139065"/>
                  </a:moveTo>
                  <a:cubicBezTo>
                    <a:pt x="127635" y="139065"/>
                    <a:pt x="139065" y="139065"/>
                    <a:pt x="154305" y="139065"/>
                  </a:cubicBezTo>
                  <a:cubicBezTo>
                    <a:pt x="154305" y="170498"/>
                    <a:pt x="154305" y="200025"/>
                    <a:pt x="154305" y="230505"/>
                  </a:cubicBezTo>
                  <a:cubicBezTo>
                    <a:pt x="154305" y="243840"/>
                    <a:pt x="154305" y="256223"/>
                    <a:pt x="154305" y="269558"/>
                  </a:cubicBezTo>
                  <a:cubicBezTo>
                    <a:pt x="154305" y="306705"/>
                    <a:pt x="154305" y="306705"/>
                    <a:pt x="114300" y="301943"/>
                  </a:cubicBezTo>
                  <a:cubicBezTo>
                    <a:pt x="114300" y="248603"/>
                    <a:pt x="114300" y="195263"/>
                    <a:pt x="114300" y="139065"/>
                  </a:cubicBezTo>
                  <a:close/>
                  <a:moveTo>
                    <a:pt x="114300" y="339090"/>
                  </a:moveTo>
                  <a:cubicBezTo>
                    <a:pt x="120015" y="338138"/>
                    <a:pt x="124777" y="338138"/>
                    <a:pt x="130492" y="337185"/>
                  </a:cubicBezTo>
                  <a:cubicBezTo>
                    <a:pt x="148590" y="334328"/>
                    <a:pt x="156210" y="340995"/>
                    <a:pt x="155258" y="360997"/>
                  </a:cubicBezTo>
                  <a:cubicBezTo>
                    <a:pt x="154305" y="398145"/>
                    <a:pt x="155258" y="435293"/>
                    <a:pt x="155258" y="472440"/>
                  </a:cubicBezTo>
                  <a:cubicBezTo>
                    <a:pt x="155258" y="506730"/>
                    <a:pt x="152400" y="508635"/>
                    <a:pt x="115252" y="501015"/>
                  </a:cubicBezTo>
                  <a:cubicBezTo>
                    <a:pt x="114300" y="447675"/>
                    <a:pt x="114300" y="394335"/>
                    <a:pt x="114300" y="339090"/>
                  </a:cubicBezTo>
                  <a:close/>
                  <a:moveTo>
                    <a:pt x="154305" y="691515"/>
                  </a:moveTo>
                  <a:cubicBezTo>
                    <a:pt x="139065" y="691515"/>
                    <a:pt x="127635" y="691515"/>
                    <a:pt x="114300" y="691515"/>
                  </a:cubicBezTo>
                  <a:cubicBezTo>
                    <a:pt x="114300" y="637223"/>
                    <a:pt x="114300" y="583883"/>
                    <a:pt x="114300" y="530543"/>
                  </a:cubicBezTo>
                  <a:cubicBezTo>
                    <a:pt x="150495" y="521018"/>
                    <a:pt x="154305" y="523875"/>
                    <a:pt x="154305" y="559118"/>
                  </a:cubicBezTo>
                  <a:cubicBezTo>
                    <a:pt x="154305" y="603885"/>
                    <a:pt x="154305" y="646748"/>
                    <a:pt x="154305" y="691515"/>
                  </a:cubicBezTo>
                  <a:close/>
                  <a:moveTo>
                    <a:pt x="114300" y="727710"/>
                  </a:moveTo>
                  <a:cubicBezTo>
                    <a:pt x="123825" y="727710"/>
                    <a:pt x="132398" y="725805"/>
                    <a:pt x="139065" y="728663"/>
                  </a:cubicBezTo>
                  <a:cubicBezTo>
                    <a:pt x="144780" y="730568"/>
                    <a:pt x="154305" y="737235"/>
                    <a:pt x="154305" y="741998"/>
                  </a:cubicBezTo>
                  <a:cubicBezTo>
                    <a:pt x="155258" y="787718"/>
                    <a:pt x="157162" y="833438"/>
                    <a:pt x="154305" y="879158"/>
                  </a:cubicBezTo>
                  <a:cubicBezTo>
                    <a:pt x="152400" y="906780"/>
                    <a:pt x="129540" y="887730"/>
                    <a:pt x="114300" y="894398"/>
                  </a:cubicBezTo>
                  <a:cubicBezTo>
                    <a:pt x="114300" y="837248"/>
                    <a:pt x="114300" y="783908"/>
                    <a:pt x="114300" y="72771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0E509A5D-4348-4643-B7C9-D983B79BFCC0}"/>
                </a:ext>
              </a:extLst>
            </p:cNvPr>
            <p:cNvSpPr/>
            <p:nvPr/>
          </p:nvSpPr>
          <p:spPr>
            <a:xfrm>
              <a:off x="2831396" y="4757004"/>
              <a:ext cx="385984" cy="992531"/>
            </a:xfrm>
            <a:custGeom>
              <a:avLst/>
              <a:gdLst>
                <a:gd name="connsiteX0" fmla="*/ 0 w 466725"/>
                <a:gd name="connsiteY0" fmla="*/ 1203008 h 1200150"/>
                <a:gd name="connsiteX1" fmla="*/ 468630 w 466725"/>
                <a:gd name="connsiteY1" fmla="*/ 1203008 h 1200150"/>
                <a:gd name="connsiteX2" fmla="*/ 464820 w 466725"/>
                <a:gd name="connsiteY2" fmla="*/ 1182053 h 1200150"/>
                <a:gd name="connsiteX3" fmla="*/ 464820 w 466725"/>
                <a:gd name="connsiteY3" fmla="*/ 32385 h 1200150"/>
                <a:gd name="connsiteX4" fmla="*/ 464820 w 466725"/>
                <a:gd name="connsiteY4" fmla="*/ 0 h 1200150"/>
                <a:gd name="connsiteX5" fmla="*/ 0 w 466725"/>
                <a:gd name="connsiteY5" fmla="*/ 0 h 1200150"/>
                <a:gd name="connsiteX6" fmla="*/ 0 w 466725"/>
                <a:gd name="connsiteY6" fmla="*/ 29528 h 1200150"/>
                <a:gd name="connsiteX7" fmla="*/ 0 w 466725"/>
                <a:gd name="connsiteY7" fmla="*/ 1183958 h 1200150"/>
                <a:gd name="connsiteX8" fmla="*/ 0 w 466725"/>
                <a:gd name="connsiteY8" fmla="*/ 1203008 h 1200150"/>
                <a:gd name="connsiteX9" fmla="*/ 110490 w 466725"/>
                <a:gd name="connsiteY9" fmla="*/ 892493 h 1200150"/>
                <a:gd name="connsiteX10" fmla="*/ 41910 w 466725"/>
                <a:gd name="connsiteY10" fmla="*/ 892493 h 1200150"/>
                <a:gd name="connsiteX11" fmla="*/ 41910 w 466725"/>
                <a:gd name="connsiteY11" fmla="*/ 825818 h 1200150"/>
                <a:gd name="connsiteX12" fmla="*/ 110490 w 466725"/>
                <a:gd name="connsiteY12" fmla="*/ 825818 h 1200150"/>
                <a:gd name="connsiteX13" fmla="*/ 110490 w 466725"/>
                <a:gd name="connsiteY13" fmla="*/ 892493 h 1200150"/>
                <a:gd name="connsiteX14" fmla="*/ 204788 w 466725"/>
                <a:gd name="connsiteY14" fmla="*/ 892493 h 1200150"/>
                <a:gd name="connsiteX15" fmla="*/ 146685 w 466725"/>
                <a:gd name="connsiteY15" fmla="*/ 892493 h 1200150"/>
                <a:gd name="connsiteX16" fmla="*/ 146685 w 466725"/>
                <a:gd name="connsiteY16" fmla="*/ 824865 h 1200150"/>
                <a:gd name="connsiteX17" fmla="*/ 204788 w 466725"/>
                <a:gd name="connsiteY17" fmla="*/ 824865 h 1200150"/>
                <a:gd name="connsiteX18" fmla="*/ 204788 w 466725"/>
                <a:gd name="connsiteY18" fmla="*/ 892493 h 1200150"/>
                <a:gd name="connsiteX19" fmla="*/ 206692 w 466725"/>
                <a:gd name="connsiteY19" fmla="*/ 673418 h 1200150"/>
                <a:gd name="connsiteX20" fmla="*/ 206692 w 466725"/>
                <a:gd name="connsiteY20" fmla="*/ 701040 h 1200150"/>
                <a:gd name="connsiteX21" fmla="*/ 195263 w 466725"/>
                <a:gd name="connsiteY21" fmla="*/ 702945 h 1200150"/>
                <a:gd name="connsiteX22" fmla="*/ 144780 w 466725"/>
                <a:gd name="connsiteY22" fmla="*/ 652463 h 1200150"/>
                <a:gd name="connsiteX23" fmla="*/ 164782 w 466725"/>
                <a:gd name="connsiteY23" fmla="*/ 632460 h 1200150"/>
                <a:gd name="connsiteX24" fmla="*/ 206692 w 466725"/>
                <a:gd name="connsiteY24" fmla="*/ 673418 h 1200150"/>
                <a:gd name="connsiteX25" fmla="*/ 309563 w 466725"/>
                <a:gd name="connsiteY25" fmla="*/ 892493 h 1200150"/>
                <a:gd name="connsiteX26" fmla="*/ 252413 w 466725"/>
                <a:gd name="connsiteY26" fmla="*/ 892493 h 1200150"/>
                <a:gd name="connsiteX27" fmla="*/ 252413 w 466725"/>
                <a:gd name="connsiteY27" fmla="*/ 824865 h 1200150"/>
                <a:gd name="connsiteX28" fmla="*/ 309563 w 466725"/>
                <a:gd name="connsiteY28" fmla="*/ 824865 h 1200150"/>
                <a:gd name="connsiteX29" fmla="*/ 309563 w 466725"/>
                <a:gd name="connsiteY29" fmla="*/ 892493 h 1200150"/>
                <a:gd name="connsiteX30" fmla="*/ 311467 w 466725"/>
                <a:gd name="connsiteY30" fmla="*/ 701993 h 1200150"/>
                <a:gd name="connsiteX31" fmla="*/ 250507 w 466725"/>
                <a:gd name="connsiteY31" fmla="*/ 701993 h 1200150"/>
                <a:gd name="connsiteX32" fmla="*/ 251460 w 466725"/>
                <a:gd name="connsiteY32" fmla="*/ 644843 h 1200150"/>
                <a:gd name="connsiteX33" fmla="*/ 264795 w 466725"/>
                <a:gd name="connsiteY33" fmla="*/ 633413 h 1200150"/>
                <a:gd name="connsiteX34" fmla="*/ 311467 w 466725"/>
                <a:gd name="connsiteY34" fmla="*/ 672465 h 1200150"/>
                <a:gd name="connsiteX35" fmla="*/ 311467 w 466725"/>
                <a:gd name="connsiteY35" fmla="*/ 701993 h 1200150"/>
                <a:gd name="connsiteX36" fmla="*/ 404813 w 466725"/>
                <a:gd name="connsiteY36" fmla="*/ 892493 h 1200150"/>
                <a:gd name="connsiteX37" fmla="*/ 347663 w 466725"/>
                <a:gd name="connsiteY37" fmla="*/ 892493 h 1200150"/>
                <a:gd name="connsiteX38" fmla="*/ 347663 w 466725"/>
                <a:gd name="connsiteY38" fmla="*/ 824865 h 1200150"/>
                <a:gd name="connsiteX39" fmla="*/ 404813 w 466725"/>
                <a:gd name="connsiteY39" fmla="*/ 824865 h 1200150"/>
                <a:gd name="connsiteX40" fmla="*/ 404813 w 466725"/>
                <a:gd name="connsiteY40" fmla="*/ 892493 h 1200150"/>
                <a:gd name="connsiteX41" fmla="*/ 404813 w 466725"/>
                <a:gd name="connsiteY41" fmla="*/ 797243 h 1200150"/>
                <a:gd name="connsiteX42" fmla="*/ 346710 w 466725"/>
                <a:gd name="connsiteY42" fmla="*/ 797243 h 1200150"/>
                <a:gd name="connsiteX43" fmla="*/ 345757 w 466725"/>
                <a:gd name="connsiteY43" fmla="*/ 779145 h 1200150"/>
                <a:gd name="connsiteX44" fmla="*/ 404813 w 466725"/>
                <a:gd name="connsiteY44" fmla="*/ 731520 h 1200150"/>
                <a:gd name="connsiteX45" fmla="*/ 404813 w 466725"/>
                <a:gd name="connsiteY45" fmla="*/ 797243 h 1200150"/>
                <a:gd name="connsiteX46" fmla="*/ 405765 w 466725"/>
                <a:gd name="connsiteY46" fmla="*/ 701993 h 1200150"/>
                <a:gd name="connsiteX47" fmla="*/ 345757 w 466725"/>
                <a:gd name="connsiteY47" fmla="*/ 701993 h 1200150"/>
                <a:gd name="connsiteX48" fmla="*/ 345757 w 466725"/>
                <a:gd name="connsiteY48" fmla="*/ 643890 h 1200150"/>
                <a:gd name="connsiteX49" fmla="*/ 355282 w 466725"/>
                <a:gd name="connsiteY49" fmla="*/ 634365 h 1200150"/>
                <a:gd name="connsiteX50" fmla="*/ 404813 w 466725"/>
                <a:gd name="connsiteY50" fmla="*/ 634365 h 1200150"/>
                <a:gd name="connsiteX51" fmla="*/ 405765 w 466725"/>
                <a:gd name="connsiteY51" fmla="*/ 701993 h 1200150"/>
                <a:gd name="connsiteX52" fmla="*/ 405765 w 466725"/>
                <a:gd name="connsiteY52" fmla="*/ 444818 h 1200150"/>
                <a:gd name="connsiteX53" fmla="*/ 405765 w 466725"/>
                <a:gd name="connsiteY53" fmla="*/ 513398 h 1200150"/>
                <a:gd name="connsiteX54" fmla="*/ 358140 w 466725"/>
                <a:gd name="connsiteY54" fmla="*/ 512445 h 1200150"/>
                <a:gd name="connsiteX55" fmla="*/ 345757 w 466725"/>
                <a:gd name="connsiteY55" fmla="*/ 500063 h 1200150"/>
                <a:gd name="connsiteX56" fmla="*/ 344805 w 466725"/>
                <a:gd name="connsiteY56" fmla="*/ 443865 h 1200150"/>
                <a:gd name="connsiteX57" fmla="*/ 405765 w 466725"/>
                <a:gd name="connsiteY57" fmla="*/ 444818 h 1200150"/>
                <a:gd name="connsiteX58" fmla="*/ 404813 w 466725"/>
                <a:gd name="connsiteY58" fmla="*/ 321945 h 1200150"/>
                <a:gd name="connsiteX59" fmla="*/ 346710 w 466725"/>
                <a:gd name="connsiteY59" fmla="*/ 321945 h 1200150"/>
                <a:gd name="connsiteX60" fmla="*/ 346710 w 466725"/>
                <a:gd name="connsiteY60" fmla="*/ 254318 h 1200150"/>
                <a:gd name="connsiteX61" fmla="*/ 404813 w 466725"/>
                <a:gd name="connsiteY61" fmla="*/ 254318 h 1200150"/>
                <a:gd name="connsiteX62" fmla="*/ 404813 w 466725"/>
                <a:gd name="connsiteY62" fmla="*/ 321945 h 1200150"/>
                <a:gd name="connsiteX63" fmla="*/ 404813 w 466725"/>
                <a:gd name="connsiteY63" fmla="*/ 159068 h 1200150"/>
                <a:gd name="connsiteX64" fmla="*/ 404813 w 466725"/>
                <a:gd name="connsiteY64" fmla="*/ 224790 h 1200150"/>
                <a:gd name="connsiteX65" fmla="*/ 346710 w 466725"/>
                <a:gd name="connsiteY65" fmla="*/ 224790 h 1200150"/>
                <a:gd name="connsiteX66" fmla="*/ 345757 w 466725"/>
                <a:gd name="connsiteY66" fmla="*/ 207645 h 1200150"/>
                <a:gd name="connsiteX67" fmla="*/ 404813 w 466725"/>
                <a:gd name="connsiteY67" fmla="*/ 159068 h 1200150"/>
                <a:gd name="connsiteX68" fmla="*/ 346710 w 466725"/>
                <a:gd name="connsiteY68" fmla="*/ 349568 h 1200150"/>
                <a:gd name="connsiteX69" fmla="*/ 403860 w 466725"/>
                <a:gd name="connsiteY69" fmla="*/ 349568 h 1200150"/>
                <a:gd name="connsiteX70" fmla="*/ 403860 w 466725"/>
                <a:gd name="connsiteY70" fmla="*/ 415290 h 1200150"/>
                <a:gd name="connsiteX71" fmla="*/ 399097 w 466725"/>
                <a:gd name="connsiteY71" fmla="*/ 417195 h 1200150"/>
                <a:gd name="connsiteX72" fmla="*/ 346710 w 466725"/>
                <a:gd name="connsiteY72" fmla="*/ 349568 h 1200150"/>
                <a:gd name="connsiteX73" fmla="*/ 348615 w 466725"/>
                <a:gd name="connsiteY73" fmla="*/ 544830 h 1200150"/>
                <a:gd name="connsiteX74" fmla="*/ 405765 w 466725"/>
                <a:gd name="connsiteY74" fmla="*/ 534353 h 1200150"/>
                <a:gd name="connsiteX75" fmla="*/ 405765 w 466725"/>
                <a:gd name="connsiteY75" fmla="*/ 593408 h 1200150"/>
                <a:gd name="connsiteX76" fmla="*/ 403860 w 466725"/>
                <a:gd name="connsiteY76" fmla="*/ 611505 h 1200150"/>
                <a:gd name="connsiteX77" fmla="*/ 348615 w 466725"/>
                <a:gd name="connsiteY77" fmla="*/ 602933 h 1200150"/>
                <a:gd name="connsiteX78" fmla="*/ 348615 w 466725"/>
                <a:gd name="connsiteY78" fmla="*/ 544830 h 1200150"/>
                <a:gd name="connsiteX79" fmla="*/ 306705 w 466725"/>
                <a:gd name="connsiteY79" fmla="*/ 605790 h 1200150"/>
                <a:gd name="connsiteX80" fmla="*/ 258127 w 466725"/>
                <a:gd name="connsiteY80" fmla="*/ 607695 h 1200150"/>
                <a:gd name="connsiteX81" fmla="*/ 251460 w 466725"/>
                <a:gd name="connsiteY81" fmla="*/ 595313 h 1200150"/>
                <a:gd name="connsiteX82" fmla="*/ 251460 w 466725"/>
                <a:gd name="connsiteY82" fmla="*/ 570548 h 1200150"/>
                <a:gd name="connsiteX83" fmla="*/ 284797 w 466725"/>
                <a:gd name="connsiteY83" fmla="*/ 537210 h 1200150"/>
                <a:gd name="connsiteX84" fmla="*/ 314325 w 466725"/>
                <a:gd name="connsiteY84" fmla="*/ 575310 h 1200150"/>
                <a:gd name="connsiteX85" fmla="*/ 306705 w 466725"/>
                <a:gd name="connsiteY85" fmla="*/ 605790 h 1200150"/>
                <a:gd name="connsiteX86" fmla="*/ 252413 w 466725"/>
                <a:gd name="connsiteY86" fmla="*/ 254318 h 1200150"/>
                <a:gd name="connsiteX87" fmla="*/ 309563 w 466725"/>
                <a:gd name="connsiteY87" fmla="*/ 254318 h 1200150"/>
                <a:gd name="connsiteX88" fmla="*/ 309563 w 466725"/>
                <a:gd name="connsiteY88" fmla="*/ 321945 h 1200150"/>
                <a:gd name="connsiteX89" fmla="*/ 252413 w 466725"/>
                <a:gd name="connsiteY89" fmla="*/ 321945 h 1200150"/>
                <a:gd name="connsiteX90" fmla="*/ 252413 w 466725"/>
                <a:gd name="connsiteY90" fmla="*/ 254318 h 1200150"/>
                <a:gd name="connsiteX91" fmla="*/ 253365 w 466725"/>
                <a:gd name="connsiteY91" fmla="*/ 349568 h 1200150"/>
                <a:gd name="connsiteX92" fmla="*/ 309563 w 466725"/>
                <a:gd name="connsiteY92" fmla="*/ 349568 h 1200150"/>
                <a:gd name="connsiteX93" fmla="*/ 309563 w 466725"/>
                <a:gd name="connsiteY93" fmla="*/ 414338 h 1200150"/>
                <a:gd name="connsiteX94" fmla="*/ 304800 w 466725"/>
                <a:gd name="connsiteY94" fmla="*/ 417195 h 1200150"/>
                <a:gd name="connsiteX95" fmla="*/ 253365 w 466725"/>
                <a:gd name="connsiteY95" fmla="*/ 349568 h 1200150"/>
                <a:gd name="connsiteX96" fmla="*/ 254317 w 466725"/>
                <a:gd name="connsiteY96" fmla="*/ 736283 h 1200150"/>
                <a:gd name="connsiteX97" fmla="*/ 310515 w 466725"/>
                <a:gd name="connsiteY97" fmla="*/ 725805 h 1200150"/>
                <a:gd name="connsiteX98" fmla="*/ 310515 w 466725"/>
                <a:gd name="connsiteY98" fmla="*/ 799147 h 1200150"/>
                <a:gd name="connsiteX99" fmla="*/ 255270 w 466725"/>
                <a:gd name="connsiteY99" fmla="*/ 793433 h 1200150"/>
                <a:gd name="connsiteX100" fmla="*/ 254317 w 466725"/>
                <a:gd name="connsiteY100" fmla="*/ 736283 h 1200150"/>
                <a:gd name="connsiteX101" fmla="*/ 201930 w 466725"/>
                <a:gd name="connsiteY101" fmla="*/ 605790 h 1200150"/>
                <a:gd name="connsiteX102" fmla="*/ 153352 w 466725"/>
                <a:gd name="connsiteY102" fmla="*/ 607695 h 1200150"/>
                <a:gd name="connsiteX103" fmla="*/ 146685 w 466725"/>
                <a:gd name="connsiteY103" fmla="*/ 595313 h 1200150"/>
                <a:gd name="connsiteX104" fmla="*/ 145732 w 466725"/>
                <a:gd name="connsiteY104" fmla="*/ 559118 h 1200150"/>
                <a:gd name="connsiteX105" fmla="*/ 169545 w 466725"/>
                <a:gd name="connsiteY105" fmla="*/ 536258 h 1200150"/>
                <a:gd name="connsiteX106" fmla="*/ 208597 w 466725"/>
                <a:gd name="connsiteY106" fmla="*/ 574358 h 1200150"/>
                <a:gd name="connsiteX107" fmla="*/ 201930 w 466725"/>
                <a:gd name="connsiteY107" fmla="*/ 605790 h 1200150"/>
                <a:gd name="connsiteX108" fmla="*/ 145732 w 466725"/>
                <a:gd name="connsiteY108" fmla="*/ 167640 h 1200150"/>
                <a:gd name="connsiteX109" fmla="*/ 157163 w 466725"/>
                <a:gd name="connsiteY109" fmla="*/ 158115 h 1200150"/>
                <a:gd name="connsiteX110" fmla="*/ 204788 w 466725"/>
                <a:gd name="connsiteY110" fmla="*/ 158115 h 1200150"/>
                <a:gd name="connsiteX111" fmla="*/ 204788 w 466725"/>
                <a:gd name="connsiteY111" fmla="*/ 226695 h 1200150"/>
                <a:gd name="connsiteX112" fmla="*/ 144780 w 466725"/>
                <a:gd name="connsiteY112" fmla="*/ 226695 h 1200150"/>
                <a:gd name="connsiteX113" fmla="*/ 145732 w 466725"/>
                <a:gd name="connsiteY113" fmla="*/ 167640 h 1200150"/>
                <a:gd name="connsiteX114" fmla="*/ 204788 w 466725"/>
                <a:gd name="connsiteY114" fmla="*/ 254318 h 1200150"/>
                <a:gd name="connsiteX115" fmla="*/ 204788 w 466725"/>
                <a:gd name="connsiteY115" fmla="*/ 320993 h 1200150"/>
                <a:gd name="connsiteX116" fmla="*/ 146685 w 466725"/>
                <a:gd name="connsiteY116" fmla="*/ 320993 h 1200150"/>
                <a:gd name="connsiteX117" fmla="*/ 146685 w 466725"/>
                <a:gd name="connsiteY117" fmla="*/ 254318 h 1200150"/>
                <a:gd name="connsiteX118" fmla="*/ 204788 w 466725"/>
                <a:gd name="connsiteY118" fmla="*/ 254318 h 1200150"/>
                <a:gd name="connsiteX119" fmla="*/ 144780 w 466725"/>
                <a:gd name="connsiteY119" fmla="*/ 349568 h 1200150"/>
                <a:gd name="connsiteX120" fmla="*/ 205740 w 466725"/>
                <a:gd name="connsiteY120" fmla="*/ 349568 h 1200150"/>
                <a:gd name="connsiteX121" fmla="*/ 204788 w 466725"/>
                <a:gd name="connsiteY121" fmla="*/ 407670 h 1200150"/>
                <a:gd name="connsiteX122" fmla="*/ 194310 w 466725"/>
                <a:gd name="connsiteY122" fmla="*/ 418148 h 1200150"/>
                <a:gd name="connsiteX123" fmla="*/ 144780 w 466725"/>
                <a:gd name="connsiteY123" fmla="*/ 377190 h 1200150"/>
                <a:gd name="connsiteX124" fmla="*/ 144780 w 466725"/>
                <a:gd name="connsiteY124" fmla="*/ 349568 h 1200150"/>
                <a:gd name="connsiteX125" fmla="*/ 148590 w 466725"/>
                <a:gd name="connsiteY125" fmla="*/ 451485 h 1200150"/>
                <a:gd name="connsiteX126" fmla="*/ 204788 w 466725"/>
                <a:gd name="connsiteY126" fmla="*/ 441008 h 1200150"/>
                <a:gd name="connsiteX127" fmla="*/ 204788 w 466725"/>
                <a:gd name="connsiteY127" fmla="*/ 515303 h 1200150"/>
                <a:gd name="connsiteX128" fmla="*/ 148590 w 466725"/>
                <a:gd name="connsiteY128" fmla="*/ 506730 h 1200150"/>
                <a:gd name="connsiteX129" fmla="*/ 148590 w 466725"/>
                <a:gd name="connsiteY129" fmla="*/ 451485 h 1200150"/>
                <a:gd name="connsiteX130" fmla="*/ 112395 w 466725"/>
                <a:gd name="connsiteY130" fmla="*/ 782003 h 1200150"/>
                <a:gd name="connsiteX131" fmla="*/ 110490 w 466725"/>
                <a:gd name="connsiteY131" fmla="*/ 797243 h 1200150"/>
                <a:gd name="connsiteX132" fmla="*/ 89535 w 466725"/>
                <a:gd name="connsiteY132" fmla="*/ 798195 h 1200150"/>
                <a:gd name="connsiteX133" fmla="*/ 39052 w 466725"/>
                <a:gd name="connsiteY133" fmla="*/ 745808 h 1200150"/>
                <a:gd name="connsiteX134" fmla="*/ 56197 w 466725"/>
                <a:gd name="connsiteY134" fmla="*/ 727710 h 1200150"/>
                <a:gd name="connsiteX135" fmla="*/ 112395 w 466725"/>
                <a:gd name="connsiteY135" fmla="*/ 782003 h 1200150"/>
                <a:gd name="connsiteX136" fmla="*/ 74295 w 466725"/>
                <a:gd name="connsiteY136" fmla="*/ 609600 h 1200150"/>
                <a:gd name="connsiteX137" fmla="*/ 40005 w 466725"/>
                <a:gd name="connsiteY137" fmla="*/ 572453 h 1200150"/>
                <a:gd name="connsiteX138" fmla="*/ 78105 w 466725"/>
                <a:gd name="connsiteY138" fmla="*/ 537210 h 1200150"/>
                <a:gd name="connsiteX139" fmla="*/ 112395 w 466725"/>
                <a:gd name="connsiteY139" fmla="*/ 574358 h 1200150"/>
                <a:gd name="connsiteX140" fmla="*/ 74295 w 466725"/>
                <a:gd name="connsiteY140" fmla="*/ 609600 h 1200150"/>
                <a:gd name="connsiteX141" fmla="*/ 112395 w 466725"/>
                <a:gd name="connsiteY141" fmla="*/ 480060 h 1200150"/>
                <a:gd name="connsiteX142" fmla="*/ 75247 w 466725"/>
                <a:gd name="connsiteY142" fmla="*/ 513398 h 1200150"/>
                <a:gd name="connsiteX143" fmla="*/ 40005 w 466725"/>
                <a:gd name="connsiteY143" fmla="*/ 477203 h 1200150"/>
                <a:gd name="connsiteX144" fmla="*/ 76200 w 466725"/>
                <a:gd name="connsiteY144" fmla="*/ 442913 h 1200150"/>
                <a:gd name="connsiteX145" fmla="*/ 112395 w 466725"/>
                <a:gd name="connsiteY145" fmla="*/ 480060 h 1200150"/>
                <a:gd name="connsiteX146" fmla="*/ 41910 w 466725"/>
                <a:gd name="connsiteY146" fmla="*/ 320993 h 1200150"/>
                <a:gd name="connsiteX147" fmla="*/ 41910 w 466725"/>
                <a:gd name="connsiteY147" fmla="*/ 252413 h 1200150"/>
                <a:gd name="connsiteX148" fmla="*/ 109538 w 466725"/>
                <a:gd name="connsiteY148" fmla="*/ 252413 h 1200150"/>
                <a:gd name="connsiteX149" fmla="*/ 109538 w 466725"/>
                <a:gd name="connsiteY149" fmla="*/ 320993 h 1200150"/>
                <a:gd name="connsiteX150" fmla="*/ 41910 w 466725"/>
                <a:gd name="connsiteY150" fmla="*/ 320993 h 1200150"/>
                <a:gd name="connsiteX151" fmla="*/ 40957 w 466725"/>
                <a:gd name="connsiteY151" fmla="*/ 169545 h 1200150"/>
                <a:gd name="connsiteX152" fmla="*/ 91440 w 466725"/>
                <a:gd name="connsiteY152" fmla="*/ 158115 h 1200150"/>
                <a:gd name="connsiteX153" fmla="*/ 111442 w 466725"/>
                <a:gd name="connsiteY153" fmla="*/ 171450 h 1200150"/>
                <a:gd name="connsiteX154" fmla="*/ 111442 w 466725"/>
                <a:gd name="connsiteY154" fmla="*/ 226695 h 1200150"/>
                <a:gd name="connsiteX155" fmla="*/ 87630 w 466725"/>
                <a:gd name="connsiteY155" fmla="*/ 227648 h 1200150"/>
                <a:gd name="connsiteX156" fmla="*/ 39052 w 466725"/>
                <a:gd name="connsiteY156" fmla="*/ 227648 h 1200150"/>
                <a:gd name="connsiteX157" fmla="*/ 40957 w 466725"/>
                <a:gd name="connsiteY157" fmla="*/ 169545 h 120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466725" h="1200150">
                  <a:moveTo>
                    <a:pt x="0" y="1203008"/>
                  </a:moveTo>
                  <a:lnTo>
                    <a:pt x="468630" y="1203008"/>
                  </a:lnTo>
                  <a:cubicBezTo>
                    <a:pt x="466725" y="1197293"/>
                    <a:pt x="464820" y="1189673"/>
                    <a:pt x="464820" y="1182053"/>
                  </a:cubicBezTo>
                  <a:cubicBezTo>
                    <a:pt x="464820" y="799147"/>
                    <a:pt x="464820" y="415290"/>
                    <a:pt x="464820" y="32385"/>
                  </a:cubicBezTo>
                  <a:cubicBezTo>
                    <a:pt x="464820" y="21908"/>
                    <a:pt x="464820" y="11430"/>
                    <a:pt x="464820" y="0"/>
                  </a:cubicBezTo>
                  <a:cubicBezTo>
                    <a:pt x="308610" y="0"/>
                    <a:pt x="156210" y="0"/>
                    <a:pt x="0" y="0"/>
                  </a:cubicBezTo>
                  <a:cubicBezTo>
                    <a:pt x="0" y="10478"/>
                    <a:pt x="0" y="20003"/>
                    <a:pt x="0" y="29528"/>
                  </a:cubicBezTo>
                  <a:cubicBezTo>
                    <a:pt x="0" y="414338"/>
                    <a:pt x="0" y="799147"/>
                    <a:pt x="0" y="1183958"/>
                  </a:cubicBezTo>
                  <a:cubicBezTo>
                    <a:pt x="952" y="1189673"/>
                    <a:pt x="1905" y="1196340"/>
                    <a:pt x="0" y="1203008"/>
                  </a:cubicBezTo>
                  <a:close/>
                  <a:moveTo>
                    <a:pt x="110490" y="892493"/>
                  </a:moveTo>
                  <a:cubicBezTo>
                    <a:pt x="87630" y="892493"/>
                    <a:pt x="65722" y="892493"/>
                    <a:pt x="41910" y="892493"/>
                  </a:cubicBezTo>
                  <a:cubicBezTo>
                    <a:pt x="41910" y="870585"/>
                    <a:pt x="41910" y="848678"/>
                    <a:pt x="41910" y="825818"/>
                  </a:cubicBezTo>
                  <a:cubicBezTo>
                    <a:pt x="64770" y="825818"/>
                    <a:pt x="86677" y="825818"/>
                    <a:pt x="110490" y="825818"/>
                  </a:cubicBezTo>
                  <a:cubicBezTo>
                    <a:pt x="110490" y="847725"/>
                    <a:pt x="110490" y="869633"/>
                    <a:pt x="110490" y="892493"/>
                  </a:cubicBezTo>
                  <a:close/>
                  <a:moveTo>
                    <a:pt x="204788" y="892493"/>
                  </a:moveTo>
                  <a:cubicBezTo>
                    <a:pt x="184785" y="892493"/>
                    <a:pt x="166688" y="892493"/>
                    <a:pt x="146685" y="892493"/>
                  </a:cubicBezTo>
                  <a:cubicBezTo>
                    <a:pt x="146685" y="870585"/>
                    <a:pt x="146685" y="848678"/>
                    <a:pt x="146685" y="824865"/>
                  </a:cubicBezTo>
                  <a:cubicBezTo>
                    <a:pt x="165735" y="824865"/>
                    <a:pt x="184785" y="824865"/>
                    <a:pt x="204788" y="824865"/>
                  </a:cubicBezTo>
                  <a:cubicBezTo>
                    <a:pt x="204788" y="848678"/>
                    <a:pt x="204788" y="869633"/>
                    <a:pt x="204788" y="892493"/>
                  </a:cubicBezTo>
                  <a:close/>
                  <a:moveTo>
                    <a:pt x="206692" y="673418"/>
                  </a:moveTo>
                  <a:cubicBezTo>
                    <a:pt x="206692" y="681990"/>
                    <a:pt x="206692" y="691515"/>
                    <a:pt x="206692" y="701040"/>
                  </a:cubicBezTo>
                  <a:cubicBezTo>
                    <a:pt x="200025" y="701993"/>
                    <a:pt x="198120" y="702945"/>
                    <a:pt x="195263" y="702945"/>
                  </a:cubicBezTo>
                  <a:cubicBezTo>
                    <a:pt x="136207" y="701993"/>
                    <a:pt x="146685" y="712470"/>
                    <a:pt x="144780" y="652463"/>
                  </a:cubicBezTo>
                  <a:cubicBezTo>
                    <a:pt x="144780" y="638175"/>
                    <a:pt x="149542" y="632460"/>
                    <a:pt x="164782" y="632460"/>
                  </a:cubicBezTo>
                  <a:cubicBezTo>
                    <a:pt x="215265" y="633413"/>
                    <a:pt x="204788" y="629603"/>
                    <a:pt x="206692" y="673418"/>
                  </a:cubicBezTo>
                  <a:close/>
                  <a:moveTo>
                    <a:pt x="309563" y="892493"/>
                  </a:moveTo>
                  <a:cubicBezTo>
                    <a:pt x="291465" y="892493"/>
                    <a:pt x="272415" y="892493"/>
                    <a:pt x="252413" y="892493"/>
                  </a:cubicBezTo>
                  <a:cubicBezTo>
                    <a:pt x="252413" y="870585"/>
                    <a:pt x="252413" y="848678"/>
                    <a:pt x="252413" y="824865"/>
                  </a:cubicBezTo>
                  <a:cubicBezTo>
                    <a:pt x="272415" y="824865"/>
                    <a:pt x="290513" y="824865"/>
                    <a:pt x="309563" y="824865"/>
                  </a:cubicBezTo>
                  <a:cubicBezTo>
                    <a:pt x="309563" y="847725"/>
                    <a:pt x="309563" y="869633"/>
                    <a:pt x="309563" y="892493"/>
                  </a:cubicBezTo>
                  <a:close/>
                  <a:moveTo>
                    <a:pt x="311467" y="701993"/>
                  </a:moveTo>
                  <a:cubicBezTo>
                    <a:pt x="289560" y="701993"/>
                    <a:pt x="271463" y="701993"/>
                    <a:pt x="250507" y="701993"/>
                  </a:cubicBezTo>
                  <a:cubicBezTo>
                    <a:pt x="250507" y="681990"/>
                    <a:pt x="249555" y="662940"/>
                    <a:pt x="251460" y="644843"/>
                  </a:cubicBezTo>
                  <a:cubicBezTo>
                    <a:pt x="251460" y="641033"/>
                    <a:pt x="259080" y="634365"/>
                    <a:pt x="264795" y="633413"/>
                  </a:cubicBezTo>
                  <a:cubicBezTo>
                    <a:pt x="307657" y="626745"/>
                    <a:pt x="312420" y="630555"/>
                    <a:pt x="311467" y="672465"/>
                  </a:cubicBezTo>
                  <a:cubicBezTo>
                    <a:pt x="311467" y="681990"/>
                    <a:pt x="311467" y="690563"/>
                    <a:pt x="311467" y="701993"/>
                  </a:cubicBezTo>
                  <a:close/>
                  <a:moveTo>
                    <a:pt x="404813" y="892493"/>
                  </a:moveTo>
                  <a:cubicBezTo>
                    <a:pt x="385763" y="892493"/>
                    <a:pt x="367665" y="892493"/>
                    <a:pt x="347663" y="892493"/>
                  </a:cubicBezTo>
                  <a:cubicBezTo>
                    <a:pt x="347663" y="870585"/>
                    <a:pt x="347663" y="848678"/>
                    <a:pt x="347663" y="824865"/>
                  </a:cubicBezTo>
                  <a:cubicBezTo>
                    <a:pt x="366713" y="824865"/>
                    <a:pt x="384810" y="824865"/>
                    <a:pt x="404813" y="824865"/>
                  </a:cubicBezTo>
                  <a:cubicBezTo>
                    <a:pt x="404813" y="846772"/>
                    <a:pt x="404813" y="869633"/>
                    <a:pt x="404813" y="892493"/>
                  </a:cubicBezTo>
                  <a:close/>
                  <a:moveTo>
                    <a:pt x="404813" y="797243"/>
                  </a:moveTo>
                  <a:cubicBezTo>
                    <a:pt x="385763" y="797243"/>
                    <a:pt x="367665" y="797243"/>
                    <a:pt x="346710" y="797243"/>
                  </a:cubicBezTo>
                  <a:cubicBezTo>
                    <a:pt x="345757" y="789622"/>
                    <a:pt x="345757" y="784860"/>
                    <a:pt x="345757" y="779145"/>
                  </a:cubicBezTo>
                  <a:cubicBezTo>
                    <a:pt x="344805" y="722947"/>
                    <a:pt x="346710" y="721043"/>
                    <a:pt x="404813" y="731520"/>
                  </a:cubicBezTo>
                  <a:cubicBezTo>
                    <a:pt x="404813" y="752475"/>
                    <a:pt x="404813" y="773430"/>
                    <a:pt x="404813" y="797243"/>
                  </a:cubicBezTo>
                  <a:close/>
                  <a:moveTo>
                    <a:pt x="405765" y="701993"/>
                  </a:moveTo>
                  <a:cubicBezTo>
                    <a:pt x="386715" y="701993"/>
                    <a:pt x="367665" y="701993"/>
                    <a:pt x="345757" y="701993"/>
                  </a:cubicBezTo>
                  <a:cubicBezTo>
                    <a:pt x="345757" y="681990"/>
                    <a:pt x="344805" y="662940"/>
                    <a:pt x="345757" y="643890"/>
                  </a:cubicBezTo>
                  <a:cubicBezTo>
                    <a:pt x="345757" y="640080"/>
                    <a:pt x="351472" y="634365"/>
                    <a:pt x="355282" y="634365"/>
                  </a:cubicBezTo>
                  <a:cubicBezTo>
                    <a:pt x="371475" y="633413"/>
                    <a:pt x="387667" y="634365"/>
                    <a:pt x="404813" y="634365"/>
                  </a:cubicBezTo>
                  <a:cubicBezTo>
                    <a:pt x="405765" y="659130"/>
                    <a:pt x="405765" y="680085"/>
                    <a:pt x="405765" y="701993"/>
                  </a:cubicBezTo>
                  <a:close/>
                  <a:moveTo>
                    <a:pt x="405765" y="444818"/>
                  </a:moveTo>
                  <a:cubicBezTo>
                    <a:pt x="405765" y="467678"/>
                    <a:pt x="405765" y="488633"/>
                    <a:pt x="405765" y="513398"/>
                  </a:cubicBezTo>
                  <a:cubicBezTo>
                    <a:pt x="389572" y="513398"/>
                    <a:pt x="373380" y="514350"/>
                    <a:pt x="358140" y="512445"/>
                  </a:cubicBezTo>
                  <a:cubicBezTo>
                    <a:pt x="353377" y="512445"/>
                    <a:pt x="346710" y="504825"/>
                    <a:pt x="345757" y="500063"/>
                  </a:cubicBezTo>
                  <a:cubicBezTo>
                    <a:pt x="344805" y="481965"/>
                    <a:pt x="344805" y="463868"/>
                    <a:pt x="344805" y="443865"/>
                  </a:cubicBezTo>
                  <a:cubicBezTo>
                    <a:pt x="365760" y="444818"/>
                    <a:pt x="384810" y="444818"/>
                    <a:pt x="405765" y="444818"/>
                  </a:cubicBezTo>
                  <a:close/>
                  <a:moveTo>
                    <a:pt x="404813" y="321945"/>
                  </a:moveTo>
                  <a:cubicBezTo>
                    <a:pt x="385763" y="321945"/>
                    <a:pt x="367665" y="321945"/>
                    <a:pt x="346710" y="321945"/>
                  </a:cubicBezTo>
                  <a:cubicBezTo>
                    <a:pt x="346710" y="298133"/>
                    <a:pt x="346710" y="277178"/>
                    <a:pt x="346710" y="254318"/>
                  </a:cubicBezTo>
                  <a:cubicBezTo>
                    <a:pt x="365760" y="254318"/>
                    <a:pt x="384810" y="254318"/>
                    <a:pt x="404813" y="254318"/>
                  </a:cubicBezTo>
                  <a:cubicBezTo>
                    <a:pt x="404813" y="276225"/>
                    <a:pt x="404813" y="298133"/>
                    <a:pt x="404813" y="321945"/>
                  </a:cubicBezTo>
                  <a:close/>
                  <a:moveTo>
                    <a:pt x="404813" y="159068"/>
                  </a:moveTo>
                  <a:cubicBezTo>
                    <a:pt x="404813" y="180023"/>
                    <a:pt x="404813" y="201930"/>
                    <a:pt x="404813" y="224790"/>
                  </a:cubicBezTo>
                  <a:cubicBezTo>
                    <a:pt x="386715" y="224790"/>
                    <a:pt x="367665" y="224790"/>
                    <a:pt x="346710" y="224790"/>
                  </a:cubicBezTo>
                  <a:cubicBezTo>
                    <a:pt x="345757" y="218123"/>
                    <a:pt x="345757" y="212408"/>
                    <a:pt x="345757" y="207645"/>
                  </a:cubicBezTo>
                  <a:cubicBezTo>
                    <a:pt x="343852" y="151448"/>
                    <a:pt x="345757" y="150495"/>
                    <a:pt x="404813" y="159068"/>
                  </a:cubicBezTo>
                  <a:close/>
                  <a:moveTo>
                    <a:pt x="346710" y="349568"/>
                  </a:moveTo>
                  <a:cubicBezTo>
                    <a:pt x="365760" y="349568"/>
                    <a:pt x="383857" y="349568"/>
                    <a:pt x="403860" y="349568"/>
                  </a:cubicBezTo>
                  <a:cubicBezTo>
                    <a:pt x="403860" y="371475"/>
                    <a:pt x="403860" y="393383"/>
                    <a:pt x="403860" y="415290"/>
                  </a:cubicBezTo>
                  <a:cubicBezTo>
                    <a:pt x="401955" y="416243"/>
                    <a:pt x="401003" y="417195"/>
                    <a:pt x="399097" y="417195"/>
                  </a:cubicBezTo>
                  <a:cubicBezTo>
                    <a:pt x="336232" y="417195"/>
                    <a:pt x="343852" y="433388"/>
                    <a:pt x="346710" y="349568"/>
                  </a:cubicBezTo>
                  <a:close/>
                  <a:moveTo>
                    <a:pt x="348615" y="544830"/>
                  </a:moveTo>
                  <a:cubicBezTo>
                    <a:pt x="355282" y="534353"/>
                    <a:pt x="383857" y="538163"/>
                    <a:pt x="405765" y="534353"/>
                  </a:cubicBezTo>
                  <a:cubicBezTo>
                    <a:pt x="405765" y="558165"/>
                    <a:pt x="405765" y="576263"/>
                    <a:pt x="405765" y="593408"/>
                  </a:cubicBezTo>
                  <a:cubicBezTo>
                    <a:pt x="405765" y="598170"/>
                    <a:pt x="404813" y="601980"/>
                    <a:pt x="403860" y="611505"/>
                  </a:cubicBezTo>
                  <a:cubicBezTo>
                    <a:pt x="383857" y="608648"/>
                    <a:pt x="355282" y="613410"/>
                    <a:pt x="348615" y="602933"/>
                  </a:cubicBezTo>
                  <a:cubicBezTo>
                    <a:pt x="340042" y="588645"/>
                    <a:pt x="340042" y="559118"/>
                    <a:pt x="348615" y="544830"/>
                  </a:cubicBezTo>
                  <a:close/>
                  <a:moveTo>
                    <a:pt x="306705" y="605790"/>
                  </a:moveTo>
                  <a:cubicBezTo>
                    <a:pt x="291465" y="609600"/>
                    <a:pt x="274320" y="608648"/>
                    <a:pt x="258127" y="607695"/>
                  </a:cubicBezTo>
                  <a:cubicBezTo>
                    <a:pt x="255270" y="607695"/>
                    <a:pt x="252413" y="600075"/>
                    <a:pt x="251460" y="595313"/>
                  </a:cubicBezTo>
                  <a:cubicBezTo>
                    <a:pt x="250507" y="586740"/>
                    <a:pt x="251460" y="579120"/>
                    <a:pt x="251460" y="570548"/>
                  </a:cubicBezTo>
                  <a:cubicBezTo>
                    <a:pt x="251460" y="537210"/>
                    <a:pt x="251460" y="537210"/>
                    <a:pt x="284797" y="537210"/>
                  </a:cubicBezTo>
                  <a:cubicBezTo>
                    <a:pt x="312420" y="537210"/>
                    <a:pt x="312420" y="537210"/>
                    <a:pt x="314325" y="575310"/>
                  </a:cubicBezTo>
                  <a:cubicBezTo>
                    <a:pt x="311467" y="585788"/>
                    <a:pt x="311467" y="604838"/>
                    <a:pt x="306705" y="605790"/>
                  </a:cubicBezTo>
                  <a:close/>
                  <a:moveTo>
                    <a:pt x="252413" y="254318"/>
                  </a:moveTo>
                  <a:cubicBezTo>
                    <a:pt x="270510" y="254318"/>
                    <a:pt x="289560" y="254318"/>
                    <a:pt x="309563" y="254318"/>
                  </a:cubicBezTo>
                  <a:cubicBezTo>
                    <a:pt x="309563" y="275273"/>
                    <a:pt x="309563" y="297180"/>
                    <a:pt x="309563" y="321945"/>
                  </a:cubicBezTo>
                  <a:cubicBezTo>
                    <a:pt x="290513" y="321945"/>
                    <a:pt x="272415" y="321945"/>
                    <a:pt x="252413" y="321945"/>
                  </a:cubicBezTo>
                  <a:cubicBezTo>
                    <a:pt x="252413" y="300038"/>
                    <a:pt x="252413" y="278130"/>
                    <a:pt x="252413" y="254318"/>
                  </a:cubicBezTo>
                  <a:close/>
                  <a:moveTo>
                    <a:pt x="253365" y="349568"/>
                  </a:moveTo>
                  <a:cubicBezTo>
                    <a:pt x="271463" y="349568"/>
                    <a:pt x="289560" y="349568"/>
                    <a:pt x="309563" y="349568"/>
                  </a:cubicBezTo>
                  <a:cubicBezTo>
                    <a:pt x="309563" y="372428"/>
                    <a:pt x="309563" y="393383"/>
                    <a:pt x="309563" y="414338"/>
                  </a:cubicBezTo>
                  <a:cubicBezTo>
                    <a:pt x="306705" y="416243"/>
                    <a:pt x="305752" y="417195"/>
                    <a:pt x="304800" y="417195"/>
                  </a:cubicBezTo>
                  <a:cubicBezTo>
                    <a:pt x="247650" y="422910"/>
                    <a:pt x="240030" y="412433"/>
                    <a:pt x="253365" y="349568"/>
                  </a:cubicBezTo>
                  <a:close/>
                  <a:moveTo>
                    <a:pt x="254317" y="736283"/>
                  </a:moveTo>
                  <a:cubicBezTo>
                    <a:pt x="260985" y="725805"/>
                    <a:pt x="288607" y="728663"/>
                    <a:pt x="310515" y="725805"/>
                  </a:cubicBezTo>
                  <a:cubicBezTo>
                    <a:pt x="310515" y="753428"/>
                    <a:pt x="310515" y="774383"/>
                    <a:pt x="310515" y="799147"/>
                  </a:cubicBezTo>
                  <a:cubicBezTo>
                    <a:pt x="291465" y="798195"/>
                    <a:pt x="262890" y="803910"/>
                    <a:pt x="255270" y="793433"/>
                  </a:cubicBezTo>
                  <a:cubicBezTo>
                    <a:pt x="245745" y="780097"/>
                    <a:pt x="244792" y="750570"/>
                    <a:pt x="254317" y="736283"/>
                  </a:cubicBezTo>
                  <a:close/>
                  <a:moveTo>
                    <a:pt x="201930" y="605790"/>
                  </a:moveTo>
                  <a:cubicBezTo>
                    <a:pt x="186690" y="610553"/>
                    <a:pt x="169545" y="608648"/>
                    <a:pt x="153352" y="607695"/>
                  </a:cubicBezTo>
                  <a:cubicBezTo>
                    <a:pt x="150495" y="607695"/>
                    <a:pt x="146685" y="600075"/>
                    <a:pt x="146685" y="595313"/>
                  </a:cubicBezTo>
                  <a:cubicBezTo>
                    <a:pt x="145732" y="582930"/>
                    <a:pt x="147638" y="571500"/>
                    <a:pt x="145732" y="559118"/>
                  </a:cubicBezTo>
                  <a:cubicBezTo>
                    <a:pt x="143827" y="540068"/>
                    <a:pt x="152400" y="536258"/>
                    <a:pt x="169545" y="536258"/>
                  </a:cubicBezTo>
                  <a:cubicBezTo>
                    <a:pt x="214313" y="537210"/>
                    <a:pt x="206692" y="533400"/>
                    <a:pt x="208597" y="574358"/>
                  </a:cubicBezTo>
                  <a:cubicBezTo>
                    <a:pt x="205740" y="585788"/>
                    <a:pt x="206692" y="604838"/>
                    <a:pt x="201930" y="605790"/>
                  </a:cubicBezTo>
                  <a:close/>
                  <a:moveTo>
                    <a:pt x="145732" y="167640"/>
                  </a:moveTo>
                  <a:cubicBezTo>
                    <a:pt x="145732" y="163830"/>
                    <a:pt x="153352" y="158115"/>
                    <a:pt x="157163" y="158115"/>
                  </a:cubicBezTo>
                  <a:cubicBezTo>
                    <a:pt x="172402" y="157163"/>
                    <a:pt x="186690" y="158115"/>
                    <a:pt x="204788" y="158115"/>
                  </a:cubicBezTo>
                  <a:cubicBezTo>
                    <a:pt x="204788" y="182880"/>
                    <a:pt x="204788" y="203835"/>
                    <a:pt x="204788" y="226695"/>
                  </a:cubicBezTo>
                  <a:cubicBezTo>
                    <a:pt x="185738" y="226695"/>
                    <a:pt x="166688" y="226695"/>
                    <a:pt x="144780" y="226695"/>
                  </a:cubicBezTo>
                  <a:cubicBezTo>
                    <a:pt x="145732" y="205740"/>
                    <a:pt x="144780" y="186690"/>
                    <a:pt x="145732" y="167640"/>
                  </a:cubicBezTo>
                  <a:close/>
                  <a:moveTo>
                    <a:pt x="204788" y="254318"/>
                  </a:moveTo>
                  <a:cubicBezTo>
                    <a:pt x="204788" y="276225"/>
                    <a:pt x="204788" y="297180"/>
                    <a:pt x="204788" y="320993"/>
                  </a:cubicBezTo>
                  <a:cubicBezTo>
                    <a:pt x="186690" y="320993"/>
                    <a:pt x="167640" y="320993"/>
                    <a:pt x="146685" y="320993"/>
                  </a:cubicBezTo>
                  <a:cubicBezTo>
                    <a:pt x="146685" y="298133"/>
                    <a:pt x="146685" y="277178"/>
                    <a:pt x="146685" y="254318"/>
                  </a:cubicBezTo>
                  <a:cubicBezTo>
                    <a:pt x="165735" y="254318"/>
                    <a:pt x="183832" y="254318"/>
                    <a:pt x="204788" y="254318"/>
                  </a:cubicBezTo>
                  <a:close/>
                  <a:moveTo>
                    <a:pt x="144780" y="349568"/>
                  </a:moveTo>
                  <a:cubicBezTo>
                    <a:pt x="165735" y="349568"/>
                    <a:pt x="183832" y="349568"/>
                    <a:pt x="205740" y="349568"/>
                  </a:cubicBezTo>
                  <a:cubicBezTo>
                    <a:pt x="205740" y="368618"/>
                    <a:pt x="206692" y="388620"/>
                    <a:pt x="204788" y="407670"/>
                  </a:cubicBezTo>
                  <a:cubicBezTo>
                    <a:pt x="204788" y="411480"/>
                    <a:pt x="198120" y="417195"/>
                    <a:pt x="194310" y="418148"/>
                  </a:cubicBezTo>
                  <a:cubicBezTo>
                    <a:pt x="150495" y="426720"/>
                    <a:pt x="144780" y="421005"/>
                    <a:pt x="144780" y="377190"/>
                  </a:cubicBezTo>
                  <a:cubicBezTo>
                    <a:pt x="144780" y="368618"/>
                    <a:pt x="144780" y="359093"/>
                    <a:pt x="144780" y="349568"/>
                  </a:cubicBezTo>
                  <a:close/>
                  <a:moveTo>
                    <a:pt x="148590" y="451485"/>
                  </a:moveTo>
                  <a:cubicBezTo>
                    <a:pt x="156210" y="441008"/>
                    <a:pt x="183832" y="443865"/>
                    <a:pt x="204788" y="441008"/>
                  </a:cubicBezTo>
                  <a:cubicBezTo>
                    <a:pt x="204788" y="468630"/>
                    <a:pt x="204788" y="489585"/>
                    <a:pt x="204788" y="515303"/>
                  </a:cubicBezTo>
                  <a:cubicBezTo>
                    <a:pt x="184785" y="513398"/>
                    <a:pt x="157163" y="517208"/>
                    <a:pt x="148590" y="506730"/>
                  </a:cubicBezTo>
                  <a:cubicBezTo>
                    <a:pt x="140017" y="494348"/>
                    <a:pt x="139065" y="463868"/>
                    <a:pt x="148590" y="451485"/>
                  </a:cubicBezTo>
                  <a:close/>
                  <a:moveTo>
                    <a:pt x="112395" y="782003"/>
                  </a:moveTo>
                  <a:cubicBezTo>
                    <a:pt x="112395" y="786765"/>
                    <a:pt x="111442" y="790575"/>
                    <a:pt x="110490" y="797243"/>
                  </a:cubicBezTo>
                  <a:cubicBezTo>
                    <a:pt x="101917" y="797243"/>
                    <a:pt x="96202" y="798195"/>
                    <a:pt x="89535" y="798195"/>
                  </a:cubicBezTo>
                  <a:cubicBezTo>
                    <a:pt x="36195" y="799147"/>
                    <a:pt x="36195" y="799147"/>
                    <a:pt x="39052" y="745808"/>
                  </a:cubicBezTo>
                  <a:cubicBezTo>
                    <a:pt x="40005" y="733425"/>
                    <a:pt x="42863" y="727710"/>
                    <a:pt x="56197" y="727710"/>
                  </a:cubicBezTo>
                  <a:cubicBezTo>
                    <a:pt x="122872" y="729615"/>
                    <a:pt x="111442" y="717233"/>
                    <a:pt x="112395" y="782003"/>
                  </a:cubicBezTo>
                  <a:close/>
                  <a:moveTo>
                    <a:pt x="74295" y="609600"/>
                  </a:moveTo>
                  <a:cubicBezTo>
                    <a:pt x="40005" y="609600"/>
                    <a:pt x="40005" y="609600"/>
                    <a:pt x="40005" y="572453"/>
                  </a:cubicBezTo>
                  <a:cubicBezTo>
                    <a:pt x="40005" y="537210"/>
                    <a:pt x="40005" y="537210"/>
                    <a:pt x="78105" y="537210"/>
                  </a:cubicBezTo>
                  <a:cubicBezTo>
                    <a:pt x="112395" y="537210"/>
                    <a:pt x="112395" y="537210"/>
                    <a:pt x="112395" y="574358"/>
                  </a:cubicBezTo>
                  <a:cubicBezTo>
                    <a:pt x="112395" y="609600"/>
                    <a:pt x="112395" y="609600"/>
                    <a:pt x="74295" y="609600"/>
                  </a:cubicBezTo>
                  <a:close/>
                  <a:moveTo>
                    <a:pt x="112395" y="480060"/>
                  </a:moveTo>
                  <a:cubicBezTo>
                    <a:pt x="112395" y="513398"/>
                    <a:pt x="112395" y="513398"/>
                    <a:pt x="75247" y="513398"/>
                  </a:cubicBezTo>
                  <a:cubicBezTo>
                    <a:pt x="40005" y="513398"/>
                    <a:pt x="40005" y="513398"/>
                    <a:pt x="40005" y="477203"/>
                  </a:cubicBezTo>
                  <a:cubicBezTo>
                    <a:pt x="40005" y="437198"/>
                    <a:pt x="38100" y="443865"/>
                    <a:pt x="76200" y="442913"/>
                  </a:cubicBezTo>
                  <a:cubicBezTo>
                    <a:pt x="115252" y="443865"/>
                    <a:pt x="112395" y="438150"/>
                    <a:pt x="112395" y="480060"/>
                  </a:cubicBezTo>
                  <a:close/>
                  <a:moveTo>
                    <a:pt x="41910" y="320993"/>
                  </a:moveTo>
                  <a:cubicBezTo>
                    <a:pt x="41910" y="299085"/>
                    <a:pt x="41910" y="277178"/>
                    <a:pt x="41910" y="252413"/>
                  </a:cubicBezTo>
                  <a:cubicBezTo>
                    <a:pt x="65722" y="252413"/>
                    <a:pt x="86677" y="252413"/>
                    <a:pt x="109538" y="252413"/>
                  </a:cubicBezTo>
                  <a:cubicBezTo>
                    <a:pt x="109538" y="275273"/>
                    <a:pt x="109538" y="297180"/>
                    <a:pt x="109538" y="320993"/>
                  </a:cubicBezTo>
                  <a:cubicBezTo>
                    <a:pt x="87630" y="320993"/>
                    <a:pt x="65722" y="320993"/>
                    <a:pt x="41910" y="320993"/>
                  </a:cubicBezTo>
                  <a:close/>
                  <a:moveTo>
                    <a:pt x="40957" y="169545"/>
                  </a:moveTo>
                  <a:cubicBezTo>
                    <a:pt x="49530" y="142875"/>
                    <a:pt x="74295" y="162878"/>
                    <a:pt x="91440" y="158115"/>
                  </a:cubicBezTo>
                  <a:cubicBezTo>
                    <a:pt x="100965" y="155258"/>
                    <a:pt x="111442" y="156210"/>
                    <a:pt x="111442" y="171450"/>
                  </a:cubicBezTo>
                  <a:cubicBezTo>
                    <a:pt x="111442" y="188595"/>
                    <a:pt x="111442" y="205740"/>
                    <a:pt x="111442" y="226695"/>
                  </a:cubicBezTo>
                  <a:cubicBezTo>
                    <a:pt x="100965" y="227648"/>
                    <a:pt x="94297" y="227648"/>
                    <a:pt x="87630" y="227648"/>
                  </a:cubicBezTo>
                  <a:cubicBezTo>
                    <a:pt x="72390" y="227648"/>
                    <a:pt x="57150" y="227648"/>
                    <a:pt x="39052" y="227648"/>
                  </a:cubicBezTo>
                  <a:cubicBezTo>
                    <a:pt x="40005" y="206693"/>
                    <a:pt x="36195" y="185738"/>
                    <a:pt x="40957" y="16954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A17A44F-4F46-4878-9D14-6D36E81375DF}"/>
                </a:ext>
              </a:extLst>
            </p:cNvPr>
            <p:cNvSpPr/>
            <p:nvPr/>
          </p:nvSpPr>
          <p:spPr>
            <a:xfrm>
              <a:off x="3261350" y="4764882"/>
              <a:ext cx="283580" cy="984653"/>
            </a:xfrm>
            <a:custGeom>
              <a:avLst/>
              <a:gdLst>
                <a:gd name="connsiteX0" fmla="*/ 344805 w 342900"/>
                <a:gd name="connsiteY0" fmla="*/ 1193721 h 1190625"/>
                <a:gd name="connsiteX1" fmla="*/ 342900 w 342900"/>
                <a:gd name="connsiteY1" fmla="*/ 1161335 h 1190625"/>
                <a:gd name="connsiteX2" fmla="*/ 342900 w 342900"/>
                <a:gd name="connsiteY2" fmla="*/ 116443 h 1190625"/>
                <a:gd name="connsiteX3" fmla="*/ 342900 w 342900"/>
                <a:gd name="connsiteY3" fmla="*/ 86916 h 1190625"/>
                <a:gd name="connsiteX4" fmla="*/ 304800 w 342900"/>
                <a:gd name="connsiteY4" fmla="*/ 84058 h 1190625"/>
                <a:gd name="connsiteX5" fmla="*/ 303848 w 342900"/>
                <a:gd name="connsiteY5" fmla="*/ 17383 h 1190625"/>
                <a:gd name="connsiteX6" fmla="*/ 291465 w 342900"/>
                <a:gd name="connsiteY6" fmla="*/ 1191 h 1190625"/>
                <a:gd name="connsiteX7" fmla="*/ 237173 w 342900"/>
                <a:gd name="connsiteY7" fmla="*/ 238 h 1190625"/>
                <a:gd name="connsiteX8" fmla="*/ 237173 w 342900"/>
                <a:gd name="connsiteY8" fmla="*/ 86916 h 1190625"/>
                <a:gd name="connsiteX9" fmla="*/ 0 w 342900"/>
                <a:gd name="connsiteY9" fmla="*/ 86916 h 1190625"/>
                <a:gd name="connsiteX10" fmla="*/ 0 w 342900"/>
                <a:gd name="connsiteY10" fmla="*/ 1193721 h 1190625"/>
                <a:gd name="connsiteX11" fmla="*/ 344805 w 342900"/>
                <a:gd name="connsiteY11" fmla="*/ 1193721 h 1190625"/>
                <a:gd name="connsiteX12" fmla="*/ 315278 w 342900"/>
                <a:gd name="connsiteY12" fmla="*/ 971788 h 1190625"/>
                <a:gd name="connsiteX13" fmla="*/ 238125 w 342900"/>
                <a:gd name="connsiteY13" fmla="*/ 971788 h 1190625"/>
                <a:gd name="connsiteX14" fmla="*/ 238125 w 342900"/>
                <a:gd name="connsiteY14" fmla="*/ 885110 h 1190625"/>
                <a:gd name="connsiteX15" fmla="*/ 315278 w 342900"/>
                <a:gd name="connsiteY15" fmla="*/ 885110 h 1190625"/>
                <a:gd name="connsiteX16" fmla="*/ 315278 w 342900"/>
                <a:gd name="connsiteY16" fmla="*/ 971788 h 1190625"/>
                <a:gd name="connsiteX17" fmla="*/ 315278 w 342900"/>
                <a:gd name="connsiteY17" fmla="*/ 724138 h 1190625"/>
                <a:gd name="connsiteX18" fmla="*/ 238125 w 342900"/>
                <a:gd name="connsiteY18" fmla="*/ 724138 h 1190625"/>
                <a:gd name="connsiteX19" fmla="*/ 238125 w 342900"/>
                <a:gd name="connsiteY19" fmla="*/ 637460 h 1190625"/>
                <a:gd name="connsiteX20" fmla="*/ 315278 w 342900"/>
                <a:gd name="connsiteY20" fmla="*/ 637460 h 1190625"/>
                <a:gd name="connsiteX21" fmla="*/ 315278 w 342900"/>
                <a:gd name="connsiteY21" fmla="*/ 724138 h 1190625"/>
                <a:gd name="connsiteX22" fmla="*/ 239078 w 342900"/>
                <a:gd name="connsiteY22" fmla="*/ 265033 h 1190625"/>
                <a:gd name="connsiteX23" fmla="*/ 316230 w 342900"/>
                <a:gd name="connsiteY23" fmla="*/ 265033 h 1190625"/>
                <a:gd name="connsiteX24" fmla="*/ 316230 w 342900"/>
                <a:gd name="connsiteY24" fmla="*/ 353616 h 1190625"/>
                <a:gd name="connsiteX25" fmla="*/ 239078 w 342900"/>
                <a:gd name="connsiteY25" fmla="*/ 353616 h 1190625"/>
                <a:gd name="connsiteX26" fmla="*/ 239078 w 342900"/>
                <a:gd name="connsiteY26" fmla="*/ 265033 h 1190625"/>
                <a:gd name="connsiteX27" fmla="*/ 238125 w 342900"/>
                <a:gd name="connsiteY27" fmla="*/ 388858 h 1190625"/>
                <a:gd name="connsiteX28" fmla="*/ 314325 w 342900"/>
                <a:gd name="connsiteY28" fmla="*/ 388858 h 1190625"/>
                <a:gd name="connsiteX29" fmla="*/ 314325 w 342900"/>
                <a:gd name="connsiteY29" fmla="*/ 477441 h 1190625"/>
                <a:gd name="connsiteX30" fmla="*/ 238125 w 342900"/>
                <a:gd name="connsiteY30" fmla="*/ 477441 h 1190625"/>
                <a:gd name="connsiteX31" fmla="*/ 238125 w 342900"/>
                <a:gd name="connsiteY31" fmla="*/ 388858 h 1190625"/>
                <a:gd name="connsiteX32" fmla="*/ 238125 w 342900"/>
                <a:gd name="connsiteY32" fmla="*/ 761285 h 1190625"/>
                <a:gd name="connsiteX33" fmla="*/ 314325 w 342900"/>
                <a:gd name="connsiteY33" fmla="*/ 761285 h 1190625"/>
                <a:gd name="connsiteX34" fmla="*/ 314325 w 342900"/>
                <a:gd name="connsiteY34" fmla="*/ 848916 h 1190625"/>
                <a:gd name="connsiteX35" fmla="*/ 238125 w 342900"/>
                <a:gd name="connsiteY35" fmla="*/ 848916 h 1190625"/>
                <a:gd name="connsiteX36" fmla="*/ 238125 w 342900"/>
                <a:gd name="connsiteY36" fmla="*/ 761285 h 1190625"/>
                <a:gd name="connsiteX37" fmla="*/ 103823 w 342900"/>
                <a:gd name="connsiteY37" fmla="*/ 1094660 h 1190625"/>
                <a:gd name="connsiteX38" fmla="*/ 26670 w 342900"/>
                <a:gd name="connsiteY38" fmla="*/ 1094660 h 1190625"/>
                <a:gd name="connsiteX39" fmla="*/ 26670 w 342900"/>
                <a:gd name="connsiteY39" fmla="*/ 1008935 h 1190625"/>
                <a:gd name="connsiteX40" fmla="*/ 103823 w 342900"/>
                <a:gd name="connsiteY40" fmla="*/ 1008935 h 1190625"/>
                <a:gd name="connsiteX41" fmla="*/ 103823 w 342900"/>
                <a:gd name="connsiteY41" fmla="*/ 1094660 h 1190625"/>
                <a:gd name="connsiteX42" fmla="*/ 103823 w 342900"/>
                <a:gd name="connsiteY42" fmla="*/ 971788 h 1190625"/>
                <a:gd name="connsiteX43" fmla="*/ 27623 w 342900"/>
                <a:gd name="connsiteY43" fmla="*/ 971788 h 1190625"/>
                <a:gd name="connsiteX44" fmla="*/ 27623 w 342900"/>
                <a:gd name="connsiteY44" fmla="*/ 885110 h 1190625"/>
                <a:gd name="connsiteX45" fmla="*/ 103823 w 342900"/>
                <a:gd name="connsiteY45" fmla="*/ 885110 h 1190625"/>
                <a:gd name="connsiteX46" fmla="*/ 103823 w 342900"/>
                <a:gd name="connsiteY46" fmla="*/ 971788 h 1190625"/>
                <a:gd name="connsiteX47" fmla="*/ 104775 w 342900"/>
                <a:gd name="connsiteY47" fmla="*/ 847010 h 1190625"/>
                <a:gd name="connsiteX48" fmla="*/ 28575 w 342900"/>
                <a:gd name="connsiteY48" fmla="*/ 847010 h 1190625"/>
                <a:gd name="connsiteX49" fmla="*/ 28575 w 342900"/>
                <a:gd name="connsiteY49" fmla="*/ 760333 h 1190625"/>
                <a:gd name="connsiteX50" fmla="*/ 104775 w 342900"/>
                <a:gd name="connsiteY50" fmla="*/ 760333 h 1190625"/>
                <a:gd name="connsiteX51" fmla="*/ 104775 w 342900"/>
                <a:gd name="connsiteY51" fmla="*/ 847010 h 1190625"/>
                <a:gd name="connsiteX52" fmla="*/ 28575 w 342900"/>
                <a:gd name="connsiteY52" fmla="*/ 724138 h 1190625"/>
                <a:gd name="connsiteX53" fmla="*/ 28575 w 342900"/>
                <a:gd name="connsiteY53" fmla="*/ 637460 h 1190625"/>
                <a:gd name="connsiteX54" fmla="*/ 104775 w 342900"/>
                <a:gd name="connsiteY54" fmla="*/ 637460 h 1190625"/>
                <a:gd name="connsiteX55" fmla="*/ 104775 w 342900"/>
                <a:gd name="connsiteY55" fmla="*/ 724138 h 1190625"/>
                <a:gd name="connsiteX56" fmla="*/ 28575 w 342900"/>
                <a:gd name="connsiteY56" fmla="*/ 724138 h 1190625"/>
                <a:gd name="connsiteX57" fmla="*/ 104775 w 342900"/>
                <a:gd name="connsiteY57" fmla="*/ 601266 h 1190625"/>
                <a:gd name="connsiteX58" fmla="*/ 27623 w 342900"/>
                <a:gd name="connsiteY58" fmla="*/ 601266 h 1190625"/>
                <a:gd name="connsiteX59" fmla="*/ 27623 w 342900"/>
                <a:gd name="connsiteY59" fmla="*/ 514588 h 1190625"/>
                <a:gd name="connsiteX60" fmla="*/ 104775 w 342900"/>
                <a:gd name="connsiteY60" fmla="*/ 514588 h 1190625"/>
                <a:gd name="connsiteX61" fmla="*/ 104775 w 342900"/>
                <a:gd name="connsiteY61" fmla="*/ 601266 h 1190625"/>
                <a:gd name="connsiteX62" fmla="*/ 209550 w 342900"/>
                <a:gd name="connsiteY62" fmla="*/ 1094660 h 1190625"/>
                <a:gd name="connsiteX63" fmla="*/ 132398 w 342900"/>
                <a:gd name="connsiteY63" fmla="*/ 1094660 h 1190625"/>
                <a:gd name="connsiteX64" fmla="*/ 132398 w 342900"/>
                <a:gd name="connsiteY64" fmla="*/ 1008935 h 1190625"/>
                <a:gd name="connsiteX65" fmla="*/ 209550 w 342900"/>
                <a:gd name="connsiteY65" fmla="*/ 1008935 h 1190625"/>
                <a:gd name="connsiteX66" fmla="*/ 209550 w 342900"/>
                <a:gd name="connsiteY66" fmla="*/ 1094660 h 1190625"/>
                <a:gd name="connsiteX67" fmla="*/ 132398 w 342900"/>
                <a:gd name="connsiteY67" fmla="*/ 476488 h 1190625"/>
                <a:gd name="connsiteX68" fmla="*/ 132398 w 342900"/>
                <a:gd name="connsiteY68" fmla="*/ 387906 h 1190625"/>
                <a:gd name="connsiteX69" fmla="*/ 208598 w 342900"/>
                <a:gd name="connsiteY69" fmla="*/ 387906 h 1190625"/>
                <a:gd name="connsiteX70" fmla="*/ 208598 w 342900"/>
                <a:gd name="connsiteY70" fmla="*/ 476488 h 1190625"/>
                <a:gd name="connsiteX71" fmla="*/ 132398 w 342900"/>
                <a:gd name="connsiteY71" fmla="*/ 476488 h 1190625"/>
                <a:gd name="connsiteX72" fmla="*/ 209550 w 342900"/>
                <a:gd name="connsiteY72" fmla="*/ 971788 h 1190625"/>
                <a:gd name="connsiteX73" fmla="*/ 132398 w 342900"/>
                <a:gd name="connsiteY73" fmla="*/ 971788 h 1190625"/>
                <a:gd name="connsiteX74" fmla="*/ 132398 w 342900"/>
                <a:gd name="connsiteY74" fmla="*/ 885110 h 1190625"/>
                <a:gd name="connsiteX75" fmla="*/ 209550 w 342900"/>
                <a:gd name="connsiteY75" fmla="*/ 885110 h 1190625"/>
                <a:gd name="connsiteX76" fmla="*/ 209550 w 342900"/>
                <a:gd name="connsiteY76" fmla="*/ 971788 h 1190625"/>
                <a:gd name="connsiteX77" fmla="*/ 209550 w 342900"/>
                <a:gd name="connsiteY77" fmla="*/ 724138 h 1190625"/>
                <a:gd name="connsiteX78" fmla="*/ 132398 w 342900"/>
                <a:gd name="connsiteY78" fmla="*/ 724138 h 1190625"/>
                <a:gd name="connsiteX79" fmla="*/ 132398 w 342900"/>
                <a:gd name="connsiteY79" fmla="*/ 637460 h 1190625"/>
                <a:gd name="connsiteX80" fmla="*/ 209550 w 342900"/>
                <a:gd name="connsiteY80" fmla="*/ 637460 h 1190625"/>
                <a:gd name="connsiteX81" fmla="*/ 209550 w 342900"/>
                <a:gd name="connsiteY81" fmla="*/ 724138 h 1190625"/>
                <a:gd name="connsiteX82" fmla="*/ 209550 w 342900"/>
                <a:gd name="connsiteY82" fmla="*/ 601266 h 1190625"/>
                <a:gd name="connsiteX83" fmla="*/ 133350 w 342900"/>
                <a:gd name="connsiteY83" fmla="*/ 601266 h 1190625"/>
                <a:gd name="connsiteX84" fmla="*/ 133350 w 342900"/>
                <a:gd name="connsiteY84" fmla="*/ 514588 h 1190625"/>
                <a:gd name="connsiteX85" fmla="*/ 209550 w 342900"/>
                <a:gd name="connsiteY85" fmla="*/ 514588 h 1190625"/>
                <a:gd name="connsiteX86" fmla="*/ 209550 w 342900"/>
                <a:gd name="connsiteY86" fmla="*/ 601266 h 1190625"/>
                <a:gd name="connsiteX87" fmla="*/ 133350 w 342900"/>
                <a:gd name="connsiteY87" fmla="*/ 142160 h 1190625"/>
                <a:gd name="connsiteX88" fmla="*/ 209550 w 342900"/>
                <a:gd name="connsiteY88" fmla="*/ 142160 h 1190625"/>
                <a:gd name="connsiteX89" fmla="*/ 209550 w 342900"/>
                <a:gd name="connsiteY89" fmla="*/ 230743 h 1190625"/>
                <a:gd name="connsiteX90" fmla="*/ 133350 w 342900"/>
                <a:gd name="connsiteY90" fmla="*/ 230743 h 1190625"/>
                <a:gd name="connsiteX91" fmla="*/ 133350 w 342900"/>
                <a:gd name="connsiteY91" fmla="*/ 142160 h 1190625"/>
                <a:gd name="connsiteX92" fmla="*/ 132398 w 342900"/>
                <a:gd name="connsiteY92" fmla="*/ 265033 h 1190625"/>
                <a:gd name="connsiteX93" fmla="*/ 209550 w 342900"/>
                <a:gd name="connsiteY93" fmla="*/ 265033 h 1190625"/>
                <a:gd name="connsiteX94" fmla="*/ 209550 w 342900"/>
                <a:gd name="connsiteY94" fmla="*/ 353616 h 1190625"/>
                <a:gd name="connsiteX95" fmla="*/ 132398 w 342900"/>
                <a:gd name="connsiteY95" fmla="*/ 353616 h 1190625"/>
                <a:gd name="connsiteX96" fmla="*/ 132398 w 342900"/>
                <a:gd name="connsiteY96" fmla="*/ 265033 h 1190625"/>
                <a:gd name="connsiteX97" fmla="*/ 26670 w 342900"/>
                <a:gd name="connsiteY97" fmla="*/ 153591 h 1190625"/>
                <a:gd name="connsiteX98" fmla="*/ 40005 w 342900"/>
                <a:gd name="connsiteY98" fmla="*/ 140256 h 1190625"/>
                <a:gd name="connsiteX99" fmla="*/ 103823 w 342900"/>
                <a:gd name="connsiteY99" fmla="*/ 139303 h 1190625"/>
                <a:gd name="connsiteX100" fmla="*/ 103823 w 342900"/>
                <a:gd name="connsiteY100" fmla="*/ 230743 h 1190625"/>
                <a:gd name="connsiteX101" fmla="*/ 38100 w 342900"/>
                <a:gd name="connsiteY101" fmla="*/ 229791 h 1190625"/>
                <a:gd name="connsiteX102" fmla="*/ 27623 w 342900"/>
                <a:gd name="connsiteY102" fmla="*/ 216456 h 1190625"/>
                <a:gd name="connsiteX103" fmla="*/ 26670 w 342900"/>
                <a:gd name="connsiteY103" fmla="*/ 153591 h 1190625"/>
                <a:gd name="connsiteX104" fmla="*/ 26670 w 342900"/>
                <a:gd name="connsiteY104" fmla="*/ 325993 h 1190625"/>
                <a:gd name="connsiteX105" fmla="*/ 104775 w 342900"/>
                <a:gd name="connsiteY105" fmla="*/ 266938 h 1190625"/>
                <a:gd name="connsiteX106" fmla="*/ 104775 w 342900"/>
                <a:gd name="connsiteY106" fmla="*/ 355521 h 1190625"/>
                <a:gd name="connsiteX107" fmla="*/ 38100 w 342900"/>
                <a:gd name="connsiteY107" fmla="*/ 354568 h 1190625"/>
                <a:gd name="connsiteX108" fmla="*/ 26670 w 342900"/>
                <a:gd name="connsiteY108" fmla="*/ 342185 h 1190625"/>
                <a:gd name="connsiteX109" fmla="*/ 26670 w 342900"/>
                <a:gd name="connsiteY109" fmla="*/ 325993 h 119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342900" h="1190625">
                  <a:moveTo>
                    <a:pt x="344805" y="1193721"/>
                  </a:moveTo>
                  <a:cubicBezTo>
                    <a:pt x="342900" y="1188006"/>
                    <a:pt x="342900" y="1177528"/>
                    <a:pt x="342900" y="1161335"/>
                  </a:cubicBezTo>
                  <a:cubicBezTo>
                    <a:pt x="342900" y="812721"/>
                    <a:pt x="342900" y="465058"/>
                    <a:pt x="342900" y="116443"/>
                  </a:cubicBezTo>
                  <a:cubicBezTo>
                    <a:pt x="342900" y="106918"/>
                    <a:pt x="342900" y="97393"/>
                    <a:pt x="342900" y="86916"/>
                  </a:cubicBezTo>
                  <a:cubicBezTo>
                    <a:pt x="329565" y="85963"/>
                    <a:pt x="318135" y="85010"/>
                    <a:pt x="304800" y="84058"/>
                  </a:cubicBezTo>
                  <a:cubicBezTo>
                    <a:pt x="304800" y="61198"/>
                    <a:pt x="305753" y="39291"/>
                    <a:pt x="303848" y="17383"/>
                  </a:cubicBezTo>
                  <a:cubicBezTo>
                    <a:pt x="303848" y="11668"/>
                    <a:pt x="296228" y="1191"/>
                    <a:pt x="291465" y="1191"/>
                  </a:cubicBezTo>
                  <a:cubicBezTo>
                    <a:pt x="274320" y="-715"/>
                    <a:pt x="257175" y="238"/>
                    <a:pt x="237173" y="238"/>
                  </a:cubicBezTo>
                  <a:cubicBezTo>
                    <a:pt x="237173" y="30718"/>
                    <a:pt x="237173" y="58341"/>
                    <a:pt x="237173" y="86916"/>
                  </a:cubicBezTo>
                  <a:cubicBezTo>
                    <a:pt x="157163" y="86916"/>
                    <a:pt x="80010" y="86916"/>
                    <a:pt x="0" y="86916"/>
                  </a:cubicBezTo>
                  <a:cubicBezTo>
                    <a:pt x="0" y="456485"/>
                    <a:pt x="0" y="823198"/>
                    <a:pt x="0" y="1193721"/>
                  </a:cubicBezTo>
                  <a:lnTo>
                    <a:pt x="344805" y="1193721"/>
                  </a:lnTo>
                  <a:close/>
                  <a:moveTo>
                    <a:pt x="315278" y="971788"/>
                  </a:moveTo>
                  <a:cubicBezTo>
                    <a:pt x="289560" y="971788"/>
                    <a:pt x="264795" y="971788"/>
                    <a:pt x="238125" y="971788"/>
                  </a:cubicBezTo>
                  <a:cubicBezTo>
                    <a:pt x="238125" y="943213"/>
                    <a:pt x="238125" y="914638"/>
                    <a:pt x="238125" y="885110"/>
                  </a:cubicBezTo>
                  <a:cubicBezTo>
                    <a:pt x="263843" y="885110"/>
                    <a:pt x="287655" y="885110"/>
                    <a:pt x="315278" y="885110"/>
                  </a:cubicBezTo>
                  <a:cubicBezTo>
                    <a:pt x="315278" y="914638"/>
                    <a:pt x="315278" y="943213"/>
                    <a:pt x="315278" y="971788"/>
                  </a:cubicBezTo>
                  <a:close/>
                  <a:moveTo>
                    <a:pt x="315278" y="724138"/>
                  </a:moveTo>
                  <a:cubicBezTo>
                    <a:pt x="289560" y="724138"/>
                    <a:pt x="264795" y="724138"/>
                    <a:pt x="238125" y="724138"/>
                  </a:cubicBezTo>
                  <a:cubicBezTo>
                    <a:pt x="238125" y="695563"/>
                    <a:pt x="238125" y="666988"/>
                    <a:pt x="238125" y="637460"/>
                  </a:cubicBezTo>
                  <a:cubicBezTo>
                    <a:pt x="262890" y="637460"/>
                    <a:pt x="287655" y="637460"/>
                    <a:pt x="315278" y="637460"/>
                  </a:cubicBezTo>
                  <a:cubicBezTo>
                    <a:pt x="315278" y="666988"/>
                    <a:pt x="315278" y="694610"/>
                    <a:pt x="315278" y="724138"/>
                  </a:cubicBezTo>
                  <a:close/>
                  <a:moveTo>
                    <a:pt x="239078" y="265033"/>
                  </a:moveTo>
                  <a:cubicBezTo>
                    <a:pt x="263843" y="265033"/>
                    <a:pt x="288608" y="265033"/>
                    <a:pt x="316230" y="265033"/>
                  </a:cubicBezTo>
                  <a:cubicBezTo>
                    <a:pt x="316230" y="295513"/>
                    <a:pt x="316230" y="323135"/>
                    <a:pt x="316230" y="353616"/>
                  </a:cubicBezTo>
                  <a:cubicBezTo>
                    <a:pt x="290513" y="353616"/>
                    <a:pt x="266700" y="353616"/>
                    <a:pt x="239078" y="353616"/>
                  </a:cubicBezTo>
                  <a:cubicBezTo>
                    <a:pt x="239078" y="324088"/>
                    <a:pt x="239078" y="295513"/>
                    <a:pt x="239078" y="265033"/>
                  </a:cubicBezTo>
                  <a:close/>
                  <a:moveTo>
                    <a:pt x="238125" y="388858"/>
                  </a:moveTo>
                  <a:cubicBezTo>
                    <a:pt x="262890" y="388858"/>
                    <a:pt x="286703" y="388858"/>
                    <a:pt x="314325" y="388858"/>
                  </a:cubicBezTo>
                  <a:cubicBezTo>
                    <a:pt x="314325" y="417433"/>
                    <a:pt x="314325" y="446008"/>
                    <a:pt x="314325" y="477441"/>
                  </a:cubicBezTo>
                  <a:cubicBezTo>
                    <a:pt x="288608" y="477441"/>
                    <a:pt x="263843" y="477441"/>
                    <a:pt x="238125" y="477441"/>
                  </a:cubicBezTo>
                  <a:cubicBezTo>
                    <a:pt x="238125" y="447913"/>
                    <a:pt x="238125" y="419338"/>
                    <a:pt x="238125" y="388858"/>
                  </a:cubicBezTo>
                  <a:close/>
                  <a:moveTo>
                    <a:pt x="238125" y="761285"/>
                  </a:moveTo>
                  <a:cubicBezTo>
                    <a:pt x="263843" y="761285"/>
                    <a:pt x="288608" y="761285"/>
                    <a:pt x="314325" y="761285"/>
                  </a:cubicBezTo>
                  <a:cubicBezTo>
                    <a:pt x="314325" y="789860"/>
                    <a:pt x="314325" y="817483"/>
                    <a:pt x="314325" y="848916"/>
                  </a:cubicBezTo>
                  <a:cubicBezTo>
                    <a:pt x="288608" y="848916"/>
                    <a:pt x="263843" y="848916"/>
                    <a:pt x="238125" y="848916"/>
                  </a:cubicBezTo>
                  <a:cubicBezTo>
                    <a:pt x="238125" y="818435"/>
                    <a:pt x="238125" y="790813"/>
                    <a:pt x="238125" y="761285"/>
                  </a:cubicBezTo>
                  <a:close/>
                  <a:moveTo>
                    <a:pt x="103823" y="1094660"/>
                  </a:moveTo>
                  <a:cubicBezTo>
                    <a:pt x="79058" y="1094660"/>
                    <a:pt x="54293" y="1094660"/>
                    <a:pt x="26670" y="1094660"/>
                  </a:cubicBezTo>
                  <a:cubicBezTo>
                    <a:pt x="26670" y="1065133"/>
                    <a:pt x="26670" y="1038463"/>
                    <a:pt x="26670" y="1008935"/>
                  </a:cubicBezTo>
                  <a:cubicBezTo>
                    <a:pt x="52388" y="1008935"/>
                    <a:pt x="77153" y="1008935"/>
                    <a:pt x="103823" y="1008935"/>
                  </a:cubicBezTo>
                  <a:cubicBezTo>
                    <a:pt x="103823" y="1036558"/>
                    <a:pt x="103823" y="1065133"/>
                    <a:pt x="103823" y="1094660"/>
                  </a:cubicBezTo>
                  <a:close/>
                  <a:moveTo>
                    <a:pt x="103823" y="971788"/>
                  </a:moveTo>
                  <a:cubicBezTo>
                    <a:pt x="79058" y="971788"/>
                    <a:pt x="54293" y="971788"/>
                    <a:pt x="27623" y="971788"/>
                  </a:cubicBezTo>
                  <a:cubicBezTo>
                    <a:pt x="27623" y="943213"/>
                    <a:pt x="27623" y="915591"/>
                    <a:pt x="27623" y="885110"/>
                  </a:cubicBezTo>
                  <a:cubicBezTo>
                    <a:pt x="53340" y="885110"/>
                    <a:pt x="78105" y="885110"/>
                    <a:pt x="103823" y="885110"/>
                  </a:cubicBezTo>
                  <a:cubicBezTo>
                    <a:pt x="103823" y="913685"/>
                    <a:pt x="103823" y="942260"/>
                    <a:pt x="103823" y="971788"/>
                  </a:cubicBezTo>
                  <a:close/>
                  <a:moveTo>
                    <a:pt x="104775" y="847010"/>
                  </a:moveTo>
                  <a:cubicBezTo>
                    <a:pt x="80010" y="847010"/>
                    <a:pt x="55245" y="847010"/>
                    <a:pt x="28575" y="847010"/>
                  </a:cubicBezTo>
                  <a:cubicBezTo>
                    <a:pt x="28575" y="818435"/>
                    <a:pt x="28575" y="790813"/>
                    <a:pt x="28575" y="760333"/>
                  </a:cubicBezTo>
                  <a:cubicBezTo>
                    <a:pt x="54293" y="760333"/>
                    <a:pt x="78105" y="760333"/>
                    <a:pt x="104775" y="760333"/>
                  </a:cubicBezTo>
                  <a:cubicBezTo>
                    <a:pt x="104775" y="789860"/>
                    <a:pt x="104775" y="817483"/>
                    <a:pt x="104775" y="847010"/>
                  </a:cubicBezTo>
                  <a:close/>
                  <a:moveTo>
                    <a:pt x="28575" y="724138"/>
                  </a:moveTo>
                  <a:cubicBezTo>
                    <a:pt x="28575" y="696516"/>
                    <a:pt x="28575" y="667941"/>
                    <a:pt x="28575" y="637460"/>
                  </a:cubicBezTo>
                  <a:cubicBezTo>
                    <a:pt x="54293" y="637460"/>
                    <a:pt x="79058" y="637460"/>
                    <a:pt x="104775" y="637460"/>
                  </a:cubicBezTo>
                  <a:cubicBezTo>
                    <a:pt x="104775" y="666035"/>
                    <a:pt x="104775" y="694610"/>
                    <a:pt x="104775" y="724138"/>
                  </a:cubicBezTo>
                  <a:cubicBezTo>
                    <a:pt x="80010" y="724138"/>
                    <a:pt x="55245" y="724138"/>
                    <a:pt x="28575" y="724138"/>
                  </a:cubicBezTo>
                  <a:close/>
                  <a:moveTo>
                    <a:pt x="104775" y="601266"/>
                  </a:moveTo>
                  <a:cubicBezTo>
                    <a:pt x="79058" y="601266"/>
                    <a:pt x="54293" y="601266"/>
                    <a:pt x="27623" y="601266"/>
                  </a:cubicBezTo>
                  <a:cubicBezTo>
                    <a:pt x="27623" y="571738"/>
                    <a:pt x="27623" y="544116"/>
                    <a:pt x="27623" y="514588"/>
                  </a:cubicBezTo>
                  <a:cubicBezTo>
                    <a:pt x="53340" y="514588"/>
                    <a:pt x="78105" y="514588"/>
                    <a:pt x="104775" y="514588"/>
                  </a:cubicBezTo>
                  <a:cubicBezTo>
                    <a:pt x="104775" y="544116"/>
                    <a:pt x="104775" y="571738"/>
                    <a:pt x="104775" y="601266"/>
                  </a:cubicBezTo>
                  <a:close/>
                  <a:moveTo>
                    <a:pt x="209550" y="1094660"/>
                  </a:moveTo>
                  <a:cubicBezTo>
                    <a:pt x="184785" y="1094660"/>
                    <a:pt x="159068" y="1094660"/>
                    <a:pt x="132398" y="1094660"/>
                  </a:cubicBezTo>
                  <a:cubicBezTo>
                    <a:pt x="132398" y="1067038"/>
                    <a:pt x="132398" y="1038463"/>
                    <a:pt x="132398" y="1008935"/>
                  </a:cubicBezTo>
                  <a:cubicBezTo>
                    <a:pt x="159068" y="1008935"/>
                    <a:pt x="182880" y="1008935"/>
                    <a:pt x="209550" y="1008935"/>
                  </a:cubicBezTo>
                  <a:cubicBezTo>
                    <a:pt x="209550" y="1037510"/>
                    <a:pt x="209550" y="1065133"/>
                    <a:pt x="209550" y="1094660"/>
                  </a:cubicBezTo>
                  <a:close/>
                  <a:moveTo>
                    <a:pt x="132398" y="476488"/>
                  </a:moveTo>
                  <a:cubicBezTo>
                    <a:pt x="132398" y="446960"/>
                    <a:pt x="132398" y="418385"/>
                    <a:pt x="132398" y="387906"/>
                  </a:cubicBezTo>
                  <a:cubicBezTo>
                    <a:pt x="159068" y="387906"/>
                    <a:pt x="182880" y="387906"/>
                    <a:pt x="208598" y="387906"/>
                  </a:cubicBezTo>
                  <a:cubicBezTo>
                    <a:pt x="208598" y="417433"/>
                    <a:pt x="208598" y="446008"/>
                    <a:pt x="208598" y="476488"/>
                  </a:cubicBezTo>
                  <a:cubicBezTo>
                    <a:pt x="184785" y="476488"/>
                    <a:pt x="159068" y="476488"/>
                    <a:pt x="132398" y="476488"/>
                  </a:cubicBezTo>
                  <a:close/>
                  <a:moveTo>
                    <a:pt x="209550" y="971788"/>
                  </a:moveTo>
                  <a:cubicBezTo>
                    <a:pt x="183833" y="971788"/>
                    <a:pt x="159068" y="971788"/>
                    <a:pt x="132398" y="971788"/>
                  </a:cubicBezTo>
                  <a:cubicBezTo>
                    <a:pt x="132398" y="943213"/>
                    <a:pt x="132398" y="914638"/>
                    <a:pt x="132398" y="885110"/>
                  </a:cubicBezTo>
                  <a:cubicBezTo>
                    <a:pt x="158115" y="885110"/>
                    <a:pt x="181928" y="885110"/>
                    <a:pt x="209550" y="885110"/>
                  </a:cubicBezTo>
                  <a:cubicBezTo>
                    <a:pt x="209550" y="914638"/>
                    <a:pt x="209550" y="943213"/>
                    <a:pt x="209550" y="971788"/>
                  </a:cubicBezTo>
                  <a:close/>
                  <a:moveTo>
                    <a:pt x="209550" y="724138"/>
                  </a:moveTo>
                  <a:cubicBezTo>
                    <a:pt x="183833" y="724138"/>
                    <a:pt x="159068" y="724138"/>
                    <a:pt x="132398" y="724138"/>
                  </a:cubicBezTo>
                  <a:cubicBezTo>
                    <a:pt x="132398" y="695563"/>
                    <a:pt x="132398" y="667941"/>
                    <a:pt x="132398" y="637460"/>
                  </a:cubicBezTo>
                  <a:cubicBezTo>
                    <a:pt x="157163" y="637460"/>
                    <a:pt x="181928" y="637460"/>
                    <a:pt x="209550" y="637460"/>
                  </a:cubicBezTo>
                  <a:cubicBezTo>
                    <a:pt x="209550" y="666988"/>
                    <a:pt x="209550" y="694610"/>
                    <a:pt x="209550" y="724138"/>
                  </a:cubicBezTo>
                  <a:close/>
                  <a:moveTo>
                    <a:pt x="209550" y="601266"/>
                  </a:moveTo>
                  <a:cubicBezTo>
                    <a:pt x="183833" y="601266"/>
                    <a:pt x="159068" y="601266"/>
                    <a:pt x="133350" y="601266"/>
                  </a:cubicBezTo>
                  <a:cubicBezTo>
                    <a:pt x="133350" y="572691"/>
                    <a:pt x="133350" y="545068"/>
                    <a:pt x="133350" y="514588"/>
                  </a:cubicBezTo>
                  <a:cubicBezTo>
                    <a:pt x="158115" y="514588"/>
                    <a:pt x="182880" y="514588"/>
                    <a:pt x="209550" y="514588"/>
                  </a:cubicBezTo>
                  <a:cubicBezTo>
                    <a:pt x="209550" y="544116"/>
                    <a:pt x="209550" y="571738"/>
                    <a:pt x="209550" y="601266"/>
                  </a:cubicBezTo>
                  <a:close/>
                  <a:moveTo>
                    <a:pt x="133350" y="142160"/>
                  </a:moveTo>
                  <a:cubicBezTo>
                    <a:pt x="158115" y="142160"/>
                    <a:pt x="183833" y="142160"/>
                    <a:pt x="209550" y="142160"/>
                  </a:cubicBezTo>
                  <a:cubicBezTo>
                    <a:pt x="209550" y="171688"/>
                    <a:pt x="209550" y="200263"/>
                    <a:pt x="209550" y="230743"/>
                  </a:cubicBezTo>
                  <a:cubicBezTo>
                    <a:pt x="182880" y="230743"/>
                    <a:pt x="159068" y="230743"/>
                    <a:pt x="133350" y="230743"/>
                  </a:cubicBezTo>
                  <a:cubicBezTo>
                    <a:pt x="133350" y="200263"/>
                    <a:pt x="133350" y="172641"/>
                    <a:pt x="133350" y="142160"/>
                  </a:cubicBezTo>
                  <a:close/>
                  <a:moveTo>
                    <a:pt x="132398" y="265033"/>
                  </a:moveTo>
                  <a:cubicBezTo>
                    <a:pt x="158115" y="265033"/>
                    <a:pt x="182880" y="265033"/>
                    <a:pt x="209550" y="265033"/>
                  </a:cubicBezTo>
                  <a:cubicBezTo>
                    <a:pt x="209550" y="294560"/>
                    <a:pt x="209550" y="323135"/>
                    <a:pt x="209550" y="353616"/>
                  </a:cubicBezTo>
                  <a:cubicBezTo>
                    <a:pt x="184785" y="353616"/>
                    <a:pt x="160020" y="353616"/>
                    <a:pt x="132398" y="353616"/>
                  </a:cubicBezTo>
                  <a:cubicBezTo>
                    <a:pt x="132398" y="323135"/>
                    <a:pt x="132398" y="294560"/>
                    <a:pt x="132398" y="265033"/>
                  </a:cubicBezTo>
                  <a:close/>
                  <a:moveTo>
                    <a:pt x="26670" y="153591"/>
                  </a:moveTo>
                  <a:cubicBezTo>
                    <a:pt x="26670" y="148828"/>
                    <a:pt x="35243" y="141208"/>
                    <a:pt x="40005" y="140256"/>
                  </a:cubicBezTo>
                  <a:cubicBezTo>
                    <a:pt x="60008" y="138351"/>
                    <a:pt x="80963" y="139303"/>
                    <a:pt x="103823" y="139303"/>
                  </a:cubicBezTo>
                  <a:cubicBezTo>
                    <a:pt x="103823" y="169783"/>
                    <a:pt x="103823" y="199310"/>
                    <a:pt x="103823" y="230743"/>
                  </a:cubicBezTo>
                  <a:cubicBezTo>
                    <a:pt x="80963" y="230743"/>
                    <a:pt x="59055" y="231696"/>
                    <a:pt x="38100" y="229791"/>
                  </a:cubicBezTo>
                  <a:cubicBezTo>
                    <a:pt x="34290" y="229791"/>
                    <a:pt x="27623" y="221218"/>
                    <a:pt x="27623" y="216456"/>
                  </a:cubicBezTo>
                  <a:cubicBezTo>
                    <a:pt x="25718" y="196453"/>
                    <a:pt x="25718" y="174546"/>
                    <a:pt x="26670" y="153591"/>
                  </a:cubicBezTo>
                  <a:close/>
                  <a:moveTo>
                    <a:pt x="26670" y="325993"/>
                  </a:moveTo>
                  <a:cubicBezTo>
                    <a:pt x="26670" y="256460"/>
                    <a:pt x="31433" y="252651"/>
                    <a:pt x="104775" y="266938"/>
                  </a:cubicBezTo>
                  <a:cubicBezTo>
                    <a:pt x="104775" y="296466"/>
                    <a:pt x="104775" y="324088"/>
                    <a:pt x="104775" y="355521"/>
                  </a:cubicBezTo>
                  <a:cubicBezTo>
                    <a:pt x="81915" y="355521"/>
                    <a:pt x="60008" y="356473"/>
                    <a:pt x="38100" y="354568"/>
                  </a:cubicBezTo>
                  <a:cubicBezTo>
                    <a:pt x="34290" y="354568"/>
                    <a:pt x="28575" y="346948"/>
                    <a:pt x="26670" y="342185"/>
                  </a:cubicBezTo>
                  <a:cubicBezTo>
                    <a:pt x="24765" y="337423"/>
                    <a:pt x="26670" y="330756"/>
                    <a:pt x="26670" y="32599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53DCA8D-8AB3-425B-9997-4046171FCBF7}"/>
                </a:ext>
              </a:extLst>
            </p:cNvPr>
            <p:cNvSpPr/>
            <p:nvPr/>
          </p:nvSpPr>
          <p:spPr>
            <a:xfrm>
              <a:off x="2469701" y="4662478"/>
              <a:ext cx="322966" cy="1087057"/>
            </a:xfrm>
            <a:custGeom>
              <a:avLst/>
              <a:gdLst>
                <a:gd name="connsiteX0" fmla="*/ 398145 w 390525"/>
                <a:gd name="connsiteY0" fmla="*/ 1319213 h 1314450"/>
                <a:gd name="connsiteX1" fmla="*/ 398145 w 390525"/>
                <a:gd name="connsiteY1" fmla="*/ 296228 h 1314450"/>
                <a:gd name="connsiteX2" fmla="*/ 363855 w 390525"/>
                <a:gd name="connsiteY2" fmla="*/ 296228 h 1314450"/>
                <a:gd name="connsiteX3" fmla="*/ 340995 w 390525"/>
                <a:gd name="connsiteY3" fmla="*/ 272415 h 1314450"/>
                <a:gd name="connsiteX4" fmla="*/ 340995 w 390525"/>
                <a:gd name="connsiteY4" fmla="*/ 164783 h 1314450"/>
                <a:gd name="connsiteX5" fmla="*/ 340995 w 390525"/>
                <a:gd name="connsiteY5" fmla="*/ 104775 h 1314450"/>
                <a:gd name="connsiteX6" fmla="*/ 239078 w 390525"/>
                <a:gd name="connsiteY6" fmla="*/ 104775 h 1314450"/>
                <a:gd name="connsiteX7" fmla="*/ 216217 w 390525"/>
                <a:gd name="connsiteY7" fmla="*/ 80963 h 1314450"/>
                <a:gd name="connsiteX8" fmla="*/ 216217 w 390525"/>
                <a:gd name="connsiteY8" fmla="*/ 0 h 1314450"/>
                <a:gd name="connsiteX9" fmla="*/ 180975 w 390525"/>
                <a:gd name="connsiteY9" fmla="*/ 0 h 1314450"/>
                <a:gd name="connsiteX10" fmla="*/ 180975 w 390525"/>
                <a:gd name="connsiteY10" fmla="*/ 80963 h 1314450"/>
                <a:gd name="connsiteX11" fmla="*/ 158115 w 390525"/>
                <a:gd name="connsiteY11" fmla="*/ 104775 h 1314450"/>
                <a:gd name="connsiteX12" fmla="*/ 67628 w 390525"/>
                <a:gd name="connsiteY12" fmla="*/ 104775 h 1314450"/>
                <a:gd name="connsiteX13" fmla="*/ 66675 w 390525"/>
                <a:gd name="connsiteY13" fmla="*/ 120015 h 1314450"/>
                <a:gd name="connsiteX14" fmla="*/ 66675 w 390525"/>
                <a:gd name="connsiteY14" fmla="*/ 275273 h 1314450"/>
                <a:gd name="connsiteX15" fmla="*/ 45720 w 390525"/>
                <a:gd name="connsiteY15" fmla="*/ 296228 h 1314450"/>
                <a:gd name="connsiteX16" fmla="*/ 0 w 390525"/>
                <a:gd name="connsiteY16" fmla="*/ 296228 h 1314450"/>
                <a:gd name="connsiteX17" fmla="*/ 0 w 390525"/>
                <a:gd name="connsiteY17" fmla="*/ 1319213 h 1314450"/>
                <a:gd name="connsiteX18" fmla="*/ 398145 w 390525"/>
                <a:gd name="connsiteY18" fmla="*/ 1319213 h 1314450"/>
                <a:gd name="connsiteX19" fmla="*/ 294323 w 390525"/>
                <a:gd name="connsiteY19" fmla="*/ 1219200 h 1314450"/>
                <a:gd name="connsiteX20" fmla="*/ 273367 w 390525"/>
                <a:gd name="connsiteY20" fmla="*/ 1220152 h 1314450"/>
                <a:gd name="connsiteX21" fmla="*/ 253365 w 390525"/>
                <a:gd name="connsiteY21" fmla="*/ 1199198 h 1314450"/>
                <a:gd name="connsiteX22" fmla="*/ 253365 w 390525"/>
                <a:gd name="connsiteY22" fmla="*/ 1174433 h 1314450"/>
                <a:gd name="connsiteX23" fmla="*/ 294323 w 390525"/>
                <a:gd name="connsiteY23" fmla="*/ 1142048 h 1314450"/>
                <a:gd name="connsiteX24" fmla="*/ 294323 w 390525"/>
                <a:gd name="connsiteY24" fmla="*/ 1219200 h 1314450"/>
                <a:gd name="connsiteX25" fmla="*/ 253365 w 390525"/>
                <a:gd name="connsiteY25" fmla="*/ 1052513 h 1314450"/>
                <a:gd name="connsiteX26" fmla="*/ 253365 w 390525"/>
                <a:gd name="connsiteY26" fmla="*/ 1042988 h 1314450"/>
                <a:gd name="connsiteX27" fmla="*/ 294323 w 390525"/>
                <a:gd name="connsiteY27" fmla="*/ 1008698 h 1314450"/>
                <a:gd name="connsiteX28" fmla="*/ 294323 w 390525"/>
                <a:gd name="connsiteY28" fmla="*/ 1084898 h 1314450"/>
                <a:gd name="connsiteX29" fmla="*/ 253365 w 390525"/>
                <a:gd name="connsiteY29" fmla="*/ 1052513 h 1314450"/>
                <a:gd name="connsiteX30" fmla="*/ 296228 w 390525"/>
                <a:gd name="connsiteY30" fmla="*/ 914400 h 1314450"/>
                <a:gd name="connsiteX31" fmla="*/ 296228 w 390525"/>
                <a:gd name="connsiteY31" fmla="*/ 932498 h 1314450"/>
                <a:gd name="connsiteX32" fmla="*/ 275273 w 390525"/>
                <a:gd name="connsiteY32" fmla="*/ 955358 h 1314450"/>
                <a:gd name="connsiteX33" fmla="*/ 253365 w 390525"/>
                <a:gd name="connsiteY33" fmla="*/ 932498 h 1314450"/>
                <a:gd name="connsiteX34" fmla="*/ 253365 w 390525"/>
                <a:gd name="connsiteY34" fmla="*/ 894398 h 1314450"/>
                <a:gd name="connsiteX35" fmla="*/ 275273 w 390525"/>
                <a:gd name="connsiteY35" fmla="*/ 871538 h 1314450"/>
                <a:gd name="connsiteX36" fmla="*/ 296228 w 390525"/>
                <a:gd name="connsiteY36" fmla="*/ 894398 h 1314450"/>
                <a:gd name="connsiteX37" fmla="*/ 296228 w 390525"/>
                <a:gd name="connsiteY37" fmla="*/ 914400 h 1314450"/>
                <a:gd name="connsiteX38" fmla="*/ 253365 w 390525"/>
                <a:gd name="connsiteY38" fmla="*/ 374333 h 1314450"/>
                <a:gd name="connsiteX39" fmla="*/ 294323 w 390525"/>
                <a:gd name="connsiteY39" fmla="*/ 342900 h 1314450"/>
                <a:gd name="connsiteX40" fmla="*/ 294323 w 390525"/>
                <a:gd name="connsiteY40" fmla="*/ 419100 h 1314450"/>
                <a:gd name="connsiteX41" fmla="*/ 270510 w 390525"/>
                <a:gd name="connsiteY41" fmla="*/ 420053 h 1314450"/>
                <a:gd name="connsiteX42" fmla="*/ 253365 w 390525"/>
                <a:gd name="connsiteY42" fmla="*/ 402908 h 1314450"/>
                <a:gd name="connsiteX43" fmla="*/ 253365 w 390525"/>
                <a:gd name="connsiteY43" fmla="*/ 374333 h 1314450"/>
                <a:gd name="connsiteX44" fmla="*/ 294323 w 390525"/>
                <a:gd name="connsiteY44" fmla="*/ 475298 h 1314450"/>
                <a:gd name="connsiteX45" fmla="*/ 294323 w 390525"/>
                <a:gd name="connsiteY45" fmla="*/ 552450 h 1314450"/>
                <a:gd name="connsiteX46" fmla="*/ 256223 w 390525"/>
                <a:gd name="connsiteY46" fmla="*/ 552450 h 1314450"/>
                <a:gd name="connsiteX47" fmla="*/ 256223 w 390525"/>
                <a:gd name="connsiteY47" fmla="*/ 475298 h 1314450"/>
                <a:gd name="connsiteX48" fmla="*/ 294323 w 390525"/>
                <a:gd name="connsiteY48" fmla="*/ 475298 h 1314450"/>
                <a:gd name="connsiteX49" fmla="*/ 254317 w 390525"/>
                <a:gd name="connsiteY49" fmla="*/ 618173 h 1314450"/>
                <a:gd name="connsiteX50" fmla="*/ 266700 w 390525"/>
                <a:gd name="connsiteY50" fmla="*/ 606743 h 1314450"/>
                <a:gd name="connsiteX51" fmla="*/ 294323 w 390525"/>
                <a:gd name="connsiteY51" fmla="*/ 605790 h 1314450"/>
                <a:gd name="connsiteX52" fmla="*/ 294323 w 390525"/>
                <a:gd name="connsiteY52" fmla="*/ 683895 h 1314450"/>
                <a:gd name="connsiteX53" fmla="*/ 253365 w 390525"/>
                <a:gd name="connsiteY53" fmla="*/ 683895 h 1314450"/>
                <a:gd name="connsiteX54" fmla="*/ 254317 w 390525"/>
                <a:gd name="connsiteY54" fmla="*/ 618173 h 1314450"/>
                <a:gd name="connsiteX55" fmla="*/ 253365 w 390525"/>
                <a:gd name="connsiteY55" fmla="*/ 231458 h 1314450"/>
                <a:gd name="connsiteX56" fmla="*/ 253365 w 390525"/>
                <a:gd name="connsiteY56" fmla="*/ 203835 h 1314450"/>
                <a:gd name="connsiteX57" fmla="*/ 294323 w 390525"/>
                <a:gd name="connsiteY57" fmla="*/ 168592 h 1314450"/>
                <a:gd name="connsiteX58" fmla="*/ 294323 w 390525"/>
                <a:gd name="connsiteY58" fmla="*/ 246698 h 1314450"/>
                <a:gd name="connsiteX59" fmla="*/ 270510 w 390525"/>
                <a:gd name="connsiteY59" fmla="*/ 247650 h 1314450"/>
                <a:gd name="connsiteX60" fmla="*/ 253365 w 390525"/>
                <a:gd name="connsiteY60" fmla="*/ 231458 h 1314450"/>
                <a:gd name="connsiteX61" fmla="*/ 253365 w 390525"/>
                <a:gd name="connsiteY61" fmla="*/ 774383 h 1314450"/>
                <a:gd name="connsiteX62" fmla="*/ 294323 w 390525"/>
                <a:gd name="connsiteY62" fmla="*/ 741998 h 1314450"/>
                <a:gd name="connsiteX63" fmla="*/ 294323 w 390525"/>
                <a:gd name="connsiteY63" fmla="*/ 820102 h 1314450"/>
                <a:gd name="connsiteX64" fmla="*/ 266700 w 390525"/>
                <a:gd name="connsiteY64" fmla="*/ 819150 h 1314450"/>
                <a:gd name="connsiteX65" fmla="*/ 254317 w 390525"/>
                <a:gd name="connsiteY65" fmla="*/ 805815 h 1314450"/>
                <a:gd name="connsiteX66" fmla="*/ 253365 w 390525"/>
                <a:gd name="connsiteY66" fmla="*/ 774383 h 1314450"/>
                <a:gd name="connsiteX67" fmla="*/ 218123 w 390525"/>
                <a:gd name="connsiteY67" fmla="*/ 1220152 h 1314450"/>
                <a:gd name="connsiteX68" fmla="*/ 180975 w 390525"/>
                <a:gd name="connsiteY68" fmla="*/ 1220152 h 1314450"/>
                <a:gd name="connsiteX69" fmla="*/ 180975 w 390525"/>
                <a:gd name="connsiteY69" fmla="*/ 1142048 h 1314450"/>
                <a:gd name="connsiteX70" fmla="*/ 218123 w 390525"/>
                <a:gd name="connsiteY70" fmla="*/ 1142048 h 1314450"/>
                <a:gd name="connsiteX71" fmla="*/ 218123 w 390525"/>
                <a:gd name="connsiteY71" fmla="*/ 1220152 h 1314450"/>
                <a:gd name="connsiteX72" fmla="*/ 218123 w 390525"/>
                <a:gd name="connsiteY72" fmla="*/ 1075373 h 1314450"/>
                <a:gd name="connsiteX73" fmla="*/ 199073 w 390525"/>
                <a:gd name="connsiteY73" fmla="*/ 1085850 h 1314450"/>
                <a:gd name="connsiteX74" fmla="*/ 180023 w 390525"/>
                <a:gd name="connsiteY74" fmla="*/ 1075373 h 1314450"/>
                <a:gd name="connsiteX75" fmla="*/ 179070 w 390525"/>
                <a:gd name="connsiteY75" fmla="*/ 1008698 h 1314450"/>
                <a:gd name="connsiteX76" fmla="*/ 219075 w 390525"/>
                <a:gd name="connsiteY76" fmla="*/ 1008698 h 1314450"/>
                <a:gd name="connsiteX77" fmla="*/ 218123 w 390525"/>
                <a:gd name="connsiteY77" fmla="*/ 1075373 h 1314450"/>
                <a:gd name="connsiteX78" fmla="*/ 180023 w 390525"/>
                <a:gd name="connsiteY78" fmla="*/ 168592 h 1314450"/>
                <a:gd name="connsiteX79" fmla="*/ 217170 w 390525"/>
                <a:gd name="connsiteY79" fmla="*/ 168592 h 1314450"/>
                <a:gd name="connsiteX80" fmla="*/ 217170 w 390525"/>
                <a:gd name="connsiteY80" fmla="*/ 245745 h 1314450"/>
                <a:gd name="connsiteX81" fmla="*/ 180023 w 390525"/>
                <a:gd name="connsiteY81" fmla="*/ 245745 h 1314450"/>
                <a:gd name="connsiteX82" fmla="*/ 180023 w 390525"/>
                <a:gd name="connsiteY82" fmla="*/ 168592 h 1314450"/>
                <a:gd name="connsiteX83" fmla="*/ 218123 w 390525"/>
                <a:gd name="connsiteY83" fmla="*/ 741045 h 1314450"/>
                <a:gd name="connsiteX84" fmla="*/ 218123 w 390525"/>
                <a:gd name="connsiteY84" fmla="*/ 818198 h 1314450"/>
                <a:gd name="connsiteX85" fmla="*/ 180023 w 390525"/>
                <a:gd name="connsiteY85" fmla="*/ 818198 h 1314450"/>
                <a:gd name="connsiteX86" fmla="*/ 180023 w 390525"/>
                <a:gd name="connsiteY86" fmla="*/ 741045 h 1314450"/>
                <a:gd name="connsiteX87" fmla="*/ 218123 w 390525"/>
                <a:gd name="connsiteY87" fmla="*/ 741045 h 1314450"/>
                <a:gd name="connsiteX88" fmla="*/ 217170 w 390525"/>
                <a:gd name="connsiteY88" fmla="*/ 341948 h 1314450"/>
                <a:gd name="connsiteX89" fmla="*/ 217170 w 390525"/>
                <a:gd name="connsiteY89" fmla="*/ 419100 h 1314450"/>
                <a:gd name="connsiteX90" fmla="*/ 180023 w 390525"/>
                <a:gd name="connsiteY90" fmla="*/ 419100 h 1314450"/>
                <a:gd name="connsiteX91" fmla="*/ 180023 w 390525"/>
                <a:gd name="connsiteY91" fmla="*/ 341948 h 1314450"/>
                <a:gd name="connsiteX92" fmla="*/ 217170 w 390525"/>
                <a:gd name="connsiteY92" fmla="*/ 341948 h 1314450"/>
                <a:gd name="connsiteX93" fmla="*/ 180023 w 390525"/>
                <a:gd name="connsiteY93" fmla="*/ 475298 h 1314450"/>
                <a:gd name="connsiteX94" fmla="*/ 217170 w 390525"/>
                <a:gd name="connsiteY94" fmla="*/ 475298 h 1314450"/>
                <a:gd name="connsiteX95" fmla="*/ 217170 w 390525"/>
                <a:gd name="connsiteY95" fmla="*/ 552450 h 1314450"/>
                <a:gd name="connsiteX96" fmla="*/ 180023 w 390525"/>
                <a:gd name="connsiteY96" fmla="*/ 552450 h 1314450"/>
                <a:gd name="connsiteX97" fmla="*/ 180023 w 390525"/>
                <a:gd name="connsiteY97" fmla="*/ 475298 h 1314450"/>
                <a:gd name="connsiteX98" fmla="*/ 180023 w 390525"/>
                <a:gd name="connsiteY98" fmla="*/ 607695 h 1314450"/>
                <a:gd name="connsiteX99" fmla="*/ 217170 w 390525"/>
                <a:gd name="connsiteY99" fmla="*/ 607695 h 1314450"/>
                <a:gd name="connsiteX100" fmla="*/ 217170 w 390525"/>
                <a:gd name="connsiteY100" fmla="*/ 683895 h 1314450"/>
                <a:gd name="connsiteX101" fmla="*/ 180023 w 390525"/>
                <a:gd name="connsiteY101" fmla="*/ 683895 h 1314450"/>
                <a:gd name="connsiteX102" fmla="*/ 180023 w 390525"/>
                <a:gd name="connsiteY102" fmla="*/ 607695 h 1314450"/>
                <a:gd name="connsiteX103" fmla="*/ 178117 w 390525"/>
                <a:gd name="connsiteY103" fmla="*/ 897255 h 1314450"/>
                <a:gd name="connsiteX104" fmla="*/ 198120 w 390525"/>
                <a:gd name="connsiteY104" fmla="*/ 871538 h 1314450"/>
                <a:gd name="connsiteX105" fmla="*/ 218123 w 390525"/>
                <a:gd name="connsiteY105" fmla="*/ 897255 h 1314450"/>
                <a:gd name="connsiteX106" fmla="*/ 218123 w 390525"/>
                <a:gd name="connsiteY106" fmla="*/ 913448 h 1314450"/>
                <a:gd name="connsiteX107" fmla="*/ 218123 w 390525"/>
                <a:gd name="connsiteY107" fmla="*/ 931545 h 1314450"/>
                <a:gd name="connsiteX108" fmla="*/ 197167 w 390525"/>
                <a:gd name="connsiteY108" fmla="*/ 955358 h 1314450"/>
                <a:gd name="connsiteX109" fmla="*/ 177165 w 390525"/>
                <a:gd name="connsiteY109" fmla="*/ 931545 h 1314450"/>
                <a:gd name="connsiteX110" fmla="*/ 178117 w 390525"/>
                <a:gd name="connsiteY110" fmla="*/ 897255 h 1314450"/>
                <a:gd name="connsiteX111" fmla="*/ 142875 w 390525"/>
                <a:gd name="connsiteY111" fmla="*/ 1220152 h 1314450"/>
                <a:gd name="connsiteX112" fmla="*/ 102870 w 390525"/>
                <a:gd name="connsiteY112" fmla="*/ 1220152 h 1314450"/>
                <a:gd name="connsiteX113" fmla="*/ 102870 w 390525"/>
                <a:gd name="connsiteY113" fmla="*/ 1142048 h 1314450"/>
                <a:gd name="connsiteX114" fmla="*/ 142875 w 390525"/>
                <a:gd name="connsiteY114" fmla="*/ 1142048 h 1314450"/>
                <a:gd name="connsiteX115" fmla="*/ 142875 w 390525"/>
                <a:gd name="connsiteY115" fmla="*/ 1220152 h 1314450"/>
                <a:gd name="connsiteX116" fmla="*/ 102870 w 390525"/>
                <a:gd name="connsiteY116" fmla="*/ 818198 h 1314450"/>
                <a:gd name="connsiteX117" fmla="*/ 102870 w 390525"/>
                <a:gd name="connsiteY117" fmla="*/ 741045 h 1314450"/>
                <a:gd name="connsiteX118" fmla="*/ 142875 w 390525"/>
                <a:gd name="connsiteY118" fmla="*/ 741045 h 1314450"/>
                <a:gd name="connsiteX119" fmla="*/ 142875 w 390525"/>
                <a:gd name="connsiteY119" fmla="*/ 818198 h 1314450"/>
                <a:gd name="connsiteX120" fmla="*/ 102870 w 390525"/>
                <a:gd name="connsiteY120" fmla="*/ 818198 h 1314450"/>
                <a:gd name="connsiteX121" fmla="*/ 143828 w 390525"/>
                <a:gd name="connsiteY121" fmla="*/ 1075373 h 1314450"/>
                <a:gd name="connsiteX122" fmla="*/ 129540 w 390525"/>
                <a:gd name="connsiteY122" fmla="*/ 1086802 h 1314450"/>
                <a:gd name="connsiteX123" fmla="*/ 103823 w 390525"/>
                <a:gd name="connsiteY123" fmla="*/ 1087755 h 1314450"/>
                <a:gd name="connsiteX124" fmla="*/ 103823 w 390525"/>
                <a:gd name="connsiteY124" fmla="*/ 1009650 h 1314450"/>
                <a:gd name="connsiteX125" fmla="*/ 144780 w 390525"/>
                <a:gd name="connsiteY125" fmla="*/ 1009650 h 1314450"/>
                <a:gd name="connsiteX126" fmla="*/ 143828 w 390525"/>
                <a:gd name="connsiteY126" fmla="*/ 1075373 h 1314450"/>
                <a:gd name="connsiteX127" fmla="*/ 144780 w 390525"/>
                <a:gd name="connsiteY127" fmla="*/ 889635 h 1314450"/>
                <a:gd name="connsiteX128" fmla="*/ 144780 w 390525"/>
                <a:gd name="connsiteY128" fmla="*/ 922020 h 1314450"/>
                <a:gd name="connsiteX129" fmla="*/ 103823 w 390525"/>
                <a:gd name="connsiteY129" fmla="*/ 952500 h 1314450"/>
                <a:gd name="connsiteX130" fmla="*/ 103823 w 390525"/>
                <a:gd name="connsiteY130" fmla="*/ 872490 h 1314450"/>
                <a:gd name="connsiteX131" fmla="*/ 127635 w 390525"/>
                <a:gd name="connsiteY131" fmla="*/ 872490 h 1314450"/>
                <a:gd name="connsiteX132" fmla="*/ 144780 w 390525"/>
                <a:gd name="connsiteY132" fmla="*/ 889635 h 1314450"/>
                <a:gd name="connsiteX133" fmla="*/ 143828 w 390525"/>
                <a:gd name="connsiteY133" fmla="*/ 678180 h 1314450"/>
                <a:gd name="connsiteX134" fmla="*/ 141923 w 390525"/>
                <a:gd name="connsiteY134" fmla="*/ 683895 h 1314450"/>
                <a:gd name="connsiteX135" fmla="*/ 102870 w 390525"/>
                <a:gd name="connsiteY135" fmla="*/ 683895 h 1314450"/>
                <a:gd name="connsiteX136" fmla="*/ 102870 w 390525"/>
                <a:gd name="connsiteY136" fmla="*/ 607695 h 1314450"/>
                <a:gd name="connsiteX137" fmla="*/ 114300 w 390525"/>
                <a:gd name="connsiteY137" fmla="*/ 605790 h 1314450"/>
                <a:gd name="connsiteX138" fmla="*/ 144780 w 390525"/>
                <a:gd name="connsiteY138" fmla="*/ 634365 h 1314450"/>
                <a:gd name="connsiteX139" fmla="*/ 143828 w 390525"/>
                <a:gd name="connsiteY139" fmla="*/ 678180 h 1314450"/>
                <a:gd name="connsiteX140" fmla="*/ 142875 w 390525"/>
                <a:gd name="connsiteY140" fmla="*/ 419100 h 1314450"/>
                <a:gd name="connsiteX141" fmla="*/ 103823 w 390525"/>
                <a:gd name="connsiteY141" fmla="*/ 419100 h 1314450"/>
                <a:gd name="connsiteX142" fmla="*/ 103823 w 390525"/>
                <a:gd name="connsiteY142" fmla="*/ 341948 h 1314450"/>
                <a:gd name="connsiteX143" fmla="*/ 142875 w 390525"/>
                <a:gd name="connsiteY143" fmla="*/ 341948 h 1314450"/>
                <a:gd name="connsiteX144" fmla="*/ 142875 w 390525"/>
                <a:gd name="connsiteY144" fmla="*/ 419100 h 1314450"/>
                <a:gd name="connsiteX145" fmla="*/ 103823 w 390525"/>
                <a:gd name="connsiteY145" fmla="*/ 168592 h 1314450"/>
                <a:gd name="connsiteX146" fmla="*/ 142875 w 390525"/>
                <a:gd name="connsiteY146" fmla="*/ 168592 h 1314450"/>
                <a:gd name="connsiteX147" fmla="*/ 142875 w 390525"/>
                <a:gd name="connsiteY147" fmla="*/ 245745 h 1314450"/>
                <a:gd name="connsiteX148" fmla="*/ 103823 w 390525"/>
                <a:gd name="connsiteY148" fmla="*/ 245745 h 1314450"/>
                <a:gd name="connsiteX149" fmla="*/ 103823 w 390525"/>
                <a:gd name="connsiteY149" fmla="*/ 168592 h 1314450"/>
                <a:gd name="connsiteX150" fmla="*/ 102870 w 390525"/>
                <a:gd name="connsiteY150" fmla="*/ 475298 h 1314450"/>
                <a:gd name="connsiteX151" fmla="*/ 142875 w 390525"/>
                <a:gd name="connsiteY151" fmla="*/ 475298 h 1314450"/>
                <a:gd name="connsiteX152" fmla="*/ 142875 w 390525"/>
                <a:gd name="connsiteY152" fmla="*/ 551498 h 1314450"/>
                <a:gd name="connsiteX153" fmla="*/ 102870 w 390525"/>
                <a:gd name="connsiteY153" fmla="*/ 551498 h 1314450"/>
                <a:gd name="connsiteX154" fmla="*/ 102870 w 390525"/>
                <a:gd name="connsiteY154" fmla="*/ 475298 h 131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390525" h="1314450">
                  <a:moveTo>
                    <a:pt x="398145" y="1319213"/>
                  </a:moveTo>
                  <a:cubicBezTo>
                    <a:pt x="398145" y="976313"/>
                    <a:pt x="398145" y="637223"/>
                    <a:pt x="398145" y="296228"/>
                  </a:cubicBezTo>
                  <a:cubicBezTo>
                    <a:pt x="384810" y="296228"/>
                    <a:pt x="374333" y="295275"/>
                    <a:pt x="363855" y="296228"/>
                  </a:cubicBezTo>
                  <a:cubicBezTo>
                    <a:pt x="344805" y="298133"/>
                    <a:pt x="340042" y="289560"/>
                    <a:pt x="340995" y="272415"/>
                  </a:cubicBezTo>
                  <a:cubicBezTo>
                    <a:pt x="341948" y="236220"/>
                    <a:pt x="340995" y="200978"/>
                    <a:pt x="340995" y="164783"/>
                  </a:cubicBezTo>
                  <a:cubicBezTo>
                    <a:pt x="340995" y="145733"/>
                    <a:pt x="340995" y="125730"/>
                    <a:pt x="340995" y="104775"/>
                  </a:cubicBezTo>
                  <a:cubicBezTo>
                    <a:pt x="304800" y="104775"/>
                    <a:pt x="271463" y="103823"/>
                    <a:pt x="239078" y="104775"/>
                  </a:cubicBezTo>
                  <a:cubicBezTo>
                    <a:pt x="220028" y="105728"/>
                    <a:pt x="215265" y="99060"/>
                    <a:pt x="216217" y="80963"/>
                  </a:cubicBezTo>
                  <a:cubicBezTo>
                    <a:pt x="217170" y="54292"/>
                    <a:pt x="216217" y="27623"/>
                    <a:pt x="216217" y="0"/>
                  </a:cubicBezTo>
                  <a:cubicBezTo>
                    <a:pt x="203835" y="0"/>
                    <a:pt x="193358" y="0"/>
                    <a:pt x="180975" y="0"/>
                  </a:cubicBezTo>
                  <a:cubicBezTo>
                    <a:pt x="180975" y="27623"/>
                    <a:pt x="180023" y="54292"/>
                    <a:pt x="180975" y="80963"/>
                  </a:cubicBezTo>
                  <a:cubicBezTo>
                    <a:pt x="181928" y="98108"/>
                    <a:pt x="177165" y="105728"/>
                    <a:pt x="158115" y="104775"/>
                  </a:cubicBezTo>
                  <a:cubicBezTo>
                    <a:pt x="127635" y="102870"/>
                    <a:pt x="98108" y="104775"/>
                    <a:pt x="67628" y="104775"/>
                  </a:cubicBezTo>
                  <a:cubicBezTo>
                    <a:pt x="66675" y="112395"/>
                    <a:pt x="66675" y="116205"/>
                    <a:pt x="66675" y="120015"/>
                  </a:cubicBezTo>
                  <a:cubicBezTo>
                    <a:pt x="66675" y="171450"/>
                    <a:pt x="65723" y="223838"/>
                    <a:pt x="66675" y="275273"/>
                  </a:cubicBezTo>
                  <a:cubicBezTo>
                    <a:pt x="66675" y="291465"/>
                    <a:pt x="61913" y="297180"/>
                    <a:pt x="45720" y="296228"/>
                  </a:cubicBezTo>
                  <a:cubicBezTo>
                    <a:pt x="31433" y="295275"/>
                    <a:pt x="17145" y="296228"/>
                    <a:pt x="0" y="296228"/>
                  </a:cubicBezTo>
                  <a:cubicBezTo>
                    <a:pt x="0" y="637223"/>
                    <a:pt x="0" y="976313"/>
                    <a:pt x="0" y="1319213"/>
                  </a:cubicBezTo>
                  <a:lnTo>
                    <a:pt x="398145" y="1319213"/>
                  </a:lnTo>
                  <a:close/>
                  <a:moveTo>
                    <a:pt x="294323" y="1219200"/>
                  </a:moveTo>
                  <a:cubicBezTo>
                    <a:pt x="286703" y="1220152"/>
                    <a:pt x="280035" y="1220152"/>
                    <a:pt x="273367" y="1220152"/>
                  </a:cubicBezTo>
                  <a:cubicBezTo>
                    <a:pt x="257175" y="1222058"/>
                    <a:pt x="251460" y="1214438"/>
                    <a:pt x="253365" y="1199198"/>
                  </a:cubicBezTo>
                  <a:cubicBezTo>
                    <a:pt x="254317" y="1190625"/>
                    <a:pt x="253365" y="1183005"/>
                    <a:pt x="253365" y="1174433"/>
                  </a:cubicBezTo>
                  <a:cubicBezTo>
                    <a:pt x="253365" y="1135380"/>
                    <a:pt x="253365" y="1135380"/>
                    <a:pt x="294323" y="1142048"/>
                  </a:cubicBezTo>
                  <a:cubicBezTo>
                    <a:pt x="294323" y="1168718"/>
                    <a:pt x="294323" y="1193483"/>
                    <a:pt x="294323" y="1219200"/>
                  </a:cubicBezTo>
                  <a:close/>
                  <a:moveTo>
                    <a:pt x="253365" y="1052513"/>
                  </a:moveTo>
                  <a:cubicBezTo>
                    <a:pt x="253365" y="1049655"/>
                    <a:pt x="253365" y="1046798"/>
                    <a:pt x="253365" y="1042988"/>
                  </a:cubicBezTo>
                  <a:cubicBezTo>
                    <a:pt x="253365" y="1004888"/>
                    <a:pt x="253365" y="1004888"/>
                    <a:pt x="294323" y="1008698"/>
                  </a:cubicBezTo>
                  <a:cubicBezTo>
                    <a:pt x="294323" y="1033463"/>
                    <a:pt x="294323" y="1059180"/>
                    <a:pt x="294323" y="1084898"/>
                  </a:cubicBezTo>
                  <a:cubicBezTo>
                    <a:pt x="253365" y="1090613"/>
                    <a:pt x="253365" y="1090613"/>
                    <a:pt x="253365" y="1052513"/>
                  </a:cubicBezTo>
                  <a:close/>
                  <a:moveTo>
                    <a:pt x="296228" y="914400"/>
                  </a:moveTo>
                  <a:cubicBezTo>
                    <a:pt x="296228" y="920115"/>
                    <a:pt x="295275" y="926783"/>
                    <a:pt x="296228" y="932498"/>
                  </a:cubicBezTo>
                  <a:cubicBezTo>
                    <a:pt x="298133" y="948690"/>
                    <a:pt x="293370" y="955358"/>
                    <a:pt x="275273" y="955358"/>
                  </a:cubicBezTo>
                  <a:cubicBezTo>
                    <a:pt x="258128" y="955358"/>
                    <a:pt x="252413" y="948690"/>
                    <a:pt x="253365" y="932498"/>
                  </a:cubicBezTo>
                  <a:cubicBezTo>
                    <a:pt x="254317" y="920115"/>
                    <a:pt x="254317" y="906780"/>
                    <a:pt x="253365" y="894398"/>
                  </a:cubicBezTo>
                  <a:cubicBezTo>
                    <a:pt x="252413" y="878205"/>
                    <a:pt x="258128" y="872490"/>
                    <a:pt x="275273" y="871538"/>
                  </a:cubicBezTo>
                  <a:cubicBezTo>
                    <a:pt x="293370" y="871538"/>
                    <a:pt x="298133" y="878205"/>
                    <a:pt x="296228" y="894398"/>
                  </a:cubicBezTo>
                  <a:cubicBezTo>
                    <a:pt x="295275" y="901065"/>
                    <a:pt x="296228" y="907733"/>
                    <a:pt x="296228" y="914400"/>
                  </a:cubicBezTo>
                  <a:close/>
                  <a:moveTo>
                    <a:pt x="253365" y="374333"/>
                  </a:moveTo>
                  <a:cubicBezTo>
                    <a:pt x="253365" y="336233"/>
                    <a:pt x="254317" y="335280"/>
                    <a:pt x="294323" y="342900"/>
                  </a:cubicBezTo>
                  <a:cubicBezTo>
                    <a:pt x="294323" y="367665"/>
                    <a:pt x="294323" y="393383"/>
                    <a:pt x="294323" y="419100"/>
                  </a:cubicBezTo>
                  <a:cubicBezTo>
                    <a:pt x="285750" y="419100"/>
                    <a:pt x="278130" y="419100"/>
                    <a:pt x="270510" y="420053"/>
                  </a:cubicBezTo>
                  <a:cubicBezTo>
                    <a:pt x="258128" y="421005"/>
                    <a:pt x="252413" y="416242"/>
                    <a:pt x="253365" y="402908"/>
                  </a:cubicBezTo>
                  <a:cubicBezTo>
                    <a:pt x="254317" y="394335"/>
                    <a:pt x="253365" y="383858"/>
                    <a:pt x="253365" y="374333"/>
                  </a:cubicBezTo>
                  <a:close/>
                  <a:moveTo>
                    <a:pt x="294323" y="475298"/>
                  </a:moveTo>
                  <a:cubicBezTo>
                    <a:pt x="294323" y="501015"/>
                    <a:pt x="294323" y="525780"/>
                    <a:pt x="294323" y="552450"/>
                  </a:cubicBezTo>
                  <a:cubicBezTo>
                    <a:pt x="281940" y="552450"/>
                    <a:pt x="269558" y="552450"/>
                    <a:pt x="256223" y="552450"/>
                  </a:cubicBezTo>
                  <a:cubicBezTo>
                    <a:pt x="256223" y="526733"/>
                    <a:pt x="256223" y="501967"/>
                    <a:pt x="256223" y="475298"/>
                  </a:cubicBezTo>
                  <a:cubicBezTo>
                    <a:pt x="268605" y="475298"/>
                    <a:pt x="280035" y="475298"/>
                    <a:pt x="294323" y="475298"/>
                  </a:cubicBezTo>
                  <a:close/>
                  <a:moveTo>
                    <a:pt x="254317" y="618173"/>
                  </a:moveTo>
                  <a:cubicBezTo>
                    <a:pt x="254317" y="614363"/>
                    <a:pt x="261938" y="607695"/>
                    <a:pt x="266700" y="606743"/>
                  </a:cubicBezTo>
                  <a:cubicBezTo>
                    <a:pt x="275273" y="604838"/>
                    <a:pt x="283845" y="605790"/>
                    <a:pt x="294323" y="605790"/>
                  </a:cubicBezTo>
                  <a:cubicBezTo>
                    <a:pt x="294323" y="633413"/>
                    <a:pt x="294323" y="657225"/>
                    <a:pt x="294323" y="683895"/>
                  </a:cubicBezTo>
                  <a:cubicBezTo>
                    <a:pt x="280988" y="683895"/>
                    <a:pt x="268605" y="683895"/>
                    <a:pt x="253365" y="683895"/>
                  </a:cubicBezTo>
                  <a:cubicBezTo>
                    <a:pt x="253365" y="661988"/>
                    <a:pt x="253365" y="640080"/>
                    <a:pt x="254317" y="618173"/>
                  </a:cubicBezTo>
                  <a:close/>
                  <a:moveTo>
                    <a:pt x="253365" y="231458"/>
                  </a:moveTo>
                  <a:cubicBezTo>
                    <a:pt x="254317" y="222885"/>
                    <a:pt x="253365" y="213360"/>
                    <a:pt x="253365" y="203835"/>
                  </a:cubicBezTo>
                  <a:cubicBezTo>
                    <a:pt x="253365" y="165735"/>
                    <a:pt x="253365" y="165735"/>
                    <a:pt x="294323" y="168592"/>
                  </a:cubicBezTo>
                  <a:cubicBezTo>
                    <a:pt x="294323" y="194310"/>
                    <a:pt x="294323" y="219075"/>
                    <a:pt x="294323" y="246698"/>
                  </a:cubicBezTo>
                  <a:cubicBezTo>
                    <a:pt x="286703" y="246698"/>
                    <a:pt x="278130" y="247650"/>
                    <a:pt x="270510" y="247650"/>
                  </a:cubicBezTo>
                  <a:cubicBezTo>
                    <a:pt x="258128" y="249555"/>
                    <a:pt x="252413" y="243840"/>
                    <a:pt x="253365" y="231458"/>
                  </a:cubicBezTo>
                  <a:close/>
                  <a:moveTo>
                    <a:pt x="253365" y="774383"/>
                  </a:moveTo>
                  <a:cubicBezTo>
                    <a:pt x="253365" y="735330"/>
                    <a:pt x="253365" y="735330"/>
                    <a:pt x="294323" y="741998"/>
                  </a:cubicBezTo>
                  <a:cubicBezTo>
                    <a:pt x="294323" y="766763"/>
                    <a:pt x="294323" y="792480"/>
                    <a:pt x="294323" y="820102"/>
                  </a:cubicBezTo>
                  <a:cubicBezTo>
                    <a:pt x="284798" y="820102"/>
                    <a:pt x="275273" y="822008"/>
                    <a:pt x="266700" y="819150"/>
                  </a:cubicBezTo>
                  <a:cubicBezTo>
                    <a:pt x="260985" y="817245"/>
                    <a:pt x="255270" y="811530"/>
                    <a:pt x="254317" y="805815"/>
                  </a:cubicBezTo>
                  <a:cubicBezTo>
                    <a:pt x="252413" y="795338"/>
                    <a:pt x="253365" y="784860"/>
                    <a:pt x="253365" y="774383"/>
                  </a:cubicBezTo>
                  <a:close/>
                  <a:moveTo>
                    <a:pt x="218123" y="1220152"/>
                  </a:moveTo>
                  <a:cubicBezTo>
                    <a:pt x="204788" y="1220152"/>
                    <a:pt x="193358" y="1220152"/>
                    <a:pt x="180975" y="1220152"/>
                  </a:cubicBezTo>
                  <a:cubicBezTo>
                    <a:pt x="180975" y="1193483"/>
                    <a:pt x="180975" y="1168718"/>
                    <a:pt x="180975" y="1142048"/>
                  </a:cubicBezTo>
                  <a:cubicBezTo>
                    <a:pt x="193358" y="1142048"/>
                    <a:pt x="205740" y="1142048"/>
                    <a:pt x="218123" y="1142048"/>
                  </a:cubicBezTo>
                  <a:cubicBezTo>
                    <a:pt x="218123" y="1167765"/>
                    <a:pt x="218123" y="1192530"/>
                    <a:pt x="218123" y="1220152"/>
                  </a:cubicBezTo>
                  <a:close/>
                  <a:moveTo>
                    <a:pt x="218123" y="1075373"/>
                  </a:moveTo>
                  <a:cubicBezTo>
                    <a:pt x="218123" y="1080135"/>
                    <a:pt x="205740" y="1085850"/>
                    <a:pt x="199073" y="1085850"/>
                  </a:cubicBezTo>
                  <a:cubicBezTo>
                    <a:pt x="192405" y="1085850"/>
                    <a:pt x="180023" y="1079183"/>
                    <a:pt x="180023" y="1075373"/>
                  </a:cubicBezTo>
                  <a:cubicBezTo>
                    <a:pt x="178117" y="1053465"/>
                    <a:pt x="179070" y="1031558"/>
                    <a:pt x="179070" y="1008698"/>
                  </a:cubicBezTo>
                  <a:cubicBezTo>
                    <a:pt x="193358" y="1008698"/>
                    <a:pt x="204788" y="1008698"/>
                    <a:pt x="219075" y="1008698"/>
                  </a:cubicBezTo>
                  <a:cubicBezTo>
                    <a:pt x="219075" y="1032510"/>
                    <a:pt x="220028" y="1054418"/>
                    <a:pt x="218123" y="1075373"/>
                  </a:cubicBezTo>
                  <a:close/>
                  <a:moveTo>
                    <a:pt x="180023" y="168592"/>
                  </a:moveTo>
                  <a:cubicBezTo>
                    <a:pt x="192405" y="168592"/>
                    <a:pt x="202883" y="168592"/>
                    <a:pt x="217170" y="168592"/>
                  </a:cubicBezTo>
                  <a:cubicBezTo>
                    <a:pt x="217170" y="194310"/>
                    <a:pt x="217170" y="219075"/>
                    <a:pt x="217170" y="245745"/>
                  </a:cubicBezTo>
                  <a:cubicBezTo>
                    <a:pt x="204788" y="245745"/>
                    <a:pt x="193358" y="245745"/>
                    <a:pt x="180023" y="245745"/>
                  </a:cubicBezTo>
                  <a:cubicBezTo>
                    <a:pt x="180023" y="220980"/>
                    <a:pt x="180023" y="195263"/>
                    <a:pt x="180023" y="168592"/>
                  </a:cubicBezTo>
                  <a:close/>
                  <a:moveTo>
                    <a:pt x="218123" y="741045"/>
                  </a:moveTo>
                  <a:cubicBezTo>
                    <a:pt x="218123" y="766763"/>
                    <a:pt x="218123" y="791527"/>
                    <a:pt x="218123" y="818198"/>
                  </a:cubicBezTo>
                  <a:cubicBezTo>
                    <a:pt x="205740" y="818198"/>
                    <a:pt x="193358" y="818198"/>
                    <a:pt x="180023" y="818198"/>
                  </a:cubicBezTo>
                  <a:cubicBezTo>
                    <a:pt x="180023" y="792480"/>
                    <a:pt x="180023" y="767715"/>
                    <a:pt x="180023" y="741045"/>
                  </a:cubicBezTo>
                  <a:cubicBezTo>
                    <a:pt x="191453" y="741045"/>
                    <a:pt x="202883" y="741045"/>
                    <a:pt x="218123" y="741045"/>
                  </a:cubicBezTo>
                  <a:close/>
                  <a:moveTo>
                    <a:pt x="217170" y="341948"/>
                  </a:moveTo>
                  <a:cubicBezTo>
                    <a:pt x="217170" y="366713"/>
                    <a:pt x="217170" y="392430"/>
                    <a:pt x="217170" y="419100"/>
                  </a:cubicBezTo>
                  <a:cubicBezTo>
                    <a:pt x="205740" y="419100"/>
                    <a:pt x="194310" y="419100"/>
                    <a:pt x="180023" y="419100"/>
                  </a:cubicBezTo>
                  <a:cubicBezTo>
                    <a:pt x="180023" y="394335"/>
                    <a:pt x="180023" y="369570"/>
                    <a:pt x="180023" y="341948"/>
                  </a:cubicBezTo>
                  <a:cubicBezTo>
                    <a:pt x="192405" y="341948"/>
                    <a:pt x="203835" y="341948"/>
                    <a:pt x="217170" y="341948"/>
                  </a:cubicBezTo>
                  <a:close/>
                  <a:moveTo>
                    <a:pt x="180023" y="475298"/>
                  </a:moveTo>
                  <a:cubicBezTo>
                    <a:pt x="192405" y="475298"/>
                    <a:pt x="203835" y="475298"/>
                    <a:pt x="217170" y="475298"/>
                  </a:cubicBezTo>
                  <a:cubicBezTo>
                    <a:pt x="217170" y="501015"/>
                    <a:pt x="217170" y="525780"/>
                    <a:pt x="217170" y="552450"/>
                  </a:cubicBezTo>
                  <a:cubicBezTo>
                    <a:pt x="205740" y="552450"/>
                    <a:pt x="193358" y="552450"/>
                    <a:pt x="180023" y="552450"/>
                  </a:cubicBezTo>
                  <a:cubicBezTo>
                    <a:pt x="180023" y="526733"/>
                    <a:pt x="180023" y="501967"/>
                    <a:pt x="180023" y="475298"/>
                  </a:cubicBezTo>
                  <a:close/>
                  <a:moveTo>
                    <a:pt x="180023" y="607695"/>
                  </a:moveTo>
                  <a:cubicBezTo>
                    <a:pt x="192405" y="607695"/>
                    <a:pt x="203835" y="607695"/>
                    <a:pt x="217170" y="607695"/>
                  </a:cubicBezTo>
                  <a:cubicBezTo>
                    <a:pt x="217170" y="632460"/>
                    <a:pt x="217170" y="657225"/>
                    <a:pt x="217170" y="683895"/>
                  </a:cubicBezTo>
                  <a:cubicBezTo>
                    <a:pt x="203835" y="683895"/>
                    <a:pt x="192405" y="683895"/>
                    <a:pt x="180023" y="683895"/>
                  </a:cubicBezTo>
                  <a:cubicBezTo>
                    <a:pt x="180023" y="659130"/>
                    <a:pt x="180023" y="634365"/>
                    <a:pt x="180023" y="607695"/>
                  </a:cubicBezTo>
                  <a:close/>
                  <a:moveTo>
                    <a:pt x="178117" y="897255"/>
                  </a:moveTo>
                  <a:cubicBezTo>
                    <a:pt x="178117" y="882968"/>
                    <a:pt x="177165" y="871538"/>
                    <a:pt x="198120" y="871538"/>
                  </a:cubicBezTo>
                  <a:cubicBezTo>
                    <a:pt x="220028" y="871538"/>
                    <a:pt x="219075" y="882968"/>
                    <a:pt x="218123" y="897255"/>
                  </a:cubicBezTo>
                  <a:cubicBezTo>
                    <a:pt x="218123" y="902970"/>
                    <a:pt x="218123" y="907733"/>
                    <a:pt x="218123" y="913448"/>
                  </a:cubicBezTo>
                  <a:cubicBezTo>
                    <a:pt x="218123" y="919163"/>
                    <a:pt x="217170" y="925830"/>
                    <a:pt x="218123" y="931545"/>
                  </a:cubicBezTo>
                  <a:cubicBezTo>
                    <a:pt x="220028" y="946785"/>
                    <a:pt x="216217" y="955358"/>
                    <a:pt x="197167" y="955358"/>
                  </a:cubicBezTo>
                  <a:cubicBezTo>
                    <a:pt x="178117" y="955358"/>
                    <a:pt x="175260" y="946785"/>
                    <a:pt x="177165" y="931545"/>
                  </a:cubicBezTo>
                  <a:cubicBezTo>
                    <a:pt x="179070" y="920115"/>
                    <a:pt x="179070" y="908685"/>
                    <a:pt x="178117" y="897255"/>
                  </a:cubicBezTo>
                  <a:close/>
                  <a:moveTo>
                    <a:pt x="142875" y="1220152"/>
                  </a:moveTo>
                  <a:cubicBezTo>
                    <a:pt x="128588" y="1220152"/>
                    <a:pt x="117158" y="1220152"/>
                    <a:pt x="102870" y="1220152"/>
                  </a:cubicBezTo>
                  <a:cubicBezTo>
                    <a:pt x="102870" y="1194435"/>
                    <a:pt x="102870" y="1168718"/>
                    <a:pt x="102870" y="1142048"/>
                  </a:cubicBezTo>
                  <a:cubicBezTo>
                    <a:pt x="116205" y="1142048"/>
                    <a:pt x="128588" y="1142048"/>
                    <a:pt x="142875" y="1142048"/>
                  </a:cubicBezTo>
                  <a:cubicBezTo>
                    <a:pt x="142875" y="1167765"/>
                    <a:pt x="142875" y="1192530"/>
                    <a:pt x="142875" y="1220152"/>
                  </a:cubicBezTo>
                  <a:close/>
                  <a:moveTo>
                    <a:pt x="102870" y="818198"/>
                  </a:moveTo>
                  <a:cubicBezTo>
                    <a:pt x="102870" y="792480"/>
                    <a:pt x="102870" y="767715"/>
                    <a:pt x="102870" y="741045"/>
                  </a:cubicBezTo>
                  <a:cubicBezTo>
                    <a:pt x="115253" y="741045"/>
                    <a:pt x="128588" y="741045"/>
                    <a:pt x="142875" y="741045"/>
                  </a:cubicBezTo>
                  <a:cubicBezTo>
                    <a:pt x="142875" y="767715"/>
                    <a:pt x="142875" y="792480"/>
                    <a:pt x="142875" y="818198"/>
                  </a:cubicBezTo>
                  <a:cubicBezTo>
                    <a:pt x="129540" y="818198"/>
                    <a:pt x="117158" y="818198"/>
                    <a:pt x="102870" y="818198"/>
                  </a:cubicBezTo>
                  <a:close/>
                  <a:moveTo>
                    <a:pt x="143828" y="1075373"/>
                  </a:moveTo>
                  <a:cubicBezTo>
                    <a:pt x="143828" y="1080135"/>
                    <a:pt x="135255" y="1085850"/>
                    <a:pt x="129540" y="1086802"/>
                  </a:cubicBezTo>
                  <a:cubicBezTo>
                    <a:pt x="121920" y="1088708"/>
                    <a:pt x="113348" y="1087755"/>
                    <a:pt x="103823" y="1087755"/>
                  </a:cubicBezTo>
                  <a:cubicBezTo>
                    <a:pt x="103823" y="1060133"/>
                    <a:pt x="103823" y="1035368"/>
                    <a:pt x="103823" y="1009650"/>
                  </a:cubicBezTo>
                  <a:cubicBezTo>
                    <a:pt x="117158" y="1009650"/>
                    <a:pt x="129540" y="1009650"/>
                    <a:pt x="144780" y="1009650"/>
                  </a:cubicBezTo>
                  <a:cubicBezTo>
                    <a:pt x="144780" y="1031558"/>
                    <a:pt x="145733" y="1053465"/>
                    <a:pt x="143828" y="1075373"/>
                  </a:cubicBezTo>
                  <a:close/>
                  <a:moveTo>
                    <a:pt x="144780" y="889635"/>
                  </a:moveTo>
                  <a:cubicBezTo>
                    <a:pt x="143828" y="900113"/>
                    <a:pt x="144780" y="910590"/>
                    <a:pt x="144780" y="922020"/>
                  </a:cubicBezTo>
                  <a:cubicBezTo>
                    <a:pt x="144780" y="959168"/>
                    <a:pt x="144780" y="959168"/>
                    <a:pt x="103823" y="952500"/>
                  </a:cubicBezTo>
                  <a:cubicBezTo>
                    <a:pt x="103823" y="927735"/>
                    <a:pt x="103823" y="902018"/>
                    <a:pt x="103823" y="872490"/>
                  </a:cubicBezTo>
                  <a:cubicBezTo>
                    <a:pt x="113348" y="872490"/>
                    <a:pt x="120967" y="872490"/>
                    <a:pt x="127635" y="872490"/>
                  </a:cubicBezTo>
                  <a:cubicBezTo>
                    <a:pt x="140970" y="871538"/>
                    <a:pt x="145733" y="877252"/>
                    <a:pt x="144780" y="889635"/>
                  </a:cubicBezTo>
                  <a:close/>
                  <a:moveTo>
                    <a:pt x="143828" y="678180"/>
                  </a:moveTo>
                  <a:cubicBezTo>
                    <a:pt x="143828" y="679133"/>
                    <a:pt x="142875" y="681038"/>
                    <a:pt x="141923" y="683895"/>
                  </a:cubicBezTo>
                  <a:cubicBezTo>
                    <a:pt x="130492" y="683895"/>
                    <a:pt x="118110" y="683895"/>
                    <a:pt x="102870" y="683895"/>
                  </a:cubicBezTo>
                  <a:cubicBezTo>
                    <a:pt x="102870" y="658178"/>
                    <a:pt x="102870" y="633413"/>
                    <a:pt x="102870" y="607695"/>
                  </a:cubicBezTo>
                  <a:cubicBezTo>
                    <a:pt x="107633" y="606743"/>
                    <a:pt x="110490" y="605790"/>
                    <a:pt x="114300" y="605790"/>
                  </a:cubicBezTo>
                  <a:cubicBezTo>
                    <a:pt x="144780" y="604838"/>
                    <a:pt x="144780" y="604838"/>
                    <a:pt x="144780" y="634365"/>
                  </a:cubicBezTo>
                  <a:cubicBezTo>
                    <a:pt x="144780" y="649605"/>
                    <a:pt x="144780" y="663893"/>
                    <a:pt x="143828" y="678180"/>
                  </a:cubicBezTo>
                  <a:close/>
                  <a:moveTo>
                    <a:pt x="142875" y="419100"/>
                  </a:moveTo>
                  <a:cubicBezTo>
                    <a:pt x="130492" y="419100"/>
                    <a:pt x="118110" y="419100"/>
                    <a:pt x="103823" y="419100"/>
                  </a:cubicBezTo>
                  <a:cubicBezTo>
                    <a:pt x="103823" y="394335"/>
                    <a:pt x="103823" y="368617"/>
                    <a:pt x="103823" y="341948"/>
                  </a:cubicBezTo>
                  <a:cubicBezTo>
                    <a:pt x="118110" y="341948"/>
                    <a:pt x="129540" y="341948"/>
                    <a:pt x="142875" y="341948"/>
                  </a:cubicBezTo>
                  <a:cubicBezTo>
                    <a:pt x="142875" y="366713"/>
                    <a:pt x="142875" y="391478"/>
                    <a:pt x="142875" y="419100"/>
                  </a:cubicBezTo>
                  <a:close/>
                  <a:moveTo>
                    <a:pt x="103823" y="168592"/>
                  </a:moveTo>
                  <a:cubicBezTo>
                    <a:pt x="118110" y="168592"/>
                    <a:pt x="129540" y="168592"/>
                    <a:pt x="142875" y="168592"/>
                  </a:cubicBezTo>
                  <a:cubicBezTo>
                    <a:pt x="142875" y="194310"/>
                    <a:pt x="142875" y="219075"/>
                    <a:pt x="142875" y="245745"/>
                  </a:cubicBezTo>
                  <a:cubicBezTo>
                    <a:pt x="130492" y="245745"/>
                    <a:pt x="118110" y="245745"/>
                    <a:pt x="103823" y="245745"/>
                  </a:cubicBezTo>
                  <a:cubicBezTo>
                    <a:pt x="103823" y="221933"/>
                    <a:pt x="103823" y="196215"/>
                    <a:pt x="103823" y="168592"/>
                  </a:cubicBezTo>
                  <a:close/>
                  <a:moveTo>
                    <a:pt x="102870" y="475298"/>
                  </a:moveTo>
                  <a:cubicBezTo>
                    <a:pt x="116205" y="475298"/>
                    <a:pt x="128588" y="475298"/>
                    <a:pt x="142875" y="475298"/>
                  </a:cubicBezTo>
                  <a:cubicBezTo>
                    <a:pt x="142875" y="500063"/>
                    <a:pt x="142875" y="524828"/>
                    <a:pt x="142875" y="551498"/>
                  </a:cubicBezTo>
                  <a:cubicBezTo>
                    <a:pt x="130492" y="551498"/>
                    <a:pt x="118110" y="551498"/>
                    <a:pt x="102870" y="551498"/>
                  </a:cubicBezTo>
                  <a:cubicBezTo>
                    <a:pt x="102870" y="525780"/>
                    <a:pt x="102870" y="501015"/>
                    <a:pt x="102870" y="475298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70029D5-E173-47D6-8356-366FE5C26252}"/>
                </a:ext>
              </a:extLst>
            </p:cNvPr>
            <p:cNvSpPr/>
            <p:nvPr/>
          </p:nvSpPr>
          <p:spPr>
            <a:xfrm>
              <a:off x="2205685" y="5269024"/>
              <a:ext cx="228440" cy="480511"/>
            </a:xfrm>
            <a:custGeom>
              <a:avLst/>
              <a:gdLst>
                <a:gd name="connsiteX0" fmla="*/ 238 w 276225"/>
                <a:gd name="connsiteY0" fmla="*/ 583883 h 581025"/>
                <a:gd name="connsiteX1" fmla="*/ 284083 w 276225"/>
                <a:gd name="connsiteY1" fmla="*/ 583883 h 581025"/>
                <a:gd name="connsiteX2" fmla="*/ 283131 w 276225"/>
                <a:gd name="connsiteY2" fmla="*/ 571500 h 581025"/>
                <a:gd name="connsiteX3" fmla="*/ 283131 w 276225"/>
                <a:gd name="connsiteY3" fmla="*/ 27622 h 581025"/>
                <a:gd name="connsiteX4" fmla="*/ 283131 w 276225"/>
                <a:gd name="connsiteY4" fmla="*/ 0 h 581025"/>
                <a:gd name="connsiteX5" fmla="*/ 238 w 276225"/>
                <a:gd name="connsiteY5" fmla="*/ 0 h 581025"/>
                <a:gd name="connsiteX6" fmla="*/ 238 w 276225"/>
                <a:gd name="connsiteY6" fmla="*/ 30480 h 581025"/>
                <a:gd name="connsiteX7" fmla="*/ 1191 w 276225"/>
                <a:gd name="connsiteY7" fmla="*/ 572453 h 581025"/>
                <a:gd name="connsiteX8" fmla="*/ 238 w 276225"/>
                <a:gd name="connsiteY8" fmla="*/ 583883 h 581025"/>
                <a:gd name="connsiteX9" fmla="*/ 190738 w 276225"/>
                <a:gd name="connsiteY9" fmla="*/ 435293 h 581025"/>
                <a:gd name="connsiteX10" fmla="*/ 150733 w 276225"/>
                <a:gd name="connsiteY10" fmla="*/ 435293 h 581025"/>
                <a:gd name="connsiteX11" fmla="*/ 151685 w 276225"/>
                <a:gd name="connsiteY11" fmla="*/ 375285 h 581025"/>
                <a:gd name="connsiteX12" fmla="*/ 175498 w 276225"/>
                <a:gd name="connsiteY12" fmla="*/ 366713 h 581025"/>
                <a:gd name="connsiteX13" fmla="*/ 190738 w 276225"/>
                <a:gd name="connsiteY13" fmla="*/ 380047 h 581025"/>
                <a:gd name="connsiteX14" fmla="*/ 190738 w 276225"/>
                <a:gd name="connsiteY14" fmla="*/ 435293 h 581025"/>
                <a:gd name="connsiteX15" fmla="*/ 257413 w 276225"/>
                <a:gd name="connsiteY15" fmla="*/ 437197 h 581025"/>
                <a:gd name="connsiteX16" fmla="*/ 220266 w 276225"/>
                <a:gd name="connsiteY16" fmla="*/ 433388 h 581025"/>
                <a:gd name="connsiteX17" fmla="*/ 218360 w 276225"/>
                <a:gd name="connsiteY17" fmla="*/ 373380 h 581025"/>
                <a:gd name="connsiteX18" fmla="*/ 257413 w 276225"/>
                <a:gd name="connsiteY18" fmla="*/ 363855 h 581025"/>
                <a:gd name="connsiteX19" fmla="*/ 257413 w 276225"/>
                <a:gd name="connsiteY19" fmla="*/ 437197 h 581025"/>
                <a:gd name="connsiteX20" fmla="*/ 215503 w 276225"/>
                <a:gd name="connsiteY20" fmla="*/ 73343 h 581025"/>
                <a:gd name="connsiteX21" fmla="*/ 256460 w 276225"/>
                <a:gd name="connsiteY21" fmla="*/ 73343 h 581025"/>
                <a:gd name="connsiteX22" fmla="*/ 256460 w 276225"/>
                <a:gd name="connsiteY22" fmla="*/ 140970 h 581025"/>
                <a:gd name="connsiteX23" fmla="*/ 232648 w 276225"/>
                <a:gd name="connsiteY23" fmla="*/ 141922 h 581025"/>
                <a:gd name="connsiteX24" fmla="*/ 215503 w 276225"/>
                <a:gd name="connsiteY24" fmla="*/ 124778 h 581025"/>
                <a:gd name="connsiteX25" fmla="*/ 215503 w 276225"/>
                <a:gd name="connsiteY25" fmla="*/ 73343 h 581025"/>
                <a:gd name="connsiteX26" fmla="*/ 215503 w 276225"/>
                <a:gd name="connsiteY26" fmla="*/ 211455 h 581025"/>
                <a:gd name="connsiteX27" fmla="*/ 215503 w 276225"/>
                <a:gd name="connsiteY27" fmla="*/ 168593 h 581025"/>
                <a:gd name="connsiteX28" fmla="*/ 258366 w 276225"/>
                <a:gd name="connsiteY28" fmla="*/ 168593 h 581025"/>
                <a:gd name="connsiteX29" fmla="*/ 258366 w 276225"/>
                <a:gd name="connsiteY29" fmla="*/ 212408 h 581025"/>
                <a:gd name="connsiteX30" fmla="*/ 237410 w 276225"/>
                <a:gd name="connsiteY30" fmla="*/ 238125 h 581025"/>
                <a:gd name="connsiteX31" fmla="*/ 215503 w 276225"/>
                <a:gd name="connsiteY31" fmla="*/ 211455 h 581025"/>
                <a:gd name="connsiteX32" fmla="*/ 215503 w 276225"/>
                <a:gd name="connsiteY32" fmla="*/ 293370 h 581025"/>
                <a:gd name="connsiteX33" fmla="*/ 256460 w 276225"/>
                <a:gd name="connsiteY33" fmla="*/ 264795 h 581025"/>
                <a:gd name="connsiteX34" fmla="*/ 256460 w 276225"/>
                <a:gd name="connsiteY34" fmla="*/ 342900 h 581025"/>
                <a:gd name="connsiteX35" fmla="*/ 229791 w 276225"/>
                <a:gd name="connsiteY35" fmla="*/ 341947 h 581025"/>
                <a:gd name="connsiteX36" fmla="*/ 215503 w 276225"/>
                <a:gd name="connsiteY36" fmla="*/ 327660 h 581025"/>
                <a:gd name="connsiteX37" fmla="*/ 215503 w 276225"/>
                <a:gd name="connsiteY37" fmla="*/ 293370 h 581025"/>
                <a:gd name="connsiteX38" fmla="*/ 149781 w 276225"/>
                <a:gd name="connsiteY38" fmla="*/ 214313 h 581025"/>
                <a:gd name="connsiteX39" fmla="*/ 149781 w 276225"/>
                <a:gd name="connsiteY39" fmla="*/ 168593 h 581025"/>
                <a:gd name="connsiteX40" fmla="*/ 190738 w 276225"/>
                <a:gd name="connsiteY40" fmla="*/ 168593 h 581025"/>
                <a:gd name="connsiteX41" fmla="*/ 190738 w 276225"/>
                <a:gd name="connsiteY41" fmla="*/ 214313 h 581025"/>
                <a:gd name="connsiteX42" fmla="*/ 170735 w 276225"/>
                <a:gd name="connsiteY42" fmla="*/ 238125 h 581025"/>
                <a:gd name="connsiteX43" fmla="*/ 149781 w 276225"/>
                <a:gd name="connsiteY43" fmla="*/ 214313 h 581025"/>
                <a:gd name="connsiteX44" fmla="*/ 92631 w 276225"/>
                <a:gd name="connsiteY44" fmla="*/ 73343 h 581025"/>
                <a:gd name="connsiteX45" fmla="*/ 134541 w 276225"/>
                <a:gd name="connsiteY45" fmla="*/ 73343 h 581025"/>
                <a:gd name="connsiteX46" fmla="*/ 134541 w 276225"/>
                <a:gd name="connsiteY46" fmla="*/ 128588 h 581025"/>
                <a:gd name="connsiteX47" fmla="*/ 113585 w 276225"/>
                <a:gd name="connsiteY47" fmla="*/ 141922 h 581025"/>
                <a:gd name="connsiteX48" fmla="*/ 92631 w 276225"/>
                <a:gd name="connsiteY48" fmla="*/ 129540 h 581025"/>
                <a:gd name="connsiteX49" fmla="*/ 92631 w 276225"/>
                <a:gd name="connsiteY49" fmla="*/ 73343 h 581025"/>
                <a:gd name="connsiteX50" fmla="*/ 134541 w 276225"/>
                <a:gd name="connsiteY50" fmla="*/ 170497 h 581025"/>
                <a:gd name="connsiteX51" fmla="*/ 134541 w 276225"/>
                <a:gd name="connsiteY51" fmla="*/ 223838 h 581025"/>
                <a:gd name="connsiteX52" fmla="*/ 113585 w 276225"/>
                <a:gd name="connsiteY52" fmla="*/ 237172 h 581025"/>
                <a:gd name="connsiteX53" fmla="*/ 92631 w 276225"/>
                <a:gd name="connsiteY53" fmla="*/ 223838 h 581025"/>
                <a:gd name="connsiteX54" fmla="*/ 92631 w 276225"/>
                <a:gd name="connsiteY54" fmla="*/ 199072 h 581025"/>
                <a:gd name="connsiteX55" fmla="*/ 134541 w 276225"/>
                <a:gd name="connsiteY55" fmla="*/ 170497 h 581025"/>
                <a:gd name="connsiteX56" fmla="*/ 91678 w 276225"/>
                <a:gd name="connsiteY56" fmla="*/ 281940 h 581025"/>
                <a:gd name="connsiteX57" fmla="*/ 112633 w 276225"/>
                <a:gd name="connsiteY57" fmla="*/ 260033 h 581025"/>
                <a:gd name="connsiteX58" fmla="*/ 134541 w 276225"/>
                <a:gd name="connsiteY58" fmla="*/ 281940 h 581025"/>
                <a:gd name="connsiteX59" fmla="*/ 134541 w 276225"/>
                <a:gd name="connsiteY59" fmla="*/ 302895 h 581025"/>
                <a:gd name="connsiteX60" fmla="*/ 134541 w 276225"/>
                <a:gd name="connsiteY60" fmla="*/ 319088 h 581025"/>
                <a:gd name="connsiteX61" fmla="*/ 114538 w 276225"/>
                <a:gd name="connsiteY61" fmla="*/ 342900 h 581025"/>
                <a:gd name="connsiteX62" fmla="*/ 92631 w 276225"/>
                <a:gd name="connsiteY62" fmla="*/ 318135 h 581025"/>
                <a:gd name="connsiteX63" fmla="*/ 91678 w 276225"/>
                <a:gd name="connsiteY63" fmla="*/ 281940 h 581025"/>
                <a:gd name="connsiteX64" fmla="*/ 38338 w 276225"/>
                <a:gd name="connsiteY64" fmla="*/ 73343 h 581025"/>
                <a:gd name="connsiteX65" fmla="*/ 65960 w 276225"/>
                <a:gd name="connsiteY65" fmla="*/ 73343 h 581025"/>
                <a:gd name="connsiteX66" fmla="*/ 65960 w 276225"/>
                <a:gd name="connsiteY66" fmla="*/ 140970 h 581025"/>
                <a:gd name="connsiteX67" fmla="*/ 38338 w 276225"/>
                <a:gd name="connsiteY67" fmla="*/ 140970 h 581025"/>
                <a:gd name="connsiteX68" fmla="*/ 38338 w 276225"/>
                <a:gd name="connsiteY68" fmla="*/ 73343 h 581025"/>
                <a:gd name="connsiteX69" fmla="*/ 35481 w 276225"/>
                <a:gd name="connsiteY69" fmla="*/ 277178 h 581025"/>
                <a:gd name="connsiteX70" fmla="*/ 51673 w 276225"/>
                <a:gd name="connsiteY70" fmla="*/ 260985 h 581025"/>
                <a:gd name="connsiteX71" fmla="*/ 67866 w 276225"/>
                <a:gd name="connsiteY71" fmla="*/ 277178 h 581025"/>
                <a:gd name="connsiteX72" fmla="*/ 67866 w 276225"/>
                <a:gd name="connsiteY72" fmla="*/ 301943 h 581025"/>
                <a:gd name="connsiteX73" fmla="*/ 67866 w 276225"/>
                <a:gd name="connsiteY73" fmla="*/ 326708 h 581025"/>
                <a:gd name="connsiteX74" fmla="*/ 50721 w 276225"/>
                <a:gd name="connsiteY74" fmla="*/ 340995 h 581025"/>
                <a:gd name="connsiteX75" fmla="*/ 36433 w 276225"/>
                <a:gd name="connsiteY75" fmla="*/ 326708 h 581025"/>
                <a:gd name="connsiteX76" fmla="*/ 35481 w 276225"/>
                <a:gd name="connsiteY76" fmla="*/ 277178 h 581025"/>
                <a:gd name="connsiteX77" fmla="*/ 36433 w 276225"/>
                <a:gd name="connsiteY77" fmla="*/ 379095 h 581025"/>
                <a:gd name="connsiteX78" fmla="*/ 52626 w 276225"/>
                <a:gd name="connsiteY78" fmla="*/ 367665 h 581025"/>
                <a:gd name="connsiteX79" fmla="*/ 65960 w 276225"/>
                <a:gd name="connsiteY79" fmla="*/ 379095 h 581025"/>
                <a:gd name="connsiteX80" fmla="*/ 66913 w 276225"/>
                <a:gd name="connsiteY80" fmla="*/ 435293 h 581025"/>
                <a:gd name="connsiteX81" fmla="*/ 35481 w 276225"/>
                <a:gd name="connsiteY81" fmla="*/ 435293 h 581025"/>
                <a:gd name="connsiteX82" fmla="*/ 36433 w 276225"/>
                <a:gd name="connsiteY82" fmla="*/ 379095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276225" h="581025">
                  <a:moveTo>
                    <a:pt x="238" y="583883"/>
                  </a:moveTo>
                  <a:lnTo>
                    <a:pt x="284083" y="583883"/>
                  </a:lnTo>
                  <a:cubicBezTo>
                    <a:pt x="283131" y="580072"/>
                    <a:pt x="283131" y="576263"/>
                    <a:pt x="283131" y="571500"/>
                  </a:cubicBezTo>
                  <a:cubicBezTo>
                    <a:pt x="284083" y="390525"/>
                    <a:pt x="284083" y="208597"/>
                    <a:pt x="283131" y="27622"/>
                  </a:cubicBezTo>
                  <a:cubicBezTo>
                    <a:pt x="283131" y="19050"/>
                    <a:pt x="283131" y="9525"/>
                    <a:pt x="283131" y="0"/>
                  </a:cubicBezTo>
                  <a:cubicBezTo>
                    <a:pt x="187881" y="0"/>
                    <a:pt x="95488" y="0"/>
                    <a:pt x="238" y="0"/>
                  </a:cubicBezTo>
                  <a:cubicBezTo>
                    <a:pt x="238" y="11430"/>
                    <a:pt x="238" y="20955"/>
                    <a:pt x="238" y="30480"/>
                  </a:cubicBezTo>
                  <a:cubicBezTo>
                    <a:pt x="238" y="211455"/>
                    <a:pt x="-715" y="391478"/>
                    <a:pt x="1191" y="572453"/>
                  </a:cubicBezTo>
                  <a:cubicBezTo>
                    <a:pt x="2143" y="576263"/>
                    <a:pt x="1191" y="580072"/>
                    <a:pt x="238" y="583883"/>
                  </a:cubicBezTo>
                  <a:close/>
                  <a:moveTo>
                    <a:pt x="190738" y="435293"/>
                  </a:moveTo>
                  <a:cubicBezTo>
                    <a:pt x="176451" y="435293"/>
                    <a:pt x="165973" y="435293"/>
                    <a:pt x="150733" y="435293"/>
                  </a:cubicBezTo>
                  <a:cubicBezTo>
                    <a:pt x="150733" y="415290"/>
                    <a:pt x="149781" y="395288"/>
                    <a:pt x="151685" y="375285"/>
                  </a:cubicBezTo>
                  <a:cubicBezTo>
                    <a:pt x="152638" y="371475"/>
                    <a:pt x="166926" y="366713"/>
                    <a:pt x="175498" y="366713"/>
                  </a:cubicBezTo>
                  <a:cubicBezTo>
                    <a:pt x="181213" y="366713"/>
                    <a:pt x="189785" y="374333"/>
                    <a:pt x="190738" y="380047"/>
                  </a:cubicBezTo>
                  <a:cubicBezTo>
                    <a:pt x="191691" y="397193"/>
                    <a:pt x="190738" y="415290"/>
                    <a:pt x="190738" y="435293"/>
                  </a:cubicBezTo>
                  <a:close/>
                  <a:moveTo>
                    <a:pt x="257413" y="437197"/>
                  </a:moveTo>
                  <a:cubicBezTo>
                    <a:pt x="244078" y="436245"/>
                    <a:pt x="221218" y="437197"/>
                    <a:pt x="220266" y="433388"/>
                  </a:cubicBezTo>
                  <a:cubicBezTo>
                    <a:pt x="216456" y="414338"/>
                    <a:pt x="215503" y="393383"/>
                    <a:pt x="218360" y="373380"/>
                  </a:cubicBezTo>
                  <a:cubicBezTo>
                    <a:pt x="219313" y="368618"/>
                    <a:pt x="241221" y="367665"/>
                    <a:pt x="257413" y="363855"/>
                  </a:cubicBezTo>
                  <a:cubicBezTo>
                    <a:pt x="257413" y="390525"/>
                    <a:pt x="257413" y="411480"/>
                    <a:pt x="257413" y="437197"/>
                  </a:cubicBezTo>
                  <a:close/>
                  <a:moveTo>
                    <a:pt x="215503" y="73343"/>
                  </a:moveTo>
                  <a:cubicBezTo>
                    <a:pt x="230743" y="73343"/>
                    <a:pt x="243126" y="73343"/>
                    <a:pt x="256460" y="73343"/>
                  </a:cubicBezTo>
                  <a:cubicBezTo>
                    <a:pt x="256460" y="95250"/>
                    <a:pt x="256460" y="117158"/>
                    <a:pt x="256460" y="140970"/>
                  </a:cubicBezTo>
                  <a:cubicBezTo>
                    <a:pt x="248841" y="140970"/>
                    <a:pt x="240268" y="141922"/>
                    <a:pt x="232648" y="141922"/>
                  </a:cubicBezTo>
                  <a:cubicBezTo>
                    <a:pt x="220266" y="142875"/>
                    <a:pt x="214551" y="138113"/>
                    <a:pt x="215503" y="124778"/>
                  </a:cubicBezTo>
                  <a:cubicBezTo>
                    <a:pt x="216456" y="108585"/>
                    <a:pt x="215503" y="92393"/>
                    <a:pt x="215503" y="73343"/>
                  </a:cubicBezTo>
                  <a:close/>
                  <a:moveTo>
                    <a:pt x="215503" y="211455"/>
                  </a:moveTo>
                  <a:cubicBezTo>
                    <a:pt x="216456" y="198120"/>
                    <a:pt x="215503" y="184785"/>
                    <a:pt x="215503" y="168593"/>
                  </a:cubicBezTo>
                  <a:cubicBezTo>
                    <a:pt x="229791" y="168593"/>
                    <a:pt x="242173" y="168593"/>
                    <a:pt x="258366" y="168593"/>
                  </a:cubicBezTo>
                  <a:cubicBezTo>
                    <a:pt x="258366" y="183833"/>
                    <a:pt x="257413" y="198120"/>
                    <a:pt x="258366" y="212408"/>
                  </a:cubicBezTo>
                  <a:cubicBezTo>
                    <a:pt x="259318" y="227647"/>
                    <a:pt x="258366" y="238125"/>
                    <a:pt x="237410" y="238125"/>
                  </a:cubicBezTo>
                  <a:cubicBezTo>
                    <a:pt x="216456" y="238125"/>
                    <a:pt x="214551" y="228600"/>
                    <a:pt x="215503" y="211455"/>
                  </a:cubicBezTo>
                  <a:close/>
                  <a:moveTo>
                    <a:pt x="215503" y="293370"/>
                  </a:moveTo>
                  <a:cubicBezTo>
                    <a:pt x="215503" y="258128"/>
                    <a:pt x="218360" y="256222"/>
                    <a:pt x="256460" y="264795"/>
                  </a:cubicBezTo>
                  <a:cubicBezTo>
                    <a:pt x="256460" y="289560"/>
                    <a:pt x="256460" y="314325"/>
                    <a:pt x="256460" y="342900"/>
                  </a:cubicBezTo>
                  <a:cubicBezTo>
                    <a:pt x="245983" y="342900"/>
                    <a:pt x="237410" y="344805"/>
                    <a:pt x="229791" y="341947"/>
                  </a:cubicBezTo>
                  <a:cubicBezTo>
                    <a:pt x="224076" y="340043"/>
                    <a:pt x="216456" y="333375"/>
                    <a:pt x="215503" y="327660"/>
                  </a:cubicBezTo>
                  <a:cubicBezTo>
                    <a:pt x="214551" y="316230"/>
                    <a:pt x="215503" y="304800"/>
                    <a:pt x="215503" y="293370"/>
                  </a:cubicBezTo>
                  <a:close/>
                  <a:moveTo>
                    <a:pt x="149781" y="214313"/>
                  </a:moveTo>
                  <a:cubicBezTo>
                    <a:pt x="150733" y="199072"/>
                    <a:pt x="149781" y="184785"/>
                    <a:pt x="149781" y="168593"/>
                  </a:cubicBezTo>
                  <a:cubicBezTo>
                    <a:pt x="164068" y="168593"/>
                    <a:pt x="175498" y="168593"/>
                    <a:pt x="190738" y="168593"/>
                  </a:cubicBezTo>
                  <a:cubicBezTo>
                    <a:pt x="190738" y="184785"/>
                    <a:pt x="189785" y="199072"/>
                    <a:pt x="190738" y="214313"/>
                  </a:cubicBezTo>
                  <a:cubicBezTo>
                    <a:pt x="191691" y="229553"/>
                    <a:pt x="188833" y="238125"/>
                    <a:pt x="170735" y="238125"/>
                  </a:cubicBezTo>
                  <a:cubicBezTo>
                    <a:pt x="152638" y="238125"/>
                    <a:pt x="148828" y="230505"/>
                    <a:pt x="149781" y="214313"/>
                  </a:cubicBezTo>
                  <a:close/>
                  <a:moveTo>
                    <a:pt x="92631" y="73343"/>
                  </a:moveTo>
                  <a:cubicBezTo>
                    <a:pt x="108823" y="73343"/>
                    <a:pt x="120253" y="73343"/>
                    <a:pt x="134541" y="73343"/>
                  </a:cubicBezTo>
                  <a:cubicBezTo>
                    <a:pt x="134541" y="92393"/>
                    <a:pt x="134541" y="110490"/>
                    <a:pt x="134541" y="128588"/>
                  </a:cubicBezTo>
                  <a:cubicBezTo>
                    <a:pt x="134541" y="144780"/>
                    <a:pt x="123110" y="141922"/>
                    <a:pt x="113585" y="141922"/>
                  </a:cubicBezTo>
                  <a:cubicBezTo>
                    <a:pt x="104060" y="141922"/>
                    <a:pt x="92631" y="145733"/>
                    <a:pt x="92631" y="129540"/>
                  </a:cubicBezTo>
                  <a:cubicBezTo>
                    <a:pt x="92631" y="111443"/>
                    <a:pt x="92631" y="93345"/>
                    <a:pt x="92631" y="73343"/>
                  </a:cubicBezTo>
                  <a:close/>
                  <a:moveTo>
                    <a:pt x="134541" y="170497"/>
                  </a:moveTo>
                  <a:cubicBezTo>
                    <a:pt x="134541" y="187643"/>
                    <a:pt x="134541" y="205740"/>
                    <a:pt x="134541" y="223838"/>
                  </a:cubicBezTo>
                  <a:cubicBezTo>
                    <a:pt x="134541" y="240030"/>
                    <a:pt x="123110" y="237172"/>
                    <a:pt x="113585" y="237172"/>
                  </a:cubicBezTo>
                  <a:cubicBezTo>
                    <a:pt x="104060" y="237172"/>
                    <a:pt x="92631" y="240030"/>
                    <a:pt x="92631" y="223838"/>
                  </a:cubicBezTo>
                  <a:cubicBezTo>
                    <a:pt x="92631" y="215265"/>
                    <a:pt x="92631" y="207645"/>
                    <a:pt x="92631" y="199072"/>
                  </a:cubicBezTo>
                  <a:cubicBezTo>
                    <a:pt x="92631" y="162878"/>
                    <a:pt x="93583" y="161925"/>
                    <a:pt x="134541" y="170497"/>
                  </a:cubicBezTo>
                  <a:close/>
                  <a:moveTo>
                    <a:pt x="91678" y="281940"/>
                  </a:moveTo>
                  <a:cubicBezTo>
                    <a:pt x="90726" y="265747"/>
                    <a:pt x="96441" y="260985"/>
                    <a:pt x="112633" y="260033"/>
                  </a:cubicBezTo>
                  <a:cubicBezTo>
                    <a:pt x="129778" y="260033"/>
                    <a:pt x="136446" y="264795"/>
                    <a:pt x="134541" y="281940"/>
                  </a:cubicBezTo>
                  <a:cubicBezTo>
                    <a:pt x="133588" y="288608"/>
                    <a:pt x="134541" y="295275"/>
                    <a:pt x="134541" y="302895"/>
                  </a:cubicBezTo>
                  <a:cubicBezTo>
                    <a:pt x="134541" y="308610"/>
                    <a:pt x="134541" y="313372"/>
                    <a:pt x="134541" y="319088"/>
                  </a:cubicBezTo>
                  <a:cubicBezTo>
                    <a:pt x="136446" y="334328"/>
                    <a:pt x="132635" y="342900"/>
                    <a:pt x="114538" y="342900"/>
                  </a:cubicBezTo>
                  <a:cubicBezTo>
                    <a:pt x="95488" y="342900"/>
                    <a:pt x="90726" y="335280"/>
                    <a:pt x="92631" y="318135"/>
                  </a:cubicBezTo>
                  <a:cubicBezTo>
                    <a:pt x="92631" y="306705"/>
                    <a:pt x="92631" y="294322"/>
                    <a:pt x="91678" y="281940"/>
                  </a:cubicBezTo>
                  <a:close/>
                  <a:moveTo>
                    <a:pt x="38338" y="73343"/>
                  </a:moveTo>
                  <a:cubicBezTo>
                    <a:pt x="47863" y="73343"/>
                    <a:pt x="55483" y="73343"/>
                    <a:pt x="65960" y="73343"/>
                  </a:cubicBezTo>
                  <a:cubicBezTo>
                    <a:pt x="65960" y="95250"/>
                    <a:pt x="65960" y="117158"/>
                    <a:pt x="65960" y="140970"/>
                  </a:cubicBezTo>
                  <a:cubicBezTo>
                    <a:pt x="56435" y="140970"/>
                    <a:pt x="48816" y="140970"/>
                    <a:pt x="38338" y="140970"/>
                  </a:cubicBezTo>
                  <a:cubicBezTo>
                    <a:pt x="38338" y="119063"/>
                    <a:pt x="38338" y="97155"/>
                    <a:pt x="38338" y="73343"/>
                  </a:cubicBezTo>
                  <a:close/>
                  <a:moveTo>
                    <a:pt x="35481" y="277178"/>
                  </a:moveTo>
                  <a:cubicBezTo>
                    <a:pt x="35481" y="265747"/>
                    <a:pt x="39291" y="260985"/>
                    <a:pt x="51673" y="260985"/>
                  </a:cubicBezTo>
                  <a:cubicBezTo>
                    <a:pt x="64056" y="260985"/>
                    <a:pt x="67866" y="265747"/>
                    <a:pt x="67866" y="277178"/>
                  </a:cubicBezTo>
                  <a:cubicBezTo>
                    <a:pt x="67866" y="285750"/>
                    <a:pt x="67866" y="294322"/>
                    <a:pt x="67866" y="301943"/>
                  </a:cubicBezTo>
                  <a:cubicBezTo>
                    <a:pt x="67866" y="310515"/>
                    <a:pt x="67866" y="319088"/>
                    <a:pt x="67866" y="326708"/>
                  </a:cubicBezTo>
                  <a:cubicBezTo>
                    <a:pt x="68818" y="339090"/>
                    <a:pt x="61198" y="343853"/>
                    <a:pt x="50721" y="340995"/>
                  </a:cubicBezTo>
                  <a:cubicBezTo>
                    <a:pt x="45006" y="339090"/>
                    <a:pt x="37385" y="332422"/>
                    <a:pt x="36433" y="326708"/>
                  </a:cubicBezTo>
                  <a:cubicBezTo>
                    <a:pt x="34528" y="310515"/>
                    <a:pt x="36433" y="294322"/>
                    <a:pt x="35481" y="277178"/>
                  </a:cubicBezTo>
                  <a:close/>
                  <a:moveTo>
                    <a:pt x="36433" y="379095"/>
                  </a:moveTo>
                  <a:cubicBezTo>
                    <a:pt x="37385" y="374333"/>
                    <a:pt x="46910" y="367665"/>
                    <a:pt x="52626" y="367665"/>
                  </a:cubicBezTo>
                  <a:cubicBezTo>
                    <a:pt x="57388" y="367665"/>
                    <a:pt x="65960" y="375285"/>
                    <a:pt x="65960" y="379095"/>
                  </a:cubicBezTo>
                  <a:cubicBezTo>
                    <a:pt x="67866" y="397193"/>
                    <a:pt x="66913" y="415290"/>
                    <a:pt x="66913" y="435293"/>
                  </a:cubicBezTo>
                  <a:cubicBezTo>
                    <a:pt x="55483" y="435293"/>
                    <a:pt x="46910" y="435293"/>
                    <a:pt x="35481" y="435293"/>
                  </a:cubicBezTo>
                  <a:cubicBezTo>
                    <a:pt x="36433" y="416243"/>
                    <a:pt x="34528" y="397193"/>
                    <a:pt x="36433" y="379095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DEDE527D-7077-43C0-8234-A07604BF1339}"/>
                </a:ext>
              </a:extLst>
            </p:cNvPr>
            <p:cNvSpPr/>
            <p:nvPr/>
          </p:nvSpPr>
          <p:spPr>
            <a:xfrm>
              <a:off x="4305191" y="5032707"/>
              <a:ext cx="275703" cy="716828"/>
            </a:xfrm>
            <a:custGeom>
              <a:avLst/>
              <a:gdLst>
                <a:gd name="connsiteX0" fmla="*/ 341947 w 333375"/>
                <a:gd name="connsiteY0" fmla="*/ 873443 h 866775"/>
                <a:gd name="connsiteX1" fmla="*/ 341947 w 333375"/>
                <a:gd name="connsiteY1" fmla="*/ 143828 h 866775"/>
                <a:gd name="connsiteX2" fmla="*/ 332422 w 333375"/>
                <a:gd name="connsiteY2" fmla="*/ 141922 h 866775"/>
                <a:gd name="connsiteX3" fmla="*/ 242888 w 333375"/>
                <a:gd name="connsiteY3" fmla="*/ 141922 h 866775"/>
                <a:gd name="connsiteX4" fmla="*/ 189548 w 333375"/>
                <a:gd name="connsiteY4" fmla="*/ 89535 h 866775"/>
                <a:gd name="connsiteX5" fmla="*/ 189548 w 333375"/>
                <a:gd name="connsiteY5" fmla="*/ 0 h 866775"/>
                <a:gd name="connsiteX6" fmla="*/ 152400 w 333375"/>
                <a:gd name="connsiteY6" fmla="*/ 0 h 866775"/>
                <a:gd name="connsiteX7" fmla="*/ 152400 w 333375"/>
                <a:gd name="connsiteY7" fmla="*/ 141922 h 866775"/>
                <a:gd name="connsiteX8" fmla="*/ 0 w 333375"/>
                <a:gd name="connsiteY8" fmla="*/ 141922 h 866775"/>
                <a:gd name="connsiteX9" fmla="*/ 0 w 333375"/>
                <a:gd name="connsiteY9" fmla="*/ 874395 h 866775"/>
                <a:gd name="connsiteX10" fmla="*/ 341947 w 333375"/>
                <a:gd name="connsiteY10" fmla="*/ 874395 h 866775"/>
                <a:gd name="connsiteX11" fmla="*/ 286703 w 333375"/>
                <a:gd name="connsiteY11" fmla="*/ 693420 h 866775"/>
                <a:gd name="connsiteX12" fmla="*/ 246698 w 333375"/>
                <a:gd name="connsiteY12" fmla="*/ 693420 h 866775"/>
                <a:gd name="connsiteX13" fmla="*/ 247650 w 333375"/>
                <a:gd name="connsiteY13" fmla="*/ 584835 h 866775"/>
                <a:gd name="connsiteX14" fmla="*/ 270510 w 333375"/>
                <a:gd name="connsiteY14" fmla="*/ 576263 h 866775"/>
                <a:gd name="connsiteX15" fmla="*/ 285750 w 333375"/>
                <a:gd name="connsiteY15" fmla="*/ 588645 h 866775"/>
                <a:gd name="connsiteX16" fmla="*/ 286703 w 333375"/>
                <a:gd name="connsiteY16" fmla="*/ 693420 h 866775"/>
                <a:gd name="connsiteX17" fmla="*/ 247650 w 333375"/>
                <a:gd name="connsiteY17" fmla="*/ 529590 h 866775"/>
                <a:gd name="connsiteX18" fmla="*/ 247650 w 333375"/>
                <a:gd name="connsiteY18" fmla="*/ 415290 h 866775"/>
                <a:gd name="connsiteX19" fmla="*/ 285750 w 333375"/>
                <a:gd name="connsiteY19" fmla="*/ 415290 h 866775"/>
                <a:gd name="connsiteX20" fmla="*/ 285750 w 333375"/>
                <a:gd name="connsiteY20" fmla="*/ 529590 h 866775"/>
                <a:gd name="connsiteX21" fmla="*/ 247650 w 333375"/>
                <a:gd name="connsiteY21" fmla="*/ 529590 h 866775"/>
                <a:gd name="connsiteX22" fmla="*/ 247650 w 333375"/>
                <a:gd name="connsiteY22" fmla="*/ 261938 h 866775"/>
                <a:gd name="connsiteX23" fmla="*/ 269558 w 333375"/>
                <a:gd name="connsiteY23" fmla="*/ 251460 h 866775"/>
                <a:gd name="connsiteX24" fmla="*/ 286703 w 333375"/>
                <a:gd name="connsiteY24" fmla="*/ 264795 h 866775"/>
                <a:gd name="connsiteX25" fmla="*/ 287655 w 333375"/>
                <a:gd name="connsiteY25" fmla="*/ 369570 h 866775"/>
                <a:gd name="connsiteX26" fmla="*/ 247650 w 333375"/>
                <a:gd name="connsiteY26" fmla="*/ 369570 h 866775"/>
                <a:gd name="connsiteX27" fmla="*/ 247650 w 333375"/>
                <a:gd name="connsiteY27" fmla="*/ 261938 h 866775"/>
                <a:gd name="connsiteX28" fmla="*/ 221933 w 333375"/>
                <a:gd name="connsiteY28" fmla="*/ 693420 h 866775"/>
                <a:gd name="connsiteX29" fmla="*/ 180023 w 333375"/>
                <a:gd name="connsiteY29" fmla="*/ 693420 h 866775"/>
                <a:gd name="connsiteX30" fmla="*/ 180975 w 333375"/>
                <a:gd name="connsiteY30" fmla="*/ 584835 h 866775"/>
                <a:gd name="connsiteX31" fmla="*/ 206692 w 333375"/>
                <a:gd name="connsiteY31" fmla="*/ 576263 h 866775"/>
                <a:gd name="connsiteX32" fmla="*/ 221933 w 333375"/>
                <a:gd name="connsiteY32" fmla="*/ 589597 h 866775"/>
                <a:gd name="connsiteX33" fmla="*/ 221933 w 333375"/>
                <a:gd name="connsiteY33" fmla="*/ 693420 h 866775"/>
                <a:gd name="connsiteX34" fmla="*/ 180023 w 333375"/>
                <a:gd name="connsiteY34" fmla="*/ 260032 h 866775"/>
                <a:gd name="connsiteX35" fmla="*/ 204788 w 333375"/>
                <a:gd name="connsiteY35" fmla="*/ 250507 h 866775"/>
                <a:gd name="connsiteX36" fmla="*/ 220027 w 333375"/>
                <a:gd name="connsiteY36" fmla="*/ 262890 h 866775"/>
                <a:gd name="connsiteX37" fmla="*/ 220980 w 333375"/>
                <a:gd name="connsiteY37" fmla="*/ 367665 h 866775"/>
                <a:gd name="connsiteX38" fmla="*/ 179070 w 333375"/>
                <a:gd name="connsiteY38" fmla="*/ 367665 h 866775"/>
                <a:gd name="connsiteX39" fmla="*/ 180023 w 333375"/>
                <a:gd name="connsiteY39" fmla="*/ 260032 h 866775"/>
                <a:gd name="connsiteX40" fmla="*/ 111442 w 333375"/>
                <a:gd name="connsiteY40" fmla="*/ 416243 h 866775"/>
                <a:gd name="connsiteX41" fmla="*/ 153352 w 333375"/>
                <a:gd name="connsiteY41" fmla="*/ 416243 h 866775"/>
                <a:gd name="connsiteX42" fmla="*/ 153352 w 333375"/>
                <a:gd name="connsiteY42" fmla="*/ 529590 h 866775"/>
                <a:gd name="connsiteX43" fmla="*/ 133350 w 333375"/>
                <a:gd name="connsiteY43" fmla="*/ 531495 h 866775"/>
                <a:gd name="connsiteX44" fmla="*/ 110490 w 333375"/>
                <a:gd name="connsiteY44" fmla="*/ 510540 h 866775"/>
                <a:gd name="connsiteX45" fmla="*/ 111442 w 333375"/>
                <a:gd name="connsiteY45" fmla="*/ 416243 h 866775"/>
                <a:gd name="connsiteX46" fmla="*/ 47625 w 333375"/>
                <a:gd name="connsiteY46" fmla="*/ 252413 h 866775"/>
                <a:gd name="connsiteX47" fmla="*/ 88583 w 333375"/>
                <a:gd name="connsiteY47" fmla="*/ 284797 h 866775"/>
                <a:gd name="connsiteX48" fmla="*/ 88583 w 333375"/>
                <a:gd name="connsiteY48" fmla="*/ 334328 h 866775"/>
                <a:gd name="connsiteX49" fmla="*/ 47625 w 333375"/>
                <a:gd name="connsiteY49" fmla="*/ 367665 h 866775"/>
                <a:gd name="connsiteX50" fmla="*/ 47625 w 333375"/>
                <a:gd name="connsiteY50" fmla="*/ 252413 h 866775"/>
                <a:gd name="connsiteX51" fmla="*/ 47625 w 333375"/>
                <a:gd name="connsiteY51" fmla="*/ 415290 h 866775"/>
                <a:gd name="connsiteX52" fmla="*/ 88583 w 333375"/>
                <a:gd name="connsiteY52" fmla="*/ 415290 h 866775"/>
                <a:gd name="connsiteX53" fmla="*/ 87630 w 333375"/>
                <a:gd name="connsiteY53" fmla="*/ 519113 h 866775"/>
                <a:gd name="connsiteX54" fmla="*/ 74295 w 333375"/>
                <a:gd name="connsiteY54" fmla="*/ 529590 h 866775"/>
                <a:gd name="connsiteX55" fmla="*/ 46673 w 333375"/>
                <a:gd name="connsiteY55" fmla="*/ 530543 h 866775"/>
                <a:gd name="connsiteX56" fmla="*/ 47625 w 333375"/>
                <a:gd name="connsiteY56" fmla="*/ 415290 h 866775"/>
                <a:gd name="connsiteX57" fmla="*/ 46673 w 333375"/>
                <a:gd name="connsiteY57" fmla="*/ 579120 h 866775"/>
                <a:gd name="connsiteX58" fmla="*/ 88583 w 333375"/>
                <a:gd name="connsiteY58" fmla="*/ 606743 h 866775"/>
                <a:gd name="connsiteX59" fmla="*/ 88583 w 333375"/>
                <a:gd name="connsiteY59" fmla="*/ 661988 h 866775"/>
                <a:gd name="connsiteX60" fmla="*/ 46673 w 333375"/>
                <a:gd name="connsiteY60" fmla="*/ 692468 h 866775"/>
                <a:gd name="connsiteX61" fmla="*/ 46673 w 333375"/>
                <a:gd name="connsiteY61" fmla="*/ 579120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33375" h="866775">
                  <a:moveTo>
                    <a:pt x="341947" y="873443"/>
                  </a:moveTo>
                  <a:cubicBezTo>
                    <a:pt x="341947" y="628650"/>
                    <a:pt x="341947" y="385763"/>
                    <a:pt x="341947" y="143828"/>
                  </a:cubicBezTo>
                  <a:cubicBezTo>
                    <a:pt x="337185" y="142875"/>
                    <a:pt x="334328" y="141922"/>
                    <a:pt x="332422" y="141922"/>
                  </a:cubicBezTo>
                  <a:cubicBezTo>
                    <a:pt x="302895" y="141922"/>
                    <a:pt x="273367" y="141922"/>
                    <a:pt x="242888" y="141922"/>
                  </a:cubicBezTo>
                  <a:cubicBezTo>
                    <a:pt x="189548" y="141922"/>
                    <a:pt x="189548" y="141922"/>
                    <a:pt x="189548" y="89535"/>
                  </a:cubicBezTo>
                  <a:cubicBezTo>
                    <a:pt x="189548" y="60007"/>
                    <a:pt x="189548" y="30480"/>
                    <a:pt x="189548" y="0"/>
                  </a:cubicBezTo>
                  <a:cubicBezTo>
                    <a:pt x="176213" y="0"/>
                    <a:pt x="165735" y="0"/>
                    <a:pt x="152400" y="0"/>
                  </a:cubicBezTo>
                  <a:cubicBezTo>
                    <a:pt x="152400" y="47625"/>
                    <a:pt x="152400" y="93345"/>
                    <a:pt x="152400" y="141922"/>
                  </a:cubicBezTo>
                  <a:cubicBezTo>
                    <a:pt x="101917" y="141922"/>
                    <a:pt x="52388" y="141922"/>
                    <a:pt x="0" y="141922"/>
                  </a:cubicBezTo>
                  <a:cubicBezTo>
                    <a:pt x="0" y="387668"/>
                    <a:pt x="0" y="630555"/>
                    <a:pt x="0" y="874395"/>
                  </a:cubicBezTo>
                  <a:lnTo>
                    <a:pt x="341947" y="874395"/>
                  </a:lnTo>
                  <a:close/>
                  <a:moveTo>
                    <a:pt x="286703" y="693420"/>
                  </a:moveTo>
                  <a:cubicBezTo>
                    <a:pt x="272415" y="693420"/>
                    <a:pt x="260985" y="693420"/>
                    <a:pt x="246698" y="693420"/>
                  </a:cubicBezTo>
                  <a:cubicBezTo>
                    <a:pt x="246698" y="656272"/>
                    <a:pt x="245745" y="620078"/>
                    <a:pt x="247650" y="584835"/>
                  </a:cubicBezTo>
                  <a:cubicBezTo>
                    <a:pt x="247650" y="581025"/>
                    <a:pt x="262890" y="576263"/>
                    <a:pt x="270510" y="576263"/>
                  </a:cubicBezTo>
                  <a:cubicBezTo>
                    <a:pt x="276225" y="576263"/>
                    <a:pt x="285750" y="583882"/>
                    <a:pt x="285750" y="588645"/>
                  </a:cubicBezTo>
                  <a:cubicBezTo>
                    <a:pt x="287655" y="622935"/>
                    <a:pt x="286703" y="657225"/>
                    <a:pt x="286703" y="693420"/>
                  </a:cubicBezTo>
                  <a:close/>
                  <a:moveTo>
                    <a:pt x="247650" y="529590"/>
                  </a:moveTo>
                  <a:cubicBezTo>
                    <a:pt x="247650" y="490538"/>
                    <a:pt x="247650" y="453390"/>
                    <a:pt x="247650" y="415290"/>
                  </a:cubicBezTo>
                  <a:cubicBezTo>
                    <a:pt x="260985" y="415290"/>
                    <a:pt x="272415" y="415290"/>
                    <a:pt x="285750" y="415290"/>
                  </a:cubicBezTo>
                  <a:cubicBezTo>
                    <a:pt x="285750" y="453390"/>
                    <a:pt x="285750" y="491490"/>
                    <a:pt x="285750" y="529590"/>
                  </a:cubicBezTo>
                  <a:cubicBezTo>
                    <a:pt x="272415" y="529590"/>
                    <a:pt x="260985" y="529590"/>
                    <a:pt x="247650" y="529590"/>
                  </a:cubicBezTo>
                  <a:close/>
                  <a:moveTo>
                    <a:pt x="247650" y="261938"/>
                  </a:moveTo>
                  <a:cubicBezTo>
                    <a:pt x="247650" y="258128"/>
                    <a:pt x="261938" y="251460"/>
                    <a:pt x="269558" y="251460"/>
                  </a:cubicBezTo>
                  <a:cubicBezTo>
                    <a:pt x="275273" y="251460"/>
                    <a:pt x="286703" y="260032"/>
                    <a:pt x="286703" y="264795"/>
                  </a:cubicBezTo>
                  <a:cubicBezTo>
                    <a:pt x="288608" y="299085"/>
                    <a:pt x="287655" y="333375"/>
                    <a:pt x="287655" y="369570"/>
                  </a:cubicBezTo>
                  <a:cubicBezTo>
                    <a:pt x="273367" y="369570"/>
                    <a:pt x="261938" y="369570"/>
                    <a:pt x="247650" y="369570"/>
                  </a:cubicBezTo>
                  <a:cubicBezTo>
                    <a:pt x="246698" y="332422"/>
                    <a:pt x="245745" y="297180"/>
                    <a:pt x="247650" y="261938"/>
                  </a:cubicBezTo>
                  <a:close/>
                  <a:moveTo>
                    <a:pt x="221933" y="693420"/>
                  </a:moveTo>
                  <a:cubicBezTo>
                    <a:pt x="206692" y="693420"/>
                    <a:pt x="195263" y="693420"/>
                    <a:pt x="180023" y="693420"/>
                  </a:cubicBezTo>
                  <a:cubicBezTo>
                    <a:pt x="180023" y="656272"/>
                    <a:pt x="179070" y="620078"/>
                    <a:pt x="180975" y="584835"/>
                  </a:cubicBezTo>
                  <a:cubicBezTo>
                    <a:pt x="180975" y="581025"/>
                    <a:pt x="197167" y="576263"/>
                    <a:pt x="206692" y="576263"/>
                  </a:cubicBezTo>
                  <a:cubicBezTo>
                    <a:pt x="211455" y="576263"/>
                    <a:pt x="221933" y="584835"/>
                    <a:pt x="221933" y="589597"/>
                  </a:cubicBezTo>
                  <a:cubicBezTo>
                    <a:pt x="221933" y="622935"/>
                    <a:pt x="221933" y="657225"/>
                    <a:pt x="221933" y="693420"/>
                  </a:cubicBezTo>
                  <a:close/>
                  <a:moveTo>
                    <a:pt x="180023" y="260032"/>
                  </a:moveTo>
                  <a:cubicBezTo>
                    <a:pt x="180023" y="256222"/>
                    <a:pt x="196215" y="251460"/>
                    <a:pt x="204788" y="250507"/>
                  </a:cubicBezTo>
                  <a:cubicBezTo>
                    <a:pt x="210502" y="250507"/>
                    <a:pt x="220027" y="258128"/>
                    <a:pt x="220027" y="262890"/>
                  </a:cubicBezTo>
                  <a:cubicBezTo>
                    <a:pt x="220980" y="297180"/>
                    <a:pt x="220980" y="330518"/>
                    <a:pt x="220980" y="367665"/>
                  </a:cubicBezTo>
                  <a:cubicBezTo>
                    <a:pt x="205740" y="367665"/>
                    <a:pt x="194310" y="367665"/>
                    <a:pt x="179070" y="367665"/>
                  </a:cubicBezTo>
                  <a:cubicBezTo>
                    <a:pt x="179070" y="332422"/>
                    <a:pt x="178117" y="296228"/>
                    <a:pt x="180023" y="260032"/>
                  </a:cubicBezTo>
                  <a:close/>
                  <a:moveTo>
                    <a:pt x="111442" y="416243"/>
                  </a:moveTo>
                  <a:cubicBezTo>
                    <a:pt x="125730" y="416243"/>
                    <a:pt x="138113" y="416243"/>
                    <a:pt x="153352" y="416243"/>
                  </a:cubicBezTo>
                  <a:cubicBezTo>
                    <a:pt x="153352" y="454343"/>
                    <a:pt x="153352" y="491490"/>
                    <a:pt x="153352" y="529590"/>
                  </a:cubicBezTo>
                  <a:cubicBezTo>
                    <a:pt x="146685" y="530543"/>
                    <a:pt x="140017" y="530543"/>
                    <a:pt x="133350" y="531495"/>
                  </a:cubicBezTo>
                  <a:cubicBezTo>
                    <a:pt x="117158" y="533400"/>
                    <a:pt x="109538" y="528638"/>
                    <a:pt x="110490" y="510540"/>
                  </a:cubicBezTo>
                  <a:cubicBezTo>
                    <a:pt x="111442" y="479107"/>
                    <a:pt x="111442" y="448628"/>
                    <a:pt x="111442" y="416243"/>
                  </a:cubicBezTo>
                  <a:close/>
                  <a:moveTo>
                    <a:pt x="47625" y="252413"/>
                  </a:moveTo>
                  <a:cubicBezTo>
                    <a:pt x="88583" y="246697"/>
                    <a:pt x="88583" y="246697"/>
                    <a:pt x="88583" y="284797"/>
                  </a:cubicBezTo>
                  <a:cubicBezTo>
                    <a:pt x="88583" y="300990"/>
                    <a:pt x="88583" y="318135"/>
                    <a:pt x="88583" y="334328"/>
                  </a:cubicBezTo>
                  <a:cubicBezTo>
                    <a:pt x="88583" y="373380"/>
                    <a:pt x="88583" y="373380"/>
                    <a:pt x="47625" y="367665"/>
                  </a:cubicBezTo>
                  <a:cubicBezTo>
                    <a:pt x="47625" y="329565"/>
                    <a:pt x="47625" y="291465"/>
                    <a:pt x="47625" y="252413"/>
                  </a:cubicBezTo>
                  <a:close/>
                  <a:moveTo>
                    <a:pt x="47625" y="415290"/>
                  </a:moveTo>
                  <a:cubicBezTo>
                    <a:pt x="60960" y="415290"/>
                    <a:pt x="73342" y="415290"/>
                    <a:pt x="88583" y="415290"/>
                  </a:cubicBezTo>
                  <a:cubicBezTo>
                    <a:pt x="88583" y="450532"/>
                    <a:pt x="88583" y="484822"/>
                    <a:pt x="87630" y="519113"/>
                  </a:cubicBezTo>
                  <a:cubicBezTo>
                    <a:pt x="87630" y="522922"/>
                    <a:pt x="80010" y="528638"/>
                    <a:pt x="74295" y="529590"/>
                  </a:cubicBezTo>
                  <a:cubicBezTo>
                    <a:pt x="66675" y="531495"/>
                    <a:pt x="58102" y="530543"/>
                    <a:pt x="46673" y="530543"/>
                  </a:cubicBezTo>
                  <a:cubicBezTo>
                    <a:pt x="47625" y="491490"/>
                    <a:pt x="47625" y="454343"/>
                    <a:pt x="47625" y="415290"/>
                  </a:cubicBezTo>
                  <a:close/>
                  <a:moveTo>
                    <a:pt x="46673" y="579120"/>
                  </a:moveTo>
                  <a:cubicBezTo>
                    <a:pt x="82867" y="567690"/>
                    <a:pt x="88583" y="571500"/>
                    <a:pt x="88583" y="606743"/>
                  </a:cubicBezTo>
                  <a:cubicBezTo>
                    <a:pt x="88583" y="624840"/>
                    <a:pt x="88583" y="642938"/>
                    <a:pt x="88583" y="661988"/>
                  </a:cubicBezTo>
                  <a:cubicBezTo>
                    <a:pt x="88583" y="699135"/>
                    <a:pt x="88583" y="699135"/>
                    <a:pt x="46673" y="692468"/>
                  </a:cubicBezTo>
                  <a:cubicBezTo>
                    <a:pt x="46673" y="653415"/>
                    <a:pt x="46673" y="616268"/>
                    <a:pt x="46673" y="57912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12D3FBCE-58D4-4690-9487-E33FD4AA13EB}"/>
                </a:ext>
              </a:extLst>
            </p:cNvPr>
            <p:cNvSpPr/>
            <p:nvPr/>
          </p:nvSpPr>
          <p:spPr>
            <a:xfrm>
              <a:off x="1058497" y="4583054"/>
              <a:ext cx="1121561" cy="1166481"/>
            </a:xfrm>
            <a:custGeom>
              <a:avLst/>
              <a:gdLst>
                <a:gd name="connsiteX0" fmla="*/ 91855 w 1303698"/>
                <a:gd name="connsiteY0" fmla="*/ 1312553 h 1355913"/>
                <a:gd name="connsiteX1" fmla="*/ 91855 w 1303698"/>
                <a:gd name="connsiteY1" fmla="*/ 1330841 h 1355913"/>
                <a:gd name="connsiteX2" fmla="*/ 274735 w 1303698"/>
                <a:gd name="connsiteY2" fmla="*/ 1330841 h 1355913"/>
                <a:gd name="connsiteX3" fmla="*/ 274735 w 1303698"/>
                <a:gd name="connsiteY3" fmla="*/ 1312553 h 1355913"/>
                <a:gd name="connsiteX4" fmla="*/ 928130 w 1303698"/>
                <a:gd name="connsiteY4" fmla="*/ 1308135 h 1355913"/>
                <a:gd name="connsiteX5" fmla="*/ 928130 w 1303698"/>
                <a:gd name="connsiteY5" fmla="*/ 1326423 h 1355913"/>
                <a:gd name="connsiteX6" fmla="*/ 1111010 w 1303698"/>
                <a:gd name="connsiteY6" fmla="*/ 1326423 h 1355913"/>
                <a:gd name="connsiteX7" fmla="*/ 1111010 w 1303698"/>
                <a:gd name="connsiteY7" fmla="*/ 1308135 h 1355913"/>
                <a:gd name="connsiteX8" fmla="*/ 713802 w 1303698"/>
                <a:gd name="connsiteY8" fmla="*/ 1307881 h 1355913"/>
                <a:gd name="connsiteX9" fmla="*/ 713802 w 1303698"/>
                <a:gd name="connsiteY9" fmla="*/ 1326169 h 1355913"/>
                <a:gd name="connsiteX10" fmla="*/ 896682 w 1303698"/>
                <a:gd name="connsiteY10" fmla="*/ 1326169 h 1355913"/>
                <a:gd name="connsiteX11" fmla="*/ 896682 w 1303698"/>
                <a:gd name="connsiteY11" fmla="*/ 1307881 h 1355913"/>
                <a:gd name="connsiteX12" fmla="*/ 91855 w 1303698"/>
                <a:gd name="connsiteY12" fmla="*/ 1284733 h 1355913"/>
                <a:gd name="connsiteX13" fmla="*/ 91855 w 1303698"/>
                <a:gd name="connsiteY13" fmla="*/ 1303021 h 1355913"/>
                <a:gd name="connsiteX14" fmla="*/ 274735 w 1303698"/>
                <a:gd name="connsiteY14" fmla="*/ 1303021 h 1355913"/>
                <a:gd name="connsiteX15" fmla="*/ 274735 w 1303698"/>
                <a:gd name="connsiteY15" fmla="*/ 1284733 h 1355913"/>
                <a:gd name="connsiteX16" fmla="*/ 928130 w 1303698"/>
                <a:gd name="connsiteY16" fmla="*/ 1280315 h 1355913"/>
                <a:gd name="connsiteX17" fmla="*/ 928130 w 1303698"/>
                <a:gd name="connsiteY17" fmla="*/ 1298603 h 1355913"/>
                <a:gd name="connsiteX18" fmla="*/ 1111010 w 1303698"/>
                <a:gd name="connsiteY18" fmla="*/ 1298603 h 1355913"/>
                <a:gd name="connsiteX19" fmla="*/ 1111010 w 1303698"/>
                <a:gd name="connsiteY19" fmla="*/ 1280315 h 1355913"/>
                <a:gd name="connsiteX20" fmla="*/ 713802 w 1303698"/>
                <a:gd name="connsiteY20" fmla="*/ 1280061 h 1355913"/>
                <a:gd name="connsiteX21" fmla="*/ 713802 w 1303698"/>
                <a:gd name="connsiteY21" fmla="*/ 1298349 h 1355913"/>
                <a:gd name="connsiteX22" fmla="*/ 896682 w 1303698"/>
                <a:gd name="connsiteY22" fmla="*/ 1298349 h 1355913"/>
                <a:gd name="connsiteX23" fmla="*/ 896682 w 1303698"/>
                <a:gd name="connsiteY23" fmla="*/ 1280061 h 1355913"/>
                <a:gd name="connsiteX24" fmla="*/ 91855 w 1303698"/>
                <a:gd name="connsiteY24" fmla="*/ 1256914 h 1355913"/>
                <a:gd name="connsiteX25" fmla="*/ 91855 w 1303698"/>
                <a:gd name="connsiteY25" fmla="*/ 1275202 h 1355913"/>
                <a:gd name="connsiteX26" fmla="*/ 274735 w 1303698"/>
                <a:gd name="connsiteY26" fmla="*/ 1275202 h 1355913"/>
                <a:gd name="connsiteX27" fmla="*/ 274735 w 1303698"/>
                <a:gd name="connsiteY27" fmla="*/ 1256914 h 1355913"/>
                <a:gd name="connsiteX28" fmla="*/ 928130 w 1303698"/>
                <a:gd name="connsiteY28" fmla="*/ 1252496 h 1355913"/>
                <a:gd name="connsiteX29" fmla="*/ 928130 w 1303698"/>
                <a:gd name="connsiteY29" fmla="*/ 1270784 h 1355913"/>
                <a:gd name="connsiteX30" fmla="*/ 1111010 w 1303698"/>
                <a:gd name="connsiteY30" fmla="*/ 1270784 h 1355913"/>
                <a:gd name="connsiteX31" fmla="*/ 1111010 w 1303698"/>
                <a:gd name="connsiteY31" fmla="*/ 1252496 h 1355913"/>
                <a:gd name="connsiteX32" fmla="*/ 713802 w 1303698"/>
                <a:gd name="connsiteY32" fmla="*/ 1252242 h 1355913"/>
                <a:gd name="connsiteX33" fmla="*/ 713802 w 1303698"/>
                <a:gd name="connsiteY33" fmla="*/ 1270530 h 1355913"/>
                <a:gd name="connsiteX34" fmla="*/ 896682 w 1303698"/>
                <a:gd name="connsiteY34" fmla="*/ 1270530 h 1355913"/>
                <a:gd name="connsiteX35" fmla="*/ 896682 w 1303698"/>
                <a:gd name="connsiteY35" fmla="*/ 1252242 h 1355913"/>
                <a:gd name="connsiteX36" fmla="*/ 91855 w 1303698"/>
                <a:gd name="connsiteY36" fmla="*/ 1229095 h 1355913"/>
                <a:gd name="connsiteX37" fmla="*/ 91855 w 1303698"/>
                <a:gd name="connsiteY37" fmla="*/ 1247383 h 1355913"/>
                <a:gd name="connsiteX38" fmla="*/ 274735 w 1303698"/>
                <a:gd name="connsiteY38" fmla="*/ 1247383 h 1355913"/>
                <a:gd name="connsiteX39" fmla="*/ 274735 w 1303698"/>
                <a:gd name="connsiteY39" fmla="*/ 1229095 h 1355913"/>
                <a:gd name="connsiteX40" fmla="*/ 928130 w 1303698"/>
                <a:gd name="connsiteY40" fmla="*/ 1224677 h 1355913"/>
                <a:gd name="connsiteX41" fmla="*/ 928130 w 1303698"/>
                <a:gd name="connsiteY41" fmla="*/ 1242965 h 1355913"/>
                <a:gd name="connsiteX42" fmla="*/ 1111010 w 1303698"/>
                <a:gd name="connsiteY42" fmla="*/ 1242965 h 1355913"/>
                <a:gd name="connsiteX43" fmla="*/ 1111010 w 1303698"/>
                <a:gd name="connsiteY43" fmla="*/ 1224677 h 1355913"/>
                <a:gd name="connsiteX44" fmla="*/ 713802 w 1303698"/>
                <a:gd name="connsiteY44" fmla="*/ 1224423 h 1355913"/>
                <a:gd name="connsiteX45" fmla="*/ 713802 w 1303698"/>
                <a:gd name="connsiteY45" fmla="*/ 1242711 h 1355913"/>
                <a:gd name="connsiteX46" fmla="*/ 896682 w 1303698"/>
                <a:gd name="connsiteY46" fmla="*/ 1242711 h 1355913"/>
                <a:gd name="connsiteX47" fmla="*/ 896682 w 1303698"/>
                <a:gd name="connsiteY47" fmla="*/ 1224423 h 1355913"/>
                <a:gd name="connsiteX48" fmla="*/ 1172454 w 1303698"/>
                <a:gd name="connsiteY48" fmla="*/ 1139433 h 1355913"/>
                <a:gd name="connsiteX49" fmla="*/ 1172454 w 1303698"/>
                <a:gd name="connsiteY49" fmla="*/ 1176009 h 1355913"/>
                <a:gd name="connsiteX50" fmla="*/ 1218416 w 1303698"/>
                <a:gd name="connsiteY50" fmla="*/ 1176009 h 1355913"/>
                <a:gd name="connsiteX51" fmla="*/ 1218416 w 1303698"/>
                <a:gd name="connsiteY51" fmla="*/ 1139433 h 1355913"/>
                <a:gd name="connsiteX52" fmla="*/ 1096012 w 1303698"/>
                <a:gd name="connsiteY52" fmla="*/ 1139433 h 1355913"/>
                <a:gd name="connsiteX53" fmla="*/ 1096012 w 1303698"/>
                <a:gd name="connsiteY53" fmla="*/ 1176009 h 1355913"/>
                <a:gd name="connsiteX54" fmla="*/ 1141974 w 1303698"/>
                <a:gd name="connsiteY54" fmla="*/ 1176009 h 1355913"/>
                <a:gd name="connsiteX55" fmla="*/ 1141974 w 1303698"/>
                <a:gd name="connsiteY55" fmla="*/ 1139433 h 1355913"/>
                <a:gd name="connsiteX56" fmla="*/ 1019570 w 1303698"/>
                <a:gd name="connsiteY56" fmla="*/ 1139433 h 1355913"/>
                <a:gd name="connsiteX57" fmla="*/ 1019570 w 1303698"/>
                <a:gd name="connsiteY57" fmla="*/ 1176009 h 1355913"/>
                <a:gd name="connsiteX58" fmla="*/ 1065532 w 1303698"/>
                <a:gd name="connsiteY58" fmla="*/ 1176009 h 1355913"/>
                <a:gd name="connsiteX59" fmla="*/ 1065532 w 1303698"/>
                <a:gd name="connsiteY59" fmla="*/ 1139433 h 1355913"/>
                <a:gd name="connsiteX60" fmla="*/ 943128 w 1303698"/>
                <a:gd name="connsiteY60" fmla="*/ 1139433 h 1355913"/>
                <a:gd name="connsiteX61" fmla="*/ 943128 w 1303698"/>
                <a:gd name="connsiteY61" fmla="*/ 1176009 h 1355913"/>
                <a:gd name="connsiteX62" fmla="*/ 989090 w 1303698"/>
                <a:gd name="connsiteY62" fmla="*/ 1176009 h 1355913"/>
                <a:gd name="connsiteX63" fmla="*/ 989090 w 1303698"/>
                <a:gd name="connsiteY63" fmla="*/ 1139433 h 1355913"/>
                <a:gd name="connsiteX64" fmla="*/ 866686 w 1303698"/>
                <a:gd name="connsiteY64" fmla="*/ 1139433 h 1355913"/>
                <a:gd name="connsiteX65" fmla="*/ 866686 w 1303698"/>
                <a:gd name="connsiteY65" fmla="*/ 1176009 h 1355913"/>
                <a:gd name="connsiteX66" fmla="*/ 912648 w 1303698"/>
                <a:gd name="connsiteY66" fmla="*/ 1176009 h 1355913"/>
                <a:gd name="connsiteX67" fmla="*/ 912648 w 1303698"/>
                <a:gd name="connsiteY67" fmla="*/ 1139433 h 1355913"/>
                <a:gd name="connsiteX68" fmla="*/ 790244 w 1303698"/>
                <a:gd name="connsiteY68" fmla="*/ 1139433 h 1355913"/>
                <a:gd name="connsiteX69" fmla="*/ 790244 w 1303698"/>
                <a:gd name="connsiteY69" fmla="*/ 1176009 h 1355913"/>
                <a:gd name="connsiteX70" fmla="*/ 836206 w 1303698"/>
                <a:gd name="connsiteY70" fmla="*/ 1176009 h 1355913"/>
                <a:gd name="connsiteX71" fmla="*/ 836206 w 1303698"/>
                <a:gd name="connsiteY71" fmla="*/ 1139433 h 1355913"/>
                <a:gd name="connsiteX72" fmla="*/ 713802 w 1303698"/>
                <a:gd name="connsiteY72" fmla="*/ 1139433 h 1355913"/>
                <a:gd name="connsiteX73" fmla="*/ 713802 w 1303698"/>
                <a:gd name="connsiteY73" fmla="*/ 1176009 h 1355913"/>
                <a:gd name="connsiteX74" fmla="*/ 759764 w 1303698"/>
                <a:gd name="connsiteY74" fmla="*/ 1176009 h 1355913"/>
                <a:gd name="connsiteX75" fmla="*/ 759764 w 1303698"/>
                <a:gd name="connsiteY75" fmla="*/ 1139433 h 1355913"/>
                <a:gd name="connsiteX76" fmla="*/ 550507 w 1303698"/>
                <a:gd name="connsiteY76" fmla="*/ 1139433 h 1355913"/>
                <a:gd name="connsiteX77" fmla="*/ 550507 w 1303698"/>
                <a:gd name="connsiteY77" fmla="*/ 1176009 h 1355913"/>
                <a:gd name="connsiteX78" fmla="*/ 596469 w 1303698"/>
                <a:gd name="connsiteY78" fmla="*/ 1176009 h 1355913"/>
                <a:gd name="connsiteX79" fmla="*/ 596469 w 1303698"/>
                <a:gd name="connsiteY79" fmla="*/ 1139433 h 1355913"/>
                <a:gd name="connsiteX80" fmla="*/ 474065 w 1303698"/>
                <a:gd name="connsiteY80" fmla="*/ 1139433 h 1355913"/>
                <a:gd name="connsiteX81" fmla="*/ 474065 w 1303698"/>
                <a:gd name="connsiteY81" fmla="*/ 1176009 h 1355913"/>
                <a:gd name="connsiteX82" fmla="*/ 520027 w 1303698"/>
                <a:gd name="connsiteY82" fmla="*/ 1176009 h 1355913"/>
                <a:gd name="connsiteX83" fmla="*/ 520027 w 1303698"/>
                <a:gd name="connsiteY83" fmla="*/ 1139433 h 1355913"/>
                <a:gd name="connsiteX84" fmla="*/ 397623 w 1303698"/>
                <a:gd name="connsiteY84" fmla="*/ 1139433 h 1355913"/>
                <a:gd name="connsiteX85" fmla="*/ 397623 w 1303698"/>
                <a:gd name="connsiteY85" fmla="*/ 1176009 h 1355913"/>
                <a:gd name="connsiteX86" fmla="*/ 443585 w 1303698"/>
                <a:gd name="connsiteY86" fmla="*/ 1176009 h 1355913"/>
                <a:gd name="connsiteX87" fmla="*/ 443585 w 1303698"/>
                <a:gd name="connsiteY87" fmla="*/ 1139433 h 1355913"/>
                <a:gd name="connsiteX88" fmla="*/ 321181 w 1303698"/>
                <a:gd name="connsiteY88" fmla="*/ 1139433 h 1355913"/>
                <a:gd name="connsiteX89" fmla="*/ 321181 w 1303698"/>
                <a:gd name="connsiteY89" fmla="*/ 1176009 h 1355913"/>
                <a:gd name="connsiteX90" fmla="*/ 367143 w 1303698"/>
                <a:gd name="connsiteY90" fmla="*/ 1176009 h 1355913"/>
                <a:gd name="connsiteX91" fmla="*/ 367143 w 1303698"/>
                <a:gd name="connsiteY91" fmla="*/ 1139433 h 1355913"/>
                <a:gd name="connsiteX92" fmla="*/ 244739 w 1303698"/>
                <a:gd name="connsiteY92" fmla="*/ 1139433 h 1355913"/>
                <a:gd name="connsiteX93" fmla="*/ 244739 w 1303698"/>
                <a:gd name="connsiteY93" fmla="*/ 1176009 h 1355913"/>
                <a:gd name="connsiteX94" fmla="*/ 290701 w 1303698"/>
                <a:gd name="connsiteY94" fmla="*/ 1176009 h 1355913"/>
                <a:gd name="connsiteX95" fmla="*/ 290701 w 1303698"/>
                <a:gd name="connsiteY95" fmla="*/ 1139433 h 1355913"/>
                <a:gd name="connsiteX96" fmla="*/ 168297 w 1303698"/>
                <a:gd name="connsiteY96" fmla="*/ 1139433 h 1355913"/>
                <a:gd name="connsiteX97" fmla="*/ 168297 w 1303698"/>
                <a:gd name="connsiteY97" fmla="*/ 1176009 h 1355913"/>
                <a:gd name="connsiteX98" fmla="*/ 214259 w 1303698"/>
                <a:gd name="connsiteY98" fmla="*/ 1176009 h 1355913"/>
                <a:gd name="connsiteX99" fmla="*/ 214259 w 1303698"/>
                <a:gd name="connsiteY99" fmla="*/ 1139433 h 1355913"/>
                <a:gd name="connsiteX100" fmla="*/ 91855 w 1303698"/>
                <a:gd name="connsiteY100" fmla="*/ 1139433 h 1355913"/>
                <a:gd name="connsiteX101" fmla="*/ 91855 w 1303698"/>
                <a:gd name="connsiteY101" fmla="*/ 1176009 h 1355913"/>
                <a:gd name="connsiteX102" fmla="*/ 137817 w 1303698"/>
                <a:gd name="connsiteY102" fmla="*/ 1176009 h 1355913"/>
                <a:gd name="connsiteX103" fmla="*/ 137817 w 1303698"/>
                <a:gd name="connsiteY103" fmla="*/ 1139433 h 1355913"/>
                <a:gd name="connsiteX104" fmla="*/ 1172454 w 1303698"/>
                <a:gd name="connsiteY104" fmla="*/ 1066462 h 1355913"/>
                <a:gd name="connsiteX105" fmla="*/ 1172454 w 1303698"/>
                <a:gd name="connsiteY105" fmla="*/ 1103038 h 1355913"/>
                <a:gd name="connsiteX106" fmla="*/ 1218416 w 1303698"/>
                <a:gd name="connsiteY106" fmla="*/ 1103038 h 1355913"/>
                <a:gd name="connsiteX107" fmla="*/ 1218416 w 1303698"/>
                <a:gd name="connsiteY107" fmla="*/ 1066462 h 1355913"/>
                <a:gd name="connsiteX108" fmla="*/ 1096012 w 1303698"/>
                <a:gd name="connsiteY108" fmla="*/ 1066462 h 1355913"/>
                <a:gd name="connsiteX109" fmla="*/ 1096012 w 1303698"/>
                <a:gd name="connsiteY109" fmla="*/ 1103038 h 1355913"/>
                <a:gd name="connsiteX110" fmla="*/ 1141974 w 1303698"/>
                <a:gd name="connsiteY110" fmla="*/ 1103038 h 1355913"/>
                <a:gd name="connsiteX111" fmla="*/ 1141974 w 1303698"/>
                <a:gd name="connsiteY111" fmla="*/ 1066462 h 1355913"/>
                <a:gd name="connsiteX112" fmla="*/ 1019570 w 1303698"/>
                <a:gd name="connsiteY112" fmla="*/ 1066462 h 1355913"/>
                <a:gd name="connsiteX113" fmla="*/ 1019570 w 1303698"/>
                <a:gd name="connsiteY113" fmla="*/ 1103038 h 1355913"/>
                <a:gd name="connsiteX114" fmla="*/ 1065532 w 1303698"/>
                <a:gd name="connsiteY114" fmla="*/ 1103038 h 1355913"/>
                <a:gd name="connsiteX115" fmla="*/ 1065532 w 1303698"/>
                <a:gd name="connsiteY115" fmla="*/ 1066462 h 1355913"/>
                <a:gd name="connsiteX116" fmla="*/ 943128 w 1303698"/>
                <a:gd name="connsiteY116" fmla="*/ 1066462 h 1355913"/>
                <a:gd name="connsiteX117" fmla="*/ 943128 w 1303698"/>
                <a:gd name="connsiteY117" fmla="*/ 1103038 h 1355913"/>
                <a:gd name="connsiteX118" fmla="*/ 989090 w 1303698"/>
                <a:gd name="connsiteY118" fmla="*/ 1103038 h 1355913"/>
                <a:gd name="connsiteX119" fmla="*/ 989090 w 1303698"/>
                <a:gd name="connsiteY119" fmla="*/ 1066462 h 1355913"/>
                <a:gd name="connsiteX120" fmla="*/ 866686 w 1303698"/>
                <a:gd name="connsiteY120" fmla="*/ 1066462 h 1355913"/>
                <a:gd name="connsiteX121" fmla="*/ 866686 w 1303698"/>
                <a:gd name="connsiteY121" fmla="*/ 1103038 h 1355913"/>
                <a:gd name="connsiteX122" fmla="*/ 912648 w 1303698"/>
                <a:gd name="connsiteY122" fmla="*/ 1103038 h 1355913"/>
                <a:gd name="connsiteX123" fmla="*/ 912648 w 1303698"/>
                <a:gd name="connsiteY123" fmla="*/ 1066462 h 1355913"/>
                <a:gd name="connsiteX124" fmla="*/ 790244 w 1303698"/>
                <a:gd name="connsiteY124" fmla="*/ 1066462 h 1355913"/>
                <a:gd name="connsiteX125" fmla="*/ 790244 w 1303698"/>
                <a:gd name="connsiteY125" fmla="*/ 1103038 h 1355913"/>
                <a:gd name="connsiteX126" fmla="*/ 836206 w 1303698"/>
                <a:gd name="connsiteY126" fmla="*/ 1103038 h 1355913"/>
                <a:gd name="connsiteX127" fmla="*/ 836206 w 1303698"/>
                <a:gd name="connsiteY127" fmla="*/ 1066462 h 1355913"/>
                <a:gd name="connsiteX128" fmla="*/ 713802 w 1303698"/>
                <a:gd name="connsiteY128" fmla="*/ 1066462 h 1355913"/>
                <a:gd name="connsiteX129" fmla="*/ 713802 w 1303698"/>
                <a:gd name="connsiteY129" fmla="*/ 1103038 h 1355913"/>
                <a:gd name="connsiteX130" fmla="*/ 759764 w 1303698"/>
                <a:gd name="connsiteY130" fmla="*/ 1103038 h 1355913"/>
                <a:gd name="connsiteX131" fmla="*/ 759764 w 1303698"/>
                <a:gd name="connsiteY131" fmla="*/ 1066462 h 1355913"/>
                <a:gd name="connsiteX132" fmla="*/ 550507 w 1303698"/>
                <a:gd name="connsiteY132" fmla="*/ 1066462 h 1355913"/>
                <a:gd name="connsiteX133" fmla="*/ 550507 w 1303698"/>
                <a:gd name="connsiteY133" fmla="*/ 1103038 h 1355913"/>
                <a:gd name="connsiteX134" fmla="*/ 596469 w 1303698"/>
                <a:gd name="connsiteY134" fmla="*/ 1103038 h 1355913"/>
                <a:gd name="connsiteX135" fmla="*/ 596469 w 1303698"/>
                <a:gd name="connsiteY135" fmla="*/ 1066462 h 1355913"/>
                <a:gd name="connsiteX136" fmla="*/ 474065 w 1303698"/>
                <a:gd name="connsiteY136" fmla="*/ 1066462 h 1355913"/>
                <a:gd name="connsiteX137" fmla="*/ 474065 w 1303698"/>
                <a:gd name="connsiteY137" fmla="*/ 1103038 h 1355913"/>
                <a:gd name="connsiteX138" fmla="*/ 520027 w 1303698"/>
                <a:gd name="connsiteY138" fmla="*/ 1103038 h 1355913"/>
                <a:gd name="connsiteX139" fmla="*/ 520027 w 1303698"/>
                <a:gd name="connsiteY139" fmla="*/ 1066462 h 1355913"/>
                <a:gd name="connsiteX140" fmla="*/ 397623 w 1303698"/>
                <a:gd name="connsiteY140" fmla="*/ 1066462 h 1355913"/>
                <a:gd name="connsiteX141" fmla="*/ 397623 w 1303698"/>
                <a:gd name="connsiteY141" fmla="*/ 1103038 h 1355913"/>
                <a:gd name="connsiteX142" fmla="*/ 443585 w 1303698"/>
                <a:gd name="connsiteY142" fmla="*/ 1103038 h 1355913"/>
                <a:gd name="connsiteX143" fmla="*/ 443585 w 1303698"/>
                <a:gd name="connsiteY143" fmla="*/ 1066462 h 1355913"/>
                <a:gd name="connsiteX144" fmla="*/ 321181 w 1303698"/>
                <a:gd name="connsiteY144" fmla="*/ 1066462 h 1355913"/>
                <a:gd name="connsiteX145" fmla="*/ 321181 w 1303698"/>
                <a:gd name="connsiteY145" fmla="*/ 1103038 h 1355913"/>
                <a:gd name="connsiteX146" fmla="*/ 367143 w 1303698"/>
                <a:gd name="connsiteY146" fmla="*/ 1103038 h 1355913"/>
                <a:gd name="connsiteX147" fmla="*/ 367143 w 1303698"/>
                <a:gd name="connsiteY147" fmla="*/ 1066462 h 1355913"/>
                <a:gd name="connsiteX148" fmla="*/ 244739 w 1303698"/>
                <a:gd name="connsiteY148" fmla="*/ 1066462 h 1355913"/>
                <a:gd name="connsiteX149" fmla="*/ 244739 w 1303698"/>
                <a:gd name="connsiteY149" fmla="*/ 1103038 h 1355913"/>
                <a:gd name="connsiteX150" fmla="*/ 290701 w 1303698"/>
                <a:gd name="connsiteY150" fmla="*/ 1103038 h 1355913"/>
                <a:gd name="connsiteX151" fmla="*/ 290701 w 1303698"/>
                <a:gd name="connsiteY151" fmla="*/ 1066462 h 1355913"/>
                <a:gd name="connsiteX152" fmla="*/ 168297 w 1303698"/>
                <a:gd name="connsiteY152" fmla="*/ 1066462 h 1355913"/>
                <a:gd name="connsiteX153" fmla="*/ 168297 w 1303698"/>
                <a:gd name="connsiteY153" fmla="*/ 1103038 h 1355913"/>
                <a:gd name="connsiteX154" fmla="*/ 214259 w 1303698"/>
                <a:gd name="connsiteY154" fmla="*/ 1103038 h 1355913"/>
                <a:gd name="connsiteX155" fmla="*/ 214259 w 1303698"/>
                <a:gd name="connsiteY155" fmla="*/ 1066462 h 1355913"/>
                <a:gd name="connsiteX156" fmla="*/ 91855 w 1303698"/>
                <a:gd name="connsiteY156" fmla="*/ 1066462 h 1355913"/>
                <a:gd name="connsiteX157" fmla="*/ 91855 w 1303698"/>
                <a:gd name="connsiteY157" fmla="*/ 1103038 h 1355913"/>
                <a:gd name="connsiteX158" fmla="*/ 137817 w 1303698"/>
                <a:gd name="connsiteY158" fmla="*/ 1103038 h 1355913"/>
                <a:gd name="connsiteX159" fmla="*/ 137817 w 1303698"/>
                <a:gd name="connsiteY159" fmla="*/ 1066462 h 1355913"/>
                <a:gd name="connsiteX160" fmla="*/ 1172454 w 1303698"/>
                <a:gd name="connsiteY160" fmla="*/ 987699 h 1355913"/>
                <a:gd name="connsiteX161" fmla="*/ 1172454 w 1303698"/>
                <a:gd name="connsiteY161" fmla="*/ 1024275 h 1355913"/>
                <a:gd name="connsiteX162" fmla="*/ 1218416 w 1303698"/>
                <a:gd name="connsiteY162" fmla="*/ 1024275 h 1355913"/>
                <a:gd name="connsiteX163" fmla="*/ 1218416 w 1303698"/>
                <a:gd name="connsiteY163" fmla="*/ 987699 h 1355913"/>
                <a:gd name="connsiteX164" fmla="*/ 1096012 w 1303698"/>
                <a:gd name="connsiteY164" fmla="*/ 987699 h 1355913"/>
                <a:gd name="connsiteX165" fmla="*/ 1096012 w 1303698"/>
                <a:gd name="connsiteY165" fmla="*/ 1024275 h 1355913"/>
                <a:gd name="connsiteX166" fmla="*/ 1141974 w 1303698"/>
                <a:gd name="connsiteY166" fmla="*/ 1024275 h 1355913"/>
                <a:gd name="connsiteX167" fmla="*/ 1141974 w 1303698"/>
                <a:gd name="connsiteY167" fmla="*/ 987699 h 1355913"/>
                <a:gd name="connsiteX168" fmla="*/ 1019570 w 1303698"/>
                <a:gd name="connsiteY168" fmla="*/ 987699 h 1355913"/>
                <a:gd name="connsiteX169" fmla="*/ 1019570 w 1303698"/>
                <a:gd name="connsiteY169" fmla="*/ 1024275 h 1355913"/>
                <a:gd name="connsiteX170" fmla="*/ 1065532 w 1303698"/>
                <a:gd name="connsiteY170" fmla="*/ 1024275 h 1355913"/>
                <a:gd name="connsiteX171" fmla="*/ 1065532 w 1303698"/>
                <a:gd name="connsiteY171" fmla="*/ 987699 h 1355913"/>
                <a:gd name="connsiteX172" fmla="*/ 943128 w 1303698"/>
                <a:gd name="connsiteY172" fmla="*/ 987699 h 1355913"/>
                <a:gd name="connsiteX173" fmla="*/ 943128 w 1303698"/>
                <a:gd name="connsiteY173" fmla="*/ 1024275 h 1355913"/>
                <a:gd name="connsiteX174" fmla="*/ 989090 w 1303698"/>
                <a:gd name="connsiteY174" fmla="*/ 1024275 h 1355913"/>
                <a:gd name="connsiteX175" fmla="*/ 989090 w 1303698"/>
                <a:gd name="connsiteY175" fmla="*/ 987699 h 1355913"/>
                <a:gd name="connsiteX176" fmla="*/ 866686 w 1303698"/>
                <a:gd name="connsiteY176" fmla="*/ 987699 h 1355913"/>
                <a:gd name="connsiteX177" fmla="*/ 866686 w 1303698"/>
                <a:gd name="connsiteY177" fmla="*/ 1024275 h 1355913"/>
                <a:gd name="connsiteX178" fmla="*/ 912648 w 1303698"/>
                <a:gd name="connsiteY178" fmla="*/ 1024275 h 1355913"/>
                <a:gd name="connsiteX179" fmla="*/ 912648 w 1303698"/>
                <a:gd name="connsiteY179" fmla="*/ 987699 h 1355913"/>
                <a:gd name="connsiteX180" fmla="*/ 790244 w 1303698"/>
                <a:gd name="connsiteY180" fmla="*/ 987699 h 1355913"/>
                <a:gd name="connsiteX181" fmla="*/ 790244 w 1303698"/>
                <a:gd name="connsiteY181" fmla="*/ 1024275 h 1355913"/>
                <a:gd name="connsiteX182" fmla="*/ 836206 w 1303698"/>
                <a:gd name="connsiteY182" fmla="*/ 1024275 h 1355913"/>
                <a:gd name="connsiteX183" fmla="*/ 836206 w 1303698"/>
                <a:gd name="connsiteY183" fmla="*/ 987699 h 1355913"/>
                <a:gd name="connsiteX184" fmla="*/ 713802 w 1303698"/>
                <a:gd name="connsiteY184" fmla="*/ 987699 h 1355913"/>
                <a:gd name="connsiteX185" fmla="*/ 713802 w 1303698"/>
                <a:gd name="connsiteY185" fmla="*/ 1024275 h 1355913"/>
                <a:gd name="connsiteX186" fmla="*/ 759764 w 1303698"/>
                <a:gd name="connsiteY186" fmla="*/ 1024275 h 1355913"/>
                <a:gd name="connsiteX187" fmla="*/ 759764 w 1303698"/>
                <a:gd name="connsiteY187" fmla="*/ 987699 h 1355913"/>
                <a:gd name="connsiteX188" fmla="*/ 1172454 w 1303698"/>
                <a:gd name="connsiteY188" fmla="*/ 914728 h 1355913"/>
                <a:gd name="connsiteX189" fmla="*/ 1172454 w 1303698"/>
                <a:gd name="connsiteY189" fmla="*/ 951304 h 1355913"/>
                <a:gd name="connsiteX190" fmla="*/ 1218416 w 1303698"/>
                <a:gd name="connsiteY190" fmla="*/ 951304 h 1355913"/>
                <a:gd name="connsiteX191" fmla="*/ 1218416 w 1303698"/>
                <a:gd name="connsiteY191" fmla="*/ 914728 h 1355913"/>
                <a:gd name="connsiteX192" fmla="*/ 1096012 w 1303698"/>
                <a:gd name="connsiteY192" fmla="*/ 914728 h 1355913"/>
                <a:gd name="connsiteX193" fmla="*/ 1096012 w 1303698"/>
                <a:gd name="connsiteY193" fmla="*/ 951304 h 1355913"/>
                <a:gd name="connsiteX194" fmla="*/ 1141974 w 1303698"/>
                <a:gd name="connsiteY194" fmla="*/ 951304 h 1355913"/>
                <a:gd name="connsiteX195" fmla="*/ 1141974 w 1303698"/>
                <a:gd name="connsiteY195" fmla="*/ 914728 h 1355913"/>
                <a:gd name="connsiteX196" fmla="*/ 1019570 w 1303698"/>
                <a:gd name="connsiteY196" fmla="*/ 914728 h 1355913"/>
                <a:gd name="connsiteX197" fmla="*/ 1019570 w 1303698"/>
                <a:gd name="connsiteY197" fmla="*/ 951304 h 1355913"/>
                <a:gd name="connsiteX198" fmla="*/ 1065532 w 1303698"/>
                <a:gd name="connsiteY198" fmla="*/ 951304 h 1355913"/>
                <a:gd name="connsiteX199" fmla="*/ 1065532 w 1303698"/>
                <a:gd name="connsiteY199" fmla="*/ 914728 h 1355913"/>
                <a:gd name="connsiteX200" fmla="*/ 943128 w 1303698"/>
                <a:gd name="connsiteY200" fmla="*/ 914728 h 1355913"/>
                <a:gd name="connsiteX201" fmla="*/ 943128 w 1303698"/>
                <a:gd name="connsiteY201" fmla="*/ 951304 h 1355913"/>
                <a:gd name="connsiteX202" fmla="*/ 989090 w 1303698"/>
                <a:gd name="connsiteY202" fmla="*/ 951304 h 1355913"/>
                <a:gd name="connsiteX203" fmla="*/ 989090 w 1303698"/>
                <a:gd name="connsiteY203" fmla="*/ 914728 h 1355913"/>
                <a:gd name="connsiteX204" fmla="*/ 866686 w 1303698"/>
                <a:gd name="connsiteY204" fmla="*/ 914728 h 1355913"/>
                <a:gd name="connsiteX205" fmla="*/ 866686 w 1303698"/>
                <a:gd name="connsiteY205" fmla="*/ 951304 h 1355913"/>
                <a:gd name="connsiteX206" fmla="*/ 912648 w 1303698"/>
                <a:gd name="connsiteY206" fmla="*/ 951304 h 1355913"/>
                <a:gd name="connsiteX207" fmla="*/ 912648 w 1303698"/>
                <a:gd name="connsiteY207" fmla="*/ 914728 h 1355913"/>
                <a:gd name="connsiteX208" fmla="*/ 790244 w 1303698"/>
                <a:gd name="connsiteY208" fmla="*/ 914728 h 1355913"/>
                <a:gd name="connsiteX209" fmla="*/ 790244 w 1303698"/>
                <a:gd name="connsiteY209" fmla="*/ 951304 h 1355913"/>
                <a:gd name="connsiteX210" fmla="*/ 836206 w 1303698"/>
                <a:gd name="connsiteY210" fmla="*/ 951304 h 1355913"/>
                <a:gd name="connsiteX211" fmla="*/ 836206 w 1303698"/>
                <a:gd name="connsiteY211" fmla="*/ 914728 h 1355913"/>
                <a:gd name="connsiteX212" fmla="*/ 713802 w 1303698"/>
                <a:gd name="connsiteY212" fmla="*/ 914728 h 1355913"/>
                <a:gd name="connsiteX213" fmla="*/ 713802 w 1303698"/>
                <a:gd name="connsiteY213" fmla="*/ 951304 h 1355913"/>
                <a:gd name="connsiteX214" fmla="*/ 759764 w 1303698"/>
                <a:gd name="connsiteY214" fmla="*/ 951304 h 1355913"/>
                <a:gd name="connsiteX215" fmla="*/ 759764 w 1303698"/>
                <a:gd name="connsiteY215" fmla="*/ 914728 h 1355913"/>
                <a:gd name="connsiteX216" fmla="*/ 406719 w 1303698"/>
                <a:gd name="connsiteY216" fmla="*/ 768369 h 1355913"/>
                <a:gd name="connsiteX217" fmla="*/ 392429 w 1303698"/>
                <a:gd name="connsiteY217" fmla="*/ 781560 h 1355913"/>
                <a:gd name="connsiteX218" fmla="*/ 391879 w 1303698"/>
                <a:gd name="connsiteY218" fmla="*/ 942049 h 1355913"/>
                <a:gd name="connsiteX219" fmla="*/ 405620 w 1303698"/>
                <a:gd name="connsiteY219" fmla="*/ 956339 h 1355913"/>
                <a:gd name="connsiteX220" fmla="*/ 419360 w 1303698"/>
                <a:gd name="connsiteY220" fmla="*/ 942049 h 1355913"/>
                <a:gd name="connsiteX221" fmla="*/ 419360 w 1303698"/>
                <a:gd name="connsiteY221" fmla="*/ 863453 h 1355913"/>
                <a:gd name="connsiteX222" fmla="*/ 419360 w 1303698"/>
                <a:gd name="connsiteY222" fmla="*/ 782110 h 1355913"/>
                <a:gd name="connsiteX223" fmla="*/ 406719 w 1303698"/>
                <a:gd name="connsiteY223" fmla="*/ 768369 h 1355913"/>
                <a:gd name="connsiteX224" fmla="*/ 555116 w 1303698"/>
                <a:gd name="connsiteY224" fmla="*/ 723300 h 1355913"/>
                <a:gd name="connsiteX225" fmla="*/ 544674 w 1303698"/>
                <a:gd name="connsiteY225" fmla="*/ 734842 h 1355913"/>
                <a:gd name="connsiteX226" fmla="*/ 545223 w 1303698"/>
                <a:gd name="connsiteY226" fmla="*/ 944797 h 1355913"/>
                <a:gd name="connsiteX227" fmla="*/ 556765 w 1303698"/>
                <a:gd name="connsiteY227" fmla="*/ 956339 h 1355913"/>
                <a:gd name="connsiteX228" fmla="*/ 600185 w 1303698"/>
                <a:gd name="connsiteY228" fmla="*/ 956339 h 1355913"/>
                <a:gd name="connsiteX229" fmla="*/ 615025 w 1303698"/>
                <a:gd name="connsiteY229" fmla="*/ 941499 h 1355913"/>
                <a:gd name="connsiteX230" fmla="*/ 615025 w 1303698"/>
                <a:gd name="connsiteY230" fmla="*/ 866751 h 1355913"/>
                <a:gd name="connsiteX231" fmla="*/ 621071 w 1303698"/>
                <a:gd name="connsiteY231" fmla="*/ 853010 h 1355913"/>
                <a:gd name="connsiteX232" fmla="*/ 637559 w 1303698"/>
                <a:gd name="connsiteY232" fmla="*/ 827728 h 1355913"/>
                <a:gd name="connsiteX233" fmla="*/ 625468 w 1303698"/>
                <a:gd name="connsiteY233" fmla="*/ 816735 h 1355913"/>
                <a:gd name="connsiteX234" fmla="*/ 585895 w 1303698"/>
                <a:gd name="connsiteY234" fmla="*/ 816735 h 1355913"/>
                <a:gd name="connsiteX235" fmla="*/ 567208 w 1303698"/>
                <a:gd name="connsiteY235" fmla="*/ 798598 h 1355913"/>
                <a:gd name="connsiteX236" fmla="*/ 567208 w 1303698"/>
                <a:gd name="connsiteY236" fmla="*/ 767819 h 1355913"/>
                <a:gd name="connsiteX237" fmla="*/ 566659 w 1303698"/>
                <a:gd name="connsiteY237" fmla="*/ 767819 h 1355913"/>
                <a:gd name="connsiteX238" fmla="*/ 566659 w 1303698"/>
                <a:gd name="connsiteY238" fmla="*/ 735392 h 1355913"/>
                <a:gd name="connsiteX239" fmla="*/ 555116 w 1303698"/>
                <a:gd name="connsiteY239" fmla="*/ 723300 h 1355913"/>
                <a:gd name="connsiteX240" fmla="*/ 509498 w 1303698"/>
                <a:gd name="connsiteY240" fmla="*/ 565559 h 1355913"/>
                <a:gd name="connsiteX241" fmla="*/ 495208 w 1303698"/>
                <a:gd name="connsiteY241" fmla="*/ 572704 h 1355913"/>
                <a:gd name="connsiteX242" fmla="*/ 502353 w 1303698"/>
                <a:gd name="connsiteY242" fmla="*/ 601284 h 1355913"/>
                <a:gd name="connsiteX243" fmla="*/ 545223 w 1303698"/>
                <a:gd name="connsiteY243" fmla="*/ 674384 h 1355913"/>
                <a:gd name="connsiteX244" fmla="*/ 571605 w 1303698"/>
                <a:gd name="connsiteY244" fmla="*/ 702964 h 1355913"/>
                <a:gd name="connsiteX245" fmla="*/ 578750 w 1303698"/>
                <a:gd name="connsiteY245" fmla="*/ 703514 h 1355913"/>
                <a:gd name="connsiteX246" fmla="*/ 588643 w 1303698"/>
                <a:gd name="connsiteY246" fmla="*/ 715056 h 1355913"/>
                <a:gd name="connsiteX247" fmla="*/ 588093 w 1303698"/>
                <a:gd name="connsiteY247" fmla="*/ 767270 h 1355913"/>
                <a:gd name="connsiteX248" fmla="*/ 613376 w 1303698"/>
                <a:gd name="connsiteY248" fmla="*/ 794751 h 1355913"/>
                <a:gd name="connsiteX249" fmla="*/ 617773 w 1303698"/>
                <a:gd name="connsiteY249" fmla="*/ 795300 h 1355913"/>
                <a:gd name="connsiteX250" fmla="*/ 637559 w 1303698"/>
                <a:gd name="connsiteY250" fmla="*/ 783758 h 1355913"/>
                <a:gd name="connsiteX251" fmla="*/ 620521 w 1303698"/>
                <a:gd name="connsiteY251" fmla="*/ 754629 h 1355913"/>
                <a:gd name="connsiteX252" fmla="*/ 597987 w 1303698"/>
                <a:gd name="connsiteY252" fmla="*/ 731545 h 1355913"/>
                <a:gd name="connsiteX253" fmla="*/ 597987 w 1303698"/>
                <a:gd name="connsiteY253" fmla="*/ 656796 h 1355913"/>
                <a:gd name="connsiteX254" fmla="*/ 597437 w 1303698"/>
                <a:gd name="connsiteY254" fmla="*/ 656796 h 1355913"/>
                <a:gd name="connsiteX255" fmla="*/ 597437 w 1303698"/>
                <a:gd name="connsiteY255" fmla="*/ 580949 h 1355913"/>
                <a:gd name="connsiteX256" fmla="*/ 582597 w 1303698"/>
                <a:gd name="connsiteY256" fmla="*/ 565559 h 1355913"/>
                <a:gd name="connsiteX257" fmla="*/ 509498 w 1303698"/>
                <a:gd name="connsiteY257" fmla="*/ 565559 h 1355913"/>
                <a:gd name="connsiteX258" fmla="*/ 1099240 w 1303698"/>
                <a:gd name="connsiteY258" fmla="*/ 0 h 1355913"/>
                <a:gd name="connsiteX259" fmla="*/ 1179484 w 1303698"/>
                <a:gd name="connsiteY259" fmla="*/ 0 h 1355913"/>
                <a:gd name="connsiteX260" fmla="*/ 1216309 w 1303698"/>
                <a:gd name="connsiteY260" fmla="*/ 756827 h 1355913"/>
                <a:gd name="connsiteX261" fmla="*/ 1303698 w 1303698"/>
                <a:gd name="connsiteY261" fmla="*/ 758476 h 1355913"/>
                <a:gd name="connsiteX262" fmla="*/ 1301500 w 1303698"/>
                <a:gd name="connsiteY262" fmla="*/ 1355913 h 1355913"/>
                <a:gd name="connsiteX263" fmla="*/ 0 w 1303698"/>
                <a:gd name="connsiteY263" fmla="*/ 1355913 h 1355913"/>
                <a:gd name="connsiteX264" fmla="*/ 2199 w 1303698"/>
                <a:gd name="connsiteY264" fmla="*/ 951942 h 1355913"/>
                <a:gd name="connsiteX265" fmla="*/ 149497 w 1303698"/>
                <a:gd name="connsiteY265" fmla="*/ 867850 h 1355913"/>
                <a:gd name="connsiteX266" fmla="*/ 190719 w 1303698"/>
                <a:gd name="connsiteY266" fmla="*/ 943698 h 1355913"/>
                <a:gd name="connsiteX267" fmla="*/ 325925 w 1303698"/>
                <a:gd name="connsiteY267" fmla="*/ 867300 h 1355913"/>
                <a:gd name="connsiteX268" fmla="*/ 364398 w 1303698"/>
                <a:gd name="connsiteY268" fmla="*/ 938751 h 1355913"/>
                <a:gd name="connsiteX269" fmla="*/ 366047 w 1303698"/>
                <a:gd name="connsiteY269" fmla="*/ 767270 h 1355913"/>
                <a:gd name="connsiteX270" fmla="*/ 391879 w 1303698"/>
                <a:gd name="connsiteY270" fmla="*/ 741987 h 1355913"/>
                <a:gd name="connsiteX271" fmla="*/ 419910 w 1303698"/>
                <a:gd name="connsiteY271" fmla="*/ 714506 h 1355913"/>
                <a:gd name="connsiteX272" fmla="*/ 419910 w 1303698"/>
                <a:gd name="connsiteY272" fmla="*/ 661193 h 1355913"/>
                <a:gd name="connsiteX273" fmla="*/ 454536 w 1303698"/>
                <a:gd name="connsiteY273" fmla="*/ 606231 h 1355913"/>
                <a:gd name="connsiteX274" fmla="*/ 467727 w 1303698"/>
                <a:gd name="connsiteY274" fmla="*/ 584796 h 1355913"/>
                <a:gd name="connsiteX275" fmla="*/ 467177 w 1303698"/>
                <a:gd name="connsiteY275" fmla="*/ 555116 h 1355913"/>
                <a:gd name="connsiteX276" fmla="*/ 482017 w 1303698"/>
                <a:gd name="connsiteY276" fmla="*/ 539178 h 1355913"/>
                <a:gd name="connsiteX277" fmla="*/ 607330 w 1303698"/>
                <a:gd name="connsiteY277" fmla="*/ 539178 h 1355913"/>
                <a:gd name="connsiteX278" fmla="*/ 624368 w 1303698"/>
                <a:gd name="connsiteY278" fmla="*/ 558414 h 1355913"/>
                <a:gd name="connsiteX279" fmla="*/ 624368 w 1303698"/>
                <a:gd name="connsiteY279" fmla="*/ 673834 h 1355913"/>
                <a:gd name="connsiteX280" fmla="*/ 626017 w 1303698"/>
                <a:gd name="connsiteY280" fmla="*/ 717254 h 1355913"/>
                <a:gd name="connsiteX281" fmla="*/ 632063 w 1303698"/>
                <a:gd name="connsiteY281" fmla="*/ 726598 h 1355913"/>
                <a:gd name="connsiteX282" fmla="*/ 637010 w 1303698"/>
                <a:gd name="connsiteY282" fmla="*/ 717804 h 1355913"/>
                <a:gd name="connsiteX283" fmla="*/ 637010 w 1303698"/>
                <a:gd name="connsiteY283" fmla="*/ 690873 h 1355913"/>
                <a:gd name="connsiteX284" fmla="*/ 653498 w 1303698"/>
                <a:gd name="connsiteY284" fmla="*/ 674384 h 1355913"/>
                <a:gd name="connsiteX285" fmla="*/ 671086 w 1303698"/>
                <a:gd name="connsiteY285" fmla="*/ 658445 h 1355913"/>
                <a:gd name="connsiteX286" fmla="*/ 695819 w 1303698"/>
                <a:gd name="connsiteY286" fmla="*/ 611727 h 1355913"/>
                <a:gd name="connsiteX287" fmla="*/ 715056 w 1303698"/>
                <a:gd name="connsiteY287" fmla="*/ 594140 h 1355913"/>
                <a:gd name="connsiteX288" fmla="*/ 753529 w 1303698"/>
                <a:gd name="connsiteY288" fmla="*/ 597987 h 1355913"/>
                <a:gd name="connsiteX289" fmla="*/ 762323 w 1303698"/>
                <a:gd name="connsiteY289" fmla="*/ 606231 h 1355913"/>
                <a:gd name="connsiteX290" fmla="*/ 795850 w 1303698"/>
                <a:gd name="connsiteY290" fmla="*/ 665590 h 1355913"/>
                <a:gd name="connsiteX291" fmla="*/ 795850 w 1303698"/>
                <a:gd name="connsiteY291" fmla="*/ 765071 h 1355913"/>
                <a:gd name="connsiteX292" fmla="*/ 862903 w 1303698"/>
                <a:gd name="connsiteY292" fmla="*/ 761773 h 1355913"/>
                <a:gd name="connsiteX293" fmla="*/ 898079 w 1303698"/>
                <a:gd name="connsiteY293" fmla="*/ 155543 h 1355913"/>
                <a:gd name="connsiteX294" fmla="*/ 979973 w 1303698"/>
                <a:gd name="connsiteY294" fmla="*/ 155543 h 1355913"/>
                <a:gd name="connsiteX295" fmla="*/ 1016797 w 1303698"/>
                <a:gd name="connsiteY295" fmla="*/ 759026 h 1355913"/>
                <a:gd name="connsiteX296" fmla="*/ 1063515 w 1303698"/>
                <a:gd name="connsiteY296" fmla="*/ 757376 h 135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</a:cxnLst>
              <a:rect l="l" t="t" r="r" b="b"/>
              <a:pathLst>
                <a:path w="1303698" h="1355913">
                  <a:moveTo>
                    <a:pt x="91855" y="1312553"/>
                  </a:moveTo>
                  <a:lnTo>
                    <a:pt x="91855" y="1330841"/>
                  </a:lnTo>
                  <a:lnTo>
                    <a:pt x="274735" y="1330841"/>
                  </a:lnTo>
                  <a:lnTo>
                    <a:pt x="274735" y="1312553"/>
                  </a:lnTo>
                  <a:close/>
                  <a:moveTo>
                    <a:pt x="928130" y="1308135"/>
                  </a:moveTo>
                  <a:lnTo>
                    <a:pt x="928130" y="1326423"/>
                  </a:lnTo>
                  <a:lnTo>
                    <a:pt x="1111010" y="1326423"/>
                  </a:lnTo>
                  <a:lnTo>
                    <a:pt x="1111010" y="1308135"/>
                  </a:lnTo>
                  <a:close/>
                  <a:moveTo>
                    <a:pt x="713802" y="1307881"/>
                  </a:moveTo>
                  <a:lnTo>
                    <a:pt x="713802" y="1326169"/>
                  </a:lnTo>
                  <a:lnTo>
                    <a:pt x="896682" y="1326169"/>
                  </a:lnTo>
                  <a:lnTo>
                    <a:pt x="896682" y="1307881"/>
                  </a:lnTo>
                  <a:close/>
                  <a:moveTo>
                    <a:pt x="91855" y="1284733"/>
                  </a:moveTo>
                  <a:lnTo>
                    <a:pt x="91855" y="1303021"/>
                  </a:lnTo>
                  <a:lnTo>
                    <a:pt x="274735" y="1303021"/>
                  </a:lnTo>
                  <a:lnTo>
                    <a:pt x="274735" y="1284733"/>
                  </a:lnTo>
                  <a:close/>
                  <a:moveTo>
                    <a:pt x="928130" y="1280315"/>
                  </a:moveTo>
                  <a:lnTo>
                    <a:pt x="928130" y="1298603"/>
                  </a:lnTo>
                  <a:lnTo>
                    <a:pt x="1111010" y="1298603"/>
                  </a:lnTo>
                  <a:lnTo>
                    <a:pt x="1111010" y="1280315"/>
                  </a:lnTo>
                  <a:close/>
                  <a:moveTo>
                    <a:pt x="713802" y="1280061"/>
                  </a:moveTo>
                  <a:lnTo>
                    <a:pt x="713802" y="1298349"/>
                  </a:lnTo>
                  <a:lnTo>
                    <a:pt x="896682" y="1298349"/>
                  </a:lnTo>
                  <a:lnTo>
                    <a:pt x="896682" y="1280061"/>
                  </a:lnTo>
                  <a:close/>
                  <a:moveTo>
                    <a:pt x="91855" y="1256914"/>
                  </a:moveTo>
                  <a:lnTo>
                    <a:pt x="91855" y="1275202"/>
                  </a:lnTo>
                  <a:lnTo>
                    <a:pt x="274735" y="1275202"/>
                  </a:lnTo>
                  <a:lnTo>
                    <a:pt x="274735" y="1256914"/>
                  </a:lnTo>
                  <a:close/>
                  <a:moveTo>
                    <a:pt x="928130" y="1252496"/>
                  </a:moveTo>
                  <a:lnTo>
                    <a:pt x="928130" y="1270784"/>
                  </a:lnTo>
                  <a:lnTo>
                    <a:pt x="1111010" y="1270784"/>
                  </a:lnTo>
                  <a:lnTo>
                    <a:pt x="1111010" y="1252496"/>
                  </a:lnTo>
                  <a:close/>
                  <a:moveTo>
                    <a:pt x="713802" y="1252242"/>
                  </a:moveTo>
                  <a:lnTo>
                    <a:pt x="713802" y="1270530"/>
                  </a:lnTo>
                  <a:lnTo>
                    <a:pt x="896682" y="1270530"/>
                  </a:lnTo>
                  <a:lnTo>
                    <a:pt x="896682" y="1252242"/>
                  </a:lnTo>
                  <a:close/>
                  <a:moveTo>
                    <a:pt x="91855" y="1229095"/>
                  </a:moveTo>
                  <a:lnTo>
                    <a:pt x="91855" y="1247383"/>
                  </a:lnTo>
                  <a:lnTo>
                    <a:pt x="274735" y="1247383"/>
                  </a:lnTo>
                  <a:lnTo>
                    <a:pt x="274735" y="1229095"/>
                  </a:lnTo>
                  <a:close/>
                  <a:moveTo>
                    <a:pt x="928130" y="1224677"/>
                  </a:moveTo>
                  <a:lnTo>
                    <a:pt x="928130" y="1242965"/>
                  </a:lnTo>
                  <a:lnTo>
                    <a:pt x="1111010" y="1242965"/>
                  </a:lnTo>
                  <a:lnTo>
                    <a:pt x="1111010" y="1224677"/>
                  </a:lnTo>
                  <a:close/>
                  <a:moveTo>
                    <a:pt x="713802" y="1224423"/>
                  </a:moveTo>
                  <a:lnTo>
                    <a:pt x="713802" y="1242711"/>
                  </a:lnTo>
                  <a:lnTo>
                    <a:pt x="896682" y="1242711"/>
                  </a:lnTo>
                  <a:lnTo>
                    <a:pt x="896682" y="1224423"/>
                  </a:lnTo>
                  <a:close/>
                  <a:moveTo>
                    <a:pt x="1172454" y="1139433"/>
                  </a:moveTo>
                  <a:lnTo>
                    <a:pt x="1172454" y="1176009"/>
                  </a:lnTo>
                  <a:lnTo>
                    <a:pt x="1218416" y="1176009"/>
                  </a:lnTo>
                  <a:lnTo>
                    <a:pt x="1218416" y="1139433"/>
                  </a:lnTo>
                  <a:close/>
                  <a:moveTo>
                    <a:pt x="1096012" y="1139433"/>
                  </a:moveTo>
                  <a:lnTo>
                    <a:pt x="1096012" y="1176009"/>
                  </a:lnTo>
                  <a:lnTo>
                    <a:pt x="1141974" y="1176009"/>
                  </a:lnTo>
                  <a:lnTo>
                    <a:pt x="1141974" y="1139433"/>
                  </a:lnTo>
                  <a:close/>
                  <a:moveTo>
                    <a:pt x="1019570" y="1139433"/>
                  </a:moveTo>
                  <a:lnTo>
                    <a:pt x="1019570" y="1176009"/>
                  </a:lnTo>
                  <a:lnTo>
                    <a:pt x="1065532" y="1176009"/>
                  </a:lnTo>
                  <a:lnTo>
                    <a:pt x="1065532" y="1139433"/>
                  </a:lnTo>
                  <a:close/>
                  <a:moveTo>
                    <a:pt x="943128" y="1139433"/>
                  </a:moveTo>
                  <a:lnTo>
                    <a:pt x="943128" y="1176009"/>
                  </a:lnTo>
                  <a:lnTo>
                    <a:pt x="989090" y="1176009"/>
                  </a:lnTo>
                  <a:lnTo>
                    <a:pt x="989090" y="1139433"/>
                  </a:lnTo>
                  <a:close/>
                  <a:moveTo>
                    <a:pt x="866686" y="1139433"/>
                  </a:moveTo>
                  <a:lnTo>
                    <a:pt x="866686" y="1176009"/>
                  </a:lnTo>
                  <a:lnTo>
                    <a:pt x="912648" y="1176009"/>
                  </a:lnTo>
                  <a:lnTo>
                    <a:pt x="912648" y="1139433"/>
                  </a:lnTo>
                  <a:close/>
                  <a:moveTo>
                    <a:pt x="790244" y="1139433"/>
                  </a:moveTo>
                  <a:lnTo>
                    <a:pt x="790244" y="1176009"/>
                  </a:lnTo>
                  <a:lnTo>
                    <a:pt x="836206" y="1176009"/>
                  </a:lnTo>
                  <a:lnTo>
                    <a:pt x="836206" y="1139433"/>
                  </a:lnTo>
                  <a:close/>
                  <a:moveTo>
                    <a:pt x="713802" y="1139433"/>
                  </a:moveTo>
                  <a:lnTo>
                    <a:pt x="713802" y="1176009"/>
                  </a:lnTo>
                  <a:lnTo>
                    <a:pt x="759764" y="1176009"/>
                  </a:lnTo>
                  <a:lnTo>
                    <a:pt x="759764" y="1139433"/>
                  </a:lnTo>
                  <a:close/>
                  <a:moveTo>
                    <a:pt x="550507" y="1139433"/>
                  </a:moveTo>
                  <a:lnTo>
                    <a:pt x="550507" y="1176009"/>
                  </a:lnTo>
                  <a:lnTo>
                    <a:pt x="596469" y="1176009"/>
                  </a:lnTo>
                  <a:lnTo>
                    <a:pt x="596469" y="1139433"/>
                  </a:lnTo>
                  <a:close/>
                  <a:moveTo>
                    <a:pt x="474065" y="1139433"/>
                  </a:moveTo>
                  <a:lnTo>
                    <a:pt x="474065" y="1176009"/>
                  </a:lnTo>
                  <a:lnTo>
                    <a:pt x="520027" y="1176009"/>
                  </a:lnTo>
                  <a:lnTo>
                    <a:pt x="520027" y="1139433"/>
                  </a:lnTo>
                  <a:close/>
                  <a:moveTo>
                    <a:pt x="397623" y="1139433"/>
                  </a:moveTo>
                  <a:lnTo>
                    <a:pt x="397623" y="1176009"/>
                  </a:lnTo>
                  <a:lnTo>
                    <a:pt x="443585" y="1176009"/>
                  </a:lnTo>
                  <a:lnTo>
                    <a:pt x="443585" y="1139433"/>
                  </a:lnTo>
                  <a:close/>
                  <a:moveTo>
                    <a:pt x="321181" y="1139433"/>
                  </a:moveTo>
                  <a:lnTo>
                    <a:pt x="321181" y="1176009"/>
                  </a:lnTo>
                  <a:lnTo>
                    <a:pt x="367143" y="1176009"/>
                  </a:lnTo>
                  <a:lnTo>
                    <a:pt x="367143" y="1139433"/>
                  </a:lnTo>
                  <a:close/>
                  <a:moveTo>
                    <a:pt x="244739" y="1139433"/>
                  </a:moveTo>
                  <a:lnTo>
                    <a:pt x="244739" y="1176009"/>
                  </a:lnTo>
                  <a:lnTo>
                    <a:pt x="290701" y="1176009"/>
                  </a:lnTo>
                  <a:lnTo>
                    <a:pt x="290701" y="1139433"/>
                  </a:lnTo>
                  <a:close/>
                  <a:moveTo>
                    <a:pt x="168297" y="1139433"/>
                  </a:moveTo>
                  <a:lnTo>
                    <a:pt x="168297" y="1176009"/>
                  </a:lnTo>
                  <a:lnTo>
                    <a:pt x="214259" y="1176009"/>
                  </a:lnTo>
                  <a:lnTo>
                    <a:pt x="214259" y="1139433"/>
                  </a:lnTo>
                  <a:close/>
                  <a:moveTo>
                    <a:pt x="91855" y="1139433"/>
                  </a:moveTo>
                  <a:lnTo>
                    <a:pt x="91855" y="1176009"/>
                  </a:lnTo>
                  <a:lnTo>
                    <a:pt x="137817" y="1176009"/>
                  </a:lnTo>
                  <a:lnTo>
                    <a:pt x="137817" y="1139433"/>
                  </a:lnTo>
                  <a:close/>
                  <a:moveTo>
                    <a:pt x="1172454" y="1066462"/>
                  </a:moveTo>
                  <a:lnTo>
                    <a:pt x="1172454" y="1103038"/>
                  </a:lnTo>
                  <a:lnTo>
                    <a:pt x="1218416" y="1103038"/>
                  </a:lnTo>
                  <a:lnTo>
                    <a:pt x="1218416" y="1066462"/>
                  </a:lnTo>
                  <a:close/>
                  <a:moveTo>
                    <a:pt x="1096012" y="1066462"/>
                  </a:moveTo>
                  <a:lnTo>
                    <a:pt x="1096012" y="1103038"/>
                  </a:lnTo>
                  <a:lnTo>
                    <a:pt x="1141974" y="1103038"/>
                  </a:lnTo>
                  <a:lnTo>
                    <a:pt x="1141974" y="1066462"/>
                  </a:lnTo>
                  <a:close/>
                  <a:moveTo>
                    <a:pt x="1019570" y="1066462"/>
                  </a:moveTo>
                  <a:lnTo>
                    <a:pt x="1019570" y="1103038"/>
                  </a:lnTo>
                  <a:lnTo>
                    <a:pt x="1065532" y="1103038"/>
                  </a:lnTo>
                  <a:lnTo>
                    <a:pt x="1065532" y="1066462"/>
                  </a:lnTo>
                  <a:close/>
                  <a:moveTo>
                    <a:pt x="943128" y="1066462"/>
                  </a:moveTo>
                  <a:lnTo>
                    <a:pt x="943128" y="1103038"/>
                  </a:lnTo>
                  <a:lnTo>
                    <a:pt x="989090" y="1103038"/>
                  </a:lnTo>
                  <a:lnTo>
                    <a:pt x="989090" y="1066462"/>
                  </a:lnTo>
                  <a:close/>
                  <a:moveTo>
                    <a:pt x="866686" y="1066462"/>
                  </a:moveTo>
                  <a:lnTo>
                    <a:pt x="866686" y="1103038"/>
                  </a:lnTo>
                  <a:lnTo>
                    <a:pt x="912648" y="1103038"/>
                  </a:lnTo>
                  <a:lnTo>
                    <a:pt x="912648" y="1066462"/>
                  </a:lnTo>
                  <a:close/>
                  <a:moveTo>
                    <a:pt x="790244" y="1066462"/>
                  </a:moveTo>
                  <a:lnTo>
                    <a:pt x="790244" y="1103038"/>
                  </a:lnTo>
                  <a:lnTo>
                    <a:pt x="836206" y="1103038"/>
                  </a:lnTo>
                  <a:lnTo>
                    <a:pt x="836206" y="1066462"/>
                  </a:lnTo>
                  <a:close/>
                  <a:moveTo>
                    <a:pt x="713802" y="1066462"/>
                  </a:moveTo>
                  <a:lnTo>
                    <a:pt x="713802" y="1103038"/>
                  </a:lnTo>
                  <a:lnTo>
                    <a:pt x="759764" y="1103038"/>
                  </a:lnTo>
                  <a:lnTo>
                    <a:pt x="759764" y="1066462"/>
                  </a:lnTo>
                  <a:close/>
                  <a:moveTo>
                    <a:pt x="550507" y="1066462"/>
                  </a:moveTo>
                  <a:lnTo>
                    <a:pt x="550507" y="1103038"/>
                  </a:lnTo>
                  <a:lnTo>
                    <a:pt x="596469" y="1103038"/>
                  </a:lnTo>
                  <a:lnTo>
                    <a:pt x="596469" y="1066462"/>
                  </a:lnTo>
                  <a:close/>
                  <a:moveTo>
                    <a:pt x="474065" y="1066462"/>
                  </a:moveTo>
                  <a:lnTo>
                    <a:pt x="474065" y="1103038"/>
                  </a:lnTo>
                  <a:lnTo>
                    <a:pt x="520027" y="1103038"/>
                  </a:lnTo>
                  <a:lnTo>
                    <a:pt x="520027" y="1066462"/>
                  </a:lnTo>
                  <a:close/>
                  <a:moveTo>
                    <a:pt x="397623" y="1066462"/>
                  </a:moveTo>
                  <a:lnTo>
                    <a:pt x="397623" y="1103038"/>
                  </a:lnTo>
                  <a:lnTo>
                    <a:pt x="443585" y="1103038"/>
                  </a:lnTo>
                  <a:lnTo>
                    <a:pt x="443585" y="1066462"/>
                  </a:lnTo>
                  <a:close/>
                  <a:moveTo>
                    <a:pt x="321181" y="1066462"/>
                  </a:moveTo>
                  <a:lnTo>
                    <a:pt x="321181" y="1103038"/>
                  </a:lnTo>
                  <a:lnTo>
                    <a:pt x="367143" y="1103038"/>
                  </a:lnTo>
                  <a:lnTo>
                    <a:pt x="367143" y="1066462"/>
                  </a:lnTo>
                  <a:close/>
                  <a:moveTo>
                    <a:pt x="244739" y="1066462"/>
                  </a:moveTo>
                  <a:lnTo>
                    <a:pt x="244739" y="1103038"/>
                  </a:lnTo>
                  <a:lnTo>
                    <a:pt x="290701" y="1103038"/>
                  </a:lnTo>
                  <a:lnTo>
                    <a:pt x="290701" y="1066462"/>
                  </a:lnTo>
                  <a:close/>
                  <a:moveTo>
                    <a:pt x="168297" y="1066462"/>
                  </a:moveTo>
                  <a:lnTo>
                    <a:pt x="168297" y="1103038"/>
                  </a:lnTo>
                  <a:lnTo>
                    <a:pt x="214259" y="1103038"/>
                  </a:lnTo>
                  <a:lnTo>
                    <a:pt x="214259" y="1066462"/>
                  </a:lnTo>
                  <a:close/>
                  <a:moveTo>
                    <a:pt x="91855" y="1066462"/>
                  </a:moveTo>
                  <a:lnTo>
                    <a:pt x="91855" y="1103038"/>
                  </a:lnTo>
                  <a:lnTo>
                    <a:pt x="137817" y="1103038"/>
                  </a:lnTo>
                  <a:lnTo>
                    <a:pt x="137817" y="1066462"/>
                  </a:lnTo>
                  <a:close/>
                  <a:moveTo>
                    <a:pt x="1172454" y="987699"/>
                  </a:moveTo>
                  <a:lnTo>
                    <a:pt x="1172454" y="1024275"/>
                  </a:lnTo>
                  <a:lnTo>
                    <a:pt x="1218416" y="1024275"/>
                  </a:lnTo>
                  <a:lnTo>
                    <a:pt x="1218416" y="987699"/>
                  </a:lnTo>
                  <a:close/>
                  <a:moveTo>
                    <a:pt x="1096012" y="987699"/>
                  </a:moveTo>
                  <a:lnTo>
                    <a:pt x="1096012" y="1024275"/>
                  </a:lnTo>
                  <a:lnTo>
                    <a:pt x="1141974" y="1024275"/>
                  </a:lnTo>
                  <a:lnTo>
                    <a:pt x="1141974" y="987699"/>
                  </a:lnTo>
                  <a:close/>
                  <a:moveTo>
                    <a:pt x="1019570" y="987699"/>
                  </a:moveTo>
                  <a:lnTo>
                    <a:pt x="1019570" y="1024275"/>
                  </a:lnTo>
                  <a:lnTo>
                    <a:pt x="1065532" y="1024275"/>
                  </a:lnTo>
                  <a:lnTo>
                    <a:pt x="1065532" y="987699"/>
                  </a:lnTo>
                  <a:close/>
                  <a:moveTo>
                    <a:pt x="943128" y="987699"/>
                  </a:moveTo>
                  <a:lnTo>
                    <a:pt x="943128" y="1024275"/>
                  </a:lnTo>
                  <a:lnTo>
                    <a:pt x="989090" y="1024275"/>
                  </a:lnTo>
                  <a:lnTo>
                    <a:pt x="989090" y="987699"/>
                  </a:lnTo>
                  <a:close/>
                  <a:moveTo>
                    <a:pt x="866686" y="987699"/>
                  </a:moveTo>
                  <a:lnTo>
                    <a:pt x="866686" y="1024275"/>
                  </a:lnTo>
                  <a:lnTo>
                    <a:pt x="912648" y="1024275"/>
                  </a:lnTo>
                  <a:lnTo>
                    <a:pt x="912648" y="987699"/>
                  </a:lnTo>
                  <a:close/>
                  <a:moveTo>
                    <a:pt x="790244" y="987699"/>
                  </a:moveTo>
                  <a:lnTo>
                    <a:pt x="790244" y="1024275"/>
                  </a:lnTo>
                  <a:lnTo>
                    <a:pt x="836206" y="1024275"/>
                  </a:lnTo>
                  <a:lnTo>
                    <a:pt x="836206" y="987699"/>
                  </a:lnTo>
                  <a:close/>
                  <a:moveTo>
                    <a:pt x="713802" y="987699"/>
                  </a:moveTo>
                  <a:lnTo>
                    <a:pt x="713802" y="1024275"/>
                  </a:lnTo>
                  <a:lnTo>
                    <a:pt x="759764" y="1024275"/>
                  </a:lnTo>
                  <a:lnTo>
                    <a:pt x="759764" y="987699"/>
                  </a:lnTo>
                  <a:close/>
                  <a:moveTo>
                    <a:pt x="1172454" y="914728"/>
                  </a:moveTo>
                  <a:lnTo>
                    <a:pt x="1172454" y="951304"/>
                  </a:lnTo>
                  <a:lnTo>
                    <a:pt x="1218416" y="951304"/>
                  </a:lnTo>
                  <a:lnTo>
                    <a:pt x="1218416" y="914728"/>
                  </a:lnTo>
                  <a:close/>
                  <a:moveTo>
                    <a:pt x="1096012" y="914728"/>
                  </a:moveTo>
                  <a:lnTo>
                    <a:pt x="1096012" y="951304"/>
                  </a:lnTo>
                  <a:lnTo>
                    <a:pt x="1141974" y="951304"/>
                  </a:lnTo>
                  <a:lnTo>
                    <a:pt x="1141974" y="914728"/>
                  </a:lnTo>
                  <a:close/>
                  <a:moveTo>
                    <a:pt x="1019570" y="914728"/>
                  </a:moveTo>
                  <a:lnTo>
                    <a:pt x="1019570" y="951304"/>
                  </a:lnTo>
                  <a:lnTo>
                    <a:pt x="1065532" y="951304"/>
                  </a:lnTo>
                  <a:lnTo>
                    <a:pt x="1065532" y="914728"/>
                  </a:lnTo>
                  <a:close/>
                  <a:moveTo>
                    <a:pt x="943128" y="914728"/>
                  </a:moveTo>
                  <a:lnTo>
                    <a:pt x="943128" y="951304"/>
                  </a:lnTo>
                  <a:lnTo>
                    <a:pt x="989090" y="951304"/>
                  </a:lnTo>
                  <a:lnTo>
                    <a:pt x="989090" y="914728"/>
                  </a:lnTo>
                  <a:close/>
                  <a:moveTo>
                    <a:pt x="866686" y="914728"/>
                  </a:moveTo>
                  <a:lnTo>
                    <a:pt x="866686" y="951304"/>
                  </a:lnTo>
                  <a:lnTo>
                    <a:pt x="912648" y="951304"/>
                  </a:lnTo>
                  <a:lnTo>
                    <a:pt x="912648" y="914728"/>
                  </a:lnTo>
                  <a:close/>
                  <a:moveTo>
                    <a:pt x="790244" y="914728"/>
                  </a:moveTo>
                  <a:lnTo>
                    <a:pt x="790244" y="951304"/>
                  </a:lnTo>
                  <a:lnTo>
                    <a:pt x="836206" y="951304"/>
                  </a:lnTo>
                  <a:lnTo>
                    <a:pt x="836206" y="914728"/>
                  </a:lnTo>
                  <a:close/>
                  <a:moveTo>
                    <a:pt x="713802" y="914728"/>
                  </a:moveTo>
                  <a:lnTo>
                    <a:pt x="713802" y="951304"/>
                  </a:lnTo>
                  <a:lnTo>
                    <a:pt x="759764" y="951304"/>
                  </a:lnTo>
                  <a:lnTo>
                    <a:pt x="759764" y="914728"/>
                  </a:lnTo>
                  <a:close/>
                  <a:moveTo>
                    <a:pt x="406719" y="768369"/>
                  </a:moveTo>
                  <a:cubicBezTo>
                    <a:pt x="397376" y="768369"/>
                    <a:pt x="392429" y="770567"/>
                    <a:pt x="392429" y="781560"/>
                  </a:cubicBezTo>
                  <a:cubicBezTo>
                    <a:pt x="392979" y="834873"/>
                    <a:pt x="392979" y="888736"/>
                    <a:pt x="391879" y="942049"/>
                  </a:cubicBezTo>
                  <a:cubicBezTo>
                    <a:pt x="391879" y="951942"/>
                    <a:pt x="395177" y="956339"/>
                    <a:pt x="405620" y="956339"/>
                  </a:cubicBezTo>
                  <a:cubicBezTo>
                    <a:pt x="416063" y="956339"/>
                    <a:pt x="419360" y="952492"/>
                    <a:pt x="419360" y="942049"/>
                  </a:cubicBezTo>
                  <a:cubicBezTo>
                    <a:pt x="418811" y="915667"/>
                    <a:pt x="419360" y="889835"/>
                    <a:pt x="419360" y="863453"/>
                  </a:cubicBezTo>
                  <a:cubicBezTo>
                    <a:pt x="419360" y="836522"/>
                    <a:pt x="418811" y="809041"/>
                    <a:pt x="419360" y="782110"/>
                  </a:cubicBezTo>
                  <a:cubicBezTo>
                    <a:pt x="419360" y="772766"/>
                    <a:pt x="417162" y="768369"/>
                    <a:pt x="406719" y="768369"/>
                  </a:cubicBezTo>
                  <a:close/>
                  <a:moveTo>
                    <a:pt x="555116" y="723300"/>
                  </a:moveTo>
                  <a:cubicBezTo>
                    <a:pt x="546872" y="723300"/>
                    <a:pt x="544674" y="727697"/>
                    <a:pt x="544674" y="734842"/>
                  </a:cubicBezTo>
                  <a:cubicBezTo>
                    <a:pt x="544674" y="804644"/>
                    <a:pt x="544674" y="874446"/>
                    <a:pt x="545223" y="944797"/>
                  </a:cubicBezTo>
                  <a:cubicBezTo>
                    <a:pt x="544674" y="953041"/>
                    <a:pt x="548521" y="956339"/>
                    <a:pt x="556765" y="956339"/>
                  </a:cubicBezTo>
                  <a:cubicBezTo>
                    <a:pt x="571056" y="955789"/>
                    <a:pt x="585895" y="955789"/>
                    <a:pt x="600185" y="956339"/>
                  </a:cubicBezTo>
                  <a:cubicBezTo>
                    <a:pt x="611177" y="956889"/>
                    <a:pt x="615025" y="952492"/>
                    <a:pt x="615025" y="941499"/>
                  </a:cubicBezTo>
                  <a:cubicBezTo>
                    <a:pt x="614475" y="916217"/>
                    <a:pt x="615025" y="891484"/>
                    <a:pt x="615025" y="866751"/>
                  </a:cubicBezTo>
                  <a:cubicBezTo>
                    <a:pt x="615025" y="861255"/>
                    <a:pt x="613926" y="853010"/>
                    <a:pt x="621071" y="853010"/>
                  </a:cubicBezTo>
                  <a:cubicBezTo>
                    <a:pt x="640857" y="853010"/>
                    <a:pt x="637010" y="839270"/>
                    <a:pt x="637559" y="827728"/>
                  </a:cubicBezTo>
                  <a:cubicBezTo>
                    <a:pt x="637559" y="818934"/>
                    <a:pt x="633712" y="816735"/>
                    <a:pt x="625468" y="816735"/>
                  </a:cubicBezTo>
                  <a:cubicBezTo>
                    <a:pt x="612277" y="816735"/>
                    <a:pt x="599086" y="816186"/>
                    <a:pt x="585895" y="816735"/>
                  </a:cubicBezTo>
                  <a:cubicBezTo>
                    <a:pt x="572704" y="817285"/>
                    <a:pt x="567208" y="811239"/>
                    <a:pt x="567208" y="798598"/>
                  </a:cubicBezTo>
                  <a:cubicBezTo>
                    <a:pt x="567208" y="788705"/>
                    <a:pt x="567208" y="778262"/>
                    <a:pt x="567208" y="767819"/>
                  </a:cubicBezTo>
                  <a:cubicBezTo>
                    <a:pt x="566659" y="767819"/>
                    <a:pt x="566659" y="767819"/>
                    <a:pt x="566659" y="767819"/>
                  </a:cubicBezTo>
                  <a:cubicBezTo>
                    <a:pt x="566659" y="756827"/>
                    <a:pt x="566659" y="746384"/>
                    <a:pt x="566659" y="735392"/>
                  </a:cubicBezTo>
                  <a:cubicBezTo>
                    <a:pt x="566659" y="727148"/>
                    <a:pt x="563910" y="723300"/>
                    <a:pt x="555116" y="723300"/>
                  </a:cubicBezTo>
                  <a:close/>
                  <a:moveTo>
                    <a:pt x="509498" y="565559"/>
                  </a:moveTo>
                  <a:cubicBezTo>
                    <a:pt x="503452" y="565559"/>
                    <a:pt x="495208" y="563910"/>
                    <a:pt x="495208" y="572704"/>
                  </a:cubicBezTo>
                  <a:cubicBezTo>
                    <a:pt x="495208" y="582597"/>
                    <a:pt x="488063" y="595239"/>
                    <a:pt x="502353" y="601284"/>
                  </a:cubicBezTo>
                  <a:cubicBezTo>
                    <a:pt x="534781" y="615025"/>
                    <a:pt x="546322" y="640857"/>
                    <a:pt x="545223" y="674384"/>
                  </a:cubicBezTo>
                  <a:cubicBezTo>
                    <a:pt x="544674" y="705712"/>
                    <a:pt x="543025" y="702964"/>
                    <a:pt x="571605" y="702964"/>
                  </a:cubicBezTo>
                  <a:cubicBezTo>
                    <a:pt x="574353" y="702964"/>
                    <a:pt x="576552" y="702964"/>
                    <a:pt x="578750" y="703514"/>
                  </a:cubicBezTo>
                  <a:cubicBezTo>
                    <a:pt x="584796" y="704613"/>
                    <a:pt x="589193" y="706262"/>
                    <a:pt x="588643" y="715056"/>
                  </a:cubicBezTo>
                  <a:cubicBezTo>
                    <a:pt x="586994" y="732644"/>
                    <a:pt x="588093" y="749682"/>
                    <a:pt x="588093" y="767270"/>
                  </a:cubicBezTo>
                  <a:cubicBezTo>
                    <a:pt x="588093" y="793651"/>
                    <a:pt x="588093" y="793651"/>
                    <a:pt x="613376" y="794751"/>
                  </a:cubicBezTo>
                  <a:cubicBezTo>
                    <a:pt x="615025" y="794751"/>
                    <a:pt x="616124" y="795300"/>
                    <a:pt x="617773" y="795300"/>
                  </a:cubicBezTo>
                  <a:cubicBezTo>
                    <a:pt x="627117" y="795850"/>
                    <a:pt x="637010" y="799148"/>
                    <a:pt x="637559" y="783758"/>
                  </a:cubicBezTo>
                  <a:cubicBezTo>
                    <a:pt x="638658" y="756827"/>
                    <a:pt x="638658" y="755178"/>
                    <a:pt x="620521" y="754629"/>
                  </a:cubicBezTo>
                  <a:cubicBezTo>
                    <a:pt x="602384" y="753529"/>
                    <a:pt x="597987" y="749682"/>
                    <a:pt x="597987" y="731545"/>
                  </a:cubicBezTo>
                  <a:cubicBezTo>
                    <a:pt x="597987" y="706262"/>
                    <a:pt x="597987" y="681529"/>
                    <a:pt x="597987" y="656796"/>
                  </a:cubicBezTo>
                  <a:cubicBezTo>
                    <a:pt x="597437" y="656796"/>
                    <a:pt x="597437" y="656796"/>
                    <a:pt x="597437" y="656796"/>
                  </a:cubicBezTo>
                  <a:cubicBezTo>
                    <a:pt x="597437" y="631514"/>
                    <a:pt x="596887" y="606231"/>
                    <a:pt x="597437" y="580949"/>
                  </a:cubicBezTo>
                  <a:cubicBezTo>
                    <a:pt x="597987" y="569956"/>
                    <a:pt x="594689" y="565009"/>
                    <a:pt x="582597" y="565559"/>
                  </a:cubicBezTo>
                  <a:cubicBezTo>
                    <a:pt x="558414" y="566109"/>
                    <a:pt x="533681" y="565559"/>
                    <a:pt x="509498" y="565559"/>
                  </a:cubicBezTo>
                  <a:close/>
                  <a:moveTo>
                    <a:pt x="1099240" y="0"/>
                  </a:moveTo>
                  <a:lnTo>
                    <a:pt x="1179484" y="0"/>
                  </a:lnTo>
                  <a:lnTo>
                    <a:pt x="1216309" y="756827"/>
                  </a:lnTo>
                  <a:lnTo>
                    <a:pt x="1303698" y="758476"/>
                  </a:lnTo>
                  <a:lnTo>
                    <a:pt x="1301500" y="1355913"/>
                  </a:lnTo>
                  <a:lnTo>
                    <a:pt x="0" y="1355913"/>
                  </a:lnTo>
                  <a:lnTo>
                    <a:pt x="2199" y="951942"/>
                  </a:lnTo>
                  <a:lnTo>
                    <a:pt x="149497" y="867850"/>
                  </a:lnTo>
                  <a:lnTo>
                    <a:pt x="190719" y="943698"/>
                  </a:lnTo>
                  <a:lnTo>
                    <a:pt x="325925" y="867300"/>
                  </a:lnTo>
                  <a:lnTo>
                    <a:pt x="364398" y="938751"/>
                  </a:lnTo>
                  <a:cubicBezTo>
                    <a:pt x="364398" y="881591"/>
                    <a:pt x="365498" y="824430"/>
                    <a:pt x="366047" y="767270"/>
                  </a:cubicBezTo>
                  <a:cubicBezTo>
                    <a:pt x="366047" y="743636"/>
                    <a:pt x="367696" y="741987"/>
                    <a:pt x="391879" y="741987"/>
                  </a:cubicBezTo>
                  <a:cubicBezTo>
                    <a:pt x="423208" y="741987"/>
                    <a:pt x="419910" y="745835"/>
                    <a:pt x="419910" y="714506"/>
                  </a:cubicBezTo>
                  <a:cubicBezTo>
                    <a:pt x="419910" y="696918"/>
                    <a:pt x="419910" y="678781"/>
                    <a:pt x="419910" y="661193"/>
                  </a:cubicBezTo>
                  <a:cubicBezTo>
                    <a:pt x="420460" y="635911"/>
                    <a:pt x="431452" y="616674"/>
                    <a:pt x="454536" y="606231"/>
                  </a:cubicBezTo>
                  <a:cubicBezTo>
                    <a:pt x="464979" y="601834"/>
                    <a:pt x="468826" y="595788"/>
                    <a:pt x="467727" y="584796"/>
                  </a:cubicBezTo>
                  <a:cubicBezTo>
                    <a:pt x="466628" y="574903"/>
                    <a:pt x="467177" y="565009"/>
                    <a:pt x="467177" y="555116"/>
                  </a:cubicBezTo>
                  <a:cubicBezTo>
                    <a:pt x="466628" y="544674"/>
                    <a:pt x="471574" y="539178"/>
                    <a:pt x="482017" y="539178"/>
                  </a:cubicBezTo>
                  <a:cubicBezTo>
                    <a:pt x="523788" y="539178"/>
                    <a:pt x="565559" y="539178"/>
                    <a:pt x="607330" y="539178"/>
                  </a:cubicBezTo>
                  <a:cubicBezTo>
                    <a:pt x="620521" y="539178"/>
                    <a:pt x="624368" y="546872"/>
                    <a:pt x="624368" y="558414"/>
                  </a:cubicBezTo>
                  <a:cubicBezTo>
                    <a:pt x="623819" y="596887"/>
                    <a:pt x="623819" y="635361"/>
                    <a:pt x="624368" y="673834"/>
                  </a:cubicBezTo>
                  <a:cubicBezTo>
                    <a:pt x="624368" y="688124"/>
                    <a:pt x="625468" y="702964"/>
                    <a:pt x="626017" y="717254"/>
                  </a:cubicBezTo>
                  <a:cubicBezTo>
                    <a:pt x="626017" y="721651"/>
                    <a:pt x="626017" y="727148"/>
                    <a:pt x="632063" y="726598"/>
                  </a:cubicBezTo>
                  <a:cubicBezTo>
                    <a:pt x="637559" y="726048"/>
                    <a:pt x="637010" y="721651"/>
                    <a:pt x="637010" y="717804"/>
                  </a:cubicBezTo>
                  <a:cubicBezTo>
                    <a:pt x="637010" y="708461"/>
                    <a:pt x="637559" y="699667"/>
                    <a:pt x="637010" y="690873"/>
                  </a:cubicBezTo>
                  <a:cubicBezTo>
                    <a:pt x="636460" y="679330"/>
                    <a:pt x="641407" y="672735"/>
                    <a:pt x="653498" y="674384"/>
                  </a:cubicBezTo>
                  <a:cubicBezTo>
                    <a:pt x="665590" y="676033"/>
                    <a:pt x="671086" y="672186"/>
                    <a:pt x="671086" y="658445"/>
                  </a:cubicBezTo>
                  <a:cubicBezTo>
                    <a:pt x="671086" y="639208"/>
                    <a:pt x="680430" y="623819"/>
                    <a:pt x="695819" y="611727"/>
                  </a:cubicBezTo>
                  <a:cubicBezTo>
                    <a:pt x="702414" y="606231"/>
                    <a:pt x="710109" y="602933"/>
                    <a:pt x="715056" y="594140"/>
                  </a:cubicBezTo>
                  <a:cubicBezTo>
                    <a:pt x="720002" y="585346"/>
                    <a:pt x="748582" y="588643"/>
                    <a:pt x="753529" y="597987"/>
                  </a:cubicBezTo>
                  <a:cubicBezTo>
                    <a:pt x="755728" y="601834"/>
                    <a:pt x="758476" y="604033"/>
                    <a:pt x="762323" y="606231"/>
                  </a:cubicBezTo>
                  <a:cubicBezTo>
                    <a:pt x="785407" y="619422"/>
                    <a:pt x="795850" y="639758"/>
                    <a:pt x="795850" y="665590"/>
                  </a:cubicBezTo>
                  <a:cubicBezTo>
                    <a:pt x="795850" y="698567"/>
                    <a:pt x="795850" y="732094"/>
                    <a:pt x="795850" y="765071"/>
                  </a:cubicBezTo>
                  <a:lnTo>
                    <a:pt x="862903" y="761773"/>
                  </a:lnTo>
                  <a:lnTo>
                    <a:pt x="898079" y="155543"/>
                  </a:lnTo>
                  <a:lnTo>
                    <a:pt x="979973" y="155543"/>
                  </a:lnTo>
                  <a:lnTo>
                    <a:pt x="1016797" y="759026"/>
                  </a:lnTo>
                  <a:lnTo>
                    <a:pt x="1063515" y="75737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67E5CC4-CD10-4BC0-A21F-CDED84ACA2BD}"/>
                </a:ext>
              </a:extLst>
            </p:cNvPr>
            <p:cNvSpPr/>
            <p:nvPr/>
          </p:nvSpPr>
          <p:spPr>
            <a:xfrm>
              <a:off x="4622687" y="4855631"/>
              <a:ext cx="345495" cy="888416"/>
            </a:xfrm>
            <a:custGeom>
              <a:avLst/>
              <a:gdLst>
                <a:gd name="connsiteX0" fmla="*/ 0 w 466725"/>
                <a:gd name="connsiteY0" fmla="*/ 1203008 h 1200150"/>
                <a:gd name="connsiteX1" fmla="*/ 468630 w 466725"/>
                <a:gd name="connsiteY1" fmla="*/ 1203008 h 1200150"/>
                <a:gd name="connsiteX2" fmla="*/ 464820 w 466725"/>
                <a:gd name="connsiteY2" fmla="*/ 1182053 h 1200150"/>
                <a:gd name="connsiteX3" fmla="*/ 464820 w 466725"/>
                <a:gd name="connsiteY3" fmla="*/ 32385 h 1200150"/>
                <a:gd name="connsiteX4" fmla="*/ 464820 w 466725"/>
                <a:gd name="connsiteY4" fmla="*/ 0 h 1200150"/>
                <a:gd name="connsiteX5" fmla="*/ 0 w 466725"/>
                <a:gd name="connsiteY5" fmla="*/ 0 h 1200150"/>
                <a:gd name="connsiteX6" fmla="*/ 0 w 466725"/>
                <a:gd name="connsiteY6" fmla="*/ 29528 h 1200150"/>
                <a:gd name="connsiteX7" fmla="*/ 0 w 466725"/>
                <a:gd name="connsiteY7" fmla="*/ 1183958 h 1200150"/>
                <a:gd name="connsiteX8" fmla="*/ 0 w 466725"/>
                <a:gd name="connsiteY8" fmla="*/ 1203008 h 1200150"/>
                <a:gd name="connsiteX9" fmla="*/ 110490 w 466725"/>
                <a:gd name="connsiteY9" fmla="*/ 892493 h 1200150"/>
                <a:gd name="connsiteX10" fmla="*/ 41910 w 466725"/>
                <a:gd name="connsiteY10" fmla="*/ 892493 h 1200150"/>
                <a:gd name="connsiteX11" fmla="*/ 41910 w 466725"/>
                <a:gd name="connsiteY11" fmla="*/ 825818 h 1200150"/>
                <a:gd name="connsiteX12" fmla="*/ 110490 w 466725"/>
                <a:gd name="connsiteY12" fmla="*/ 825818 h 1200150"/>
                <a:gd name="connsiteX13" fmla="*/ 110490 w 466725"/>
                <a:gd name="connsiteY13" fmla="*/ 892493 h 1200150"/>
                <a:gd name="connsiteX14" fmla="*/ 204788 w 466725"/>
                <a:gd name="connsiteY14" fmla="*/ 892493 h 1200150"/>
                <a:gd name="connsiteX15" fmla="*/ 146685 w 466725"/>
                <a:gd name="connsiteY15" fmla="*/ 892493 h 1200150"/>
                <a:gd name="connsiteX16" fmla="*/ 146685 w 466725"/>
                <a:gd name="connsiteY16" fmla="*/ 824865 h 1200150"/>
                <a:gd name="connsiteX17" fmla="*/ 204788 w 466725"/>
                <a:gd name="connsiteY17" fmla="*/ 824865 h 1200150"/>
                <a:gd name="connsiteX18" fmla="*/ 204788 w 466725"/>
                <a:gd name="connsiteY18" fmla="*/ 892493 h 1200150"/>
                <a:gd name="connsiteX19" fmla="*/ 206692 w 466725"/>
                <a:gd name="connsiteY19" fmla="*/ 673418 h 1200150"/>
                <a:gd name="connsiteX20" fmla="*/ 206692 w 466725"/>
                <a:gd name="connsiteY20" fmla="*/ 701040 h 1200150"/>
                <a:gd name="connsiteX21" fmla="*/ 195263 w 466725"/>
                <a:gd name="connsiteY21" fmla="*/ 702945 h 1200150"/>
                <a:gd name="connsiteX22" fmla="*/ 144780 w 466725"/>
                <a:gd name="connsiteY22" fmla="*/ 652463 h 1200150"/>
                <a:gd name="connsiteX23" fmla="*/ 164782 w 466725"/>
                <a:gd name="connsiteY23" fmla="*/ 632460 h 1200150"/>
                <a:gd name="connsiteX24" fmla="*/ 206692 w 466725"/>
                <a:gd name="connsiteY24" fmla="*/ 673418 h 1200150"/>
                <a:gd name="connsiteX25" fmla="*/ 309563 w 466725"/>
                <a:gd name="connsiteY25" fmla="*/ 892493 h 1200150"/>
                <a:gd name="connsiteX26" fmla="*/ 252413 w 466725"/>
                <a:gd name="connsiteY26" fmla="*/ 892493 h 1200150"/>
                <a:gd name="connsiteX27" fmla="*/ 252413 w 466725"/>
                <a:gd name="connsiteY27" fmla="*/ 824865 h 1200150"/>
                <a:gd name="connsiteX28" fmla="*/ 309563 w 466725"/>
                <a:gd name="connsiteY28" fmla="*/ 824865 h 1200150"/>
                <a:gd name="connsiteX29" fmla="*/ 309563 w 466725"/>
                <a:gd name="connsiteY29" fmla="*/ 892493 h 1200150"/>
                <a:gd name="connsiteX30" fmla="*/ 311467 w 466725"/>
                <a:gd name="connsiteY30" fmla="*/ 701993 h 1200150"/>
                <a:gd name="connsiteX31" fmla="*/ 250507 w 466725"/>
                <a:gd name="connsiteY31" fmla="*/ 701993 h 1200150"/>
                <a:gd name="connsiteX32" fmla="*/ 251460 w 466725"/>
                <a:gd name="connsiteY32" fmla="*/ 644843 h 1200150"/>
                <a:gd name="connsiteX33" fmla="*/ 264795 w 466725"/>
                <a:gd name="connsiteY33" fmla="*/ 633413 h 1200150"/>
                <a:gd name="connsiteX34" fmla="*/ 311467 w 466725"/>
                <a:gd name="connsiteY34" fmla="*/ 672465 h 1200150"/>
                <a:gd name="connsiteX35" fmla="*/ 311467 w 466725"/>
                <a:gd name="connsiteY35" fmla="*/ 701993 h 1200150"/>
                <a:gd name="connsiteX36" fmla="*/ 404813 w 466725"/>
                <a:gd name="connsiteY36" fmla="*/ 892493 h 1200150"/>
                <a:gd name="connsiteX37" fmla="*/ 347663 w 466725"/>
                <a:gd name="connsiteY37" fmla="*/ 892493 h 1200150"/>
                <a:gd name="connsiteX38" fmla="*/ 347663 w 466725"/>
                <a:gd name="connsiteY38" fmla="*/ 824865 h 1200150"/>
                <a:gd name="connsiteX39" fmla="*/ 404813 w 466725"/>
                <a:gd name="connsiteY39" fmla="*/ 824865 h 1200150"/>
                <a:gd name="connsiteX40" fmla="*/ 404813 w 466725"/>
                <a:gd name="connsiteY40" fmla="*/ 892493 h 1200150"/>
                <a:gd name="connsiteX41" fmla="*/ 404813 w 466725"/>
                <a:gd name="connsiteY41" fmla="*/ 797243 h 1200150"/>
                <a:gd name="connsiteX42" fmla="*/ 346710 w 466725"/>
                <a:gd name="connsiteY42" fmla="*/ 797243 h 1200150"/>
                <a:gd name="connsiteX43" fmla="*/ 345757 w 466725"/>
                <a:gd name="connsiteY43" fmla="*/ 779145 h 1200150"/>
                <a:gd name="connsiteX44" fmla="*/ 404813 w 466725"/>
                <a:gd name="connsiteY44" fmla="*/ 731520 h 1200150"/>
                <a:gd name="connsiteX45" fmla="*/ 404813 w 466725"/>
                <a:gd name="connsiteY45" fmla="*/ 797243 h 1200150"/>
                <a:gd name="connsiteX46" fmla="*/ 405765 w 466725"/>
                <a:gd name="connsiteY46" fmla="*/ 701993 h 1200150"/>
                <a:gd name="connsiteX47" fmla="*/ 345757 w 466725"/>
                <a:gd name="connsiteY47" fmla="*/ 701993 h 1200150"/>
                <a:gd name="connsiteX48" fmla="*/ 345757 w 466725"/>
                <a:gd name="connsiteY48" fmla="*/ 643890 h 1200150"/>
                <a:gd name="connsiteX49" fmla="*/ 355282 w 466725"/>
                <a:gd name="connsiteY49" fmla="*/ 634365 h 1200150"/>
                <a:gd name="connsiteX50" fmla="*/ 404813 w 466725"/>
                <a:gd name="connsiteY50" fmla="*/ 634365 h 1200150"/>
                <a:gd name="connsiteX51" fmla="*/ 405765 w 466725"/>
                <a:gd name="connsiteY51" fmla="*/ 701993 h 1200150"/>
                <a:gd name="connsiteX52" fmla="*/ 405765 w 466725"/>
                <a:gd name="connsiteY52" fmla="*/ 444818 h 1200150"/>
                <a:gd name="connsiteX53" fmla="*/ 405765 w 466725"/>
                <a:gd name="connsiteY53" fmla="*/ 513398 h 1200150"/>
                <a:gd name="connsiteX54" fmla="*/ 358140 w 466725"/>
                <a:gd name="connsiteY54" fmla="*/ 512445 h 1200150"/>
                <a:gd name="connsiteX55" fmla="*/ 345757 w 466725"/>
                <a:gd name="connsiteY55" fmla="*/ 500063 h 1200150"/>
                <a:gd name="connsiteX56" fmla="*/ 344805 w 466725"/>
                <a:gd name="connsiteY56" fmla="*/ 443865 h 1200150"/>
                <a:gd name="connsiteX57" fmla="*/ 405765 w 466725"/>
                <a:gd name="connsiteY57" fmla="*/ 444818 h 1200150"/>
                <a:gd name="connsiteX58" fmla="*/ 404813 w 466725"/>
                <a:gd name="connsiteY58" fmla="*/ 321945 h 1200150"/>
                <a:gd name="connsiteX59" fmla="*/ 346710 w 466725"/>
                <a:gd name="connsiteY59" fmla="*/ 321945 h 1200150"/>
                <a:gd name="connsiteX60" fmla="*/ 346710 w 466725"/>
                <a:gd name="connsiteY60" fmla="*/ 254318 h 1200150"/>
                <a:gd name="connsiteX61" fmla="*/ 404813 w 466725"/>
                <a:gd name="connsiteY61" fmla="*/ 254318 h 1200150"/>
                <a:gd name="connsiteX62" fmla="*/ 404813 w 466725"/>
                <a:gd name="connsiteY62" fmla="*/ 321945 h 1200150"/>
                <a:gd name="connsiteX63" fmla="*/ 404813 w 466725"/>
                <a:gd name="connsiteY63" fmla="*/ 159068 h 1200150"/>
                <a:gd name="connsiteX64" fmla="*/ 404813 w 466725"/>
                <a:gd name="connsiteY64" fmla="*/ 224790 h 1200150"/>
                <a:gd name="connsiteX65" fmla="*/ 346710 w 466725"/>
                <a:gd name="connsiteY65" fmla="*/ 224790 h 1200150"/>
                <a:gd name="connsiteX66" fmla="*/ 345757 w 466725"/>
                <a:gd name="connsiteY66" fmla="*/ 207645 h 1200150"/>
                <a:gd name="connsiteX67" fmla="*/ 404813 w 466725"/>
                <a:gd name="connsiteY67" fmla="*/ 159068 h 1200150"/>
                <a:gd name="connsiteX68" fmla="*/ 346710 w 466725"/>
                <a:gd name="connsiteY68" fmla="*/ 349568 h 1200150"/>
                <a:gd name="connsiteX69" fmla="*/ 403860 w 466725"/>
                <a:gd name="connsiteY69" fmla="*/ 349568 h 1200150"/>
                <a:gd name="connsiteX70" fmla="*/ 403860 w 466725"/>
                <a:gd name="connsiteY70" fmla="*/ 415290 h 1200150"/>
                <a:gd name="connsiteX71" fmla="*/ 399097 w 466725"/>
                <a:gd name="connsiteY71" fmla="*/ 417195 h 1200150"/>
                <a:gd name="connsiteX72" fmla="*/ 346710 w 466725"/>
                <a:gd name="connsiteY72" fmla="*/ 349568 h 1200150"/>
                <a:gd name="connsiteX73" fmla="*/ 348615 w 466725"/>
                <a:gd name="connsiteY73" fmla="*/ 544830 h 1200150"/>
                <a:gd name="connsiteX74" fmla="*/ 405765 w 466725"/>
                <a:gd name="connsiteY74" fmla="*/ 534353 h 1200150"/>
                <a:gd name="connsiteX75" fmla="*/ 405765 w 466725"/>
                <a:gd name="connsiteY75" fmla="*/ 593408 h 1200150"/>
                <a:gd name="connsiteX76" fmla="*/ 403860 w 466725"/>
                <a:gd name="connsiteY76" fmla="*/ 611505 h 1200150"/>
                <a:gd name="connsiteX77" fmla="*/ 348615 w 466725"/>
                <a:gd name="connsiteY77" fmla="*/ 602933 h 1200150"/>
                <a:gd name="connsiteX78" fmla="*/ 348615 w 466725"/>
                <a:gd name="connsiteY78" fmla="*/ 544830 h 1200150"/>
                <a:gd name="connsiteX79" fmla="*/ 306705 w 466725"/>
                <a:gd name="connsiteY79" fmla="*/ 605790 h 1200150"/>
                <a:gd name="connsiteX80" fmla="*/ 258127 w 466725"/>
                <a:gd name="connsiteY80" fmla="*/ 607695 h 1200150"/>
                <a:gd name="connsiteX81" fmla="*/ 251460 w 466725"/>
                <a:gd name="connsiteY81" fmla="*/ 595313 h 1200150"/>
                <a:gd name="connsiteX82" fmla="*/ 251460 w 466725"/>
                <a:gd name="connsiteY82" fmla="*/ 570548 h 1200150"/>
                <a:gd name="connsiteX83" fmla="*/ 284797 w 466725"/>
                <a:gd name="connsiteY83" fmla="*/ 537210 h 1200150"/>
                <a:gd name="connsiteX84" fmla="*/ 314325 w 466725"/>
                <a:gd name="connsiteY84" fmla="*/ 575310 h 1200150"/>
                <a:gd name="connsiteX85" fmla="*/ 306705 w 466725"/>
                <a:gd name="connsiteY85" fmla="*/ 605790 h 1200150"/>
                <a:gd name="connsiteX86" fmla="*/ 252413 w 466725"/>
                <a:gd name="connsiteY86" fmla="*/ 254318 h 1200150"/>
                <a:gd name="connsiteX87" fmla="*/ 309563 w 466725"/>
                <a:gd name="connsiteY87" fmla="*/ 254318 h 1200150"/>
                <a:gd name="connsiteX88" fmla="*/ 309563 w 466725"/>
                <a:gd name="connsiteY88" fmla="*/ 321945 h 1200150"/>
                <a:gd name="connsiteX89" fmla="*/ 252413 w 466725"/>
                <a:gd name="connsiteY89" fmla="*/ 321945 h 1200150"/>
                <a:gd name="connsiteX90" fmla="*/ 252413 w 466725"/>
                <a:gd name="connsiteY90" fmla="*/ 254318 h 1200150"/>
                <a:gd name="connsiteX91" fmla="*/ 253365 w 466725"/>
                <a:gd name="connsiteY91" fmla="*/ 349568 h 1200150"/>
                <a:gd name="connsiteX92" fmla="*/ 309563 w 466725"/>
                <a:gd name="connsiteY92" fmla="*/ 349568 h 1200150"/>
                <a:gd name="connsiteX93" fmla="*/ 309563 w 466725"/>
                <a:gd name="connsiteY93" fmla="*/ 414338 h 1200150"/>
                <a:gd name="connsiteX94" fmla="*/ 304800 w 466725"/>
                <a:gd name="connsiteY94" fmla="*/ 417195 h 1200150"/>
                <a:gd name="connsiteX95" fmla="*/ 253365 w 466725"/>
                <a:gd name="connsiteY95" fmla="*/ 349568 h 1200150"/>
                <a:gd name="connsiteX96" fmla="*/ 254317 w 466725"/>
                <a:gd name="connsiteY96" fmla="*/ 736283 h 1200150"/>
                <a:gd name="connsiteX97" fmla="*/ 310515 w 466725"/>
                <a:gd name="connsiteY97" fmla="*/ 725805 h 1200150"/>
                <a:gd name="connsiteX98" fmla="*/ 310515 w 466725"/>
                <a:gd name="connsiteY98" fmla="*/ 799147 h 1200150"/>
                <a:gd name="connsiteX99" fmla="*/ 255270 w 466725"/>
                <a:gd name="connsiteY99" fmla="*/ 793433 h 1200150"/>
                <a:gd name="connsiteX100" fmla="*/ 254317 w 466725"/>
                <a:gd name="connsiteY100" fmla="*/ 736283 h 1200150"/>
                <a:gd name="connsiteX101" fmla="*/ 201930 w 466725"/>
                <a:gd name="connsiteY101" fmla="*/ 605790 h 1200150"/>
                <a:gd name="connsiteX102" fmla="*/ 153352 w 466725"/>
                <a:gd name="connsiteY102" fmla="*/ 607695 h 1200150"/>
                <a:gd name="connsiteX103" fmla="*/ 146685 w 466725"/>
                <a:gd name="connsiteY103" fmla="*/ 595313 h 1200150"/>
                <a:gd name="connsiteX104" fmla="*/ 145732 w 466725"/>
                <a:gd name="connsiteY104" fmla="*/ 559118 h 1200150"/>
                <a:gd name="connsiteX105" fmla="*/ 169545 w 466725"/>
                <a:gd name="connsiteY105" fmla="*/ 536258 h 1200150"/>
                <a:gd name="connsiteX106" fmla="*/ 208597 w 466725"/>
                <a:gd name="connsiteY106" fmla="*/ 574358 h 1200150"/>
                <a:gd name="connsiteX107" fmla="*/ 201930 w 466725"/>
                <a:gd name="connsiteY107" fmla="*/ 605790 h 1200150"/>
                <a:gd name="connsiteX108" fmla="*/ 145732 w 466725"/>
                <a:gd name="connsiteY108" fmla="*/ 167640 h 1200150"/>
                <a:gd name="connsiteX109" fmla="*/ 157163 w 466725"/>
                <a:gd name="connsiteY109" fmla="*/ 158115 h 1200150"/>
                <a:gd name="connsiteX110" fmla="*/ 204788 w 466725"/>
                <a:gd name="connsiteY110" fmla="*/ 158115 h 1200150"/>
                <a:gd name="connsiteX111" fmla="*/ 204788 w 466725"/>
                <a:gd name="connsiteY111" fmla="*/ 226695 h 1200150"/>
                <a:gd name="connsiteX112" fmla="*/ 144780 w 466725"/>
                <a:gd name="connsiteY112" fmla="*/ 226695 h 1200150"/>
                <a:gd name="connsiteX113" fmla="*/ 145732 w 466725"/>
                <a:gd name="connsiteY113" fmla="*/ 167640 h 1200150"/>
                <a:gd name="connsiteX114" fmla="*/ 204788 w 466725"/>
                <a:gd name="connsiteY114" fmla="*/ 254318 h 1200150"/>
                <a:gd name="connsiteX115" fmla="*/ 204788 w 466725"/>
                <a:gd name="connsiteY115" fmla="*/ 320993 h 1200150"/>
                <a:gd name="connsiteX116" fmla="*/ 146685 w 466725"/>
                <a:gd name="connsiteY116" fmla="*/ 320993 h 1200150"/>
                <a:gd name="connsiteX117" fmla="*/ 146685 w 466725"/>
                <a:gd name="connsiteY117" fmla="*/ 254318 h 1200150"/>
                <a:gd name="connsiteX118" fmla="*/ 204788 w 466725"/>
                <a:gd name="connsiteY118" fmla="*/ 254318 h 1200150"/>
                <a:gd name="connsiteX119" fmla="*/ 144780 w 466725"/>
                <a:gd name="connsiteY119" fmla="*/ 349568 h 1200150"/>
                <a:gd name="connsiteX120" fmla="*/ 205740 w 466725"/>
                <a:gd name="connsiteY120" fmla="*/ 349568 h 1200150"/>
                <a:gd name="connsiteX121" fmla="*/ 204788 w 466725"/>
                <a:gd name="connsiteY121" fmla="*/ 407670 h 1200150"/>
                <a:gd name="connsiteX122" fmla="*/ 194310 w 466725"/>
                <a:gd name="connsiteY122" fmla="*/ 418148 h 1200150"/>
                <a:gd name="connsiteX123" fmla="*/ 144780 w 466725"/>
                <a:gd name="connsiteY123" fmla="*/ 377190 h 1200150"/>
                <a:gd name="connsiteX124" fmla="*/ 144780 w 466725"/>
                <a:gd name="connsiteY124" fmla="*/ 349568 h 1200150"/>
                <a:gd name="connsiteX125" fmla="*/ 148590 w 466725"/>
                <a:gd name="connsiteY125" fmla="*/ 451485 h 1200150"/>
                <a:gd name="connsiteX126" fmla="*/ 204788 w 466725"/>
                <a:gd name="connsiteY126" fmla="*/ 441008 h 1200150"/>
                <a:gd name="connsiteX127" fmla="*/ 204788 w 466725"/>
                <a:gd name="connsiteY127" fmla="*/ 515303 h 1200150"/>
                <a:gd name="connsiteX128" fmla="*/ 148590 w 466725"/>
                <a:gd name="connsiteY128" fmla="*/ 506730 h 1200150"/>
                <a:gd name="connsiteX129" fmla="*/ 148590 w 466725"/>
                <a:gd name="connsiteY129" fmla="*/ 451485 h 1200150"/>
                <a:gd name="connsiteX130" fmla="*/ 112395 w 466725"/>
                <a:gd name="connsiteY130" fmla="*/ 782003 h 1200150"/>
                <a:gd name="connsiteX131" fmla="*/ 110490 w 466725"/>
                <a:gd name="connsiteY131" fmla="*/ 797243 h 1200150"/>
                <a:gd name="connsiteX132" fmla="*/ 89535 w 466725"/>
                <a:gd name="connsiteY132" fmla="*/ 798195 h 1200150"/>
                <a:gd name="connsiteX133" fmla="*/ 39052 w 466725"/>
                <a:gd name="connsiteY133" fmla="*/ 745808 h 1200150"/>
                <a:gd name="connsiteX134" fmla="*/ 56197 w 466725"/>
                <a:gd name="connsiteY134" fmla="*/ 727710 h 1200150"/>
                <a:gd name="connsiteX135" fmla="*/ 112395 w 466725"/>
                <a:gd name="connsiteY135" fmla="*/ 782003 h 1200150"/>
                <a:gd name="connsiteX136" fmla="*/ 74295 w 466725"/>
                <a:gd name="connsiteY136" fmla="*/ 609600 h 1200150"/>
                <a:gd name="connsiteX137" fmla="*/ 40005 w 466725"/>
                <a:gd name="connsiteY137" fmla="*/ 572453 h 1200150"/>
                <a:gd name="connsiteX138" fmla="*/ 78105 w 466725"/>
                <a:gd name="connsiteY138" fmla="*/ 537210 h 1200150"/>
                <a:gd name="connsiteX139" fmla="*/ 112395 w 466725"/>
                <a:gd name="connsiteY139" fmla="*/ 574358 h 1200150"/>
                <a:gd name="connsiteX140" fmla="*/ 74295 w 466725"/>
                <a:gd name="connsiteY140" fmla="*/ 609600 h 1200150"/>
                <a:gd name="connsiteX141" fmla="*/ 112395 w 466725"/>
                <a:gd name="connsiteY141" fmla="*/ 480060 h 1200150"/>
                <a:gd name="connsiteX142" fmla="*/ 75247 w 466725"/>
                <a:gd name="connsiteY142" fmla="*/ 513398 h 1200150"/>
                <a:gd name="connsiteX143" fmla="*/ 40005 w 466725"/>
                <a:gd name="connsiteY143" fmla="*/ 477203 h 1200150"/>
                <a:gd name="connsiteX144" fmla="*/ 76200 w 466725"/>
                <a:gd name="connsiteY144" fmla="*/ 442913 h 1200150"/>
                <a:gd name="connsiteX145" fmla="*/ 112395 w 466725"/>
                <a:gd name="connsiteY145" fmla="*/ 480060 h 1200150"/>
                <a:gd name="connsiteX146" fmla="*/ 41910 w 466725"/>
                <a:gd name="connsiteY146" fmla="*/ 320993 h 1200150"/>
                <a:gd name="connsiteX147" fmla="*/ 41910 w 466725"/>
                <a:gd name="connsiteY147" fmla="*/ 252413 h 1200150"/>
                <a:gd name="connsiteX148" fmla="*/ 109538 w 466725"/>
                <a:gd name="connsiteY148" fmla="*/ 252413 h 1200150"/>
                <a:gd name="connsiteX149" fmla="*/ 109538 w 466725"/>
                <a:gd name="connsiteY149" fmla="*/ 320993 h 1200150"/>
                <a:gd name="connsiteX150" fmla="*/ 41910 w 466725"/>
                <a:gd name="connsiteY150" fmla="*/ 320993 h 1200150"/>
                <a:gd name="connsiteX151" fmla="*/ 40957 w 466725"/>
                <a:gd name="connsiteY151" fmla="*/ 169545 h 1200150"/>
                <a:gd name="connsiteX152" fmla="*/ 91440 w 466725"/>
                <a:gd name="connsiteY152" fmla="*/ 158115 h 1200150"/>
                <a:gd name="connsiteX153" fmla="*/ 111442 w 466725"/>
                <a:gd name="connsiteY153" fmla="*/ 171450 h 1200150"/>
                <a:gd name="connsiteX154" fmla="*/ 111442 w 466725"/>
                <a:gd name="connsiteY154" fmla="*/ 226695 h 1200150"/>
                <a:gd name="connsiteX155" fmla="*/ 87630 w 466725"/>
                <a:gd name="connsiteY155" fmla="*/ 227648 h 1200150"/>
                <a:gd name="connsiteX156" fmla="*/ 39052 w 466725"/>
                <a:gd name="connsiteY156" fmla="*/ 227648 h 1200150"/>
                <a:gd name="connsiteX157" fmla="*/ 40957 w 466725"/>
                <a:gd name="connsiteY157" fmla="*/ 169545 h 120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466725" h="1200150">
                  <a:moveTo>
                    <a:pt x="0" y="1203008"/>
                  </a:moveTo>
                  <a:lnTo>
                    <a:pt x="468630" y="1203008"/>
                  </a:lnTo>
                  <a:cubicBezTo>
                    <a:pt x="466725" y="1197293"/>
                    <a:pt x="464820" y="1189673"/>
                    <a:pt x="464820" y="1182053"/>
                  </a:cubicBezTo>
                  <a:cubicBezTo>
                    <a:pt x="464820" y="799147"/>
                    <a:pt x="464820" y="415290"/>
                    <a:pt x="464820" y="32385"/>
                  </a:cubicBezTo>
                  <a:cubicBezTo>
                    <a:pt x="464820" y="21908"/>
                    <a:pt x="464820" y="11430"/>
                    <a:pt x="464820" y="0"/>
                  </a:cubicBezTo>
                  <a:cubicBezTo>
                    <a:pt x="308610" y="0"/>
                    <a:pt x="156210" y="0"/>
                    <a:pt x="0" y="0"/>
                  </a:cubicBezTo>
                  <a:cubicBezTo>
                    <a:pt x="0" y="10478"/>
                    <a:pt x="0" y="20003"/>
                    <a:pt x="0" y="29528"/>
                  </a:cubicBezTo>
                  <a:cubicBezTo>
                    <a:pt x="0" y="414338"/>
                    <a:pt x="0" y="799147"/>
                    <a:pt x="0" y="1183958"/>
                  </a:cubicBezTo>
                  <a:cubicBezTo>
                    <a:pt x="952" y="1189673"/>
                    <a:pt x="1905" y="1196340"/>
                    <a:pt x="0" y="1203008"/>
                  </a:cubicBezTo>
                  <a:close/>
                  <a:moveTo>
                    <a:pt x="110490" y="892493"/>
                  </a:moveTo>
                  <a:cubicBezTo>
                    <a:pt x="87630" y="892493"/>
                    <a:pt x="65722" y="892493"/>
                    <a:pt x="41910" y="892493"/>
                  </a:cubicBezTo>
                  <a:cubicBezTo>
                    <a:pt x="41910" y="870585"/>
                    <a:pt x="41910" y="848678"/>
                    <a:pt x="41910" y="825818"/>
                  </a:cubicBezTo>
                  <a:cubicBezTo>
                    <a:pt x="64770" y="825818"/>
                    <a:pt x="86677" y="825818"/>
                    <a:pt x="110490" y="825818"/>
                  </a:cubicBezTo>
                  <a:cubicBezTo>
                    <a:pt x="110490" y="847725"/>
                    <a:pt x="110490" y="869633"/>
                    <a:pt x="110490" y="892493"/>
                  </a:cubicBezTo>
                  <a:close/>
                  <a:moveTo>
                    <a:pt x="204788" y="892493"/>
                  </a:moveTo>
                  <a:cubicBezTo>
                    <a:pt x="184785" y="892493"/>
                    <a:pt x="166688" y="892493"/>
                    <a:pt x="146685" y="892493"/>
                  </a:cubicBezTo>
                  <a:cubicBezTo>
                    <a:pt x="146685" y="870585"/>
                    <a:pt x="146685" y="848678"/>
                    <a:pt x="146685" y="824865"/>
                  </a:cubicBezTo>
                  <a:cubicBezTo>
                    <a:pt x="165735" y="824865"/>
                    <a:pt x="184785" y="824865"/>
                    <a:pt x="204788" y="824865"/>
                  </a:cubicBezTo>
                  <a:cubicBezTo>
                    <a:pt x="204788" y="848678"/>
                    <a:pt x="204788" y="869633"/>
                    <a:pt x="204788" y="892493"/>
                  </a:cubicBezTo>
                  <a:close/>
                  <a:moveTo>
                    <a:pt x="206692" y="673418"/>
                  </a:moveTo>
                  <a:cubicBezTo>
                    <a:pt x="206692" y="681990"/>
                    <a:pt x="206692" y="691515"/>
                    <a:pt x="206692" y="701040"/>
                  </a:cubicBezTo>
                  <a:cubicBezTo>
                    <a:pt x="200025" y="701993"/>
                    <a:pt x="198120" y="702945"/>
                    <a:pt x="195263" y="702945"/>
                  </a:cubicBezTo>
                  <a:cubicBezTo>
                    <a:pt x="136207" y="701993"/>
                    <a:pt x="146685" y="712470"/>
                    <a:pt x="144780" y="652463"/>
                  </a:cubicBezTo>
                  <a:cubicBezTo>
                    <a:pt x="144780" y="638175"/>
                    <a:pt x="149542" y="632460"/>
                    <a:pt x="164782" y="632460"/>
                  </a:cubicBezTo>
                  <a:cubicBezTo>
                    <a:pt x="215265" y="633413"/>
                    <a:pt x="204788" y="629603"/>
                    <a:pt x="206692" y="673418"/>
                  </a:cubicBezTo>
                  <a:close/>
                  <a:moveTo>
                    <a:pt x="309563" y="892493"/>
                  </a:moveTo>
                  <a:cubicBezTo>
                    <a:pt x="291465" y="892493"/>
                    <a:pt x="272415" y="892493"/>
                    <a:pt x="252413" y="892493"/>
                  </a:cubicBezTo>
                  <a:cubicBezTo>
                    <a:pt x="252413" y="870585"/>
                    <a:pt x="252413" y="848678"/>
                    <a:pt x="252413" y="824865"/>
                  </a:cubicBezTo>
                  <a:cubicBezTo>
                    <a:pt x="272415" y="824865"/>
                    <a:pt x="290513" y="824865"/>
                    <a:pt x="309563" y="824865"/>
                  </a:cubicBezTo>
                  <a:cubicBezTo>
                    <a:pt x="309563" y="847725"/>
                    <a:pt x="309563" y="869633"/>
                    <a:pt x="309563" y="892493"/>
                  </a:cubicBezTo>
                  <a:close/>
                  <a:moveTo>
                    <a:pt x="311467" y="701993"/>
                  </a:moveTo>
                  <a:cubicBezTo>
                    <a:pt x="289560" y="701993"/>
                    <a:pt x="271463" y="701993"/>
                    <a:pt x="250507" y="701993"/>
                  </a:cubicBezTo>
                  <a:cubicBezTo>
                    <a:pt x="250507" y="681990"/>
                    <a:pt x="249555" y="662940"/>
                    <a:pt x="251460" y="644843"/>
                  </a:cubicBezTo>
                  <a:cubicBezTo>
                    <a:pt x="251460" y="641033"/>
                    <a:pt x="259080" y="634365"/>
                    <a:pt x="264795" y="633413"/>
                  </a:cubicBezTo>
                  <a:cubicBezTo>
                    <a:pt x="307657" y="626745"/>
                    <a:pt x="312420" y="630555"/>
                    <a:pt x="311467" y="672465"/>
                  </a:cubicBezTo>
                  <a:cubicBezTo>
                    <a:pt x="311467" y="681990"/>
                    <a:pt x="311467" y="690563"/>
                    <a:pt x="311467" y="701993"/>
                  </a:cubicBezTo>
                  <a:close/>
                  <a:moveTo>
                    <a:pt x="404813" y="892493"/>
                  </a:moveTo>
                  <a:cubicBezTo>
                    <a:pt x="385763" y="892493"/>
                    <a:pt x="367665" y="892493"/>
                    <a:pt x="347663" y="892493"/>
                  </a:cubicBezTo>
                  <a:cubicBezTo>
                    <a:pt x="347663" y="870585"/>
                    <a:pt x="347663" y="848678"/>
                    <a:pt x="347663" y="824865"/>
                  </a:cubicBezTo>
                  <a:cubicBezTo>
                    <a:pt x="366713" y="824865"/>
                    <a:pt x="384810" y="824865"/>
                    <a:pt x="404813" y="824865"/>
                  </a:cubicBezTo>
                  <a:cubicBezTo>
                    <a:pt x="404813" y="846772"/>
                    <a:pt x="404813" y="869633"/>
                    <a:pt x="404813" y="892493"/>
                  </a:cubicBezTo>
                  <a:close/>
                  <a:moveTo>
                    <a:pt x="404813" y="797243"/>
                  </a:moveTo>
                  <a:cubicBezTo>
                    <a:pt x="385763" y="797243"/>
                    <a:pt x="367665" y="797243"/>
                    <a:pt x="346710" y="797243"/>
                  </a:cubicBezTo>
                  <a:cubicBezTo>
                    <a:pt x="345757" y="789622"/>
                    <a:pt x="345757" y="784860"/>
                    <a:pt x="345757" y="779145"/>
                  </a:cubicBezTo>
                  <a:cubicBezTo>
                    <a:pt x="344805" y="722947"/>
                    <a:pt x="346710" y="721043"/>
                    <a:pt x="404813" y="731520"/>
                  </a:cubicBezTo>
                  <a:cubicBezTo>
                    <a:pt x="404813" y="752475"/>
                    <a:pt x="404813" y="773430"/>
                    <a:pt x="404813" y="797243"/>
                  </a:cubicBezTo>
                  <a:close/>
                  <a:moveTo>
                    <a:pt x="405765" y="701993"/>
                  </a:moveTo>
                  <a:cubicBezTo>
                    <a:pt x="386715" y="701993"/>
                    <a:pt x="367665" y="701993"/>
                    <a:pt x="345757" y="701993"/>
                  </a:cubicBezTo>
                  <a:cubicBezTo>
                    <a:pt x="345757" y="681990"/>
                    <a:pt x="344805" y="662940"/>
                    <a:pt x="345757" y="643890"/>
                  </a:cubicBezTo>
                  <a:cubicBezTo>
                    <a:pt x="345757" y="640080"/>
                    <a:pt x="351472" y="634365"/>
                    <a:pt x="355282" y="634365"/>
                  </a:cubicBezTo>
                  <a:cubicBezTo>
                    <a:pt x="371475" y="633413"/>
                    <a:pt x="387667" y="634365"/>
                    <a:pt x="404813" y="634365"/>
                  </a:cubicBezTo>
                  <a:cubicBezTo>
                    <a:pt x="405765" y="659130"/>
                    <a:pt x="405765" y="680085"/>
                    <a:pt x="405765" y="701993"/>
                  </a:cubicBezTo>
                  <a:close/>
                  <a:moveTo>
                    <a:pt x="405765" y="444818"/>
                  </a:moveTo>
                  <a:cubicBezTo>
                    <a:pt x="405765" y="467678"/>
                    <a:pt x="405765" y="488633"/>
                    <a:pt x="405765" y="513398"/>
                  </a:cubicBezTo>
                  <a:cubicBezTo>
                    <a:pt x="389572" y="513398"/>
                    <a:pt x="373380" y="514350"/>
                    <a:pt x="358140" y="512445"/>
                  </a:cubicBezTo>
                  <a:cubicBezTo>
                    <a:pt x="353377" y="512445"/>
                    <a:pt x="346710" y="504825"/>
                    <a:pt x="345757" y="500063"/>
                  </a:cubicBezTo>
                  <a:cubicBezTo>
                    <a:pt x="344805" y="481965"/>
                    <a:pt x="344805" y="463868"/>
                    <a:pt x="344805" y="443865"/>
                  </a:cubicBezTo>
                  <a:cubicBezTo>
                    <a:pt x="365760" y="444818"/>
                    <a:pt x="384810" y="444818"/>
                    <a:pt x="405765" y="444818"/>
                  </a:cubicBezTo>
                  <a:close/>
                  <a:moveTo>
                    <a:pt x="404813" y="321945"/>
                  </a:moveTo>
                  <a:cubicBezTo>
                    <a:pt x="385763" y="321945"/>
                    <a:pt x="367665" y="321945"/>
                    <a:pt x="346710" y="321945"/>
                  </a:cubicBezTo>
                  <a:cubicBezTo>
                    <a:pt x="346710" y="298133"/>
                    <a:pt x="346710" y="277178"/>
                    <a:pt x="346710" y="254318"/>
                  </a:cubicBezTo>
                  <a:cubicBezTo>
                    <a:pt x="365760" y="254318"/>
                    <a:pt x="384810" y="254318"/>
                    <a:pt x="404813" y="254318"/>
                  </a:cubicBezTo>
                  <a:cubicBezTo>
                    <a:pt x="404813" y="276225"/>
                    <a:pt x="404813" y="298133"/>
                    <a:pt x="404813" y="321945"/>
                  </a:cubicBezTo>
                  <a:close/>
                  <a:moveTo>
                    <a:pt x="404813" y="159068"/>
                  </a:moveTo>
                  <a:cubicBezTo>
                    <a:pt x="404813" y="180023"/>
                    <a:pt x="404813" y="201930"/>
                    <a:pt x="404813" y="224790"/>
                  </a:cubicBezTo>
                  <a:cubicBezTo>
                    <a:pt x="386715" y="224790"/>
                    <a:pt x="367665" y="224790"/>
                    <a:pt x="346710" y="224790"/>
                  </a:cubicBezTo>
                  <a:cubicBezTo>
                    <a:pt x="345757" y="218123"/>
                    <a:pt x="345757" y="212408"/>
                    <a:pt x="345757" y="207645"/>
                  </a:cubicBezTo>
                  <a:cubicBezTo>
                    <a:pt x="343852" y="151448"/>
                    <a:pt x="345757" y="150495"/>
                    <a:pt x="404813" y="159068"/>
                  </a:cubicBezTo>
                  <a:close/>
                  <a:moveTo>
                    <a:pt x="346710" y="349568"/>
                  </a:moveTo>
                  <a:cubicBezTo>
                    <a:pt x="365760" y="349568"/>
                    <a:pt x="383857" y="349568"/>
                    <a:pt x="403860" y="349568"/>
                  </a:cubicBezTo>
                  <a:cubicBezTo>
                    <a:pt x="403860" y="371475"/>
                    <a:pt x="403860" y="393383"/>
                    <a:pt x="403860" y="415290"/>
                  </a:cubicBezTo>
                  <a:cubicBezTo>
                    <a:pt x="401955" y="416243"/>
                    <a:pt x="401003" y="417195"/>
                    <a:pt x="399097" y="417195"/>
                  </a:cubicBezTo>
                  <a:cubicBezTo>
                    <a:pt x="336232" y="417195"/>
                    <a:pt x="343852" y="433388"/>
                    <a:pt x="346710" y="349568"/>
                  </a:cubicBezTo>
                  <a:close/>
                  <a:moveTo>
                    <a:pt x="348615" y="544830"/>
                  </a:moveTo>
                  <a:cubicBezTo>
                    <a:pt x="355282" y="534353"/>
                    <a:pt x="383857" y="538163"/>
                    <a:pt x="405765" y="534353"/>
                  </a:cubicBezTo>
                  <a:cubicBezTo>
                    <a:pt x="405765" y="558165"/>
                    <a:pt x="405765" y="576263"/>
                    <a:pt x="405765" y="593408"/>
                  </a:cubicBezTo>
                  <a:cubicBezTo>
                    <a:pt x="405765" y="598170"/>
                    <a:pt x="404813" y="601980"/>
                    <a:pt x="403860" y="611505"/>
                  </a:cubicBezTo>
                  <a:cubicBezTo>
                    <a:pt x="383857" y="608648"/>
                    <a:pt x="355282" y="613410"/>
                    <a:pt x="348615" y="602933"/>
                  </a:cubicBezTo>
                  <a:cubicBezTo>
                    <a:pt x="340042" y="588645"/>
                    <a:pt x="340042" y="559118"/>
                    <a:pt x="348615" y="544830"/>
                  </a:cubicBezTo>
                  <a:close/>
                  <a:moveTo>
                    <a:pt x="306705" y="605790"/>
                  </a:moveTo>
                  <a:cubicBezTo>
                    <a:pt x="291465" y="609600"/>
                    <a:pt x="274320" y="608648"/>
                    <a:pt x="258127" y="607695"/>
                  </a:cubicBezTo>
                  <a:cubicBezTo>
                    <a:pt x="255270" y="607695"/>
                    <a:pt x="252413" y="600075"/>
                    <a:pt x="251460" y="595313"/>
                  </a:cubicBezTo>
                  <a:cubicBezTo>
                    <a:pt x="250507" y="586740"/>
                    <a:pt x="251460" y="579120"/>
                    <a:pt x="251460" y="570548"/>
                  </a:cubicBezTo>
                  <a:cubicBezTo>
                    <a:pt x="251460" y="537210"/>
                    <a:pt x="251460" y="537210"/>
                    <a:pt x="284797" y="537210"/>
                  </a:cubicBezTo>
                  <a:cubicBezTo>
                    <a:pt x="312420" y="537210"/>
                    <a:pt x="312420" y="537210"/>
                    <a:pt x="314325" y="575310"/>
                  </a:cubicBezTo>
                  <a:cubicBezTo>
                    <a:pt x="311467" y="585788"/>
                    <a:pt x="311467" y="604838"/>
                    <a:pt x="306705" y="605790"/>
                  </a:cubicBezTo>
                  <a:close/>
                  <a:moveTo>
                    <a:pt x="252413" y="254318"/>
                  </a:moveTo>
                  <a:cubicBezTo>
                    <a:pt x="270510" y="254318"/>
                    <a:pt x="289560" y="254318"/>
                    <a:pt x="309563" y="254318"/>
                  </a:cubicBezTo>
                  <a:cubicBezTo>
                    <a:pt x="309563" y="275273"/>
                    <a:pt x="309563" y="297180"/>
                    <a:pt x="309563" y="321945"/>
                  </a:cubicBezTo>
                  <a:cubicBezTo>
                    <a:pt x="290513" y="321945"/>
                    <a:pt x="272415" y="321945"/>
                    <a:pt x="252413" y="321945"/>
                  </a:cubicBezTo>
                  <a:cubicBezTo>
                    <a:pt x="252413" y="300038"/>
                    <a:pt x="252413" y="278130"/>
                    <a:pt x="252413" y="254318"/>
                  </a:cubicBezTo>
                  <a:close/>
                  <a:moveTo>
                    <a:pt x="253365" y="349568"/>
                  </a:moveTo>
                  <a:cubicBezTo>
                    <a:pt x="271463" y="349568"/>
                    <a:pt x="289560" y="349568"/>
                    <a:pt x="309563" y="349568"/>
                  </a:cubicBezTo>
                  <a:cubicBezTo>
                    <a:pt x="309563" y="372428"/>
                    <a:pt x="309563" y="393383"/>
                    <a:pt x="309563" y="414338"/>
                  </a:cubicBezTo>
                  <a:cubicBezTo>
                    <a:pt x="306705" y="416243"/>
                    <a:pt x="305752" y="417195"/>
                    <a:pt x="304800" y="417195"/>
                  </a:cubicBezTo>
                  <a:cubicBezTo>
                    <a:pt x="247650" y="422910"/>
                    <a:pt x="240030" y="412433"/>
                    <a:pt x="253365" y="349568"/>
                  </a:cubicBezTo>
                  <a:close/>
                  <a:moveTo>
                    <a:pt x="254317" y="736283"/>
                  </a:moveTo>
                  <a:cubicBezTo>
                    <a:pt x="260985" y="725805"/>
                    <a:pt x="288607" y="728663"/>
                    <a:pt x="310515" y="725805"/>
                  </a:cubicBezTo>
                  <a:cubicBezTo>
                    <a:pt x="310515" y="753428"/>
                    <a:pt x="310515" y="774383"/>
                    <a:pt x="310515" y="799147"/>
                  </a:cubicBezTo>
                  <a:cubicBezTo>
                    <a:pt x="291465" y="798195"/>
                    <a:pt x="262890" y="803910"/>
                    <a:pt x="255270" y="793433"/>
                  </a:cubicBezTo>
                  <a:cubicBezTo>
                    <a:pt x="245745" y="780097"/>
                    <a:pt x="244792" y="750570"/>
                    <a:pt x="254317" y="736283"/>
                  </a:cubicBezTo>
                  <a:close/>
                  <a:moveTo>
                    <a:pt x="201930" y="605790"/>
                  </a:moveTo>
                  <a:cubicBezTo>
                    <a:pt x="186690" y="610553"/>
                    <a:pt x="169545" y="608648"/>
                    <a:pt x="153352" y="607695"/>
                  </a:cubicBezTo>
                  <a:cubicBezTo>
                    <a:pt x="150495" y="607695"/>
                    <a:pt x="146685" y="600075"/>
                    <a:pt x="146685" y="595313"/>
                  </a:cubicBezTo>
                  <a:cubicBezTo>
                    <a:pt x="145732" y="582930"/>
                    <a:pt x="147638" y="571500"/>
                    <a:pt x="145732" y="559118"/>
                  </a:cubicBezTo>
                  <a:cubicBezTo>
                    <a:pt x="143827" y="540068"/>
                    <a:pt x="152400" y="536258"/>
                    <a:pt x="169545" y="536258"/>
                  </a:cubicBezTo>
                  <a:cubicBezTo>
                    <a:pt x="214313" y="537210"/>
                    <a:pt x="206692" y="533400"/>
                    <a:pt x="208597" y="574358"/>
                  </a:cubicBezTo>
                  <a:cubicBezTo>
                    <a:pt x="205740" y="585788"/>
                    <a:pt x="206692" y="604838"/>
                    <a:pt x="201930" y="605790"/>
                  </a:cubicBezTo>
                  <a:close/>
                  <a:moveTo>
                    <a:pt x="145732" y="167640"/>
                  </a:moveTo>
                  <a:cubicBezTo>
                    <a:pt x="145732" y="163830"/>
                    <a:pt x="153352" y="158115"/>
                    <a:pt x="157163" y="158115"/>
                  </a:cubicBezTo>
                  <a:cubicBezTo>
                    <a:pt x="172402" y="157163"/>
                    <a:pt x="186690" y="158115"/>
                    <a:pt x="204788" y="158115"/>
                  </a:cubicBezTo>
                  <a:cubicBezTo>
                    <a:pt x="204788" y="182880"/>
                    <a:pt x="204788" y="203835"/>
                    <a:pt x="204788" y="226695"/>
                  </a:cubicBezTo>
                  <a:cubicBezTo>
                    <a:pt x="185738" y="226695"/>
                    <a:pt x="166688" y="226695"/>
                    <a:pt x="144780" y="226695"/>
                  </a:cubicBezTo>
                  <a:cubicBezTo>
                    <a:pt x="145732" y="205740"/>
                    <a:pt x="144780" y="186690"/>
                    <a:pt x="145732" y="167640"/>
                  </a:cubicBezTo>
                  <a:close/>
                  <a:moveTo>
                    <a:pt x="204788" y="254318"/>
                  </a:moveTo>
                  <a:cubicBezTo>
                    <a:pt x="204788" y="276225"/>
                    <a:pt x="204788" y="297180"/>
                    <a:pt x="204788" y="320993"/>
                  </a:cubicBezTo>
                  <a:cubicBezTo>
                    <a:pt x="186690" y="320993"/>
                    <a:pt x="167640" y="320993"/>
                    <a:pt x="146685" y="320993"/>
                  </a:cubicBezTo>
                  <a:cubicBezTo>
                    <a:pt x="146685" y="298133"/>
                    <a:pt x="146685" y="277178"/>
                    <a:pt x="146685" y="254318"/>
                  </a:cubicBezTo>
                  <a:cubicBezTo>
                    <a:pt x="165735" y="254318"/>
                    <a:pt x="183832" y="254318"/>
                    <a:pt x="204788" y="254318"/>
                  </a:cubicBezTo>
                  <a:close/>
                  <a:moveTo>
                    <a:pt x="144780" y="349568"/>
                  </a:moveTo>
                  <a:cubicBezTo>
                    <a:pt x="165735" y="349568"/>
                    <a:pt x="183832" y="349568"/>
                    <a:pt x="205740" y="349568"/>
                  </a:cubicBezTo>
                  <a:cubicBezTo>
                    <a:pt x="205740" y="368618"/>
                    <a:pt x="206692" y="388620"/>
                    <a:pt x="204788" y="407670"/>
                  </a:cubicBezTo>
                  <a:cubicBezTo>
                    <a:pt x="204788" y="411480"/>
                    <a:pt x="198120" y="417195"/>
                    <a:pt x="194310" y="418148"/>
                  </a:cubicBezTo>
                  <a:cubicBezTo>
                    <a:pt x="150495" y="426720"/>
                    <a:pt x="144780" y="421005"/>
                    <a:pt x="144780" y="377190"/>
                  </a:cubicBezTo>
                  <a:cubicBezTo>
                    <a:pt x="144780" y="368618"/>
                    <a:pt x="144780" y="359093"/>
                    <a:pt x="144780" y="349568"/>
                  </a:cubicBezTo>
                  <a:close/>
                  <a:moveTo>
                    <a:pt x="148590" y="451485"/>
                  </a:moveTo>
                  <a:cubicBezTo>
                    <a:pt x="156210" y="441008"/>
                    <a:pt x="183832" y="443865"/>
                    <a:pt x="204788" y="441008"/>
                  </a:cubicBezTo>
                  <a:cubicBezTo>
                    <a:pt x="204788" y="468630"/>
                    <a:pt x="204788" y="489585"/>
                    <a:pt x="204788" y="515303"/>
                  </a:cubicBezTo>
                  <a:cubicBezTo>
                    <a:pt x="184785" y="513398"/>
                    <a:pt x="157163" y="517208"/>
                    <a:pt x="148590" y="506730"/>
                  </a:cubicBezTo>
                  <a:cubicBezTo>
                    <a:pt x="140017" y="494348"/>
                    <a:pt x="139065" y="463868"/>
                    <a:pt x="148590" y="451485"/>
                  </a:cubicBezTo>
                  <a:close/>
                  <a:moveTo>
                    <a:pt x="112395" y="782003"/>
                  </a:moveTo>
                  <a:cubicBezTo>
                    <a:pt x="112395" y="786765"/>
                    <a:pt x="111442" y="790575"/>
                    <a:pt x="110490" y="797243"/>
                  </a:cubicBezTo>
                  <a:cubicBezTo>
                    <a:pt x="101917" y="797243"/>
                    <a:pt x="96202" y="798195"/>
                    <a:pt x="89535" y="798195"/>
                  </a:cubicBezTo>
                  <a:cubicBezTo>
                    <a:pt x="36195" y="799147"/>
                    <a:pt x="36195" y="799147"/>
                    <a:pt x="39052" y="745808"/>
                  </a:cubicBezTo>
                  <a:cubicBezTo>
                    <a:pt x="40005" y="733425"/>
                    <a:pt x="42863" y="727710"/>
                    <a:pt x="56197" y="727710"/>
                  </a:cubicBezTo>
                  <a:cubicBezTo>
                    <a:pt x="122872" y="729615"/>
                    <a:pt x="111442" y="717233"/>
                    <a:pt x="112395" y="782003"/>
                  </a:cubicBezTo>
                  <a:close/>
                  <a:moveTo>
                    <a:pt x="74295" y="609600"/>
                  </a:moveTo>
                  <a:cubicBezTo>
                    <a:pt x="40005" y="609600"/>
                    <a:pt x="40005" y="609600"/>
                    <a:pt x="40005" y="572453"/>
                  </a:cubicBezTo>
                  <a:cubicBezTo>
                    <a:pt x="40005" y="537210"/>
                    <a:pt x="40005" y="537210"/>
                    <a:pt x="78105" y="537210"/>
                  </a:cubicBezTo>
                  <a:cubicBezTo>
                    <a:pt x="112395" y="537210"/>
                    <a:pt x="112395" y="537210"/>
                    <a:pt x="112395" y="574358"/>
                  </a:cubicBezTo>
                  <a:cubicBezTo>
                    <a:pt x="112395" y="609600"/>
                    <a:pt x="112395" y="609600"/>
                    <a:pt x="74295" y="609600"/>
                  </a:cubicBezTo>
                  <a:close/>
                  <a:moveTo>
                    <a:pt x="112395" y="480060"/>
                  </a:moveTo>
                  <a:cubicBezTo>
                    <a:pt x="112395" y="513398"/>
                    <a:pt x="112395" y="513398"/>
                    <a:pt x="75247" y="513398"/>
                  </a:cubicBezTo>
                  <a:cubicBezTo>
                    <a:pt x="40005" y="513398"/>
                    <a:pt x="40005" y="513398"/>
                    <a:pt x="40005" y="477203"/>
                  </a:cubicBezTo>
                  <a:cubicBezTo>
                    <a:pt x="40005" y="437198"/>
                    <a:pt x="38100" y="443865"/>
                    <a:pt x="76200" y="442913"/>
                  </a:cubicBezTo>
                  <a:cubicBezTo>
                    <a:pt x="115252" y="443865"/>
                    <a:pt x="112395" y="438150"/>
                    <a:pt x="112395" y="480060"/>
                  </a:cubicBezTo>
                  <a:close/>
                  <a:moveTo>
                    <a:pt x="41910" y="320993"/>
                  </a:moveTo>
                  <a:cubicBezTo>
                    <a:pt x="41910" y="299085"/>
                    <a:pt x="41910" y="277178"/>
                    <a:pt x="41910" y="252413"/>
                  </a:cubicBezTo>
                  <a:cubicBezTo>
                    <a:pt x="65722" y="252413"/>
                    <a:pt x="86677" y="252413"/>
                    <a:pt x="109538" y="252413"/>
                  </a:cubicBezTo>
                  <a:cubicBezTo>
                    <a:pt x="109538" y="275273"/>
                    <a:pt x="109538" y="297180"/>
                    <a:pt x="109538" y="320993"/>
                  </a:cubicBezTo>
                  <a:cubicBezTo>
                    <a:pt x="87630" y="320993"/>
                    <a:pt x="65722" y="320993"/>
                    <a:pt x="41910" y="320993"/>
                  </a:cubicBezTo>
                  <a:close/>
                  <a:moveTo>
                    <a:pt x="40957" y="169545"/>
                  </a:moveTo>
                  <a:cubicBezTo>
                    <a:pt x="49530" y="142875"/>
                    <a:pt x="74295" y="162878"/>
                    <a:pt x="91440" y="158115"/>
                  </a:cubicBezTo>
                  <a:cubicBezTo>
                    <a:pt x="100965" y="155258"/>
                    <a:pt x="111442" y="156210"/>
                    <a:pt x="111442" y="171450"/>
                  </a:cubicBezTo>
                  <a:cubicBezTo>
                    <a:pt x="111442" y="188595"/>
                    <a:pt x="111442" y="205740"/>
                    <a:pt x="111442" y="226695"/>
                  </a:cubicBezTo>
                  <a:cubicBezTo>
                    <a:pt x="100965" y="227648"/>
                    <a:pt x="94297" y="227648"/>
                    <a:pt x="87630" y="227648"/>
                  </a:cubicBezTo>
                  <a:cubicBezTo>
                    <a:pt x="72390" y="227648"/>
                    <a:pt x="57150" y="227648"/>
                    <a:pt x="39052" y="227648"/>
                  </a:cubicBezTo>
                  <a:cubicBezTo>
                    <a:pt x="40005" y="206693"/>
                    <a:pt x="36195" y="185738"/>
                    <a:pt x="40957" y="16954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86" y="0"/>
            <a:ext cx="76962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8" name="Graphic 142">
            <a:extLst>
              <a:ext uri="{FF2B5EF4-FFF2-40B4-BE49-F238E27FC236}">
                <a16:creationId xmlns:a16="http://schemas.microsoft.com/office/drawing/2014/main" id="{155F1B22-15CD-4BD2-8648-A18B8EF4B68B}"/>
              </a:ext>
            </a:extLst>
          </p:cNvPr>
          <p:cNvGrpSpPr/>
          <p:nvPr/>
        </p:nvGrpSpPr>
        <p:grpSpPr>
          <a:xfrm>
            <a:off x="10648703" y="1872344"/>
            <a:ext cx="1406864" cy="4900114"/>
            <a:chOff x="5170475" y="168"/>
            <a:chExt cx="1856822" cy="6862377"/>
          </a:xfrm>
          <a:solidFill>
            <a:schemeClr val="accent2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7355217-B2C0-4545-91A6-D9AB135C55A9}"/>
                </a:ext>
              </a:extLst>
            </p:cNvPr>
            <p:cNvSpPr/>
            <p:nvPr/>
          </p:nvSpPr>
          <p:spPr>
            <a:xfrm>
              <a:off x="5330539" y="5064202"/>
              <a:ext cx="1038421" cy="1410764"/>
            </a:xfrm>
            <a:custGeom>
              <a:avLst/>
              <a:gdLst>
                <a:gd name="connsiteX0" fmla="*/ 1030511 w 1038421"/>
                <a:gd name="connsiteY0" fmla="*/ 1132620 h 1410764"/>
                <a:gd name="connsiteX1" fmla="*/ 1037752 w 1038421"/>
                <a:gd name="connsiteY1" fmla="*/ 1062375 h 1410764"/>
                <a:gd name="connsiteX2" fmla="*/ 1016027 w 1038421"/>
                <a:gd name="connsiteY2" fmla="*/ 932746 h 1410764"/>
                <a:gd name="connsiteX3" fmla="*/ 1007337 w 1038421"/>
                <a:gd name="connsiteY3" fmla="*/ 838602 h 1410764"/>
                <a:gd name="connsiteX4" fmla="*/ 1000095 w 1038421"/>
                <a:gd name="connsiteY4" fmla="*/ 766184 h 1410764"/>
                <a:gd name="connsiteX5" fmla="*/ 1004440 w 1038421"/>
                <a:gd name="connsiteY5" fmla="*/ 683628 h 1410764"/>
                <a:gd name="connsiteX6" fmla="*/ 1016027 w 1038421"/>
                <a:gd name="connsiteY6" fmla="*/ 394679 h 1410764"/>
                <a:gd name="connsiteX7" fmla="*/ 1018924 w 1038421"/>
                <a:gd name="connsiteY7" fmla="*/ 238256 h 1410764"/>
                <a:gd name="connsiteX8" fmla="*/ 1007337 w 1038421"/>
                <a:gd name="connsiteY8" fmla="*/ 233911 h 1410764"/>
                <a:gd name="connsiteX9" fmla="*/ 991405 w 1038421"/>
                <a:gd name="connsiteY9" fmla="*/ 92695 h 1410764"/>
                <a:gd name="connsiteX10" fmla="*/ 990681 w 1038421"/>
                <a:gd name="connsiteY10" fmla="*/ 70246 h 1410764"/>
                <a:gd name="connsiteX11" fmla="*/ 918987 w 1038421"/>
                <a:gd name="connsiteY11" fmla="*/ 17381 h 1410764"/>
                <a:gd name="connsiteX12" fmla="*/ 832085 w 1038421"/>
                <a:gd name="connsiteY12" fmla="*/ 31140 h 1410764"/>
                <a:gd name="connsiteX13" fmla="*/ 787185 w 1038421"/>
                <a:gd name="connsiteY13" fmla="*/ 63004 h 1410764"/>
                <a:gd name="connsiteX14" fmla="*/ 748080 w 1038421"/>
                <a:gd name="connsiteY14" fmla="*/ 71694 h 1410764"/>
                <a:gd name="connsiteX15" fmla="*/ 675661 w 1038421"/>
                <a:gd name="connsiteY15" fmla="*/ 18105 h 1410764"/>
                <a:gd name="connsiteX16" fmla="*/ 668420 w 1038421"/>
                <a:gd name="connsiteY16" fmla="*/ 10863 h 1410764"/>
                <a:gd name="connsiteX17" fmla="*/ 434509 w 1038421"/>
                <a:gd name="connsiteY17" fmla="*/ 0 h 1410764"/>
                <a:gd name="connsiteX18" fmla="*/ 501134 w 1038421"/>
                <a:gd name="connsiteY18" fmla="*/ 105731 h 1410764"/>
                <a:gd name="connsiteX19" fmla="*/ 497513 w 1038421"/>
                <a:gd name="connsiteY19" fmla="*/ 109352 h 1410764"/>
                <a:gd name="connsiteX20" fmla="*/ 451165 w 1038421"/>
                <a:gd name="connsiteY20" fmla="*/ 53590 h 1410764"/>
                <a:gd name="connsiteX21" fmla="*/ 444648 w 1038421"/>
                <a:gd name="connsiteY21" fmla="*/ 48520 h 1410764"/>
                <a:gd name="connsiteX22" fmla="*/ 451889 w 1038421"/>
                <a:gd name="connsiteY22" fmla="*/ 110076 h 1410764"/>
                <a:gd name="connsiteX23" fmla="*/ 448268 w 1038421"/>
                <a:gd name="connsiteY23" fmla="*/ 125283 h 1410764"/>
                <a:gd name="connsiteX24" fmla="*/ 429440 w 1038421"/>
                <a:gd name="connsiteY24" fmla="*/ 112248 h 1410764"/>
                <a:gd name="connsiteX25" fmla="*/ 422198 w 1038421"/>
                <a:gd name="connsiteY25" fmla="*/ 84005 h 1410764"/>
                <a:gd name="connsiteX26" fmla="*/ 422922 w 1038421"/>
                <a:gd name="connsiteY26" fmla="*/ 117318 h 1410764"/>
                <a:gd name="connsiteX27" fmla="*/ 430164 w 1038421"/>
                <a:gd name="connsiteY27" fmla="*/ 245498 h 1410764"/>
                <a:gd name="connsiteX28" fmla="*/ 431612 w 1038421"/>
                <a:gd name="connsiteY28" fmla="*/ 326606 h 1410764"/>
                <a:gd name="connsiteX29" fmla="*/ 420025 w 1038421"/>
                <a:gd name="connsiteY29" fmla="*/ 525032 h 1410764"/>
                <a:gd name="connsiteX30" fmla="*/ 396852 w 1038421"/>
                <a:gd name="connsiteY30" fmla="*/ 722009 h 1410764"/>
                <a:gd name="connsiteX31" fmla="*/ 402645 w 1038421"/>
                <a:gd name="connsiteY31" fmla="*/ 771253 h 1410764"/>
                <a:gd name="connsiteX32" fmla="*/ 375126 w 1038421"/>
                <a:gd name="connsiteY32" fmla="*/ 958092 h 1410764"/>
                <a:gd name="connsiteX33" fmla="*/ 328054 w 1038421"/>
                <a:gd name="connsiteY33" fmla="*/ 1042098 h 1410764"/>
                <a:gd name="connsiteX34" fmla="*/ 315019 w 1038421"/>
                <a:gd name="connsiteY34" fmla="*/ 1063099 h 1410764"/>
                <a:gd name="connsiteX35" fmla="*/ 139043 w 1038421"/>
                <a:gd name="connsiteY35" fmla="*/ 1134793 h 1410764"/>
                <a:gd name="connsiteX36" fmla="*/ 76039 w 1038421"/>
                <a:gd name="connsiteY36" fmla="*/ 1163036 h 1410764"/>
                <a:gd name="connsiteX37" fmla="*/ 21725 w 1038421"/>
                <a:gd name="connsiteY37" fmla="*/ 1315838 h 1410764"/>
                <a:gd name="connsiteX38" fmla="*/ 22450 w 1038421"/>
                <a:gd name="connsiteY38" fmla="*/ 1318735 h 1410764"/>
                <a:gd name="connsiteX39" fmla="*/ 25346 w 1038421"/>
                <a:gd name="connsiteY39" fmla="*/ 1315838 h 1410764"/>
                <a:gd name="connsiteX40" fmla="*/ 141940 w 1038421"/>
                <a:gd name="connsiteY40" fmla="*/ 1358565 h 1410764"/>
                <a:gd name="connsiteX41" fmla="*/ 218703 w 1038421"/>
                <a:gd name="connsiteY41" fmla="*/ 1370876 h 1410764"/>
                <a:gd name="connsiteX42" fmla="*/ 42727 w 1038421"/>
                <a:gd name="connsiteY42" fmla="*/ 1341185 h 1410764"/>
                <a:gd name="connsiteX43" fmla="*/ 34761 w 1038421"/>
                <a:gd name="connsiteY43" fmla="*/ 1336115 h 1410764"/>
                <a:gd name="connsiteX44" fmla="*/ 14484 w 1038421"/>
                <a:gd name="connsiteY44" fmla="*/ 1323804 h 1410764"/>
                <a:gd name="connsiteX45" fmla="*/ 0 w 1038421"/>
                <a:gd name="connsiteY45" fmla="*/ 1307148 h 1410764"/>
                <a:gd name="connsiteX46" fmla="*/ 63728 w 1038421"/>
                <a:gd name="connsiteY46" fmla="*/ 1380291 h 1410764"/>
                <a:gd name="connsiteX47" fmla="*/ 277362 w 1038421"/>
                <a:gd name="connsiteY47" fmla="*/ 1407809 h 1410764"/>
                <a:gd name="connsiteX48" fmla="*/ 473615 w 1038421"/>
                <a:gd name="connsiteY48" fmla="*/ 1360738 h 1410764"/>
                <a:gd name="connsiteX49" fmla="*/ 659005 w 1038421"/>
                <a:gd name="connsiteY49" fmla="*/ 1297010 h 1410764"/>
                <a:gd name="connsiteX50" fmla="*/ 707525 w 1038421"/>
                <a:gd name="connsiteY50" fmla="*/ 1316562 h 1410764"/>
                <a:gd name="connsiteX51" fmla="*/ 761839 w 1038421"/>
                <a:gd name="connsiteY51" fmla="*/ 1342633 h 1410764"/>
                <a:gd name="connsiteX52" fmla="*/ 940712 w 1038421"/>
                <a:gd name="connsiteY52" fmla="*/ 1308596 h 1410764"/>
                <a:gd name="connsiteX53" fmla="*/ 1029786 w 1038421"/>
                <a:gd name="connsiteY53" fmla="*/ 1162312 h 1410764"/>
                <a:gd name="connsiteX54" fmla="*/ 1025441 w 1038421"/>
                <a:gd name="connsiteY54" fmla="*/ 1161588 h 1410764"/>
                <a:gd name="connsiteX55" fmla="*/ 952299 w 1038421"/>
                <a:gd name="connsiteY55" fmla="*/ 1201418 h 1410764"/>
                <a:gd name="connsiteX56" fmla="*/ 995750 w 1038421"/>
                <a:gd name="connsiteY56" fmla="*/ 1171002 h 1410764"/>
                <a:gd name="connsiteX57" fmla="*/ 1012406 w 1038421"/>
                <a:gd name="connsiteY57" fmla="*/ 1091342 h 1410764"/>
                <a:gd name="connsiteX58" fmla="*/ 1014578 w 1038421"/>
                <a:gd name="connsiteY58" fmla="*/ 1058030 h 1410764"/>
                <a:gd name="connsiteX59" fmla="*/ 1028338 w 1038421"/>
                <a:gd name="connsiteY59" fmla="*/ 1137690 h 1410764"/>
                <a:gd name="connsiteX60" fmla="*/ 1030511 w 1038421"/>
                <a:gd name="connsiteY60" fmla="*/ 1132620 h 1410764"/>
                <a:gd name="connsiteX61" fmla="*/ 996474 w 1038421"/>
                <a:gd name="connsiteY61" fmla="*/ 855259 h 1410764"/>
                <a:gd name="connsiteX62" fmla="*/ 987784 w 1038421"/>
                <a:gd name="connsiteY62" fmla="*/ 894364 h 1410764"/>
                <a:gd name="connsiteX63" fmla="*/ 975473 w 1038421"/>
                <a:gd name="connsiteY63" fmla="*/ 901606 h 1410764"/>
                <a:gd name="connsiteX64" fmla="*/ 835706 w 1038421"/>
                <a:gd name="connsiteY64" fmla="*/ 944333 h 1410764"/>
                <a:gd name="connsiteX65" fmla="*/ 819049 w 1038421"/>
                <a:gd name="connsiteY65" fmla="*/ 928401 h 1410764"/>
                <a:gd name="connsiteX66" fmla="*/ 825567 w 1038421"/>
                <a:gd name="connsiteY66" fmla="*/ 836430 h 1410764"/>
                <a:gd name="connsiteX67" fmla="*/ 843672 w 1038421"/>
                <a:gd name="connsiteY67" fmla="*/ 812532 h 1410764"/>
                <a:gd name="connsiteX68" fmla="*/ 866845 w 1038421"/>
                <a:gd name="connsiteY68" fmla="*/ 818325 h 1410764"/>
                <a:gd name="connsiteX69" fmla="*/ 855259 w 1038421"/>
                <a:gd name="connsiteY69" fmla="*/ 846569 h 1410764"/>
                <a:gd name="connsiteX70" fmla="*/ 846568 w 1038421"/>
                <a:gd name="connsiteY70" fmla="*/ 865397 h 1410764"/>
                <a:gd name="connsiteX71" fmla="*/ 932746 w 1038421"/>
                <a:gd name="connsiteY71" fmla="*/ 801669 h 1410764"/>
                <a:gd name="connsiteX72" fmla="*/ 939264 w 1038421"/>
                <a:gd name="connsiteY72" fmla="*/ 897261 h 1410764"/>
                <a:gd name="connsiteX73" fmla="*/ 955196 w 1038421"/>
                <a:gd name="connsiteY73" fmla="*/ 858880 h 1410764"/>
                <a:gd name="connsiteX74" fmla="*/ 976921 w 1038421"/>
                <a:gd name="connsiteY74" fmla="*/ 829912 h 1410764"/>
                <a:gd name="connsiteX75" fmla="*/ 996474 w 1038421"/>
                <a:gd name="connsiteY75" fmla="*/ 855259 h 1410764"/>
                <a:gd name="connsiteX76" fmla="*/ 767633 w 1038421"/>
                <a:gd name="connsiteY76" fmla="*/ 756046 h 1410764"/>
                <a:gd name="connsiteX77" fmla="*/ 820498 w 1038421"/>
                <a:gd name="connsiteY77" fmla="*/ 705353 h 1410764"/>
                <a:gd name="connsiteX78" fmla="*/ 842223 w 1038421"/>
                <a:gd name="connsiteY78" fmla="*/ 421474 h 1410764"/>
                <a:gd name="connsiteX79" fmla="*/ 850189 w 1038421"/>
                <a:gd name="connsiteY79" fmla="*/ 490995 h 1410764"/>
                <a:gd name="connsiteX80" fmla="*/ 850913 w 1038421"/>
                <a:gd name="connsiteY80" fmla="*/ 710422 h 1410764"/>
                <a:gd name="connsiteX81" fmla="*/ 908124 w 1038421"/>
                <a:gd name="connsiteY81" fmla="*/ 752425 h 1410764"/>
                <a:gd name="connsiteX82" fmla="*/ 951575 w 1038421"/>
                <a:gd name="connsiteY82" fmla="*/ 734320 h 1410764"/>
                <a:gd name="connsiteX83" fmla="*/ 991405 w 1038421"/>
                <a:gd name="connsiteY83" fmla="*/ 716940 h 1410764"/>
                <a:gd name="connsiteX84" fmla="*/ 931298 w 1038421"/>
                <a:gd name="connsiteY84" fmla="*/ 795151 h 1410764"/>
                <a:gd name="connsiteX85" fmla="*/ 928401 w 1038421"/>
                <a:gd name="connsiteY85" fmla="*/ 763288 h 1410764"/>
                <a:gd name="connsiteX86" fmla="*/ 870466 w 1038421"/>
                <a:gd name="connsiteY86" fmla="*/ 805290 h 1410764"/>
                <a:gd name="connsiteX87" fmla="*/ 817601 w 1038421"/>
                <a:gd name="connsiteY87" fmla="*/ 775599 h 1410764"/>
                <a:gd name="connsiteX88" fmla="*/ 793703 w 1038421"/>
                <a:gd name="connsiteY88" fmla="*/ 900158 h 1410764"/>
                <a:gd name="connsiteX89" fmla="*/ 771978 w 1038421"/>
                <a:gd name="connsiteY89" fmla="*/ 932746 h 1410764"/>
                <a:gd name="connsiteX90" fmla="*/ 702456 w 1038421"/>
                <a:gd name="connsiteY90" fmla="*/ 921883 h 1410764"/>
                <a:gd name="connsiteX91" fmla="*/ 729975 w 1038421"/>
                <a:gd name="connsiteY91" fmla="*/ 917538 h 1410764"/>
                <a:gd name="connsiteX92" fmla="*/ 731424 w 1038421"/>
                <a:gd name="connsiteY92" fmla="*/ 911745 h 1410764"/>
                <a:gd name="connsiteX93" fmla="*/ 728527 w 1038421"/>
                <a:gd name="connsiteY93" fmla="*/ 905227 h 1410764"/>
                <a:gd name="connsiteX94" fmla="*/ 693766 w 1038421"/>
                <a:gd name="connsiteY94" fmla="*/ 833533 h 1410764"/>
                <a:gd name="connsiteX95" fmla="*/ 767633 w 1038421"/>
                <a:gd name="connsiteY95" fmla="*/ 814704 h 1410764"/>
                <a:gd name="connsiteX96" fmla="*/ 649591 w 1038421"/>
                <a:gd name="connsiteY96" fmla="*/ 771978 h 1410764"/>
                <a:gd name="connsiteX97" fmla="*/ 649591 w 1038421"/>
                <a:gd name="connsiteY97" fmla="*/ 806014 h 1410764"/>
                <a:gd name="connsiteX98" fmla="*/ 609761 w 1038421"/>
                <a:gd name="connsiteY98" fmla="*/ 756046 h 1410764"/>
                <a:gd name="connsiteX99" fmla="*/ 767633 w 1038421"/>
                <a:gd name="connsiteY99" fmla="*/ 756046 h 1410764"/>
                <a:gd name="connsiteX100" fmla="*/ 420025 w 1038421"/>
                <a:gd name="connsiteY100" fmla="*/ 882053 h 1410764"/>
                <a:gd name="connsiteX101" fmla="*/ 435957 w 1038421"/>
                <a:gd name="connsiteY101" fmla="*/ 692318 h 1410764"/>
                <a:gd name="connsiteX102" fmla="*/ 443923 w 1038421"/>
                <a:gd name="connsiteY102" fmla="*/ 669144 h 1410764"/>
                <a:gd name="connsiteX103" fmla="*/ 532998 w 1038421"/>
                <a:gd name="connsiteY103" fmla="*/ 727079 h 1410764"/>
                <a:gd name="connsiteX104" fmla="*/ 544585 w 1038421"/>
                <a:gd name="connsiteY104" fmla="*/ 769081 h 1410764"/>
                <a:gd name="connsiteX105" fmla="*/ 504030 w 1038421"/>
                <a:gd name="connsiteY105" fmla="*/ 774874 h 1410764"/>
                <a:gd name="connsiteX106" fmla="*/ 538067 w 1038421"/>
                <a:gd name="connsiteY106" fmla="*/ 792255 h 1410764"/>
                <a:gd name="connsiteX107" fmla="*/ 558344 w 1038421"/>
                <a:gd name="connsiteY107" fmla="*/ 826292 h 1410764"/>
                <a:gd name="connsiteX108" fmla="*/ 557620 w 1038421"/>
                <a:gd name="connsiteY108" fmla="*/ 870466 h 1410764"/>
                <a:gd name="connsiteX109" fmla="*/ 541688 w 1038421"/>
                <a:gd name="connsiteY109" fmla="*/ 908124 h 1410764"/>
                <a:gd name="connsiteX110" fmla="*/ 768357 w 1038421"/>
                <a:gd name="connsiteY110" fmla="*/ 956644 h 1410764"/>
                <a:gd name="connsiteX111" fmla="*/ 995026 w 1038421"/>
                <a:gd name="connsiteY111" fmla="*/ 908848 h 1410764"/>
                <a:gd name="connsiteX112" fmla="*/ 968231 w 1038421"/>
                <a:gd name="connsiteY112" fmla="*/ 974749 h 1410764"/>
                <a:gd name="connsiteX113" fmla="*/ 850913 w 1038421"/>
                <a:gd name="connsiteY113" fmla="*/ 999371 h 1410764"/>
                <a:gd name="connsiteX114" fmla="*/ 806738 w 1038421"/>
                <a:gd name="connsiteY114" fmla="*/ 1042098 h 1410764"/>
                <a:gd name="connsiteX115" fmla="*/ 792255 w 1038421"/>
                <a:gd name="connsiteY115" fmla="*/ 1088445 h 1410764"/>
                <a:gd name="connsiteX116" fmla="*/ 789358 w 1038421"/>
                <a:gd name="connsiteY116" fmla="*/ 1031235 h 1410764"/>
                <a:gd name="connsiteX117" fmla="*/ 747355 w 1038421"/>
                <a:gd name="connsiteY117" fmla="*/ 994301 h 1410764"/>
                <a:gd name="connsiteX118" fmla="*/ 450441 w 1038421"/>
                <a:gd name="connsiteY118" fmla="*/ 926229 h 1410764"/>
                <a:gd name="connsiteX119" fmla="*/ 420025 w 1038421"/>
                <a:gd name="connsiteY119" fmla="*/ 882053 h 1410764"/>
                <a:gd name="connsiteX120" fmla="*/ 409887 w 1038421"/>
                <a:gd name="connsiteY120" fmla="*/ 1354944 h 1410764"/>
                <a:gd name="connsiteX121" fmla="*/ 924056 w 1038421"/>
                <a:gd name="connsiteY121" fmla="*/ 1221695 h 1410764"/>
                <a:gd name="connsiteX122" fmla="*/ 409887 w 1038421"/>
                <a:gd name="connsiteY122" fmla="*/ 1354944 h 1410764"/>
                <a:gd name="connsiteX123" fmla="*/ 950851 w 1038421"/>
                <a:gd name="connsiteY123" fmla="*/ 1142759 h 1410764"/>
                <a:gd name="connsiteX124" fmla="*/ 532998 w 1038421"/>
                <a:gd name="connsiteY124" fmla="*/ 1100032 h 1410764"/>
                <a:gd name="connsiteX125" fmla="*/ 999371 w 1038421"/>
                <a:gd name="connsiteY125" fmla="*/ 1097135 h 1410764"/>
                <a:gd name="connsiteX126" fmla="*/ 950851 w 1038421"/>
                <a:gd name="connsiteY126" fmla="*/ 1142759 h 1410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1038421" h="1410764">
                  <a:moveTo>
                    <a:pt x="1030511" y="1132620"/>
                  </a:moveTo>
                  <a:cubicBezTo>
                    <a:pt x="1034856" y="1109446"/>
                    <a:pt x="1037028" y="1086273"/>
                    <a:pt x="1037752" y="1062375"/>
                  </a:cubicBezTo>
                  <a:cubicBezTo>
                    <a:pt x="1042822" y="1017475"/>
                    <a:pt x="1017475" y="977645"/>
                    <a:pt x="1016027" y="932746"/>
                  </a:cubicBezTo>
                  <a:cubicBezTo>
                    <a:pt x="1013130" y="901606"/>
                    <a:pt x="1010233" y="870466"/>
                    <a:pt x="1007337" y="838602"/>
                  </a:cubicBezTo>
                  <a:cubicBezTo>
                    <a:pt x="993577" y="816153"/>
                    <a:pt x="992129" y="792255"/>
                    <a:pt x="1000095" y="766184"/>
                  </a:cubicBezTo>
                  <a:cubicBezTo>
                    <a:pt x="1008061" y="739390"/>
                    <a:pt x="1007337" y="711146"/>
                    <a:pt x="1004440" y="683628"/>
                  </a:cubicBezTo>
                  <a:cubicBezTo>
                    <a:pt x="992853" y="586587"/>
                    <a:pt x="1001543" y="490995"/>
                    <a:pt x="1016027" y="394679"/>
                  </a:cubicBezTo>
                  <a:cubicBezTo>
                    <a:pt x="1013130" y="342538"/>
                    <a:pt x="1025441" y="290397"/>
                    <a:pt x="1018924" y="238256"/>
                  </a:cubicBezTo>
                  <a:cubicBezTo>
                    <a:pt x="1015303" y="237531"/>
                    <a:pt x="1010958" y="236083"/>
                    <a:pt x="1007337" y="233911"/>
                  </a:cubicBezTo>
                  <a:cubicBezTo>
                    <a:pt x="990681" y="188287"/>
                    <a:pt x="999371" y="139043"/>
                    <a:pt x="991405" y="92695"/>
                  </a:cubicBezTo>
                  <a:cubicBezTo>
                    <a:pt x="989956" y="85453"/>
                    <a:pt x="991405" y="78212"/>
                    <a:pt x="990681" y="70246"/>
                  </a:cubicBezTo>
                  <a:cubicBezTo>
                    <a:pt x="988508" y="5793"/>
                    <a:pt x="978369" y="-1448"/>
                    <a:pt x="918987" y="17381"/>
                  </a:cubicBezTo>
                  <a:cubicBezTo>
                    <a:pt x="890743" y="26071"/>
                    <a:pt x="862500" y="32588"/>
                    <a:pt x="832085" y="31140"/>
                  </a:cubicBezTo>
                  <a:cubicBezTo>
                    <a:pt x="808911" y="29692"/>
                    <a:pt x="792979" y="35485"/>
                    <a:pt x="787185" y="63004"/>
                  </a:cubicBezTo>
                  <a:cubicBezTo>
                    <a:pt x="782116" y="87626"/>
                    <a:pt x="757494" y="91971"/>
                    <a:pt x="748080" y="71694"/>
                  </a:cubicBezTo>
                  <a:cubicBezTo>
                    <a:pt x="732872" y="38382"/>
                    <a:pt x="708250" y="23898"/>
                    <a:pt x="675661" y="18105"/>
                  </a:cubicBezTo>
                  <a:cubicBezTo>
                    <a:pt x="672765" y="17381"/>
                    <a:pt x="670592" y="14484"/>
                    <a:pt x="668420" y="10863"/>
                  </a:cubicBezTo>
                  <a:cubicBezTo>
                    <a:pt x="590932" y="43451"/>
                    <a:pt x="513445" y="40554"/>
                    <a:pt x="434509" y="0"/>
                  </a:cubicBezTo>
                  <a:cubicBezTo>
                    <a:pt x="456959" y="35485"/>
                    <a:pt x="479408" y="70970"/>
                    <a:pt x="501134" y="105731"/>
                  </a:cubicBezTo>
                  <a:cubicBezTo>
                    <a:pt x="499685" y="107179"/>
                    <a:pt x="498237" y="107903"/>
                    <a:pt x="497513" y="109352"/>
                  </a:cubicBezTo>
                  <a:cubicBezTo>
                    <a:pt x="483029" y="91971"/>
                    <a:pt x="468546" y="73867"/>
                    <a:pt x="451165" y="53590"/>
                  </a:cubicBezTo>
                  <a:cubicBezTo>
                    <a:pt x="448993" y="51417"/>
                    <a:pt x="446820" y="49969"/>
                    <a:pt x="444648" y="48520"/>
                  </a:cubicBezTo>
                  <a:cubicBezTo>
                    <a:pt x="447544" y="72418"/>
                    <a:pt x="449717" y="91247"/>
                    <a:pt x="451889" y="110076"/>
                  </a:cubicBezTo>
                  <a:cubicBezTo>
                    <a:pt x="454786" y="115869"/>
                    <a:pt x="455510" y="123111"/>
                    <a:pt x="448268" y="125283"/>
                  </a:cubicBezTo>
                  <a:cubicBezTo>
                    <a:pt x="438854" y="127456"/>
                    <a:pt x="431612" y="120938"/>
                    <a:pt x="429440" y="112248"/>
                  </a:cubicBezTo>
                  <a:cubicBezTo>
                    <a:pt x="427267" y="102834"/>
                    <a:pt x="425095" y="93420"/>
                    <a:pt x="422198" y="84005"/>
                  </a:cubicBezTo>
                  <a:cubicBezTo>
                    <a:pt x="421474" y="94868"/>
                    <a:pt x="422198" y="106455"/>
                    <a:pt x="422922" y="117318"/>
                  </a:cubicBezTo>
                  <a:cubicBezTo>
                    <a:pt x="433061" y="159320"/>
                    <a:pt x="434509" y="202047"/>
                    <a:pt x="430164" y="245498"/>
                  </a:cubicBezTo>
                  <a:cubicBezTo>
                    <a:pt x="427991" y="272293"/>
                    <a:pt x="423646" y="299811"/>
                    <a:pt x="431612" y="326606"/>
                  </a:cubicBezTo>
                  <a:cubicBezTo>
                    <a:pt x="423646" y="392507"/>
                    <a:pt x="427991" y="459131"/>
                    <a:pt x="420025" y="525032"/>
                  </a:cubicBezTo>
                  <a:cubicBezTo>
                    <a:pt x="412059" y="590208"/>
                    <a:pt x="409163" y="656833"/>
                    <a:pt x="396852" y="722009"/>
                  </a:cubicBezTo>
                  <a:cubicBezTo>
                    <a:pt x="391058" y="739390"/>
                    <a:pt x="406266" y="753149"/>
                    <a:pt x="402645" y="771253"/>
                  </a:cubicBezTo>
                  <a:cubicBezTo>
                    <a:pt x="391058" y="832809"/>
                    <a:pt x="385265" y="896537"/>
                    <a:pt x="375126" y="958092"/>
                  </a:cubicBezTo>
                  <a:cubicBezTo>
                    <a:pt x="370057" y="992129"/>
                    <a:pt x="364988" y="1025441"/>
                    <a:pt x="328054" y="1042098"/>
                  </a:cubicBezTo>
                  <a:cubicBezTo>
                    <a:pt x="320812" y="1045718"/>
                    <a:pt x="316467" y="1054409"/>
                    <a:pt x="315019" y="1063099"/>
                  </a:cubicBezTo>
                  <a:cubicBezTo>
                    <a:pt x="256360" y="1086997"/>
                    <a:pt x="197702" y="1110895"/>
                    <a:pt x="139043" y="1134793"/>
                  </a:cubicBezTo>
                  <a:cubicBezTo>
                    <a:pt x="118042" y="1144207"/>
                    <a:pt x="96316" y="1152897"/>
                    <a:pt x="76039" y="1163036"/>
                  </a:cubicBezTo>
                  <a:cubicBezTo>
                    <a:pt x="10139" y="1194900"/>
                    <a:pt x="-9414" y="1249213"/>
                    <a:pt x="21725" y="1315838"/>
                  </a:cubicBezTo>
                  <a:cubicBezTo>
                    <a:pt x="21725" y="1316562"/>
                    <a:pt x="22450" y="1317287"/>
                    <a:pt x="22450" y="1318735"/>
                  </a:cubicBezTo>
                  <a:cubicBezTo>
                    <a:pt x="23174" y="1318011"/>
                    <a:pt x="23898" y="1316562"/>
                    <a:pt x="25346" y="1315838"/>
                  </a:cubicBezTo>
                  <a:cubicBezTo>
                    <a:pt x="57210" y="1350599"/>
                    <a:pt x="100661" y="1352771"/>
                    <a:pt x="141940" y="1358565"/>
                  </a:cubicBezTo>
                  <a:cubicBezTo>
                    <a:pt x="168010" y="1362186"/>
                    <a:pt x="193357" y="1365082"/>
                    <a:pt x="218703" y="1370876"/>
                  </a:cubicBezTo>
                  <a:cubicBezTo>
                    <a:pt x="157147" y="1375221"/>
                    <a:pt x="96316" y="1374497"/>
                    <a:pt x="42727" y="1341185"/>
                  </a:cubicBezTo>
                  <a:cubicBezTo>
                    <a:pt x="39830" y="1339736"/>
                    <a:pt x="36933" y="1338288"/>
                    <a:pt x="34761" y="1336115"/>
                  </a:cubicBezTo>
                  <a:cubicBezTo>
                    <a:pt x="27519" y="1332494"/>
                    <a:pt x="21001" y="1328149"/>
                    <a:pt x="14484" y="1323804"/>
                  </a:cubicBezTo>
                  <a:cubicBezTo>
                    <a:pt x="10139" y="1318735"/>
                    <a:pt x="5793" y="1313666"/>
                    <a:pt x="0" y="1307148"/>
                  </a:cubicBezTo>
                  <a:cubicBezTo>
                    <a:pt x="2173" y="1341185"/>
                    <a:pt x="21001" y="1365082"/>
                    <a:pt x="63728" y="1380291"/>
                  </a:cubicBezTo>
                  <a:cubicBezTo>
                    <a:pt x="132525" y="1405637"/>
                    <a:pt x="203495" y="1416500"/>
                    <a:pt x="277362" y="1407809"/>
                  </a:cubicBezTo>
                  <a:cubicBezTo>
                    <a:pt x="344710" y="1399843"/>
                    <a:pt x="408438" y="1375221"/>
                    <a:pt x="473615" y="1360738"/>
                  </a:cubicBezTo>
                  <a:cubicBezTo>
                    <a:pt x="535894" y="1339736"/>
                    <a:pt x="596726" y="1318011"/>
                    <a:pt x="659005" y="1297010"/>
                  </a:cubicBezTo>
                  <a:cubicBezTo>
                    <a:pt x="680007" y="1289768"/>
                    <a:pt x="696663" y="1295561"/>
                    <a:pt x="707525" y="1316562"/>
                  </a:cubicBezTo>
                  <a:cubicBezTo>
                    <a:pt x="718388" y="1338288"/>
                    <a:pt x="735769" y="1347702"/>
                    <a:pt x="761839" y="1342633"/>
                  </a:cubicBezTo>
                  <a:cubicBezTo>
                    <a:pt x="821946" y="1331046"/>
                    <a:pt x="881329" y="1320908"/>
                    <a:pt x="940712" y="1308596"/>
                  </a:cubicBezTo>
                  <a:cubicBezTo>
                    <a:pt x="1029062" y="1289768"/>
                    <a:pt x="1052236" y="1250662"/>
                    <a:pt x="1029786" y="1162312"/>
                  </a:cubicBezTo>
                  <a:cubicBezTo>
                    <a:pt x="1028338" y="1162312"/>
                    <a:pt x="1026890" y="1161588"/>
                    <a:pt x="1025441" y="1161588"/>
                  </a:cubicBezTo>
                  <a:cubicBezTo>
                    <a:pt x="1003716" y="1179692"/>
                    <a:pt x="981990" y="1199969"/>
                    <a:pt x="952299" y="1201418"/>
                  </a:cubicBezTo>
                  <a:cubicBezTo>
                    <a:pt x="966783" y="1191279"/>
                    <a:pt x="981990" y="1182589"/>
                    <a:pt x="995750" y="1171002"/>
                  </a:cubicBezTo>
                  <a:cubicBezTo>
                    <a:pt x="1022545" y="1148552"/>
                    <a:pt x="1029786" y="1121758"/>
                    <a:pt x="1012406" y="1091342"/>
                  </a:cubicBezTo>
                  <a:cubicBezTo>
                    <a:pt x="1003716" y="1076134"/>
                    <a:pt x="1016027" y="1068892"/>
                    <a:pt x="1014578" y="1058030"/>
                  </a:cubicBezTo>
                  <a:cubicBezTo>
                    <a:pt x="1031959" y="1081928"/>
                    <a:pt x="1026165" y="1110895"/>
                    <a:pt x="1028338" y="1137690"/>
                  </a:cubicBezTo>
                  <a:cubicBezTo>
                    <a:pt x="1029062" y="1136965"/>
                    <a:pt x="1029786" y="1134793"/>
                    <a:pt x="1030511" y="1132620"/>
                  </a:cubicBezTo>
                  <a:close/>
                  <a:moveTo>
                    <a:pt x="996474" y="855259"/>
                  </a:moveTo>
                  <a:cubicBezTo>
                    <a:pt x="1003716" y="871190"/>
                    <a:pt x="1000819" y="884226"/>
                    <a:pt x="987784" y="894364"/>
                  </a:cubicBezTo>
                  <a:cubicBezTo>
                    <a:pt x="984163" y="897261"/>
                    <a:pt x="979094" y="898710"/>
                    <a:pt x="975473" y="901606"/>
                  </a:cubicBezTo>
                  <a:cubicBezTo>
                    <a:pt x="932746" y="929125"/>
                    <a:pt x="884226" y="936367"/>
                    <a:pt x="835706" y="944333"/>
                  </a:cubicBezTo>
                  <a:cubicBezTo>
                    <a:pt x="821946" y="946506"/>
                    <a:pt x="818325" y="940712"/>
                    <a:pt x="819049" y="928401"/>
                  </a:cubicBezTo>
                  <a:cubicBezTo>
                    <a:pt x="821222" y="897985"/>
                    <a:pt x="823395" y="866846"/>
                    <a:pt x="825567" y="836430"/>
                  </a:cubicBezTo>
                  <a:cubicBezTo>
                    <a:pt x="826291" y="824843"/>
                    <a:pt x="829912" y="813980"/>
                    <a:pt x="843672" y="812532"/>
                  </a:cubicBezTo>
                  <a:cubicBezTo>
                    <a:pt x="852362" y="811808"/>
                    <a:pt x="863225" y="810359"/>
                    <a:pt x="866845" y="818325"/>
                  </a:cubicBezTo>
                  <a:cubicBezTo>
                    <a:pt x="872639" y="829912"/>
                    <a:pt x="859604" y="837878"/>
                    <a:pt x="855259" y="846569"/>
                  </a:cubicBezTo>
                  <a:cubicBezTo>
                    <a:pt x="852362" y="851638"/>
                    <a:pt x="844396" y="855259"/>
                    <a:pt x="846568" y="865397"/>
                  </a:cubicBezTo>
                  <a:cubicBezTo>
                    <a:pt x="887847" y="866122"/>
                    <a:pt x="900158" y="824843"/>
                    <a:pt x="932746" y="801669"/>
                  </a:cubicBezTo>
                  <a:cubicBezTo>
                    <a:pt x="919711" y="838602"/>
                    <a:pt x="896537" y="871190"/>
                    <a:pt x="939264" y="897261"/>
                  </a:cubicBezTo>
                  <a:cubicBezTo>
                    <a:pt x="944333" y="884950"/>
                    <a:pt x="949402" y="871190"/>
                    <a:pt x="955196" y="858880"/>
                  </a:cubicBezTo>
                  <a:cubicBezTo>
                    <a:pt x="960265" y="847293"/>
                    <a:pt x="960265" y="829188"/>
                    <a:pt x="976921" y="829912"/>
                  </a:cubicBezTo>
                  <a:cubicBezTo>
                    <a:pt x="988508" y="830636"/>
                    <a:pt x="991405" y="845120"/>
                    <a:pt x="996474" y="855259"/>
                  </a:cubicBezTo>
                  <a:close/>
                  <a:moveTo>
                    <a:pt x="767633" y="756046"/>
                  </a:moveTo>
                  <a:cubicBezTo>
                    <a:pt x="818325" y="756770"/>
                    <a:pt x="818325" y="756770"/>
                    <a:pt x="820498" y="705353"/>
                  </a:cubicBezTo>
                  <a:cubicBezTo>
                    <a:pt x="825567" y="611210"/>
                    <a:pt x="830636" y="517066"/>
                    <a:pt x="842223" y="421474"/>
                  </a:cubicBezTo>
                  <a:cubicBezTo>
                    <a:pt x="845120" y="444648"/>
                    <a:pt x="849465" y="467822"/>
                    <a:pt x="850189" y="490995"/>
                  </a:cubicBezTo>
                  <a:cubicBezTo>
                    <a:pt x="851638" y="564138"/>
                    <a:pt x="850913" y="636556"/>
                    <a:pt x="850913" y="710422"/>
                  </a:cubicBezTo>
                  <a:cubicBezTo>
                    <a:pt x="850913" y="756770"/>
                    <a:pt x="863225" y="765460"/>
                    <a:pt x="908124" y="752425"/>
                  </a:cubicBezTo>
                  <a:cubicBezTo>
                    <a:pt x="923332" y="748080"/>
                    <a:pt x="937091" y="740838"/>
                    <a:pt x="951575" y="734320"/>
                  </a:cubicBezTo>
                  <a:cubicBezTo>
                    <a:pt x="964610" y="728527"/>
                    <a:pt x="977645" y="723458"/>
                    <a:pt x="991405" y="716940"/>
                  </a:cubicBezTo>
                  <a:cubicBezTo>
                    <a:pt x="992853" y="761115"/>
                    <a:pt x="977645" y="780668"/>
                    <a:pt x="931298" y="795151"/>
                  </a:cubicBezTo>
                  <a:cubicBezTo>
                    <a:pt x="930573" y="784289"/>
                    <a:pt x="929125" y="774150"/>
                    <a:pt x="928401" y="763288"/>
                  </a:cubicBezTo>
                  <a:cubicBezTo>
                    <a:pt x="900158" y="767633"/>
                    <a:pt x="898709" y="802393"/>
                    <a:pt x="870466" y="805290"/>
                  </a:cubicBezTo>
                  <a:cubicBezTo>
                    <a:pt x="844396" y="808187"/>
                    <a:pt x="824843" y="804566"/>
                    <a:pt x="817601" y="775599"/>
                  </a:cubicBezTo>
                  <a:cubicBezTo>
                    <a:pt x="809635" y="817601"/>
                    <a:pt x="801669" y="858155"/>
                    <a:pt x="793703" y="900158"/>
                  </a:cubicBezTo>
                  <a:cubicBezTo>
                    <a:pt x="790806" y="914641"/>
                    <a:pt x="791531" y="931298"/>
                    <a:pt x="771978" y="932746"/>
                  </a:cubicBezTo>
                  <a:cubicBezTo>
                    <a:pt x="748804" y="934194"/>
                    <a:pt x="722733" y="944333"/>
                    <a:pt x="702456" y="921883"/>
                  </a:cubicBezTo>
                  <a:cubicBezTo>
                    <a:pt x="712595" y="908124"/>
                    <a:pt x="722009" y="926229"/>
                    <a:pt x="729975" y="917538"/>
                  </a:cubicBezTo>
                  <a:cubicBezTo>
                    <a:pt x="730699" y="915366"/>
                    <a:pt x="732148" y="913917"/>
                    <a:pt x="731424" y="911745"/>
                  </a:cubicBezTo>
                  <a:cubicBezTo>
                    <a:pt x="731424" y="909572"/>
                    <a:pt x="729251" y="907400"/>
                    <a:pt x="728527" y="905227"/>
                  </a:cubicBezTo>
                  <a:cubicBezTo>
                    <a:pt x="715491" y="880605"/>
                    <a:pt x="688697" y="853086"/>
                    <a:pt x="693766" y="833533"/>
                  </a:cubicBezTo>
                  <a:cubicBezTo>
                    <a:pt x="701732" y="804566"/>
                    <a:pt x="743010" y="833533"/>
                    <a:pt x="767633" y="814704"/>
                  </a:cubicBezTo>
                  <a:cubicBezTo>
                    <a:pt x="727078" y="806739"/>
                    <a:pt x="671316" y="835706"/>
                    <a:pt x="649591" y="771978"/>
                  </a:cubicBezTo>
                  <a:cubicBezTo>
                    <a:pt x="649591" y="782116"/>
                    <a:pt x="649591" y="792255"/>
                    <a:pt x="649591" y="806014"/>
                  </a:cubicBezTo>
                  <a:cubicBezTo>
                    <a:pt x="628590" y="792979"/>
                    <a:pt x="622796" y="774150"/>
                    <a:pt x="609761" y="756046"/>
                  </a:cubicBezTo>
                  <a:cubicBezTo>
                    <a:pt x="666247" y="749528"/>
                    <a:pt x="716940" y="755321"/>
                    <a:pt x="767633" y="756046"/>
                  </a:cubicBezTo>
                  <a:close/>
                  <a:moveTo>
                    <a:pt x="420025" y="882053"/>
                  </a:moveTo>
                  <a:cubicBezTo>
                    <a:pt x="430164" y="819050"/>
                    <a:pt x="433061" y="755321"/>
                    <a:pt x="435957" y="692318"/>
                  </a:cubicBezTo>
                  <a:cubicBezTo>
                    <a:pt x="435957" y="685800"/>
                    <a:pt x="440302" y="678558"/>
                    <a:pt x="443923" y="669144"/>
                  </a:cubicBezTo>
                  <a:cubicBezTo>
                    <a:pt x="475063" y="688697"/>
                    <a:pt x="503306" y="708250"/>
                    <a:pt x="532998" y="727079"/>
                  </a:cubicBezTo>
                  <a:cubicBezTo>
                    <a:pt x="549654" y="737941"/>
                    <a:pt x="549654" y="753873"/>
                    <a:pt x="544585" y="769081"/>
                  </a:cubicBezTo>
                  <a:cubicBezTo>
                    <a:pt x="535170" y="795151"/>
                    <a:pt x="517790" y="761839"/>
                    <a:pt x="504030" y="774874"/>
                  </a:cubicBezTo>
                  <a:cubicBezTo>
                    <a:pt x="510548" y="787910"/>
                    <a:pt x="525756" y="788634"/>
                    <a:pt x="538067" y="792255"/>
                  </a:cubicBezTo>
                  <a:cubicBezTo>
                    <a:pt x="555447" y="798048"/>
                    <a:pt x="559068" y="809635"/>
                    <a:pt x="558344" y="826292"/>
                  </a:cubicBezTo>
                  <a:cubicBezTo>
                    <a:pt x="557620" y="840775"/>
                    <a:pt x="559792" y="855983"/>
                    <a:pt x="557620" y="870466"/>
                  </a:cubicBezTo>
                  <a:cubicBezTo>
                    <a:pt x="556172" y="882778"/>
                    <a:pt x="567034" y="901606"/>
                    <a:pt x="541688" y="908124"/>
                  </a:cubicBezTo>
                  <a:cubicBezTo>
                    <a:pt x="617727" y="932022"/>
                    <a:pt x="693766" y="947230"/>
                    <a:pt x="768357" y="956644"/>
                  </a:cubicBezTo>
                  <a:cubicBezTo>
                    <a:pt x="845844" y="966058"/>
                    <a:pt x="924056" y="950126"/>
                    <a:pt x="995026" y="908848"/>
                  </a:cubicBezTo>
                  <a:cubicBezTo>
                    <a:pt x="1006613" y="942161"/>
                    <a:pt x="996474" y="960265"/>
                    <a:pt x="968231" y="974749"/>
                  </a:cubicBezTo>
                  <a:cubicBezTo>
                    <a:pt x="930573" y="992129"/>
                    <a:pt x="891468" y="999371"/>
                    <a:pt x="850913" y="999371"/>
                  </a:cubicBezTo>
                  <a:cubicBezTo>
                    <a:pt x="818325" y="999371"/>
                    <a:pt x="807463" y="1011682"/>
                    <a:pt x="806738" y="1042098"/>
                  </a:cubicBezTo>
                  <a:cubicBezTo>
                    <a:pt x="806014" y="1057305"/>
                    <a:pt x="801669" y="1073237"/>
                    <a:pt x="792255" y="1088445"/>
                  </a:cubicBezTo>
                  <a:cubicBezTo>
                    <a:pt x="791531" y="1069616"/>
                    <a:pt x="790806" y="1050063"/>
                    <a:pt x="789358" y="1031235"/>
                  </a:cubicBezTo>
                  <a:cubicBezTo>
                    <a:pt x="787910" y="1004440"/>
                    <a:pt x="776323" y="997198"/>
                    <a:pt x="747355" y="994301"/>
                  </a:cubicBezTo>
                  <a:cubicBezTo>
                    <a:pt x="645970" y="982715"/>
                    <a:pt x="543860" y="974749"/>
                    <a:pt x="450441" y="926229"/>
                  </a:cubicBezTo>
                  <a:cubicBezTo>
                    <a:pt x="432336" y="916814"/>
                    <a:pt x="415680" y="904503"/>
                    <a:pt x="420025" y="882053"/>
                  </a:cubicBezTo>
                  <a:close/>
                  <a:moveTo>
                    <a:pt x="409887" y="1354944"/>
                  </a:moveTo>
                  <a:cubicBezTo>
                    <a:pt x="573552" y="1279629"/>
                    <a:pt x="747355" y="1244868"/>
                    <a:pt x="924056" y="1221695"/>
                  </a:cubicBezTo>
                  <a:cubicBezTo>
                    <a:pt x="749528" y="1253559"/>
                    <a:pt x="578621" y="1299182"/>
                    <a:pt x="409887" y="1354944"/>
                  </a:cubicBezTo>
                  <a:close/>
                  <a:moveTo>
                    <a:pt x="950851" y="1142759"/>
                  </a:moveTo>
                  <a:cubicBezTo>
                    <a:pt x="806738" y="1181141"/>
                    <a:pt x="667696" y="1167381"/>
                    <a:pt x="532998" y="1100032"/>
                  </a:cubicBezTo>
                  <a:cubicBezTo>
                    <a:pt x="687973" y="1128275"/>
                    <a:pt x="843672" y="1192003"/>
                    <a:pt x="999371" y="1097135"/>
                  </a:cubicBezTo>
                  <a:cubicBezTo>
                    <a:pt x="993577" y="1125378"/>
                    <a:pt x="973300" y="1136965"/>
                    <a:pt x="950851" y="1142759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C3CB868-0A4A-47F7-B897-21D767440DE9}"/>
                </a:ext>
              </a:extLst>
            </p:cNvPr>
            <p:cNvSpPr/>
            <p:nvPr/>
          </p:nvSpPr>
          <p:spPr>
            <a:xfrm>
              <a:off x="6824649" y="4523962"/>
              <a:ext cx="96193" cy="511996"/>
            </a:xfrm>
            <a:custGeom>
              <a:avLst/>
              <a:gdLst>
                <a:gd name="connsiteX0" fmla="*/ 27396 w 96193"/>
                <a:gd name="connsiteY0" fmla="*/ 724 h 511996"/>
                <a:gd name="connsiteX1" fmla="*/ 20154 w 96193"/>
                <a:gd name="connsiteY1" fmla="*/ 0 h 511996"/>
                <a:gd name="connsiteX2" fmla="*/ 4222 w 96193"/>
                <a:gd name="connsiteY2" fmla="*/ 40554 h 511996"/>
                <a:gd name="connsiteX3" fmla="*/ 5670 w 96193"/>
                <a:gd name="connsiteY3" fmla="*/ 414956 h 511996"/>
                <a:gd name="connsiteX4" fmla="*/ 96193 w 96193"/>
                <a:gd name="connsiteY4" fmla="*/ 511997 h 511996"/>
                <a:gd name="connsiteX5" fmla="*/ 62157 w 96193"/>
                <a:gd name="connsiteY5" fmla="*/ 351228 h 511996"/>
                <a:gd name="connsiteX6" fmla="*/ 27396 w 96193"/>
                <a:gd name="connsiteY6" fmla="*/ 724 h 511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193" h="511996">
                  <a:moveTo>
                    <a:pt x="27396" y="724"/>
                  </a:moveTo>
                  <a:cubicBezTo>
                    <a:pt x="24499" y="0"/>
                    <a:pt x="22327" y="0"/>
                    <a:pt x="20154" y="0"/>
                  </a:cubicBezTo>
                  <a:cubicBezTo>
                    <a:pt x="6395" y="9414"/>
                    <a:pt x="4946" y="26070"/>
                    <a:pt x="4222" y="40554"/>
                  </a:cubicBezTo>
                  <a:cubicBezTo>
                    <a:pt x="601" y="165113"/>
                    <a:pt x="-3744" y="290397"/>
                    <a:pt x="5670" y="414956"/>
                  </a:cubicBezTo>
                  <a:cubicBezTo>
                    <a:pt x="12188" y="489547"/>
                    <a:pt x="22327" y="496064"/>
                    <a:pt x="96193" y="511997"/>
                  </a:cubicBezTo>
                  <a:cubicBezTo>
                    <a:pt x="83882" y="458407"/>
                    <a:pt x="70847" y="405542"/>
                    <a:pt x="62157" y="351228"/>
                  </a:cubicBezTo>
                  <a:cubicBezTo>
                    <a:pt x="39707" y="235359"/>
                    <a:pt x="42604" y="117318"/>
                    <a:pt x="27396" y="724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1A4ECC7-80CF-4150-85DB-E159681F8F5E}"/>
                </a:ext>
              </a:extLst>
            </p:cNvPr>
            <p:cNvSpPr/>
            <p:nvPr/>
          </p:nvSpPr>
          <p:spPr>
            <a:xfrm>
              <a:off x="5515556" y="3374174"/>
              <a:ext cx="1511740" cy="3488372"/>
            </a:xfrm>
            <a:custGeom>
              <a:avLst/>
              <a:gdLst>
                <a:gd name="connsiteX0" fmla="*/ 1498706 w 1511740"/>
                <a:gd name="connsiteY0" fmla="*/ 2604669 h 3488372"/>
                <a:gd name="connsiteX1" fmla="*/ 1496533 w 1511740"/>
                <a:gd name="connsiteY1" fmla="*/ 2603221 h 3488372"/>
                <a:gd name="connsiteX2" fmla="*/ 1493636 w 1511740"/>
                <a:gd name="connsiteY2" fmla="*/ 2622050 h 3488372"/>
                <a:gd name="connsiteX3" fmla="*/ 1485670 w 1511740"/>
                <a:gd name="connsiteY3" fmla="*/ 2741540 h 3488372"/>
                <a:gd name="connsiteX4" fmla="*/ 1482774 w 1511740"/>
                <a:gd name="connsiteY4" fmla="*/ 2800198 h 3488372"/>
                <a:gd name="connsiteX5" fmla="*/ 1448737 w 1511740"/>
                <a:gd name="connsiteY5" fmla="*/ 2801647 h 3488372"/>
                <a:gd name="connsiteX6" fmla="*/ 1454531 w 1511740"/>
                <a:gd name="connsiteY6" fmla="*/ 2764714 h 3488372"/>
                <a:gd name="connsiteX7" fmla="*/ 1477704 w 1511740"/>
                <a:gd name="connsiteY7" fmla="*/ 2745885 h 3488372"/>
                <a:gd name="connsiteX8" fmla="*/ 1444392 w 1511740"/>
                <a:gd name="connsiteY8" fmla="*/ 2715469 h 3488372"/>
                <a:gd name="connsiteX9" fmla="*/ 1473359 w 1511740"/>
                <a:gd name="connsiteY9" fmla="*/ 2623498 h 3488372"/>
                <a:gd name="connsiteX10" fmla="*/ 1471187 w 1511740"/>
                <a:gd name="connsiteY10" fmla="*/ 2607566 h 3488372"/>
                <a:gd name="connsiteX11" fmla="*/ 1477704 w 1511740"/>
                <a:gd name="connsiteY11" fmla="*/ 2555425 h 3488372"/>
                <a:gd name="connsiteX12" fmla="*/ 1487119 w 1511740"/>
                <a:gd name="connsiteY12" fmla="*/ 2551080 h 3488372"/>
                <a:gd name="connsiteX13" fmla="*/ 1487843 w 1511740"/>
                <a:gd name="connsiteY13" fmla="*/ 2548908 h 3488372"/>
                <a:gd name="connsiteX14" fmla="*/ 1503051 w 1511740"/>
                <a:gd name="connsiteY14" fmla="*/ 2517044 h 3488372"/>
                <a:gd name="connsiteX15" fmla="*/ 1494361 w 1511740"/>
                <a:gd name="connsiteY15" fmla="*/ 2412761 h 3488372"/>
                <a:gd name="connsiteX16" fmla="*/ 1490740 w 1511740"/>
                <a:gd name="connsiteY16" fmla="*/ 2346137 h 3488372"/>
                <a:gd name="connsiteX17" fmla="*/ 1485670 w 1511740"/>
                <a:gd name="connsiteY17" fmla="*/ 1942043 h 3488372"/>
                <a:gd name="connsiteX18" fmla="*/ 1448013 w 1511740"/>
                <a:gd name="connsiteY18" fmla="*/ 1705960 h 3488372"/>
                <a:gd name="connsiteX19" fmla="*/ 1423391 w 1511740"/>
                <a:gd name="connsiteY19" fmla="*/ 1668303 h 3488372"/>
                <a:gd name="connsiteX20" fmla="*/ 1413976 w 1511740"/>
                <a:gd name="connsiteY20" fmla="*/ 1667579 h 3488372"/>
                <a:gd name="connsiteX21" fmla="*/ 1415425 w 1511740"/>
                <a:gd name="connsiteY21" fmla="*/ 1676993 h 3488372"/>
                <a:gd name="connsiteX22" fmla="*/ 1404562 w 1511740"/>
                <a:gd name="connsiteY22" fmla="*/ 1686407 h 3488372"/>
                <a:gd name="connsiteX23" fmla="*/ 1362560 w 1511740"/>
                <a:gd name="connsiteY23" fmla="*/ 1805897 h 3488372"/>
                <a:gd name="connsiteX24" fmla="*/ 1334316 w 1511740"/>
                <a:gd name="connsiteY24" fmla="*/ 1781275 h 3488372"/>
                <a:gd name="connsiteX25" fmla="*/ 1316936 w 1511740"/>
                <a:gd name="connsiteY25" fmla="*/ 1826174 h 3488372"/>
                <a:gd name="connsiteX26" fmla="*/ 1316936 w 1511740"/>
                <a:gd name="connsiteY26" fmla="*/ 1742169 h 3488372"/>
                <a:gd name="connsiteX27" fmla="*/ 1009883 w 1511740"/>
                <a:gd name="connsiteY27" fmla="*/ 1796483 h 3488372"/>
                <a:gd name="connsiteX28" fmla="*/ 1203240 w 1511740"/>
                <a:gd name="connsiteY28" fmla="*/ 1788517 h 3488372"/>
                <a:gd name="connsiteX29" fmla="*/ 1293038 w 1511740"/>
                <a:gd name="connsiteY29" fmla="*/ 1734203 h 3488372"/>
                <a:gd name="connsiteX30" fmla="*/ 1304625 w 1511740"/>
                <a:gd name="connsiteY30" fmla="*/ 1684959 h 3488372"/>
                <a:gd name="connsiteX31" fmla="*/ 1267692 w 1511740"/>
                <a:gd name="connsiteY31" fmla="*/ 1288832 h 3488372"/>
                <a:gd name="connsiteX32" fmla="*/ 1264795 w 1511740"/>
                <a:gd name="connsiteY32" fmla="*/ 1170790 h 3488372"/>
                <a:gd name="connsiteX33" fmla="*/ 1154719 w 1511740"/>
                <a:gd name="connsiteY33" fmla="*/ 1155582 h 3488372"/>
                <a:gd name="connsiteX34" fmla="*/ 996124 w 1511740"/>
                <a:gd name="connsiteY34" fmla="*/ 1146168 h 3488372"/>
                <a:gd name="connsiteX35" fmla="*/ 1004090 w 1511740"/>
                <a:gd name="connsiteY35" fmla="*/ 1138926 h 3488372"/>
                <a:gd name="connsiteX36" fmla="*/ 1248139 w 1511740"/>
                <a:gd name="connsiteY36" fmla="*/ 1145443 h 3488372"/>
                <a:gd name="connsiteX37" fmla="*/ 1358214 w 1511740"/>
                <a:gd name="connsiteY37" fmla="*/ 1102717 h 3488372"/>
                <a:gd name="connsiteX38" fmla="*/ 1359663 w 1511740"/>
                <a:gd name="connsiteY38" fmla="*/ 1107786 h 3488372"/>
                <a:gd name="connsiteX39" fmla="*/ 1359663 w 1511740"/>
                <a:gd name="connsiteY39" fmla="*/ 1107786 h 3488372"/>
                <a:gd name="connsiteX40" fmla="*/ 1385009 w 1511740"/>
                <a:gd name="connsiteY40" fmla="*/ 987572 h 3488372"/>
                <a:gd name="connsiteX41" fmla="*/ 1376319 w 1511740"/>
                <a:gd name="connsiteY41" fmla="*/ 872427 h 3488372"/>
                <a:gd name="connsiteX42" fmla="*/ 1362560 w 1511740"/>
                <a:gd name="connsiteY42" fmla="*/ 718901 h 3488372"/>
                <a:gd name="connsiteX43" fmla="*/ 1286520 w 1511740"/>
                <a:gd name="connsiteY43" fmla="*/ 365500 h 3488372"/>
                <a:gd name="connsiteX44" fmla="*/ 1259002 w 1511740"/>
                <a:gd name="connsiteY44" fmla="*/ 354637 h 3488372"/>
                <a:gd name="connsiteX45" fmla="*/ 913567 w 1511740"/>
                <a:gd name="connsiteY45" fmla="*/ 393743 h 3488372"/>
                <a:gd name="connsiteX46" fmla="*/ 840424 w 1511740"/>
                <a:gd name="connsiteY46" fmla="*/ 482817 h 3488372"/>
                <a:gd name="connsiteX47" fmla="*/ 907773 w 1511740"/>
                <a:gd name="connsiteY47" fmla="*/ 860116 h 3488372"/>
                <a:gd name="connsiteX48" fmla="*/ 936017 w 1511740"/>
                <a:gd name="connsiteY48" fmla="*/ 1064335 h 3488372"/>
                <a:gd name="connsiteX49" fmla="*/ 899807 w 1511740"/>
                <a:gd name="connsiteY49" fmla="*/ 988296 h 3488372"/>
                <a:gd name="connsiteX50" fmla="*/ 933120 w 1511740"/>
                <a:gd name="connsiteY50" fmla="*/ 1117200 h 3488372"/>
                <a:gd name="connsiteX51" fmla="*/ 938189 w 1511740"/>
                <a:gd name="connsiteY51" fmla="*/ 1124442 h 3488372"/>
                <a:gd name="connsiteX52" fmla="*/ 931671 w 1511740"/>
                <a:gd name="connsiteY52" fmla="*/ 1124442 h 3488372"/>
                <a:gd name="connsiteX53" fmla="*/ 894738 w 1511740"/>
                <a:gd name="connsiteY53" fmla="*/ 1014367 h 3488372"/>
                <a:gd name="connsiteX54" fmla="*/ 815802 w 1511740"/>
                <a:gd name="connsiteY54" fmla="*/ 426331 h 3488372"/>
                <a:gd name="connsiteX55" fmla="*/ 789732 w 1511740"/>
                <a:gd name="connsiteY55" fmla="*/ 403157 h 3488372"/>
                <a:gd name="connsiteX56" fmla="*/ 656482 w 1511740"/>
                <a:gd name="connsiteY56" fmla="*/ 390846 h 3488372"/>
                <a:gd name="connsiteX57" fmla="*/ 654310 w 1511740"/>
                <a:gd name="connsiteY57" fmla="*/ 393743 h 3488372"/>
                <a:gd name="connsiteX58" fmla="*/ 676759 w 1511740"/>
                <a:gd name="connsiteY58" fmla="*/ 546545 h 3488372"/>
                <a:gd name="connsiteX59" fmla="*/ 690519 w 1511740"/>
                <a:gd name="connsiteY59" fmla="*/ 685588 h 3488372"/>
                <a:gd name="connsiteX60" fmla="*/ 682553 w 1511740"/>
                <a:gd name="connsiteY60" fmla="*/ 714555 h 3488372"/>
                <a:gd name="connsiteX61" fmla="*/ 636929 w 1511740"/>
                <a:gd name="connsiteY61" fmla="*/ 454574 h 3488372"/>
                <a:gd name="connsiteX62" fmla="*/ 617377 w 1511740"/>
                <a:gd name="connsiteY62" fmla="*/ 396640 h 3488372"/>
                <a:gd name="connsiteX63" fmla="*/ 625343 w 1511740"/>
                <a:gd name="connsiteY63" fmla="*/ 395191 h 3488372"/>
                <a:gd name="connsiteX64" fmla="*/ 618101 w 1511740"/>
                <a:gd name="connsiteY64" fmla="*/ 391570 h 3488372"/>
                <a:gd name="connsiteX65" fmla="*/ 607238 w 1511740"/>
                <a:gd name="connsiteY65" fmla="*/ 382880 h 3488372"/>
                <a:gd name="connsiteX66" fmla="*/ 554373 w 1511740"/>
                <a:gd name="connsiteY66" fmla="*/ 364776 h 3488372"/>
                <a:gd name="connsiteX67" fmla="*/ 546407 w 1511740"/>
                <a:gd name="connsiteY67" fmla="*/ 410399 h 3488372"/>
                <a:gd name="connsiteX68" fmla="*/ 547131 w 1511740"/>
                <a:gd name="connsiteY68" fmla="*/ 439366 h 3488372"/>
                <a:gd name="connsiteX69" fmla="*/ 539165 w 1511740"/>
                <a:gd name="connsiteY69" fmla="*/ 622584 h 3488372"/>
                <a:gd name="connsiteX70" fmla="*/ 523233 w 1511740"/>
                <a:gd name="connsiteY70" fmla="*/ 456747 h 3488372"/>
                <a:gd name="connsiteX71" fmla="*/ 496438 w 1511740"/>
                <a:gd name="connsiteY71" fmla="*/ 411847 h 3488372"/>
                <a:gd name="connsiteX72" fmla="*/ 471816 w 1511740"/>
                <a:gd name="connsiteY72" fmla="*/ 371293 h 3488372"/>
                <a:gd name="connsiteX73" fmla="*/ 439228 w 1511740"/>
                <a:gd name="connsiteY73" fmla="*/ 334360 h 3488372"/>
                <a:gd name="connsiteX74" fmla="*/ 376948 w 1511740"/>
                <a:gd name="connsiteY74" fmla="*/ 256148 h 3488372"/>
                <a:gd name="connsiteX75" fmla="*/ 366810 w 1511740"/>
                <a:gd name="connsiteY75" fmla="*/ 114209 h 3488372"/>
                <a:gd name="connsiteX76" fmla="*/ 297288 w 1511740"/>
                <a:gd name="connsiteY76" fmla="*/ 54826 h 3488372"/>
                <a:gd name="connsiteX77" fmla="*/ 267597 w 1511740"/>
                <a:gd name="connsiteY77" fmla="*/ 73655 h 3488372"/>
                <a:gd name="connsiteX78" fmla="*/ 242250 w 1511740"/>
                <a:gd name="connsiteY78" fmla="*/ 96828 h 3488372"/>
                <a:gd name="connsiteX79" fmla="*/ 282080 w 1511740"/>
                <a:gd name="connsiteY79" fmla="*/ 120726 h 3488372"/>
                <a:gd name="connsiteX80" fmla="*/ 274114 w 1511740"/>
                <a:gd name="connsiteY80" fmla="*/ 206180 h 3488372"/>
                <a:gd name="connsiteX81" fmla="*/ 279908 w 1511740"/>
                <a:gd name="connsiteY81" fmla="*/ 254700 h 3488372"/>
                <a:gd name="connsiteX82" fmla="*/ 334222 w 1511740"/>
                <a:gd name="connsiteY82" fmla="*/ 246734 h 3488372"/>
                <a:gd name="connsiteX83" fmla="*/ 354499 w 1511740"/>
                <a:gd name="connsiteY83" fmla="*/ 219215 h 3488372"/>
                <a:gd name="connsiteX84" fmla="*/ 363913 w 1511740"/>
                <a:gd name="connsiteY84" fmla="*/ 252527 h 3488372"/>
                <a:gd name="connsiteX85" fmla="*/ 346533 w 1511740"/>
                <a:gd name="connsiteY85" fmla="*/ 272080 h 3488372"/>
                <a:gd name="connsiteX86" fmla="*/ 166211 w 1511740"/>
                <a:gd name="connsiteY86" fmla="*/ 256873 h 3488372"/>
                <a:gd name="connsiteX87" fmla="*/ 99587 w 1511740"/>
                <a:gd name="connsiteY87" fmla="*/ 187351 h 3488372"/>
                <a:gd name="connsiteX88" fmla="*/ 138692 w 1511740"/>
                <a:gd name="connsiteY88" fmla="*/ 194593 h 3488372"/>
                <a:gd name="connsiteX89" fmla="*/ 157521 w 1511740"/>
                <a:gd name="connsiteY89" fmla="*/ 189524 h 3488372"/>
                <a:gd name="connsiteX90" fmla="*/ 141589 w 1511740"/>
                <a:gd name="connsiteY90" fmla="*/ 43239 h 3488372"/>
                <a:gd name="connsiteX91" fmla="*/ 119864 w 1511740"/>
                <a:gd name="connsiteY91" fmla="*/ 26583 h 3488372"/>
                <a:gd name="connsiteX92" fmla="*/ 80034 w 1511740"/>
                <a:gd name="connsiteY92" fmla="*/ 9203 h 3488372"/>
                <a:gd name="connsiteX93" fmla="*/ 55412 w 1511740"/>
                <a:gd name="connsiteY93" fmla="*/ 4857 h 3488372"/>
                <a:gd name="connsiteX94" fmla="*/ 51067 w 1511740"/>
                <a:gd name="connsiteY94" fmla="*/ 38170 h 3488372"/>
                <a:gd name="connsiteX95" fmla="*/ 58308 w 1511740"/>
                <a:gd name="connsiteY95" fmla="*/ 109864 h 3488372"/>
                <a:gd name="connsiteX96" fmla="*/ 40204 w 1511740"/>
                <a:gd name="connsiteY96" fmla="*/ 201111 h 3488372"/>
                <a:gd name="connsiteX97" fmla="*/ 29341 w 1511740"/>
                <a:gd name="connsiteY97" fmla="*/ 200386 h 3488372"/>
                <a:gd name="connsiteX98" fmla="*/ 9788 w 1511740"/>
                <a:gd name="connsiteY98" fmla="*/ 210525 h 3488372"/>
                <a:gd name="connsiteX99" fmla="*/ 9064 w 1511740"/>
                <a:gd name="connsiteY99" fmla="*/ 295978 h 3488372"/>
                <a:gd name="connsiteX100" fmla="*/ 24272 w 1511740"/>
                <a:gd name="connsiteY100" fmla="*/ 334360 h 3488372"/>
                <a:gd name="connsiteX101" fmla="*/ 37307 w 1511740"/>
                <a:gd name="connsiteY101" fmla="*/ 458195 h 3488372"/>
                <a:gd name="connsiteX102" fmla="*/ 42376 w 1511740"/>
                <a:gd name="connsiteY102" fmla="*/ 485714 h 3488372"/>
                <a:gd name="connsiteX103" fmla="*/ 50342 w 1511740"/>
                <a:gd name="connsiteY103" fmla="*/ 708762 h 3488372"/>
                <a:gd name="connsiteX104" fmla="*/ 54687 w 1511740"/>
                <a:gd name="connsiteY104" fmla="*/ 715280 h 3488372"/>
                <a:gd name="connsiteX105" fmla="*/ 61929 w 1511740"/>
                <a:gd name="connsiteY105" fmla="*/ 739178 h 3488372"/>
                <a:gd name="connsiteX106" fmla="*/ 62653 w 1511740"/>
                <a:gd name="connsiteY106" fmla="*/ 771766 h 3488372"/>
                <a:gd name="connsiteX107" fmla="*/ 51791 w 1511740"/>
                <a:gd name="connsiteY107" fmla="*/ 742074 h 3488372"/>
                <a:gd name="connsiteX108" fmla="*/ 51067 w 1511740"/>
                <a:gd name="connsiteY108" fmla="*/ 746419 h 3488372"/>
                <a:gd name="connsiteX109" fmla="*/ 38755 w 1511740"/>
                <a:gd name="connsiteY109" fmla="*/ 928913 h 3488372"/>
                <a:gd name="connsiteX110" fmla="*/ 46721 w 1511740"/>
                <a:gd name="connsiteY110" fmla="*/ 979606 h 3488372"/>
                <a:gd name="connsiteX111" fmla="*/ 85827 w 1511740"/>
                <a:gd name="connsiteY111" fmla="*/ 1008573 h 3488372"/>
                <a:gd name="connsiteX112" fmla="*/ 93069 w 1511740"/>
                <a:gd name="connsiteY112" fmla="*/ 1001331 h 3488372"/>
                <a:gd name="connsiteX113" fmla="*/ 107553 w 1511740"/>
                <a:gd name="connsiteY113" fmla="*/ 1068680 h 3488372"/>
                <a:gd name="connsiteX114" fmla="*/ 126381 w 1511740"/>
                <a:gd name="connsiteY114" fmla="*/ 1106338 h 3488372"/>
                <a:gd name="connsiteX115" fmla="*/ 132175 w 1511740"/>
                <a:gd name="connsiteY115" fmla="*/ 1065783 h 3488372"/>
                <a:gd name="connsiteX116" fmla="*/ 255286 w 1511740"/>
                <a:gd name="connsiteY116" fmla="*/ 1322868 h 3488372"/>
                <a:gd name="connsiteX117" fmla="*/ 266148 w 1511740"/>
                <a:gd name="connsiteY117" fmla="*/ 1351835 h 3488372"/>
                <a:gd name="connsiteX118" fmla="*/ 219801 w 1511740"/>
                <a:gd name="connsiteY118" fmla="*/ 1296797 h 3488372"/>
                <a:gd name="connsiteX119" fmla="*/ 176350 w 1511740"/>
                <a:gd name="connsiteY119" fmla="*/ 1228000 h 3488372"/>
                <a:gd name="connsiteX120" fmla="*/ 138692 w 1511740"/>
                <a:gd name="connsiteY120" fmla="*/ 1162100 h 3488372"/>
                <a:gd name="connsiteX121" fmla="*/ 139417 w 1511740"/>
                <a:gd name="connsiteY121" fmla="*/ 1285935 h 3488372"/>
                <a:gd name="connsiteX122" fmla="*/ 124209 w 1511740"/>
                <a:gd name="connsiteY122" fmla="*/ 1160651 h 3488372"/>
                <a:gd name="connsiteX123" fmla="*/ 121312 w 1511740"/>
                <a:gd name="connsiteY123" fmla="*/ 1174411 h 3488372"/>
                <a:gd name="connsiteX124" fmla="*/ 119140 w 1511740"/>
                <a:gd name="connsiteY124" fmla="*/ 1296797 h 3488372"/>
                <a:gd name="connsiteX125" fmla="*/ 203145 w 1511740"/>
                <a:gd name="connsiteY125" fmla="*/ 1625576 h 3488372"/>
                <a:gd name="connsiteX126" fmla="*/ 225594 w 1511740"/>
                <a:gd name="connsiteY126" fmla="*/ 1655267 h 3488372"/>
                <a:gd name="connsiteX127" fmla="*/ 219801 w 1511740"/>
                <a:gd name="connsiteY127" fmla="*/ 1619058 h 3488372"/>
                <a:gd name="connsiteX128" fmla="*/ 457332 w 1511740"/>
                <a:gd name="connsiteY128" fmla="*/ 1702339 h 3488372"/>
                <a:gd name="connsiteX129" fmla="*/ 487024 w 1511740"/>
                <a:gd name="connsiteY129" fmla="*/ 1695821 h 3488372"/>
                <a:gd name="connsiteX130" fmla="*/ 488472 w 1511740"/>
                <a:gd name="connsiteY130" fmla="*/ 1692200 h 3488372"/>
                <a:gd name="connsiteX131" fmla="*/ 517440 w 1511740"/>
                <a:gd name="connsiteY131" fmla="*/ 1685683 h 3488372"/>
                <a:gd name="connsiteX132" fmla="*/ 565236 w 1511740"/>
                <a:gd name="connsiteY132" fmla="*/ 1637163 h 3488372"/>
                <a:gd name="connsiteX133" fmla="*/ 575374 w 1511740"/>
                <a:gd name="connsiteY133" fmla="*/ 1650198 h 3488372"/>
                <a:gd name="connsiteX134" fmla="*/ 626067 w 1511740"/>
                <a:gd name="connsiteY134" fmla="*/ 1692200 h 3488372"/>
                <a:gd name="connsiteX135" fmla="*/ 751350 w 1511740"/>
                <a:gd name="connsiteY135" fmla="*/ 1674820 h 3488372"/>
                <a:gd name="connsiteX136" fmla="*/ 788283 w 1511740"/>
                <a:gd name="connsiteY136" fmla="*/ 1598057 h 3488372"/>
                <a:gd name="connsiteX137" fmla="*/ 782490 w 1511740"/>
                <a:gd name="connsiteY137" fmla="*/ 1573435 h 3488372"/>
                <a:gd name="connsiteX138" fmla="*/ 792629 w 1511740"/>
                <a:gd name="connsiteY138" fmla="*/ 1550261 h 3488372"/>
                <a:gd name="connsiteX139" fmla="*/ 789008 w 1511740"/>
                <a:gd name="connsiteY139" fmla="*/ 1535777 h 3488372"/>
                <a:gd name="connsiteX140" fmla="*/ 765834 w 1511740"/>
                <a:gd name="connsiteY140" fmla="*/ 1511879 h 3488372"/>
                <a:gd name="connsiteX141" fmla="*/ 772351 w 1511740"/>
                <a:gd name="connsiteY141" fmla="*/ 1540122 h 3488372"/>
                <a:gd name="connsiteX142" fmla="*/ 713693 w 1511740"/>
                <a:gd name="connsiteY142" fmla="*/ 1571262 h 3488372"/>
                <a:gd name="connsiteX143" fmla="*/ 726728 w 1511740"/>
                <a:gd name="connsiteY143" fmla="*/ 1523466 h 3488372"/>
                <a:gd name="connsiteX144" fmla="*/ 733970 w 1511740"/>
                <a:gd name="connsiteY144" fmla="*/ 1468429 h 3488372"/>
                <a:gd name="connsiteX145" fmla="*/ 722383 w 1511740"/>
                <a:gd name="connsiteY145" fmla="*/ 1409770 h 3488372"/>
                <a:gd name="connsiteX146" fmla="*/ 568856 w 1511740"/>
                <a:gd name="connsiteY146" fmla="*/ 1503913 h 3488372"/>
                <a:gd name="connsiteX147" fmla="*/ 494266 w 1511740"/>
                <a:gd name="connsiteY147" fmla="*/ 1500292 h 3488372"/>
                <a:gd name="connsiteX148" fmla="*/ 487024 w 1511740"/>
                <a:gd name="connsiteY148" fmla="*/ 1490878 h 3488372"/>
                <a:gd name="connsiteX149" fmla="*/ 496438 w 1511740"/>
                <a:gd name="connsiteY149" fmla="*/ 1482188 h 3488372"/>
                <a:gd name="connsiteX150" fmla="*/ 520336 w 1511740"/>
                <a:gd name="connsiteY150" fmla="*/ 1460462 h 3488372"/>
                <a:gd name="connsiteX151" fmla="*/ 613031 w 1511740"/>
                <a:gd name="connsiteY151" fmla="*/ 1485809 h 3488372"/>
                <a:gd name="connsiteX152" fmla="*/ 712244 w 1511740"/>
                <a:gd name="connsiteY152" fmla="*/ 1390217 h 3488372"/>
                <a:gd name="connsiteX153" fmla="*/ 720935 w 1511740"/>
                <a:gd name="connsiteY153" fmla="*/ 1361974 h 3488372"/>
                <a:gd name="connsiteX154" fmla="*/ 730349 w 1511740"/>
                <a:gd name="connsiteY154" fmla="*/ 1388044 h 3488372"/>
                <a:gd name="connsiteX155" fmla="*/ 732521 w 1511740"/>
                <a:gd name="connsiteY155" fmla="*/ 1382251 h 3488372"/>
                <a:gd name="connsiteX156" fmla="*/ 740487 w 1511740"/>
                <a:gd name="connsiteY156" fmla="*/ 1366319 h 3488372"/>
                <a:gd name="connsiteX157" fmla="*/ 738315 w 1511740"/>
                <a:gd name="connsiteY157" fmla="*/ 1334455 h 3488372"/>
                <a:gd name="connsiteX158" fmla="*/ 723107 w 1511740"/>
                <a:gd name="connsiteY158" fmla="*/ 1099096 h 3488372"/>
                <a:gd name="connsiteX159" fmla="*/ 715141 w 1511740"/>
                <a:gd name="connsiteY159" fmla="*/ 1046955 h 3488372"/>
                <a:gd name="connsiteX160" fmla="*/ 728901 w 1511740"/>
                <a:gd name="connsiteY160" fmla="*/ 949914 h 3488372"/>
                <a:gd name="connsiteX161" fmla="*/ 749178 w 1511740"/>
                <a:gd name="connsiteY161" fmla="*/ 1073025 h 3488372"/>
                <a:gd name="connsiteX162" fmla="*/ 817251 w 1511740"/>
                <a:gd name="connsiteY162" fmla="*/ 1488706 h 3488372"/>
                <a:gd name="connsiteX163" fmla="*/ 821596 w 1511740"/>
                <a:gd name="connsiteY163" fmla="*/ 1500292 h 3488372"/>
                <a:gd name="connsiteX164" fmla="*/ 833907 w 1511740"/>
                <a:gd name="connsiteY164" fmla="*/ 1487257 h 3488372"/>
                <a:gd name="connsiteX165" fmla="*/ 943258 w 1511740"/>
                <a:gd name="connsiteY165" fmla="*/ 1747963 h 3488372"/>
                <a:gd name="connsiteX166" fmla="*/ 983088 w 1511740"/>
                <a:gd name="connsiteY166" fmla="*/ 1831243 h 3488372"/>
                <a:gd name="connsiteX167" fmla="*/ 1019297 w 1511740"/>
                <a:gd name="connsiteY167" fmla="*/ 1893523 h 3488372"/>
                <a:gd name="connsiteX168" fmla="*/ 940362 w 1511740"/>
                <a:gd name="connsiteY168" fmla="*/ 1827622 h 3488372"/>
                <a:gd name="connsiteX169" fmla="*/ 936741 w 1511740"/>
                <a:gd name="connsiteY169" fmla="*/ 1861659 h 3488372"/>
                <a:gd name="connsiteX170" fmla="*/ 931671 w 1511740"/>
                <a:gd name="connsiteY170" fmla="*/ 1875419 h 3488372"/>
                <a:gd name="connsiteX171" fmla="*/ 936741 w 1511740"/>
                <a:gd name="connsiteY171" fmla="*/ 1924663 h 3488372"/>
                <a:gd name="connsiteX172" fmla="*/ 973674 w 1511740"/>
                <a:gd name="connsiteY172" fmla="*/ 2165091 h 3488372"/>
                <a:gd name="connsiteX173" fmla="*/ 979467 w 1511740"/>
                <a:gd name="connsiteY173" fmla="*/ 2204197 h 3488372"/>
                <a:gd name="connsiteX174" fmla="*/ 988158 w 1511740"/>
                <a:gd name="connsiteY174" fmla="*/ 2361344 h 3488372"/>
                <a:gd name="connsiteX175" fmla="*/ 952673 w 1511740"/>
                <a:gd name="connsiteY175" fmla="*/ 2514871 h 3488372"/>
                <a:gd name="connsiteX176" fmla="*/ 944707 w 1511740"/>
                <a:gd name="connsiteY176" fmla="*/ 2668398 h 3488372"/>
                <a:gd name="connsiteX177" fmla="*/ 946155 w 1511740"/>
                <a:gd name="connsiteY177" fmla="*/ 2732126 h 3488372"/>
                <a:gd name="connsiteX178" fmla="*/ 965708 w 1511740"/>
                <a:gd name="connsiteY178" fmla="*/ 2776300 h 3488372"/>
                <a:gd name="connsiteX179" fmla="*/ 1016401 w 1511740"/>
                <a:gd name="connsiteY179" fmla="*/ 2882031 h 3488372"/>
                <a:gd name="connsiteX180" fmla="*/ 1062748 w 1511740"/>
                <a:gd name="connsiteY180" fmla="*/ 2954449 h 3488372"/>
                <a:gd name="connsiteX181" fmla="*/ 1113441 w 1511740"/>
                <a:gd name="connsiteY181" fmla="*/ 2972554 h 3488372"/>
                <a:gd name="connsiteX182" fmla="*/ 1125752 w 1511740"/>
                <a:gd name="connsiteY182" fmla="*/ 2962415 h 3488372"/>
                <a:gd name="connsiteX183" fmla="*/ 1234379 w 1511740"/>
                <a:gd name="connsiteY183" fmla="*/ 2971830 h 3488372"/>
                <a:gd name="connsiteX184" fmla="*/ 1256829 w 1511740"/>
                <a:gd name="connsiteY184" fmla="*/ 2979071 h 3488372"/>
                <a:gd name="connsiteX185" fmla="*/ 1147478 w 1511740"/>
                <a:gd name="connsiteY185" fmla="*/ 2976175 h 3488372"/>
                <a:gd name="connsiteX186" fmla="*/ 1125752 w 1511740"/>
                <a:gd name="connsiteY186" fmla="*/ 2976175 h 3488372"/>
                <a:gd name="connsiteX187" fmla="*/ 1122131 w 1511740"/>
                <a:gd name="connsiteY187" fmla="*/ 2980520 h 3488372"/>
                <a:gd name="connsiteX188" fmla="*/ 1043195 w 1511740"/>
                <a:gd name="connsiteY188" fmla="*/ 3212258 h 3488372"/>
                <a:gd name="connsiteX189" fmla="*/ 1041747 w 1511740"/>
                <a:gd name="connsiteY189" fmla="*/ 3226742 h 3488372"/>
                <a:gd name="connsiteX190" fmla="*/ 1036678 w 1511740"/>
                <a:gd name="connsiteY190" fmla="*/ 3249915 h 3488372"/>
                <a:gd name="connsiteX191" fmla="*/ 1030884 w 1511740"/>
                <a:gd name="connsiteY191" fmla="*/ 3288297 h 3488372"/>
                <a:gd name="connsiteX192" fmla="*/ 1027988 w 1511740"/>
                <a:gd name="connsiteY192" fmla="*/ 3392579 h 3488372"/>
                <a:gd name="connsiteX193" fmla="*/ 1029436 w 1511740"/>
                <a:gd name="connsiteY193" fmla="*/ 3396924 h 3488372"/>
                <a:gd name="connsiteX194" fmla="*/ 1231483 w 1511740"/>
                <a:gd name="connsiteY194" fmla="*/ 3446168 h 3488372"/>
                <a:gd name="connsiteX195" fmla="*/ 1327075 w 1511740"/>
                <a:gd name="connsiteY195" fmla="*/ 3425167 h 3488372"/>
                <a:gd name="connsiteX196" fmla="*/ 1455979 w 1511740"/>
                <a:gd name="connsiteY196" fmla="*/ 3286849 h 3488372"/>
                <a:gd name="connsiteX197" fmla="*/ 1379940 w 1511740"/>
                <a:gd name="connsiteY197" fmla="*/ 3415029 h 3488372"/>
                <a:gd name="connsiteX198" fmla="*/ 1065645 w 1511740"/>
                <a:gd name="connsiteY198" fmla="*/ 3436030 h 3488372"/>
                <a:gd name="connsiteX199" fmla="*/ 1018573 w 1511740"/>
                <a:gd name="connsiteY199" fmla="*/ 3399821 h 3488372"/>
                <a:gd name="connsiteX200" fmla="*/ 1020022 w 1511740"/>
                <a:gd name="connsiteY200" fmla="*/ 3397648 h 3488372"/>
                <a:gd name="connsiteX201" fmla="*/ 1008435 w 1511740"/>
                <a:gd name="connsiteY201" fmla="*/ 3399097 h 3488372"/>
                <a:gd name="connsiteX202" fmla="*/ 1046092 w 1511740"/>
                <a:gd name="connsiteY202" fmla="*/ 3455583 h 3488372"/>
                <a:gd name="connsiteX203" fmla="*/ 1353869 w 1511740"/>
                <a:gd name="connsiteY203" fmla="*/ 3454859 h 3488372"/>
                <a:gd name="connsiteX204" fmla="*/ 1487119 w 1511740"/>
                <a:gd name="connsiteY204" fmla="*/ 3254985 h 3488372"/>
                <a:gd name="connsiteX205" fmla="*/ 1500154 w 1511740"/>
                <a:gd name="connsiteY205" fmla="*/ 3236156 h 3488372"/>
                <a:gd name="connsiteX206" fmla="*/ 1487843 w 1511740"/>
                <a:gd name="connsiteY206" fmla="*/ 3199223 h 3488372"/>
                <a:gd name="connsiteX207" fmla="*/ 1480601 w 1511740"/>
                <a:gd name="connsiteY207" fmla="*/ 3190532 h 3488372"/>
                <a:gd name="connsiteX208" fmla="*/ 1484222 w 1511740"/>
                <a:gd name="connsiteY208" fmla="*/ 3100734 h 3488372"/>
                <a:gd name="connsiteX209" fmla="*/ 1497981 w 1511740"/>
                <a:gd name="connsiteY209" fmla="*/ 3008763 h 3488372"/>
                <a:gd name="connsiteX210" fmla="*/ 1487843 w 1511740"/>
                <a:gd name="connsiteY210" fmla="*/ 2945035 h 3488372"/>
                <a:gd name="connsiteX211" fmla="*/ 1488567 w 1511740"/>
                <a:gd name="connsiteY211" fmla="*/ 2939966 h 3488372"/>
                <a:gd name="connsiteX212" fmla="*/ 1484946 w 1511740"/>
                <a:gd name="connsiteY212" fmla="*/ 2943587 h 3488372"/>
                <a:gd name="connsiteX213" fmla="*/ 1461048 w 1511740"/>
                <a:gd name="connsiteY213" fmla="*/ 2933448 h 3488372"/>
                <a:gd name="connsiteX214" fmla="*/ 1387182 w 1511740"/>
                <a:gd name="connsiteY214" fmla="*/ 2953001 h 3488372"/>
                <a:gd name="connsiteX215" fmla="*/ 1379940 w 1511740"/>
                <a:gd name="connsiteY215" fmla="*/ 2953001 h 3488372"/>
                <a:gd name="connsiteX216" fmla="*/ 1258277 w 1511740"/>
                <a:gd name="connsiteY216" fmla="*/ 2973278 h 3488372"/>
                <a:gd name="connsiteX217" fmla="*/ 1236552 w 1511740"/>
                <a:gd name="connsiteY217" fmla="*/ 2967485 h 3488372"/>
                <a:gd name="connsiteX218" fmla="*/ 1381388 w 1511740"/>
                <a:gd name="connsiteY218" fmla="*/ 2944311 h 3488372"/>
                <a:gd name="connsiteX219" fmla="*/ 1381388 w 1511740"/>
                <a:gd name="connsiteY219" fmla="*/ 2944311 h 3488372"/>
                <a:gd name="connsiteX220" fmla="*/ 1435702 w 1511740"/>
                <a:gd name="connsiteY220" fmla="*/ 2929103 h 3488372"/>
                <a:gd name="connsiteX221" fmla="*/ 1463945 w 1511740"/>
                <a:gd name="connsiteY221" fmla="*/ 2887100 h 3488372"/>
                <a:gd name="connsiteX222" fmla="*/ 1503775 w 1511740"/>
                <a:gd name="connsiteY222" fmla="*/ 2894342 h 3488372"/>
                <a:gd name="connsiteX223" fmla="*/ 1511741 w 1511740"/>
                <a:gd name="connsiteY223" fmla="*/ 2887825 h 3488372"/>
                <a:gd name="connsiteX224" fmla="*/ 1498706 w 1511740"/>
                <a:gd name="connsiteY224" fmla="*/ 2604669 h 3488372"/>
                <a:gd name="connsiteX225" fmla="*/ 65550 w 1511740"/>
                <a:gd name="connsiteY225" fmla="*/ 854323 h 3488372"/>
                <a:gd name="connsiteX226" fmla="*/ 51067 w 1511740"/>
                <a:gd name="connsiteY226" fmla="*/ 901394 h 3488372"/>
                <a:gd name="connsiteX227" fmla="*/ 50342 w 1511740"/>
                <a:gd name="connsiteY227" fmla="*/ 904291 h 3488372"/>
                <a:gd name="connsiteX228" fmla="*/ 50342 w 1511740"/>
                <a:gd name="connsiteY228" fmla="*/ 900670 h 3488372"/>
                <a:gd name="connsiteX229" fmla="*/ 52515 w 1511740"/>
                <a:gd name="connsiteY229" fmla="*/ 839115 h 3488372"/>
                <a:gd name="connsiteX230" fmla="*/ 60481 w 1511740"/>
                <a:gd name="connsiteY230" fmla="*/ 783352 h 3488372"/>
                <a:gd name="connsiteX231" fmla="*/ 66998 w 1511740"/>
                <a:gd name="connsiteY231" fmla="*/ 854323 h 3488372"/>
                <a:gd name="connsiteX232" fmla="*/ 65550 w 1511740"/>
                <a:gd name="connsiteY232" fmla="*/ 854323 h 3488372"/>
                <a:gd name="connsiteX233" fmla="*/ 253113 w 1511740"/>
                <a:gd name="connsiteY233" fmla="*/ 335808 h 3488372"/>
                <a:gd name="connsiteX234" fmla="*/ 358120 w 1511740"/>
                <a:gd name="connsiteY234" fmla="*/ 325670 h 3488372"/>
                <a:gd name="connsiteX235" fmla="*/ 253113 w 1511740"/>
                <a:gd name="connsiteY235" fmla="*/ 335808 h 3488372"/>
                <a:gd name="connsiteX236" fmla="*/ 557270 w 1511740"/>
                <a:gd name="connsiteY236" fmla="*/ 1616161 h 3488372"/>
                <a:gd name="connsiteX237" fmla="*/ 539165 w 1511740"/>
                <a:gd name="connsiteY237" fmla="*/ 1540122 h 3488372"/>
                <a:gd name="connsiteX238" fmla="*/ 557270 w 1511740"/>
                <a:gd name="connsiteY238" fmla="*/ 1616161 h 3488372"/>
                <a:gd name="connsiteX239" fmla="*/ 509473 w 1511740"/>
                <a:gd name="connsiteY239" fmla="*/ 1444531 h 3488372"/>
                <a:gd name="connsiteX240" fmla="*/ 479782 w 1511740"/>
                <a:gd name="connsiteY240" fmla="*/ 1414839 h 3488372"/>
                <a:gd name="connsiteX241" fmla="*/ 466023 w 1511740"/>
                <a:gd name="connsiteY241" fmla="*/ 1099096 h 3488372"/>
                <a:gd name="connsiteX242" fmla="*/ 505128 w 1511740"/>
                <a:gd name="connsiteY242" fmla="*/ 796388 h 3488372"/>
                <a:gd name="connsiteX243" fmla="*/ 510198 w 1511740"/>
                <a:gd name="connsiteY243" fmla="*/ 787698 h 3488372"/>
                <a:gd name="connsiteX244" fmla="*/ 520336 w 1511740"/>
                <a:gd name="connsiteY244" fmla="*/ 787698 h 3488372"/>
                <a:gd name="connsiteX245" fmla="*/ 509473 w 1511740"/>
                <a:gd name="connsiteY245" fmla="*/ 1444531 h 3488372"/>
                <a:gd name="connsiteX246" fmla="*/ 1110544 w 1511740"/>
                <a:gd name="connsiteY246" fmla="*/ 2825545 h 3488372"/>
                <a:gd name="connsiteX247" fmla="*/ 977295 w 1511740"/>
                <a:gd name="connsiteY247" fmla="*/ 2664052 h 3488372"/>
                <a:gd name="connsiteX248" fmla="*/ 1103302 w 1511740"/>
                <a:gd name="connsiteY248" fmla="*/ 2769783 h 3488372"/>
                <a:gd name="connsiteX249" fmla="*/ 1129373 w 1511740"/>
                <a:gd name="connsiteY249" fmla="*/ 2808165 h 3488372"/>
                <a:gd name="connsiteX250" fmla="*/ 1110544 w 1511740"/>
                <a:gd name="connsiteY250" fmla="*/ 2825545 h 3488372"/>
                <a:gd name="connsiteX251" fmla="*/ 1107648 w 1511740"/>
                <a:gd name="connsiteY251" fmla="*/ 2755299 h 3488372"/>
                <a:gd name="connsiteX252" fmla="*/ 975122 w 1511740"/>
                <a:gd name="connsiteY252" fmla="*/ 2635085 h 3488372"/>
                <a:gd name="connsiteX253" fmla="*/ 967880 w 1511740"/>
                <a:gd name="connsiteY253" fmla="*/ 2602497 h 3488372"/>
                <a:gd name="connsiteX254" fmla="*/ 997572 w 1511740"/>
                <a:gd name="connsiteY254" fmla="*/ 2585841 h 3488372"/>
                <a:gd name="connsiteX255" fmla="*/ 1067818 w 1511740"/>
                <a:gd name="connsiteY255" fmla="*/ 2622774 h 3488372"/>
                <a:gd name="connsiteX256" fmla="*/ 1073611 w 1511740"/>
                <a:gd name="connsiteY256" fmla="*/ 2622774 h 3488372"/>
                <a:gd name="connsiteX257" fmla="*/ 1072887 w 1511740"/>
                <a:gd name="connsiteY257" fmla="*/ 2622050 h 3488372"/>
                <a:gd name="connsiteX258" fmla="*/ 1001917 w 1511740"/>
                <a:gd name="connsiteY258" fmla="*/ 2564839 h 3488372"/>
                <a:gd name="connsiteX259" fmla="*/ 985261 w 1511740"/>
                <a:gd name="connsiteY259" fmla="*/ 2482283 h 3488372"/>
                <a:gd name="connsiteX260" fmla="*/ 1109096 w 1511740"/>
                <a:gd name="connsiteY260" fmla="*/ 2581496 h 3488372"/>
                <a:gd name="connsiteX261" fmla="*/ 1111269 w 1511740"/>
                <a:gd name="connsiteY261" fmla="*/ 2624222 h 3488372"/>
                <a:gd name="connsiteX262" fmla="*/ 1090267 w 1511740"/>
                <a:gd name="connsiteY262" fmla="*/ 2634361 h 3488372"/>
                <a:gd name="connsiteX263" fmla="*/ 1082301 w 1511740"/>
                <a:gd name="connsiteY263" fmla="*/ 2628568 h 3488372"/>
                <a:gd name="connsiteX264" fmla="*/ 1084474 w 1511740"/>
                <a:gd name="connsiteY264" fmla="*/ 2635810 h 3488372"/>
                <a:gd name="connsiteX265" fmla="*/ 1128649 w 1511740"/>
                <a:gd name="connsiteY265" fmla="*/ 2740091 h 3488372"/>
                <a:gd name="connsiteX266" fmla="*/ 1107648 w 1511740"/>
                <a:gd name="connsiteY266" fmla="*/ 2755299 h 3488372"/>
                <a:gd name="connsiteX267" fmla="*/ 1177169 w 1511740"/>
                <a:gd name="connsiteY267" fmla="*/ 2787888 h 3488372"/>
                <a:gd name="connsiteX268" fmla="*/ 1262622 w 1511740"/>
                <a:gd name="connsiteY268" fmla="*/ 2834959 h 3488372"/>
                <a:gd name="connsiteX269" fmla="*/ 1177169 w 1511740"/>
                <a:gd name="connsiteY269" fmla="*/ 2787888 h 3488372"/>
                <a:gd name="connsiteX270" fmla="*/ 1345179 w 1511740"/>
                <a:gd name="connsiteY270" fmla="*/ 2777749 h 3488372"/>
                <a:gd name="connsiteX271" fmla="*/ 1404562 w 1511740"/>
                <a:gd name="connsiteY271" fmla="*/ 2772680 h 3488372"/>
                <a:gd name="connsiteX272" fmla="*/ 1431357 w 1511740"/>
                <a:gd name="connsiteY272" fmla="*/ 2782094 h 3488372"/>
                <a:gd name="connsiteX273" fmla="*/ 1413252 w 1511740"/>
                <a:gd name="connsiteY273" fmla="*/ 2826269 h 3488372"/>
                <a:gd name="connsiteX274" fmla="*/ 1340110 w 1511740"/>
                <a:gd name="connsiteY274" fmla="*/ 2835683 h 3488372"/>
                <a:gd name="connsiteX275" fmla="*/ 1322005 w 1511740"/>
                <a:gd name="connsiteY275" fmla="*/ 2785715 h 3488372"/>
                <a:gd name="connsiteX276" fmla="*/ 1329247 w 1511740"/>
                <a:gd name="connsiteY276" fmla="*/ 2783542 h 3488372"/>
                <a:gd name="connsiteX277" fmla="*/ 1324902 w 1511740"/>
                <a:gd name="connsiteY277" fmla="*/ 2781370 h 3488372"/>
                <a:gd name="connsiteX278" fmla="*/ 1320557 w 1511740"/>
                <a:gd name="connsiteY278" fmla="*/ 2713297 h 3488372"/>
                <a:gd name="connsiteX279" fmla="*/ 1308970 w 1511740"/>
                <a:gd name="connsiteY279" fmla="*/ 2744437 h 3488372"/>
                <a:gd name="connsiteX280" fmla="*/ 1251760 w 1511740"/>
                <a:gd name="connsiteY280" fmla="*/ 2786439 h 3488372"/>
                <a:gd name="connsiteX281" fmla="*/ 1154719 w 1511740"/>
                <a:gd name="connsiteY281" fmla="*/ 2674915 h 3488372"/>
                <a:gd name="connsiteX282" fmla="*/ 1170651 w 1511740"/>
                <a:gd name="connsiteY282" fmla="*/ 2662604 h 3488372"/>
                <a:gd name="connsiteX283" fmla="*/ 1341558 w 1511740"/>
                <a:gd name="connsiteY283" fmla="*/ 2663328 h 3488372"/>
                <a:gd name="connsiteX284" fmla="*/ 1388630 w 1511740"/>
                <a:gd name="connsiteY284" fmla="*/ 2640878 h 3488372"/>
                <a:gd name="connsiteX285" fmla="*/ 1340834 w 1511740"/>
                <a:gd name="connsiteY285" fmla="*/ 2633637 h 3488372"/>
                <a:gd name="connsiteX286" fmla="*/ 1228586 w 1511740"/>
                <a:gd name="connsiteY286" fmla="*/ 2649569 h 3488372"/>
                <a:gd name="connsiteX287" fmla="*/ 1191653 w 1511740"/>
                <a:gd name="connsiteY287" fmla="*/ 2651017 h 3488372"/>
                <a:gd name="connsiteX288" fmla="*/ 1129373 w 1511740"/>
                <a:gd name="connsiteY288" fmla="*/ 2594531 h 3488372"/>
                <a:gd name="connsiteX289" fmla="*/ 1369077 w 1511740"/>
                <a:gd name="connsiteY289" fmla="*/ 2577875 h 3488372"/>
                <a:gd name="connsiteX290" fmla="*/ 1369077 w 1511740"/>
                <a:gd name="connsiteY290" fmla="*/ 2602497 h 3488372"/>
                <a:gd name="connsiteX291" fmla="*/ 1391527 w 1511740"/>
                <a:gd name="connsiteY291" fmla="*/ 2589462 h 3488372"/>
                <a:gd name="connsiteX292" fmla="*/ 1445116 w 1511740"/>
                <a:gd name="connsiteY292" fmla="*/ 2366414 h 3488372"/>
                <a:gd name="connsiteX293" fmla="*/ 1437874 w 1511740"/>
                <a:gd name="connsiteY293" fmla="*/ 2121641 h 3488372"/>
                <a:gd name="connsiteX294" fmla="*/ 1455255 w 1511740"/>
                <a:gd name="connsiteY294" fmla="*/ 2233889 h 3488372"/>
                <a:gd name="connsiteX295" fmla="*/ 1480601 w 1511740"/>
                <a:gd name="connsiteY295" fmla="*/ 2421451 h 3488372"/>
                <a:gd name="connsiteX296" fmla="*/ 1469014 w 1511740"/>
                <a:gd name="connsiteY296" fmla="*/ 2483731 h 3488372"/>
                <a:gd name="connsiteX297" fmla="*/ 1432805 w 1511740"/>
                <a:gd name="connsiteY297" fmla="*/ 2625671 h 3488372"/>
                <a:gd name="connsiteX298" fmla="*/ 1436426 w 1511740"/>
                <a:gd name="connsiteY298" fmla="*/ 2710400 h 3488372"/>
                <a:gd name="connsiteX299" fmla="*/ 1399493 w 1511740"/>
                <a:gd name="connsiteY299" fmla="*/ 2761093 h 3488372"/>
                <a:gd name="connsiteX300" fmla="*/ 1350248 w 1511740"/>
                <a:gd name="connsiteY300" fmla="*/ 2774128 h 3488372"/>
                <a:gd name="connsiteX301" fmla="*/ 1345903 w 1511740"/>
                <a:gd name="connsiteY301" fmla="*/ 2779197 h 3488372"/>
                <a:gd name="connsiteX302" fmla="*/ 1345179 w 1511740"/>
                <a:gd name="connsiteY302" fmla="*/ 2777749 h 3488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</a:cxnLst>
              <a:rect l="l" t="t" r="r" b="b"/>
              <a:pathLst>
                <a:path w="1511740" h="3488372">
                  <a:moveTo>
                    <a:pt x="1498706" y="2604669"/>
                  </a:moveTo>
                  <a:cubicBezTo>
                    <a:pt x="1498706" y="2603945"/>
                    <a:pt x="1497257" y="2603221"/>
                    <a:pt x="1496533" y="2603221"/>
                  </a:cubicBezTo>
                  <a:cubicBezTo>
                    <a:pt x="1490016" y="2608290"/>
                    <a:pt x="1492912" y="2614084"/>
                    <a:pt x="1493636" y="2622050"/>
                  </a:cubicBezTo>
                  <a:cubicBezTo>
                    <a:pt x="1497257" y="2661880"/>
                    <a:pt x="1505223" y="2703158"/>
                    <a:pt x="1485670" y="2741540"/>
                  </a:cubicBezTo>
                  <a:cubicBezTo>
                    <a:pt x="1506672" y="2765438"/>
                    <a:pt x="1506672" y="2793681"/>
                    <a:pt x="1482774" y="2800198"/>
                  </a:cubicBezTo>
                  <a:cubicBezTo>
                    <a:pt x="1472635" y="2803095"/>
                    <a:pt x="1458151" y="2813234"/>
                    <a:pt x="1448737" y="2801647"/>
                  </a:cubicBezTo>
                  <a:cubicBezTo>
                    <a:pt x="1440771" y="2790060"/>
                    <a:pt x="1442219" y="2775576"/>
                    <a:pt x="1454531" y="2764714"/>
                  </a:cubicBezTo>
                  <a:cubicBezTo>
                    <a:pt x="1461772" y="2758196"/>
                    <a:pt x="1469738" y="2752403"/>
                    <a:pt x="1477704" y="2745885"/>
                  </a:cubicBezTo>
                  <a:cubicBezTo>
                    <a:pt x="1452358" y="2755299"/>
                    <a:pt x="1440047" y="2748058"/>
                    <a:pt x="1444392" y="2715469"/>
                  </a:cubicBezTo>
                  <a:cubicBezTo>
                    <a:pt x="1448737" y="2683605"/>
                    <a:pt x="1430633" y="2644499"/>
                    <a:pt x="1473359" y="2623498"/>
                  </a:cubicBezTo>
                  <a:cubicBezTo>
                    <a:pt x="1480601" y="2619877"/>
                    <a:pt x="1474808" y="2612636"/>
                    <a:pt x="1471187" y="2607566"/>
                  </a:cubicBezTo>
                  <a:cubicBezTo>
                    <a:pt x="1451634" y="2582944"/>
                    <a:pt x="1451634" y="2579323"/>
                    <a:pt x="1477704" y="2555425"/>
                  </a:cubicBezTo>
                  <a:cubicBezTo>
                    <a:pt x="1479877" y="2553253"/>
                    <a:pt x="1483498" y="2552529"/>
                    <a:pt x="1487119" y="2551080"/>
                  </a:cubicBezTo>
                  <a:cubicBezTo>
                    <a:pt x="1487119" y="2550356"/>
                    <a:pt x="1487843" y="2549632"/>
                    <a:pt x="1487843" y="2548908"/>
                  </a:cubicBezTo>
                  <a:cubicBezTo>
                    <a:pt x="1500878" y="2542390"/>
                    <a:pt x="1504499" y="2531527"/>
                    <a:pt x="1503051" y="2517044"/>
                  </a:cubicBezTo>
                  <a:cubicBezTo>
                    <a:pt x="1499430" y="2482283"/>
                    <a:pt x="1497257" y="2447522"/>
                    <a:pt x="1494361" y="2412761"/>
                  </a:cubicBezTo>
                  <a:cubicBezTo>
                    <a:pt x="1485670" y="2391036"/>
                    <a:pt x="1490740" y="2369310"/>
                    <a:pt x="1490740" y="2346137"/>
                  </a:cubicBezTo>
                  <a:cubicBezTo>
                    <a:pt x="1491464" y="2211439"/>
                    <a:pt x="1493636" y="2076741"/>
                    <a:pt x="1485670" y="1942043"/>
                  </a:cubicBezTo>
                  <a:cubicBezTo>
                    <a:pt x="1481325" y="1861659"/>
                    <a:pt x="1473359" y="1782723"/>
                    <a:pt x="1448013" y="1705960"/>
                  </a:cubicBezTo>
                  <a:cubicBezTo>
                    <a:pt x="1442944" y="1691476"/>
                    <a:pt x="1440047" y="1674820"/>
                    <a:pt x="1423391" y="1668303"/>
                  </a:cubicBezTo>
                  <a:cubicBezTo>
                    <a:pt x="1419770" y="1667579"/>
                    <a:pt x="1416873" y="1666854"/>
                    <a:pt x="1413976" y="1667579"/>
                  </a:cubicBezTo>
                  <a:cubicBezTo>
                    <a:pt x="1415425" y="1670475"/>
                    <a:pt x="1415425" y="1674096"/>
                    <a:pt x="1415425" y="1676993"/>
                  </a:cubicBezTo>
                  <a:cubicBezTo>
                    <a:pt x="1411804" y="1679890"/>
                    <a:pt x="1408183" y="1682786"/>
                    <a:pt x="1404562" y="1686407"/>
                  </a:cubicBezTo>
                  <a:cubicBezTo>
                    <a:pt x="1348076" y="1734927"/>
                    <a:pt x="1348076" y="1734927"/>
                    <a:pt x="1362560" y="1805897"/>
                  </a:cubicBezTo>
                  <a:cubicBezTo>
                    <a:pt x="1348076" y="1803725"/>
                    <a:pt x="1350248" y="1782723"/>
                    <a:pt x="1334316" y="1781275"/>
                  </a:cubicBezTo>
                  <a:cubicBezTo>
                    <a:pt x="1324178" y="1793586"/>
                    <a:pt x="1332144" y="1813139"/>
                    <a:pt x="1316936" y="1826174"/>
                  </a:cubicBezTo>
                  <a:cubicBezTo>
                    <a:pt x="1316936" y="1800828"/>
                    <a:pt x="1316936" y="1776930"/>
                    <a:pt x="1316936" y="1742169"/>
                  </a:cubicBezTo>
                  <a:cubicBezTo>
                    <a:pt x="1221344" y="1829795"/>
                    <a:pt x="1120683" y="1849348"/>
                    <a:pt x="1009883" y="1796483"/>
                  </a:cubicBezTo>
                  <a:cubicBezTo>
                    <a:pt x="1075059" y="1816760"/>
                    <a:pt x="1139512" y="1813863"/>
                    <a:pt x="1203240" y="1788517"/>
                  </a:cubicBezTo>
                  <a:cubicBezTo>
                    <a:pt x="1236552" y="1775481"/>
                    <a:pt x="1264071" y="1754480"/>
                    <a:pt x="1293038" y="1734203"/>
                  </a:cubicBezTo>
                  <a:cubicBezTo>
                    <a:pt x="1311143" y="1721168"/>
                    <a:pt x="1310418" y="1702339"/>
                    <a:pt x="1304625" y="1684959"/>
                  </a:cubicBezTo>
                  <a:cubicBezTo>
                    <a:pt x="1258277" y="1556054"/>
                    <a:pt x="1262622" y="1422805"/>
                    <a:pt x="1267692" y="1288832"/>
                  </a:cubicBezTo>
                  <a:cubicBezTo>
                    <a:pt x="1269140" y="1248277"/>
                    <a:pt x="1285072" y="1198309"/>
                    <a:pt x="1264795" y="1170790"/>
                  </a:cubicBezTo>
                  <a:cubicBezTo>
                    <a:pt x="1245242" y="1143995"/>
                    <a:pt x="1193101" y="1159203"/>
                    <a:pt x="1154719" y="1155582"/>
                  </a:cubicBezTo>
                  <a:cubicBezTo>
                    <a:pt x="1101854" y="1150513"/>
                    <a:pt x="1048989" y="1149064"/>
                    <a:pt x="996124" y="1146168"/>
                  </a:cubicBezTo>
                  <a:cubicBezTo>
                    <a:pt x="999020" y="1143995"/>
                    <a:pt x="1001193" y="1141098"/>
                    <a:pt x="1004090" y="1138926"/>
                  </a:cubicBezTo>
                  <a:cubicBezTo>
                    <a:pt x="1085198" y="1140374"/>
                    <a:pt x="1167030" y="1136753"/>
                    <a:pt x="1248139" y="1145443"/>
                  </a:cubicBezTo>
                  <a:cubicBezTo>
                    <a:pt x="1290141" y="1150513"/>
                    <a:pt x="1327799" y="1134581"/>
                    <a:pt x="1358214" y="1102717"/>
                  </a:cubicBezTo>
                  <a:cubicBezTo>
                    <a:pt x="1358939" y="1104165"/>
                    <a:pt x="1358939" y="1106338"/>
                    <a:pt x="1359663" y="1107786"/>
                  </a:cubicBezTo>
                  <a:cubicBezTo>
                    <a:pt x="1359663" y="1107786"/>
                    <a:pt x="1359663" y="1107786"/>
                    <a:pt x="1359663" y="1107786"/>
                  </a:cubicBezTo>
                  <a:cubicBezTo>
                    <a:pt x="1382837" y="1070853"/>
                    <a:pt x="1391527" y="1032471"/>
                    <a:pt x="1385009" y="987572"/>
                  </a:cubicBezTo>
                  <a:cubicBezTo>
                    <a:pt x="1379940" y="949190"/>
                    <a:pt x="1369801" y="911533"/>
                    <a:pt x="1376319" y="872427"/>
                  </a:cubicBezTo>
                  <a:cubicBezTo>
                    <a:pt x="1374871" y="821010"/>
                    <a:pt x="1366905" y="770317"/>
                    <a:pt x="1362560" y="718901"/>
                  </a:cubicBezTo>
                  <a:cubicBezTo>
                    <a:pt x="1352421" y="597962"/>
                    <a:pt x="1309694" y="483542"/>
                    <a:pt x="1286520" y="365500"/>
                  </a:cubicBezTo>
                  <a:cubicBezTo>
                    <a:pt x="1282900" y="345223"/>
                    <a:pt x="1270588" y="351740"/>
                    <a:pt x="1259002" y="354637"/>
                  </a:cubicBezTo>
                  <a:cubicBezTo>
                    <a:pt x="1146029" y="385777"/>
                    <a:pt x="1029436" y="391570"/>
                    <a:pt x="913567" y="393743"/>
                  </a:cubicBezTo>
                  <a:cubicBezTo>
                    <a:pt x="827389" y="395191"/>
                    <a:pt x="829562" y="394467"/>
                    <a:pt x="840424" y="482817"/>
                  </a:cubicBezTo>
                  <a:cubicBezTo>
                    <a:pt x="855632" y="609549"/>
                    <a:pt x="894738" y="732660"/>
                    <a:pt x="907773" y="860116"/>
                  </a:cubicBezTo>
                  <a:cubicBezTo>
                    <a:pt x="914291" y="926016"/>
                    <a:pt x="925154" y="991193"/>
                    <a:pt x="936017" y="1064335"/>
                  </a:cubicBezTo>
                  <a:cubicBezTo>
                    <a:pt x="912119" y="1040437"/>
                    <a:pt x="925154" y="1008573"/>
                    <a:pt x="899807" y="988296"/>
                  </a:cubicBezTo>
                  <a:cubicBezTo>
                    <a:pt x="899807" y="1038264"/>
                    <a:pt x="905601" y="1080991"/>
                    <a:pt x="933120" y="1117200"/>
                  </a:cubicBezTo>
                  <a:cubicBezTo>
                    <a:pt x="934568" y="1120097"/>
                    <a:pt x="936741" y="1122270"/>
                    <a:pt x="938189" y="1124442"/>
                  </a:cubicBezTo>
                  <a:cubicBezTo>
                    <a:pt x="936017" y="1124442"/>
                    <a:pt x="933844" y="1124442"/>
                    <a:pt x="931671" y="1124442"/>
                  </a:cubicBezTo>
                  <a:cubicBezTo>
                    <a:pt x="903428" y="1093303"/>
                    <a:pt x="892566" y="1054921"/>
                    <a:pt x="894738" y="1014367"/>
                  </a:cubicBezTo>
                  <a:cubicBezTo>
                    <a:pt x="904152" y="813044"/>
                    <a:pt x="858529" y="620412"/>
                    <a:pt x="815802" y="426331"/>
                  </a:cubicBezTo>
                  <a:cubicBezTo>
                    <a:pt x="812181" y="411123"/>
                    <a:pt x="806388" y="404606"/>
                    <a:pt x="789732" y="403157"/>
                  </a:cubicBezTo>
                  <a:cubicBezTo>
                    <a:pt x="745557" y="399536"/>
                    <a:pt x="700658" y="395191"/>
                    <a:pt x="656482" y="390846"/>
                  </a:cubicBezTo>
                  <a:cubicBezTo>
                    <a:pt x="655758" y="391570"/>
                    <a:pt x="655034" y="392294"/>
                    <a:pt x="654310" y="393743"/>
                  </a:cubicBezTo>
                  <a:cubicBezTo>
                    <a:pt x="650689" y="446608"/>
                    <a:pt x="669518" y="495853"/>
                    <a:pt x="676759" y="546545"/>
                  </a:cubicBezTo>
                  <a:cubicBezTo>
                    <a:pt x="683277" y="592893"/>
                    <a:pt x="690519" y="638516"/>
                    <a:pt x="690519" y="685588"/>
                  </a:cubicBezTo>
                  <a:cubicBezTo>
                    <a:pt x="690519" y="695727"/>
                    <a:pt x="701382" y="709486"/>
                    <a:pt x="682553" y="714555"/>
                  </a:cubicBezTo>
                  <a:cubicBezTo>
                    <a:pt x="667345" y="627653"/>
                    <a:pt x="651413" y="541476"/>
                    <a:pt x="636929" y="454574"/>
                  </a:cubicBezTo>
                  <a:cubicBezTo>
                    <a:pt x="633309" y="434297"/>
                    <a:pt x="628963" y="414020"/>
                    <a:pt x="617377" y="396640"/>
                  </a:cubicBezTo>
                  <a:cubicBezTo>
                    <a:pt x="620273" y="395915"/>
                    <a:pt x="623170" y="395915"/>
                    <a:pt x="625343" y="395191"/>
                  </a:cubicBezTo>
                  <a:cubicBezTo>
                    <a:pt x="623170" y="393743"/>
                    <a:pt x="620998" y="392294"/>
                    <a:pt x="618101" y="391570"/>
                  </a:cubicBezTo>
                  <a:cubicBezTo>
                    <a:pt x="614480" y="388673"/>
                    <a:pt x="610859" y="385777"/>
                    <a:pt x="607238" y="382880"/>
                  </a:cubicBezTo>
                  <a:cubicBezTo>
                    <a:pt x="592030" y="369845"/>
                    <a:pt x="573201" y="358258"/>
                    <a:pt x="554373" y="364776"/>
                  </a:cubicBezTo>
                  <a:cubicBezTo>
                    <a:pt x="534096" y="372017"/>
                    <a:pt x="549303" y="394467"/>
                    <a:pt x="546407" y="410399"/>
                  </a:cubicBezTo>
                  <a:cubicBezTo>
                    <a:pt x="544234" y="419814"/>
                    <a:pt x="547131" y="429952"/>
                    <a:pt x="547131" y="439366"/>
                  </a:cubicBezTo>
                  <a:cubicBezTo>
                    <a:pt x="548579" y="500922"/>
                    <a:pt x="550028" y="561753"/>
                    <a:pt x="539165" y="622584"/>
                  </a:cubicBezTo>
                  <a:cubicBezTo>
                    <a:pt x="532647" y="566822"/>
                    <a:pt x="527578" y="511784"/>
                    <a:pt x="523233" y="456747"/>
                  </a:cubicBezTo>
                  <a:cubicBezTo>
                    <a:pt x="521785" y="437194"/>
                    <a:pt x="523233" y="418365"/>
                    <a:pt x="496438" y="411847"/>
                  </a:cubicBezTo>
                  <a:cubicBezTo>
                    <a:pt x="479782" y="408226"/>
                    <a:pt x="468919" y="389398"/>
                    <a:pt x="471816" y="371293"/>
                  </a:cubicBezTo>
                  <a:cubicBezTo>
                    <a:pt x="476161" y="343050"/>
                    <a:pt x="458057" y="339429"/>
                    <a:pt x="439228" y="334360"/>
                  </a:cubicBezTo>
                  <a:cubicBezTo>
                    <a:pt x="389259" y="322049"/>
                    <a:pt x="379845" y="309014"/>
                    <a:pt x="376948" y="256148"/>
                  </a:cubicBezTo>
                  <a:cubicBezTo>
                    <a:pt x="374776" y="208352"/>
                    <a:pt x="371879" y="161281"/>
                    <a:pt x="366810" y="114209"/>
                  </a:cubicBezTo>
                  <a:cubicBezTo>
                    <a:pt x="360292" y="52653"/>
                    <a:pt x="359568" y="52653"/>
                    <a:pt x="297288" y="54826"/>
                  </a:cubicBezTo>
                  <a:cubicBezTo>
                    <a:pt x="282805" y="55550"/>
                    <a:pt x="271218" y="56274"/>
                    <a:pt x="267597" y="73655"/>
                  </a:cubicBezTo>
                  <a:cubicBezTo>
                    <a:pt x="264700" y="86690"/>
                    <a:pt x="250216" y="88863"/>
                    <a:pt x="242250" y="96828"/>
                  </a:cubicBezTo>
                  <a:cubicBezTo>
                    <a:pt x="255286" y="106243"/>
                    <a:pt x="282080" y="96104"/>
                    <a:pt x="282080" y="120726"/>
                  </a:cubicBezTo>
                  <a:cubicBezTo>
                    <a:pt x="282080" y="148970"/>
                    <a:pt x="289322" y="178661"/>
                    <a:pt x="274114" y="206180"/>
                  </a:cubicBezTo>
                  <a:cubicBezTo>
                    <a:pt x="265424" y="222112"/>
                    <a:pt x="261803" y="243837"/>
                    <a:pt x="279908" y="254700"/>
                  </a:cubicBezTo>
                  <a:cubicBezTo>
                    <a:pt x="297288" y="264839"/>
                    <a:pt x="317565" y="261218"/>
                    <a:pt x="334222" y="246734"/>
                  </a:cubicBezTo>
                  <a:cubicBezTo>
                    <a:pt x="341463" y="239492"/>
                    <a:pt x="346533" y="230078"/>
                    <a:pt x="354499" y="219215"/>
                  </a:cubicBezTo>
                  <a:cubicBezTo>
                    <a:pt x="358120" y="231526"/>
                    <a:pt x="361016" y="242389"/>
                    <a:pt x="363913" y="252527"/>
                  </a:cubicBezTo>
                  <a:cubicBezTo>
                    <a:pt x="367534" y="267011"/>
                    <a:pt x="363913" y="273529"/>
                    <a:pt x="346533" y="272080"/>
                  </a:cubicBezTo>
                  <a:cubicBezTo>
                    <a:pt x="284253" y="266287"/>
                    <a:pt x="221249" y="261218"/>
                    <a:pt x="166211" y="256873"/>
                  </a:cubicBezTo>
                  <a:cubicBezTo>
                    <a:pt x="164039" y="210525"/>
                    <a:pt x="114794" y="214146"/>
                    <a:pt x="99587" y="187351"/>
                  </a:cubicBezTo>
                  <a:cubicBezTo>
                    <a:pt x="114794" y="181558"/>
                    <a:pt x="126381" y="191696"/>
                    <a:pt x="138692" y="194593"/>
                  </a:cubicBezTo>
                  <a:cubicBezTo>
                    <a:pt x="146658" y="196766"/>
                    <a:pt x="155349" y="204732"/>
                    <a:pt x="157521" y="189524"/>
                  </a:cubicBezTo>
                  <a:cubicBezTo>
                    <a:pt x="164763" y="139555"/>
                    <a:pt x="144486" y="92483"/>
                    <a:pt x="141589" y="43239"/>
                  </a:cubicBezTo>
                  <a:cubicBezTo>
                    <a:pt x="141589" y="37446"/>
                    <a:pt x="127830" y="30928"/>
                    <a:pt x="119864" y="26583"/>
                  </a:cubicBezTo>
                  <a:cubicBezTo>
                    <a:pt x="106828" y="20065"/>
                    <a:pt x="93069" y="14272"/>
                    <a:pt x="80034" y="9203"/>
                  </a:cubicBezTo>
                  <a:cubicBezTo>
                    <a:pt x="72068" y="5582"/>
                    <a:pt x="63378" y="-6730"/>
                    <a:pt x="55412" y="4857"/>
                  </a:cubicBezTo>
                  <a:cubicBezTo>
                    <a:pt x="49618" y="14272"/>
                    <a:pt x="41652" y="28031"/>
                    <a:pt x="51067" y="38170"/>
                  </a:cubicBezTo>
                  <a:cubicBezTo>
                    <a:pt x="72068" y="60619"/>
                    <a:pt x="65550" y="85242"/>
                    <a:pt x="58308" y="109864"/>
                  </a:cubicBezTo>
                  <a:cubicBezTo>
                    <a:pt x="49618" y="139555"/>
                    <a:pt x="32962" y="168522"/>
                    <a:pt x="40204" y="201111"/>
                  </a:cubicBezTo>
                  <a:cubicBezTo>
                    <a:pt x="36583" y="200386"/>
                    <a:pt x="32962" y="200386"/>
                    <a:pt x="29341" y="200386"/>
                  </a:cubicBezTo>
                  <a:cubicBezTo>
                    <a:pt x="19927" y="197490"/>
                    <a:pt x="11961" y="203283"/>
                    <a:pt x="9788" y="210525"/>
                  </a:cubicBezTo>
                  <a:cubicBezTo>
                    <a:pt x="4719" y="238768"/>
                    <a:pt x="-9041" y="267735"/>
                    <a:pt x="9064" y="295978"/>
                  </a:cubicBezTo>
                  <a:cubicBezTo>
                    <a:pt x="15582" y="308289"/>
                    <a:pt x="25720" y="318428"/>
                    <a:pt x="24272" y="334360"/>
                  </a:cubicBezTo>
                  <a:cubicBezTo>
                    <a:pt x="22823" y="376363"/>
                    <a:pt x="35135" y="416193"/>
                    <a:pt x="37307" y="458195"/>
                  </a:cubicBezTo>
                  <a:cubicBezTo>
                    <a:pt x="41652" y="466885"/>
                    <a:pt x="43100" y="475575"/>
                    <a:pt x="42376" y="485714"/>
                  </a:cubicBezTo>
                  <a:cubicBezTo>
                    <a:pt x="35859" y="560305"/>
                    <a:pt x="50342" y="634171"/>
                    <a:pt x="50342" y="708762"/>
                  </a:cubicBezTo>
                  <a:cubicBezTo>
                    <a:pt x="51791" y="710934"/>
                    <a:pt x="53239" y="713107"/>
                    <a:pt x="54687" y="715280"/>
                  </a:cubicBezTo>
                  <a:cubicBezTo>
                    <a:pt x="59757" y="722521"/>
                    <a:pt x="62653" y="731212"/>
                    <a:pt x="61929" y="739178"/>
                  </a:cubicBezTo>
                  <a:cubicBezTo>
                    <a:pt x="61205" y="750040"/>
                    <a:pt x="61929" y="760903"/>
                    <a:pt x="62653" y="771766"/>
                  </a:cubicBezTo>
                  <a:cubicBezTo>
                    <a:pt x="61205" y="761627"/>
                    <a:pt x="57584" y="752213"/>
                    <a:pt x="51791" y="742074"/>
                  </a:cubicBezTo>
                  <a:cubicBezTo>
                    <a:pt x="51791" y="743522"/>
                    <a:pt x="51067" y="744971"/>
                    <a:pt x="51067" y="746419"/>
                  </a:cubicBezTo>
                  <a:cubicBezTo>
                    <a:pt x="41652" y="807251"/>
                    <a:pt x="43825" y="868082"/>
                    <a:pt x="38755" y="928913"/>
                  </a:cubicBezTo>
                  <a:cubicBezTo>
                    <a:pt x="37307" y="946293"/>
                    <a:pt x="38755" y="963674"/>
                    <a:pt x="46721" y="979606"/>
                  </a:cubicBezTo>
                  <a:cubicBezTo>
                    <a:pt x="56860" y="991917"/>
                    <a:pt x="66998" y="1010022"/>
                    <a:pt x="85827" y="1008573"/>
                  </a:cubicBezTo>
                  <a:cubicBezTo>
                    <a:pt x="90172" y="1008573"/>
                    <a:pt x="92345" y="1005676"/>
                    <a:pt x="93069" y="1001331"/>
                  </a:cubicBezTo>
                  <a:cubicBezTo>
                    <a:pt x="98138" y="1023781"/>
                    <a:pt x="99587" y="1046955"/>
                    <a:pt x="107553" y="1068680"/>
                  </a:cubicBezTo>
                  <a:cubicBezTo>
                    <a:pt x="114070" y="1080991"/>
                    <a:pt x="120588" y="1094027"/>
                    <a:pt x="126381" y="1106338"/>
                  </a:cubicBezTo>
                  <a:cubicBezTo>
                    <a:pt x="127830" y="1092578"/>
                    <a:pt x="129278" y="1078819"/>
                    <a:pt x="132175" y="1065783"/>
                  </a:cubicBezTo>
                  <a:cubicBezTo>
                    <a:pt x="159694" y="1158479"/>
                    <a:pt x="200248" y="1243932"/>
                    <a:pt x="255286" y="1322868"/>
                  </a:cubicBezTo>
                  <a:cubicBezTo>
                    <a:pt x="261079" y="1330834"/>
                    <a:pt x="266148" y="1338076"/>
                    <a:pt x="266148" y="1351835"/>
                  </a:cubicBezTo>
                  <a:cubicBezTo>
                    <a:pt x="250941" y="1333731"/>
                    <a:pt x="233560" y="1316350"/>
                    <a:pt x="219801" y="1296797"/>
                  </a:cubicBezTo>
                  <a:cubicBezTo>
                    <a:pt x="203869" y="1274348"/>
                    <a:pt x="190109" y="1251898"/>
                    <a:pt x="176350" y="1228000"/>
                  </a:cubicBezTo>
                  <a:cubicBezTo>
                    <a:pt x="164039" y="1206275"/>
                    <a:pt x="153176" y="1183825"/>
                    <a:pt x="138692" y="1162100"/>
                  </a:cubicBezTo>
                  <a:cubicBezTo>
                    <a:pt x="134347" y="1204102"/>
                    <a:pt x="143762" y="1245381"/>
                    <a:pt x="139417" y="1285935"/>
                  </a:cubicBezTo>
                  <a:cubicBezTo>
                    <a:pt x="129278" y="1243932"/>
                    <a:pt x="124209" y="1202654"/>
                    <a:pt x="124209" y="1160651"/>
                  </a:cubicBezTo>
                  <a:cubicBezTo>
                    <a:pt x="121312" y="1164272"/>
                    <a:pt x="119864" y="1170066"/>
                    <a:pt x="121312" y="1174411"/>
                  </a:cubicBezTo>
                  <a:cubicBezTo>
                    <a:pt x="133623" y="1215689"/>
                    <a:pt x="112622" y="1255519"/>
                    <a:pt x="119140" y="1296797"/>
                  </a:cubicBezTo>
                  <a:cubicBezTo>
                    <a:pt x="136520" y="1409046"/>
                    <a:pt x="169108" y="1517673"/>
                    <a:pt x="203145" y="1625576"/>
                  </a:cubicBezTo>
                  <a:cubicBezTo>
                    <a:pt x="209662" y="1636439"/>
                    <a:pt x="216904" y="1645853"/>
                    <a:pt x="225594" y="1655267"/>
                  </a:cubicBezTo>
                  <a:cubicBezTo>
                    <a:pt x="223422" y="1642956"/>
                    <a:pt x="221249" y="1630645"/>
                    <a:pt x="219801" y="1619058"/>
                  </a:cubicBezTo>
                  <a:cubicBezTo>
                    <a:pt x="282080" y="1704512"/>
                    <a:pt x="352326" y="1729134"/>
                    <a:pt x="457332" y="1702339"/>
                  </a:cubicBezTo>
                  <a:cubicBezTo>
                    <a:pt x="467471" y="1700167"/>
                    <a:pt x="476885" y="1697994"/>
                    <a:pt x="487024" y="1695821"/>
                  </a:cubicBezTo>
                  <a:cubicBezTo>
                    <a:pt x="487748" y="1694373"/>
                    <a:pt x="487748" y="1693649"/>
                    <a:pt x="488472" y="1692200"/>
                  </a:cubicBezTo>
                  <a:cubicBezTo>
                    <a:pt x="497887" y="1690028"/>
                    <a:pt x="507301" y="1687132"/>
                    <a:pt x="517440" y="1685683"/>
                  </a:cubicBezTo>
                  <a:cubicBezTo>
                    <a:pt x="561615" y="1679165"/>
                    <a:pt x="561615" y="1679165"/>
                    <a:pt x="565236" y="1637163"/>
                  </a:cubicBezTo>
                  <a:cubicBezTo>
                    <a:pt x="572477" y="1638611"/>
                    <a:pt x="576098" y="1645853"/>
                    <a:pt x="575374" y="1650198"/>
                  </a:cubicBezTo>
                  <a:cubicBezTo>
                    <a:pt x="569581" y="1692925"/>
                    <a:pt x="595651" y="1692925"/>
                    <a:pt x="626067" y="1692200"/>
                  </a:cubicBezTo>
                  <a:cubicBezTo>
                    <a:pt x="668793" y="1692200"/>
                    <a:pt x="711520" y="1689304"/>
                    <a:pt x="751350" y="1674820"/>
                  </a:cubicBezTo>
                  <a:cubicBezTo>
                    <a:pt x="797698" y="1657440"/>
                    <a:pt x="803491" y="1645129"/>
                    <a:pt x="788283" y="1598057"/>
                  </a:cubicBezTo>
                  <a:cubicBezTo>
                    <a:pt x="786835" y="1590091"/>
                    <a:pt x="784663" y="1582125"/>
                    <a:pt x="782490" y="1573435"/>
                  </a:cubicBezTo>
                  <a:cubicBezTo>
                    <a:pt x="785387" y="1565469"/>
                    <a:pt x="789008" y="1557503"/>
                    <a:pt x="792629" y="1550261"/>
                  </a:cubicBezTo>
                  <a:cubicBezTo>
                    <a:pt x="790456" y="1545916"/>
                    <a:pt x="788283" y="1541571"/>
                    <a:pt x="789008" y="1535777"/>
                  </a:cubicBezTo>
                  <a:cubicBezTo>
                    <a:pt x="782490" y="1524915"/>
                    <a:pt x="775248" y="1515500"/>
                    <a:pt x="765834" y="1511879"/>
                  </a:cubicBezTo>
                  <a:cubicBezTo>
                    <a:pt x="768006" y="1521294"/>
                    <a:pt x="770179" y="1530708"/>
                    <a:pt x="772351" y="1540122"/>
                  </a:cubicBezTo>
                  <a:cubicBezTo>
                    <a:pt x="748453" y="1515500"/>
                    <a:pt x="748453" y="1515500"/>
                    <a:pt x="713693" y="1571262"/>
                  </a:cubicBezTo>
                  <a:cubicBezTo>
                    <a:pt x="718038" y="1555330"/>
                    <a:pt x="723831" y="1539398"/>
                    <a:pt x="726728" y="1523466"/>
                  </a:cubicBezTo>
                  <a:cubicBezTo>
                    <a:pt x="730349" y="1505362"/>
                    <a:pt x="732521" y="1487257"/>
                    <a:pt x="733970" y="1468429"/>
                  </a:cubicBezTo>
                  <a:cubicBezTo>
                    <a:pt x="735418" y="1449600"/>
                    <a:pt x="733246" y="1432219"/>
                    <a:pt x="722383" y="1409770"/>
                  </a:cubicBezTo>
                  <a:cubicBezTo>
                    <a:pt x="693416" y="1482188"/>
                    <a:pt x="634033" y="1498120"/>
                    <a:pt x="568856" y="1503913"/>
                  </a:cubicBezTo>
                  <a:cubicBezTo>
                    <a:pt x="544234" y="1506086"/>
                    <a:pt x="518164" y="1526363"/>
                    <a:pt x="494266" y="1500292"/>
                  </a:cubicBezTo>
                  <a:cubicBezTo>
                    <a:pt x="491369" y="1497396"/>
                    <a:pt x="486300" y="1496671"/>
                    <a:pt x="487024" y="1490878"/>
                  </a:cubicBezTo>
                  <a:cubicBezTo>
                    <a:pt x="487748" y="1485809"/>
                    <a:pt x="492093" y="1480015"/>
                    <a:pt x="496438" y="1482188"/>
                  </a:cubicBezTo>
                  <a:cubicBezTo>
                    <a:pt x="536268" y="1503189"/>
                    <a:pt x="502956" y="1459014"/>
                    <a:pt x="520336" y="1460462"/>
                  </a:cubicBezTo>
                  <a:cubicBezTo>
                    <a:pt x="534820" y="1517673"/>
                    <a:pt x="579719" y="1491602"/>
                    <a:pt x="613031" y="1485809"/>
                  </a:cubicBezTo>
                  <a:cubicBezTo>
                    <a:pt x="665173" y="1477119"/>
                    <a:pt x="707175" y="1432219"/>
                    <a:pt x="712244" y="1390217"/>
                  </a:cubicBezTo>
                  <a:cubicBezTo>
                    <a:pt x="714417" y="1380078"/>
                    <a:pt x="715141" y="1369940"/>
                    <a:pt x="720935" y="1361974"/>
                  </a:cubicBezTo>
                  <a:cubicBezTo>
                    <a:pt x="724555" y="1370664"/>
                    <a:pt x="727452" y="1379354"/>
                    <a:pt x="730349" y="1388044"/>
                  </a:cubicBezTo>
                  <a:cubicBezTo>
                    <a:pt x="731073" y="1385872"/>
                    <a:pt x="731797" y="1384423"/>
                    <a:pt x="732521" y="1382251"/>
                  </a:cubicBezTo>
                  <a:cubicBezTo>
                    <a:pt x="733970" y="1376457"/>
                    <a:pt x="739039" y="1372113"/>
                    <a:pt x="740487" y="1366319"/>
                  </a:cubicBezTo>
                  <a:cubicBezTo>
                    <a:pt x="742660" y="1355456"/>
                    <a:pt x="739763" y="1345318"/>
                    <a:pt x="738315" y="1334455"/>
                  </a:cubicBezTo>
                  <a:cubicBezTo>
                    <a:pt x="727452" y="1256243"/>
                    <a:pt x="710796" y="1178756"/>
                    <a:pt x="723107" y="1099096"/>
                  </a:cubicBezTo>
                  <a:cubicBezTo>
                    <a:pt x="715865" y="1083164"/>
                    <a:pt x="715141" y="1065783"/>
                    <a:pt x="715141" y="1046955"/>
                  </a:cubicBezTo>
                  <a:cubicBezTo>
                    <a:pt x="714417" y="1013643"/>
                    <a:pt x="727452" y="982502"/>
                    <a:pt x="728901" y="949914"/>
                  </a:cubicBezTo>
                  <a:cubicBezTo>
                    <a:pt x="736867" y="990469"/>
                    <a:pt x="744833" y="1031747"/>
                    <a:pt x="749178" y="1073025"/>
                  </a:cubicBezTo>
                  <a:cubicBezTo>
                    <a:pt x="765110" y="1212068"/>
                    <a:pt x="787559" y="1351111"/>
                    <a:pt x="817251" y="1488706"/>
                  </a:cubicBezTo>
                  <a:cubicBezTo>
                    <a:pt x="817975" y="1493050"/>
                    <a:pt x="820147" y="1496671"/>
                    <a:pt x="821596" y="1500292"/>
                  </a:cubicBezTo>
                  <a:cubicBezTo>
                    <a:pt x="825217" y="1495947"/>
                    <a:pt x="829562" y="1491602"/>
                    <a:pt x="833907" y="1487257"/>
                  </a:cubicBezTo>
                  <a:cubicBezTo>
                    <a:pt x="857805" y="1579228"/>
                    <a:pt x="875909" y="1674096"/>
                    <a:pt x="943258" y="1747963"/>
                  </a:cubicBezTo>
                  <a:cubicBezTo>
                    <a:pt x="930223" y="1788517"/>
                    <a:pt x="974398" y="1800828"/>
                    <a:pt x="983088" y="1831243"/>
                  </a:cubicBezTo>
                  <a:cubicBezTo>
                    <a:pt x="989606" y="1855141"/>
                    <a:pt x="1005538" y="1873246"/>
                    <a:pt x="1019297" y="1893523"/>
                  </a:cubicBezTo>
                  <a:cubicBezTo>
                    <a:pt x="983812" y="1881936"/>
                    <a:pt x="964984" y="1852245"/>
                    <a:pt x="940362" y="1827622"/>
                  </a:cubicBezTo>
                  <a:cubicBezTo>
                    <a:pt x="931671" y="1839934"/>
                    <a:pt x="939637" y="1851520"/>
                    <a:pt x="936741" y="1861659"/>
                  </a:cubicBezTo>
                  <a:cubicBezTo>
                    <a:pt x="935292" y="1866728"/>
                    <a:pt x="933844" y="1871073"/>
                    <a:pt x="931671" y="1875419"/>
                  </a:cubicBezTo>
                  <a:cubicBezTo>
                    <a:pt x="937465" y="1891350"/>
                    <a:pt x="925878" y="1909455"/>
                    <a:pt x="936741" y="1924663"/>
                  </a:cubicBezTo>
                  <a:cubicBezTo>
                    <a:pt x="949776" y="2005047"/>
                    <a:pt x="964984" y="2083983"/>
                    <a:pt x="973674" y="2165091"/>
                  </a:cubicBezTo>
                  <a:cubicBezTo>
                    <a:pt x="975122" y="2178127"/>
                    <a:pt x="974398" y="2191886"/>
                    <a:pt x="979467" y="2204197"/>
                  </a:cubicBezTo>
                  <a:cubicBezTo>
                    <a:pt x="999020" y="2255614"/>
                    <a:pt x="999744" y="2309203"/>
                    <a:pt x="988158" y="2361344"/>
                  </a:cubicBezTo>
                  <a:cubicBezTo>
                    <a:pt x="976571" y="2412761"/>
                    <a:pt x="975847" y="2466351"/>
                    <a:pt x="952673" y="2514871"/>
                  </a:cubicBezTo>
                  <a:cubicBezTo>
                    <a:pt x="947603" y="2565564"/>
                    <a:pt x="940362" y="2616981"/>
                    <a:pt x="944707" y="2668398"/>
                  </a:cubicBezTo>
                  <a:cubicBezTo>
                    <a:pt x="946155" y="2689399"/>
                    <a:pt x="952673" y="2710400"/>
                    <a:pt x="946155" y="2732126"/>
                  </a:cubicBezTo>
                  <a:cubicBezTo>
                    <a:pt x="941810" y="2751679"/>
                    <a:pt x="955569" y="2763265"/>
                    <a:pt x="965708" y="2776300"/>
                  </a:cubicBezTo>
                  <a:cubicBezTo>
                    <a:pt x="990330" y="2807440"/>
                    <a:pt x="1017849" y="2838580"/>
                    <a:pt x="1016401" y="2882031"/>
                  </a:cubicBezTo>
                  <a:cubicBezTo>
                    <a:pt x="1015677" y="2917516"/>
                    <a:pt x="1034505" y="2937793"/>
                    <a:pt x="1062748" y="2954449"/>
                  </a:cubicBezTo>
                  <a:cubicBezTo>
                    <a:pt x="1078680" y="2963864"/>
                    <a:pt x="1095337" y="2968933"/>
                    <a:pt x="1113441" y="2972554"/>
                  </a:cubicBezTo>
                  <a:cubicBezTo>
                    <a:pt x="1114165" y="2966760"/>
                    <a:pt x="1120683" y="2965312"/>
                    <a:pt x="1125752" y="2962415"/>
                  </a:cubicBezTo>
                  <a:cubicBezTo>
                    <a:pt x="1161961" y="2965312"/>
                    <a:pt x="1198170" y="2968933"/>
                    <a:pt x="1234379" y="2971830"/>
                  </a:cubicBezTo>
                  <a:cubicBezTo>
                    <a:pt x="1241621" y="2974002"/>
                    <a:pt x="1248863" y="2976175"/>
                    <a:pt x="1256829" y="2979071"/>
                  </a:cubicBezTo>
                  <a:cubicBezTo>
                    <a:pt x="1220620" y="2981968"/>
                    <a:pt x="1184411" y="2984141"/>
                    <a:pt x="1147478" y="2976175"/>
                  </a:cubicBezTo>
                  <a:cubicBezTo>
                    <a:pt x="1139512" y="2974726"/>
                    <a:pt x="1132270" y="2974002"/>
                    <a:pt x="1125752" y="2976175"/>
                  </a:cubicBezTo>
                  <a:cubicBezTo>
                    <a:pt x="1124304" y="2977623"/>
                    <a:pt x="1123580" y="2978347"/>
                    <a:pt x="1122131" y="2980520"/>
                  </a:cubicBezTo>
                  <a:cubicBezTo>
                    <a:pt x="1105475" y="3060904"/>
                    <a:pt x="1073611" y="3136943"/>
                    <a:pt x="1043195" y="3212258"/>
                  </a:cubicBezTo>
                  <a:cubicBezTo>
                    <a:pt x="1038126" y="3215879"/>
                    <a:pt x="1038850" y="3220948"/>
                    <a:pt x="1041747" y="3226742"/>
                  </a:cubicBezTo>
                  <a:cubicBezTo>
                    <a:pt x="1043195" y="3234707"/>
                    <a:pt x="1042471" y="3242674"/>
                    <a:pt x="1036678" y="3249915"/>
                  </a:cubicBezTo>
                  <a:cubicBezTo>
                    <a:pt x="1034505" y="3262227"/>
                    <a:pt x="1032333" y="3275262"/>
                    <a:pt x="1030884" y="3288297"/>
                  </a:cubicBezTo>
                  <a:cubicBezTo>
                    <a:pt x="1027263" y="3323782"/>
                    <a:pt x="1011331" y="3357818"/>
                    <a:pt x="1027988" y="3392579"/>
                  </a:cubicBezTo>
                  <a:cubicBezTo>
                    <a:pt x="1028712" y="3394027"/>
                    <a:pt x="1029436" y="3395476"/>
                    <a:pt x="1029436" y="3396924"/>
                  </a:cubicBezTo>
                  <a:cubicBezTo>
                    <a:pt x="1086646" y="3451238"/>
                    <a:pt x="1159789" y="3446893"/>
                    <a:pt x="1231483" y="3446168"/>
                  </a:cubicBezTo>
                  <a:cubicBezTo>
                    <a:pt x="1264071" y="3445444"/>
                    <a:pt x="1296659" y="3437478"/>
                    <a:pt x="1327075" y="3425167"/>
                  </a:cubicBezTo>
                  <a:cubicBezTo>
                    <a:pt x="1392251" y="3399097"/>
                    <a:pt x="1441495" y="3357818"/>
                    <a:pt x="1455979" y="3286849"/>
                  </a:cubicBezTo>
                  <a:cubicBezTo>
                    <a:pt x="1461048" y="3336093"/>
                    <a:pt x="1431357" y="3388234"/>
                    <a:pt x="1379940" y="3415029"/>
                  </a:cubicBezTo>
                  <a:cubicBezTo>
                    <a:pt x="1278554" y="3467894"/>
                    <a:pt x="1173548" y="3470066"/>
                    <a:pt x="1065645" y="3436030"/>
                  </a:cubicBezTo>
                  <a:cubicBezTo>
                    <a:pt x="1046092" y="3429512"/>
                    <a:pt x="1027263" y="3420098"/>
                    <a:pt x="1018573" y="3399821"/>
                  </a:cubicBezTo>
                  <a:cubicBezTo>
                    <a:pt x="1019297" y="3399097"/>
                    <a:pt x="1020022" y="3398373"/>
                    <a:pt x="1020022" y="3397648"/>
                  </a:cubicBezTo>
                  <a:cubicBezTo>
                    <a:pt x="1009159" y="3392579"/>
                    <a:pt x="1008435" y="3392579"/>
                    <a:pt x="1008435" y="3399097"/>
                  </a:cubicBezTo>
                  <a:cubicBezTo>
                    <a:pt x="1009159" y="3425891"/>
                    <a:pt x="1022194" y="3444720"/>
                    <a:pt x="1046092" y="3455583"/>
                  </a:cubicBezTo>
                  <a:cubicBezTo>
                    <a:pt x="1148926" y="3501207"/>
                    <a:pt x="1252484" y="3497586"/>
                    <a:pt x="1353869" y="3454859"/>
                  </a:cubicBezTo>
                  <a:cubicBezTo>
                    <a:pt x="1440047" y="3417926"/>
                    <a:pt x="1477704" y="3344783"/>
                    <a:pt x="1487119" y="3254985"/>
                  </a:cubicBezTo>
                  <a:cubicBezTo>
                    <a:pt x="1492188" y="3249191"/>
                    <a:pt x="1498706" y="3244122"/>
                    <a:pt x="1500154" y="3236156"/>
                  </a:cubicBezTo>
                  <a:cubicBezTo>
                    <a:pt x="1501602" y="3222397"/>
                    <a:pt x="1492188" y="3211534"/>
                    <a:pt x="1487843" y="3199223"/>
                  </a:cubicBezTo>
                  <a:cubicBezTo>
                    <a:pt x="1485670" y="3196326"/>
                    <a:pt x="1482774" y="3193429"/>
                    <a:pt x="1480601" y="3190532"/>
                  </a:cubicBezTo>
                  <a:cubicBezTo>
                    <a:pt x="1476256" y="3160117"/>
                    <a:pt x="1463221" y="3128253"/>
                    <a:pt x="1484222" y="3100734"/>
                  </a:cubicBezTo>
                  <a:cubicBezTo>
                    <a:pt x="1505947" y="3071766"/>
                    <a:pt x="1505223" y="3040627"/>
                    <a:pt x="1497981" y="3008763"/>
                  </a:cubicBezTo>
                  <a:cubicBezTo>
                    <a:pt x="1493636" y="2987762"/>
                    <a:pt x="1485670" y="2967485"/>
                    <a:pt x="1487843" y="2945035"/>
                  </a:cubicBezTo>
                  <a:cubicBezTo>
                    <a:pt x="1487843" y="2942862"/>
                    <a:pt x="1488567" y="2941414"/>
                    <a:pt x="1488567" y="2939966"/>
                  </a:cubicBezTo>
                  <a:cubicBezTo>
                    <a:pt x="1487119" y="2941414"/>
                    <a:pt x="1486395" y="2942862"/>
                    <a:pt x="1484946" y="2943587"/>
                  </a:cubicBezTo>
                  <a:cubicBezTo>
                    <a:pt x="1482774" y="2925482"/>
                    <a:pt x="1474083" y="2929103"/>
                    <a:pt x="1461048" y="2933448"/>
                  </a:cubicBezTo>
                  <a:cubicBezTo>
                    <a:pt x="1436426" y="2941414"/>
                    <a:pt x="1412528" y="2952277"/>
                    <a:pt x="1387182" y="2953001"/>
                  </a:cubicBezTo>
                  <a:cubicBezTo>
                    <a:pt x="1382837" y="2955173"/>
                    <a:pt x="1380664" y="2954449"/>
                    <a:pt x="1379940" y="2953001"/>
                  </a:cubicBezTo>
                  <a:cubicBezTo>
                    <a:pt x="1340110" y="2964588"/>
                    <a:pt x="1298832" y="2968209"/>
                    <a:pt x="1258277" y="2973278"/>
                  </a:cubicBezTo>
                  <a:cubicBezTo>
                    <a:pt x="1251760" y="2968933"/>
                    <a:pt x="1241621" y="2975450"/>
                    <a:pt x="1236552" y="2967485"/>
                  </a:cubicBezTo>
                  <a:cubicBezTo>
                    <a:pt x="1284348" y="2959518"/>
                    <a:pt x="1332868" y="2952277"/>
                    <a:pt x="1381388" y="2944311"/>
                  </a:cubicBezTo>
                  <a:cubicBezTo>
                    <a:pt x="1381388" y="2944311"/>
                    <a:pt x="1381388" y="2944311"/>
                    <a:pt x="1381388" y="2944311"/>
                  </a:cubicBezTo>
                  <a:cubicBezTo>
                    <a:pt x="1399493" y="2938517"/>
                    <a:pt x="1416873" y="2932000"/>
                    <a:pt x="1435702" y="2929103"/>
                  </a:cubicBezTo>
                  <a:cubicBezTo>
                    <a:pt x="1460324" y="2925482"/>
                    <a:pt x="1464669" y="2908102"/>
                    <a:pt x="1463945" y="2887100"/>
                  </a:cubicBezTo>
                  <a:cubicBezTo>
                    <a:pt x="1472635" y="2918964"/>
                    <a:pt x="1489291" y="2903757"/>
                    <a:pt x="1503775" y="2894342"/>
                  </a:cubicBezTo>
                  <a:cubicBezTo>
                    <a:pt x="1506672" y="2892894"/>
                    <a:pt x="1509568" y="2889997"/>
                    <a:pt x="1511741" y="2887825"/>
                  </a:cubicBezTo>
                  <a:cubicBezTo>
                    <a:pt x="1511741" y="2790060"/>
                    <a:pt x="1501602" y="2697365"/>
                    <a:pt x="1498706" y="2604669"/>
                  </a:cubicBezTo>
                  <a:close/>
                  <a:moveTo>
                    <a:pt x="65550" y="854323"/>
                  </a:moveTo>
                  <a:cubicBezTo>
                    <a:pt x="61205" y="867358"/>
                    <a:pt x="57584" y="879669"/>
                    <a:pt x="51067" y="901394"/>
                  </a:cubicBezTo>
                  <a:cubicBezTo>
                    <a:pt x="51067" y="902118"/>
                    <a:pt x="50342" y="903567"/>
                    <a:pt x="50342" y="904291"/>
                  </a:cubicBezTo>
                  <a:cubicBezTo>
                    <a:pt x="50342" y="902842"/>
                    <a:pt x="50342" y="902118"/>
                    <a:pt x="50342" y="900670"/>
                  </a:cubicBezTo>
                  <a:cubicBezTo>
                    <a:pt x="48170" y="873875"/>
                    <a:pt x="49618" y="856495"/>
                    <a:pt x="52515" y="839115"/>
                  </a:cubicBezTo>
                  <a:cubicBezTo>
                    <a:pt x="56136" y="820286"/>
                    <a:pt x="60481" y="801457"/>
                    <a:pt x="60481" y="783352"/>
                  </a:cubicBezTo>
                  <a:cubicBezTo>
                    <a:pt x="62653" y="807251"/>
                    <a:pt x="66274" y="830424"/>
                    <a:pt x="66998" y="854323"/>
                  </a:cubicBezTo>
                  <a:cubicBezTo>
                    <a:pt x="66274" y="855047"/>
                    <a:pt x="66274" y="855047"/>
                    <a:pt x="65550" y="854323"/>
                  </a:cubicBezTo>
                  <a:close/>
                  <a:moveTo>
                    <a:pt x="253113" y="335808"/>
                  </a:moveTo>
                  <a:cubicBezTo>
                    <a:pt x="285701" y="328566"/>
                    <a:pt x="317565" y="314083"/>
                    <a:pt x="358120" y="325670"/>
                  </a:cubicBezTo>
                  <a:cubicBezTo>
                    <a:pt x="319014" y="338705"/>
                    <a:pt x="286426" y="345223"/>
                    <a:pt x="253113" y="335808"/>
                  </a:cubicBezTo>
                  <a:close/>
                  <a:moveTo>
                    <a:pt x="557270" y="1616161"/>
                  </a:moveTo>
                  <a:cubicBezTo>
                    <a:pt x="541337" y="1592988"/>
                    <a:pt x="539889" y="1566193"/>
                    <a:pt x="539165" y="1540122"/>
                  </a:cubicBezTo>
                  <a:cubicBezTo>
                    <a:pt x="557270" y="1562572"/>
                    <a:pt x="559442" y="1588643"/>
                    <a:pt x="557270" y="1616161"/>
                  </a:cubicBezTo>
                  <a:close/>
                  <a:moveTo>
                    <a:pt x="509473" y="1444531"/>
                  </a:moveTo>
                  <a:cubicBezTo>
                    <a:pt x="493541" y="1435840"/>
                    <a:pt x="480506" y="1432943"/>
                    <a:pt x="479782" y="1414839"/>
                  </a:cubicBezTo>
                  <a:cubicBezTo>
                    <a:pt x="475437" y="1309833"/>
                    <a:pt x="455160" y="1204826"/>
                    <a:pt x="466023" y="1099096"/>
                  </a:cubicBezTo>
                  <a:cubicBezTo>
                    <a:pt x="476161" y="997710"/>
                    <a:pt x="491369" y="897774"/>
                    <a:pt x="505128" y="796388"/>
                  </a:cubicBezTo>
                  <a:cubicBezTo>
                    <a:pt x="505853" y="793491"/>
                    <a:pt x="508749" y="790594"/>
                    <a:pt x="510198" y="787698"/>
                  </a:cubicBezTo>
                  <a:cubicBezTo>
                    <a:pt x="513819" y="787698"/>
                    <a:pt x="516715" y="787698"/>
                    <a:pt x="520336" y="787698"/>
                  </a:cubicBezTo>
                  <a:cubicBezTo>
                    <a:pt x="481230" y="1004228"/>
                    <a:pt x="473989" y="1220758"/>
                    <a:pt x="509473" y="1444531"/>
                  </a:cubicBezTo>
                  <a:close/>
                  <a:moveTo>
                    <a:pt x="1110544" y="2825545"/>
                  </a:moveTo>
                  <a:cubicBezTo>
                    <a:pt x="1039574" y="2821200"/>
                    <a:pt x="969329" y="2740816"/>
                    <a:pt x="977295" y="2664052"/>
                  </a:cubicBezTo>
                  <a:cubicBezTo>
                    <a:pt x="1011331" y="2715469"/>
                    <a:pt x="1051161" y="2748782"/>
                    <a:pt x="1103302" y="2769783"/>
                  </a:cubicBezTo>
                  <a:cubicBezTo>
                    <a:pt x="1119959" y="2776300"/>
                    <a:pt x="1130097" y="2788612"/>
                    <a:pt x="1129373" y="2808165"/>
                  </a:cubicBezTo>
                  <a:cubicBezTo>
                    <a:pt x="1128649" y="2821200"/>
                    <a:pt x="1125028" y="2826269"/>
                    <a:pt x="1110544" y="2825545"/>
                  </a:cubicBezTo>
                  <a:close/>
                  <a:moveTo>
                    <a:pt x="1107648" y="2755299"/>
                  </a:moveTo>
                  <a:cubicBezTo>
                    <a:pt x="1051886" y="2729229"/>
                    <a:pt x="1006986" y="2690123"/>
                    <a:pt x="975122" y="2635085"/>
                  </a:cubicBezTo>
                  <a:cubicBezTo>
                    <a:pt x="969329" y="2624947"/>
                    <a:pt x="967880" y="2614084"/>
                    <a:pt x="967880" y="2602497"/>
                  </a:cubicBezTo>
                  <a:cubicBezTo>
                    <a:pt x="967156" y="2575702"/>
                    <a:pt x="975847" y="2572081"/>
                    <a:pt x="997572" y="2585841"/>
                  </a:cubicBezTo>
                  <a:cubicBezTo>
                    <a:pt x="1020022" y="2599600"/>
                    <a:pt x="1040299" y="2619877"/>
                    <a:pt x="1067818" y="2622774"/>
                  </a:cubicBezTo>
                  <a:cubicBezTo>
                    <a:pt x="1069990" y="2622774"/>
                    <a:pt x="1072163" y="2622774"/>
                    <a:pt x="1073611" y="2622774"/>
                  </a:cubicBezTo>
                  <a:cubicBezTo>
                    <a:pt x="1073611" y="2622774"/>
                    <a:pt x="1072887" y="2622774"/>
                    <a:pt x="1072887" y="2622050"/>
                  </a:cubicBezTo>
                  <a:cubicBezTo>
                    <a:pt x="1049713" y="2603221"/>
                    <a:pt x="1026539" y="2582220"/>
                    <a:pt x="1001917" y="2564839"/>
                  </a:cubicBezTo>
                  <a:cubicBezTo>
                    <a:pt x="971501" y="2544562"/>
                    <a:pt x="971501" y="2519216"/>
                    <a:pt x="985261" y="2482283"/>
                  </a:cubicBezTo>
                  <a:cubicBezTo>
                    <a:pt x="1017125" y="2531527"/>
                    <a:pt x="1060576" y="2559046"/>
                    <a:pt x="1109096" y="2581496"/>
                  </a:cubicBezTo>
                  <a:cubicBezTo>
                    <a:pt x="1133718" y="2593083"/>
                    <a:pt x="1106199" y="2609015"/>
                    <a:pt x="1111269" y="2624222"/>
                  </a:cubicBezTo>
                  <a:cubicBezTo>
                    <a:pt x="1116338" y="2638706"/>
                    <a:pt x="1098957" y="2634361"/>
                    <a:pt x="1090267" y="2634361"/>
                  </a:cubicBezTo>
                  <a:cubicBezTo>
                    <a:pt x="1087370" y="2632189"/>
                    <a:pt x="1085198" y="2630740"/>
                    <a:pt x="1082301" y="2628568"/>
                  </a:cubicBezTo>
                  <a:cubicBezTo>
                    <a:pt x="1083025" y="2630740"/>
                    <a:pt x="1083750" y="2632913"/>
                    <a:pt x="1084474" y="2635810"/>
                  </a:cubicBezTo>
                  <a:cubicBezTo>
                    <a:pt x="1125752" y="2658983"/>
                    <a:pt x="1122131" y="2701710"/>
                    <a:pt x="1128649" y="2740091"/>
                  </a:cubicBezTo>
                  <a:cubicBezTo>
                    <a:pt x="1132270" y="2761817"/>
                    <a:pt x="1119959" y="2761817"/>
                    <a:pt x="1107648" y="2755299"/>
                  </a:cubicBezTo>
                  <a:close/>
                  <a:moveTo>
                    <a:pt x="1177169" y="2787888"/>
                  </a:moveTo>
                  <a:cubicBezTo>
                    <a:pt x="1209033" y="2800923"/>
                    <a:pt x="1235103" y="2816855"/>
                    <a:pt x="1262622" y="2834959"/>
                  </a:cubicBezTo>
                  <a:cubicBezTo>
                    <a:pt x="1217723" y="2855960"/>
                    <a:pt x="1195274" y="2845098"/>
                    <a:pt x="1177169" y="2787888"/>
                  </a:cubicBezTo>
                  <a:close/>
                  <a:moveTo>
                    <a:pt x="1345179" y="2777749"/>
                  </a:moveTo>
                  <a:cubicBezTo>
                    <a:pt x="1366180" y="2792233"/>
                    <a:pt x="1384285" y="2773404"/>
                    <a:pt x="1404562" y="2772680"/>
                  </a:cubicBezTo>
                  <a:cubicBezTo>
                    <a:pt x="1414701" y="2772680"/>
                    <a:pt x="1431357" y="2758920"/>
                    <a:pt x="1431357" y="2782094"/>
                  </a:cubicBezTo>
                  <a:cubicBezTo>
                    <a:pt x="1431357" y="2798026"/>
                    <a:pt x="1445116" y="2822648"/>
                    <a:pt x="1413252" y="2826269"/>
                  </a:cubicBezTo>
                  <a:cubicBezTo>
                    <a:pt x="1388630" y="2829166"/>
                    <a:pt x="1364008" y="2837856"/>
                    <a:pt x="1340110" y="2835683"/>
                  </a:cubicBezTo>
                  <a:cubicBezTo>
                    <a:pt x="1307522" y="2832787"/>
                    <a:pt x="1324902" y="2803819"/>
                    <a:pt x="1322005" y="2785715"/>
                  </a:cubicBezTo>
                  <a:cubicBezTo>
                    <a:pt x="1324178" y="2784991"/>
                    <a:pt x="1326350" y="2784267"/>
                    <a:pt x="1329247" y="2783542"/>
                  </a:cubicBezTo>
                  <a:cubicBezTo>
                    <a:pt x="1327799" y="2782818"/>
                    <a:pt x="1326350" y="2782094"/>
                    <a:pt x="1324902" y="2781370"/>
                  </a:cubicBezTo>
                  <a:cubicBezTo>
                    <a:pt x="1316212" y="2758920"/>
                    <a:pt x="1325626" y="2735746"/>
                    <a:pt x="1320557" y="2713297"/>
                  </a:cubicBezTo>
                  <a:cubicBezTo>
                    <a:pt x="1306798" y="2720538"/>
                    <a:pt x="1309694" y="2733574"/>
                    <a:pt x="1308970" y="2744437"/>
                  </a:cubicBezTo>
                  <a:cubicBezTo>
                    <a:pt x="1305349" y="2780646"/>
                    <a:pt x="1286520" y="2794405"/>
                    <a:pt x="1251760" y="2786439"/>
                  </a:cubicBezTo>
                  <a:cubicBezTo>
                    <a:pt x="1220620" y="2779197"/>
                    <a:pt x="1156168" y="2704607"/>
                    <a:pt x="1154719" y="2674915"/>
                  </a:cubicBezTo>
                  <a:cubicBezTo>
                    <a:pt x="1153995" y="2660431"/>
                    <a:pt x="1163410" y="2661880"/>
                    <a:pt x="1170651" y="2662604"/>
                  </a:cubicBezTo>
                  <a:cubicBezTo>
                    <a:pt x="1227862" y="2668398"/>
                    <a:pt x="1283624" y="2645948"/>
                    <a:pt x="1341558" y="2663328"/>
                  </a:cubicBezTo>
                  <a:cubicBezTo>
                    <a:pt x="1358939" y="2668398"/>
                    <a:pt x="1369801" y="2646672"/>
                    <a:pt x="1388630" y="2640878"/>
                  </a:cubicBezTo>
                  <a:cubicBezTo>
                    <a:pt x="1371250" y="2625671"/>
                    <a:pt x="1361835" y="2621326"/>
                    <a:pt x="1340834" y="2633637"/>
                  </a:cubicBezTo>
                  <a:cubicBezTo>
                    <a:pt x="1307522" y="2652466"/>
                    <a:pt x="1266243" y="2643051"/>
                    <a:pt x="1228586" y="2649569"/>
                  </a:cubicBezTo>
                  <a:cubicBezTo>
                    <a:pt x="1216999" y="2651741"/>
                    <a:pt x="1203964" y="2651017"/>
                    <a:pt x="1191653" y="2651017"/>
                  </a:cubicBezTo>
                  <a:cubicBezTo>
                    <a:pt x="1134442" y="2651741"/>
                    <a:pt x="1134442" y="2651741"/>
                    <a:pt x="1129373" y="2594531"/>
                  </a:cubicBezTo>
                  <a:cubicBezTo>
                    <a:pt x="1209757" y="2588738"/>
                    <a:pt x="1292314" y="2603945"/>
                    <a:pt x="1369077" y="2577875"/>
                  </a:cubicBezTo>
                  <a:cubicBezTo>
                    <a:pt x="1378491" y="2588013"/>
                    <a:pt x="1353145" y="2595255"/>
                    <a:pt x="1369077" y="2602497"/>
                  </a:cubicBezTo>
                  <a:cubicBezTo>
                    <a:pt x="1379940" y="2607566"/>
                    <a:pt x="1384285" y="2597428"/>
                    <a:pt x="1391527" y="2589462"/>
                  </a:cubicBezTo>
                  <a:cubicBezTo>
                    <a:pt x="1441495" y="2522113"/>
                    <a:pt x="1448013" y="2445349"/>
                    <a:pt x="1445116" y="2366414"/>
                  </a:cubicBezTo>
                  <a:cubicBezTo>
                    <a:pt x="1442219" y="2284581"/>
                    <a:pt x="1437874" y="2203473"/>
                    <a:pt x="1437874" y="2121641"/>
                  </a:cubicBezTo>
                  <a:cubicBezTo>
                    <a:pt x="1453806" y="2157850"/>
                    <a:pt x="1448013" y="2196955"/>
                    <a:pt x="1455255" y="2233889"/>
                  </a:cubicBezTo>
                  <a:cubicBezTo>
                    <a:pt x="1465393" y="2296168"/>
                    <a:pt x="1458876" y="2359896"/>
                    <a:pt x="1480601" y="2421451"/>
                  </a:cubicBezTo>
                  <a:cubicBezTo>
                    <a:pt x="1487119" y="2441728"/>
                    <a:pt x="1478429" y="2465627"/>
                    <a:pt x="1469014" y="2483731"/>
                  </a:cubicBezTo>
                  <a:cubicBezTo>
                    <a:pt x="1445840" y="2529355"/>
                    <a:pt x="1443668" y="2579323"/>
                    <a:pt x="1432805" y="2625671"/>
                  </a:cubicBezTo>
                  <a:cubicBezTo>
                    <a:pt x="1427012" y="2651017"/>
                    <a:pt x="1434253" y="2682157"/>
                    <a:pt x="1436426" y="2710400"/>
                  </a:cubicBezTo>
                  <a:cubicBezTo>
                    <a:pt x="1438599" y="2739367"/>
                    <a:pt x="1430633" y="2756023"/>
                    <a:pt x="1399493" y="2761093"/>
                  </a:cubicBezTo>
                  <a:cubicBezTo>
                    <a:pt x="1383561" y="2763989"/>
                    <a:pt x="1367629" y="2774128"/>
                    <a:pt x="1350248" y="2774128"/>
                  </a:cubicBezTo>
                  <a:cubicBezTo>
                    <a:pt x="1348800" y="2776300"/>
                    <a:pt x="1347352" y="2777749"/>
                    <a:pt x="1345903" y="2779197"/>
                  </a:cubicBezTo>
                  <a:cubicBezTo>
                    <a:pt x="1344455" y="2778473"/>
                    <a:pt x="1345179" y="2777749"/>
                    <a:pt x="1345179" y="2777749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8759201-E0B9-4D94-9C7C-F582D831FB2D}"/>
                </a:ext>
              </a:extLst>
            </p:cNvPr>
            <p:cNvSpPr/>
            <p:nvPr/>
          </p:nvSpPr>
          <p:spPr>
            <a:xfrm>
              <a:off x="5825879" y="2371264"/>
              <a:ext cx="85986" cy="47200"/>
            </a:xfrm>
            <a:custGeom>
              <a:avLst/>
              <a:gdLst>
                <a:gd name="connsiteX0" fmla="*/ 81108 w 85986"/>
                <a:gd name="connsiteY0" fmla="*/ 3327 h 47200"/>
                <a:gd name="connsiteX1" fmla="*/ 44175 w 85986"/>
                <a:gd name="connsiteY1" fmla="*/ 12017 h 47200"/>
                <a:gd name="connsiteX2" fmla="*/ 0 w 85986"/>
                <a:gd name="connsiteY2" fmla="*/ 35191 h 47200"/>
                <a:gd name="connsiteX3" fmla="*/ 78212 w 85986"/>
                <a:gd name="connsiteY3" fmla="*/ 38088 h 47200"/>
                <a:gd name="connsiteX4" fmla="*/ 81108 w 85986"/>
                <a:gd name="connsiteY4" fmla="*/ 3327 h 4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986" h="47200">
                  <a:moveTo>
                    <a:pt x="81108" y="3327"/>
                  </a:moveTo>
                  <a:cubicBezTo>
                    <a:pt x="68797" y="-6087"/>
                    <a:pt x="55762" y="6948"/>
                    <a:pt x="44175" y="12017"/>
                  </a:cubicBezTo>
                  <a:cubicBezTo>
                    <a:pt x="28967" y="18535"/>
                    <a:pt x="10863" y="19983"/>
                    <a:pt x="0" y="35191"/>
                  </a:cubicBezTo>
                  <a:cubicBezTo>
                    <a:pt x="26795" y="56192"/>
                    <a:pt x="52141" y="44606"/>
                    <a:pt x="78212" y="38088"/>
                  </a:cubicBezTo>
                  <a:cubicBezTo>
                    <a:pt x="76763" y="25777"/>
                    <a:pt x="94144" y="13466"/>
                    <a:pt x="81108" y="3327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3AAF7F41-11CF-45D2-889E-4E827F3E1F37}"/>
                </a:ext>
              </a:extLst>
            </p:cNvPr>
            <p:cNvSpPr/>
            <p:nvPr/>
          </p:nvSpPr>
          <p:spPr>
            <a:xfrm>
              <a:off x="6464238" y="1009509"/>
              <a:ext cx="47430" cy="85725"/>
            </a:xfrm>
            <a:custGeom>
              <a:avLst/>
              <a:gdLst>
                <a:gd name="connsiteX0" fmla="*/ 29336 w 47430"/>
                <a:gd name="connsiteY0" fmla="*/ 0 h 85725"/>
                <a:gd name="connsiteX1" fmla="*/ 17750 w 47430"/>
                <a:gd name="connsiteY1" fmla="*/ 47796 h 85725"/>
                <a:gd name="connsiteX2" fmla="*/ 1093 w 47430"/>
                <a:gd name="connsiteY2" fmla="*/ 83281 h 85725"/>
                <a:gd name="connsiteX3" fmla="*/ 11232 w 47430"/>
                <a:gd name="connsiteY3" fmla="*/ 85453 h 85725"/>
                <a:gd name="connsiteX4" fmla="*/ 43096 w 47430"/>
                <a:gd name="connsiteY4" fmla="*/ 54314 h 85725"/>
                <a:gd name="connsiteX5" fmla="*/ 29336 w 47430"/>
                <a:gd name="connsiteY5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430" h="85725">
                  <a:moveTo>
                    <a:pt x="29336" y="0"/>
                  </a:moveTo>
                  <a:cubicBezTo>
                    <a:pt x="29336" y="18829"/>
                    <a:pt x="27164" y="34761"/>
                    <a:pt x="17750" y="47796"/>
                  </a:cubicBezTo>
                  <a:cubicBezTo>
                    <a:pt x="9784" y="57935"/>
                    <a:pt x="-3976" y="67349"/>
                    <a:pt x="1093" y="83281"/>
                  </a:cubicBezTo>
                  <a:cubicBezTo>
                    <a:pt x="1818" y="85453"/>
                    <a:pt x="8335" y="86178"/>
                    <a:pt x="11232" y="85453"/>
                  </a:cubicBezTo>
                  <a:cubicBezTo>
                    <a:pt x="28612" y="81108"/>
                    <a:pt x="37302" y="67349"/>
                    <a:pt x="43096" y="54314"/>
                  </a:cubicBezTo>
                  <a:cubicBezTo>
                    <a:pt x="48889" y="36933"/>
                    <a:pt x="52510" y="17380"/>
                    <a:pt x="29336" y="0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BADBF15-63BD-436D-AA85-892D6601DFA1}"/>
                </a:ext>
              </a:extLst>
            </p:cNvPr>
            <p:cNvSpPr/>
            <p:nvPr/>
          </p:nvSpPr>
          <p:spPr>
            <a:xfrm>
              <a:off x="5692773" y="168"/>
              <a:ext cx="1153192" cy="1085548"/>
            </a:xfrm>
            <a:custGeom>
              <a:avLst/>
              <a:gdLst>
                <a:gd name="connsiteX0" fmla="*/ 96173 w 1153192"/>
                <a:gd name="connsiteY0" fmla="*/ 965165 h 1085548"/>
                <a:gd name="connsiteX1" fmla="*/ 273597 w 1153192"/>
                <a:gd name="connsiteY1" fmla="*/ 1038307 h 1085548"/>
                <a:gd name="connsiteX2" fmla="*/ 298219 w 1153192"/>
                <a:gd name="connsiteY2" fmla="*/ 1038307 h 1085548"/>
                <a:gd name="connsiteX3" fmla="*/ 294598 w 1153192"/>
                <a:gd name="connsiteY3" fmla="*/ 1025272 h 1085548"/>
                <a:gd name="connsiteX4" fmla="*/ 294598 w 1153192"/>
                <a:gd name="connsiteY4" fmla="*/ 1025272 h 1085548"/>
                <a:gd name="connsiteX5" fmla="*/ 294598 w 1153192"/>
                <a:gd name="connsiteY5" fmla="*/ 1028169 h 1085548"/>
                <a:gd name="connsiteX6" fmla="*/ 68654 w 1153192"/>
                <a:gd name="connsiteY6" fmla="*/ 917369 h 1085548"/>
                <a:gd name="connsiteX7" fmla="*/ 28099 w 1153192"/>
                <a:gd name="connsiteY7" fmla="*/ 837709 h 1085548"/>
                <a:gd name="connsiteX8" fmla="*/ 264907 w 1153192"/>
                <a:gd name="connsiteY8" fmla="*/ 1009340 h 1085548"/>
                <a:gd name="connsiteX9" fmla="*/ 291702 w 1153192"/>
                <a:gd name="connsiteY9" fmla="*/ 1019479 h 1085548"/>
                <a:gd name="connsiteX10" fmla="*/ 294598 w 1153192"/>
                <a:gd name="connsiteY10" fmla="*/ 1020203 h 1085548"/>
                <a:gd name="connsiteX11" fmla="*/ 338049 w 1153192"/>
                <a:gd name="connsiteY11" fmla="*/ 991236 h 1085548"/>
                <a:gd name="connsiteX12" fmla="*/ 338049 w 1153192"/>
                <a:gd name="connsiteY12" fmla="*/ 989787 h 1085548"/>
                <a:gd name="connsiteX13" fmla="*/ 336601 w 1153192"/>
                <a:gd name="connsiteY13" fmla="*/ 989787 h 1085548"/>
                <a:gd name="connsiteX14" fmla="*/ 309082 w 1153192"/>
                <a:gd name="connsiteY14" fmla="*/ 948509 h 1085548"/>
                <a:gd name="connsiteX15" fmla="*/ 277218 w 1153192"/>
                <a:gd name="connsiteY15" fmla="*/ 855090 h 1085548"/>
                <a:gd name="connsiteX16" fmla="*/ 264183 w 1153192"/>
                <a:gd name="connsiteY16" fmla="*/ 763119 h 1085548"/>
                <a:gd name="connsiteX17" fmla="*/ 270700 w 1153192"/>
                <a:gd name="connsiteY17" fmla="*/ 719668 h 1085548"/>
                <a:gd name="connsiteX18" fmla="*/ 265631 w 1153192"/>
                <a:gd name="connsiteY18" fmla="*/ 523414 h 1085548"/>
                <a:gd name="connsiteX19" fmla="*/ 275770 w 1153192"/>
                <a:gd name="connsiteY19" fmla="*/ 586418 h 1085548"/>
                <a:gd name="connsiteX20" fmla="*/ 285184 w 1153192"/>
                <a:gd name="connsiteY20" fmla="*/ 719668 h 1085548"/>
                <a:gd name="connsiteX21" fmla="*/ 293874 w 1153192"/>
                <a:gd name="connsiteY21" fmla="*/ 828295 h 1085548"/>
                <a:gd name="connsiteX22" fmla="*/ 340222 w 1153192"/>
                <a:gd name="connsiteY22" fmla="*/ 982546 h 1085548"/>
                <a:gd name="connsiteX23" fmla="*/ 346739 w 1153192"/>
                <a:gd name="connsiteY23" fmla="*/ 991236 h 1085548"/>
                <a:gd name="connsiteX24" fmla="*/ 381500 w 1153192"/>
                <a:gd name="connsiteY24" fmla="*/ 1032514 h 1085548"/>
                <a:gd name="connsiteX25" fmla="*/ 484334 w 1153192"/>
                <a:gd name="connsiteY25" fmla="*/ 1078137 h 1085548"/>
                <a:gd name="connsiteX26" fmla="*/ 506059 w 1153192"/>
                <a:gd name="connsiteY26" fmla="*/ 1079586 h 1085548"/>
                <a:gd name="connsiteX27" fmla="*/ 686381 w 1153192"/>
                <a:gd name="connsiteY27" fmla="*/ 1029617 h 1085548"/>
                <a:gd name="connsiteX28" fmla="*/ 825424 w 1153192"/>
                <a:gd name="connsiteY28" fmla="*/ 841330 h 1085548"/>
                <a:gd name="connsiteX29" fmla="*/ 865978 w 1153192"/>
                <a:gd name="connsiteY29" fmla="*/ 577004 h 1085548"/>
                <a:gd name="connsiteX30" fmla="*/ 868874 w 1153192"/>
                <a:gd name="connsiteY30" fmla="*/ 533553 h 1085548"/>
                <a:gd name="connsiteX31" fmla="*/ 879013 w 1153192"/>
                <a:gd name="connsiteY31" fmla="*/ 534277 h 1085548"/>
                <a:gd name="connsiteX32" fmla="*/ 870323 w 1153192"/>
                <a:gd name="connsiteY32" fmla="*/ 630593 h 1085548"/>
                <a:gd name="connsiteX33" fmla="*/ 852218 w 1153192"/>
                <a:gd name="connsiteY33" fmla="*/ 745014 h 1085548"/>
                <a:gd name="connsiteX34" fmla="*/ 862357 w 1153192"/>
                <a:gd name="connsiteY34" fmla="*/ 769636 h 1085548"/>
                <a:gd name="connsiteX35" fmla="*/ 884082 w 1153192"/>
                <a:gd name="connsiteY35" fmla="*/ 758773 h 1085548"/>
                <a:gd name="connsiteX36" fmla="*/ 899290 w 1153192"/>
                <a:gd name="connsiteY36" fmla="*/ 746462 h 1085548"/>
                <a:gd name="connsiteX37" fmla="*/ 878289 w 1153192"/>
                <a:gd name="connsiteY37" fmla="*/ 776878 h 1085548"/>
                <a:gd name="connsiteX38" fmla="*/ 848597 w 1153192"/>
                <a:gd name="connsiteY38" fmla="*/ 818880 h 1085548"/>
                <a:gd name="connsiteX39" fmla="*/ 814561 w 1153192"/>
                <a:gd name="connsiteY39" fmla="*/ 928956 h 1085548"/>
                <a:gd name="connsiteX40" fmla="*/ 808767 w 1153192"/>
                <a:gd name="connsiteY40" fmla="*/ 992684 h 1085548"/>
                <a:gd name="connsiteX41" fmla="*/ 866702 w 1153192"/>
                <a:gd name="connsiteY41" fmla="*/ 1011513 h 1085548"/>
                <a:gd name="connsiteX42" fmla="*/ 881185 w 1153192"/>
                <a:gd name="connsiteY42" fmla="*/ 1010064 h 1085548"/>
                <a:gd name="connsiteX43" fmla="*/ 924636 w 1153192"/>
                <a:gd name="connsiteY43" fmla="*/ 1001374 h 1085548"/>
                <a:gd name="connsiteX44" fmla="*/ 947086 w 1153192"/>
                <a:gd name="connsiteY44" fmla="*/ 994857 h 1085548"/>
                <a:gd name="connsiteX45" fmla="*/ 926085 w 1153192"/>
                <a:gd name="connsiteY45" fmla="*/ 1001374 h 1085548"/>
                <a:gd name="connsiteX46" fmla="*/ 963018 w 1153192"/>
                <a:gd name="connsiteY46" fmla="*/ 1001374 h 1085548"/>
                <a:gd name="connsiteX47" fmla="*/ 874668 w 1153192"/>
                <a:gd name="connsiteY47" fmla="*/ 1019479 h 1085548"/>
                <a:gd name="connsiteX48" fmla="*/ 873219 w 1153192"/>
                <a:gd name="connsiteY48" fmla="*/ 1018755 h 1085548"/>
                <a:gd name="connsiteX49" fmla="*/ 845701 w 1153192"/>
                <a:gd name="connsiteY49" fmla="*/ 1025272 h 1085548"/>
                <a:gd name="connsiteX50" fmla="*/ 832665 w 1153192"/>
                <a:gd name="connsiteY50" fmla="*/ 1040480 h 1085548"/>
                <a:gd name="connsiteX51" fmla="*/ 852218 w 1153192"/>
                <a:gd name="connsiteY51" fmla="*/ 1049170 h 1085548"/>
                <a:gd name="connsiteX52" fmla="*/ 1081784 w 1153192"/>
                <a:gd name="connsiteY52" fmla="*/ 953578 h 1085548"/>
                <a:gd name="connsiteX53" fmla="*/ 1146236 w 1153192"/>
                <a:gd name="connsiteY53" fmla="*/ 754428 h 1085548"/>
                <a:gd name="connsiteX54" fmla="*/ 1013711 w 1153192"/>
                <a:gd name="connsiteY54" fmla="*/ 528484 h 1085548"/>
                <a:gd name="connsiteX55" fmla="*/ 942741 w 1153192"/>
                <a:gd name="connsiteY55" fmla="*/ 376405 h 1085548"/>
                <a:gd name="connsiteX56" fmla="*/ 940568 w 1153192"/>
                <a:gd name="connsiteY56" fmla="*/ 354680 h 1085548"/>
                <a:gd name="connsiteX57" fmla="*/ 729107 w 1153192"/>
                <a:gd name="connsiteY57" fmla="*/ 46903 h 1085548"/>
                <a:gd name="connsiteX58" fmla="*/ 498093 w 1153192"/>
                <a:gd name="connsiteY58" fmla="*/ 7797 h 1085548"/>
                <a:gd name="connsiteX59" fmla="*/ 460436 w 1153192"/>
                <a:gd name="connsiteY59" fmla="*/ 23005 h 1085548"/>
                <a:gd name="connsiteX60" fmla="*/ 491576 w 1153192"/>
                <a:gd name="connsiteY60" fmla="*/ 54869 h 1085548"/>
                <a:gd name="connsiteX61" fmla="*/ 455367 w 1153192"/>
                <a:gd name="connsiteY61" fmla="*/ 80215 h 1085548"/>
                <a:gd name="connsiteX62" fmla="*/ 454643 w 1153192"/>
                <a:gd name="connsiteY62" fmla="*/ 85284 h 1085548"/>
                <a:gd name="connsiteX63" fmla="*/ 456815 w 1153192"/>
                <a:gd name="connsiteY63" fmla="*/ 85284 h 1085548"/>
                <a:gd name="connsiteX64" fmla="*/ 461884 w 1153192"/>
                <a:gd name="connsiteY64" fmla="*/ 92526 h 1085548"/>
                <a:gd name="connsiteX65" fmla="*/ 463333 w 1153192"/>
                <a:gd name="connsiteY65" fmla="*/ 91802 h 1085548"/>
                <a:gd name="connsiteX66" fmla="*/ 489403 w 1153192"/>
                <a:gd name="connsiteY66" fmla="*/ 78767 h 1085548"/>
                <a:gd name="connsiteX67" fmla="*/ 519819 w 1153192"/>
                <a:gd name="connsiteY67" fmla="*/ 84560 h 1085548"/>
                <a:gd name="connsiteX68" fmla="*/ 505335 w 1153192"/>
                <a:gd name="connsiteY68" fmla="*/ 104837 h 1085548"/>
                <a:gd name="connsiteX69" fmla="*/ 561821 w 1153192"/>
                <a:gd name="connsiteY69" fmla="*/ 83112 h 1085548"/>
                <a:gd name="connsiteX70" fmla="*/ 564718 w 1153192"/>
                <a:gd name="connsiteY70" fmla="*/ 80939 h 1085548"/>
                <a:gd name="connsiteX71" fmla="*/ 652344 w 1153192"/>
                <a:gd name="connsiteY71" fmla="*/ 115700 h 1085548"/>
                <a:gd name="connsiteX72" fmla="*/ 647275 w 1153192"/>
                <a:gd name="connsiteY72" fmla="*/ 170738 h 1085548"/>
                <a:gd name="connsiteX73" fmla="*/ 625549 w 1153192"/>
                <a:gd name="connsiteY73" fmla="*/ 124390 h 1085548"/>
                <a:gd name="connsiteX74" fmla="*/ 584995 w 1153192"/>
                <a:gd name="connsiteY74" fmla="*/ 124390 h 1085548"/>
                <a:gd name="connsiteX75" fmla="*/ 505335 w 1153192"/>
                <a:gd name="connsiteY75" fmla="*/ 125114 h 1085548"/>
                <a:gd name="connsiteX76" fmla="*/ 467678 w 1153192"/>
                <a:gd name="connsiteY76" fmla="*/ 125839 h 1085548"/>
                <a:gd name="connsiteX77" fmla="*/ 443056 w 1153192"/>
                <a:gd name="connsiteY77" fmla="*/ 170014 h 1085548"/>
                <a:gd name="connsiteX78" fmla="*/ 480713 w 1153192"/>
                <a:gd name="connsiteY78" fmla="*/ 177980 h 1085548"/>
                <a:gd name="connsiteX79" fmla="*/ 481437 w 1153192"/>
                <a:gd name="connsiteY79" fmla="*/ 185222 h 1085548"/>
                <a:gd name="connsiteX80" fmla="*/ 486506 w 1153192"/>
                <a:gd name="connsiteY80" fmla="*/ 183049 h 1085548"/>
                <a:gd name="connsiteX81" fmla="*/ 492300 w 1153192"/>
                <a:gd name="connsiteY81" fmla="*/ 174359 h 1085548"/>
                <a:gd name="connsiteX82" fmla="*/ 493748 w 1153192"/>
                <a:gd name="connsiteY82" fmla="*/ 176531 h 1085548"/>
                <a:gd name="connsiteX83" fmla="*/ 493748 w 1153192"/>
                <a:gd name="connsiteY83" fmla="*/ 173635 h 1085548"/>
                <a:gd name="connsiteX84" fmla="*/ 557476 w 1153192"/>
                <a:gd name="connsiteY84" fmla="*/ 134529 h 1085548"/>
                <a:gd name="connsiteX85" fmla="*/ 598755 w 1153192"/>
                <a:gd name="connsiteY85" fmla="*/ 187394 h 1085548"/>
                <a:gd name="connsiteX86" fmla="*/ 553131 w 1153192"/>
                <a:gd name="connsiteY86" fmla="*/ 246777 h 1085548"/>
                <a:gd name="connsiteX87" fmla="*/ 494473 w 1153192"/>
                <a:gd name="connsiteY87" fmla="*/ 206223 h 1085548"/>
                <a:gd name="connsiteX88" fmla="*/ 494473 w 1153192"/>
                <a:gd name="connsiteY88" fmla="*/ 201878 h 1085548"/>
                <a:gd name="connsiteX89" fmla="*/ 493024 w 1153192"/>
                <a:gd name="connsiteY89" fmla="*/ 204050 h 1085548"/>
                <a:gd name="connsiteX90" fmla="*/ 468402 w 1153192"/>
                <a:gd name="connsiteY90" fmla="*/ 228672 h 1085548"/>
                <a:gd name="connsiteX91" fmla="*/ 448849 w 1153192"/>
                <a:gd name="connsiteY91" fmla="*/ 201154 h 1085548"/>
                <a:gd name="connsiteX92" fmla="*/ 430020 w 1153192"/>
                <a:gd name="connsiteY92" fmla="*/ 183049 h 1085548"/>
                <a:gd name="connsiteX93" fmla="*/ 429296 w 1153192"/>
                <a:gd name="connsiteY93" fmla="*/ 185946 h 1085548"/>
                <a:gd name="connsiteX94" fmla="*/ 390915 w 1153192"/>
                <a:gd name="connsiteY94" fmla="*/ 346714 h 1085548"/>
                <a:gd name="connsiteX95" fmla="*/ 388018 w 1153192"/>
                <a:gd name="connsiteY95" fmla="*/ 370612 h 1085548"/>
                <a:gd name="connsiteX96" fmla="*/ 361947 w 1153192"/>
                <a:gd name="connsiteY96" fmla="*/ 399579 h 1085548"/>
                <a:gd name="connsiteX97" fmla="*/ 356878 w 1153192"/>
                <a:gd name="connsiteY97" fmla="*/ 400303 h 1085548"/>
                <a:gd name="connsiteX98" fmla="*/ 358326 w 1153192"/>
                <a:gd name="connsiteY98" fmla="*/ 401752 h 1085548"/>
                <a:gd name="connsiteX99" fmla="*/ 341670 w 1153192"/>
                <a:gd name="connsiteY99" fmla="*/ 412615 h 1085548"/>
                <a:gd name="connsiteX100" fmla="*/ 718969 w 1153192"/>
                <a:gd name="connsiteY100" fmla="*/ 414787 h 1085548"/>
                <a:gd name="connsiteX101" fmla="*/ 718969 w 1153192"/>
                <a:gd name="connsiteY101" fmla="*/ 414787 h 1085548"/>
                <a:gd name="connsiteX102" fmla="*/ 619032 w 1153192"/>
                <a:gd name="connsiteY102" fmla="*/ 393062 h 1085548"/>
                <a:gd name="connsiteX103" fmla="*/ 619032 w 1153192"/>
                <a:gd name="connsiteY103" fmla="*/ 401028 h 1085548"/>
                <a:gd name="connsiteX104" fmla="*/ 428572 w 1153192"/>
                <a:gd name="connsiteY104" fmla="*/ 401028 h 1085548"/>
                <a:gd name="connsiteX105" fmla="*/ 428572 w 1153192"/>
                <a:gd name="connsiteY105" fmla="*/ 391613 h 1085548"/>
                <a:gd name="connsiteX106" fmla="*/ 614687 w 1153192"/>
                <a:gd name="connsiteY106" fmla="*/ 391613 h 1085548"/>
                <a:gd name="connsiteX107" fmla="*/ 614687 w 1153192"/>
                <a:gd name="connsiteY107" fmla="*/ 391613 h 1085548"/>
                <a:gd name="connsiteX108" fmla="*/ 611066 w 1153192"/>
                <a:gd name="connsiteY108" fmla="*/ 391613 h 1085548"/>
                <a:gd name="connsiteX109" fmla="*/ 614687 w 1153192"/>
                <a:gd name="connsiteY109" fmla="*/ 391613 h 1085548"/>
                <a:gd name="connsiteX110" fmla="*/ 611790 w 1153192"/>
                <a:gd name="connsiteY110" fmla="*/ 390165 h 1085548"/>
                <a:gd name="connsiteX111" fmla="*/ 616859 w 1153192"/>
                <a:gd name="connsiteY111" fmla="*/ 387268 h 1085548"/>
                <a:gd name="connsiteX112" fmla="*/ 691450 w 1153192"/>
                <a:gd name="connsiteY112" fmla="*/ 387268 h 1085548"/>
                <a:gd name="connsiteX113" fmla="*/ 691450 w 1153192"/>
                <a:gd name="connsiteY113" fmla="*/ 387268 h 1085548"/>
                <a:gd name="connsiteX114" fmla="*/ 677690 w 1153192"/>
                <a:gd name="connsiteY114" fmla="*/ 275744 h 1085548"/>
                <a:gd name="connsiteX115" fmla="*/ 701588 w 1153192"/>
                <a:gd name="connsiteY115" fmla="*/ 366991 h 1085548"/>
                <a:gd name="connsiteX116" fmla="*/ 705934 w 1153192"/>
                <a:gd name="connsiteY116" fmla="*/ 387992 h 1085548"/>
                <a:gd name="connsiteX117" fmla="*/ 724762 w 1153192"/>
                <a:gd name="connsiteY117" fmla="*/ 400303 h 1085548"/>
                <a:gd name="connsiteX118" fmla="*/ 729107 w 1153192"/>
                <a:gd name="connsiteY118" fmla="*/ 381475 h 1085548"/>
                <a:gd name="connsiteX119" fmla="*/ 713899 w 1153192"/>
                <a:gd name="connsiteY119" fmla="*/ 268502 h 1085548"/>
                <a:gd name="connsiteX120" fmla="*/ 743591 w 1153192"/>
                <a:gd name="connsiteY120" fmla="*/ 369164 h 1085548"/>
                <a:gd name="connsiteX121" fmla="*/ 799353 w 1153192"/>
                <a:gd name="connsiteY121" fmla="*/ 422753 h 1085548"/>
                <a:gd name="connsiteX122" fmla="*/ 294598 w 1153192"/>
                <a:gd name="connsiteY122" fmla="*/ 416960 h 1085548"/>
                <a:gd name="connsiteX123" fmla="*/ 348188 w 1153192"/>
                <a:gd name="connsiteY123" fmla="*/ 395958 h 1085548"/>
                <a:gd name="connsiteX124" fmla="*/ 352533 w 1153192"/>
                <a:gd name="connsiteY124" fmla="*/ 398855 h 1085548"/>
                <a:gd name="connsiteX125" fmla="*/ 352533 w 1153192"/>
                <a:gd name="connsiteY125" fmla="*/ 398855 h 1085548"/>
                <a:gd name="connsiteX126" fmla="*/ 351809 w 1153192"/>
                <a:gd name="connsiteY126" fmla="*/ 394510 h 1085548"/>
                <a:gd name="connsiteX127" fmla="*/ 372086 w 1153192"/>
                <a:gd name="connsiteY127" fmla="*/ 344541 h 1085548"/>
                <a:gd name="connsiteX128" fmla="*/ 405398 w 1153192"/>
                <a:gd name="connsiteY128" fmla="*/ 241708 h 1085548"/>
                <a:gd name="connsiteX129" fmla="*/ 410467 w 1153192"/>
                <a:gd name="connsiteY129" fmla="*/ 232293 h 1085548"/>
                <a:gd name="connsiteX130" fmla="*/ 413364 w 1153192"/>
                <a:gd name="connsiteY130" fmla="*/ 222155 h 1085548"/>
                <a:gd name="connsiteX131" fmla="*/ 412640 w 1153192"/>
                <a:gd name="connsiteY131" fmla="*/ 197533 h 1085548"/>
                <a:gd name="connsiteX132" fmla="*/ 406122 w 1153192"/>
                <a:gd name="connsiteY132" fmla="*/ 151909 h 1085548"/>
                <a:gd name="connsiteX133" fmla="*/ 443780 w 1153192"/>
                <a:gd name="connsiteY133" fmla="*/ 88905 h 1085548"/>
                <a:gd name="connsiteX134" fmla="*/ 448849 w 1153192"/>
                <a:gd name="connsiteY134" fmla="*/ 83112 h 1085548"/>
                <a:gd name="connsiteX135" fmla="*/ 425675 w 1153192"/>
                <a:gd name="connsiteY135" fmla="*/ 75870 h 1085548"/>
                <a:gd name="connsiteX136" fmla="*/ 257665 w 1153192"/>
                <a:gd name="connsiteY136" fmla="*/ 279365 h 1085548"/>
                <a:gd name="connsiteX137" fmla="*/ 231595 w 1153192"/>
                <a:gd name="connsiteY137" fmla="*/ 416960 h 1085548"/>
                <a:gd name="connsiteX138" fmla="*/ 259838 w 1153192"/>
                <a:gd name="connsiteY138" fmla="*/ 234466 h 1085548"/>
                <a:gd name="connsiteX139" fmla="*/ 443780 w 1153192"/>
                <a:gd name="connsiteY139" fmla="*/ 50524 h 1085548"/>
                <a:gd name="connsiteX140" fmla="*/ 398156 w 1153192"/>
                <a:gd name="connsiteY140" fmla="*/ 62835 h 1085548"/>
                <a:gd name="connsiteX141" fmla="*/ 206248 w 1153192"/>
                <a:gd name="connsiteY141" fmla="*/ 358301 h 1085548"/>
                <a:gd name="connsiteX142" fmla="*/ 198282 w 1153192"/>
                <a:gd name="connsiteY142" fmla="*/ 419132 h 1085548"/>
                <a:gd name="connsiteX143" fmla="*/ 165694 w 1153192"/>
                <a:gd name="connsiteY143" fmla="*/ 477067 h 1085548"/>
                <a:gd name="connsiteX144" fmla="*/ 76620 w 1153192"/>
                <a:gd name="connsiteY144" fmla="*/ 577728 h 1085548"/>
                <a:gd name="connsiteX145" fmla="*/ 6374 w 1153192"/>
                <a:gd name="connsiteY145" fmla="*/ 744290 h 1085548"/>
                <a:gd name="connsiteX146" fmla="*/ 96173 w 1153192"/>
                <a:gd name="connsiteY146" fmla="*/ 965165 h 1085548"/>
                <a:gd name="connsiteX147" fmla="*/ 504611 w 1153192"/>
                <a:gd name="connsiteY147" fmla="*/ 261985 h 1085548"/>
                <a:gd name="connsiteX148" fmla="*/ 546614 w 1153192"/>
                <a:gd name="connsiteY148" fmla="*/ 247501 h 1085548"/>
                <a:gd name="connsiteX149" fmla="*/ 580650 w 1153192"/>
                <a:gd name="connsiteY149" fmla="*/ 258364 h 1085548"/>
                <a:gd name="connsiteX150" fmla="*/ 537199 w 1153192"/>
                <a:gd name="connsiteY150" fmla="*/ 285159 h 1085548"/>
                <a:gd name="connsiteX151" fmla="*/ 504611 w 1153192"/>
                <a:gd name="connsiteY151" fmla="*/ 261985 h 1085548"/>
                <a:gd name="connsiteX152" fmla="*/ 494473 w 1153192"/>
                <a:gd name="connsiteY152" fmla="*/ 295297 h 1085548"/>
                <a:gd name="connsiteX153" fmla="*/ 542268 w 1153192"/>
                <a:gd name="connsiteY153" fmla="*/ 317023 h 1085548"/>
                <a:gd name="connsiteX154" fmla="*/ 538648 w 1153192"/>
                <a:gd name="connsiteY154" fmla="*/ 324264 h 1085548"/>
                <a:gd name="connsiteX155" fmla="*/ 485058 w 1153192"/>
                <a:gd name="connsiteY155" fmla="*/ 301815 h 1085548"/>
                <a:gd name="connsiteX156" fmla="*/ 494473 w 1153192"/>
                <a:gd name="connsiteY156" fmla="*/ 295297 h 1085548"/>
                <a:gd name="connsiteX157" fmla="*/ 447401 w 1153192"/>
                <a:gd name="connsiteY157" fmla="*/ 275744 h 1085548"/>
                <a:gd name="connsiteX158" fmla="*/ 580650 w 1153192"/>
                <a:gd name="connsiteY158" fmla="*/ 345990 h 1085548"/>
                <a:gd name="connsiteX159" fmla="*/ 447401 w 1153192"/>
                <a:gd name="connsiteY159" fmla="*/ 275744 h 1085548"/>
                <a:gd name="connsiteX160" fmla="*/ 613238 w 1153192"/>
                <a:gd name="connsiteY160" fmla="*/ 227948 h 1085548"/>
                <a:gd name="connsiteX161" fmla="*/ 601651 w 1153192"/>
                <a:gd name="connsiteY161" fmla="*/ 222155 h 1085548"/>
                <a:gd name="connsiteX162" fmla="*/ 603824 w 1153192"/>
                <a:gd name="connsiteY162" fmla="*/ 149012 h 1085548"/>
                <a:gd name="connsiteX163" fmla="*/ 612514 w 1153192"/>
                <a:gd name="connsiteY163" fmla="*/ 143219 h 1085548"/>
                <a:gd name="connsiteX164" fmla="*/ 637860 w 1153192"/>
                <a:gd name="connsiteY164" fmla="*/ 191015 h 1085548"/>
                <a:gd name="connsiteX165" fmla="*/ 613238 w 1153192"/>
                <a:gd name="connsiteY165" fmla="*/ 227948 h 1085548"/>
                <a:gd name="connsiteX166" fmla="*/ 619032 w 1153192"/>
                <a:gd name="connsiteY166" fmla="*/ 304712 h 1085548"/>
                <a:gd name="connsiteX167" fmla="*/ 666828 w 1153192"/>
                <a:gd name="connsiteY167" fmla="*/ 238087 h 1085548"/>
                <a:gd name="connsiteX168" fmla="*/ 619032 w 1153192"/>
                <a:gd name="connsiteY168" fmla="*/ 304712 h 1085548"/>
                <a:gd name="connsiteX169" fmla="*/ 228698 w 1153192"/>
                <a:gd name="connsiteY169" fmla="*/ 733427 h 1085548"/>
                <a:gd name="connsiteX170" fmla="*/ 180902 w 1153192"/>
                <a:gd name="connsiteY170" fmla="*/ 600178 h 1085548"/>
                <a:gd name="connsiteX171" fmla="*/ 238112 w 1153192"/>
                <a:gd name="connsiteY171" fmla="*/ 729806 h 1085548"/>
                <a:gd name="connsiteX172" fmla="*/ 228698 w 1153192"/>
                <a:gd name="connsiteY172" fmla="*/ 733427 h 1085548"/>
                <a:gd name="connsiteX173" fmla="*/ 705209 w 1153192"/>
                <a:gd name="connsiteY173" fmla="*/ 59938 h 1085548"/>
                <a:gd name="connsiteX174" fmla="*/ 695071 w 1153192"/>
                <a:gd name="connsiteY174" fmla="*/ 47627 h 1085548"/>
                <a:gd name="connsiteX175" fmla="*/ 911601 w 1153192"/>
                <a:gd name="connsiteY175" fmla="*/ 456790 h 1085548"/>
                <a:gd name="connsiteX176" fmla="*/ 889876 w 1153192"/>
                <a:gd name="connsiteY176" fmla="*/ 379302 h 1085548"/>
                <a:gd name="connsiteX177" fmla="*/ 705209 w 1153192"/>
                <a:gd name="connsiteY177" fmla="*/ 59938 h 1085548"/>
                <a:gd name="connsiteX178" fmla="*/ 999951 w 1153192"/>
                <a:gd name="connsiteY178" fmla="*/ 550933 h 1085548"/>
                <a:gd name="connsiteX179" fmla="*/ 981123 w 1153192"/>
                <a:gd name="connsiteY179" fmla="*/ 545864 h 1085548"/>
                <a:gd name="connsiteX180" fmla="*/ 964466 w 1153192"/>
                <a:gd name="connsiteY180" fmla="*/ 535001 h 1085548"/>
                <a:gd name="connsiteX181" fmla="*/ 949259 w 1153192"/>
                <a:gd name="connsiteY181" fmla="*/ 656664 h 1085548"/>
                <a:gd name="connsiteX182" fmla="*/ 938396 w 1153192"/>
                <a:gd name="connsiteY182" fmla="*/ 566141 h 1085548"/>
                <a:gd name="connsiteX183" fmla="*/ 942741 w 1153192"/>
                <a:gd name="connsiteY183" fmla="*/ 561796 h 1085548"/>
                <a:gd name="connsiteX184" fmla="*/ 944913 w 1153192"/>
                <a:gd name="connsiteY184" fmla="*/ 556727 h 1085548"/>
                <a:gd name="connsiteX185" fmla="*/ 942017 w 1153192"/>
                <a:gd name="connsiteY185" fmla="*/ 558899 h 1085548"/>
                <a:gd name="connsiteX186" fmla="*/ 917395 w 1153192"/>
                <a:gd name="connsiteY186" fmla="*/ 578452 h 1085548"/>
                <a:gd name="connsiteX187" fmla="*/ 926809 w 1153192"/>
                <a:gd name="connsiteY187" fmla="*/ 628421 h 1085548"/>
                <a:gd name="connsiteX188" fmla="*/ 905083 w 1153192"/>
                <a:gd name="connsiteY188" fmla="*/ 551657 h 1085548"/>
                <a:gd name="connsiteX189" fmla="*/ 926809 w 1153192"/>
                <a:gd name="connsiteY189" fmla="*/ 535001 h 1085548"/>
                <a:gd name="connsiteX190" fmla="*/ 946362 w 1153192"/>
                <a:gd name="connsiteY190" fmla="*/ 550209 h 1085548"/>
                <a:gd name="connsiteX191" fmla="*/ 920291 w 1153192"/>
                <a:gd name="connsiteY191" fmla="*/ 508931 h 1085548"/>
                <a:gd name="connsiteX192" fmla="*/ 753005 w 1153192"/>
                <a:gd name="connsiteY192" fmla="*/ 469101 h 1085548"/>
                <a:gd name="connsiteX193" fmla="*/ 752281 w 1153192"/>
                <a:gd name="connsiteY193" fmla="*/ 460411 h 1085548"/>
                <a:gd name="connsiteX194" fmla="*/ 999951 w 1153192"/>
                <a:gd name="connsiteY194" fmla="*/ 550933 h 1085548"/>
                <a:gd name="connsiteX195" fmla="*/ 321393 w 1153192"/>
                <a:gd name="connsiteY195" fmla="*/ 451720 h 1085548"/>
                <a:gd name="connsiteX196" fmla="*/ 734901 w 1153192"/>
                <a:gd name="connsiteY196" fmla="*/ 458962 h 1085548"/>
                <a:gd name="connsiteX197" fmla="*/ 749384 w 1153192"/>
                <a:gd name="connsiteY197" fmla="*/ 458962 h 1085548"/>
                <a:gd name="connsiteX198" fmla="*/ 751557 w 1153192"/>
                <a:gd name="connsiteY198" fmla="*/ 464756 h 1085548"/>
                <a:gd name="connsiteX199" fmla="*/ 750833 w 1153192"/>
                <a:gd name="connsiteY199" fmla="*/ 467652 h 1085548"/>
                <a:gd name="connsiteX200" fmla="*/ 461884 w 1153192"/>
                <a:gd name="connsiteY200" fmla="*/ 491550 h 1085548"/>
                <a:gd name="connsiteX201" fmla="*/ 372086 w 1153192"/>
                <a:gd name="connsiteY201" fmla="*/ 477067 h 1085548"/>
                <a:gd name="connsiteX202" fmla="*/ 235940 w 1153192"/>
                <a:gd name="connsiteY202" fmla="*/ 486481 h 1085548"/>
                <a:gd name="connsiteX203" fmla="*/ 199731 w 1153192"/>
                <a:gd name="connsiteY203" fmla="*/ 494447 h 1085548"/>
                <a:gd name="connsiteX204" fmla="*/ 321393 w 1153192"/>
                <a:gd name="connsiteY204" fmla="*/ 451720 h 1085548"/>
                <a:gd name="connsiteX205" fmla="*/ 220008 w 1153192"/>
                <a:gd name="connsiteY205" fmla="*/ 537898 h 1085548"/>
                <a:gd name="connsiteX206" fmla="*/ 211317 w 1153192"/>
                <a:gd name="connsiteY206" fmla="*/ 600178 h 1085548"/>
                <a:gd name="connsiteX207" fmla="*/ 211317 w 1153192"/>
                <a:gd name="connsiteY207" fmla="*/ 556727 h 1085548"/>
                <a:gd name="connsiteX208" fmla="*/ 181626 w 1153192"/>
                <a:gd name="connsiteY208" fmla="*/ 578452 h 1085548"/>
                <a:gd name="connsiteX209" fmla="*/ 152659 w 1153192"/>
                <a:gd name="connsiteY209" fmla="*/ 521242 h 1085548"/>
                <a:gd name="connsiteX210" fmla="*/ 220008 w 1153192"/>
                <a:gd name="connsiteY210" fmla="*/ 537898 h 1085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</a:cxnLst>
              <a:rect l="l" t="t" r="r" b="b"/>
              <a:pathLst>
                <a:path w="1153192" h="1085548">
                  <a:moveTo>
                    <a:pt x="96173" y="965165"/>
                  </a:moveTo>
                  <a:cubicBezTo>
                    <a:pt x="150486" y="1002098"/>
                    <a:pt x="211317" y="1023100"/>
                    <a:pt x="273597" y="1038307"/>
                  </a:cubicBezTo>
                  <a:cubicBezTo>
                    <a:pt x="281563" y="1039756"/>
                    <a:pt x="291702" y="1041204"/>
                    <a:pt x="298219" y="1038307"/>
                  </a:cubicBezTo>
                  <a:cubicBezTo>
                    <a:pt x="306185" y="1034687"/>
                    <a:pt x="300392" y="1028169"/>
                    <a:pt x="294598" y="1025272"/>
                  </a:cubicBezTo>
                  <a:cubicBezTo>
                    <a:pt x="294598" y="1025272"/>
                    <a:pt x="294598" y="1025272"/>
                    <a:pt x="294598" y="1025272"/>
                  </a:cubicBezTo>
                  <a:cubicBezTo>
                    <a:pt x="294598" y="1025996"/>
                    <a:pt x="294598" y="1027445"/>
                    <a:pt x="294598" y="1028169"/>
                  </a:cubicBezTo>
                  <a:cubicBezTo>
                    <a:pt x="212042" y="1006444"/>
                    <a:pt x="132382" y="979649"/>
                    <a:pt x="68654" y="917369"/>
                  </a:cubicBezTo>
                  <a:cubicBezTo>
                    <a:pt x="46928" y="895644"/>
                    <a:pt x="29548" y="871746"/>
                    <a:pt x="28099" y="837709"/>
                  </a:cubicBezTo>
                  <a:cubicBezTo>
                    <a:pt x="74447" y="941991"/>
                    <a:pt x="168591" y="976752"/>
                    <a:pt x="264907" y="1009340"/>
                  </a:cubicBezTo>
                  <a:cubicBezTo>
                    <a:pt x="274321" y="1012237"/>
                    <a:pt x="284460" y="1012237"/>
                    <a:pt x="291702" y="1019479"/>
                  </a:cubicBezTo>
                  <a:cubicBezTo>
                    <a:pt x="292426" y="1019479"/>
                    <a:pt x="293874" y="1020203"/>
                    <a:pt x="294598" y="1020203"/>
                  </a:cubicBezTo>
                  <a:cubicBezTo>
                    <a:pt x="315600" y="1021651"/>
                    <a:pt x="334428" y="1016582"/>
                    <a:pt x="338049" y="991236"/>
                  </a:cubicBezTo>
                  <a:cubicBezTo>
                    <a:pt x="338049" y="990512"/>
                    <a:pt x="338049" y="990512"/>
                    <a:pt x="338049" y="989787"/>
                  </a:cubicBezTo>
                  <a:cubicBezTo>
                    <a:pt x="337325" y="989787"/>
                    <a:pt x="336601" y="989787"/>
                    <a:pt x="336601" y="989787"/>
                  </a:cubicBezTo>
                  <a:cubicBezTo>
                    <a:pt x="327187" y="976028"/>
                    <a:pt x="319221" y="962268"/>
                    <a:pt x="309082" y="948509"/>
                  </a:cubicBezTo>
                  <a:cubicBezTo>
                    <a:pt x="288081" y="921714"/>
                    <a:pt x="280115" y="889850"/>
                    <a:pt x="277218" y="855090"/>
                  </a:cubicBezTo>
                  <a:cubicBezTo>
                    <a:pt x="274321" y="824674"/>
                    <a:pt x="290977" y="789913"/>
                    <a:pt x="264183" y="763119"/>
                  </a:cubicBezTo>
                  <a:cubicBezTo>
                    <a:pt x="263459" y="762394"/>
                    <a:pt x="277218" y="734875"/>
                    <a:pt x="270700" y="719668"/>
                  </a:cubicBezTo>
                  <a:cubicBezTo>
                    <a:pt x="242457" y="654491"/>
                    <a:pt x="266355" y="588591"/>
                    <a:pt x="265631" y="523414"/>
                  </a:cubicBezTo>
                  <a:cubicBezTo>
                    <a:pt x="277942" y="542967"/>
                    <a:pt x="277942" y="565417"/>
                    <a:pt x="275770" y="586418"/>
                  </a:cubicBezTo>
                  <a:cubicBezTo>
                    <a:pt x="271425" y="632042"/>
                    <a:pt x="273597" y="676217"/>
                    <a:pt x="285184" y="719668"/>
                  </a:cubicBezTo>
                  <a:cubicBezTo>
                    <a:pt x="294598" y="755877"/>
                    <a:pt x="288081" y="792086"/>
                    <a:pt x="293874" y="828295"/>
                  </a:cubicBezTo>
                  <a:cubicBezTo>
                    <a:pt x="302564" y="881884"/>
                    <a:pt x="318496" y="933301"/>
                    <a:pt x="340222" y="982546"/>
                  </a:cubicBezTo>
                  <a:cubicBezTo>
                    <a:pt x="342394" y="985442"/>
                    <a:pt x="344567" y="988339"/>
                    <a:pt x="346739" y="991236"/>
                  </a:cubicBezTo>
                  <a:cubicBezTo>
                    <a:pt x="358326" y="1004995"/>
                    <a:pt x="370637" y="1018030"/>
                    <a:pt x="381500" y="1032514"/>
                  </a:cubicBezTo>
                  <a:cubicBezTo>
                    <a:pt x="407571" y="1066551"/>
                    <a:pt x="439435" y="1087552"/>
                    <a:pt x="484334" y="1078137"/>
                  </a:cubicBezTo>
                  <a:cubicBezTo>
                    <a:pt x="491576" y="1076689"/>
                    <a:pt x="499542" y="1077413"/>
                    <a:pt x="506059" y="1079586"/>
                  </a:cubicBezTo>
                  <a:cubicBezTo>
                    <a:pt x="576305" y="1098415"/>
                    <a:pt x="635688" y="1070172"/>
                    <a:pt x="686381" y="1029617"/>
                  </a:cubicBezTo>
                  <a:cubicBezTo>
                    <a:pt x="748660" y="979649"/>
                    <a:pt x="817457" y="926059"/>
                    <a:pt x="825424" y="841330"/>
                  </a:cubicBezTo>
                  <a:cubicBezTo>
                    <a:pt x="833389" y="751532"/>
                    <a:pt x="856563" y="666078"/>
                    <a:pt x="865978" y="577004"/>
                  </a:cubicBezTo>
                  <a:cubicBezTo>
                    <a:pt x="867426" y="562520"/>
                    <a:pt x="868150" y="548037"/>
                    <a:pt x="868874" y="533553"/>
                  </a:cubicBezTo>
                  <a:cubicBezTo>
                    <a:pt x="872495" y="533553"/>
                    <a:pt x="875392" y="534277"/>
                    <a:pt x="879013" y="534277"/>
                  </a:cubicBezTo>
                  <a:cubicBezTo>
                    <a:pt x="884082" y="566141"/>
                    <a:pt x="873944" y="598005"/>
                    <a:pt x="870323" y="630593"/>
                  </a:cubicBezTo>
                  <a:cubicBezTo>
                    <a:pt x="865254" y="668251"/>
                    <a:pt x="858012" y="706632"/>
                    <a:pt x="852218" y="745014"/>
                  </a:cubicBezTo>
                  <a:cubicBezTo>
                    <a:pt x="850770" y="754428"/>
                    <a:pt x="852942" y="766015"/>
                    <a:pt x="862357" y="769636"/>
                  </a:cubicBezTo>
                  <a:cubicBezTo>
                    <a:pt x="870323" y="772533"/>
                    <a:pt x="877565" y="763843"/>
                    <a:pt x="884082" y="758773"/>
                  </a:cubicBezTo>
                  <a:cubicBezTo>
                    <a:pt x="889152" y="755153"/>
                    <a:pt x="888427" y="744290"/>
                    <a:pt x="899290" y="746462"/>
                  </a:cubicBezTo>
                  <a:cubicBezTo>
                    <a:pt x="897117" y="760222"/>
                    <a:pt x="891324" y="774705"/>
                    <a:pt x="878289" y="776878"/>
                  </a:cubicBezTo>
                  <a:cubicBezTo>
                    <a:pt x="852218" y="781947"/>
                    <a:pt x="850046" y="798603"/>
                    <a:pt x="848597" y="818880"/>
                  </a:cubicBezTo>
                  <a:cubicBezTo>
                    <a:pt x="845701" y="857986"/>
                    <a:pt x="835562" y="894920"/>
                    <a:pt x="814561" y="928956"/>
                  </a:cubicBezTo>
                  <a:cubicBezTo>
                    <a:pt x="801525" y="949957"/>
                    <a:pt x="796456" y="969510"/>
                    <a:pt x="808767" y="992684"/>
                  </a:cubicBezTo>
                  <a:cubicBezTo>
                    <a:pt x="822527" y="1017306"/>
                    <a:pt x="844252" y="1012961"/>
                    <a:pt x="866702" y="1011513"/>
                  </a:cubicBezTo>
                  <a:cubicBezTo>
                    <a:pt x="871771" y="1010789"/>
                    <a:pt x="876116" y="1010789"/>
                    <a:pt x="881185" y="1010064"/>
                  </a:cubicBezTo>
                  <a:cubicBezTo>
                    <a:pt x="895669" y="1006444"/>
                    <a:pt x="910153" y="1002823"/>
                    <a:pt x="924636" y="1001374"/>
                  </a:cubicBezTo>
                  <a:cubicBezTo>
                    <a:pt x="932602" y="999202"/>
                    <a:pt x="939844" y="997029"/>
                    <a:pt x="947086" y="994857"/>
                  </a:cubicBezTo>
                  <a:cubicBezTo>
                    <a:pt x="940568" y="997753"/>
                    <a:pt x="933327" y="999926"/>
                    <a:pt x="926085" y="1001374"/>
                  </a:cubicBezTo>
                  <a:cubicBezTo>
                    <a:pt x="937672" y="999926"/>
                    <a:pt x="949983" y="999926"/>
                    <a:pt x="963018" y="1001374"/>
                  </a:cubicBezTo>
                  <a:cubicBezTo>
                    <a:pt x="933327" y="1007168"/>
                    <a:pt x="904359" y="1012961"/>
                    <a:pt x="874668" y="1019479"/>
                  </a:cubicBezTo>
                  <a:cubicBezTo>
                    <a:pt x="873944" y="1019479"/>
                    <a:pt x="873944" y="1018755"/>
                    <a:pt x="873219" y="1018755"/>
                  </a:cubicBezTo>
                  <a:cubicBezTo>
                    <a:pt x="863805" y="1020927"/>
                    <a:pt x="855115" y="1022375"/>
                    <a:pt x="845701" y="1025272"/>
                  </a:cubicBezTo>
                  <a:cubicBezTo>
                    <a:pt x="838459" y="1027445"/>
                    <a:pt x="831217" y="1031790"/>
                    <a:pt x="832665" y="1040480"/>
                  </a:cubicBezTo>
                  <a:cubicBezTo>
                    <a:pt x="834114" y="1052067"/>
                    <a:pt x="843528" y="1051343"/>
                    <a:pt x="852218" y="1049170"/>
                  </a:cubicBezTo>
                  <a:cubicBezTo>
                    <a:pt x="934775" y="1031066"/>
                    <a:pt x="1015883" y="1010789"/>
                    <a:pt x="1081784" y="953578"/>
                  </a:cubicBezTo>
                  <a:cubicBezTo>
                    <a:pt x="1144063" y="900713"/>
                    <a:pt x="1165789" y="833364"/>
                    <a:pt x="1146236" y="754428"/>
                  </a:cubicBezTo>
                  <a:cubicBezTo>
                    <a:pt x="1124511" y="665354"/>
                    <a:pt x="1079611" y="589315"/>
                    <a:pt x="1013711" y="528484"/>
                  </a:cubicBezTo>
                  <a:cubicBezTo>
                    <a:pt x="966639" y="485757"/>
                    <a:pt x="944189" y="437237"/>
                    <a:pt x="942741" y="376405"/>
                  </a:cubicBezTo>
                  <a:cubicBezTo>
                    <a:pt x="942741" y="369164"/>
                    <a:pt x="941293" y="361922"/>
                    <a:pt x="940568" y="354680"/>
                  </a:cubicBezTo>
                  <a:cubicBezTo>
                    <a:pt x="931154" y="209844"/>
                    <a:pt x="841355" y="120769"/>
                    <a:pt x="729107" y="46903"/>
                  </a:cubicBezTo>
                  <a:cubicBezTo>
                    <a:pt x="657413" y="-169"/>
                    <a:pt x="579926" y="-8859"/>
                    <a:pt x="498093" y="7797"/>
                  </a:cubicBezTo>
                  <a:cubicBezTo>
                    <a:pt x="484334" y="10694"/>
                    <a:pt x="464057" y="6349"/>
                    <a:pt x="460436" y="23005"/>
                  </a:cubicBezTo>
                  <a:cubicBezTo>
                    <a:pt x="458263" y="38937"/>
                    <a:pt x="474920" y="48351"/>
                    <a:pt x="491576" y="54869"/>
                  </a:cubicBezTo>
                  <a:cubicBezTo>
                    <a:pt x="479265" y="63559"/>
                    <a:pt x="467678" y="72249"/>
                    <a:pt x="455367" y="80215"/>
                  </a:cubicBezTo>
                  <a:cubicBezTo>
                    <a:pt x="454643" y="82388"/>
                    <a:pt x="454643" y="83836"/>
                    <a:pt x="454643" y="85284"/>
                  </a:cubicBezTo>
                  <a:cubicBezTo>
                    <a:pt x="455367" y="85284"/>
                    <a:pt x="456091" y="85284"/>
                    <a:pt x="456815" y="85284"/>
                  </a:cubicBezTo>
                  <a:cubicBezTo>
                    <a:pt x="456091" y="89630"/>
                    <a:pt x="458263" y="91802"/>
                    <a:pt x="461884" y="92526"/>
                  </a:cubicBezTo>
                  <a:cubicBezTo>
                    <a:pt x="462608" y="92526"/>
                    <a:pt x="462608" y="91802"/>
                    <a:pt x="463333" y="91802"/>
                  </a:cubicBezTo>
                  <a:cubicBezTo>
                    <a:pt x="471299" y="86733"/>
                    <a:pt x="479989" y="81664"/>
                    <a:pt x="489403" y="78767"/>
                  </a:cubicBezTo>
                  <a:cubicBezTo>
                    <a:pt x="499542" y="75146"/>
                    <a:pt x="513301" y="72973"/>
                    <a:pt x="519819" y="84560"/>
                  </a:cubicBezTo>
                  <a:cubicBezTo>
                    <a:pt x="527061" y="97596"/>
                    <a:pt x="501714" y="91078"/>
                    <a:pt x="505335" y="104837"/>
                  </a:cubicBezTo>
                  <a:cubicBezTo>
                    <a:pt x="524888" y="99044"/>
                    <a:pt x="548062" y="103389"/>
                    <a:pt x="561821" y="83112"/>
                  </a:cubicBezTo>
                  <a:cubicBezTo>
                    <a:pt x="562546" y="82388"/>
                    <a:pt x="563270" y="81664"/>
                    <a:pt x="564718" y="80939"/>
                  </a:cubicBezTo>
                  <a:cubicBezTo>
                    <a:pt x="605996" y="65732"/>
                    <a:pt x="626274" y="99768"/>
                    <a:pt x="652344" y="115700"/>
                  </a:cubicBezTo>
                  <a:cubicBezTo>
                    <a:pt x="673345" y="128011"/>
                    <a:pt x="667552" y="149737"/>
                    <a:pt x="647275" y="170738"/>
                  </a:cubicBezTo>
                  <a:cubicBezTo>
                    <a:pt x="642930" y="152633"/>
                    <a:pt x="639309" y="136701"/>
                    <a:pt x="625549" y="124390"/>
                  </a:cubicBezTo>
                  <a:cubicBezTo>
                    <a:pt x="611066" y="112079"/>
                    <a:pt x="599479" y="90354"/>
                    <a:pt x="584995" y="124390"/>
                  </a:cubicBezTo>
                  <a:cubicBezTo>
                    <a:pt x="583547" y="128011"/>
                    <a:pt x="506784" y="129460"/>
                    <a:pt x="505335" y="125114"/>
                  </a:cubicBezTo>
                  <a:cubicBezTo>
                    <a:pt x="491576" y="96147"/>
                    <a:pt x="479265" y="115700"/>
                    <a:pt x="467678" y="125839"/>
                  </a:cubicBezTo>
                  <a:cubicBezTo>
                    <a:pt x="455367" y="135977"/>
                    <a:pt x="448125" y="149737"/>
                    <a:pt x="443056" y="170014"/>
                  </a:cubicBezTo>
                  <a:cubicBezTo>
                    <a:pt x="463333" y="152633"/>
                    <a:pt x="482161" y="141046"/>
                    <a:pt x="480713" y="177980"/>
                  </a:cubicBezTo>
                  <a:cubicBezTo>
                    <a:pt x="480713" y="180152"/>
                    <a:pt x="481437" y="182325"/>
                    <a:pt x="481437" y="185222"/>
                  </a:cubicBezTo>
                  <a:cubicBezTo>
                    <a:pt x="483610" y="184497"/>
                    <a:pt x="485782" y="184497"/>
                    <a:pt x="486506" y="183049"/>
                  </a:cubicBezTo>
                  <a:cubicBezTo>
                    <a:pt x="488679" y="180152"/>
                    <a:pt x="490852" y="177256"/>
                    <a:pt x="492300" y="174359"/>
                  </a:cubicBezTo>
                  <a:cubicBezTo>
                    <a:pt x="493024" y="175083"/>
                    <a:pt x="493748" y="175807"/>
                    <a:pt x="493748" y="176531"/>
                  </a:cubicBezTo>
                  <a:cubicBezTo>
                    <a:pt x="493748" y="175807"/>
                    <a:pt x="493748" y="175083"/>
                    <a:pt x="493748" y="173635"/>
                  </a:cubicBezTo>
                  <a:cubicBezTo>
                    <a:pt x="500266" y="135253"/>
                    <a:pt x="527061" y="130184"/>
                    <a:pt x="557476" y="134529"/>
                  </a:cubicBezTo>
                  <a:cubicBezTo>
                    <a:pt x="587168" y="138150"/>
                    <a:pt x="598755" y="158427"/>
                    <a:pt x="598755" y="187394"/>
                  </a:cubicBezTo>
                  <a:cubicBezTo>
                    <a:pt x="599479" y="220706"/>
                    <a:pt x="584271" y="241708"/>
                    <a:pt x="553131" y="246777"/>
                  </a:cubicBezTo>
                  <a:cubicBezTo>
                    <a:pt x="522716" y="250398"/>
                    <a:pt x="500266" y="240259"/>
                    <a:pt x="494473" y="206223"/>
                  </a:cubicBezTo>
                  <a:cubicBezTo>
                    <a:pt x="494473" y="204774"/>
                    <a:pt x="494473" y="203326"/>
                    <a:pt x="494473" y="201878"/>
                  </a:cubicBezTo>
                  <a:cubicBezTo>
                    <a:pt x="493748" y="202602"/>
                    <a:pt x="493748" y="203326"/>
                    <a:pt x="493024" y="204050"/>
                  </a:cubicBezTo>
                  <a:cubicBezTo>
                    <a:pt x="477816" y="206947"/>
                    <a:pt x="487955" y="232293"/>
                    <a:pt x="468402" y="228672"/>
                  </a:cubicBezTo>
                  <a:cubicBezTo>
                    <a:pt x="454643" y="225776"/>
                    <a:pt x="453194" y="211292"/>
                    <a:pt x="448849" y="201154"/>
                  </a:cubicBezTo>
                  <a:cubicBezTo>
                    <a:pt x="444504" y="192463"/>
                    <a:pt x="440159" y="184497"/>
                    <a:pt x="430020" y="183049"/>
                  </a:cubicBezTo>
                  <a:cubicBezTo>
                    <a:pt x="430020" y="183773"/>
                    <a:pt x="430020" y="185222"/>
                    <a:pt x="429296" y="185946"/>
                  </a:cubicBezTo>
                  <a:cubicBezTo>
                    <a:pt x="432917" y="243156"/>
                    <a:pt x="390190" y="290228"/>
                    <a:pt x="390915" y="346714"/>
                  </a:cubicBezTo>
                  <a:cubicBezTo>
                    <a:pt x="390915" y="354680"/>
                    <a:pt x="385845" y="364094"/>
                    <a:pt x="388018" y="370612"/>
                  </a:cubicBezTo>
                  <a:cubicBezTo>
                    <a:pt x="399605" y="399579"/>
                    <a:pt x="382224" y="401028"/>
                    <a:pt x="361947" y="399579"/>
                  </a:cubicBezTo>
                  <a:cubicBezTo>
                    <a:pt x="359775" y="400303"/>
                    <a:pt x="358326" y="400303"/>
                    <a:pt x="356878" y="400303"/>
                  </a:cubicBezTo>
                  <a:cubicBezTo>
                    <a:pt x="357602" y="401028"/>
                    <a:pt x="358326" y="401028"/>
                    <a:pt x="358326" y="401752"/>
                  </a:cubicBezTo>
                  <a:cubicBezTo>
                    <a:pt x="353981" y="404649"/>
                    <a:pt x="348912" y="407545"/>
                    <a:pt x="341670" y="412615"/>
                  </a:cubicBezTo>
                  <a:cubicBezTo>
                    <a:pt x="466229" y="429271"/>
                    <a:pt x="587892" y="431443"/>
                    <a:pt x="718969" y="414787"/>
                  </a:cubicBezTo>
                  <a:cubicBezTo>
                    <a:pt x="718969" y="414787"/>
                    <a:pt x="718969" y="414787"/>
                    <a:pt x="718969" y="414787"/>
                  </a:cubicBezTo>
                  <a:cubicBezTo>
                    <a:pt x="680587" y="400303"/>
                    <a:pt x="648723" y="398131"/>
                    <a:pt x="619032" y="393062"/>
                  </a:cubicBezTo>
                  <a:cubicBezTo>
                    <a:pt x="619032" y="395958"/>
                    <a:pt x="619032" y="398131"/>
                    <a:pt x="619032" y="401028"/>
                  </a:cubicBezTo>
                  <a:cubicBezTo>
                    <a:pt x="555304" y="401028"/>
                    <a:pt x="492300" y="401028"/>
                    <a:pt x="428572" y="401028"/>
                  </a:cubicBezTo>
                  <a:cubicBezTo>
                    <a:pt x="428572" y="397407"/>
                    <a:pt x="428572" y="395234"/>
                    <a:pt x="428572" y="391613"/>
                  </a:cubicBezTo>
                  <a:cubicBezTo>
                    <a:pt x="490852" y="391613"/>
                    <a:pt x="552407" y="391613"/>
                    <a:pt x="614687" y="391613"/>
                  </a:cubicBezTo>
                  <a:cubicBezTo>
                    <a:pt x="614687" y="391613"/>
                    <a:pt x="614687" y="391613"/>
                    <a:pt x="614687" y="391613"/>
                  </a:cubicBezTo>
                  <a:cubicBezTo>
                    <a:pt x="613238" y="391613"/>
                    <a:pt x="611790" y="391613"/>
                    <a:pt x="611066" y="391613"/>
                  </a:cubicBezTo>
                  <a:cubicBezTo>
                    <a:pt x="612514" y="391613"/>
                    <a:pt x="613238" y="391613"/>
                    <a:pt x="614687" y="391613"/>
                  </a:cubicBezTo>
                  <a:cubicBezTo>
                    <a:pt x="613962" y="390889"/>
                    <a:pt x="612514" y="390165"/>
                    <a:pt x="611790" y="390165"/>
                  </a:cubicBezTo>
                  <a:cubicBezTo>
                    <a:pt x="613238" y="389441"/>
                    <a:pt x="615411" y="387992"/>
                    <a:pt x="616859" y="387268"/>
                  </a:cubicBezTo>
                  <a:cubicBezTo>
                    <a:pt x="640757" y="387268"/>
                    <a:pt x="664655" y="387268"/>
                    <a:pt x="691450" y="387268"/>
                  </a:cubicBezTo>
                  <a:cubicBezTo>
                    <a:pt x="691450" y="387268"/>
                    <a:pt x="691450" y="387268"/>
                    <a:pt x="691450" y="387268"/>
                  </a:cubicBezTo>
                  <a:cubicBezTo>
                    <a:pt x="686381" y="348887"/>
                    <a:pt x="682036" y="311953"/>
                    <a:pt x="677690" y="275744"/>
                  </a:cubicBezTo>
                  <a:cubicBezTo>
                    <a:pt x="696519" y="303987"/>
                    <a:pt x="692898" y="336576"/>
                    <a:pt x="701588" y="366991"/>
                  </a:cubicBezTo>
                  <a:cubicBezTo>
                    <a:pt x="703761" y="373509"/>
                    <a:pt x="703037" y="381475"/>
                    <a:pt x="705934" y="387992"/>
                  </a:cubicBezTo>
                  <a:cubicBezTo>
                    <a:pt x="709554" y="395234"/>
                    <a:pt x="713899" y="405373"/>
                    <a:pt x="724762" y="400303"/>
                  </a:cubicBezTo>
                  <a:cubicBezTo>
                    <a:pt x="733452" y="396683"/>
                    <a:pt x="729832" y="387992"/>
                    <a:pt x="729107" y="381475"/>
                  </a:cubicBezTo>
                  <a:cubicBezTo>
                    <a:pt x="724762" y="347438"/>
                    <a:pt x="719693" y="313402"/>
                    <a:pt x="713899" y="268502"/>
                  </a:cubicBezTo>
                  <a:cubicBezTo>
                    <a:pt x="739246" y="305436"/>
                    <a:pt x="741418" y="338024"/>
                    <a:pt x="743591" y="369164"/>
                  </a:cubicBezTo>
                  <a:cubicBezTo>
                    <a:pt x="745764" y="403200"/>
                    <a:pt x="754454" y="424201"/>
                    <a:pt x="799353" y="422753"/>
                  </a:cubicBezTo>
                  <a:cubicBezTo>
                    <a:pt x="716072" y="448099"/>
                    <a:pt x="431469" y="444479"/>
                    <a:pt x="294598" y="416960"/>
                  </a:cubicBezTo>
                  <a:cubicBezTo>
                    <a:pt x="316324" y="408269"/>
                    <a:pt x="332256" y="402476"/>
                    <a:pt x="348188" y="395958"/>
                  </a:cubicBezTo>
                  <a:cubicBezTo>
                    <a:pt x="349636" y="396683"/>
                    <a:pt x="351085" y="397407"/>
                    <a:pt x="352533" y="398855"/>
                  </a:cubicBezTo>
                  <a:cubicBezTo>
                    <a:pt x="352533" y="398855"/>
                    <a:pt x="352533" y="398855"/>
                    <a:pt x="352533" y="398855"/>
                  </a:cubicBezTo>
                  <a:cubicBezTo>
                    <a:pt x="351809" y="397407"/>
                    <a:pt x="351809" y="395958"/>
                    <a:pt x="351809" y="394510"/>
                  </a:cubicBezTo>
                  <a:cubicBezTo>
                    <a:pt x="371362" y="382199"/>
                    <a:pt x="369913" y="362646"/>
                    <a:pt x="372086" y="344541"/>
                  </a:cubicBezTo>
                  <a:cubicBezTo>
                    <a:pt x="376431" y="307608"/>
                    <a:pt x="383673" y="272123"/>
                    <a:pt x="405398" y="241708"/>
                  </a:cubicBezTo>
                  <a:cubicBezTo>
                    <a:pt x="407571" y="238811"/>
                    <a:pt x="409019" y="235190"/>
                    <a:pt x="410467" y="232293"/>
                  </a:cubicBezTo>
                  <a:cubicBezTo>
                    <a:pt x="411192" y="228672"/>
                    <a:pt x="412640" y="225776"/>
                    <a:pt x="413364" y="222155"/>
                  </a:cubicBezTo>
                  <a:cubicBezTo>
                    <a:pt x="414813" y="214189"/>
                    <a:pt x="414813" y="206223"/>
                    <a:pt x="412640" y="197533"/>
                  </a:cubicBezTo>
                  <a:cubicBezTo>
                    <a:pt x="410467" y="182325"/>
                    <a:pt x="409743" y="167117"/>
                    <a:pt x="406122" y="151909"/>
                  </a:cubicBezTo>
                  <a:cubicBezTo>
                    <a:pt x="398881" y="117148"/>
                    <a:pt x="411192" y="96871"/>
                    <a:pt x="443780" y="88905"/>
                  </a:cubicBezTo>
                  <a:cubicBezTo>
                    <a:pt x="445228" y="86733"/>
                    <a:pt x="447401" y="84560"/>
                    <a:pt x="448849" y="83112"/>
                  </a:cubicBezTo>
                  <a:cubicBezTo>
                    <a:pt x="447401" y="59938"/>
                    <a:pt x="435814" y="69352"/>
                    <a:pt x="425675" y="75870"/>
                  </a:cubicBezTo>
                  <a:cubicBezTo>
                    <a:pt x="348188" y="125839"/>
                    <a:pt x="289529" y="192463"/>
                    <a:pt x="257665" y="279365"/>
                  </a:cubicBezTo>
                  <a:cubicBezTo>
                    <a:pt x="241733" y="323540"/>
                    <a:pt x="245354" y="372060"/>
                    <a:pt x="231595" y="416960"/>
                  </a:cubicBezTo>
                  <a:cubicBezTo>
                    <a:pt x="225077" y="353956"/>
                    <a:pt x="237388" y="292400"/>
                    <a:pt x="259838" y="234466"/>
                  </a:cubicBezTo>
                  <a:cubicBezTo>
                    <a:pt x="293150" y="150461"/>
                    <a:pt x="361947" y="96147"/>
                    <a:pt x="443780" y="50524"/>
                  </a:cubicBezTo>
                  <a:cubicBezTo>
                    <a:pt x="422778" y="46903"/>
                    <a:pt x="410467" y="55593"/>
                    <a:pt x="398156" y="62835"/>
                  </a:cubicBezTo>
                  <a:cubicBezTo>
                    <a:pt x="289529" y="132356"/>
                    <a:pt x="213490" y="222879"/>
                    <a:pt x="206248" y="358301"/>
                  </a:cubicBezTo>
                  <a:cubicBezTo>
                    <a:pt x="205524" y="378578"/>
                    <a:pt x="200455" y="398855"/>
                    <a:pt x="198282" y="419132"/>
                  </a:cubicBezTo>
                  <a:cubicBezTo>
                    <a:pt x="195385" y="443030"/>
                    <a:pt x="185247" y="461135"/>
                    <a:pt x="165694" y="477067"/>
                  </a:cubicBezTo>
                  <a:cubicBezTo>
                    <a:pt x="130933" y="505310"/>
                    <a:pt x="97621" y="535001"/>
                    <a:pt x="76620" y="577728"/>
                  </a:cubicBezTo>
                  <a:cubicBezTo>
                    <a:pt x="49825" y="631317"/>
                    <a:pt x="19409" y="684183"/>
                    <a:pt x="6374" y="744290"/>
                  </a:cubicBezTo>
                  <a:cubicBezTo>
                    <a:pt x="-14627" y="836261"/>
                    <a:pt x="16513" y="911576"/>
                    <a:pt x="96173" y="965165"/>
                  </a:cubicBezTo>
                  <a:close/>
                  <a:moveTo>
                    <a:pt x="504611" y="261985"/>
                  </a:moveTo>
                  <a:cubicBezTo>
                    <a:pt x="508232" y="238811"/>
                    <a:pt x="533578" y="254743"/>
                    <a:pt x="546614" y="247501"/>
                  </a:cubicBezTo>
                  <a:cubicBezTo>
                    <a:pt x="558925" y="253295"/>
                    <a:pt x="581374" y="237363"/>
                    <a:pt x="580650" y="258364"/>
                  </a:cubicBezTo>
                  <a:cubicBezTo>
                    <a:pt x="579926" y="277917"/>
                    <a:pt x="554580" y="282986"/>
                    <a:pt x="537199" y="285159"/>
                  </a:cubicBezTo>
                  <a:cubicBezTo>
                    <a:pt x="521991" y="287331"/>
                    <a:pt x="502438" y="275744"/>
                    <a:pt x="504611" y="261985"/>
                  </a:cubicBezTo>
                  <a:close/>
                  <a:moveTo>
                    <a:pt x="494473" y="295297"/>
                  </a:moveTo>
                  <a:cubicBezTo>
                    <a:pt x="513301" y="297470"/>
                    <a:pt x="528509" y="306884"/>
                    <a:pt x="542268" y="317023"/>
                  </a:cubicBezTo>
                  <a:cubicBezTo>
                    <a:pt x="542993" y="317747"/>
                    <a:pt x="539372" y="324264"/>
                    <a:pt x="538648" y="324264"/>
                  </a:cubicBezTo>
                  <a:cubicBezTo>
                    <a:pt x="518370" y="322816"/>
                    <a:pt x="503887" y="311229"/>
                    <a:pt x="485058" y="301815"/>
                  </a:cubicBezTo>
                  <a:cubicBezTo>
                    <a:pt x="493024" y="296021"/>
                    <a:pt x="494473" y="295297"/>
                    <a:pt x="494473" y="295297"/>
                  </a:cubicBezTo>
                  <a:close/>
                  <a:moveTo>
                    <a:pt x="447401" y="275744"/>
                  </a:moveTo>
                  <a:cubicBezTo>
                    <a:pt x="484334" y="310505"/>
                    <a:pt x="507508" y="371336"/>
                    <a:pt x="580650" y="345990"/>
                  </a:cubicBezTo>
                  <a:cubicBezTo>
                    <a:pt x="531406" y="382923"/>
                    <a:pt x="482161" y="352508"/>
                    <a:pt x="447401" y="275744"/>
                  </a:cubicBezTo>
                  <a:close/>
                  <a:moveTo>
                    <a:pt x="613238" y="227948"/>
                  </a:moveTo>
                  <a:cubicBezTo>
                    <a:pt x="610342" y="229397"/>
                    <a:pt x="602376" y="225052"/>
                    <a:pt x="601651" y="222155"/>
                  </a:cubicBezTo>
                  <a:cubicBezTo>
                    <a:pt x="595134" y="198257"/>
                    <a:pt x="610342" y="173635"/>
                    <a:pt x="603824" y="149012"/>
                  </a:cubicBezTo>
                  <a:cubicBezTo>
                    <a:pt x="603100" y="148288"/>
                    <a:pt x="608893" y="146116"/>
                    <a:pt x="612514" y="143219"/>
                  </a:cubicBezTo>
                  <a:cubicBezTo>
                    <a:pt x="627722" y="156254"/>
                    <a:pt x="637136" y="172186"/>
                    <a:pt x="637860" y="191015"/>
                  </a:cubicBezTo>
                  <a:cubicBezTo>
                    <a:pt x="638585" y="207671"/>
                    <a:pt x="629170" y="221431"/>
                    <a:pt x="613238" y="227948"/>
                  </a:cubicBezTo>
                  <a:close/>
                  <a:moveTo>
                    <a:pt x="619032" y="304712"/>
                  </a:moveTo>
                  <a:cubicBezTo>
                    <a:pt x="634964" y="282986"/>
                    <a:pt x="650896" y="259812"/>
                    <a:pt x="666828" y="238087"/>
                  </a:cubicBezTo>
                  <a:cubicBezTo>
                    <a:pt x="663207" y="271399"/>
                    <a:pt x="644378" y="290952"/>
                    <a:pt x="619032" y="304712"/>
                  </a:cubicBezTo>
                  <a:close/>
                  <a:moveTo>
                    <a:pt x="228698" y="733427"/>
                  </a:moveTo>
                  <a:cubicBezTo>
                    <a:pt x="201903" y="696494"/>
                    <a:pt x="182350" y="657388"/>
                    <a:pt x="180902" y="600178"/>
                  </a:cubicBezTo>
                  <a:cubicBezTo>
                    <a:pt x="202627" y="649422"/>
                    <a:pt x="220732" y="689252"/>
                    <a:pt x="238112" y="729806"/>
                  </a:cubicBezTo>
                  <a:cubicBezTo>
                    <a:pt x="234491" y="731255"/>
                    <a:pt x="231595" y="732703"/>
                    <a:pt x="228698" y="733427"/>
                  </a:cubicBezTo>
                  <a:close/>
                  <a:moveTo>
                    <a:pt x="705209" y="59938"/>
                  </a:moveTo>
                  <a:cubicBezTo>
                    <a:pt x="703037" y="58490"/>
                    <a:pt x="700864" y="54869"/>
                    <a:pt x="695071" y="47627"/>
                  </a:cubicBezTo>
                  <a:cubicBezTo>
                    <a:pt x="818182" y="95423"/>
                    <a:pt x="931878" y="313402"/>
                    <a:pt x="911601" y="456790"/>
                  </a:cubicBezTo>
                  <a:cubicBezTo>
                    <a:pt x="889152" y="434340"/>
                    <a:pt x="894221" y="404649"/>
                    <a:pt x="889876" y="379302"/>
                  </a:cubicBezTo>
                  <a:cubicBezTo>
                    <a:pt x="869599" y="248225"/>
                    <a:pt x="818182" y="135977"/>
                    <a:pt x="705209" y="59938"/>
                  </a:cubicBezTo>
                  <a:close/>
                  <a:moveTo>
                    <a:pt x="999951" y="550933"/>
                  </a:moveTo>
                  <a:cubicBezTo>
                    <a:pt x="989813" y="558899"/>
                    <a:pt x="986916" y="548037"/>
                    <a:pt x="981123" y="545864"/>
                  </a:cubicBezTo>
                  <a:cubicBezTo>
                    <a:pt x="976053" y="543691"/>
                    <a:pt x="971708" y="540071"/>
                    <a:pt x="964466" y="535001"/>
                  </a:cubicBezTo>
                  <a:cubicBezTo>
                    <a:pt x="956500" y="577728"/>
                    <a:pt x="968812" y="619006"/>
                    <a:pt x="949259" y="656664"/>
                  </a:cubicBezTo>
                  <a:cubicBezTo>
                    <a:pt x="947086" y="626248"/>
                    <a:pt x="950707" y="595108"/>
                    <a:pt x="938396" y="566141"/>
                  </a:cubicBezTo>
                  <a:cubicBezTo>
                    <a:pt x="936947" y="561796"/>
                    <a:pt x="938396" y="560348"/>
                    <a:pt x="942741" y="561796"/>
                  </a:cubicBezTo>
                  <a:cubicBezTo>
                    <a:pt x="943465" y="560348"/>
                    <a:pt x="944189" y="558175"/>
                    <a:pt x="944913" y="556727"/>
                  </a:cubicBezTo>
                  <a:cubicBezTo>
                    <a:pt x="944189" y="557451"/>
                    <a:pt x="943465" y="558175"/>
                    <a:pt x="942017" y="558899"/>
                  </a:cubicBezTo>
                  <a:cubicBezTo>
                    <a:pt x="921015" y="553830"/>
                    <a:pt x="915946" y="563969"/>
                    <a:pt x="917395" y="578452"/>
                  </a:cubicBezTo>
                  <a:cubicBezTo>
                    <a:pt x="918843" y="594384"/>
                    <a:pt x="923188" y="610316"/>
                    <a:pt x="926809" y="628421"/>
                  </a:cubicBezTo>
                  <a:cubicBezTo>
                    <a:pt x="891324" y="605971"/>
                    <a:pt x="888427" y="579901"/>
                    <a:pt x="905083" y="551657"/>
                  </a:cubicBezTo>
                  <a:cubicBezTo>
                    <a:pt x="909429" y="544416"/>
                    <a:pt x="914498" y="535725"/>
                    <a:pt x="926809" y="535001"/>
                  </a:cubicBezTo>
                  <a:cubicBezTo>
                    <a:pt x="940568" y="534277"/>
                    <a:pt x="944189" y="541519"/>
                    <a:pt x="946362" y="550209"/>
                  </a:cubicBezTo>
                  <a:cubicBezTo>
                    <a:pt x="949983" y="531380"/>
                    <a:pt x="938396" y="519069"/>
                    <a:pt x="920291" y="508931"/>
                  </a:cubicBezTo>
                  <a:cubicBezTo>
                    <a:pt x="868874" y="479963"/>
                    <a:pt x="812388" y="466928"/>
                    <a:pt x="753005" y="469101"/>
                  </a:cubicBezTo>
                  <a:cubicBezTo>
                    <a:pt x="753005" y="466204"/>
                    <a:pt x="752281" y="463307"/>
                    <a:pt x="752281" y="460411"/>
                  </a:cubicBezTo>
                  <a:cubicBezTo>
                    <a:pt x="850046" y="449548"/>
                    <a:pt x="937672" y="462583"/>
                    <a:pt x="999951" y="550933"/>
                  </a:cubicBezTo>
                  <a:close/>
                  <a:moveTo>
                    <a:pt x="321393" y="451720"/>
                  </a:moveTo>
                  <a:cubicBezTo>
                    <a:pt x="459712" y="497344"/>
                    <a:pt x="597306" y="472722"/>
                    <a:pt x="734901" y="458962"/>
                  </a:cubicBezTo>
                  <a:cubicBezTo>
                    <a:pt x="739970" y="458238"/>
                    <a:pt x="744315" y="458962"/>
                    <a:pt x="749384" y="458962"/>
                  </a:cubicBezTo>
                  <a:cubicBezTo>
                    <a:pt x="751557" y="460411"/>
                    <a:pt x="752281" y="462583"/>
                    <a:pt x="751557" y="464756"/>
                  </a:cubicBezTo>
                  <a:cubicBezTo>
                    <a:pt x="751557" y="466928"/>
                    <a:pt x="751557" y="467652"/>
                    <a:pt x="750833" y="467652"/>
                  </a:cubicBezTo>
                  <a:cubicBezTo>
                    <a:pt x="654517" y="477067"/>
                    <a:pt x="559649" y="496620"/>
                    <a:pt x="461884" y="491550"/>
                  </a:cubicBezTo>
                  <a:cubicBezTo>
                    <a:pt x="431469" y="490102"/>
                    <a:pt x="401053" y="488654"/>
                    <a:pt x="372086" y="477067"/>
                  </a:cubicBezTo>
                  <a:cubicBezTo>
                    <a:pt x="324290" y="457514"/>
                    <a:pt x="280115" y="464031"/>
                    <a:pt x="235940" y="486481"/>
                  </a:cubicBezTo>
                  <a:cubicBezTo>
                    <a:pt x="226525" y="490826"/>
                    <a:pt x="217835" y="498068"/>
                    <a:pt x="199731" y="494447"/>
                  </a:cubicBezTo>
                  <a:cubicBezTo>
                    <a:pt x="236664" y="457514"/>
                    <a:pt x="283011" y="438685"/>
                    <a:pt x="321393" y="451720"/>
                  </a:cubicBezTo>
                  <a:close/>
                  <a:moveTo>
                    <a:pt x="220008" y="537898"/>
                  </a:moveTo>
                  <a:cubicBezTo>
                    <a:pt x="231595" y="556003"/>
                    <a:pt x="256941" y="584970"/>
                    <a:pt x="211317" y="600178"/>
                  </a:cubicBezTo>
                  <a:cubicBezTo>
                    <a:pt x="211317" y="586418"/>
                    <a:pt x="211317" y="571210"/>
                    <a:pt x="211317" y="556727"/>
                  </a:cubicBezTo>
                  <a:cubicBezTo>
                    <a:pt x="194661" y="556003"/>
                    <a:pt x="199006" y="577004"/>
                    <a:pt x="181626" y="578452"/>
                  </a:cubicBezTo>
                  <a:cubicBezTo>
                    <a:pt x="187419" y="553106"/>
                    <a:pt x="193213" y="527035"/>
                    <a:pt x="152659" y="521242"/>
                  </a:cubicBezTo>
                  <a:cubicBezTo>
                    <a:pt x="193213" y="483584"/>
                    <a:pt x="208421" y="520518"/>
                    <a:pt x="220008" y="537898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B342AA6-19BE-4E25-A8DE-AC814A839D57}"/>
                </a:ext>
              </a:extLst>
            </p:cNvPr>
            <p:cNvSpPr/>
            <p:nvPr/>
          </p:nvSpPr>
          <p:spPr>
            <a:xfrm>
              <a:off x="5340678" y="1640271"/>
              <a:ext cx="266317" cy="207840"/>
            </a:xfrm>
            <a:custGeom>
              <a:avLst/>
              <a:gdLst>
                <a:gd name="connsiteX0" fmla="*/ 55762 w 266317"/>
                <a:gd name="connsiteY0" fmla="*/ 171631 h 207840"/>
                <a:gd name="connsiteX1" fmla="*/ 37657 w 266317"/>
                <a:gd name="connsiteY1" fmla="*/ 126732 h 207840"/>
                <a:gd name="connsiteX2" fmla="*/ 265775 w 266317"/>
                <a:gd name="connsiteY2" fmla="*/ 37657 h 207840"/>
                <a:gd name="connsiteX3" fmla="*/ 265775 w 266317"/>
                <a:gd name="connsiteY3" fmla="*/ 32588 h 207840"/>
                <a:gd name="connsiteX4" fmla="*/ 104282 w 266317"/>
                <a:gd name="connsiteY4" fmla="*/ 44899 h 207840"/>
                <a:gd name="connsiteX5" fmla="*/ 121663 w 266317"/>
                <a:gd name="connsiteY5" fmla="*/ 0 h 207840"/>
                <a:gd name="connsiteX6" fmla="*/ 0 w 266317"/>
                <a:gd name="connsiteY6" fmla="*/ 207840 h 207840"/>
                <a:gd name="connsiteX7" fmla="*/ 55762 w 266317"/>
                <a:gd name="connsiteY7" fmla="*/ 171631 h 207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317" h="207840">
                  <a:moveTo>
                    <a:pt x="55762" y="171631"/>
                  </a:moveTo>
                  <a:cubicBezTo>
                    <a:pt x="18105" y="163665"/>
                    <a:pt x="16656" y="159320"/>
                    <a:pt x="37657" y="126732"/>
                  </a:cubicBezTo>
                  <a:cubicBezTo>
                    <a:pt x="86902" y="52141"/>
                    <a:pt x="173804" y="18105"/>
                    <a:pt x="265775" y="37657"/>
                  </a:cubicBezTo>
                  <a:cubicBezTo>
                    <a:pt x="266499" y="36209"/>
                    <a:pt x="266499" y="34037"/>
                    <a:pt x="265775" y="32588"/>
                  </a:cubicBezTo>
                  <a:cubicBezTo>
                    <a:pt x="210013" y="10138"/>
                    <a:pt x="157872" y="33312"/>
                    <a:pt x="104282" y="44899"/>
                  </a:cubicBezTo>
                  <a:cubicBezTo>
                    <a:pt x="105731" y="26795"/>
                    <a:pt x="121663" y="16656"/>
                    <a:pt x="121663" y="0"/>
                  </a:cubicBezTo>
                  <a:cubicBezTo>
                    <a:pt x="75315" y="63004"/>
                    <a:pt x="8690" y="113696"/>
                    <a:pt x="0" y="207840"/>
                  </a:cubicBezTo>
                  <a:cubicBezTo>
                    <a:pt x="19553" y="186839"/>
                    <a:pt x="33312" y="173079"/>
                    <a:pt x="55762" y="171631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68F4AA7-0490-4B4B-995D-55C7368D3814}"/>
                </a:ext>
              </a:extLst>
            </p:cNvPr>
            <p:cNvSpPr/>
            <p:nvPr/>
          </p:nvSpPr>
          <p:spPr>
            <a:xfrm>
              <a:off x="5466685" y="1008785"/>
              <a:ext cx="579377" cy="905066"/>
            </a:xfrm>
            <a:custGeom>
              <a:avLst/>
              <a:gdLst>
                <a:gd name="connsiteX0" fmla="*/ 193357 w 579377"/>
                <a:gd name="connsiteY0" fmla="*/ 623520 h 905066"/>
                <a:gd name="connsiteX1" fmla="*/ 156423 w 579377"/>
                <a:gd name="connsiteY1" fmla="*/ 497513 h 905066"/>
                <a:gd name="connsiteX2" fmla="*/ 229566 w 579377"/>
                <a:gd name="connsiteY2" fmla="*/ 701008 h 905066"/>
                <a:gd name="connsiteX3" fmla="*/ 275189 w 579377"/>
                <a:gd name="connsiteY3" fmla="*/ 485926 h 905066"/>
                <a:gd name="connsiteX4" fmla="*/ 274465 w 579377"/>
                <a:gd name="connsiteY4" fmla="*/ 524307 h 905066"/>
                <a:gd name="connsiteX5" fmla="*/ 236083 w 579377"/>
                <a:gd name="connsiteY5" fmla="*/ 810359 h 905066"/>
                <a:gd name="connsiteX6" fmla="*/ 274465 w 579377"/>
                <a:gd name="connsiteY6" fmla="*/ 867570 h 905066"/>
                <a:gd name="connsiteX7" fmla="*/ 367160 w 579377"/>
                <a:gd name="connsiteY7" fmla="*/ 900882 h 905066"/>
                <a:gd name="connsiteX8" fmla="*/ 397576 w 579377"/>
                <a:gd name="connsiteY8" fmla="*/ 883502 h 905066"/>
                <a:gd name="connsiteX9" fmla="*/ 441027 w 579377"/>
                <a:gd name="connsiteY9" fmla="*/ 580069 h 905066"/>
                <a:gd name="connsiteX10" fmla="*/ 511272 w 579377"/>
                <a:gd name="connsiteY10" fmla="*/ 384540 h 905066"/>
                <a:gd name="connsiteX11" fmla="*/ 508376 w 579377"/>
                <a:gd name="connsiteY11" fmla="*/ 301984 h 905066"/>
                <a:gd name="connsiteX12" fmla="*/ 506927 w 579377"/>
                <a:gd name="connsiteY12" fmla="*/ 298363 h 905066"/>
                <a:gd name="connsiteX13" fmla="*/ 506927 w 579377"/>
                <a:gd name="connsiteY13" fmla="*/ 294018 h 905066"/>
                <a:gd name="connsiteX14" fmla="*/ 504755 w 579377"/>
                <a:gd name="connsiteY14" fmla="*/ 295466 h 905066"/>
                <a:gd name="connsiteX15" fmla="*/ 487374 w 579377"/>
                <a:gd name="connsiteY15" fmla="*/ 228841 h 905066"/>
                <a:gd name="connsiteX16" fmla="*/ 496064 w 579377"/>
                <a:gd name="connsiteY16" fmla="*/ 228841 h 905066"/>
                <a:gd name="connsiteX17" fmla="*/ 511996 w 579377"/>
                <a:gd name="connsiteY17" fmla="*/ 288948 h 905066"/>
                <a:gd name="connsiteX18" fmla="*/ 510548 w 579377"/>
                <a:gd name="connsiteY18" fmla="*/ 290397 h 905066"/>
                <a:gd name="connsiteX19" fmla="*/ 538067 w 579377"/>
                <a:gd name="connsiteY19" fmla="*/ 304880 h 905066"/>
                <a:gd name="connsiteX20" fmla="*/ 572828 w 579377"/>
                <a:gd name="connsiteY20" fmla="*/ 151354 h 905066"/>
                <a:gd name="connsiteX21" fmla="*/ 570655 w 579377"/>
                <a:gd name="connsiteY21" fmla="*/ 125283 h 905066"/>
                <a:gd name="connsiteX22" fmla="*/ 562689 w 579377"/>
                <a:gd name="connsiteY22" fmla="*/ 42003 h 905066"/>
                <a:gd name="connsiteX23" fmla="*/ 579345 w 579377"/>
                <a:gd name="connsiteY23" fmla="*/ 0 h 905066"/>
                <a:gd name="connsiteX24" fmla="*/ 498237 w 579377"/>
                <a:gd name="connsiteY24" fmla="*/ 157872 h 905066"/>
                <a:gd name="connsiteX25" fmla="*/ 491719 w 579377"/>
                <a:gd name="connsiteY25" fmla="*/ 223772 h 905066"/>
                <a:gd name="connsiteX26" fmla="*/ 495340 w 579377"/>
                <a:gd name="connsiteY26" fmla="*/ 171631 h 905066"/>
                <a:gd name="connsiteX27" fmla="*/ 299087 w 579377"/>
                <a:gd name="connsiteY27" fmla="*/ 264326 h 905066"/>
                <a:gd name="connsiteX28" fmla="*/ 78212 w 579377"/>
                <a:gd name="connsiteY28" fmla="*/ 453338 h 905066"/>
                <a:gd name="connsiteX29" fmla="*/ 59383 w 579377"/>
                <a:gd name="connsiteY29" fmla="*/ 503306 h 905066"/>
                <a:gd name="connsiteX30" fmla="*/ 35485 w 579377"/>
                <a:gd name="connsiteY30" fmla="*/ 565586 h 905066"/>
                <a:gd name="connsiteX31" fmla="*/ 15932 w 579377"/>
                <a:gd name="connsiteY31" fmla="*/ 596726 h 905066"/>
                <a:gd name="connsiteX32" fmla="*/ 0 w 579377"/>
                <a:gd name="connsiteY32" fmla="*/ 624245 h 905066"/>
                <a:gd name="connsiteX33" fmla="*/ 193357 w 579377"/>
                <a:gd name="connsiteY33" fmla="*/ 623520 h 905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79377" h="905066">
                  <a:moveTo>
                    <a:pt x="193357" y="623520"/>
                  </a:moveTo>
                  <a:cubicBezTo>
                    <a:pt x="190460" y="575724"/>
                    <a:pt x="170907" y="537343"/>
                    <a:pt x="156423" y="497513"/>
                  </a:cubicBezTo>
                  <a:cubicBezTo>
                    <a:pt x="207116" y="554723"/>
                    <a:pt x="207116" y="630038"/>
                    <a:pt x="229566" y="701008"/>
                  </a:cubicBezTo>
                  <a:cubicBezTo>
                    <a:pt x="250567" y="628590"/>
                    <a:pt x="240428" y="552551"/>
                    <a:pt x="275189" y="485926"/>
                  </a:cubicBezTo>
                  <a:cubicBezTo>
                    <a:pt x="277362" y="498961"/>
                    <a:pt x="275913" y="511996"/>
                    <a:pt x="274465" y="524307"/>
                  </a:cubicBezTo>
                  <a:cubicBezTo>
                    <a:pt x="262154" y="619899"/>
                    <a:pt x="249119" y="714767"/>
                    <a:pt x="236083" y="810359"/>
                  </a:cubicBezTo>
                  <a:cubicBezTo>
                    <a:pt x="231738" y="841499"/>
                    <a:pt x="241877" y="858879"/>
                    <a:pt x="274465" y="867570"/>
                  </a:cubicBezTo>
                  <a:cubicBezTo>
                    <a:pt x="306329" y="876260"/>
                    <a:pt x="336744" y="888571"/>
                    <a:pt x="367160" y="900882"/>
                  </a:cubicBezTo>
                  <a:cubicBezTo>
                    <a:pt x="386713" y="908848"/>
                    <a:pt x="394679" y="906675"/>
                    <a:pt x="397576" y="883502"/>
                  </a:cubicBezTo>
                  <a:cubicBezTo>
                    <a:pt x="410611" y="782116"/>
                    <a:pt x="424370" y="680731"/>
                    <a:pt x="441027" y="580069"/>
                  </a:cubicBezTo>
                  <a:cubicBezTo>
                    <a:pt x="452614" y="511272"/>
                    <a:pt x="467097" y="438854"/>
                    <a:pt x="511272" y="384540"/>
                  </a:cubicBezTo>
                  <a:cubicBezTo>
                    <a:pt x="540964" y="347607"/>
                    <a:pt x="535894" y="328778"/>
                    <a:pt x="508376" y="301984"/>
                  </a:cubicBezTo>
                  <a:cubicBezTo>
                    <a:pt x="507651" y="301260"/>
                    <a:pt x="507651" y="299811"/>
                    <a:pt x="506927" y="298363"/>
                  </a:cubicBezTo>
                  <a:cubicBezTo>
                    <a:pt x="506927" y="296914"/>
                    <a:pt x="506927" y="295466"/>
                    <a:pt x="506927" y="294018"/>
                  </a:cubicBezTo>
                  <a:cubicBezTo>
                    <a:pt x="506203" y="294742"/>
                    <a:pt x="505479" y="295466"/>
                    <a:pt x="504755" y="295466"/>
                  </a:cubicBezTo>
                  <a:cubicBezTo>
                    <a:pt x="488098" y="275189"/>
                    <a:pt x="476512" y="254912"/>
                    <a:pt x="487374" y="228841"/>
                  </a:cubicBezTo>
                  <a:cubicBezTo>
                    <a:pt x="490271" y="229566"/>
                    <a:pt x="493892" y="229566"/>
                    <a:pt x="496064" y="228841"/>
                  </a:cubicBezTo>
                  <a:cubicBezTo>
                    <a:pt x="496064" y="250567"/>
                    <a:pt x="498961" y="270844"/>
                    <a:pt x="511996" y="288948"/>
                  </a:cubicBezTo>
                  <a:cubicBezTo>
                    <a:pt x="511272" y="289673"/>
                    <a:pt x="510548" y="290397"/>
                    <a:pt x="510548" y="290397"/>
                  </a:cubicBezTo>
                  <a:cubicBezTo>
                    <a:pt x="517790" y="297639"/>
                    <a:pt x="524308" y="306329"/>
                    <a:pt x="538067" y="304880"/>
                  </a:cubicBezTo>
                  <a:cubicBezTo>
                    <a:pt x="548930" y="254188"/>
                    <a:pt x="560517" y="202047"/>
                    <a:pt x="572828" y="151354"/>
                  </a:cubicBezTo>
                  <a:cubicBezTo>
                    <a:pt x="575000" y="141940"/>
                    <a:pt x="582242" y="132525"/>
                    <a:pt x="570655" y="125283"/>
                  </a:cubicBezTo>
                  <a:cubicBezTo>
                    <a:pt x="527204" y="99937"/>
                    <a:pt x="546033" y="71694"/>
                    <a:pt x="562689" y="42003"/>
                  </a:cubicBezTo>
                  <a:cubicBezTo>
                    <a:pt x="568483" y="31140"/>
                    <a:pt x="580070" y="22450"/>
                    <a:pt x="579345" y="0"/>
                  </a:cubicBezTo>
                  <a:cubicBezTo>
                    <a:pt x="531549" y="49244"/>
                    <a:pt x="495340" y="95592"/>
                    <a:pt x="498237" y="157872"/>
                  </a:cubicBezTo>
                  <a:cubicBezTo>
                    <a:pt x="498961" y="180321"/>
                    <a:pt x="500410" y="202771"/>
                    <a:pt x="491719" y="223772"/>
                  </a:cubicBezTo>
                  <a:cubicBezTo>
                    <a:pt x="492444" y="207840"/>
                    <a:pt x="493892" y="191908"/>
                    <a:pt x="495340" y="171631"/>
                  </a:cubicBezTo>
                  <a:cubicBezTo>
                    <a:pt x="428716" y="210013"/>
                    <a:pt x="364988" y="238980"/>
                    <a:pt x="299087" y="264326"/>
                  </a:cubicBezTo>
                  <a:cubicBezTo>
                    <a:pt x="202771" y="301984"/>
                    <a:pt x="138319" y="375850"/>
                    <a:pt x="78212" y="453338"/>
                  </a:cubicBezTo>
                  <a:cubicBezTo>
                    <a:pt x="67349" y="467821"/>
                    <a:pt x="58659" y="485202"/>
                    <a:pt x="59383" y="503306"/>
                  </a:cubicBezTo>
                  <a:cubicBezTo>
                    <a:pt x="60107" y="527928"/>
                    <a:pt x="50693" y="547481"/>
                    <a:pt x="35485" y="565586"/>
                  </a:cubicBezTo>
                  <a:cubicBezTo>
                    <a:pt x="17380" y="567758"/>
                    <a:pt x="18105" y="582966"/>
                    <a:pt x="15932" y="596726"/>
                  </a:cubicBezTo>
                  <a:cubicBezTo>
                    <a:pt x="11587" y="606140"/>
                    <a:pt x="1448" y="612658"/>
                    <a:pt x="0" y="624245"/>
                  </a:cubicBezTo>
                  <a:cubicBezTo>
                    <a:pt x="62280" y="590208"/>
                    <a:pt x="127456" y="597450"/>
                    <a:pt x="193357" y="623520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80252DF-835F-4EA4-A923-0A8D415B8031}"/>
                </a:ext>
              </a:extLst>
            </p:cNvPr>
            <p:cNvSpPr/>
            <p:nvPr/>
          </p:nvSpPr>
          <p:spPr>
            <a:xfrm>
              <a:off x="5170475" y="953023"/>
              <a:ext cx="1837368" cy="1905854"/>
            </a:xfrm>
            <a:custGeom>
              <a:avLst/>
              <a:gdLst>
                <a:gd name="connsiteX0" fmla="*/ 186859 w 1837368"/>
                <a:gd name="connsiteY0" fmla="*/ 1574371 h 1905854"/>
                <a:gd name="connsiteX1" fmla="*/ 226689 w 1837368"/>
                <a:gd name="connsiteY1" fmla="*/ 1570750 h 1905854"/>
                <a:gd name="connsiteX2" fmla="*/ 220171 w 1837368"/>
                <a:gd name="connsiteY2" fmla="*/ 1570750 h 1905854"/>
                <a:gd name="connsiteX3" fmla="*/ 189032 w 1837368"/>
                <a:gd name="connsiteY3" fmla="*/ 1554094 h 1905854"/>
                <a:gd name="connsiteX4" fmla="*/ 252760 w 1837368"/>
                <a:gd name="connsiteY4" fmla="*/ 1551921 h 1905854"/>
                <a:gd name="connsiteX5" fmla="*/ 255656 w 1837368"/>
                <a:gd name="connsiteY5" fmla="*/ 1555542 h 1905854"/>
                <a:gd name="connsiteX6" fmla="*/ 248415 w 1837368"/>
                <a:gd name="connsiteY6" fmla="*/ 1562784 h 1905854"/>
                <a:gd name="connsiteX7" fmla="*/ 242621 w 1837368"/>
                <a:gd name="connsiteY7" fmla="*/ 1567129 h 1905854"/>
                <a:gd name="connsiteX8" fmla="*/ 252760 w 1837368"/>
                <a:gd name="connsiteY8" fmla="*/ 1563508 h 1905854"/>
                <a:gd name="connsiteX9" fmla="*/ 258553 w 1837368"/>
                <a:gd name="connsiteY9" fmla="*/ 1560611 h 1905854"/>
                <a:gd name="connsiteX10" fmla="*/ 260001 w 1837368"/>
                <a:gd name="connsiteY10" fmla="*/ 1559887 h 1905854"/>
                <a:gd name="connsiteX11" fmla="*/ 260726 w 1837368"/>
                <a:gd name="connsiteY11" fmla="*/ 1559887 h 1905854"/>
                <a:gd name="connsiteX12" fmla="*/ 260726 w 1837368"/>
                <a:gd name="connsiteY12" fmla="*/ 1559887 h 1905854"/>
                <a:gd name="connsiteX13" fmla="*/ 237552 w 1837368"/>
                <a:gd name="connsiteY13" fmla="*/ 1520057 h 1905854"/>
                <a:gd name="connsiteX14" fmla="*/ 235379 w 1837368"/>
                <a:gd name="connsiteY14" fmla="*/ 1487469 h 1905854"/>
                <a:gd name="connsiteX15" fmla="*/ 375871 w 1837368"/>
                <a:gd name="connsiteY15" fmla="*/ 1355668 h 1905854"/>
                <a:gd name="connsiteX16" fmla="*/ 398320 w 1837368"/>
                <a:gd name="connsiteY16" fmla="*/ 1352771 h 1905854"/>
                <a:gd name="connsiteX17" fmla="*/ 430908 w 1837368"/>
                <a:gd name="connsiteY17" fmla="*/ 1348426 h 1905854"/>
                <a:gd name="connsiteX18" fmla="*/ 454082 w 1837368"/>
                <a:gd name="connsiteY18" fmla="*/ 1260076 h 1905854"/>
                <a:gd name="connsiteX19" fmla="*/ 491740 w 1837368"/>
                <a:gd name="connsiteY19" fmla="*/ 1190555 h 1905854"/>
                <a:gd name="connsiteX20" fmla="*/ 475083 w 1837368"/>
                <a:gd name="connsiteY20" fmla="*/ 1398395 h 1905854"/>
                <a:gd name="connsiteX21" fmla="*/ 645990 w 1837368"/>
                <a:gd name="connsiteY21" fmla="*/ 1500504 h 1905854"/>
                <a:gd name="connsiteX22" fmla="*/ 522155 w 1837368"/>
                <a:gd name="connsiteY22" fmla="*/ 1533817 h 1905854"/>
                <a:gd name="connsiteX23" fmla="*/ 485946 w 1837368"/>
                <a:gd name="connsiteY23" fmla="*/ 1509919 h 1905854"/>
                <a:gd name="connsiteX24" fmla="*/ 515638 w 1837368"/>
                <a:gd name="connsiteY24" fmla="*/ 1493262 h 1905854"/>
                <a:gd name="connsiteX25" fmla="*/ 526500 w 1837368"/>
                <a:gd name="connsiteY25" fmla="*/ 1481676 h 1905854"/>
                <a:gd name="connsiteX26" fmla="*/ 426563 w 1837368"/>
                <a:gd name="connsiteY26" fmla="*/ 1438949 h 1905854"/>
                <a:gd name="connsiteX27" fmla="*/ 400493 w 1837368"/>
                <a:gd name="connsiteY27" fmla="*/ 1436776 h 1905854"/>
                <a:gd name="connsiteX28" fmla="*/ 304901 w 1837368"/>
                <a:gd name="connsiteY28" fmla="*/ 1486021 h 1905854"/>
                <a:gd name="connsiteX29" fmla="*/ 299107 w 1837368"/>
                <a:gd name="connsiteY29" fmla="*/ 1511367 h 1905854"/>
                <a:gd name="connsiteX30" fmla="*/ 291141 w 1837368"/>
                <a:gd name="connsiteY30" fmla="*/ 1535265 h 1905854"/>
                <a:gd name="connsiteX31" fmla="*/ 323005 w 1837368"/>
                <a:gd name="connsiteY31" fmla="*/ 1536713 h 1905854"/>
                <a:gd name="connsiteX32" fmla="*/ 346903 w 1837368"/>
                <a:gd name="connsiteY32" fmla="*/ 1542507 h 1905854"/>
                <a:gd name="connsiteX33" fmla="*/ 329523 w 1837368"/>
                <a:gd name="connsiteY33" fmla="*/ 1564957 h 1905854"/>
                <a:gd name="connsiteX34" fmla="*/ 264347 w 1837368"/>
                <a:gd name="connsiteY34" fmla="*/ 1565681 h 1905854"/>
                <a:gd name="connsiteX35" fmla="*/ 260726 w 1837368"/>
                <a:gd name="connsiteY35" fmla="*/ 1560611 h 1905854"/>
                <a:gd name="connsiteX36" fmla="*/ 260726 w 1837368"/>
                <a:gd name="connsiteY36" fmla="*/ 1559887 h 1905854"/>
                <a:gd name="connsiteX37" fmla="*/ 260726 w 1837368"/>
                <a:gd name="connsiteY37" fmla="*/ 1559887 h 1905854"/>
                <a:gd name="connsiteX38" fmla="*/ 258553 w 1837368"/>
                <a:gd name="connsiteY38" fmla="*/ 1561336 h 1905854"/>
                <a:gd name="connsiteX39" fmla="*/ 249863 w 1837368"/>
                <a:gd name="connsiteY39" fmla="*/ 1571474 h 1905854"/>
                <a:gd name="connsiteX40" fmla="*/ 289693 w 1837368"/>
                <a:gd name="connsiteY40" fmla="*/ 1598993 h 1905854"/>
                <a:gd name="connsiteX41" fmla="*/ 386009 w 1837368"/>
                <a:gd name="connsiteY41" fmla="*/ 1583785 h 1905854"/>
                <a:gd name="connsiteX42" fmla="*/ 443944 w 1837368"/>
                <a:gd name="connsiteY42" fmla="*/ 1625064 h 1905854"/>
                <a:gd name="connsiteX43" fmla="*/ 430184 w 1837368"/>
                <a:gd name="connsiteY43" fmla="*/ 1728621 h 1905854"/>
                <a:gd name="connsiteX44" fmla="*/ 434529 w 1837368"/>
                <a:gd name="connsiteY44" fmla="*/ 1780038 h 1905854"/>
                <a:gd name="connsiteX45" fmla="*/ 490291 w 1837368"/>
                <a:gd name="connsiteY45" fmla="*/ 1859698 h 1905854"/>
                <a:gd name="connsiteX46" fmla="*/ 588056 w 1837368"/>
                <a:gd name="connsiteY46" fmla="*/ 1892287 h 1905854"/>
                <a:gd name="connsiteX47" fmla="*/ 677130 w 1837368"/>
                <a:gd name="connsiteY47" fmla="*/ 1904598 h 1905854"/>
                <a:gd name="connsiteX48" fmla="*/ 703925 w 1837368"/>
                <a:gd name="connsiteY48" fmla="*/ 1891562 h 1905854"/>
                <a:gd name="connsiteX49" fmla="*/ 676406 w 1837368"/>
                <a:gd name="connsiteY49" fmla="*/ 1686619 h 1905854"/>
                <a:gd name="connsiteX50" fmla="*/ 580090 w 1837368"/>
                <a:gd name="connsiteY50" fmla="*/ 1658376 h 1905854"/>
                <a:gd name="connsiteX51" fmla="*/ 680027 w 1837368"/>
                <a:gd name="connsiteY51" fmla="*/ 1676481 h 1905854"/>
                <a:gd name="connsiteX52" fmla="*/ 682924 w 1837368"/>
                <a:gd name="connsiteY52" fmla="*/ 1676481 h 1905854"/>
                <a:gd name="connsiteX53" fmla="*/ 831381 w 1837368"/>
                <a:gd name="connsiteY53" fmla="*/ 1722104 h 1905854"/>
                <a:gd name="connsiteX54" fmla="*/ 802414 w 1837368"/>
                <a:gd name="connsiteY54" fmla="*/ 1589579 h 1905854"/>
                <a:gd name="connsiteX55" fmla="*/ 864693 w 1837368"/>
                <a:gd name="connsiteY55" fmla="*/ 1616373 h 1905854"/>
                <a:gd name="connsiteX56" fmla="*/ 832829 w 1837368"/>
                <a:gd name="connsiteY56" fmla="*/ 1580888 h 1905854"/>
                <a:gd name="connsiteX57" fmla="*/ 798068 w 1837368"/>
                <a:gd name="connsiteY57" fmla="*/ 1533092 h 1905854"/>
                <a:gd name="connsiteX58" fmla="*/ 794448 w 1837368"/>
                <a:gd name="connsiteY58" fmla="*/ 1488193 h 1905854"/>
                <a:gd name="connsiteX59" fmla="*/ 791551 w 1837368"/>
                <a:gd name="connsiteY59" fmla="*/ 1455605 h 1905854"/>
                <a:gd name="connsiteX60" fmla="*/ 786482 w 1837368"/>
                <a:gd name="connsiteY60" fmla="*/ 1449812 h 1905854"/>
                <a:gd name="connsiteX61" fmla="*/ 767653 w 1837368"/>
                <a:gd name="connsiteY61" fmla="*/ 1508470 h 1905854"/>
                <a:gd name="connsiteX62" fmla="*/ 767653 w 1837368"/>
                <a:gd name="connsiteY62" fmla="*/ 1438225 h 1905854"/>
                <a:gd name="connsiteX63" fmla="*/ 741582 w 1837368"/>
                <a:gd name="connsiteY63" fmla="*/ 1462123 h 1905854"/>
                <a:gd name="connsiteX64" fmla="*/ 742306 w 1837368"/>
                <a:gd name="connsiteY64" fmla="*/ 1462847 h 1905854"/>
                <a:gd name="connsiteX65" fmla="*/ 676406 w 1837368"/>
                <a:gd name="connsiteY65" fmla="*/ 1478055 h 1905854"/>
                <a:gd name="connsiteX66" fmla="*/ 572848 w 1837368"/>
                <a:gd name="connsiteY66" fmla="*/ 1359289 h 1905854"/>
                <a:gd name="connsiteX67" fmla="*/ 698856 w 1837368"/>
                <a:gd name="connsiteY67" fmla="*/ 1147104 h 1905854"/>
                <a:gd name="connsiteX68" fmla="*/ 780688 w 1837368"/>
                <a:gd name="connsiteY68" fmla="*/ 1144207 h 1905854"/>
                <a:gd name="connsiteX69" fmla="*/ 726374 w 1837368"/>
                <a:gd name="connsiteY69" fmla="*/ 1174623 h 1905854"/>
                <a:gd name="connsiteX70" fmla="*/ 689441 w 1837368"/>
                <a:gd name="connsiteY70" fmla="*/ 1187658 h 1905854"/>
                <a:gd name="connsiteX71" fmla="*/ 687993 w 1837368"/>
                <a:gd name="connsiteY71" fmla="*/ 1186209 h 1905854"/>
                <a:gd name="connsiteX72" fmla="*/ 700304 w 1837368"/>
                <a:gd name="connsiteY72" fmla="*/ 1162312 h 1905854"/>
                <a:gd name="connsiteX73" fmla="*/ 600367 w 1837368"/>
                <a:gd name="connsiteY73" fmla="*/ 1249213 h 1905854"/>
                <a:gd name="connsiteX74" fmla="*/ 594573 w 1837368"/>
                <a:gd name="connsiteY74" fmla="*/ 1396222 h 1905854"/>
                <a:gd name="connsiteX75" fmla="*/ 675682 w 1837368"/>
                <a:gd name="connsiteY75" fmla="*/ 1438225 h 1905854"/>
                <a:gd name="connsiteX76" fmla="*/ 705373 w 1837368"/>
                <a:gd name="connsiteY76" fmla="*/ 1425189 h 1905854"/>
                <a:gd name="connsiteX77" fmla="*/ 676406 w 1837368"/>
                <a:gd name="connsiteY77" fmla="*/ 1195624 h 1905854"/>
                <a:gd name="connsiteX78" fmla="*/ 677854 w 1837368"/>
                <a:gd name="connsiteY78" fmla="*/ 1194176 h 1905854"/>
                <a:gd name="connsiteX79" fmla="*/ 653232 w 1837368"/>
                <a:gd name="connsiteY79" fmla="*/ 1268766 h 1905854"/>
                <a:gd name="connsiteX80" fmla="*/ 676406 w 1837368"/>
                <a:gd name="connsiteY80" fmla="*/ 1384635 h 1905854"/>
                <a:gd name="connsiteX81" fmla="*/ 700304 w 1837368"/>
                <a:gd name="connsiteY81" fmla="*/ 1397671 h 1905854"/>
                <a:gd name="connsiteX82" fmla="*/ 794448 w 1837368"/>
                <a:gd name="connsiteY82" fmla="*/ 1444742 h 1905854"/>
                <a:gd name="connsiteX83" fmla="*/ 802414 w 1837368"/>
                <a:gd name="connsiteY83" fmla="*/ 1445467 h 1905854"/>
                <a:gd name="connsiteX84" fmla="*/ 1041393 w 1837368"/>
                <a:gd name="connsiteY84" fmla="*/ 1480951 h 1905854"/>
                <a:gd name="connsiteX85" fmla="*/ 1113812 w 1837368"/>
                <a:gd name="connsiteY85" fmla="*/ 1490366 h 1905854"/>
                <a:gd name="connsiteX86" fmla="*/ 1118157 w 1837368"/>
                <a:gd name="connsiteY86" fmla="*/ 1493262 h 1905854"/>
                <a:gd name="connsiteX87" fmla="*/ 1173919 w 1837368"/>
                <a:gd name="connsiteY87" fmla="*/ 1492538 h 1905854"/>
                <a:gd name="connsiteX88" fmla="*/ 1202162 w 1837368"/>
                <a:gd name="connsiteY88" fmla="*/ 1467916 h 1905854"/>
                <a:gd name="connsiteX89" fmla="*/ 1173195 w 1837368"/>
                <a:gd name="connsiteY89" fmla="*/ 1441846 h 1905854"/>
                <a:gd name="connsiteX90" fmla="*/ 1173195 w 1837368"/>
                <a:gd name="connsiteY90" fmla="*/ 1437501 h 1905854"/>
                <a:gd name="connsiteX91" fmla="*/ 1176091 w 1837368"/>
                <a:gd name="connsiteY91" fmla="*/ 1438225 h 1905854"/>
                <a:gd name="connsiteX92" fmla="*/ 1178988 w 1837368"/>
                <a:gd name="connsiteY92" fmla="*/ 1436776 h 1905854"/>
                <a:gd name="connsiteX93" fmla="*/ 1173195 w 1837368"/>
                <a:gd name="connsiteY93" fmla="*/ 1436052 h 1905854"/>
                <a:gd name="connsiteX94" fmla="*/ 1163056 w 1837368"/>
                <a:gd name="connsiteY94" fmla="*/ 1434604 h 1905854"/>
                <a:gd name="connsiteX95" fmla="*/ 1087741 w 1837368"/>
                <a:gd name="connsiteY95" fmla="*/ 1411430 h 1905854"/>
                <a:gd name="connsiteX96" fmla="*/ 1089190 w 1837368"/>
                <a:gd name="connsiteY96" fmla="*/ 1409982 h 1905854"/>
                <a:gd name="connsiteX97" fmla="*/ 1184057 w 1837368"/>
                <a:gd name="connsiteY97" fmla="*/ 1428810 h 1905854"/>
                <a:gd name="connsiteX98" fmla="*/ 1187678 w 1837368"/>
                <a:gd name="connsiteY98" fmla="*/ 1428086 h 1905854"/>
                <a:gd name="connsiteX99" fmla="*/ 1198541 w 1837368"/>
                <a:gd name="connsiteY99" fmla="*/ 1437501 h 1905854"/>
                <a:gd name="connsiteX100" fmla="*/ 1198541 w 1837368"/>
                <a:gd name="connsiteY100" fmla="*/ 1437501 h 1905854"/>
                <a:gd name="connsiteX101" fmla="*/ 1186954 w 1837368"/>
                <a:gd name="connsiteY101" fmla="*/ 1492538 h 1905854"/>
                <a:gd name="connsiteX102" fmla="*/ 1166677 w 1837368"/>
                <a:gd name="connsiteY102" fmla="*/ 1496883 h 1905854"/>
                <a:gd name="connsiteX103" fmla="*/ 1118881 w 1837368"/>
                <a:gd name="connsiteY103" fmla="*/ 1492538 h 1905854"/>
                <a:gd name="connsiteX104" fmla="*/ 1113812 w 1837368"/>
                <a:gd name="connsiteY104" fmla="*/ 1491814 h 1905854"/>
                <a:gd name="connsiteX105" fmla="*/ 1105846 w 1837368"/>
                <a:gd name="connsiteY105" fmla="*/ 1497608 h 1905854"/>
                <a:gd name="connsiteX106" fmla="*/ 1103673 w 1837368"/>
                <a:gd name="connsiteY106" fmla="*/ 1497608 h 1905854"/>
                <a:gd name="connsiteX107" fmla="*/ 1042842 w 1837368"/>
                <a:gd name="connsiteY107" fmla="*/ 1494711 h 1905854"/>
                <a:gd name="connsiteX108" fmla="*/ 1010978 w 1837368"/>
                <a:gd name="connsiteY108" fmla="*/ 1517161 h 1905854"/>
                <a:gd name="connsiteX109" fmla="*/ 1009530 w 1837368"/>
                <a:gd name="connsiteY109" fmla="*/ 1642444 h 1905854"/>
                <a:gd name="connsiteX110" fmla="*/ 1047911 w 1837368"/>
                <a:gd name="connsiteY110" fmla="*/ 1757589 h 1905854"/>
                <a:gd name="connsiteX111" fmla="*/ 1019668 w 1837368"/>
                <a:gd name="connsiteY111" fmla="*/ 1751071 h 1905854"/>
                <a:gd name="connsiteX112" fmla="*/ 1017495 w 1837368"/>
                <a:gd name="connsiteY112" fmla="*/ 1753968 h 1905854"/>
                <a:gd name="connsiteX113" fmla="*/ 966803 w 1837368"/>
                <a:gd name="connsiteY113" fmla="*/ 1732967 h 1905854"/>
                <a:gd name="connsiteX114" fmla="*/ 1013150 w 1837368"/>
                <a:gd name="connsiteY114" fmla="*/ 1733691 h 1905854"/>
                <a:gd name="connsiteX115" fmla="*/ 946526 w 1837368"/>
                <a:gd name="connsiteY115" fmla="*/ 1681550 h 1905854"/>
                <a:gd name="connsiteX116" fmla="*/ 944353 w 1837368"/>
                <a:gd name="connsiteY116" fmla="*/ 1588130 h 1905854"/>
                <a:gd name="connsiteX117" fmla="*/ 986356 w 1837368"/>
                <a:gd name="connsiteY117" fmla="*/ 1614201 h 1905854"/>
                <a:gd name="connsiteX118" fmla="*/ 953043 w 1837368"/>
                <a:gd name="connsiteY118" fmla="*/ 1528748 h 1905854"/>
                <a:gd name="connsiteX119" fmla="*/ 997943 w 1837368"/>
                <a:gd name="connsiteY119" fmla="*/ 1546128 h 1905854"/>
                <a:gd name="connsiteX120" fmla="*/ 953767 w 1837368"/>
                <a:gd name="connsiteY120" fmla="*/ 1492538 h 1905854"/>
                <a:gd name="connsiteX121" fmla="*/ 924076 w 1837368"/>
                <a:gd name="connsiteY121" fmla="*/ 1536713 h 1905854"/>
                <a:gd name="connsiteX122" fmla="*/ 881349 w 1837368"/>
                <a:gd name="connsiteY122" fmla="*/ 1476606 h 1905854"/>
                <a:gd name="connsiteX123" fmla="*/ 885694 w 1837368"/>
                <a:gd name="connsiteY123" fmla="*/ 1520781 h 1905854"/>
                <a:gd name="connsiteX124" fmla="*/ 923352 w 1837368"/>
                <a:gd name="connsiteY124" fmla="*/ 1668514 h 1905854"/>
                <a:gd name="connsiteX125" fmla="*/ 1018944 w 1837368"/>
                <a:gd name="connsiteY125" fmla="*/ 1771348 h 1905854"/>
                <a:gd name="connsiteX126" fmla="*/ 1018944 w 1837368"/>
                <a:gd name="connsiteY126" fmla="*/ 1766279 h 1905854"/>
                <a:gd name="connsiteX127" fmla="*/ 1019668 w 1837368"/>
                <a:gd name="connsiteY127" fmla="*/ 1767003 h 1905854"/>
                <a:gd name="connsiteX128" fmla="*/ 1189851 w 1837368"/>
                <a:gd name="connsiteY128" fmla="*/ 1814799 h 1905854"/>
                <a:gd name="connsiteX129" fmla="*/ 1448384 w 1837368"/>
                <a:gd name="connsiteY129" fmla="*/ 1686619 h 1905854"/>
                <a:gd name="connsiteX130" fmla="*/ 1639568 w 1837368"/>
                <a:gd name="connsiteY130" fmla="*/ 1324528 h 1905854"/>
                <a:gd name="connsiteX131" fmla="*/ 1637395 w 1837368"/>
                <a:gd name="connsiteY131" fmla="*/ 1205038 h 1905854"/>
                <a:gd name="connsiteX132" fmla="*/ 1630153 w 1837368"/>
                <a:gd name="connsiteY132" fmla="*/ 1165932 h 1905854"/>
                <a:gd name="connsiteX133" fmla="*/ 1672156 w 1837368"/>
                <a:gd name="connsiteY133" fmla="*/ 1154346 h 1905854"/>
                <a:gd name="connsiteX134" fmla="*/ 1706916 w 1837368"/>
                <a:gd name="connsiteY134" fmla="*/ 1037028 h 1905854"/>
                <a:gd name="connsiteX135" fmla="*/ 1733711 w 1837368"/>
                <a:gd name="connsiteY135" fmla="*/ 1068892 h 1905854"/>
                <a:gd name="connsiteX136" fmla="*/ 1764127 w 1837368"/>
                <a:gd name="connsiteY136" fmla="*/ 989956 h 1905854"/>
                <a:gd name="connsiteX137" fmla="*/ 1775714 w 1837368"/>
                <a:gd name="connsiteY137" fmla="*/ 968231 h 1905854"/>
                <a:gd name="connsiteX138" fmla="*/ 1805405 w 1837368"/>
                <a:gd name="connsiteY138" fmla="*/ 878432 h 1905854"/>
                <a:gd name="connsiteX139" fmla="*/ 1819889 w 1837368"/>
                <a:gd name="connsiteY139" fmla="*/ 832085 h 1905854"/>
                <a:gd name="connsiteX140" fmla="*/ 1811923 w 1837368"/>
                <a:gd name="connsiteY140" fmla="*/ 545309 h 1905854"/>
                <a:gd name="connsiteX141" fmla="*/ 1656224 w 1837368"/>
                <a:gd name="connsiteY141" fmla="*/ 418577 h 1905854"/>
                <a:gd name="connsiteX142" fmla="*/ 1439693 w 1837368"/>
                <a:gd name="connsiteY142" fmla="*/ 429440 h 1905854"/>
                <a:gd name="connsiteX143" fmla="*/ 1738056 w 1837368"/>
                <a:gd name="connsiteY143" fmla="*/ 411335 h 1905854"/>
                <a:gd name="connsiteX144" fmla="*/ 1708365 w 1837368"/>
                <a:gd name="connsiteY144" fmla="*/ 370057 h 1905854"/>
                <a:gd name="connsiteX145" fmla="*/ 1535285 w 1837368"/>
                <a:gd name="connsiteY145" fmla="*/ 246222 h 1905854"/>
                <a:gd name="connsiteX146" fmla="*/ 1437521 w 1837368"/>
                <a:gd name="connsiteY146" fmla="*/ 170907 h 1905854"/>
                <a:gd name="connsiteX147" fmla="*/ 1309341 w 1837368"/>
                <a:gd name="connsiteY147" fmla="*/ 158596 h 1905854"/>
                <a:gd name="connsiteX148" fmla="*/ 1289788 w 1837368"/>
                <a:gd name="connsiteY148" fmla="*/ 161492 h 1905854"/>
                <a:gd name="connsiteX149" fmla="*/ 1260096 w 1837368"/>
                <a:gd name="connsiteY149" fmla="*/ 155699 h 1905854"/>
                <a:gd name="connsiteX150" fmla="*/ 1286891 w 1837368"/>
                <a:gd name="connsiteY150" fmla="*/ 111524 h 1905854"/>
                <a:gd name="connsiteX151" fmla="*/ 1312237 w 1837368"/>
                <a:gd name="connsiteY151" fmla="*/ 0 h 1905854"/>
                <a:gd name="connsiteX152" fmla="*/ 1286891 w 1837368"/>
                <a:gd name="connsiteY152" fmla="*/ 25346 h 1905854"/>
                <a:gd name="connsiteX153" fmla="*/ 982735 w 1837368"/>
                <a:gd name="connsiteY153" fmla="*/ 147009 h 1905854"/>
                <a:gd name="connsiteX154" fmla="*/ 911041 w 1837368"/>
                <a:gd name="connsiteY154" fmla="*/ 113696 h 1905854"/>
                <a:gd name="connsiteX155" fmla="*/ 884970 w 1837368"/>
                <a:gd name="connsiteY155" fmla="*/ 95592 h 1905854"/>
                <a:gd name="connsiteX156" fmla="*/ 884970 w 1837368"/>
                <a:gd name="connsiteY156" fmla="*/ 163665 h 1905854"/>
                <a:gd name="connsiteX157" fmla="*/ 900178 w 1837368"/>
                <a:gd name="connsiteY157" fmla="*/ 183942 h 1905854"/>
                <a:gd name="connsiteX158" fmla="*/ 1078327 w 1837368"/>
                <a:gd name="connsiteY158" fmla="*/ 196977 h 1905854"/>
                <a:gd name="connsiteX159" fmla="*/ 1254303 w 1837368"/>
                <a:gd name="connsiteY159" fmla="*/ 160768 h 1905854"/>
                <a:gd name="connsiteX160" fmla="*/ 1206507 w 1837368"/>
                <a:gd name="connsiteY160" fmla="*/ 182494 h 1905854"/>
                <a:gd name="connsiteX161" fmla="*/ 930594 w 1837368"/>
                <a:gd name="connsiteY161" fmla="*/ 193356 h 1905854"/>
                <a:gd name="connsiteX162" fmla="*/ 872659 w 1837368"/>
                <a:gd name="connsiteY162" fmla="*/ 232462 h 1905854"/>
                <a:gd name="connsiteX163" fmla="*/ 850210 w 1837368"/>
                <a:gd name="connsiteY163" fmla="*/ 346159 h 1905854"/>
                <a:gd name="connsiteX164" fmla="*/ 890764 w 1837368"/>
                <a:gd name="connsiteY164" fmla="*/ 394679 h 1905854"/>
                <a:gd name="connsiteX165" fmla="*/ 1155090 w 1837368"/>
                <a:gd name="connsiteY165" fmla="*/ 357746 h 1905854"/>
                <a:gd name="connsiteX166" fmla="*/ 1177540 w 1837368"/>
                <a:gd name="connsiteY166" fmla="*/ 354849 h 1905854"/>
                <a:gd name="connsiteX167" fmla="*/ 1210852 w 1837368"/>
                <a:gd name="connsiteY167" fmla="*/ 346883 h 1905854"/>
                <a:gd name="connsiteX168" fmla="*/ 1241268 w 1837368"/>
                <a:gd name="connsiteY168" fmla="*/ 337469 h 1905854"/>
                <a:gd name="connsiteX169" fmla="*/ 1210852 w 1837368"/>
                <a:gd name="connsiteY169" fmla="*/ 346883 h 1905854"/>
                <a:gd name="connsiteX170" fmla="*/ 1177540 w 1837368"/>
                <a:gd name="connsiteY170" fmla="*/ 354849 h 1905854"/>
                <a:gd name="connsiteX171" fmla="*/ 1155090 w 1837368"/>
                <a:gd name="connsiteY171" fmla="*/ 364988 h 1905854"/>
                <a:gd name="connsiteX172" fmla="*/ 900178 w 1837368"/>
                <a:gd name="connsiteY172" fmla="*/ 413508 h 1905854"/>
                <a:gd name="connsiteX173" fmla="*/ 809655 w 1837368"/>
                <a:gd name="connsiteY173" fmla="*/ 469270 h 1905854"/>
                <a:gd name="connsiteX174" fmla="*/ 710442 w 1837368"/>
                <a:gd name="connsiteY174" fmla="*/ 912469 h 1905854"/>
                <a:gd name="connsiteX175" fmla="*/ 751721 w 1837368"/>
                <a:gd name="connsiteY175" fmla="*/ 932022 h 1905854"/>
                <a:gd name="connsiteX176" fmla="*/ 771274 w 1837368"/>
                <a:gd name="connsiteY176" fmla="*/ 906675 h 1905854"/>
                <a:gd name="connsiteX177" fmla="*/ 1042118 w 1837368"/>
                <a:gd name="connsiteY177" fmla="*/ 514893 h 1905854"/>
                <a:gd name="connsiteX178" fmla="*/ 1100052 w 1837368"/>
                <a:gd name="connsiteY178" fmla="*/ 464200 h 1905854"/>
                <a:gd name="connsiteX179" fmla="*/ 777067 w 1837368"/>
                <a:gd name="connsiteY179" fmla="*/ 932746 h 1905854"/>
                <a:gd name="connsiteX180" fmla="*/ 847313 w 1837368"/>
                <a:gd name="connsiteY180" fmla="*/ 938539 h 1905854"/>
                <a:gd name="connsiteX181" fmla="*/ 1179712 w 1837368"/>
                <a:gd name="connsiteY181" fmla="*/ 934194 h 1905854"/>
                <a:gd name="connsiteX182" fmla="*/ 1230405 w 1837368"/>
                <a:gd name="connsiteY182" fmla="*/ 883502 h 1905854"/>
                <a:gd name="connsiteX183" fmla="*/ 1207955 w 1837368"/>
                <a:gd name="connsiteY183" fmla="*/ 660454 h 1905854"/>
                <a:gd name="connsiteX184" fmla="*/ 1268787 w 1837368"/>
                <a:gd name="connsiteY184" fmla="*/ 742286 h 1905854"/>
                <a:gd name="connsiteX185" fmla="*/ 1326721 w 1837368"/>
                <a:gd name="connsiteY185" fmla="*/ 499685 h 1905854"/>
                <a:gd name="connsiteX186" fmla="*/ 1260821 w 1837368"/>
                <a:gd name="connsiteY186" fmla="*/ 852362 h 1905854"/>
                <a:gd name="connsiteX187" fmla="*/ 1319479 w 1837368"/>
                <a:gd name="connsiteY187" fmla="*/ 831360 h 1905854"/>
                <a:gd name="connsiteX188" fmla="*/ 1232577 w 1837368"/>
                <a:gd name="connsiteY188" fmla="*/ 998646 h 1905854"/>
                <a:gd name="connsiteX189" fmla="*/ 1220266 w 1837368"/>
                <a:gd name="connsiteY189" fmla="*/ 1024717 h 1905854"/>
                <a:gd name="connsiteX190" fmla="*/ 1415795 w 1837368"/>
                <a:gd name="connsiteY190" fmla="*/ 1016751 h 1905854"/>
                <a:gd name="connsiteX191" fmla="*/ 1417244 w 1837368"/>
                <a:gd name="connsiteY191" fmla="*/ 1016027 h 1905854"/>
                <a:gd name="connsiteX192" fmla="*/ 1416520 w 1837368"/>
                <a:gd name="connsiteY192" fmla="*/ 1021820 h 1905854"/>
                <a:gd name="connsiteX193" fmla="*/ 1584530 w 1837368"/>
                <a:gd name="connsiteY193" fmla="*/ 1094963 h 1905854"/>
                <a:gd name="connsiteX194" fmla="*/ 1584530 w 1837368"/>
                <a:gd name="connsiteY194" fmla="*/ 1097135 h 1905854"/>
                <a:gd name="connsiteX195" fmla="*/ 1601186 w 1837368"/>
                <a:gd name="connsiteY195" fmla="*/ 1136241 h 1905854"/>
                <a:gd name="connsiteX196" fmla="*/ 1554114 w 1837368"/>
                <a:gd name="connsiteY196" fmla="*/ 1138413 h 1905854"/>
                <a:gd name="connsiteX197" fmla="*/ 1356413 w 1837368"/>
                <a:gd name="connsiteY197" fmla="*/ 1059478 h 1905854"/>
                <a:gd name="connsiteX198" fmla="*/ 1315858 w 1837368"/>
                <a:gd name="connsiteY198" fmla="*/ 1029062 h 1905854"/>
                <a:gd name="connsiteX199" fmla="*/ 1311513 w 1837368"/>
                <a:gd name="connsiteY199" fmla="*/ 1023993 h 1905854"/>
                <a:gd name="connsiteX200" fmla="*/ 1223887 w 1837368"/>
                <a:gd name="connsiteY200" fmla="*/ 1047891 h 1905854"/>
                <a:gd name="connsiteX201" fmla="*/ 1202162 w 1837368"/>
                <a:gd name="connsiteY201" fmla="*/ 1089169 h 1905854"/>
                <a:gd name="connsiteX202" fmla="*/ 1215921 w 1837368"/>
                <a:gd name="connsiteY202" fmla="*/ 1123930 h 1905854"/>
                <a:gd name="connsiteX203" fmla="*/ 1282546 w 1837368"/>
                <a:gd name="connsiteY203" fmla="*/ 1184761 h 1905854"/>
                <a:gd name="connsiteX204" fmla="*/ 1122502 w 1837368"/>
                <a:gd name="connsiteY204" fmla="*/ 1107274 h 1905854"/>
                <a:gd name="connsiteX205" fmla="*/ 1142055 w 1837368"/>
                <a:gd name="connsiteY205" fmla="*/ 1090618 h 1905854"/>
                <a:gd name="connsiteX206" fmla="*/ 1166677 w 1837368"/>
                <a:gd name="connsiteY206" fmla="*/ 1075410 h 1905854"/>
                <a:gd name="connsiteX207" fmla="*/ 1186230 w 1837368"/>
                <a:gd name="connsiteY207" fmla="*/ 1035580 h 1905854"/>
                <a:gd name="connsiteX208" fmla="*/ 1149297 w 1837368"/>
                <a:gd name="connsiteY208" fmla="*/ 1023269 h 1905854"/>
                <a:gd name="connsiteX209" fmla="*/ 809655 w 1837368"/>
                <a:gd name="connsiteY209" fmla="*/ 1123206 h 1905854"/>
                <a:gd name="connsiteX210" fmla="*/ 778516 w 1837368"/>
                <a:gd name="connsiteY210" fmla="*/ 1139862 h 1905854"/>
                <a:gd name="connsiteX211" fmla="*/ 775619 w 1837368"/>
                <a:gd name="connsiteY211" fmla="*/ 1140586 h 1905854"/>
                <a:gd name="connsiteX212" fmla="*/ 774170 w 1837368"/>
                <a:gd name="connsiteY212" fmla="*/ 1126102 h 1905854"/>
                <a:gd name="connsiteX213" fmla="*/ 908144 w 1837368"/>
                <a:gd name="connsiteY213" fmla="*/ 1053684 h 1905854"/>
                <a:gd name="connsiteX214" fmla="*/ 928421 w 1837368"/>
                <a:gd name="connsiteY214" fmla="*/ 1036304 h 1905854"/>
                <a:gd name="connsiteX215" fmla="*/ 956664 w 1837368"/>
                <a:gd name="connsiteY215" fmla="*/ 1012406 h 1905854"/>
                <a:gd name="connsiteX216" fmla="*/ 1144952 w 1837368"/>
                <a:gd name="connsiteY216" fmla="*/ 1010233 h 1905854"/>
                <a:gd name="connsiteX217" fmla="*/ 1207231 w 1837368"/>
                <a:gd name="connsiteY217" fmla="*/ 947230 h 1905854"/>
                <a:gd name="connsiteX218" fmla="*/ 1107294 w 1837368"/>
                <a:gd name="connsiteY218" fmla="*/ 992129 h 1905854"/>
                <a:gd name="connsiteX219" fmla="*/ 1051532 w 1837368"/>
                <a:gd name="connsiteY219" fmla="*/ 978369 h 1905854"/>
                <a:gd name="connsiteX220" fmla="*/ 1024013 w 1837368"/>
                <a:gd name="connsiteY220" fmla="*/ 960265 h 1905854"/>
                <a:gd name="connsiteX221" fmla="*/ 989252 w 1837368"/>
                <a:gd name="connsiteY221" fmla="*/ 988508 h 1905854"/>
                <a:gd name="connsiteX222" fmla="*/ 949422 w 1837368"/>
                <a:gd name="connsiteY222" fmla="*/ 990680 h 1905854"/>
                <a:gd name="connsiteX223" fmla="*/ 865417 w 1837368"/>
                <a:gd name="connsiteY223" fmla="*/ 984163 h 1905854"/>
                <a:gd name="connsiteX224" fmla="*/ 852382 w 1837368"/>
                <a:gd name="connsiteY224" fmla="*/ 992853 h 1905854"/>
                <a:gd name="connsiteX225" fmla="*/ 840071 w 1837368"/>
                <a:gd name="connsiteY225" fmla="*/ 949402 h 1905854"/>
                <a:gd name="connsiteX226" fmla="*/ 724926 w 1837368"/>
                <a:gd name="connsiteY226" fmla="*/ 1002267 h 1905854"/>
                <a:gd name="connsiteX227" fmla="*/ 858176 w 1837368"/>
                <a:gd name="connsiteY227" fmla="*/ 1012406 h 1905854"/>
                <a:gd name="connsiteX228" fmla="*/ 843692 w 1837368"/>
                <a:gd name="connsiteY228" fmla="*/ 1053684 h 1905854"/>
                <a:gd name="connsiteX229" fmla="*/ 801689 w 1837368"/>
                <a:gd name="connsiteY229" fmla="*/ 1082652 h 1905854"/>
                <a:gd name="connsiteX230" fmla="*/ 787206 w 1837368"/>
                <a:gd name="connsiteY230" fmla="*/ 1039925 h 1905854"/>
                <a:gd name="connsiteX231" fmla="*/ 734340 w 1837368"/>
                <a:gd name="connsiteY231" fmla="*/ 1121033 h 1905854"/>
                <a:gd name="connsiteX232" fmla="*/ 725650 w 1837368"/>
                <a:gd name="connsiteY232" fmla="*/ 1128275 h 1905854"/>
                <a:gd name="connsiteX233" fmla="*/ 638749 w 1837368"/>
                <a:gd name="connsiteY233" fmla="*/ 1119585 h 1905854"/>
                <a:gd name="connsiteX234" fmla="*/ 684372 w 1837368"/>
                <a:gd name="connsiteY234" fmla="*/ 1059478 h 1905854"/>
                <a:gd name="connsiteX235" fmla="*/ 684372 w 1837368"/>
                <a:gd name="connsiteY235" fmla="*/ 1015303 h 1905854"/>
                <a:gd name="connsiteX236" fmla="*/ 656853 w 1837368"/>
                <a:gd name="connsiteY236" fmla="*/ 993577 h 1905854"/>
                <a:gd name="connsiteX237" fmla="*/ 639473 w 1837368"/>
                <a:gd name="connsiteY237" fmla="*/ 987059 h 1905854"/>
                <a:gd name="connsiteX238" fmla="*/ 607609 w 1837368"/>
                <a:gd name="connsiteY238" fmla="*/ 964610 h 1905854"/>
                <a:gd name="connsiteX239" fmla="*/ 599643 w 1837368"/>
                <a:gd name="connsiteY239" fmla="*/ 1009509 h 1905854"/>
                <a:gd name="connsiteX240" fmla="*/ 548226 w 1837368"/>
                <a:gd name="connsiteY240" fmla="*/ 983439 h 1905854"/>
                <a:gd name="connsiteX241" fmla="*/ 528673 w 1837368"/>
                <a:gd name="connsiteY241" fmla="*/ 977645 h 1905854"/>
                <a:gd name="connsiteX242" fmla="*/ 514189 w 1837368"/>
                <a:gd name="connsiteY242" fmla="*/ 1000095 h 1905854"/>
                <a:gd name="connsiteX243" fmla="*/ 522879 w 1837368"/>
                <a:gd name="connsiteY243" fmla="*/ 1073237 h 1905854"/>
                <a:gd name="connsiteX244" fmla="*/ 554019 w 1837368"/>
                <a:gd name="connsiteY244" fmla="*/ 1123930 h 1905854"/>
                <a:gd name="connsiteX245" fmla="*/ 505499 w 1837368"/>
                <a:gd name="connsiteY245" fmla="*/ 1157966 h 1905854"/>
                <a:gd name="connsiteX246" fmla="*/ 484498 w 1837368"/>
                <a:gd name="connsiteY246" fmla="*/ 1168105 h 1905854"/>
                <a:gd name="connsiteX247" fmla="*/ 490291 w 1837368"/>
                <a:gd name="connsiteY247" fmla="*/ 1142759 h 1905854"/>
                <a:gd name="connsiteX248" fmla="*/ 514913 w 1837368"/>
                <a:gd name="connsiteY248" fmla="*/ 1057305 h 1905854"/>
                <a:gd name="connsiteX249" fmla="*/ 474359 w 1837368"/>
                <a:gd name="connsiteY249" fmla="*/ 910296 h 1905854"/>
                <a:gd name="connsiteX250" fmla="*/ 459876 w 1837368"/>
                <a:gd name="connsiteY250" fmla="*/ 842947 h 1905854"/>
                <a:gd name="connsiteX251" fmla="*/ 509844 w 1837368"/>
                <a:gd name="connsiteY251" fmla="*/ 968955 h 1905854"/>
                <a:gd name="connsiteX252" fmla="*/ 501154 w 1837368"/>
                <a:gd name="connsiteY252" fmla="*/ 729251 h 1905854"/>
                <a:gd name="connsiteX253" fmla="*/ 492464 w 1837368"/>
                <a:gd name="connsiteY253" fmla="*/ 720561 h 1905854"/>
                <a:gd name="connsiteX254" fmla="*/ 444668 w 1837368"/>
                <a:gd name="connsiteY254" fmla="*/ 716940 h 1905854"/>
                <a:gd name="connsiteX255" fmla="*/ 442495 w 1837368"/>
                <a:gd name="connsiteY255" fmla="*/ 719112 h 1905854"/>
                <a:gd name="connsiteX256" fmla="*/ 444668 w 1837368"/>
                <a:gd name="connsiteY256" fmla="*/ 722733 h 1905854"/>
                <a:gd name="connsiteX257" fmla="*/ 433805 w 1837368"/>
                <a:gd name="connsiteY257" fmla="*/ 814704 h 1905854"/>
                <a:gd name="connsiteX258" fmla="*/ 389630 w 1837368"/>
                <a:gd name="connsiteY258" fmla="*/ 806738 h 1905854"/>
                <a:gd name="connsiteX259" fmla="*/ 350524 w 1837368"/>
                <a:gd name="connsiteY259" fmla="*/ 803117 h 1905854"/>
                <a:gd name="connsiteX260" fmla="*/ 380216 w 1837368"/>
                <a:gd name="connsiteY260" fmla="*/ 864673 h 1905854"/>
                <a:gd name="connsiteX261" fmla="*/ 401941 w 1837368"/>
                <a:gd name="connsiteY261" fmla="*/ 894364 h 1905854"/>
                <a:gd name="connsiteX262" fmla="*/ 430184 w 1837368"/>
                <a:gd name="connsiteY262" fmla="*/ 908848 h 1905854"/>
                <a:gd name="connsiteX263" fmla="*/ 439599 w 1837368"/>
                <a:gd name="connsiteY263" fmla="*/ 948678 h 1905854"/>
                <a:gd name="connsiteX264" fmla="*/ 410631 w 1837368"/>
                <a:gd name="connsiteY264" fmla="*/ 947230 h 1905854"/>
                <a:gd name="connsiteX265" fmla="*/ 296211 w 1837368"/>
                <a:gd name="connsiteY265" fmla="*/ 911745 h 1905854"/>
                <a:gd name="connsiteX266" fmla="*/ 88370 w 1837368"/>
                <a:gd name="connsiteY266" fmla="*/ 1031235 h 1905854"/>
                <a:gd name="connsiteX267" fmla="*/ 34781 w 1837368"/>
                <a:gd name="connsiteY267" fmla="*/ 1216625 h 1905854"/>
                <a:gd name="connsiteX268" fmla="*/ 20 w 1837368"/>
                <a:gd name="connsiteY268" fmla="*/ 1327425 h 1905854"/>
                <a:gd name="connsiteX269" fmla="*/ 167306 w 1837368"/>
                <a:gd name="connsiteY269" fmla="*/ 1563508 h 1905854"/>
                <a:gd name="connsiteX270" fmla="*/ 186859 w 1837368"/>
                <a:gd name="connsiteY270" fmla="*/ 1574371 h 1905854"/>
                <a:gd name="connsiteX271" fmla="*/ 724926 w 1837368"/>
                <a:gd name="connsiteY271" fmla="*/ 1504125 h 1905854"/>
                <a:gd name="connsiteX272" fmla="*/ 782136 w 1837368"/>
                <a:gd name="connsiteY272" fmla="*/ 1591027 h 1905854"/>
                <a:gd name="connsiteX273" fmla="*/ 797344 w 1837368"/>
                <a:gd name="connsiteY273" fmla="*/ 1651134 h 1905854"/>
                <a:gd name="connsiteX274" fmla="*/ 759687 w 1837368"/>
                <a:gd name="connsiteY274" fmla="*/ 1643168 h 1905854"/>
                <a:gd name="connsiteX275" fmla="*/ 755342 w 1837368"/>
                <a:gd name="connsiteY275" fmla="*/ 1675756 h 1905854"/>
                <a:gd name="connsiteX276" fmla="*/ 724926 w 1837368"/>
                <a:gd name="connsiteY276" fmla="*/ 1504125 h 1905854"/>
                <a:gd name="connsiteX277" fmla="*/ 1478075 w 1837368"/>
                <a:gd name="connsiteY277" fmla="*/ 820498 h 1905854"/>
                <a:gd name="connsiteX278" fmla="*/ 1727194 w 1837368"/>
                <a:gd name="connsiteY278" fmla="*/ 950126 h 1905854"/>
                <a:gd name="connsiteX279" fmla="*/ 1732263 w 1837368"/>
                <a:gd name="connsiteY279" fmla="*/ 981266 h 1905854"/>
                <a:gd name="connsiteX280" fmla="*/ 1691709 w 1837368"/>
                <a:gd name="connsiteY280" fmla="*/ 979093 h 1905854"/>
                <a:gd name="connsiteX281" fmla="*/ 1636671 w 1837368"/>
                <a:gd name="connsiteY281" fmla="*/ 932746 h 1905854"/>
                <a:gd name="connsiteX282" fmla="*/ 1636671 w 1837368"/>
                <a:gd name="connsiteY282" fmla="*/ 929125 h 1905854"/>
                <a:gd name="connsiteX283" fmla="*/ 1631602 w 1837368"/>
                <a:gd name="connsiteY283" fmla="*/ 925504 h 1905854"/>
                <a:gd name="connsiteX284" fmla="*/ 1610600 w 1837368"/>
                <a:gd name="connsiteY284" fmla="*/ 911745 h 1905854"/>
                <a:gd name="connsiteX285" fmla="*/ 1610600 w 1837368"/>
                <a:gd name="connsiteY285" fmla="*/ 911745 h 1905854"/>
                <a:gd name="connsiteX286" fmla="*/ 1599738 w 1837368"/>
                <a:gd name="connsiteY286" fmla="*/ 905227 h 1905854"/>
                <a:gd name="connsiteX287" fmla="*/ 1599738 w 1837368"/>
                <a:gd name="connsiteY287" fmla="*/ 905227 h 1905854"/>
                <a:gd name="connsiteX288" fmla="*/ 1588875 w 1837368"/>
                <a:gd name="connsiteY288" fmla="*/ 899434 h 1905854"/>
                <a:gd name="connsiteX289" fmla="*/ 1588875 w 1837368"/>
                <a:gd name="connsiteY289" fmla="*/ 899434 h 1905854"/>
                <a:gd name="connsiteX290" fmla="*/ 1578012 w 1837368"/>
                <a:gd name="connsiteY290" fmla="*/ 894364 h 1905854"/>
                <a:gd name="connsiteX291" fmla="*/ 1577288 w 1837368"/>
                <a:gd name="connsiteY291" fmla="*/ 894364 h 1905854"/>
                <a:gd name="connsiteX292" fmla="*/ 1567149 w 1837368"/>
                <a:gd name="connsiteY292" fmla="*/ 890019 h 1905854"/>
                <a:gd name="connsiteX293" fmla="*/ 1566425 w 1837368"/>
                <a:gd name="connsiteY293" fmla="*/ 890019 h 1905854"/>
                <a:gd name="connsiteX294" fmla="*/ 1556287 w 1837368"/>
                <a:gd name="connsiteY294" fmla="*/ 885674 h 1905854"/>
                <a:gd name="connsiteX295" fmla="*/ 1554838 w 1837368"/>
                <a:gd name="connsiteY295" fmla="*/ 884950 h 1905854"/>
                <a:gd name="connsiteX296" fmla="*/ 1544700 w 1837368"/>
                <a:gd name="connsiteY296" fmla="*/ 881329 h 1905854"/>
                <a:gd name="connsiteX297" fmla="*/ 1543251 w 1837368"/>
                <a:gd name="connsiteY297" fmla="*/ 880605 h 1905854"/>
                <a:gd name="connsiteX298" fmla="*/ 1533837 w 1837368"/>
                <a:gd name="connsiteY298" fmla="*/ 877708 h 1905854"/>
                <a:gd name="connsiteX299" fmla="*/ 1531664 w 1837368"/>
                <a:gd name="connsiteY299" fmla="*/ 876984 h 1905854"/>
                <a:gd name="connsiteX300" fmla="*/ 1522250 w 1837368"/>
                <a:gd name="connsiteY300" fmla="*/ 874811 h 1905854"/>
                <a:gd name="connsiteX301" fmla="*/ 1519353 w 1837368"/>
                <a:gd name="connsiteY301" fmla="*/ 874087 h 1905854"/>
                <a:gd name="connsiteX302" fmla="*/ 1510663 w 1837368"/>
                <a:gd name="connsiteY302" fmla="*/ 871915 h 1905854"/>
                <a:gd name="connsiteX303" fmla="*/ 1507042 w 1837368"/>
                <a:gd name="connsiteY303" fmla="*/ 871190 h 1905854"/>
                <a:gd name="connsiteX304" fmla="*/ 1499076 w 1837368"/>
                <a:gd name="connsiteY304" fmla="*/ 869742 h 1905854"/>
                <a:gd name="connsiteX305" fmla="*/ 1494731 w 1837368"/>
                <a:gd name="connsiteY305" fmla="*/ 869018 h 1905854"/>
                <a:gd name="connsiteX306" fmla="*/ 1486765 w 1837368"/>
                <a:gd name="connsiteY306" fmla="*/ 868294 h 1905854"/>
                <a:gd name="connsiteX307" fmla="*/ 1480972 w 1837368"/>
                <a:gd name="connsiteY307" fmla="*/ 867570 h 1905854"/>
                <a:gd name="connsiteX308" fmla="*/ 1474454 w 1837368"/>
                <a:gd name="connsiteY308" fmla="*/ 866845 h 1905854"/>
                <a:gd name="connsiteX309" fmla="*/ 1467212 w 1837368"/>
                <a:gd name="connsiteY309" fmla="*/ 866121 h 1905854"/>
                <a:gd name="connsiteX310" fmla="*/ 1462143 w 1837368"/>
                <a:gd name="connsiteY310" fmla="*/ 866121 h 1905854"/>
                <a:gd name="connsiteX311" fmla="*/ 1449832 w 1837368"/>
                <a:gd name="connsiteY311" fmla="*/ 866121 h 1905854"/>
                <a:gd name="connsiteX312" fmla="*/ 1429555 w 1837368"/>
                <a:gd name="connsiteY312" fmla="*/ 867570 h 1905854"/>
                <a:gd name="connsiteX313" fmla="*/ 1360758 w 1837368"/>
                <a:gd name="connsiteY313" fmla="*/ 863949 h 1905854"/>
                <a:gd name="connsiteX314" fmla="*/ 1478075 w 1837368"/>
                <a:gd name="connsiteY314" fmla="*/ 820498 h 1905854"/>
                <a:gd name="connsiteX315" fmla="*/ 1627256 w 1837368"/>
                <a:gd name="connsiteY315" fmla="*/ 932022 h 1905854"/>
                <a:gd name="connsiteX316" fmla="*/ 1625808 w 1837368"/>
                <a:gd name="connsiteY316" fmla="*/ 937091 h 1905854"/>
                <a:gd name="connsiteX317" fmla="*/ 1620015 w 1837368"/>
                <a:gd name="connsiteY317" fmla="*/ 931298 h 1905854"/>
                <a:gd name="connsiteX318" fmla="*/ 1627256 w 1837368"/>
                <a:gd name="connsiteY318" fmla="*/ 932022 h 1905854"/>
                <a:gd name="connsiteX319" fmla="*/ 1444763 w 1837368"/>
                <a:gd name="connsiteY319" fmla="*/ 871190 h 1905854"/>
                <a:gd name="connsiteX320" fmla="*/ 1446935 w 1837368"/>
                <a:gd name="connsiteY320" fmla="*/ 871915 h 1905854"/>
                <a:gd name="connsiteX321" fmla="*/ 1448384 w 1837368"/>
                <a:gd name="connsiteY321" fmla="*/ 873363 h 1905854"/>
                <a:gd name="connsiteX322" fmla="*/ 1442590 w 1837368"/>
                <a:gd name="connsiteY322" fmla="*/ 871915 h 1905854"/>
                <a:gd name="connsiteX323" fmla="*/ 1429555 w 1837368"/>
                <a:gd name="connsiteY323" fmla="*/ 872639 h 1905854"/>
                <a:gd name="connsiteX324" fmla="*/ 1412899 w 1837368"/>
                <a:gd name="connsiteY324" fmla="*/ 872639 h 1905854"/>
                <a:gd name="connsiteX325" fmla="*/ 1429555 w 1837368"/>
                <a:gd name="connsiteY325" fmla="*/ 872639 h 1905854"/>
                <a:gd name="connsiteX326" fmla="*/ 1442590 w 1837368"/>
                <a:gd name="connsiteY326" fmla="*/ 871915 h 1905854"/>
                <a:gd name="connsiteX327" fmla="*/ 1444763 w 1837368"/>
                <a:gd name="connsiteY327" fmla="*/ 871190 h 1905854"/>
                <a:gd name="connsiteX328" fmla="*/ 1444763 w 1837368"/>
                <a:gd name="connsiteY328" fmla="*/ 871190 h 1905854"/>
                <a:gd name="connsiteX329" fmla="*/ 1596117 w 1837368"/>
                <a:gd name="connsiteY329" fmla="*/ 1093514 h 1905854"/>
                <a:gd name="connsiteX330" fmla="*/ 1592496 w 1837368"/>
                <a:gd name="connsiteY330" fmla="*/ 1090618 h 1905854"/>
                <a:gd name="connsiteX331" fmla="*/ 1596841 w 1837368"/>
                <a:gd name="connsiteY331" fmla="*/ 1086997 h 1905854"/>
                <a:gd name="connsiteX332" fmla="*/ 1584530 w 1837368"/>
                <a:gd name="connsiteY332" fmla="*/ 1058029 h 1905854"/>
                <a:gd name="connsiteX333" fmla="*/ 1449108 w 1837368"/>
                <a:gd name="connsiteY333" fmla="*/ 1000095 h 1905854"/>
                <a:gd name="connsiteX334" fmla="*/ 1420141 w 1837368"/>
                <a:gd name="connsiteY334" fmla="*/ 1008785 h 1905854"/>
                <a:gd name="connsiteX335" fmla="*/ 1420141 w 1837368"/>
                <a:gd name="connsiteY335" fmla="*/ 1009509 h 1905854"/>
                <a:gd name="connsiteX336" fmla="*/ 1420141 w 1837368"/>
                <a:gd name="connsiteY336" fmla="*/ 1009509 h 1905854"/>
                <a:gd name="connsiteX337" fmla="*/ 1411450 w 1837368"/>
                <a:gd name="connsiteY337" fmla="*/ 1003716 h 1905854"/>
                <a:gd name="connsiteX338" fmla="*/ 1378138 w 1837368"/>
                <a:gd name="connsiteY338" fmla="*/ 980542 h 1905854"/>
                <a:gd name="connsiteX339" fmla="*/ 1362930 w 1837368"/>
                <a:gd name="connsiteY339" fmla="*/ 980542 h 1905854"/>
                <a:gd name="connsiteX340" fmla="*/ 1362206 w 1837368"/>
                <a:gd name="connsiteY340" fmla="*/ 971128 h 1905854"/>
                <a:gd name="connsiteX341" fmla="*/ 1370172 w 1837368"/>
                <a:gd name="connsiteY341" fmla="*/ 926228 h 1905854"/>
                <a:gd name="connsiteX342" fmla="*/ 1331066 w 1837368"/>
                <a:gd name="connsiteY342" fmla="*/ 953747 h 1905854"/>
                <a:gd name="connsiteX343" fmla="*/ 1304996 w 1837368"/>
                <a:gd name="connsiteY343" fmla="*/ 976921 h 1905854"/>
                <a:gd name="connsiteX344" fmla="*/ 1397691 w 1837368"/>
                <a:gd name="connsiteY344" fmla="*/ 886398 h 1905854"/>
                <a:gd name="connsiteX345" fmla="*/ 1456350 w 1837368"/>
                <a:gd name="connsiteY345" fmla="*/ 885674 h 1905854"/>
                <a:gd name="connsiteX346" fmla="*/ 1457798 w 1837368"/>
                <a:gd name="connsiteY346" fmla="*/ 879156 h 1905854"/>
                <a:gd name="connsiteX347" fmla="*/ 1456350 w 1837368"/>
                <a:gd name="connsiteY347" fmla="*/ 878432 h 1905854"/>
                <a:gd name="connsiteX348" fmla="*/ 1463591 w 1837368"/>
                <a:gd name="connsiteY348" fmla="*/ 879881 h 1905854"/>
                <a:gd name="connsiteX349" fmla="*/ 1460695 w 1837368"/>
                <a:gd name="connsiteY349" fmla="*/ 882053 h 1905854"/>
                <a:gd name="connsiteX350" fmla="*/ 1481696 w 1837368"/>
                <a:gd name="connsiteY350" fmla="*/ 885674 h 1905854"/>
                <a:gd name="connsiteX351" fmla="*/ 1483144 w 1837368"/>
                <a:gd name="connsiteY351" fmla="*/ 885674 h 1905854"/>
                <a:gd name="connsiteX352" fmla="*/ 1502697 w 1837368"/>
                <a:gd name="connsiteY352" fmla="*/ 890019 h 1905854"/>
                <a:gd name="connsiteX353" fmla="*/ 1504870 w 1837368"/>
                <a:gd name="connsiteY353" fmla="*/ 890743 h 1905854"/>
                <a:gd name="connsiteX354" fmla="*/ 1524423 w 1837368"/>
                <a:gd name="connsiteY354" fmla="*/ 895813 h 1905854"/>
                <a:gd name="connsiteX355" fmla="*/ 1526595 w 1837368"/>
                <a:gd name="connsiteY355" fmla="*/ 896537 h 1905854"/>
                <a:gd name="connsiteX356" fmla="*/ 1545424 w 1837368"/>
                <a:gd name="connsiteY356" fmla="*/ 903054 h 1905854"/>
                <a:gd name="connsiteX357" fmla="*/ 1547596 w 1837368"/>
                <a:gd name="connsiteY357" fmla="*/ 903779 h 1905854"/>
                <a:gd name="connsiteX358" fmla="*/ 1566425 w 1837368"/>
                <a:gd name="connsiteY358" fmla="*/ 911020 h 1905854"/>
                <a:gd name="connsiteX359" fmla="*/ 1567874 w 1837368"/>
                <a:gd name="connsiteY359" fmla="*/ 911745 h 1905854"/>
                <a:gd name="connsiteX360" fmla="*/ 1586702 w 1837368"/>
                <a:gd name="connsiteY360" fmla="*/ 920435 h 1905854"/>
                <a:gd name="connsiteX361" fmla="*/ 1586702 w 1837368"/>
                <a:gd name="connsiteY361" fmla="*/ 920435 h 1905854"/>
                <a:gd name="connsiteX362" fmla="*/ 1636671 w 1837368"/>
                <a:gd name="connsiteY362" fmla="*/ 950850 h 1905854"/>
                <a:gd name="connsiteX363" fmla="*/ 1636671 w 1837368"/>
                <a:gd name="connsiteY363" fmla="*/ 948678 h 1905854"/>
                <a:gd name="connsiteX364" fmla="*/ 1640292 w 1837368"/>
                <a:gd name="connsiteY364" fmla="*/ 954471 h 1905854"/>
                <a:gd name="connsiteX365" fmla="*/ 1693881 w 1837368"/>
                <a:gd name="connsiteY365" fmla="*/ 997198 h 1905854"/>
                <a:gd name="connsiteX366" fmla="*/ 1638119 w 1837368"/>
                <a:gd name="connsiteY366" fmla="*/ 1072513 h 1905854"/>
                <a:gd name="connsiteX367" fmla="*/ 1596117 w 1837368"/>
                <a:gd name="connsiteY367" fmla="*/ 1093514 h 1905854"/>
                <a:gd name="connsiteX368" fmla="*/ 1172470 w 1837368"/>
                <a:gd name="connsiteY368" fmla="*/ 1212280 h 1905854"/>
                <a:gd name="connsiteX369" fmla="*/ 1236923 w 1837368"/>
                <a:gd name="connsiteY369" fmla="*/ 1210108 h 1905854"/>
                <a:gd name="connsiteX370" fmla="*/ 1113087 w 1837368"/>
                <a:gd name="connsiteY370" fmla="*/ 1189830 h 1905854"/>
                <a:gd name="connsiteX371" fmla="*/ 1172470 w 1837368"/>
                <a:gd name="connsiteY371" fmla="*/ 1212280 h 1905854"/>
                <a:gd name="connsiteX372" fmla="*/ 1249958 w 1837368"/>
                <a:gd name="connsiteY372" fmla="*/ 1347702 h 1905854"/>
                <a:gd name="connsiteX373" fmla="*/ 1263717 w 1837368"/>
                <a:gd name="connsiteY373" fmla="*/ 1365082 h 1905854"/>
                <a:gd name="connsiteX374" fmla="*/ 1286891 w 1837368"/>
                <a:gd name="connsiteY374" fmla="*/ 1386084 h 1905854"/>
                <a:gd name="connsiteX375" fmla="*/ 1273856 w 1837368"/>
                <a:gd name="connsiteY375" fmla="*/ 1383911 h 1905854"/>
                <a:gd name="connsiteX376" fmla="*/ 1270959 w 1837368"/>
                <a:gd name="connsiteY376" fmla="*/ 1383187 h 1905854"/>
                <a:gd name="connsiteX377" fmla="*/ 1304271 w 1837368"/>
                <a:gd name="connsiteY377" fmla="*/ 1388256 h 1905854"/>
                <a:gd name="connsiteX378" fmla="*/ 1329618 w 1837368"/>
                <a:gd name="connsiteY378" fmla="*/ 1364358 h 1905854"/>
                <a:gd name="connsiteX379" fmla="*/ 1319479 w 1837368"/>
                <a:gd name="connsiteY379" fmla="*/ 1378118 h 1905854"/>
                <a:gd name="connsiteX380" fmla="*/ 1327445 w 1837368"/>
                <a:gd name="connsiteY380" fmla="*/ 1333218 h 1905854"/>
                <a:gd name="connsiteX381" fmla="*/ 1318031 w 1837368"/>
                <a:gd name="connsiteY381" fmla="*/ 1228212 h 1905854"/>
                <a:gd name="connsiteX382" fmla="*/ 1336860 w 1837368"/>
                <a:gd name="connsiteY382" fmla="*/ 1367979 h 1905854"/>
                <a:gd name="connsiteX383" fmla="*/ 1292685 w 1837368"/>
                <a:gd name="connsiteY383" fmla="*/ 1395498 h 1905854"/>
                <a:gd name="connsiteX384" fmla="*/ 1249234 w 1837368"/>
                <a:gd name="connsiteY384" fmla="*/ 1411430 h 1905854"/>
                <a:gd name="connsiteX385" fmla="*/ 1207231 w 1837368"/>
                <a:gd name="connsiteY385" fmla="*/ 1427362 h 1905854"/>
                <a:gd name="connsiteX386" fmla="*/ 1203610 w 1837368"/>
                <a:gd name="connsiteY386" fmla="*/ 1427362 h 1905854"/>
                <a:gd name="connsiteX387" fmla="*/ 1198541 w 1837368"/>
                <a:gd name="connsiteY387" fmla="*/ 1425189 h 1905854"/>
                <a:gd name="connsiteX388" fmla="*/ 1205059 w 1837368"/>
                <a:gd name="connsiteY388" fmla="*/ 1417948 h 1905854"/>
                <a:gd name="connsiteX389" fmla="*/ 1228232 w 1837368"/>
                <a:gd name="connsiteY389" fmla="*/ 1414327 h 1905854"/>
                <a:gd name="connsiteX390" fmla="*/ 1207231 w 1837368"/>
                <a:gd name="connsiteY390" fmla="*/ 1416499 h 1905854"/>
                <a:gd name="connsiteX391" fmla="*/ 1189851 w 1837368"/>
                <a:gd name="connsiteY391" fmla="*/ 1418672 h 1905854"/>
                <a:gd name="connsiteX392" fmla="*/ 1188402 w 1837368"/>
                <a:gd name="connsiteY392" fmla="*/ 1415051 h 1905854"/>
                <a:gd name="connsiteX393" fmla="*/ 1186230 w 1837368"/>
                <a:gd name="connsiteY393" fmla="*/ 1414327 h 1905854"/>
                <a:gd name="connsiteX394" fmla="*/ 1186230 w 1837368"/>
                <a:gd name="connsiteY394" fmla="*/ 1411430 h 1905854"/>
                <a:gd name="connsiteX395" fmla="*/ 1197093 w 1837368"/>
                <a:gd name="connsiteY395" fmla="*/ 1410706 h 1905854"/>
                <a:gd name="connsiteX396" fmla="*/ 1244164 w 1837368"/>
                <a:gd name="connsiteY396" fmla="*/ 1396222 h 1905854"/>
                <a:gd name="connsiteX397" fmla="*/ 1217370 w 1837368"/>
                <a:gd name="connsiteY397" fmla="*/ 1333218 h 1905854"/>
                <a:gd name="connsiteX398" fmla="*/ 1142779 w 1837368"/>
                <a:gd name="connsiteY398" fmla="*/ 1314390 h 1905854"/>
                <a:gd name="connsiteX399" fmla="*/ 1105846 w 1837368"/>
                <a:gd name="connsiteY399" fmla="*/ 1303527 h 1905854"/>
                <a:gd name="connsiteX400" fmla="*/ 1249958 w 1837368"/>
                <a:gd name="connsiteY400" fmla="*/ 1347702 h 1905854"/>
                <a:gd name="connsiteX401" fmla="*/ 1065292 w 1837368"/>
                <a:gd name="connsiteY401" fmla="*/ 1084824 h 1905854"/>
                <a:gd name="connsiteX402" fmla="*/ 922628 w 1837368"/>
                <a:gd name="connsiteY402" fmla="*/ 1084824 h 1905854"/>
                <a:gd name="connsiteX403" fmla="*/ 1065292 w 1837368"/>
                <a:gd name="connsiteY403" fmla="*/ 1084824 h 1905854"/>
                <a:gd name="connsiteX404" fmla="*/ 892936 w 1837368"/>
                <a:gd name="connsiteY404" fmla="*/ 1215901 h 1905854"/>
                <a:gd name="connsiteX405" fmla="*/ 885694 w 1837368"/>
                <a:gd name="connsiteY405" fmla="*/ 1226764 h 1905854"/>
                <a:gd name="connsiteX406" fmla="*/ 874108 w 1837368"/>
                <a:gd name="connsiteY406" fmla="*/ 1220970 h 1905854"/>
                <a:gd name="connsiteX407" fmla="*/ 816897 w 1837368"/>
                <a:gd name="connsiteY407" fmla="*/ 1183313 h 1905854"/>
                <a:gd name="connsiteX408" fmla="*/ 892936 w 1837368"/>
                <a:gd name="connsiteY408" fmla="*/ 1215901 h 1905854"/>
                <a:gd name="connsiteX409" fmla="*/ 800965 w 1837368"/>
                <a:gd name="connsiteY409" fmla="*/ 1223867 h 1905854"/>
                <a:gd name="connsiteX410" fmla="*/ 853830 w 1837368"/>
                <a:gd name="connsiteY410" fmla="*/ 1270939 h 1905854"/>
                <a:gd name="connsiteX411" fmla="*/ 800965 w 1837368"/>
                <a:gd name="connsiteY411" fmla="*/ 1223867 h 1905854"/>
                <a:gd name="connsiteX412" fmla="*/ 643094 w 1837368"/>
                <a:gd name="connsiteY412" fmla="*/ 1029062 h 1905854"/>
                <a:gd name="connsiteX413" fmla="*/ 669164 w 1837368"/>
                <a:gd name="connsiteY413" fmla="*/ 1043546 h 1905854"/>
                <a:gd name="connsiteX414" fmla="*/ 654680 w 1837368"/>
                <a:gd name="connsiteY414" fmla="*/ 1104377 h 1905854"/>
                <a:gd name="connsiteX415" fmla="*/ 641645 w 1837368"/>
                <a:gd name="connsiteY415" fmla="*/ 1052236 h 1905854"/>
                <a:gd name="connsiteX416" fmla="*/ 643094 w 1837368"/>
                <a:gd name="connsiteY416" fmla="*/ 1029062 h 1905854"/>
                <a:gd name="connsiteX417" fmla="*/ 551847 w 1837368"/>
                <a:gd name="connsiteY417" fmla="*/ 1005164 h 1905854"/>
                <a:gd name="connsiteX418" fmla="*/ 570675 w 1837368"/>
                <a:gd name="connsiteY418" fmla="*/ 1003716 h 1905854"/>
                <a:gd name="connsiteX419" fmla="*/ 614850 w 1837368"/>
                <a:gd name="connsiteY419" fmla="*/ 1035580 h 1905854"/>
                <a:gd name="connsiteX420" fmla="*/ 617747 w 1837368"/>
                <a:gd name="connsiteY420" fmla="*/ 1059478 h 1905854"/>
                <a:gd name="connsiteX421" fmla="*/ 605436 w 1837368"/>
                <a:gd name="connsiteY421" fmla="*/ 1094963 h 1905854"/>
                <a:gd name="connsiteX422" fmla="*/ 582986 w 1837368"/>
                <a:gd name="connsiteY422" fmla="*/ 1073237 h 1905854"/>
                <a:gd name="connsiteX423" fmla="*/ 566330 w 1837368"/>
                <a:gd name="connsiteY423" fmla="*/ 1043546 h 1905854"/>
                <a:gd name="connsiteX424" fmla="*/ 551847 w 1837368"/>
                <a:gd name="connsiteY424" fmla="*/ 1005164 h 1905854"/>
                <a:gd name="connsiteX425" fmla="*/ 380216 w 1837368"/>
                <a:gd name="connsiteY425" fmla="*/ 1159415 h 1905854"/>
                <a:gd name="connsiteX426" fmla="*/ 386009 w 1837368"/>
                <a:gd name="connsiteY426" fmla="*/ 1155794 h 1905854"/>
                <a:gd name="connsiteX427" fmla="*/ 420046 w 1837368"/>
                <a:gd name="connsiteY427" fmla="*/ 1090618 h 1905854"/>
                <a:gd name="connsiteX428" fmla="*/ 473635 w 1837368"/>
                <a:gd name="connsiteY428" fmla="*/ 1009509 h 1905854"/>
                <a:gd name="connsiteX429" fmla="*/ 451185 w 1837368"/>
                <a:gd name="connsiteY429" fmla="*/ 1079031 h 1905854"/>
                <a:gd name="connsiteX430" fmla="*/ 423667 w 1837368"/>
                <a:gd name="connsiteY430" fmla="*/ 1113791 h 1905854"/>
                <a:gd name="connsiteX431" fmla="*/ 443219 w 1837368"/>
                <a:gd name="connsiteY431" fmla="*/ 1164484 h 1905854"/>
                <a:gd name="connsiteX432" fmla="*/ 399044 w 1837368"/>
                <a:gd name="connsiteY432" fmla="*/ 1252110 h 1905854"/>
                <a:gd name="connsiteX433" fmla="*/ 422942 w 1837368"/>
                <a:gd name="connsiteY433" fmla="*/ 1246317 h 1905854"/>
                <a:gd name="connsiteX434" fmla="*/ 257105 w 1837368"/>
                <a:gd name="connsiteY434" fmla="*/ 1428810 h 1905854"/>
                <a:gd name="connsiteX435" fmla="*/ 296211 w 1837368"/>
                <a:gd name="connsiteY435" fmla="*/ 1230385 h 1905854"/>
                <a:gd name="connsiteX436" fmla="*/ 380216 w 1837368"/>
                <a:gd name="connsiteY436" fmla="*/ 1159415 h 1905854"/>
                <a:gd name="connsiteX437" fmla="*/ 103578 w 1837368"/>
                <a:gd name="connsiteY437" fmla="*/ 1265869 h 1905854"/>
                <a:gd name="connsiteX438" fmla="*/ 332420 w 1837368"/>
                <a:gd name="connsiteY438" fmla="*/ 1141310 h 1905854"/>
                <a:gd name="connsiteX439" fmla="*/ 103578 w 1837368"/>
                <a:gd name="connsiteY439" fmla="*/ 1265869 h 1905854"/>
                <a:gd name="connsiteX440" fmla="*/ 174548 w 1837368"/>
                <a:gd name="connsiteY440" fmla="*/ 1289043 h 1905854"/>
                <a:gd name="connsiteX441" fmla="*/ 294038 w 1837368"/>
                <a:gd name="connsiteY441" fmla="*/ 1180416 h 1905854"/>
                <a:gd name="connsiteX442" fmla="*/ 270864 w 1837368"/>
                <a:gd name="connsiteY442" fmla="*/ 1198521 h 1905854"/>
                <a:gd name="connsiteX443" fmla="*/ 182514 w 1837368"/>
                <a:gd name="connsiteY443" fmla="*/ 1402740 h 1905854"/>
                <a:gd name="connsiteX444" fmla="*/ 229586 w 1837368"/>
                <a:gd name="connsiteY444" fmla="*/ 1433155 h 1905854"/>
                <a:gd name="connsiteX445" fmla="*/ 186859 w 1837368"/>
                <a:gd name="connsiteY445" fmla="*/ 1444742 h 1905854"/>
                <a:gd name="connsiteX446" fmla="*/ 174548 w 1837368"/>
                <a:gd name="connsiteY446" fmla="*/ 1289043 h 1905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</a:cxnLst>
              <a:rect l="l" t="t" r="r" b="b"/>
              <a:pathLst>
                <a:path w="1837368" h="1905854">
                  <a:moveTo>
                    <a:pt x="186859" y="1574371"/>
                  </a:moveTo>
                  <a:cubicBezTo>
                    <a:pt x="199894" y="1573647"/>
                    <a:pt x="213654" y="1572922"/>
                    <a:pt x="226689" y="1570750"/>
                  </a:cubicBezTo>
                  <a:cubicBezTo>
                    <a:pt x="224517" y="1570750"/>
                    <a:pt x="222344" y="1570750"/>
                    <a:pt x="220171" y="1570750"/>
                  </a:cubicBezTo>
                  <a:cubicBezTo>
                    <a:pt x="210033" y="1564957"/>
                    <a:pt x="199170" y="1559887"/>
                    <a:pt x="189032" y="1554094"/>
                  </a:cubicBezTo>
                  <a:cubicBezTo>
                    <a:pt x="210033" y="1553370"/>
                    <a:pt x="231758" y="1552645"/>
                    <a:pt x="252760" y="1551921"/>
                  </a:cubicBezTo>
                  <a:cubicBezTo>
                    <a:pt x="254208" y="1552645"/>
                    <a:pt x="254932" y="1554094"/>
                    <a:pt x="255656" y="1555542"/>
                  </a:cubicBezTo>
                  <a:cubicBezTo>
                    <a:pt x="252760" y="1557715"/>
                    <a:pt x="250587" y="1559887"/>
                    <a:pt x="248415" y="1562784"/>
                  </a:cubicBezTo>
                  <a:cubicBezTo>
                    <a:pt x="246242" y="1564957"/>
                    <a:pt x="244794" y="1566405"/>
                    <a:pt x="242621" y="1567129"/>
                  </a:cubicBezTo>
                  <a:cubicBezTo>
                    <a:pt x="246242" y="1566405"/>
                    <a:pt x="249139" y="1564957"/>
                    <a:pt x="252760" y="1563508"/>
                  </a:cubicBezTo>
                  <a:cubicBezTo>
                    <a:pt x="254932" y="1562784"/>
                    <a:pt x="256381" y="1562060"/>
                    <a:pt x="258553" y="1560611"/>
                  </a:cubicBezTo>
                  <a:cubicBezTo>
                    <a:pt x="259277" y="1560611"/>
                    <a:pt x="259277" y="1559887"/>
                    <a:pt x="260001" y="1559887"/>
                  </a:cubicBezTo>
                  <a:cubicBezTo>
                    <a:pt x="260001" y="1559887"/>
                    <a:pt x="260726" y="1559887"/>
                    <a:pt x="260726" y="1559887"/>
                  </a:cubicBezTo>
                  <a:cubicBezTo>
                    <a:pt x="260726" y="1559887"/>
                    <a:pt x="260726" y="1559887"/>
                    <a:pt x="260726" y="1559887"/>
                  </a:cubicBezTo>
                  <a:cubicBezTo>
                    <a:pt x="268692" y="1537438"/>
                    <a:pt x="247690" y="1531644"/>
                    <a:pt x="237552" y="1520057"/>
                  </a:cubicBezTo>
                  <a:cubicBezTo>
                    <a:pt x="227413" y="1508470"/>
                    <a:pt x="221620" y="1501228"/>
                    <a:pt x="235379" y="1487469"/>
                  </a:cubicBezTo>
                  <a:cubicBezTo>
                    <a:pt x="279554" y="1440397"/>
                    <a:pt x="324454" y="1393325"/>
                    <a:pt x="375871" y="1355668"/>
                  </a:cubicBezTo>
                  <a:cubicBezTo>
                    <a:pt x="382388" y="1351323"/>
                    <a:pt x="390354" y="1335391"/>
                    <a:pt x="398320" y="1352771"/>
                  </a:cubicBezTo>
                  <a:cubicBezTo>
                    <a:pt x="414252" y="1386084"/>
                    <a:pt x="422218" y="1358565"/>
                    <a:pt x="430908" y="1348426"/>
                  </a:cubicBezTo>
                  <a:cubicBezTo>
                    <a:pt x="453358" y="1323804"/>
                    <a:pt x="449013" y="1290492"/>
                    <a:pt x="454082" y="1260076"/>
                  </a:cubicBezTo>
                  <a:cubicBezTo>
                    <a:pt x="459151" y="1231833"/>
                    <a:pt x="473635" y="1211556"/>
                    <a:pt x="491740" y="1190555"/>
                  </a:cubicBezTo>
                  <a:cubicBezTo>
                    <a:pt x="456255" y="1257903"/>
                    <a:pt x="446840" y="1325252"/>
                    <a:pt x="475083" y="1398395"/>
                  </a:cubicBezTo>
                  <a:cubicBezTo>
                    <a:pt x="506947" y="1480951"/>
                    <a:pt x="571400" y="1496159"/>
                    <a:pt x="645990" y="1500504"/>
                  </a:cubicBezTo>
                  <a:cubicBezTo>
                    <a:pt x="606885" y="1520057"/>
                    <a:pt x="564882" y="1530920"/>
                    <a:pt x="522155" y="1533817"/>
                  </a:cubicBezTo>
                  <a:cubicBezTo>
                    <a:pt x="505499" y="1534541"/>
                    <a:pt x="488119" y="1527299"/>
                    <a:pt x="485946" y="1509919"/>
                  </a:cubicBezTo>
                  <a:cubicBezTo>
                    <a:pt x="483774" y="1490366"/>
                    <a:pt x="505499" y="1499056"/>
                    <a:pt x="515638" y="1493262"/>
                  </a:cubicBezTo>
                  <a:cubicBezTo>
                    <a:pt x="519259" y="1491090"/>
                    <a:pt x="522155" y="1487469"/>
                    <a:pt x="526500" y="1481676"/>
                  </a:cubicBezTo>
                  <a:cubicBezTo>
                    <a:pt x="479429" y="1499056"/>
                    <a:pt x="445392" y="1486021"/>
                    <a:pt x="426563" y="1438949"/>
                  </a:cubicBezTo>
                  <a:cubicBezTo>
                    <a:pt x="420046" y="1423017"/>
                    <a:pt x="409907" y="1430259"/>
                    <a:pt x="400493" y="1436776"/>
                  </a:cubicBezTo>
                  <a:cubicBezTo>
                    <a:pt x="370077" y="1457778"/>
                    <a:pt x="338937" y="1474434"/>
                    <a:pt x="304901" y="1486021"/>
                  </a:cubicBezTo>
                  <a:cubicBezTo>
                    <a:pt x="286796" y="1491814"/>
                    <a:pt x="288245" y="1499780"/>
                    <a:pt x="299107" y="1511367"/>
                  </a:cubicBezTo>
                  <a:cubicBezTo>
                    <a:pt x="307797" y="1520781"/>
                    <a:pt x="320109" y="1531644"/>
                    <a:pt x="291141" y="1535265"/>
                  </a:cubicBezTo>
                  <a:cubicBezTo>
                    <a:pt x="305625" y="1543231"/>
                    <a:pt x="314315" y="1538886"/>
                    <a:pt x="323005" y="1536713"/>
                  </a:cubicBezTo>
                  <a:cubicBezTo>
                    <a:pt x="331695" y="1534541"/>
                    <a:pt x="342558" y="1527299"/>
                    <a:pt x="346903" y="1542507"/>
                  </a:cubicBezTo>
                  <a:cubicBezTo>
                    <a:pt x="351248" y="1557715"/>
                    <a:pt x="338213" y="1558439"/>
                    <a:pt x="329523" y="1564957"/>
                  </a:cubicBezTo>
                  <a:cubicBezTo>
                    <a:pt x="307073" y="1580164"/>
                    <a:pt x="286072" y="1560611"/>
                    <a:pt x="264347" y="1565681"/>
                  </a:cubicBezTo>
                  <a:cubicBezTo>
                    <a:pt x="262898" y="1562784"/>
                    <a:pt x="261450" y="1561336"/>
                    <a:pt x="260726" y="1560611"/>
                  </a:cubicBezTo>
                  <a:cubicBezTo>
                    <a:pt x="260726" y="1560611"/>
                    <a:pt x="260726" y="1559887"/>
                    <a:pt x="260726" y="1559887"/>
                  </a:cubicBezTo>
                  <a:cubicBezTo>
                    <a:pt x="260726" y="1559887"/>
                    <a:pt x="260726" y="1559887"/>
                    <a:pt x="260726" y="1559887"/>
                  </a:cubicBezTo>
                  <a:cubicBezTo>
                    <a:pt x="260001" y="1560611"/>
                    <a:pt x="259277" y="1560611"/>
                    <a:pt x="258553" y="1561336"/>
                  </a:cubicBezTo>
                  <a:cubicBezTo>
                    <a:pt x="254932" y="1563508"/>
                    <a:pt x="250587" y="1566405"/>
                    <a:pt x="249863" y="1571474"/>
                  </a:cubicBezTo>
                  <a:cubicBezTo>
                    <a:pt x="252760" y="1596096"/>
                    <a:pt x="271588" y="1598269"/>
                    <a:pt x="289693" y="1598993"/>
                  </a:cubicBezTo>
                  <a:cubicBezTo>
                    <a:pt x="322281" y="1599717"/>
                    <a:pt x="353421" y="1589579"/>
                    <a:pt x="386009" y="1583785"/>
                  </a:cubicBezTo>
                  <a:cubicBezTo>
                    <a:pt x="425839" y="1576543"/>
                    <a:pt x="438150" y="1584509"/>
                    <a:pt x="443944" y="1625064"/>
                  </a:cubicBezTo>
                  <a:cubicBezTo>
                    <a:pt x="449013" y="1660548"/>
                    <a:pt x="443219" y="1694585"/>
                    <a:pt x="430184" y="1728621"/>
                  </a:cubicBezTo>
                  <a:cubicBezTo>
                    <a:pt x="423667" y="1744554"/>
                    <a:pt x="409907" y="1765555"/>
                    <a:pt x="434529" y="1780038"/>
                  </a:cubicBezTo>
                  <a:cubicBezTo>
                    <a:pt x="451910" y="1808281"/>
                    <a:pt x="463496" y="1839421"/>
                    <a:pt x="490291" y="1859698"/>
                  </a:cubicBezTo>
                  <a:cubicBezTo>
                    <a:pt x="519259" y="1879976"/>
                    <a:pt x="545329" y="1903874"/>
                    <a:pt x="588056" y="1892287"/>
                  </a:cubicBezTo>
                  <a:cubicBezTo>
                    <a:pt x="617023" y="1884321"/>
                    <a:pt x="646714" y="1903874"/>
                    <a:pt x="677130" y="1904598"/>
                  </a:cubicBezTo>
                  <a:cubicBezTo>
                    <a:pt x="687269" y="1904598"/>
                    <a:pt x="705373" y="1911840"/>
                    <a:pt x="703925" y="1891562"/>
                  </a:cubicBezTo>
                  <a:cubicBezTo>
                    <a:pt x="698856" y="1822765"/>
                    <a:pt x="699580" y="1753244"/>
                    <a:pt x="676406" y="1686619"/>
                  </a:cubicBezTo>
                  <a:cubicBezTo>
                    <a:pt x="643818" y="1677205"/>
                    <a:pt x="612678" y="1667790"/>
                    <a:pt x="580090" y="1658376"/>
                  </a:cubicBezTo>
                  <a:cubicBezTo>
                    <a:pt x="614850" y="1657652"/>
                    <a:pt x="648887" y="1661273"/>
                    <a:pt x="680027" y="1676481"/>
                  </a:cubicBezTo>
                  <a:cubicBezTo>
                    <a:pt x="680751" y="1676481"/>
                    <a:pt x="681475" y="1676481"/>
                    <a:pt x="682924" y="1676481"/>
                  </a:cubicBezTo>
                  <a:cubicBezTo>
                    <a:pt x="730720" y="1690964"/>
                    <a:pt x="779240" y="1706172"/>
                    <a:pt x="831381" y="1722104"/>
                  </a:cubicBezTo>
                  <a:cubicBezTo>
                    <a:pt x="821242" y="1676481"/>
                    <a:pt x="812552" y="1633754"/>
                    <a:pt x="802414" y="1589579"/>
                  </a:cubicBezTo>
                  <a:cubicBezTo>
                    <a:pt x="827036" y="1596821"/>
                    <a:pt x="839347" y="1619270"/>
                    <a:pt x="864693" y="1616373"/>
                  </a:cubicBezTo>
                  <a:cubicBezTo>
                    <a:pt x="859624" y="1597545"/>
                    <a:pt x="843692" y="1591751"/>
                    <a:pt x="832829" y="1580888"/>
                  </a:cubicBezTo>
                  <a:cubicBezTo>
                    <a:pt x="817621" y="1567853"/>
                    <a:pt x="798068" y="1557715"/>
                    <a:pt x="798068" y="1533092"/>
                  </a:cubicBezTo>
                  <a:cubicBezTo>
                    <a:pt x="792999" y="1518609"/>
                    <a:pt x="791551" y="1502677"/>
                    <a:pt x="794448" y="1488193"/>
                  </a:cubicBezTo>
                  <a:cubicBezTo>
                    <a:pt x="794448" y="1478055"/>
                    <a:pt x="793723" y="1467192"/>
                    <a:pt x="791551" y="1455605"/>
                  </a:cubicBezTo>
                  <a:cubicBezTo>
                    <a:pt x="790102" y="1453432"/>
                    <a:pt x="787930" y="1451260"/>
                    <a:pt x="786482" y="1449812"/>
                  </a:cubicBezTo>
                  <a:cubicBezTo>
                    <a:pt x="778516" y="1473710"/>
                    <a:pt x="772722" y="1491090"/>
                    <a:pt x="767653" y="1508470"/>
                  </a:cubicBezTo>
                  <a:cubicBezTo>
                    <a:pt x="744479" y="1487469"/>
                    <a:pt x="744479" y="1487469"/>
                    <a:pt x="767653" y="1438225"/>
                  </a:cubicBezTo>
                  <a:cubicBezTo>
                    <a:pt x="758963" y="1446191"/>
                    <a:pt x="750272" y="1454157"/>
                    <a:pt x="741582" y="1462123"/>
                  </a:cubicBezTo>
                  <a:cubicBezTo>
                    <a:pt x="741582" y="1462123"/>
                    <a:pt x="742306" y="1462123"/>
                    <a:pt x="742306" y="1462847"/>
                  </a:cubicBezTo>
                  <a:cubicBezTo>
                    <a:pt x="724926" y="1487469"/>
                    <a:pt x="700304" y="1481676"/>
                    <a:pt x="676406" y="1478055"/>
                  </a:cubicBezTo>
                  <a:cubicBezTo>
                    <a:pt x="608333" y="1467916"/>
                    <a:pt x="577917" y="1419396"/>
                    <a:pt x="572848" y="1359289"/>
                  </a:cubicBezTo>
                  <a:cubicBezTo>
                    <a:pt x="563434" y="1252110"/>
                    <a:pt x="595298" y="1164484"/>
                    <a:pt x="698856" y="1147104"/>
                  </a:cubicBezTo>
                  <a:cubicBezTo>
                    <a:pt x="726374" y="1142759"/>
                    <a:pt x="753893" y="1160139"/>
                    <a:pt x="780688" y="1144207"/>
                  </a:cubicBezTo>
                  <a:cubicBezTo>
                    <a:pt x="767653" y="1163760"/>
                    <a:pt x="749548" y="1173899"/>
                    <a:pt x="726374" y="1174623"/>
                  </a:cubicBezTo>
                  <a:cubicBezTo>
                    <a:pt x="712615" y="1175347"/>
                    <a:pt x="701028" y="1181140"/>
                    <a:pt x="689441" y="1187658"/>
                  </a:cubicBezTo>
                  <a:cubicBezTo>
                    <a:pt x="688717" y="1186934"/>
                    <a:pt x="688717" y="1186934"/>
                    <a:pt x="687993" y="1186209"/>
                  </a:cubicBezTo>
                  <a:cubicBezTo>
                    <a:pt x="691614" y="1179692"/>
                    <a:pt x="695959" y="1172450"/>
                    <a:pt x="700304" y="1162312"/>
                  </a:cubicBezTo>
                  <a:cubicBezTo>
                    <a:pt x="651060" y="1176795"/>
                    <a:pt x="611230" y="1200693"/>
                    <a:pt x="600367" y="1249213"/>
                  </a:cubicBezTo>
                  <a:cubicBezTo>
                    <a:pt x="590228" y="1297009"/>
                    <a:pt x="588780" y="1347702"/>
                    <a:pt x="594573" y="1396222"/>
                  </a:cubicBezTo>
                  <a:cubicBezTo>
                    <a:pt x="600367" y="1446191"/>
                    <a:pt x="629334" y="1459226"/>
                    <a:pt x="675682" y="1438225"/>
                  </a:cubicBezTo>
                  <a:cubicBezTo>
                    <a:pt x="685820" y="1433880"/>
                    <a:pt x="695235" y="1429535"/>
                    <a:pt x="705373" y="1425189"/>
                  </a:cubicBezTo>
                  <a:cubicBezTo>
                    <a:pt x="619196" y="1369428"/>
                    <a:pt x="606885" y="1265869"/>
                    <a:pt x="676406" y="1195624"/>
                  </a:cubicBezTo>
                  <a:cubicBezTo>
                    <a:pt x="677130" y="1195624"/>
                    <a:pt x="677854" y="1194900"/>
                    <a:pt x="677854" y="1194176"/>
                  </a:cubicBezTo>
                  <a:cubicBezTo>
                    <a:pt x="669888" y="1218798"/>
                    <a:pt x="661922" y="1244144"/>
                    <a:pt x="653232" y="1268766"/>
                  </a:cubicBezTo>
                  <a:cubicBezTo>
                    <a:pt x="638749" y="1312217"/>
                    <a:pt x="653956" y="1349150"/>
                    <a:pt x="676406" y="1384635"/>
                  </a:cubicBezTo>
                  <a:cubicBezTo>
                    <a:pt x="682199" y="1394050"/>
                    <a:pt x="690890" y="1396946"/>
                    <a:pt x="700304" y="1397671"/>
                  </a:cubicBezTo>
                  <a:cubicBezTo>
                    <a:pt x="737961" y="1401292"/>
                    <a:pt x="767653" y="1420120"/>
                    <a:pt x="794448" y="1444742"/>
                  </a:cubicBezTo>
                  <a:cubicBezTo>
                    <a:pt x="797344" y="1445467"/>
                    <a:pt x="799517" y="1445467"/>
                    <a:pt x="802414" y="1445467"/>
                  </a:cubicBezTo>
                  <a:cubicBezTo>
                    <a:pt x="879177" y="1472985"/>
                    <a:pt x="959561" y="1486021"/>
                    <a:pt x="1041393" y="1480951"/>
                  </a:cubicBezTo>
                  <a:cubicBezTo>
                    <a:pt x="1066740" y="1479503"/>
                    <a:pt x="1090638" y="1479503"/>
                    <a:pt x="1113812" y="1490366"/>
                  </a:cubicBezTo>
                  <a:cubicBezTo>
                    <a:pt x="1115260" y="1491090"/>
                    <a:pt x="1116708" y="1492538"/>
                    <a:pt x="1118157" y="1493262"/>
                  </a:cubicBezTo>
                  <a:cubicBezTo>
                    <a:pt x="1136985" y="1496159"/>
                    <a:pt x="1155090" y="1496159"/>
                    <a:pt x="1173919" y="1492538"/>
                  </a:cubicBezTo>
                  <a:cubicBezTo>
                    <a:pt x="1189851" y="1488918"/>
                    <a:pt x="1200713" y="1486021"/>
                    <a:pt x="1202162" y="1467916"/>
                  </a:cubicBezTo>
                  <a:cubicBezTo>
                    <a:pt x="1203610" y="1448363"/>
                    <a:pt x="1189851" y="1443294"/>
                    <a:pt x="1173195" y="1441846"/>
                  </a:cubicBezTo>
                  <a:cubicBezTo>
                    <a:pt x="1173195" y="1440397"/>
                    <a:pt x="1173195" y="1438949"/>
                    <a:pt x="1173195" y="1437501"/>
                  </a:cubicBezTo>
                  <a:cubicBezTo>
                    <a:pt x="1173919" y="1437501"/>
                    <a:pt x="1175367" y="1438225"/>
                    <a:pt x="1176091" y="1438225"/>
                  </a:cubicBezTo>
                  <a:cubicBezTo>
                    <a:pt x="1176815" y="1437501"/>
                    <a:pt x="1178264" y="1437501"/>
                    <a:pt x="1178988" y="1436776"/>
                  </a:cubicBezTo>
                  <a:cubicBezTo>
                    <a:pt x="1176815" y="1436776"/>
                    <a:pt x="1175367" y="1436776"/>
                    <a:pt x="1173195" y="1436052"/>
                  </a:cubicBezTo>
                  <a:cubicBezTo>
                    <a:pt x="1169574" y="1436052"/>
                    <a:pt x="1166677" y="1435328"/>
                    <a:pt x="1163056" y="1434604"/>
                  </a:cubicBezTo>
                  <a:cubicBezTo>
                    <a:pt x="1136985" y="1428810"/>
                    <a:pt x="1110191" y="1428086"/>
                    <a:pt x="1087741" y="1411430"/>
                  </a:cubicBezTo>
                  <a:cubicBezTo>
                    <a:pt x="1088465" y="1410706"/>
                    <a:pt x="1088465" y="1410706"/>
                    <a:pt x="1089190" y="1409982"/>
                  </a:cubicBezTo>
                  <a:cubicBezTo>
                    <a:pt x="1121053" y="1414327"/>
                    <a:pt x="1152917" y="1418672"/>
                    <a:pt x="1184057" y="1428810"/>
                  </a:cubicBezTo>
                  <a:cubicBezTo>
                    <a:pt x="1185506" y="1428810"/>
                    <a:pt x="1186230" y="1428086"/>
                    <a:pt x="1187678" y="1428086"/>
                  </a:cubicBezTo>
                  <a:cubicBezTo>
                    <a:pt x="1192023" y="1430983"/>
                    <a:pt x="1195644" y="1433880"/>
                    <a:pt x="1198541" y="1437501"/>
                  </a:cubicBezTo>
                  <a:cubicBezTo>
                    <a:pt x="1198541" y="1437501"/>
                    <a:pt x="1198541" y="1437501"/>
                    <a:pt x="1198541" y="1437501"/>
                  </a:cubicBezTo>
                  <a:cubicBezTo>
                    <a:pt x="1210852" y="1467192"/>
                    <a:pt x="1207955" y="1483848"/>
                    <a:pt x="1186954" y="1492538"/>
                  </a:cubicBezTo>
                  <a:cubicBezTo>
                    <a:pt x="1180436" y="1494711"/>
                    <a:pt x="1173195" y="1495435"/>
                    <a:pt x="1166677" y="1496883"/>
                  </a:cubicBezTo>
                  <a:cubicBezTo>
                    <a:pt x="1150021" y="1499780"/>
                    <a:pt x="1133365" y="1501228"/>
                    <a:pt x="1118881" y="1492538"/>
                  </a:cubicBezTo>
                  <a:cubicBezTo>
                    <a:pt x="1117433" y="1492538"/>
                    <a:pt x="1115260" y="1491814"/>
                    <a:pt x="1113812" y="1491814"/>
                  </a:cubicBezTo>
                  <a:cubicBezTo>
                    <a:pt x="1110915" y="1493987"/>
                    <a:pt x="1108742" y="1495435"/>
                    <a:pt x="1105846" y="1497608"/>
                  </a:cubicBezTo>
                  <a:cubicBezTo>
                    <a:pt x="1105122" y="1497608"/>
                    <a:pt x="1104397" y="1497608"/>
                    <a:pt x="1103673" y="1497608"/>
                  </a:cubicBezTo>
                  <a:cubicBezTo>
                    <a:pt x="1083396" y="1496883"/>
                    <a:pt x="1063119" y="1497608"/>
                    <a:pt x="1042842" y="1494711"/>
                  </a:cubicBezTo>
                  <a:cubicBezTo>
                    <a:pt x="1024013" y="1492538"/>
                    <a:pt x="1014599" y="1496883"/>
                    <a:pt x="1010978" y="1517161"/>
                  </a:cubicBezTo>
                  <a:cubicBezTo>
                    <a:pt x="1003012" y="1558439"/>
                    <a:pt x="1002288" y="1600441"/>
                    <a:pt x="1009530" y="1642444"/>
                  </a:cubicBezTo>
                  <a:cubicBezTo>
                    <a:pt x="1016047" y="1681550"/>
                    <a:pt x="1034876" y="1718483"/>
                    <a:pt x="1047911" y="1757589"/>
                  </a:cubicBezTo>
                  <a:cubicBezTo>
                    <a:pt x="1035600" y="1754692"/>
                    <a:pt x="1027634" y="1752520"/>
                    <a:pt x="1019668" y="1751071"/>
                  </a:cubicBezTo>
                  <a:cubicBezTo>
                    <a:pt x="1018944" y="1751795"/>
                    <a:pt x="1018220" y="1753244"/>
                    <a:pt x="1017495" y="1753968"/>
                  </a:cubicBezTo>
                  <a:cubicBezTo>
                    <a:pt x="1001563" y="1746726"/>
                    <a:pt x="985632" y="1740208"/>
                    <a:pt x="966803" y="1732967"/>
                  </a:cubicBezTo>
                  <a:cubicBezTo>
                    <a:pt x="984183" y="1725001"/>
                    <a:pt x="996494" y="1743105"/>
                    <a:pt x="1013150" y="1733691"/>
                  </a:cubicBezTo>
                  <a:cubicBezTo>
                    <a:pt x="996494" y="1707620"/>
                    <a:pt x="946526" y="1725001"/>
                    <a:pt x="946526" y="1681550"/>
                  </a:cubicBezTo>
                  <a:cubicBezTo>
                    <a:pt x="946526" y="1651134"/>
                    <a:pt x="931318" y="1620718"/>
                    <a:pt x="944353" y="1588130"/>
                  </a:cubicBezTo>
                  <a:cubicBezTo>
                    <a:pt x="959561" y="1597545"/>
                    <a:pt x="972596" y="1605511"/>
                    <a:pt x="986356" y="1614201"/>
                  </a:cubicBezTo>
                  <a:cubicBezTo>
                    <a:pt x="992149" y="1577268"/>
                    <a:pt x="921179" y="1571474"/>
                    <a:pt x="953043" y="1528748"/>
                  </a:cubicBezTo>
                  <a:cubicBezTo>
                    <a:pt x="971148" y="1528023"/>
                    <a:pt x="976217" y="1552645"/>
                    <a:pt x="997943" y="1546128"/>
                  </a:cubicBezTo>
                  <a:cubicBezTo>
                    <a:pt x="982011" y="1526575"/>
                    <a:pt x="976217" y="1496159"/>
                    <a:pt x="953767" y="1492538"/>
                  </a:cubicBezTo>
                  <a:cubicBezTo>
                    <a:pt x="935663" y="1489642"/>
                    <a:pt x="940008" y="1522954"/>
                    <a:pt x="924076" y="1536713"/>
                  </a:cubicBezTo>
                  <a:cubicBezTo>
                    <a:pt x="910317" y="1517885"/>
                    <a:pt x="896557" y="1497608"/>
                    <a:pt x="881349" y="1476606"/>
                  </a:cubicBezTo>
                  <a:cubicBezTo>
                    <a:pt x="874108" y="1494711"/>
                    <a:pt x="877004" y="1510643"/>
                    <a:pt x="885694" y="1520781"/>
                  </a:cubicBezTo>
                  <a:cubicBezTo>
                    <a:pt x="922628" y="1564232"/>
                    <a:pt x="923352" y="1615649"/>
                    <a:pt x="923352" y="1668514"/>
                  </a:cubicBezTo>
                  <a:cubicBezTo>
                    <a:pt x="924076" y="1735139"/>
                    <a:pt x="952319" y="1761934"/>
                    <a:pt x="1018944" y="1771348"/>
                  </a:cubicBezTo>
                  <a:cubicBezTo>
                    <a:pt x="1018944" y="1769900"/>
                    <a:pt x="1018944" y="1767727"/>
                    <a:pt x="1018944" y="1766279"/>
                  </a:cubicBezTo>
                  <a:cubicBezTo>
                    <a:pt x="1018944" y="1766279"/>
                    <a:pt x="1018944" y="1767003"/>
                    <a:pt x="1019668" y="1767003"/>
                  </a:cubicBezTo>
                  <a:cubicBezTo>
                    <a:pt x="1073982" y="1790177"/>
                    <a:pt x="1131916" y="1803937"/>
                    <a:pt x="1189851" y="1814799"/>
                  </a:cubicBezTo>
                  <a:cubicBezTo>
                    <a:pt x="1291236" y="1833628"/>
                    <a:pt x="1412899" y="1774969"/>
                    <a:pt x="1448384" y="1686619"/>
                  </a:cubicBezTo>
                  <a:cubicBezTo>
                    <a:pt x="1499801" y="1559163"/>
                    <a:pt x="1567874" y="1440397"/>
                    <a:pt x="1639568" y="1324528"/>
                  </a:cubicBezTo>
                  <a:cubicBezTo>
                    <a:pt x="1666362" y="1281077"/>
                    <a:pt x="1675777" y="1244868"/>
                    <a:pt x="1637395" y="1205038"/>
                  </a:cubicBezTo>
                  <a:cubicBezTo>
                    <a:pt x="1627981" y="1194900"/>
                    <a:pt x="1619290" y="1181864"/>
                    <a:pt x="1630153" y="1165932"/>
                  </a:cubicBezTo>
                  <a:cubicBezTo>
                    <a:pt x="1641016" y="1150000"/>
                    <a:pt x="1654051" y="1144207"/>
                    <a:pt x="1672156" y="1154346"/>
                  </a:cubicBezTo>
                  <a:cubicBezTo>
                    <a:pt x="1664190" y="1107274"/>
                    <a:pt x="1675777" y="1068892"/>
                    <a:pt x="1706916" y="1037028"/>
                  </a:cubicBezTo>
                  <a:cubicBezTo>
                    <a:pt x="1714158" y="1047167"/>
                    <a:pt x="1711986" y="1065995"/>
                    <a:pt x="1733711" y="1068892"/>
                  </a:cubicBezTo>
                  <a:cubicBezTo>
                    <a:pt x="1724297" y="1034131"/>
                    <a:pt x="1732987" y="1007337"/>
                    <a:pt x="1764127" y="989956"/>
                  </a:cubicBezTo>
                  <a:cubicBezTo>
                    <a:pt x="1771369" y="985611"/>
                    <a:pt x="1772817" y="976197"/>
                    <a:pt x="1775714" y="968231"/>
                  </a:cubicBezTo>
                  <a:cubicBezTo>
                    <a:pt x="1785128" y="937815"/>
                    <a:pt x="1795267" y="908124"/>
                    <a:pt x="1805405" y="878432"/>
                  </a:cubicBezTo>
                  <a:cubicBezTo>
                    <a:pt x="1825682" y="867570"/>
                    <a:pt x="1827131" y="851638"/>
                    <a:pt x="1819889" y="832085"/>
                  </a:cubicBezTo>
                  <a:cubicBezTo>
                    <a:pt x="1846683" y="735768"/>
                    <a:pt x="1841614" y="640177"/>
                    <a:pt x="1811923" y="545309"/>
                  </a:cubicBezTo>
                  <a:cubicBezTo>
                    <a:pt x="1788025" y="468546"/>
                    <a:pt x="1734435" y="424370"/>
                    <a:pt x="1656224" y="418577"/>
                  </a:cubicBezTo>
                  <a:cubicBezTo>
                    <a:pt x="1584530" y="413508"/>
                    <a:pt x="1509939" y="403369"/>
                    <a:pt x="1439693" y="429440"/>
                  </a:cubicBezTo>
                  <a:cubicBezTo>
                    <a:pt x="1536010" y="386713"/>
                    <a:pt x="1634498" y="387437"/>
                    <a:pt x="1738056" y="411335"/>
                  </a:cubicBezTo>
                  <a:cubicBezTo>
                    <a:pt x="1732263" y="390334"/>
                    <a:pt x="1719228" y="380919"/>
                    <a:pt x="1708365" y="370057"/>
                  </a:cubicBezTo>
                  <a:cubicBezTo>
                    <a:pt x="1657672" y="320088"/>
                    <a:pt x="1597565" y="280982"/>
                    <a:pt x="1535285" y="246222"/>
                  </a:cubicBezTo>
                  <a:cubicBezTo>
                    <a:pt x="1499076" y="225945"/>
                    <a:pt x="1466488" y="201322"/>
                    <a:pt x="1437521" y="170907"/>
                  </a:cubicBezTo>
                  <a:cubicBezTo>
                    <a:pt x="1379586" y="110076"/>
                    <a:pt x="1380311" y="110076"/>
                    <a:pt x="1309341" y="158596"/>
                  </a:cubicBezTo>
                  <a:cubicBezTo>
                    <a:pt x="1303547" y="162217"/>
                    <a:pt x="1294857" y="175252"/>
                    <a:pt x="1289788" y="161492"/>
                  </a:cubicBezTo>
                  <a:cubicBezTo>
                    <a:pt x="1281822" y="139043"/>
                    <a:pt x="1269511" y="154975"/>
                    <a:pt x="1260096" y="155699"/>
                  </a:cubicBezTo>
                  <a:cubicBezTo>
                    <a:pt x="1264441" y="138319"/>
                    <a:pt x="1274580" y="125283"/>
                    <a:pt x="1286891" y="111524"/>
                  </a:cubicBezTo>
                  <a:cubicBezTo>
                    <a:pt x="1313686" y="81108"/>
                    <a:pt x="1318031" y="44175"/>
                    <a:pt x="1312237" y="0"/>
                  </a:cubicBezTo>
                  <a:cubicBezTo>
                    <a:pt x="1301375" y="11587"/>
                    <a:pt x="1293409" y="17380"/>
                    <a:pt x="1286891" y="25346"/>
                  </a:cubicBezTo>
                  <a:cubicBezTo>
                    <a:pt x="1206507" y="122387"/>
                    <a:pt x="1105846" y="162217"/>
                    <a:pt x="982735" y="147009"/>
                  </a:cubicBezTo>
                  <a:cubicBezTo>
                    <a:pt x="954492" y="143388"/>
                    <a:pt x="931318" y="134698"/>
                    <a:pt x="911041" y="113696"/>
                  </a:cubicBezTo>
                  <a:cubicBezTo>
                    <a:pt x="904523" y="106455"/>
                    <a:pt x="900902" y="93419"/>
                    <a:pt x="884970" y="95592"/>
                  </a:cubicBezTo>
                  <a:cubicBezTo>
                    <a:pt x="884970" y="118042"/>
                    <a:pt x="885694" y="141215"/>
                    <a:pt x="884970" y="163665"/>
                  </a:cubicBezTo>
                  <a:cubicBezTo>
                    <a:pt x="884970" y="175976"/>
                    <a:pt x="887143" y="182494"/>
                    <a:pt x="900178" y="183942"/>
                  </a:cubicBezTo>
                  <a:cubicBezTo>
                    <a:pt x="958837" y="191184"/>
                    <a:pt x="1018220" y="207116"/>
                    <a:pt x="1078327" y="196977"/>
                  </a:cubicBezTo>
                  <a:cubicBezTo>
                    <a:pt x="1136985" y="186839"/>
                    <a:pt x="1195644" y="173079"/>
                    <a:pt x="1254303" y="160768"/>
                  </a:cubicBezTo>
                  <a:cubicBezTo>
                    <a:pt x="1241992" y="175976"/>
                    <a:pt x="1223163" y="178873"/>
                    <a:pt x="1206507" y="182494"/>
                  </a:cubicBezTo>
                  <a:cubicBezTo>
                    <a:pt x="1115260" y="203495"/>
                    <a:pt x="1024013" y="217254"/>
                    <a:pt x="930594" y="193356"/>
                  </a:cubicBezTo>
                  <a:cubicBezTo>
                    <a:pt x="892936" y="183218"/>
                    <a:pt x="880625" y="194805"/>
                    <a:pt x="872659" y="232462"/>
                  </a:cubicBezTo>
                  <a:cubicBezTo>
                    <a:pt x="864693" y="270120"/>
                    <a:pt x="857451" y="308501"/>
                    <a:pt x="850210" y="346159"/>
                  </a:cubicBezTo>
                  <a:cubicBezTo>
                    <a:pt x="840795" y="393955"/>
                    <a:pt x="842968" y="394679"/>
                    <a:pt x="890764" y="394679"/>
                  </a:cubicBezTo>
                  <a:cubicBezTo>
                    <a:pt x="981286" y="394679"/>
                    <a:pt x="1068188" y="375126"/>
                    <a:pt x="1155090" y="357746"/>
                  </a:cubicBezTo>
                  <a:cubicBezTo>
                    <a:pt x="1163056" y="357021"/>
                    <a:pt x="1170298" y="356297"/>
                    <a:pt x="1177540" y="354849"/>
                  </a:cubicBezTo>
                  <a:cubicBezTo>
                    <a:pt x="1188402" y="351228"/>
                    <a:pt x="1199989" y="349056"/>
                    <a:pt x="1210852" y="346883"/>
                  </a:cubicBezTo>
                  <a:cubicBezTo>
                    <a:pt x="1221715" y="343986"/>
                    <a:pt x="1231853" y="340365"/>
                    <a:pt x="1241268" y="337469"/>
                  </a:cubicBezTo>
                  <a:cubicBezTo>
                    <a:pt x="1232577" y="341814"/>
                    <a:pt x="1222439" y="344710"/>
                    <a:pt x="1210852" y="346883"/>
                  </a:cubicBezTo>
                  <a:cubicBezTo>
                    <a:pt x="1200713" y="349780"/>
                    <a:pt x="1189127" y="352676"/>
                    <a:pt x="1177540" y="354849"/>
                  </a:cubicBezTo>
                  <a:cubicBezTo>
                    <a:pt x="1169574" y="357021"/>
                    <a:pt x="1162332" y="360642"/>
                    <a:pt x="1155090" y="364988"/>
                  </a:cubicBezTo>
                  <a:cubicBezTo>
                    <a:pt x="1071809" y="388886"/>
                    <a:pt x="987804" y="415680"/>
                    <a:pt x="900178" y="413508"/>
                  </a:cubicBezTo>
                  <a:cubicBezTo>
                    <a:pt x="853830" y="412059"/>
                    <a:pt x="830657" y="430888"/>
                    <a:pt x="809655" y="469270"/>
                  </a:cubicBezTo>
                  <a:cubicBezTo>
                    <a:pt x="735789" y="607588"/>
                    <a:pt x="724926" y="761115"/>
                    <a:pt x="710442" y="912469"/>
                  </a:cubicBezTo>
                  <a:cubicBezTo>
                    <a:pt x="708270" y="931298"/>
                    <a:pt x="732892" y="942160"/>
                    <a:pt x="751721" y="932022"/>
                  </a:cubicBezTo>
                  <a:cubicBezTo>
                    <a:pt x="761859" y="926953"/>
                    <a:pt x="765480" y="916090"/>
                    <a:pt x="771274" y="906675"/>
                  </a:cubicBezTo>
                  <a:cubicBezTo>
                    <a:pt x="853106" y="770529"/>
                    <a:pt x="942905" y="639452"/>
                    <a:pt x="1042118" y="514893"/>
                  </a:cubicBezTo>
                  <a:cubicBezTo>
                    <a:pt x="1058774" y="494616"/>
                    <a:pt x="1076878" y="477236"/>
                    <a:pt x="1100052" y="464200"/>
                  </a:cubicBezTo>
                  <a:cubicBezTo>
                    <a:pt x="982011" y="612658"/>
                    <a:pt x="863245" y="759667"/>
                    <a:pt x="777067" y="932746"/>
                  </a:cubicBezTo>
                  <a:cubicBezTo>
                    <a:pt x="803862" y="934919"/>
                    <a:pt x="825587" y="937815"/>
                    <a:pt x="847313" y="938539"/>
                  </a:cubicBezTo>
                  <a:cubicBezTo>
                    <a:pt x="958113" y="942884"/>
                    <a:pt x="1068912" y="960265"/>
                    <a:pt x="1179712" y="934194"/>
                  </a:cubicBezTo>
                  <a:cubicBezTo>
                    <a:pt x="1209404" y="926953"/>
                    <a:pt x="1225336" y="914641"/>
                    <a:pt x="1230405" y="883502"/>
                  </a:cubicBezTo>
                  <a:cubicBezTo>
                    <a:pt x="1242716" y="808911"/>
                    <a:pt x="1232577" y="737217"/>
                    <a:pt x="1207955" y="660454"/>
                  </a:cubicBezTo>
                  <a:cubicBezTo>
                    <a:pt x="1234750" y="686524"/>
                    <a:pt x="1242716" y="720561"/>
                    <a:pt x="1268787" y="742286"/>
                  </a:cubicBezTo>
                  <a:cubicBezTo>
                    <a:pt x="1279649" y="656109"/>
                    <a:pt x="1282546" y="572828"/>
                    <a:pt x="1326721" y="499685"/>
                  </a:cubicBezTo>
                  <a:cubicBezTo>
                    <a:pt x="1304996" y="616279"/>
                    <a:pt x="1295581" y="734320"/>
                    <a:pt x="1260821" y="852362"/>
                  </a:cubicBezTo>
                  <a:cubicBezTo>
                    <a:pt x="1282546" y="845120"/>
                    <a:pt x="1297030" y="839326"/>
                    <a:pt x="1319479" y="831360"/>
                  </a:cubicBezTo>
                  <a:cubicBezTo>
                    <a:pt x="1282546" y="889295"/>
                    <a:pt x="1278201" y="953747"/>
                    <a:pt x="1232577" y="998646"/>
                  </a:cubicBezTo>
                  <a:cubicBezTo>
                    <a:pt x="1226784" y="1004440"/>
                    <a:pt x="1217370" y="1010233"/>
                    <a:pt x="1220266" y="1024717"/>
                  </a:cubicBezTo>
                  <a:cubicBezTo>
                    <a:pt x="1284719" y="991405"/>
                    <a:pt x="1350619" y="1005888"/>
                    <a:pt x="1415795" y="1016751"/>
                  </a:cubicBezTo>
                  <a:cubicBezTo>
                    <a:pt x="1416520" y="1016751"/>
                    <a:pt x="1416520" y="1016027"/>
                    <a:pt x="1417244" y="1016027"/>
                  </a:cubicBezTo>
                  <a:cubicBezTo>
                    <a:pt x="1417244" y="1018199"/>
                    <a:pt x="1416520" y="1020372"/>
                    <a:pt x="1416520" y="1021820"/>
                  </a:cubicBezTo>
                  <a:cubicBezTo>
                    <a:pt x="1475903" y="1039201"/>
                    <a:pt x="1531664" y="1065271"/>
                    <a:pt x="1584530" y="1094963"/>
                  </a:cubicBezTo>
                  <a:cubicBezTo>
                    <a:pt x="1584530" y="1095687"/>
                    <a:pt x="1584530" y="1096411"/>
                    <a:pt x="1584530" y="1097135"/>
                  </a:cubicBezTo>
                  <a:cubicBezTo>
                    <a:pt x="1591772" y="1109446"/>
                    <a:pt x="1619290" y="1113067"/>
                    <a:pt x="1601186" y="1136241"/>
                  </a:cubicBezTo>
                  <a:cubicBezTo>
                    <a:pt x="1585978" y="1155794"/>
                    <a:pt x="1570770" y="1149276"/>
                    <a:pt x="1554114" y="1138413"/>
                  </a:cubicBezTo>
                  <a:cubicBezTo>
                    <a:pt x="1494007" y="1097859"/>
                    <a:pt x="1425210" y="1077582"/>
                    <a:pt x="1356413" y="1059478"/>
                  </a:cubicBezTo>
                  <a:cubicBezTo>
                    <a:pt x="1341205" y="1055857"/>
                    <a:pt x="1304996" y="1071065"/>
                    <a:pt x="1315858" y="1029062"/>
                  </a:cubicBezTo>
                  <a:cubicBezTo>
                    <a:pt x="1316583" y="1027614"/>
                    <a:pt x="1313686" y="1025441"/>
                    <a:pt x="1311513" y="1023993"/>
                  </a:cubicBezTo>
                  <a:cubicBezTo>
                    <a:pt x="1292685" y="1011682"/>
                    <a:pt x="1236198" y="1026889"/>
                    <a:pt x="1223887" y="1047891"/>
                  </a:cubicBezTo>
                  <a:cubicBezTo>
                    <a:pt x="1215921" y="1060926"/>
                    <a:pt x="1210852" y="1076134"/>
                    <a:pt x="1202162" y="1089169"/>
                  </a:cubicBezTo>
                  <a:cubicBezTo>
                    <a:pt x="1188402" y="1109446"/>
                    <a:pt x="1194196" y="1116688"/>
                    <a:pt x="1215921" y="1123930"/>
                  </a:cubicBezTo>
                  <a:cubicBezTo>
                    <a:pt x="1265890" y="1140586"/>
                    <a:pt x="1265890" y="1141310"/>
                    <a:pt x="1282546" y="1184761"/>
                  </a:cubicBezTo>
                  <a:cubicBezTo>
                    <a:pt x="1236923" y="1127551"/>
                    <a:pt x="1173919" y="1128275"/>
                    <a:pt x="1122502" y="1107274"/>
                  </a:cubicBezTo>
                  <a:cubicBezTo>
                    <a:pt x="1124674" y="1094963"/>
                    <a:pt x="1135537" y="1095687"/>
                    <a:pt x="1142055" y="1090618"/>
                  </a:cubicBezTo>
                  <a:cubicBezTo>
                    <a:pt x="1150021" y="1084824"/>
                    <a:pt x="1158711" y="1080479"/>
                    <a:pt x="1166677" y="1075410"/>
                  </a:cubicBezTo>
                  <a:cubicBezTo>
                    <a:pt x="1181161" y="1065995"/>
                    <a:pt x="1189851" y="1050788"/>
                    <a:pt x="1186230" y="1035580"/>
                  </a:cubicBezTo>
                  <a:cubicBezTo>
                    <a:pt x="1181885" y="1017475"/>
                    <a:pt x="1163056" y="1022544"/>
                    <a:pt x="1149297" y="1023269"/>
                  </a:cubicBezTo>
                  <a:cubicBezTo>
                    <a:pt x="1027634" y="1028338"/>
                    <a:pt x="911765" y="1051512"/>
                    <a:pt x="809655" y="1123206"/>
                  </a:cubicBezTo>
                  <a:cubicBezTo>
                    <a:pt x="800241" y="1129723"/>
                    <a:pt x="791551" y="1139862"/>
                    <a:pt x="778516" y="1139862"/>
                  </a:cubicBezTo>
                  <a:cubicBezTo>
                    <a:pt x="777791" y="1140586"/>
                    <a:pt x="776343" y="1140586"/>
                    <a:pt x="775619" y="1140586"/>
                  </a:cubicBezTo>
                  <a:cubicBezTo>
                    <a:pt x="776343" y="1136241"/>
                    <a:pt x="761859" y="1132620"/>
                    <a:pt x="774170" y="1126102"/>
                  </a:cubicBezTo>
                  <a:cubicBezTo>
                    <a:pt x="819070" y="1102204"/>
                    <a:pt x="863969" y="1077582"/>
                    <a:pt x="908144" y="1053684"/>
                  </a:cubicBezTo>
                  <a:cubicBezTo>
                    <a:pt x="916110" y="1049339"/>
                    <a:pt x="932042" y="1046442"/>
                    <a:pt x="928421" y="1036304"/>
                  </a:cubicBezTo>
                  <a:cubicBezTo>
                    <a:pt x="917558" y="1001543"/>
                    <a:pt x="945077" y="1013130"/>
                    <a:pt x="956664" y="1012406"/>
                  </a:cubicBezTo>
                  <a:cubicBezTo>
                    <a:pt x="1018944" y="1010233"/>
                    <a:pt x="1082672" y="1010958"/>
                    <a:pt x="1144952" y="1010233"/>
                  </a:cubicBezTo>
                  <a:cubicBezTo>
                    <a:pt x="1198541" y="1010233"/>
                    <a:pt x="1203610" y="1005164"/>
                    <a:pt x="1207231" y="947230"/>
                  </a:cubicBezTo>
                  <a:cubicBezTo>
                    <a:pt x="1171746" y="955920"/>
                    <a:pt x="1131916" y="949402"/>
                    <a:pt x="1107294" y="992129"/>
                  </a:cubicBezTo>
                  <a:cubicBezTo>
                    <a:pt x="1094259" y="1015303"/>
                    <a:pt x="1062395" y="1005164"/>
                    <a:pt x="1051532" y="978369"/>
                  </a:cubicBezTo>
                  <a:cubicBezTo>
                    <a:pt x="1046463" y="965334"/>
                    <a:pt x="1037773" y="960265"/>
                    <a:pt x="1024013" y="960265"/>
                  </a:cubicBezTo>
                  <a:cubicBezTo>
                    <a:pt x="1004460" y="959541"/>
                    <a:pt x="999391" y="976197"/>
                    <a:pt x="989252" y="988508"/>
                  </a:cubicBezTo>
                  <a:cubicBezTo>
                    <a:pt x="976217" y="1003716"/>
                    <a:pt x="963906" y="1012406"/>
                    <a:pt x="949422" y="990680"/>
                  </a:cubicBezTo>
                  <a:cubicBezTo>
                    <a:pt x="917558" y="942884"/>
                    <a:pt x="901626" y="942160"/>
                    <a:pt x="865417" y="984163"/>
                  </a:cubicBezTo>
                  <a:cubicBezTo>
                    <a:pt x="862521" y="987059"/>
                    <a:pt x="857451" y="989232"/>
                    <a:pt x="852382" y="992853"/>
                  </a:cubicBezTo>
                  <a:cubicBezTo>
                    <a:pt x="848037" y="978369"/>
                    <a:pt x="845140" y="966058"/>
                    <a:pt x="840071" y="949402"/>
                  </a:cubicBezTo>
                  <a:cubicBezTo>
                    <a:pt x="808207" y="987784"/>
                    <a:pt x="771274" y="1003716"/>
                    <a:pt x="724926" y="1002267"/>
                  </a:cubicBezTo>
                  <a:cubicBezTo>
                    <a:pt x="769101" y="1005888"/>
                    <a:pt x="814000" y="1008785"/>
                    <a:pt x="858176" y="1012406"/>
                  </a:cubicBezTo>
                  <a:cubicBezTo>
                    <a:pt x="861072" y="1029786"/>
                    <a:pt x="852382" y="1042097"/>
                    <a:pt x="843692" y="1053684"/>
                  </a:cubicBezTo>
                  <a:cubicBezTo>
                    <a:pt x="832829" y="1067444"/>
                    <a:pt x="820518" y="1086997"/>
                    <a:pt x="801689" y="1082652"/>
                  </a:cubicBezTo>
                  <a:cubicBezTo>
                    <a:pt x="786482" y="1079755"/>
                    <a:pt x="798793" y="1055857"/>
                    <a:pt x="787206" y="1039925"/>
                  </a:cubicBezTo>
                  <a:cubicBezTo>
                    <a:pt x="768377" y="1068168"/>
                    <a:pt x="730720" y="1079031"/>
                    <a:pt x="734340" y="1121033"/>
                  </a:cubicBezTo>
                  <a:cubicBezTo>
                    <a:pt x="735065" y="1128275"/>
                    <a:pt x="729995" y="1128275"/>
                    <a:pt x="725650" y="1128275"/>
                  </a:cubicBezTo>
                  <a:cubicBezTo>
                    <a:pt x="696683" y="1126827"/>
                    <a:pt x="665543" y="1138413"/>
                    <a:pt x="638749" y="1119585"/>
                  </a:cubicBezTo>
                  <a:cubicBezTo>
                    <a:pt x="685096" y="1119585"/>
                    <a:pt x="685096" y="1115240"/>
                    <a:pt x="684372" y="1059478"/>
                  </a:cubicBezTo>
                  <a:cubicBezTo>
                    <a:pt x="684372" y="1044994"/>
                    <a:pt x="685096" y="1029786"/>
                    <a:pt x="684372" y="1015303"/>
                  </a:cubicBezTo>
                  <a:cubicBezTo>
                    <a:pt x="683648" y="998646"/>
                    <a:pt x="690165" y="970403"/>
                    <a:pt x="656853" y="993577"/>
                  </a:cubicBezTo>
                  <a:cubicBezTo>
                    <a:pt x="648887" y="1000095"/>
                    <a:pt x="644542" y="990680"/>
                    <a:pt x="639473" y="987059"/>
                  </a:cubicBezTo>
                  <a:cubicBezTo>
                    <a:pt x="628610" y="979818"/>
                    <a:pt x="623541" y="965334"/>
                    <a:pt x="607609" y="964610"/>
                  </a:cubicBezTo>
                  <a:cubicBezTo>
                    <a:pt x="595298" y="977645"/>
                    <a:pt x="611230" y="995750"/>
                    <a:pt x="599643" y="1009509"/>
                  </a:cubicBezTo>
                  <a:cubicBezTo>
                    <a:pt x="580814" y="1003716"/>
                    <a:pt x="559813" y="1001543"/>
                    <a:pt x="548226" y="983439"/>
                  </a:cubicBezTo>
                  <a:cubicBezTo>
                    <a:pt x="542432" y="974749"/>
                    <a:pt x="538087" y="972576"/>
                    <a:pt x="528673" y="977645"/>
                  </a:cubicBezTo>
                  <a:cubicBezTo>
                    <a:pt x="519983" y="982714"/>
                    <a:pt x="512017" y="987059"/>
                    <a:pt x="514189" y="1000095"/>
                  </a:cubicBezTo>
                  <a:cubicBezTo>
                    <a:pt x="517810" y="1024717"/>
                    <a:pt x="524328" y="1048615"/>
                    <a:pt x="522879" y="1073237"/>
                  </a:cubicBezTo>
                  <a:cubicBezTo>
                    <a:pt x="521431" y="1100756"/>
                    <a:pt x="531570" y="1116688"/>
                    <a:pt x="554019" y="1123930"/>
                  </a:cubicBezTo>
                  <a:cubicBezTo>
                    <a:pt x="535191" y="1129723"/>
                    <a:pt x="519259" y="1142034"/>
                    <a:pt x="505499" y="1157966"/>
                  </a:cubicBezTo>
                  <a:cubicBezTo>
                    <a:pt x="500430" y="1163760"/>
                    <a:pt x="497533" y="1178968"/>
                    <a:pt x="484498" y="1168105"/>
                  </a:cubicBezTo>
                  <a:cubicBezTo>
                    <a:pt x="470738" y="1156518"/>
                    <a:pt x="483774" y="1150725"/>
                    <a:pt x="490291" y="1142759"/>
                  </a:cubicBezTo>
                  <a:cubicBezTo>
                    <a:pt x="509844" y="1118136"/>
                    <a:pt x="521431" y="1088445"/>
                    <a:pt x="514913" y="1057305"/>
                  </a:cubicBezTo>
                  <a:cubicBezTo>
                    <a:pt x="505499" y="1007337"/>
                    <a:pt x="496085" y="957368"/>
                    <a:pt x="474359" y="910296"/>
                  </a:cubicBezTo>
                  <a:cubicBezTo>
                    <a:pt x="465669" y="891468"/>
                    <a:pt x="462048" y="871190"/>
                    <a:pt x="459876" y="842947"/>
                  </a:cubicBezTo>
                  <a:cubicBezTo>
                    <a:pt x="485946" y="884226"/>
                    <a:pt x="488843" y="925504"/>
                    <a:pt x="509844" y="968955"/>
                  </a:cubicBezTo>
                  <a:cubicBezTo>
                    <a:pt x="521431" y="882777"/>
                    <a:pt x="517810" y="806014"/>
                    <a:pt x="501154" y="729251"/>
                  </a:cubicBezTo>
                  <a:cubicBezTo>
                    <a:pt x="500430" y="723457"/>
                    <a:pt x="496085" y="717664"/>
                    <a:pt x="492464" y="720561"/>
                  </a:cubicBezTo>
                  <a:cubicBezTo>
                    <a:pt x="475083" y="734320"/>
                    <a:pt x="460600" y="714043"/>
                    <a:pt x="444668" y="716940"/>
                  </a:cubicBezTo>
                  <a:cubicBezTo>
                    <a:pt x="443944" y="716940"/>
                    <a:pt x="443219" y="717664"/>
                    <a:pt x="442495" y="719112"/>
                  </a:cubicBezTo>
                  <a:cubicBezTo>
                    <a:pt x="441771" y="720561"/>
                    <a:pt x="442495" y="722009"/>
                    <a:pt x="444668" y="722733"/>
                  </a:cubicBezTo>
                  <a:cubicBezTo>
                    <a:pt x="469290" y="756770"/>
                    <a:pt x="443219" y="786461"/>
                    <a:pt x="433805" y="814704"/>
                  </a:cubicBezTo>
                  <a:cubicBezTo>
                    <a:pt x="428736" y="829912"/>
                    <a:pt x="405562" y="807463"/>
                    <a:pt x="389630" y="806738"/>
                  </a:cubicBezTo>
                  <a:cubicBezTo>
                    <a:pt x="377319" y="806014"/>
                    <a:pt x="366456" y="794427"/>
                    <a:pt x="350524" y="803117"/>
                  </a:cubicBezTo>
                  <a:cubicBezTo>
                    <a:pt x="373698" y="817601"/>
                    <a:pt x="386733" y="836430"/>
                    <a:pt x="380216" y="864673"/>
                  </a:cubicBezTo>
                  <a:cubicBezTo>
                    <a:pt x="376595" y="880605"/>
                    <a:pt x="389630" y="887847"/>
                    <a:pt x="401941" y="894364"/>
                  </a:cubicBezTo>
                  <a:cubicBezTo>
                    <a:pt x="411355" y="898709"/>
                    <a:pt x="422218" y="902330"/>
                    <a:pt x="430184" y="908848"/>
                  </a:cubicBezTo>
                  <a:cubicBezTo>
                    <a:pt x="441771" y="918986"/>
                    <a:pt x="446840" y="935643"/>
                    <a:pt x="439599" y="948678"/>
                  </a:cubicBezTo>
                  <a:cubicBezTo>
                    <a:pt x="433081" y="960989"/>
                    <a:pt x="420046" y="950126"/>
                    <a:pt x="410631" y="947230"/>
                  </a:cubicBezTo>
                  <a:cubicBezTo>
                    <a:pt x="372974" y="935643"/>
                    <a:pt x="335316" y="922607"/>
                    <a:pt x="296211" y="911745"/>
                  </a:cubicBezTo>
                  <a:cubicBezTo>
                    <a:pt x="217999" y="890743"/>
                    <a:pt x="93440" y="942160"/>
                    <a:pt x="88370" y="1031235"/>
                  </a:cubicBezTo>
                  <a:cubicBezTo>
                    <a:pt x="84750" y="1096411"/>
                    <a:pt x="62300" y="1157242"/>
                    <a:pt x="34781" y="1216625"/>
                  </a:cubicBezTo>
                  <a:cubicBezTo>
                    <a:pt x="18125" y="1252834"/>
                    <a:pt x="-704" y="1290492"/>
                    <a:pt x="20" y="1327425"/>
                  </a:cubicBezTo>
                  <a:cubicBezTo>
                    <a:pt x="1469" y="1435328"/>
                    <a:pt x="46368" y="1532368"/>
                    <a:pt x="167306" y="1563508"/>
                  </a:cubicBezTo>
                  <a:cubicBezTo>
                    <a:pt x="172375" y="1564957"/>
                    <a:pt x="178169" y="1571474"/>
                    <a:pt x="186859" y="1574371"/>
                  </a:cubicBezTo>
                  <a:close/>
                  <a:moveTo>
                    <a:pt x="724926" y="1504125"/>
                  </a:moveTo>
                  <a:cubicBezTo>
                    <a:pt x="729271" y="1542507"/>
                    <a:pt x="749548" y="1570026"/>
                    <a:pt x="782136" y="1591027"/>
                  </a:cubicBezTo>
                  <a:cubicBezTo>
                    <a:pt x="800965" y="1603338"/>
                    <a:pt x="800241" y="1628684"/>
                    <a:pt x="797344" y="1651134"/>
                  </a:cubicBezTo>
                  <a:cubicBezTo>
                    <a:pt x="782861" y="1654755"/>
                    <a:pt x="772722" y="1643168"/>
                    <a:pt x="759687" y="1643168"/>
                  </a:cubicBezTo>
                  <a:cubicBezTo>
                    <a:pt x="748824" y="1652582"/>
                    <a:pt x="771274" y="1665618"/>
                    <a:pt x="755342" y="1675756"/>
                  </a:cubicBezTo>
                  <a:cubicBezTo>
                    <a:pt x="725650" y="1622167"/>
                    <a:pt x="717684" y="1564957"/>
                    <a:pt x="724926" y="1504125"/>
                  </a:cubicBezTo>
                  <a:close/>
                  <a:moveTo>
                    <a:pt x="1478075" y="820498"/>
                  </a:moveTo>
                  <a:cubicBezTo>
                    <a:pt x="1576564" y="836430"/>
                    <a:pt x="1665638" y="866121"/>
                    <a:pt x="1727194" y="950126"/>
                  </a:cubicBezTo>
                  <a:cubicBezTo>
                    <a:pt x="1732263" y="957368"/>
                    <a:pt x="1752540" y="967507"/>
                    <a:pt x="1732263" y="981266"/>
                  </a:cubicBezTo>
                  <a:cubicBezTo>
                    <a:pt x="1717779" y="991405"/>
                    <a:pt x="1705468" y="994301"/>
                    <a:pt x="1691709" y="979093"/>
                  </a:cubicBezTo>
                  <a:cubicBezTo>
                    <a:pt x="1675052" y="961713"/>
                    <a:pt x="1659120" y="943609"/>
                    <a:pt x="1636671" y="932746"/>
                  </a:cubicBezTo>
                  <a:cubicBezTo>
                    <a:pt x="1636671" y="931298"/>
                    <a:pt x="1636671" y="929849"/>
                    <a:pt x="1636671" y="929125"/>
                  </a:cubicBezTo>
                  <a:cubicBezTo>
                    <a:pt x="1635222" y="927677"/>
                    <a:pt x="1633050" y="926953"/>
                    <a:pt x="1631602" y="925504"/>
                  </a:cubicBezTo>
                  <a:cubicBezTo>
                    <a:pt x="1625084" y="920435"/>
                    <a:pt x="1617842" y="916090"/>
                    <a:pt x="1610600" y="911745"/>
                  </a:cubicBezTo>
                  <a:cubicBezTo>
                    <a:pt x="1610600" y="911745"/>
                    <a:pt x="1610600" y="911745"/>
                    <a:pt x="1610600" y="911745"/>
                  </a:cubicBezTo>
                  <a:cubicBezTo>
                    <a:pt x="1606979" y="909572"/>
                    <a:pt x="1603359" y="907400"/>
                    <a:pt x="1599738" y="905227"/>
                  </a:cubicBezTo>
                  <a:cubicBezTo>
                    <a:pt x="1599738" y="905227"/>
                    <a:pt x="1599738" y="905227"/>
                    <a:pt x="1599738" y="905227"/>
                  </a:cubicBezTo>
                  <a:cubicBezTo>
                    <a:pt x="1596117" y="903054"/>
                    <a:pt x="1592496" y="901606"/>
                    <a:pt x="1588875" y="899434"/>
                  </a:cubicBezTo>
                  <a:cubicBezTo>
                    <a:pt x="1588875" y="899434"/>
                    <a:pt x="1588875" y="899434"/>
                    <a:pt x="1588875" y="899434"/>
                  </a:cubicBezTo>
                  <a:cubicBezTo>
                    <a:pt x="1585254" y="897985"/>
                    <a:pt x="1581633" y="895813"/>
                    <a:pt x="1578012" y="894364"/>
                  </a:cubicBezTo>
                  <a:cubicBezTo>
                    <a:pt x="1578012" y="894364"/>
                    <a:pt x="1578012" y="894364"/>
                    <a:pt x="1577288" y="894364"/>
                  </a:cubicBezTo>
                  <a:cubicBezTo>
                    <a:pt x="1573667" y="892916"/>
                    <a:pt x="1570046" y="891468"/>
                    <a:pt x="1567149" y="890019"/>
                  </a:cubicBezTo>
                  <a:cubicBezTo>
                    <a:pt x="1567149" y="890019"/>
                    <a:pt x="1566425" y="890019"/>
                    <a:pt x="1566425" y="890019"/>
                  </a:cubicBezTo>
                  <a:cubicBezTo>
                    <a:pt x="1562804" y="888571"/>
                    <a:pt x="1559908" y="887123"/>
                    <a:pt x="1556287" y="885674"/>
                  </a:cubicBezTo>
                  <a:cubicBezTo>
                    <a:pt x="1555562" y="885674"/>
                    <a:pt x="1555562" y="885674"/>
                    <a:pt x="1554838" y="884950"/>
                  </a:cubicBezTo>
                  <a:cubicBezTo>
                    <a:pt x="1551217" y="883502"/>
                    <a:pt x="1548321" y="882777"/>
                    <a:pt x="1544700" y="881329"/>
                  </a:cubicBezTo>
                  <a:cubicBezTo>
                    <a:pt x="1543976" y="881329"/>
                    <a:pt x="1543251" y="881329"/>
                    <a:pt x="1543251" y="880605"/>
                  </a:cubicBezTo>
                  <a:cubicBezTo>
                    <a:pt x="1540355" y="879881"/>
                    <a:pt x="1536734" y="878432"/>
                    <a:pt x="1533837" y="877708"/>
                  </a:cubicBezTo>
                  <a:cubicBezTo>
                    <a:pt x="1533113" y="877708"/>
                    <a:pt x="1532389" y="876984"/>
                    <a:pt x="1531664" y="876984"/>
                  </a:cubicBezTo>
                  <a:cubicBezTo>
                    <a:pt x="1528768" y="876260"/>
                    <a:pt x="1525147" y="875536"/>
                    <a:pt x="1522250" y="874811"/>
                  </a:cubicBezTo>
                  <a:cubicBezTo>
                    <a:pt x="1521526" y="874811"/>
                    <a:pt x="1520078" y="874087"/>
                    <a:pt x="1519353" y="874087"/>
                  </a:cubicBezTo>
                  <a:cubicBezTo>
                    <a:pt x="1516457" y="873363"/>
                    <a:pt x="1513560" y="872639"/>
                    <a:pt x="1510663" y="871915"/>
                  </a:cubicBezTo>
                  <a:cubicBezTo>
                    <a:pt x="1509215" y="871915"/>
                    <a:pt x="1508491" y="871190"/>
                    <a:pt x="1507042" y="871190"/>
                  </a:cubicBezTo>
                  <a:cubicBezTo>
                    <a:pt x="1504146" y="870466"/>
                    <a:pt x="1501249" y="870466"/>
                    <a:pt x="1499076" y="869742"/>
                  </a:cubicBezTo>
                  <a:cubicBezTo>
                    <a:pt x="1497628" y="869742"/>
                    <a:pt x="1496180" y="869018"/>
                    <a:pt x="1494731" y="869018"/>
                  </a:cubicBezTo>
                  <a:cubicBezTo>
                    <a:pt x="1491834" y="868294"/>
                    <a:pt x="1489662" y="868294"/>
                    <a:pt x="1486765" y="868294"/>
                  </a:cubicBezTo>
                  <a:cubicBezTo>
                    <a:pt x="1484593" y="868294"/>
                    <a:pt x="1483144" y="867570"/>
                    <a:pt x="1480972" y="867570"/>
                  </a:cubicBezTo>
                  <a:cubicBezTo>
                    <a:pt x="1478799" y="867570"/>
                    <a:pt x="1476627" y="866845"/>
                    <a:pt x="1474454" y="866845"/>
                  </a:cubicBezTo>
                  <a:cubicBezTo>
                    <a:pt x="1472282" y="866845"/>
                    <a:pt x="1469385" y="866845"/>
                    <a:pt x="1467212" y="866121"/>
                  </a:cubicBezTo>
                  <a:cubicBezTo>
                    <a:pt x="1465764" y="866121"/>
                    <a:pt x="1463591" y="866121"/>
                    <a:pt x="1462143" y="866121"/>
                  </a:cubicBezTo>
                  <a:cubicBezTo>
                    <a:pt x="1457798" y="866121"/>
                    <a:pt x="1453453" y="866121"/>
                    <a:pt x="1449832" y="866121"/>
                  </a:cubicBezTo>
                  <a:cubicBezTo>
                    <a:pt x="1443314" y="866845"/>
                    <a:pt x="1436797" y="866845"/>
                    <a:pt x="1429555" y="867570"/>
                  </a:cubicBezTo>
                  <a:cubicBezTo>
                    <a:pt x="1407829" y="864673"/>
                    <a:pt x="1384656" y="870466"/>
                    <a:pt x="1360758" y="863949"/>
                  </a:cubicBezTo>
                  <a:cubicBezTo>
                    <a:pt x="1394794" y="830636"/>
                    <a:pt x="1428831" y="812532"/>
                    <a:pt x="1478075" y="820498"/>
                  </a:cubicBezTo>
                  <a:close/>
                  <a:moveTo>
                    <a:pt x="1627256" y="932022"/>
                  </a:moveTo>
                  <a:cubicBezTo>
                    <a:pt x="1626532" y="933470"/>
                    <a:pt x="1626532" y="934919"/>
                    <a:pt x="1625808" y="937091"/>
                  </a:cubicBezTo>
                  <a:cubicBezTo>
                    <a:pt x="1623636" y="934919"/>
                    <a:pt x="1622187" y="932746"/>
                    <a:pt x="1620015" y="931298"/>
                  </a:cubicBezTo>
                  <a:cubicBezTo>
                    <a:pt x="1622187" y="931298"/>
                    <a:pt x="1624360" y="932022"/>
                    <a:pt x="1627256" y="932022"/>
                  </a:cubicBezTo>
                  <a:close/>
                  <a:moveTo>
                    <a:pt x="1444763" y="871190"/>
                  </a:moveTo>
                  <a:cubicBezTo>
                    <a:pt x="1445487" y="871190"/>
                    <a:pt x="1446211" y="871190"/>
                    <a:pt x="1446935" y="871915"/>
                  </a:cubicBezTo>
                  <a:cubicBezTo>
                    <a:pt x="1447659" y="872639"/>
                    <a:pt x="1448384" y="873363"/>
                    <a:pt x="1448384" y="873363"/>
                  </a:cubicBezTo>
                  <a:cubicBezTo>
                    <a:pt x="1446211" y="872639"/>
                    <a:pt x="1444763" y="871915"/>
                    <a:pt x="1442590" y="871915"/>
                  </a:cubicBezTo>
                  <a:cubicBezTo>
                    <a:pt x="1438245" y="872639"/>
                    <a:pt x="1433900" y="872639"/>
                    <a:pt x="1429555" y="872639"/>
                  </a:cubicBezTo>
                  <a:cubicBezTo>
                    <a:pt x="1423761" y="873363"/>
                    <a:pt x="1417968" y="874087"/>
                    <a:pt x="1412899" y="872639"/>
                  </a:cubicBezTo>
                  <a:cubicBezTo>
                    <a:pt x="1417968" y="871915"/>
                    <a:pt x="1423761" y="872639"/>
                    <a:pt x="1429555" y="872639"/>
                  </a:cubicBezTo>
                  <a:cubicBezTo>
                    <a:pt x="1433900" y="871915"/>
                    <a:pt x="1438245" y="871190"/>
                    <a:pt x="1442590" y="871915"/>
                  </a:cubicBezTo>
                  <a:cubicBezTo>
                    <a:pt x="1444039" y="871915"/>
                    <a:pt x="1444763" y="871915"/>
                    <a:pt x="1444763" y="871190"/>
                  </a:cubicBezTo>
                  <a:cubicBezTo>
                    <a:pt x="1444763" y="871190"/>
                    <a:pt x="1444763" y="871190"/>
                    <a:pt x="1444763" y="871190"/>
                  </a:cubicBezTo>
                  <a:close/>
                  <a:moveTo>
                    <a:pt x="1596117" y="1093514"/>
                  </a:moveTo>
                  <a:cubicBezTo>
                    <a:pt x="1594668" y="1092790"/>
                    <a:pt x="1593220" y="1091342"/>
                    <a:pt x="1592496" y="1090618"/>
                  </a:cubicBezTo>
                  <a:cubicBezTo>
                    <a:pt x="1593944" y="1089169"/>
                    <a:pt x="1595392" y="1088445"/>
                    <a:pt x="1596841" y="1086997"/>
                  </a:cubicBezTo>
                  <a:cubicBezTo>
                    <a:pt x="1603359" y="1073961"/>
                    <a:pt x="1593944" y="1065271"/>
                    <a:pt x="1584530" y="1058029"/>
                  </a:cubicBezTo>
                  <a:cubicBezTo>
                    <a:pt x="1543976" y="1029786"/>
                    <a:pt x="1497628" y="1011682"/>
                    <a:pt x="1449108" y="1000095"/>
                  </a:cubicBezTo>
                  <a:cubicBezTo>
                    <a:pt x="1437521" y="997198"/>
                    <a:pt x="1427382" y="1000095"/>
                    <a:pt x="1420141" y="1008785"/>
                  </a:cubicBezTo>
                  <a:cubicBezTo>
                    <a:pt x="1420141" y="1008785"/>
                    <a:pt x="1420141" y="1009509"/>
                    <a:pt x="1420141" y="1009509"/>
                  </a:cubicBezTo>
                  <a:cubicBezTo>
                    <a:pt x="1420141" y="1009509"/>
                    <a:pt x="1420141" y="1009509"/>
                    <a:pt x="1420141" y="1009509"/>
                  </a:cubicBezTo>
                  <a:cubicBezTo>
                    <a:pt x="1417244" y="1007337"/>
                    <a:pt x="1411450" y="1005888"/>
                    <a:pt x="1411450" y="1003716"/>
                  </a:cubicBezTo>
                  <a:cubicBezTo>
                    <a:pt x="1411450" y="976197"/>
                    <a:pt x="1412174" y="976197"/>
                    <a:pt x="1378138" y="980542"/>
                  </a:cubicBezTo>
                  <a:cubicBezTo>
                    <a:pt x="1373793" y="981266"/>
                    <a:pt x="1368724" y="980542"/>
                    <a:pt x="1362930" y="980542"/>
                  </a:cubicBezTo>
                  <a:cubicBezTo>
                    <a:pt x="1362206" y="976921"/>
                    <a:pt x="1361482" y="974024"/>
                    <a:pt x="1362206" y="971128"/>
                  </a:cubicBezTo>
                  <a:cubicBezTo>
                    <a:pt x="1365103" y="955196"/>
                    <a:pt x="1387552" y="936367"/>
                    <a:pt x="1370172" y="926228"/>
                  </a:cubicBezTo>
                  <a:cubicBezTo>
                    <a:pt x="1357137" y="918262"/>
                    <a:pt x="1344826" y="944333"/>
                    <a:pt x="1331066" y="953747"/>
                  </a:cubicBezTo>
                  <a:cubicBezTo>
                    <a:pt x="1322376" y="960265"/>
                    <a:pt x="1314410" y="968231"/>
                    <a:pt x="1304996" y="976921"/>
                  </a:cubicBezTo>
                  <a:cubicBezTo>
                    <a:pt x="1310065" y="909572"/>
                    <a:pt x="1333963" y="886398"/>
                    <a:pt x="1397691" y="886398"/>
                  </a:cubicBezTo>
                  <a:cubicBezTo>
                    <a:pt x="1417244" y="886398"/>
                    <a:pt x="1436797" y="885674"/>
                    <a:pt x="1456350" y="885674"/>
                  </a:cubicBezTo>
                  <a:cubicBezTo>
                    <a:pt x="1457074" y="883502"/>
                    <a:pt x="1457798" y="881329"/>
                    <a:pt x="1457798" y="879156"/>
                  </a:cubicBezTo>
                  <a:cubicBezTo>
                    <a:pt x="1457798" y="878432"/>
                    <a:pt x="1457074" y="878432"/>
                    <a:pt x="1456350" y="878432"/>
                  </a:cubicBezTo>
                  <a:cubicBezTo>
                    <a:pt x="1458522" y="879156"/>
                    <a:pt x="1461419" y="879881"/>
                    <a:pt x="1463591" y="879881"/>
                  </a:cubicBezTo>
                  <a:cubicBezTo>
                    <a:pt x="1462867" y="880605"/>
                    <a:pt x="1461419" y="881329"/>
                    <a:pt x="1460695" y="882053"/>
                  </a:cubicBezTo>
                  <a:cubicBezTo>
                    <a:pt x="1467936" y="882777"/>
                    <a:pt x="1474454" y="884226"/>
                    <a:pt x="1481696" y="885674"/>
                  </a:cubicBezTo>
                  <a:cubicBezTo>
                    <a:pt x="1482420" y="885674"/>
                    <a:pt x="1483144" y="885674"/>
                    <a:pt x="1483144" y="885674"/>
                  </a:cubicBezTo>
                  <a:cubicBezTo>
                    <a:pt x="1489662" y="887123"/>
                    <a:pt x="1496180" y="888571"/>
                    <a:pt x="1502697" y="890019"/>
                  </a:cubicBezTo>
                  <a:cubicBezTo>
                    <a:pt x="1503421" y="890019"/>
                    <a:pt x="1504146" y="890743"/>
                    <a:pt x="1504870" y="890743"/>
                  </a:cubicBezTo>
                  <a:cubicBezTo>
                    <a:pt x="1511387" y="892192"/>
                    <a:pt x="1517905" y="894364"/>
                    <a:pt x="1524423" y="895813"/>
                  </a:cubicBezTo>
                  <a:cubicBezTo>
                    <a:pt x="1525147" y="895813"/>
                    <a:pt x="1525871" y="896537"/>
                    <a:pt x="1526595" y="896537"/>
                  </a:cubicBezTo>
                  <a:cubicBezTo>
                    <a:pt x="1533113" y="898709"/>
                    <a:pt x="1539631" y="900882"/>
                    <a:pt x="1545424" y="903054"/>
                  </a:cubicBezTo>
                  <a:cubicBezTo>
                    <a:pt x="1546148" y="903054"/>
                    <a:pt x="1546872" y="903779"/>
                    <a:pt x="1547596" y="903779"/>
                  </a:cubicBezTo>
                  <a:cubicBezTo>
                    <a:pt x="1554114" y="905951"/>
                    <a:pt x="1559908" y="908848"/>
                    <a:pt x="1566425" y="911020"/>
                  </a:cubicBezTo>
                  <a:cubicBezTo>
                    <a:pt x="1567149" y="911020"/>
                    <a:pt x="1567149" y="911745"/>
                    <a:pt x="1567874" y="911745"/>
                  </a:cubicBezTo>
                  <a:cubicBezTo>
                    <a:pt x="1574391" y="914641"/>
                    <a:pt x="1580909" y="917538"/>
                    <a:pt x="1586702" y="920435"/>
                  </a:cubicBezTo>
                  <a:cubicBezTo>
                    <a:pt x="1586702" y="920435"/>
                    <a:pt x="1586702" y="920435"/>
                    <a:pt x="1586702" y="920435"/>
                  </a:cubicBezTo>
                  <a:cubicBezTo>
                    <a:pt x="1604083" y="929125"/>
                    <a:pt x="1620739" y="939263"/>
                    <a:pt x="1636671" y="950850"/>
                  </a:cubicBezTo>
                  <a:cubicBezTo>
                    <a:pt x="1636671" y="950126"/>
                    <a:pt x="1636671" y="949402"/>
                    <a:pt x="1636671" y="948678"/>
                  </a:cubicBezTo>
                  <a:cubicBezTo>
                    <a:pt x="1638119" y="950850"/>
                    <a:pt x="1639568" y="952299"/>
                    <a:pt x="1640292" y="954471"/>
                  </a:cubicBezTo>
                  <a:cubicBezTo>
                    <a:pt x="1656948" y="967507"/>
                    <a:pt x="1672880" y="980542"/>
                    <a:pt x="1693881" y="997198"/>
                  </a:cubicBezTo>
                  <a:cubicBezTo>
                    <a:pt x="1655500" y="1016751"/>
                    <a:pt x="1640292" y="1040649"/>
                    <a:pt x="1638119" y="1072513"/>
                  </a:cubicBezTo>
                  <a:cubicBezTo>
                    <a:pt x="1635947" y="1105101"/>
                    <a:pt x="1622187" y="1113067"/>
                    <a:pt x="1596117" y="1093514"/>
                  </a:cubicBezTo>
                  <a:close/>
                  <a:moveTo>
                    <a:pt x="1172470" y="1212280"/>
                  </a:moveTo>
                  <a:cubicBezTo>
                    <a:pt x="1192747" y="1220246"/>
                    <a:pt x="1214473" y="1218073"/>
                    <a:pt x="1236923" y="1210108"/>
                  </a:cubicBezTo>
                  <a:cubicBezTo>
                    <a:pt x="1223887" y="1241972"/>
                    <a:pt x="1147124" y="1230385"/>
                    <a:pt x="1113087" y="1189830"/>
                  </a:cubicBezTo>
                  <a:cubicBezTo>
                    <a:pt x="1132640" y="1197072"/>
                    <a:pt x="1152193" y="1204314"/>
                    <a:pt x="1172470" y="1212280"/>
                  </a:cubicBezTo>
                  <a:close/>
                  <a:moveTo>
                    <a:pt x="1249958" y="1347702"/>
                  </a:moveTo>
                  <a:cubicBezTo>
                    <a:pt x="1254303" y="1353495"/>
                    <a:pt x="1258648" y="1359289"/>
                    <a:pt x="1263717" y="1365082"/>
                  </a:cubicBezTo>
                  <a:cubicBezTo>
                    <a:pt x="1270959" y="1373048"/>
                    <a:pt x="1278201" y="1381739"/>
                    <a:pt x="1286891" y="1386084"/>
                  </a:cubicBezTo>
                  <a:cubicBezTo>
                    <a:pt x="1282546" y="1386084"/>
                    <a:pt x="1278201" y="1385359"/>
                    <a:pt x="1273856" y="1383911"/>
                  </a:cubicBezTo>
                  <a:cubicBezTo>
                    <a:pt x="1273132" y="1383911"/>
                    <a:pt x="1271683" y="1383187"/>
                    <a:pt x="1270959" y="1383187"/>
                  </a:cubicBezTo>
                  <a:cubicBezTo>
                    <a:pt x="1281098" y="1388256"/>
                    <a:pt x="1291960" y="1389705"/>
                    <a:pt x="1304271" y="1388256"/>
                  </a:cubicBezTo>
                  <a:cubicBezTo>
                    <a:pt x="1315858" y="1386808"/>
                    <a:pt x="1324549" y="1377393"/>
                    <a:pt x="1329618" y="1364358"/>
                  </a:cubicBezTo>
                  <a:cubicBezTo>
                    <a:pt x="1327445" y="1370152"/>
                    <a:pt x="1323824" y="1374497"/>
                    <a:pt x="1319479" y="1378118"/>
                  </a:cubicBezTo>
                  <a:cubicBezTo>
                    <a:pt x="1331790" y="1365807"/>
                    <a:pt x="1336135" y="1345529"/>
                    <a:pt x="1327445" y="1333218"/>
                  </a:cubicBezTo>
                  <a:cubicBezTo>
                    <a:pt x="1303547" y="1298458"/>
                    <a:pt x="1334687" y="1261524"/>
                    <a:pt x="1318031" y="1228212"/>
                  </a:cubicBezTo>
                  <a:cubicBezTo>
                    <a:pt x="1351343" y="1271663"/>
                    <a:pt x="1341205" y="1321632"/>
                    <a:pt x="1336860" y="1367979"/>
                  </a:cubicBezTo>
                  <a:cubicBezTo>
                    <a:pt x="1335411" y="1388980"/>
                    <a:pt x="1314410" y="1403464"/>
                    <a:pt x="1292685" y="1395498"/>
                  </a:cubicBezTo>
                  <a:cubicBezTo>
                    <a:pt x="1270959" y="1388256"/>
                    <a:pt x="1260096" y="1391877"/>
                    <a:pt x="1249234" y="1411430"/>
                  </a:cubicBezTo>
                  <a:cubicBezTo>
                    <a:pt x="1241268" y="1427362"/>
                    <a:pt x="1224611" y="1430259"/>
                    <a:pt x="1207231" y="1427362"/>
                  </a:cubicBezTo>
                  <a:cubicBezTo>
                    <a:pt x="1205783" y="1427362"/>
                    <a:pt x="1204334" y="1427362"/>
                    <a:pt x="1203610" y="1427362"/>
                  </a:cubicBezTo>
                  <a:cubicBezTo>
                    <a:pt x="1202162" y="1426638"/>
                    <a:pt x="1199989" y="1425914"/>
                    <a:pt x="1198541" y="1425189"/>
                  </a:cubicBezTo>
                  <a:cubicBezTo>
                    <a:pt x="1199989" y="1422293"/>
                    <a:pt x="1202162" y="1420120"/>
                    <a:pt x="1205059" y="1417948"/>
                  </a:cubicBezTo>
                  <a:cubicBezTo>
                    <a:pt x="1213025" y="1417223"/>
                    <a:pt x="1220991" y="1416499"/>
                    <a:pt x="1228232" y="1414327"/>
                  </a:cubicBezTo>
                  <a:cubicBezTo>
                    <a:pt x="1221715" y="1415775"/>
                    <a:pt x="1215197" y="1416499"/>
                    <a:pt x="1207231" y="1416499"/>
                  </a:cubicBezTo>
                  <a:cubicBezTo>
                    <a:pt x="1201438" y="1416499"/>
                    <a:pt x="1196368" y="1418672"/>
                    <a:pt x="1189851" y="1418672"/>
                  </a:cubicBezTo>
                  <a:cubicBezTo>
                    <a:pt x="1189127" y="1417948"/>
                    <a:pt x="1188402" y="1416499"/>
                    <a:pt x="1188402" y="1415051"/>
                  </a:cubicBezTo>
                  <a:cubicBezTo>
                    <a:pt x="1187678" y="1415051"/>
                    <a:pt x="1186954" y="1414327"/>
                    <a:pt x="1186230" y="1414327"/>
                  </a:cubicBezTo>
                  <a:cubicBezTo>
                    <a:pt x="1186230" y="1413602"/>
                    <a:pt x="1186230" y="1412878"/>
                    <a:pt x="1186230" y="1411430"/>
                  </a:cubicBezTo>
                  <a:cubicBezTo>
                    <a:pt x="1189851" y="1411430"/>
                    <a:pt x="1193472" y="1411430"/>
                    <a:pt x="1197093" y="1410706"/>
                  </a:cubicBezTo>
                  <a:cubicBezTo>
                    <a:pt x="1214473" y="1409982"/>
                    <a:pt x="1236923" y="1421569"/>
                    <a:pt x="1244164" y="1396222"/>
                  </a:cubicBezTo>
                  <a:cubicBezTo>
                    <a:pt x="1251406" y="1369428"/>
                    <a:pt x="1241268" y="1346978"/>
                    <a:pt x="1217370" y="1333218"/>
                  </a:cubicBezTo>
                  <a:cubicBezTo>
                    <a:pt x="1194196" y="1319459"/>
                    <a:pt x="1168125" y="1317286"/>
                    <a:pt x="1142779" y="1314390"/>
                  </a:cubicBezTo>
                  <a:cubicBezTo>
                    <a:pt x="1130468" y="1312941"/>
                    <a:pt x="1116708" y="1310769"/>
                    <a:pt x="1105846" y="1303527"/>
                  </a:cubicBezTo>
                  <a:cubicBezTo>
                    <a:pt x="1155814" y="1304251"/>
                    <a:pt x="1211576" y="1297733"/>
                    <a:pt x="1249958" y="1347702"/>
                  </a:cubicBezTo>
                  <a:close/>
                  <a:moveTo>
                    <a:pt x="1065292" y="1084824"/>
                  </a:moveTo>
                  <a:cubicBezTo>
                    <a:pt x="1017495" y="1090618"/>
                    <a:pt x="969700" y="1102929"/>
                    <a:pt x="922628" y="1084824"/>
                  </a:cubicBezTo>
                  <a:cubicBezTo>
                    <a:pt x="970424" y="1084824"/>
                    <a:pt x="1017495" y="1084824"/>
                    <a:pt x="1065292" y="1084824"/>
                  </a:cubicBezTo>
                  <a:close/>
                  <a:moveTo>
                    <a:pt x="892936" y="1215901"/>
                  </a:moveTo>
                  <a:cubicBezTo>
                    <a:pt x="892212" y="1220246"/>
                    <a:pt x="888591" y="1225315"/>
                    <a:pt x="885694" y="1226764"/>
                  </a:cubicBezTo>
                  <a:cubicBezTo>
                    <a:pt x="879901" y="1229660"/>
                    <a:pt x="875556" y="1226764"/>
                    <a:pt x="874108" y="1220970"/>
                  </a:cubicBezTo>
                  <a:cubicBezTo>
                    <a:pt x="869038" y="1197796"/>
                    <a:pt x="843692" y="1194900"/>
                    <a:pt x="816897" y="1183313"/>
                  </a:cubicBezTo>
                  <a:cubicBezTo>
                    <a:pt x="872659" y="1173899"/>
                    <a:pt x="898730" y="1187658"/>
                    <a:pt x="892936" y="1215901"/>
                  </a:cubicBezTo>
                  <a:close/>
                  <a:moveTo>
                    <a:pt x="800965" y="1223867"/>
                  </a:moveTo>
                  <a:cubicBezTo>
                    <a:pt x="822691" y="1236902"/>
                    <a:pt x="825587" y="1268042"/>
                    <a:pt x="853830" y="1270939"/>
                  </a:cubicBezTo>
                  <a:cubicBezTo>
                    <a:pt x="805310" y="1277456"/>
                    <a:pt x="798068" y="1270939"/>
                    <a:pt x="800965" y="1223867"/>
                  </a:cubicBezTo>
                  <a:close/>
                  <a:moveTo>
                    <a:pt x="643094" y="1029062"/>
                  </a:moveTo>
                  <a:cubicBezTo>
                    <a:pt x="654680" y="1024717"/>
                    <a:pt x="664095" y="1033407"/>
                    <a:pt x="669164" y="1043546"/>
                  </a:cubicBezTo>
                  <a:cubicBezTo>
                    <a:pt x="680027" y="1062374"/>
                    <a:pt x="672061" y="1080479"/>
                    <a:pt x="654680" y="1104377"/>
                  </a:cubicBezTo>
                  <a:cubicBezTo>
                    <a:pt x="649611" y="1082652"/>
                    <a:pt x="644542" y="1067444"/>
                    <a:pt x="641645" y="1052236"/>
                  </a:cubicBezTo>
                  <a:cubicBezTo>
                    <a:pt x="641645" y="1044270"/>
                    <a:pt x="629334" y="1033407"/>
                    <a:pt x="643094" y="1029062"/>
                  </a:cubicBezTo>
                  <a:close/>
                  <a:moveTo>
                    <a:pt x="551847" y="1005164"/>
                  </a:moveTo>
                  <a:cubicBezTo>
                    <a:pt x="554019" y="995750"/>
                    <a:pt x="564158" y="1000819"/>
                    <a:pt x="570675" y="1003716"/>
                  </a:cubicBezTo>
                  <a:cubicBezTo>
                    <a:pt x="587332" y="1011682"/>
                    <a:pt x="611954" y="1007337"/>
                    <a:pt x="614850" y="1035580"/>
                  </a:cubicBezTo>
                  <a:cubicBezTo>
                    <a:pt x="616299" y="1045718"/>
                    <a:pt x="617023" y="1054409"/>
                    <a:pt x="617747" y="1059478"/>
                  </a:cubicBezTo>
                  <a:cubicBezTo>
                    <a:pt x="616299" y="1074686"/>
                    <a:pt x="621368" y="1091342"/>
                    <a:pt x="605436" y="1094963"/>
                  </a:cubicBezTo>
                  <a:cubicBezTo>
                    <a:pt x="592401" y="1097859"/>
                    <a:pt x="588056" y="1083376"/>
                    <a:pt x="582986" y="1073237"/>
                  </a:cubicBezTo>
                  <a:cubicBezTo>
                    <a:pt x="577193" y="1063099"/>
                    <a:pt x="570675" y="1053684"/>
                    <a:pt x="566330" y="1043546"/>
                  </a:cubicBezTo>
                  <a:cubicBezTo>
                    <a:pt x="561261" y="1030510"/>
                    <a:pt x="547502" y="1019648"/>
                    <a:pt x="551847" y="1005164"/>
                  </a:cubicBezTo>
                  <a:close/>
                  <a:moveTo>
                    <a:pt x="380216" y="1159415"/>
                  </a:moveTo>
                  <a:cubicBezTo>
                    <a:pt x="382388" y="1159415"/>
                    <a:pt x="386009" y="1156518"/>
                    <a:pt x="386009" y="1155794"/>
                  </a:cubicBezTo>
                  <a:cubicBezTo>
                    <a:pt x="367905" y="1118861"/>
                    <a:pt x="409183" y="1112343"/>
                    <a:pt x="420046" y="1090618"/>
                  </a:cubicBezTo>
                  <a:cubicBezTo>
                    <a:pt x="433805" y="1064547"/>
                    <a:pt x="453358" y="1039925"/>
                    <a:pt x="473635" y="1009509"/>
                  </a:cubicBezTo>
                  <a:cubicBezTo>
                    <a:pt x="477256" y="1039925"/>
                    <a:pt x="464945" y="1060202"/>
                    <a:pt x="451185" y="1079031"/>
                  </a:cubicBezTo>
                  <a:cubicBezTo>
                    <a:pt x="443219" y="1090618"/>
                    <a:pt x="433081" y="1101480"/>
                    <a:pt x="423667" y="1113791"/>
                  </a:cubicBezTo>
                  <a:cubicBezTo>
                    <a:pt x="403389" y="1141310"/>
                    <a:pt x="408459" y="1155070"/>
                    <a:pt x="443219" y="1164484"/>
                  </a:cubicBezTo>
                  <a:cubicBezTo>
                    <a:pt x="418597" y="1189106"/>
                    <a:pt x="408459" y="1220246"/>
                    <a:pt x="399044" y="1252110"/>
                  </a:cubicBezTo>
                  <a:cubicBezTo>
                    <a:pt x="409907" y="1258628"/>
                    <a:pt x="414976" y="1241972"/>
                    <a:pt x="422942" y="1246317"/>
                  </a:cubicBezTo>
                  <a:cubicBezTo>
                    <a:pt x="391078" y="1328149"/>
                    <a:pt x="321557" y="1375221"/>
                    <a:pt x="257105" y="1428810"/>
                  </a:cubicBezTo>
                  <a:cubicBezTo>
                    <a:pt x="217999" y="1350599"/>
                    <a:pt x="237552" y="1285422"/>
                    <a:pt x="296211" y="1230385"/>
                  </a:cubicBezTo>
                  <a:cubicBezTo>
                    <a:pt x="323005" y="1204314"/>
                    <a:pt x="335316" y="1162312"/>
                    <a:pt x="380216" y="1159415"/>
                  </a:cubicBezTo>
                  <a:close/>
                  <a:moveTo>
                    <a:pt x="103578" y="1265869"/>
                  </a:moveTo>
                  <a:cubicBezTo>
                    <a:pt x="121683" y="1176071"/>
                    <a:pt x="246242" y="1106549"/>
                    <a:pt x="332420" y="1141310"/>
                  </a:cubicBezTo>
                  <a:cubicBezTo>
                    <a:pt x="228862" y="1138413"/>
                    <a:pt x="160064" y="1185485"/>
                    <a:pt x="103578" y="1265869"/>
                  </a:cubicBezTo>
                  <a:close/>
                  <a:moveTo>
                    <a:pt x="174548" y="1289043"/>
                  </a:moveTo>
                  <a:cubicBezTo>
                    <a:pt x="201343" y="1223143"/>
                    <a:pt x="241897" y="1186209"/>
                    <a:pt x="294038" y="1180416"/>
                  </a:cubicBezTo>
                  <a:cubicBezTo>
                    <a:pt x="290417" y="1192727"/>
                    <a:pt x="278830" y="1193451"/>
                    <a:pt x="270864" y="1198521"/>
                  </a:cubicBezTo>
                  <a:cubicBezTo>
                    <a:pt x="197722" y="1244868"/>
                    <a:pt x="158616" y="1335391"/>
                    <a:pt x="182514" y="1402740"/>
                  </a:cubicBezTo>
                  <a:cubicBezTo>
                    <a:pt x="189756" y="1421569"/>
                    <a:pt x="194825" y="1443294"/>
                    <a:pt x="229586" y="1433155"/>
                  </a:cubicBezTo>
                  <a:cubicBezTo>
                    <a:pt x="212205" y="1452708"/>
                    <a:pt x="201343" y="1466468"/>
                    <a:pt x="186859" y="1444742"/>
                  </a:cubicBezTo>
                  <a:cubicBezTo>
                    <a:pt x="155719" y="1395498"/>
                    <a:pt x="152823" y="1343357"/>
                    <a:pt x="174548" y="1289043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7C9B649-DD47-4CB6-BFEC-AA9D7206920B}"/>
                </a:ext>
              </a:extLst>
            </p:cNvPr>
            <p:cNvSpPr/>
            <p:nvPr/>
          </p:nvSpPr>
          <p:spPr>
            <a:xfrm>
              <a:off x="5874511" y="1914011"/>
              <a:ext cx="1094126" cy="989333"/>
            </a:xfrm>
            <a:custGeom>
              <a:avLst/>
              <a:gdLst>
                <a:gd name="connsiteX0" fmla="*/ 1094127 w 1094126"/>
                <a:gd name="connsiteY0" fmla="*/ 0 h 989333"/>
                <a:gd name="connsiteX1" fmla="*/ 1056470 w 1094126"/>
                <a:gd name="connsiteY1" fmla="*/ 96316 h 989333"/>
                <a:gd name="connsiteX2" fmla="*/ 952912 w 1094126"/>
                <a:gd name="connsiteY2" fmla="*/ 357022 h 989333"/>
                <a:gd name="connsiteX3" fmla="*/ 764624 w 1094126"/>
                <a:gd name="connsiteY3" fmla="*/ 708974 h 989333"/>
                <a:gd name="connsiteX4" fmla="*/ 503919 w 1094126"/>
                <a:gd name="connsiteY4" fmla="*/ 873363 h 989333"/>
                <a:gd name="connsiteX5" fmla="*/ 287389 w 1094126"/>
                <a:gd name="connsiteY5" fmla="*/ 824119 h 989333"/>
                <a:gd name="connsiteX6" fmla="*/ 43339 w 1094126"/>
                <a:gd name="connsiteY6" fmla="*/ 750976 h 989333"/>
                <a:gd name="connsiteX7" fmla="*/ 1337 w 1094126"/>
                <a:gd name="connsiteY7" fmla="*/ 784289 h 989333"/>
                <a:gd name="connsiteX8" fmla="*/ 12924 w 1094126"/>
                <a:gd name="connsiteY8" fmla="*/ 918262 h 989333"/>
                <a:gd name="connsiteX9" fmla="*/ 37546 w 1094126"/>
                <a:gd name="connsiteY9" fmla="*/ 945057 h 989333"/>
                <a:gd name="connsiteX10" fmla="*/ 117930 w 1094126"/>
                <a:gd name="connsiteY10" fmla="*/ 972576 h 989333"/>
                <a:gd name="connsiteX11" fmla="*/ 159933 w 1094126"/>
                <a:gd name="connsiteY11" fmla="*/ 989232 h 989333"/>
                <a:gd name="connsiteX12" fmla="*/ 430052 w 1094126"/>
                <a:gd name="connsiteY12" fmla="*/ 979818 h 989333"/>
                <a:gd name="connsiteX13" fmla="*/ 797937 w 1094126"/>
                <a:gd name="connsiteY13" fmla="*/ 848017 h 989333"/>
                <a:gd name="connsiteX14" fmla="*/ 861665 w 1094126"/>
                <a:gd name="connsiteY14" fmla="*/ 745183 h 989333"/>
                <a:gd name="connsiteX15" fmla="*/ 900771 w 1094126"/>
                <a:gd name="connsiteY15" fmla="*/ 546033 h 989333"/>
                <a:gd name="connsiteX16" fmla="*/ 965223 w 1094126"/>
                <a:gd name="connsiteY16" fmla="*/ 357746 h 989333"/>
                <a:gd name="connsiteX17" fmla="*/ 871803 w 1094126"/>
                <a:gd name="connsiteY17" fmla="*/ 775599 h 989333"/>
                <a:gd name="connsiteX18" fmla="*/ 907288 w 1094126"/>
                <a:gd name="connsiteY18" fmla="*/ 719837 h 989333"/>
                <a:gd name="connsiteX19" fmla="*/ 989121 w 1094126"/>
                <a:gd name="connsiteY19" fmla="*/ 427267 h 989333"/>
                <a:gd name="connsiteX20" fmla="*/ 1094127 w 1094126"/>
                <a:gd name="connsiteY20" fmla="*/ 0 h 989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94126" h="989333">
                  <a:moveTo>
                    <a:pt x="1094127" y="0"/>
                  </a:moveTo>
                  <a:cubicBezTo>
                    <a:pt x="1077471" y="31140"/>
                    <a:pt x="1065884" y="63728"/>
                    <a:pt x="1056470" y="96316"/>
                  </a:cubicBezTo>
                  <a:cubicBezTo>
                    <a:pt x="1031123" y="186839"/>
                    <a:pt x="1004329" y="275189"/>
                    <a:pt x="952912" y="357022"/>
                  </a:cubicBezTo>
                  <a:cubicBezTo>
                    <a:pt x="881942" y="469270"/>
                    <a:pt x="809524" y="582966"/>
                    <a:pt x="764624" y="708974"/>
                  </a:cubicBezTo>
                  <a:cubicBezTo>
                    <a:pt x="722622" y="824843"/>
                    <a:pt x="595890" y="883502"/>
                    <a:pt x="503919" y="873363"/>
                  </a:cubicBezTo>
                  <a:cubicBezTo>
                    <a:pt x="430052" y="865397"/>
                    <a:pt x="359807" y="841499"/>
                    <a:pt x="287389" y="824119"/>
                  </a:cubicBezTo>
                  <a:cubicBezTo>
                    <a:pt x="204832" y="805290"/>
                    <a:pt x="122999" y="780668"/>
                    <a:pt x="43339" y="750976"/>
                  </a:cubicBezTo>
                  <a:cubicBezTo>
                    <a:pt x="1337" y="735769"/>
                    <a:pt x="-3008" y="740838"/>
                    <a:pt x="1337" y="784289"/>
                  </a:cubicBezTo>
                  <a:cubicBezTo>
                    <a:pt x="5682" y="828464"/>
                    <a:pt x="9303" y="874087"/>
                    <a:pt x="12924" y="918262"/>
                  </a:cubicBezTo>
                  <a:cubicBezTo>
                    <a:pt x="14372" y="934194"/>
                    <a:pt x="17269" y="942160"/>
                    <a:pt x="37546" y="945057"/>
                  </a:cubicBezTo>
                  <a:cubicBezTo>
                    <a:pt x="65065" y="949402"/>
                    <a:pt x="97653" y="949402"/>
                    <a:pt x="117930" y="972576"/>
                  </a:cubicBezTo>
                  <a:cubicBezTo>
                    <a:pt x="130241" y="987060"/>
                    <a:pt x="143276" y="989956"/>
                    <a:pt x="159933" y="989232"/>
                  </a:cubicBezTo>
                  <a:cubicBezTo>
                    <a:pt x="249731" y="987060"/>
                    <a:pt x="340254" y="992129"/>
                    <a:pt x="430052" y="979818"/>
                  </a:cubicBezTo>
                  <a:cubicBezTo>
                    <a:pt x="561853" y="961713"/>
                    <a:pt x="684964" y="918262"/>
                    <a:pt x="797937" y="848017"/>
                  </a:cubicBezTo>
                  <a:cubicBezTo>
                    <a:pt x="835594" y="824119"/>
                    <a:pt x="860941" y="792979"/>
                    <a:pt x="861665" y="745183"/>
                  </a:cubicBezTo>
                  <a:cubicBezTo>
                    <a:pt x="862389" y="676386"/>
                    <a:pt x="879045" y="611210"/>
                    <a:pt x="900771" y="546033"/>
                  </a:cubicBezTo>
                  <a:cubicBezTo>
                    <a:pt x="921048" y="483029"/>
                    <a:pt x="944221" y="420750"/>
                    <a:pt x="965223" y="357746"/>
                  </a:cubicBezTo>
                  <a:cubicBezTo>
                    <a:pt x="940601" y="495340"/>
                    <a:pt x="894253" y="629314"/>
                    <a:pt x="871803" y="775599"/>
                  </a:cubicBezTo>
                  <a:cubicBezTo>
                    <a:pt x="895701" y="756046"/>
                    <a:pt x="907288" y="740114"/>
                    <a:pt x="907288" y="719837"/>
                  </a:cubicBezTo>
                  <a:cubicBezTo>
                    <a:pt x="907288" y="614830"/>
                    <a:pt x="954360" y="522859"/>
                    <a:pt x="989121" y="427267"/>
                  </a:cubicBezTo>
                  <a:cubicBezTo>
                    <a:pt x="1039089" y="289673"/>
                    <a:pt x="1093403" y="152078"/>
                    <a:pt x="1094127" y="0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5EB321A-548F-412F-90E3-3C5D03E60610}"/>
                </a:ext>
              </a:extLst>
            </p:cNvPr>
            <p:cNvSpPr/>
            <p:nvPr/>
          </p:nvSpPr>
          <p:spPr>
            <a:xfrm>
              <a:off x="5997572" y="2665712"/>
              <a:ext cx="789551" cy="410675"/>
            </a:xfrm>
            <a:custGeom>
              <a:avLst/>
              <a:gdLst>
                <a:gd name="connsiteX0" fmla="*/ 39768 w 789551"/>
                <a:gd name="connsiteY0" fmla="*/ 409887 h 410675"/>
                <a:gd name="connsiteX1" fmla="*/ 363477 w 789551"/>
                <a:gd name="connsiteY1" fmla="*/ 394679 h 410675"/>
                <a:gd name="connsiteX2" fmla="*/ 694428 w 789551"/>
                <a:gd name="connsiteY2" fmla="*/ 288948 h 410675"/>
                <a:gd name="connsiteX3" fmla="*/ 784227 w 789551"/>
                <a:gd name="connsiteY3" fmla="*/ 159320 h 410675"/>
                <a:gd name="connsiteX4" fmla="*/ 784227 w 789551"/>
                <a:gd name="connsiteY4" fmla="*/ 0 h 410675"/>
                <a:gd name="connsiteX5" fmla="*/ 539453 w 789551"/>
                <a:gd name="connsiteY5" fmla="*/ 194081 h 410675"/>
                <a:gd name="connsiteX6" fmla="*/ 120152 w 789551"/>
                <a:gd name="connsiteY6" fmla="*/ 260705 h 410675"/>
                <a:gd name="connsiteX7" fmla="*/ 8628 w 789551"/>
                <a:gd name="connsiteY7" fmla="*/ 267947 h 410675"/>
                <a:gd name="connsiteX8" fmla="*/ 10801 w 789551"/>
                <a:gd name="connsiteY8" fmla="*/ 383092 h 410675"/>
                <a:gd name="connsiteX9" fmla="*/ 39768 w 789551"/>
                <a:gd name="connsiteY9" fmla="*/ 409887 h 410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551" h="410675">
                  <a:moveTo>
                    <a:pt x="39768" y="409887"/>
                  </a:moveTo>
                  <a:cubicBezTo>
                    <a:pt x="147671" y="411335"/>
                    <a:pt x="256298" y="412784"/>
                    <a:pt x="363477" y="394679"/>
                  </a:cubicBezTo>
                  <a:cubicBezTo>
                    <a:pt x="478622" y="375126"/>
                    <a:pt x="592319" y="351228"/>
                    <a:pt x="694428" y="288948"/>
                  </a:cubicBezTo>
                  <a:cubicBezTo>
                    <a:pt x="743673" y="258533"/>
                    <a:pt x="774088" y="215082"/>
                    <a:pt x="784227" y="159320"/>
                  </a:cubicBezTo>
                  <a:cubicBezTo>
                    <a:pt x="793641" y="107179"/>
                    <a:pt x="788572" y="53589"/>
                    <a:pt x="784227" y="0"/>
                  </a:cubicBezTo>
                  <a:cubicBezTo>
                    <a:pt x="731361" y="105006"/>
                    <a:pt x="642287" y="157872"/>
                    <a:pt x="539453" y="194081"/>
                  </a:cubicBezTo>
                  <a:cubicBezTo>
                    <a:pt x="402583" y="241152"/>
                    <a:pt x="262816" y="261430"/>
                    <a:pt x="120152" y="260705"/>
                  </a:cubicBezTo>
                  <a:cubicBezTo>
                    <a:pt x="81770" y="260705"/>
                    <a:pt x="29629" y="241877"/>
                    <a:pt x="8628" y="267947"/>
                  </a:cubicBezTo>
                  <a:cubicBezTo>
                    <a:pt x="-11649" y="293294"/>
                    <a:pt x="10077" y="343986"/>
                    <a:pt x="10801" y="383092"/>
                  </a:cubicBezTo>
                  <a:cubicBezTo>
                    <a:pt x="11525" y="407714"/>
                    <a:pt x="21663" y="409887"/>
                    <a:pt x="39768" y="409887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6CB5FCD-F9E2-46F1-95A4-2914B369E449}"/>
                </a:ext>
              </a:extLst>
            </p:cNvPr>
            <p:cNvSpPr/>
            <p:nvPr/>
          </p:nvSpPr>
          <p:spPr>
            <a:xfrm>
              <a:off x="5740746" y="2884272"/>
              <a:ext cx="209813" cy="180617"/>
            </a:xfrm>
            <a:custGeom>
              <a:avLst/>
              <a:gdLst>
                <a:gd name="connsiteX0" fmla="*/ 1128 w 209813"/>
                <a:gd name="connsiteY0" fmla="*/ 34903 h 180617"/>
                <a:gd name="connsiteX1" fmla="*/ 19957 w 209813"/>
                <a:gd name="connsiteY1" fmla="*/ 48663 h 180617"/>
                <a:gd name="connsiteX2" fmla="*/ 49648 w 209813"/>
                <a:gd name="connsiteY2" fmla="*/ 60250 h 180617"/>
                <a:gd name="connsiteX3" fmla="*/ 25750 w 209813"/>
                <a:gd name="connsiteY3" fmla="*/ 73285 h 180617"/>
                <a:gd name="connsiteX4" fmla="*/ 8370 w 209813"/>
                <a:gd name="connsiteY4" fmla="*/ 89941 h 180617"/>
                <a:gd name="connsiteX5" fmla="*/ 25026 w 209813"/>
                <a:gd name="connsiteY5" fmla="*/ 106597 h 180617"/>
                <a:gd name="connsiteX6" fmla="*/ 51821 w 209813"/>
                <a:gd name="connsiteY6" fmla="*/ 122529 h 180617"/>
                <a:gd name="connsiteX7" fmla="*/ 25026 w 209813"/>
                <a:gd name="connsiteY7" fmla="*/ 134116 h 180617"/>
                <a:gd name="connsiteX8" fmla="*/ 9818 w 209813"/>
                <a:gd name="connsiteY8" fmla="*/ 152221 h 180617"/>
                <a:gd name="connsiteX9" fmla="*/ 25026 w 209813"/>
                <a:gd name="connsiteY9" fmla="*/ 167429 h 180617"/>
                <a:gd name="connsiteX10" fmla="*/ 131481 w 209813"/>
                <a:gd name="connsiteY10" fmla="*/ 180464 h 180617"/>
                <a:gd name="connsiteX11" fmla="*/ 209692 w 209813"/>
                <a:gd name="connsiteY11" fmla="*/ 99355 h 180617"/>
                <a:gd name="connsiteX12" fmla="*/ 207520 w 209813"/>
                <a:gd name="connsiteY12" fmla="*/ 52284 h 180617"/>
                <a:gd name="connsiteX13" fmla="*/ 194485 w 209813"/>
                <a:gd name="connsiteY13" fmla="*/ 29834 h 180617"/>
                <a:gd name="connsiteX14" fmla="*/ 23578 w 209813"/>
                <a:gd name="connsiteY14" fmla="*/ 143 h 180617"/>
                <a:gd name="connsiteX15" fmla="*/ 1128 w 209813"/>
                <a:gd name="connsiteY15" fmla="*/ 34903 h 18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9813" h="180617">
                  <a:moveTo>
                    <a:pt x="1128" y="34903"/>
                  </a:moveTo>
                  <a:cubicBezTo>
                    <a:pt x="-3941" y="53732"/>
                    <a:pt x="9094" y="49387"/>
                    <a:pt x="19957" y="48663"/>
                  </a:cubicBezTo>
                  <a:cubicBezTo>
                    <a:pt x="31544" y="48663"/>
                    <a:pt x="47476" y="45766"/>
                    <a:pt x="49648" y="60250"/>
                  </a:cubicBezTo>
                  <a:cubicBezTo>
                    <a:pt x="51821" y="73285"/>
                    <a:pt x="36613" y="73285"/>
                    <a:pt x="25750" y="73285"/>
                  </a:cubicBezTo>
                  <a:cubicBezTo>
                    <a:pt x="14163" y="74009"/>
                    <a:pt x="8370" y="78354"/>
                    <a:pt x="8370" y="89941"/>
                  </a:cubicBezTo>
                  <a:cubicBezTo>
                    <a:pt x="8370" y="101528"/>
                    <a:pt x="12715" y="105873"/>
                    <a:pt x="25026" y="106597"/>
                  </a:cubicBezTo>
                  <a:cubicBezTo>
                    <a:pt x="35889" y="107322"/>
                    <a:pt x="52545" y="108046"/>
                    <a:pt x="51821" y="122529"/>
                  </a:cubicBezTo>
                  <a:cubicBezTo>
                    <a:pt x="51097" y="134840"/>
                    <a:pt x="35889" y="134116"/>
                    <a:pt x="25026" y="134116"/>
                  </a:cubicBezTo>
                  <a:cubicBezTo>
                    <a:pt x="11991" y="134116"/>
                    <a:pt x="9818" y="142082"/>
                    <a:pt x="9818" y="152221"/>
                  </a:cubicBezTo>
                  <a:cubicBezTo>
                    <a:pt x="10542" y="163083"/>
                    <a:pt x="15612" y="168877"/>
                    <a:pt x="25026" y="167429"/>
                  </a:cubicBezTo>
                  <a:cubicBezTo>
                    <a:pt x="61235" y="162359"/>
                    <a:pt x="95272" y="180464"/>
                    <a:pt x="131481" y="180464"/>
                  </a:cubicBezTo>
                  <a:cubicBezTo>
                    <a:pt x="210416" y="181188"/>
                    <a:pt x="210416" y="182636"/>
                    <a:pt x="209692" y="99355"/>
                  </a:cubicBezTo>
                  <a:cubicBezTo>
                    <a:pt x="208968" y="89217"/>
                    <a:pt x="207520" y="70388"/>
                    <a:pt x="207520" y="52284"/>
                  </a:cubicBezTo>
                  <a:cubicBezTo>
                    <a:pt x="207520" y="42145"/>
                    <a:pt x="205347" y="32007"/>
                    <a:pt x="194485" y="29834"/>
                  </a:cubicBezTo>
                  <a:cubicBezTo>
                    <a:pt x="137998" y="18971"/>
                    <a:pt x="80788" y="8109"/>
                    <a:pt x="23578" y="143"/>
                  </a:cubicBezTo>
                  <a:cubicBezTo>
                    <a:pt x="-320" y="-2030"/>
                    <a:pt x="4749" y="21144"/>
                    <a:pt x="1128" y="34903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7299188-F3DD-4DC3-BFC8-C57195B5B6D6}"/>
                </a:ext>
              </a:extLst>
            </p:cNvPr>
            <p:cNvSpPr/>
            <p:nvPr/>
          </p:nvSpPr>
          <p:spPr>
            <a:xfrm>
              <a:off x="5854846" y="2875944"/>
              <a:ext cx="123835" cy="104786"/>
            </a:xfrm>
            <a:custGeom>
              <a:avLst/>
              <a:gdLst>
                <a:gd name="connsiteX0" fmla="*/ 123835 w 123835"/>
                <a:gd name="connsiteY0" fmla="*/ 104787 h 104786"/>
                <a:gd name="connsiteX1" fmla="*/ 123111 w 123835"/>
                <a:gd name="connsiteY1" fmla="*/ 38886 h 104786"/>
                <a:gd name="connsiteX2" fmla="*/ 103558 w 123835"/>
                <a:gd name="connsiteY2" fmla="*/ 12816 h 104786"/>
                <a:gd name="connsiteX3" fmla="*/ 0 w 123835"/>
                <a:gd name="connsiteY3" fmla="*/ 1229 h 104786"/>
                <a:gd name="connsiteX4" fmla="*/ 79660 w 123835"/>
                <a:gd name="connsiteY4" fmla="*/ 19333 h 104786"/>
                <a:gd name="connsiteX5" fmla="*/ 110800 w 123835"/>
                <a:gd name="connsiteY5" fmla="*/ 54094 h 104786"/>
                <a:gd name="connsiteX6" fmla="*/ 123835 w 123835"/>
                <a:gd name="connsiteY6" fmla="*/ 104787 h 104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35" h="104786">
                  <a:moveTo>
                    <a:pt x="123835" y="104787"/>
                  </a:moveTo>
                  <a:cubicBezTo>
                    <a:pt x="123835" y="83061"/>
                    <a:pt x="123835" y="61336"/>
                    <a:pt x="123111" y="38886"/>
                  </a:cubicBezTo>
                  <a:cubicBezTo>
                    <a:pt x="123111" y="26575"/>
                    <a:pt x="117317" y="15712"/>
                    <a:pt x="103558" y="12816"/>
                  </a:cubicBezTo>
                  <a:cubicBezTo>
                    <a:pt x="69521" y="4850"/>
                    <a:pt x="35485" y="-3116"/>
                    <a:pt x="0" y="1229"/>
                  </a:cubicBezTo>
                  <a:cubicBezTo>
                    <a:pt x="26071" y="9919"/>
                    <a:pt x="52865" y="15712"/>
                    <a:pt x="79660" y="19333"/>
                  </a:cubicBezTo>
                  <a:cubicBezTo>
                    <a:pt x="102110" y="22230"/>
                    <a:pt x="111524" y="31644"/>
                    <a:pt x="110800" y="54094"/>
                  </a:cubicBezTo>
                  <a:cubicBezTo>
                    <a:pt x="110076" y="71474"/>
                    <a:pt x="107179" y="88855"/>
                    <a:pt x="123835" y="104787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D7C5134A-3D66-4039-A6CC-8F3FB15EBB70}"/>
                </a:ext>
              </a:extLst>
            </p:cNvPr>
            <p:cNvSpPr/>
            <p:nvPr/>
          </p:nvSpPr>
          <p:spPr>
            <a:xfrm>
              <a:off x="5560262" y="2752614"/>
              <a:ext cx="1293955" cy="998705"/>
            </a:xfrm>
            <a:custGeom>
              <a:avLst/>
              <a:gdLst>
                <a:gd name="connsiteX0" fmla="*/ 1293955 w 1293955"/>
                <a:gd name="connsiteY0" fmla="*/ 923332 h 998705"/>
                <a:gd name="connsiteX1" fmla="*/ 1267161 w 1293955"/>
                <a:gd name="connsiteY1" fmla="*/ 646694 h 998705"/>
                <a:gd name="connsiteX2" fmla="*/ 1267161 w 1293955"/>
                <a:gd name="connsiteY2" fmla="*/ 585863 h 998705"/>
                <a:gd name="connsiteX3" fmla="*/ 1259919 w 1293955"/>
                <a:gd name="connsiteY3" fmla="*/ 553999 h 998705"/>
                <a:gd name="connsiteX4" fmla="*/ 1255574 w 1293955"/>
                <a:gd name="connsiteY4" fmla="*/ 548930 h 998705"/>
                <a:gd name="connsiteX5" fmla="*/ 1232400 w 1293955"/>
                <a:gd name="connsiteY5" fmla="*/ 302708 h 998705"/>
                <a:gd name="connsiteX6" fmla="*/ 1214295 w 1293955"/>
                <a:gd name="connsiteY6" fmla="*/ 154251 h 998705"/>
                <a:gd name="connsiteX7" fmla="*/ 1162878 w 1293955"/>
                <a:gd name="connsiteY7" fmla="*/ 197702 h 998705"/>
                <a:gd name="connsiteX8" fmla="*/ 1107841 w 1293955"/>
                <a:gd name="connsiteY8" fmla="*/ 232462 h 998705"/>
                <a:gd name="connsiteX9" fmla="*/ 537910 w 1293955"/>
                <a:gd name="connsiteY9" fmla="*/ 343986 h 998705"/>
                <a:gd name="connsiteX10" fmla="*/ 426386 w 1293955"/>
                <a:gd name="connsiteY10" fmla="*/ 359194 h 998705"/>
                <a:gd name="connsiteX11" fmla="*/ 390901 w 1293955"/>
                <a:gd name="connsiteY11" fmla="*/ 361367 h 998705"/>
                <a:gd name="connsiteX12" fmla="*/ 204786 w 1293955"/>
                <a:gd name="connsiteY12" fmla="*/ 333124 h 998705"/>
                <a:gd name="connsiteX13" fmla="*/ 167129 w 1293955"/>
                <a:gd name="connsiteY13" fmla="*/ 309950 h 998705"/>
                <a:gd name="connsiteX14" fmla="*/ 118608 w 1293955"/>
                <a:gd name="connsiteY14" fmla="*/ 249843 h 998705"/>
                <a:gd name="connsiteX15" fmla="*/ 78778 w 1293955"/>
                <a:gd name="connsiteY15" fmla="*/ 215082 h 998705"/>
                <a:gd name="connsiteX16" fmla="*/ 107022 w 1293955"/>
                <a:gd name="connsiteY16" fmla="*/ 225221 h 998705"/>
                <a:gd name="connsiteX17" fmla="*/ 151197 w 1293955"/>
                <a:gd name="connsiteY17" fmla="*/ 244773 h 998705"/>
                <a:gd name="connsiteX18" fmla="*/ 156990 w 1293955"/>
                <a:gd name="connsiteY18" fmla="*/ 199150 h 998705"/>
                <a:gd name="connsiteX19" fmla="*/ 157714 w 1293955"/>
                <a:gd name="connsiteY19" fmla="*/ 155699 h 998705"/>
                <a:gd name="connsiteX20" fmla="*/ 113539 w 1293955"/>
                <a:gd name="connsiteY20" fmla="*/ 80384 h 998705"/>
                <a:gd name="connsiteX21" fmla="*/ 56329 w 1293955"/>
                <a:gd name="connsiteY21" fmla="*/ 17380 h 998705"/>
                <a:gd name="connsiteX22" fmla="*/ 41121 w 1293955"/>
                <a:gd name="connsiteY22" fmla="*/ 0 h 998705"/>
                <a:gd name="connsiteX23" fmla="*/ 26637 w 1293955"/>
                <a:gd name="connsiteY23" fmla="*/ 35485 h 998705"/>
                <a:gd name="connsiteX24" fmla="*/ 34603 w 1293955"/>
                <a:gd name="connsiteY24" fmla="*/ 50693 h 998705"/>
                <a:gd name="connsiteX25" fmla="*/ 35328 w 1293955"/>
                <a:gd name="connsiteY25" fmla="*/ 115869 h 998705"/>
                <a:gd name="connsiteX26" fmla="*/ 7084 w 1293955"/>
                <a:gd name="connsiteY26" fmla="*/ 501858 h 998705"/>
                <a:gd name="connsiteX27" fmla="*/ 3464 w 1293955"/>
                <a:gd name="connsiteY27" fmla="*/ 591656 h 998705"/>
                <a:gd name="connsiteX28" fmla="*/ 235202 w 1293955"/>
                <a:gd name="connsiteY28" fmla="*/ 661902 h 998705"/>
                <a:gd name="connsiteX29" fmla="*/ 320655 w 1293955"/>
                <a:gd name="connsiteY29" fmla="*/ 577897 h 998705"/>
                <a:gd name="connsiteX30" fmla="*/ 320655 w 1293955"/>
                <a:gd name="connsiteY30" fmla="*/ 511996 h 998705"/>
                <a:gd name="connsiteX31" fmla="*/ 327897 w 1293955"/>
                <a:gd name="connsiteY31" fmla="*/ 389610 h 998705"/>
                <a:gd name="connsiteX32" fmla="*/ 340208 w 1293955"/>
                <a:gd name="connsiteY32" fmla="*/ 418577 h 998705"/>
                <a:gd name="connsiteX33" fmla="*/ 334415 w 1293955"/>
                <a:gd name="connsiteY33" fmla="*/ 607588 h 998705"/>
                <a:gd name="connsiteX34" fmla="*/ 366279 w 1293955"/>
                <a:gd name="connsiteY34" fmla="*/ 651039 h 998705"/>
                <a:gd name="connsiteX35" fmla="*/ 446663 w 1293955"/>
                <a:gd name="connsiteY35" fmla="*/ 672040 h 998705"/>
                <a:gd name="connsiteX36" fmla="*/ 485768 w 1293955"/>
                <a:gd name="connsiteY36" fmla="*/ 726354 h 998705"/>
                <a:gd name="connsiteX37" fmla="*/ 390901 w 1293955"/>
                <a:gd name="connsiteY37" fmla="*/ 705353 h 998705"/>
                <a:gd name="connsiteX38" fmla="*/ 437248 w 1293955"/>
                <a:gd name="connsiteY38" fmla="*/ 727078 h 998705"/>
                <a:gd name="connsiteX39" fmla="*/ 535013 w 1293955"/>
                <a:gd name="connsiteY39" fmla="*/ 800221 h 998705"/>
                <a:gd name="connsiteX40" fmla="*/ 567601 w 1293955"/>
                <a:gd name="connsiteY40" fmla="*/ 799497 h 998705"/>
                <a:gd name="connsiteX41" fmla="*/ 583533 w 1293955"/>
                <a:gd name="connsiteY41" fmla="*/ 771978 h 998705"/>
                <a:gd name="connsiteX42" fmla="*/ 684194 w 1293955"/>
                <a:gd name="connsiteY42" fmla="*/ 801669 h 998705"/>
                <a:gd name="connsiteX43" fmla="*/ 764578 w 1293955"/>
                <a:gd name="connsiteY43" fmla="*/ 939263 h 998705"/>
                <a:gd name="connsiteX44" fmla="*/ 760958 w 1293955"/>
                <a:gd name="connsiteY44" fmla="*/ 946505 h 998705"/>
                <a:gd name="connsiteX45" fmla="*/ 544427 w 1293955"/>
                <a:gd name="connsiteY45" fmla="*/ 929849 h 998705"/>
                <a:gd name="connsiteX46" fmla="*/ 515460 w 1293955"/>
                <a:gd name="connsiteY46" fmla="*/ 939988 h 998705"/>
                <a:gd name="connsiteX47" fmla="*/ 540806 w 1293955"/>
                <a:gd name="connsiteY47" fmla="*/ 974749 h 998705"/>
                <a:gd name="connsiteX48" fmla="*/ 692160 w 1293955"/>
                <a:gd name="connsiteY48" fmla="*/ 992129 h 998705"/>
                <a:gd name="connsiteX49" fmla="*/ 1244711 w 1293955"/>
                <a:gd name="connsiteY49" fmla="*/ 945057 h 998705"/>
                <a:gd name="connsiteX50" fmla="*/ 1270057 w 1293955"/>
                <a:gd name="connsiteY50" fmla="*/ 903054 h 998705"/>
                <a:gd name="connsiteX51" fmla="*/ 1293955 w 1293955"/>
                <a:gd name="connsiteY51" fmla="*/ 923332 h 998705"/>
                <a:gd name="connsiteX52" fmla="*/ 1246883 w 1293955"/>
                <a:gd name="connsiteY52" fmla="*/ 607588 h 998705"/>
                <a:gd name="connsiteX53" fmla="*/ 1236021 w 1293955"/>
                <a:gd name="connsiteY53" fmla="*/ 609037 h 998705"/>
                <a:gd name="connsiteX54" fmla="*/ 1199087 w 1293955"/>
                <a:gd name="connsiteY54" fmla="*/ 246946 h 998705"/>
                <a:gd name="connsiteX55" fmla="*/ 1246883 w 1293955"/>
                <a:gd name="connsiteY55" fmla="*/ 607588 h 998705"/>
                <a:gd name="connsiteX56" fmla="*/ 762406 w 1293955"/>
                <a:gd name="connsiteY56" fmla="*/ 731423 h 998705"/>
                <a:gd name="connsiteX57" fmla="*/ 788476 w 1293955"/>
                <a:gd name="connsiteY57" fmla="*/ 725630 h 998705"/>
                <a:gd name="connsiteX58" fmla="*/ 1144774 w 1293955"/>
                <a:gd name="connsiteY58" fmla="*/ 673489 h 998705"/>
                <a:gd name="connsiteX59" fmla="*/ 1183880 w 1293955"/>
                <a:gd name="connsiteY59" fmla="*/ 656833 h 998705"/>
                <a:gd name="connsiteX60" fmla="*/ 1237469 w 1293955"/>
                <a:gd name="connsiteY60" fmla="*/ 645246 h 998705"/>
                <a:gd name="connsiteX61" fmla="*/ 1232400 w 1293955"/>
                <a:gd name="connsiteY61" fmla="*/ 705353 h 998705"/>
                <a:gd name="connsiteX62" fmla="*/ 1232400 w 1293955"/>
                <a:gd name="connsiteY62" fmla="*/ 705353 h 998705"/>
                <a:gd name="connsiteX63" fmla="*/ 1231676 w 1293955"/>
                <a:gd name="connsiteY63" fmla="*/ 706077 h 998705"/>
                <a:gd name="connsiteX64" fmla="*/ 1232400 w 1293955"/>
                <a:gd name="connsiteY64" fmla="*/ 705353 h 998705"/>
                <a:gd name="connsiteX65" fmla="*/ 1191121 w 1293955"/>
                <a:gd name="connsiteY65" fmla="*/ 706801 h 998705"/>
                <a:gd name="connsiteX66" fmla="*/ 910139 w 1293955"/>
                <a:gd name="connsiteY66" fmla="*/ 769081 h 998705"/>
                <a:gd name="connsiteX67" fmla="*/ 831927 w 1293955"/>
                <a:gd name="connsiteY67" fmla="*/ 779220 h 998705"/>
                <a:gd name="connsiteX68" fmla="*/ 773269 w 1293955"/>
                <a:gd name="connsiteY68" fmla="*/ 759667 h 998705"/>
                <a:gd name="connsiteX69" fmla="*/ 762406 w 1293955"/>
                <a:gd name="connsiteY69" fmla="*/ 731423 h 998705"/>
                <a:gd name="connsiteX70" fmla="*/ 1245435 w 1293955"/>
                <a:gd name="connsiteY70" fmla="*/ 878432 h 998705"/>
                <a:gd name="connsiteX71" fmla="*/ 833376 w 1293955"/>
                <a:gd name="connsiteY71" fmla="*/ 942884 h 998705"/>
                <a:gd name="connsiteX72" fmla="*/ 797167 w 1293955"/>
                <a:gd name="connsiteY72" fmla="*/ 908848 h 998705"/>
                <a:gd name="connsiteX73" fmla="*/ 776165 w 1293955"/>
                <a:gd name="connsiteY73" fmla="*/ 860328 h 998705"/>
                <a:gd name="connsiteX74" fmla="*/ 732714 w 1293955"/>
                <a:gd name="connsiteY74" fmla="*/ 795151 h 998705"/>
                <a:gd name="connsiteX75" fmla="*/ 738508 w 1293955"/>
                <a:gd name="connsiteY75" fmla="*/ 787185 h 998705"/>
                <a:gd name="connsiteX76" fmla="*/ 870309 w 1293955"/>
                <a:gd name="connsiteY76" fmla="*/ 882777 h 998705"/>
                <a:gd name="connsiteX77" fmla="*/ 874654 w 1293955"/>
                <a:gd name="connsiteY77" fmla="*/ 878432 h 998705"/>
                <a:gd name="connsiteX78" fmla="*/ 810202 w 1293955"/>
                <a:gd name="connsiteY78" fmla="*/ 791530 h 998705"/>
                <a:gd name="connsiteX79" fmla="*/ 1066562 w 1293955"/>
                <a:gd name="connsiteY79" fmla="*/ 761839 h 998705"/>
                <a:gd name="connsiteX80" fmla="*/ 1202708 w 1293955"/>
                <a:gd name="connsiteY80" fmla="*/ 729975 h 998705"/>
                <a:gd name="connsiteX81" fmla="*/ 1232400 w 1293955"/>
                <a:gd name="connsiteY81" fmla="*/ 706801 h 998705"/>
                <a:gd name="connsiteX82" fmla="*/ 1232400 w 1293955"/>
                <a:gd name="connsiteY82" fmla="*/ 706801 h 998705"/>
                <a:gd name="connsiteX83" fmla="*/ 1233124 w 1293955"/>
                <a:gd name="connsiteY83" fmla="*/ 706077 h 998705"/>
                <a:gd name="connsiteX84" fmla="*/ 1232400 w 1293955"/>
                <a:gd name="connsiteY84" fmla="*/ 706801 h 998705"/>
                <a:gd name="connsiteX85" fmla="*/ 1249056 w 1293955"/>
                <a:gd name="connsiteY85" fmla="*/ 715491 h 998705"/>
                <a:gd name="connsiteX86" fmla="*/ 1264264 w 1293955"/>
                <a:gd name="connsiteY86" fmla="*/ 851638 h 998705"/>
                <a:gd name="connsiteX87" fmla="*/ 1245435 w 1293955"/>
                <a:gd name="connsiteY87" fmla="*/ 878432 h 998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293955" h="998705">
                  <a:moveTo>
                    <a:pt x="1293955" y="923332"/>
                  </a:moveTo>
                  <a:cubicBezTo>
                    <a:pt x="1274402" y="830636"/>
                    <a:pt x="1272230" y="738665"/>
                    <a:pt x="1267161" y="646694"/>
                  </a:cubicBezTo>
                  <a:cubicBezTo>
                    <a:pt x="1262091" y="626417"/>
                    <a:pt x="1262091" y="606140"/>
                    <a:pt x="1267161" y="585863"/>
                  </a:cubicBezTo>
                  <a:cubicBezTo>
                    <a:pt x="1270057" y="573552"/>
                    <a:pt x="1271506" y="562689"/>
                    <a:pt x="1259919" y="553999"/>
                  </a:cubicBezTo>
                  <a:cubicBezTo>
                    <a:pt x="1258470" y="552551"/>
                    <a:pt x="1255574" y="550378"/>
                    <a:pt x="1255574" y="548930"/>
                  </a:cubicBezTo>
                  <a:cubicBezTo>
                    <a:pt x="1254125" y="465649"/>
                    <a:pt x="1238917" y="385265"/>
                    <a:pt x="1232400" y="302708"/>
                  </a:cubicBezTo>
                  <a:cubicBezTo>
                    <a:pt x="1228779" y="254912"/>
                    <a:pt x="1220813" y="206392"/>
                    <a:pt x="1214295" y="154251"/>
                  </a:cubicBezTo>
                  <a:cubicBezTo>
                    <a:pt x="1194018" y="171631"/>
                    <a:pt x="1179535" y="185391"/>
                    <a:pt x="1162878" y="197702"/>
                  </a:cubicBezTo>
                  <a:cubicBezTo>
                    <a:pt x="1145498" y="210737"/>
                    <a:pt x="1127393" y="223772"/>
                    <a:pt x="1107841" y="232462"/>
                  </a:cubicBezTo>
                  <a:cubicBezTo>
                    <a:pt x="926795" y="315743"/>
                    <a:pt x="737060" y="354849"/>
                    <a:pt x="537910" y="343986"/>
                  </a:cubicBezTo>
                  <a:cubicBezTo>
                    <a:pt x="499528" y="341814"/>
                    <a:pt x="461146" y="332399"/>
                    <a:pt x="426386" y="359194"/>
                  </a:cubicBezTo>
                  <a:cubicBezTo>
                    <a:pt x="416247" y="367160"/>
                    <a:pt x="402488" y="362815"/>
                    <a:pt x="390901" y="361367"/>
                  </a:cubicBezTo>
                  <a:cubicBezTo>
                    <a:pt x="329345" y="352676"/>
                    <a:pt x="267066" y="343262"/>
                    <a:pt x="204786" y="333124"/>
                  </a:cubicBezTo>
                  <a:cubicBezTo>
                    <a:pt x="189578" y="330227"/>
                    <a:pt x="170025" y="327330"/>
                    <a:pt x="167129" y="309950"/>
                  </a:cubicBezTo>
                  <a:cubicBezTo>
                    <a:pt x="162059" y="279534"/>
                    <a:pt x="138885" y="267223"/>
                    <a:pt x="118608" y="249843"/>
                  </a:cubicBezTo>
                  <a:cubicBezTo>
                    <a:pt x="104849" y="238980"/>
                    <a:pt x="91814" y="226669"/>
                    <a:pt x="78778" y="215082"/>
                  </a:cubicBezTo>
                  <a:cubicBezTo>
                    <a:pt x="91089" y="215082"/>
                    <a:pt x="99055" y="220875"/>
                    <a:pt x="107022" y="225221"/>
                  </a:cubicBezTo>
                  <a:cubicBezTo>
                    <a:pt x="121505" y="233186"/>
                    <a:pt x="137437" y="251291"/>
                    <a:pt x="151197" y="244773"/>
                  </a:cubicBezTo>
                  <a:cubicBezTo>
                    <a:pt x="167129" y="237531"/>
                    <a:pt x="154817" y="215082"/>
                    <a:pt x="156990" y="199150"/>
                  </a:cubicBezTo>
                  <a:cubicBezTo>
                    <a:pt x="158438" y="184666"/>
                    <a:pt x="156266" y="170183"/>
                    <a:pt x="157714" y="155699"/>
                  </a:cubicBezTo>
                  <a:cubicBezTo>
                    <a:pt x="160611" y="120214"/>
                    <a:pt x="146127" y="94868"/>
                    <a:pt x="113539" y="80384"/>
                  </a:cubicBezTo>
                  <a:cubicBezTo>
                    <a:pt x="85296" y="67349"/>
                    <a:pt x="66467" y="47072"/>
                    <a:pt x="56329" y="17380"/>
                  </a:cubicBezTo>
                  <a:cubicBezTo>
                    <a:pt x="53432" y="8690"/>
                    <a:pt x="51984" y="724"/>
                    <a:pt x="41121" y="0"/>
                  </a:cubicBezTo>
                  <a:cubicBezTo>
                    <a:pt x="27361" y="8690"/>
                    <a:pt x="27361" y="22450"/>
                    <a:pt x="26637" y="35485"/>
                  </a:cubicBezTo>
                  <a:cubicBezTo>
                    <a:pt x="28810" y="41278"/>
                    <a:pt x="30982" y="46348"/>
                    <a:pt x="34603" y="50693"/>
                  </a:cubicBezTo>
                  <a:cubicBezTo>
                    <a:pt x="34603" y="72418"/>
                    <a:pt x="36776" y="94144"/>
                    <a:pt x="35328" y="115869"/>
                  </a:cubicBezTo>
                  <a:cubicBezTo>
                    <a:pt x="25913" y="244773"/>
                    <a:pt x="15050" y="372954"/>
                    <a:pt x="7084" y="501858"/>
                  </a:cubicBezTo>
                  <a:cubicBezTo>
                    <a:pt x="4912" y="531549"/>
                    <a:pt x="-5227" y="561965"/>
                    <a:pt x="3464" y="591656"/>
                  </a:cubicBezTo>
                  <a:cubicBezTo>
                    <a:pt x="68640" y="650315"/>
                    <a:pt x="149024" y="662626"/>
                    <a:pt x="235202" y="661902"/>
                  </a:cubicBezTo>
                  <a:cubicBezTo>
                    <a:pt x="320655" y="661902"/>
                    <a:pt x="320655" y="661902"/>
                    <a:pt x="320655" y="577897"/>
                  </a:cubicBezTo>
                  <a:cubicBezTo>
                    <a:pt x="320655" y="556171"/>
                    <a:pt x="319931" y="534446"/>
                    <a:pt x="320655" y="511996"/>
                  </a:cubicBezTo>
                  <a:cubicBezTo>
                    <a:pt x="322103" y="472891"/>
                    <a:pt x="325000" y="432336"/>
                    <a:pt x="327897" y="389610"/>
                  </a:cubicBezTo>
                  <a:cubicBezTo>
                    <a:pt x="343829" y="399024"/>
                    <a:pt x="340208" y="409887"/>
                    <a:pt x="340208" y="418577"/>
                  </a:cubicBezTo>
                  <a:cubicBezTo>
                    <a:pt x="338760" y="481581"/>
                    <a:pt x="337311" y="544584"/>
                    <a:pt x="334415" y="607588"/>
                  </a:cubicBezTo>
                  <a:cubicBezTo>
                    <a:pt x="333690" y="632211"/>
                    <a:pt x="341656" y="645970"/>
                    <a:pt x="366279" y="651039"/>
                  </a:cubicBezTo>
                  <a:cubicBezTo>
                    <a:pt x="393797" y="656833"/>
                    <a:pt x="419868" y="666971"/>
                    <a:pt x="446663" y="672040"/>
                  </a:cubicBezTo>
                  <a:cubicBezTo>
                    <a:pt x="477078" y="677834"/>
                    <a:pt x="490114" y="694490"/>
                    <a:pt x="485768" y="726354"/>
                  </a:cubicBezTo>
                  <a:cubicBezTo>
                    <a:pt x="455353" y="719837"/>
                    <a:pt x="425661" y="713319"/>
                    <a:pt x="390901" y="705353"/>
                  </a:cubicBezTo>
                  <a:cubicBezTo>
                    <a:pt x="406833" y="721285"/>
                    <a:pt x="423489" y="721285"/>
                    <a:pt x="437248" y="727078"/>
                  </a:cubicBezTo>
                  <a:cubicBezTo>
                    <a:pt x="474906" y="743734"/>
                    <a:pt x="521978" y="746631"/>
                    <a:pt x="535013" y="800221"/>
                  </a:cubicBezTo>
                  <a:cubicBezTo>
                    <a:pt x="541531" y="824843"/>
                    <a:pt x="557462" y="816877"/>
                    <a:pt x="567601" y="799497"/>
                  </a:cubicBezTo>
                  <a:cubicBezTo>
                    <a:pt x="572670" y="790082"/>
                    <a:pt x="575567" y="777771"/>
                    <a:pt x="583533" y="771978"/>
                  </a:cubicBezTo>
                  <a:cubicBezTo>
                    <a:pt x="596568" y="761839"/>
                    <a:pt x="672607" y="787910"/>
                    <a:pt x="684194" y="801669"/>
                  </a:cubicBezTo>
                  <a:cubicBezTo>
                    <a:pt x="718955" y="842223"/>
                    <a:pt x="729094" y="898709"/>
                    <a:pt x="764578" y="939263"/>
                  </a:cubicBezTo>
                  <a:cubicBezTo>
                    <a:pt x="764578" y="939988"/>
                    <a:pt x="762406" y="942884"/>
                    <a:pt x="760958" y="946505"/>
                  </a:cubicBezTo>
                  <a:cubicBezTo>
                    <a:pt x="689264" y="940712"/>
                    <a:pt x="616845" y="934194"/>
                    <a:pt x="544427" y="929849"/>
                  </a:cubicBezTo>
                  <a:cubicBezTo>
                    <a:pt x="535013" y="929125"/>
                    <a:pt x="514736" y="915366"/>
                    <a:pt x="515460" y="939988"/>
                  </a:cubicBezTo>
                  <a:cubicBezTo>
                    <a:pt x="515460" y="954471"/>
                    <a:pt x="514012" y="972576"/>
                    <a:pt x="540806" y="974749"/>
                  </a:cubicBezTo>
                  <a:cubicBezTo>
                    <a:pt x="591499" y="978369"/>
                    <a:pt x="641468" y="988508"/>
                    <a:pt x="692160" y="992129"/>
                  </a:cubicBezTo>
                  <a:cubicBezTo>
                    <a:pt x="878999" y="1005888"/>
                    <a:pt x="1063665" y="1001543"/>
                    <a:pt x="1244711" y="945057"/>
                  </a:cubicBezTo>
                  <a:cubicBezTo>
                    <a:pt x="1267161" y="937815"/>
                    <a:pt x="1284541" y="931298"/>
                    <a:pt x="1270057" y="903054"/>
                  </a:cubicBezTo>
                  <a:cubicBezTo>
                    <a:pt x="1287438" y="903054"/>
                    <a:pt x="1275127" y="922607"/>
                    <a:pt x="1293955" y="923332"/>
                  </a:cubicBezTo>
                  <a:close/>
                  <a:moveTo>
                    <a:pt x="1246883" y="607588"/>
                  </a:moveTo>
                  <a:cubicBezTo>
                    <a:pt x="1243263" y="608313"/>
                    <a:pt x="1239642" y="608313"/>
                    <a:pt x="1236021" y="609037"/>
                  </a:cubicBezTo>
                  <a:cubicBezTo>
                    <a:pt x="1212847" y="490271"/>
                    <a:pt x="1201984" y="370057"/>
                    <a:pt x="1199087" y="246946"/>
                  </a:cubicBezTo>
                  <a:cubicBezTo>
                    <a:pt x="1215019" y="367160"/>
                    <a:pt x="1230227" y="488098"/>
                    <a:pt x="1246883" y="607588"/>
                  </a:cubicBezTo>
                  <a:close/>
                  <a:moveTo>
                    <a:pt x="762406" y="731423"/>
                  </a:moveTo>
                  <a:cubicBezTo>
                    <a:pt x="767475" y="720561"/>
                    <a:pt x="779786" y="726354"/>
                    <a:pt x="788476" y="725630"/>
                  </a:cubicBezTo>
                  <a:cubicBezTo>
                    <a:pt x="908691" y="721285"/>
                    <a:pt x="1028181" y="707525"/>
                    <a:pt x="1144774" y="673489"/>
                  </a:cubicBezTo>
                  <a:cubicBezTo>
                    <a:pt x="1158533" y="669868"/>
                    <a:pt x="1173017" y="666971"/>
                    <a:pt x="1183880" y="656833"/>
                  </a:cubicBezTo>
                  <a:cubicBezTo>
                    <a:pt x="1200536" y="643073"/>
                    <a:pt x="1222261" y="628590"/>
                    <a:pt x="1237469" y="645246"/>
                  </a:cubicBezTo>
                  <a:cubicBezTo>
                    <a:pt x="1251953" y="659730"/>
                    <a:pt x="1246883" y="686524"/>
                    <a:pt x="1232400" y="705353"/>
                  </a:cubicBezTo>
                  <a:cubicBezTo>
                    <a:pt x="1232400" y="705353"/>
                    <a:pt x="1232400" y="705353"/>
                    <a:pt x="1232400" y="705353"/>
                  </a:cubicBezTo>
                  <a:lnTo>
                    <a:pt x="1231676" y="706077"/>
                  </a:lnTo>
                  <a:cubicBezTo>
                    <a:pt x="1231676" y="706077"/>
                    <a:pt x="1232400" y="705353"/>
                    <a:pt x="1232400" y="705353"/>
                  </a:cubicBezTo>
                  <a:cubicBezTo>
                    <a:pt x="1217916" y="701008"/>
                    <a:pt x="1204157" y="700284"/>
                    <a:pt x="1191121" y="706801"/>
                  </a:cubicBezTo>
                  <a:cubicBezTo>
                    <a:pt x="1102771" y="754597"/>
                    <a:pt x="1005007" y="753873"/>
                    <a:pt x="910139" y="769081"/>
                  </a:cubicBezTo>
                  <a:cubicBezTo>
                    <a:pt x="884068" y="773426"/>
                    <a:pt x="858722" y="776323"/>
                    <a:pt x="831927" y="779220"/>
                  </a:cubicBezTo>
                  <a:cubicBezTo>
                    <a:pt x="809478" y="781392"/>
                    <a:pt x="788476" y="779220"/>
                    <a:pt x="773269" y="759667"/>
                  </a:cubicBezTo>
                  <a:cubicBezTo>
                    <a:pt x="766751" y="752425"/>
                    <a:pt x="757337" y="743010"/>
                    <a:pt x="762406" y="731423"/>
                  </a:cubicBezTo>
                  <a:close/>
                  <a:moveTo>
                    <a:pt x="1245435" y="878432"/>
                  </a:moveTo>
                  <a:cubicBezTo>
                    <a:pt x="1112910" y="930573"/>
                    <a:pt x="973143" y="941436"/>
                    <a:pt x="833376" y="942884"/>
                  </a:cubicBezTo>
                  <a:cubicBezTo>
                    <a:pt x="806581" y="942884"/>
                    <a:pt x="795718" y="935643"/>
                    <a:pt x="797167" y="908848"/>
                  </a:cubicBezTo>
                  <a:cubicBezTo>
                    <a:pt x="798615" y="889295"/>
                    <a:pt x="787028" y="874811"/>
                    <a:pt x="776165" y="860328"/>
                  </a:cubicBezTo>
                  <a:cubicBezTo>
                    <a:pt x="760233" y="839326"/>
                    <a:pt x="743577" y="819049"/>
                    <a:pt x="732714" y="795151"/>
                  </a:cubicBezTo>
                  <a:cubicBezTo>
                    <a:pt x="734887" y="792255"/>
                    <a:pt x="736335" y="790082"/>
                    <a:pt x="738508" y="787185"/>
                  </a:cubicBezTo>
                  <a:cubicBezTo>
                    <a:pt x="782683" y="819049"/>
                    <a:pt x="826858" y="850913"/>
                    <a:pt x="870309" y="882777"/>
                  </a:cubicBezTo>
                  <a:cubicBezTo>
                    <a:pt x="871757" y="881329"/>
                    <a:pt x="873206" y="879881"/>
                    <a:pt x="874654" y="878432"/>
                  </a:cubicBezTo>
                  <a:cubicBezTo>
                    <a:pt x="853653" y="850189"/>
                    <a:pt x="833376" y="821946"/>
                    <a:pt x="810202" y="791530"/>
                  </a:cubicBezTo>
                  <a:cubicBezTo>
                    <a:pt x="898552" y="779220"/>
                    <a:pt x="983281" y="779220"/>
                    <a:pt x="1066562" y="761839"/>
                  </a:cubicBezTo>
                  <a:cubicBezTo>
                    <a:pt x="1112186" y="751700"/>
                    <a:pt x="1157809" y="741562"/>
                    <a:pt x="1202708" y="729975"/>
                  </a:cubicBezTo>
                  <a:cubicBezTo>
                    <a:pt x="1215744" y="727078"/>
                    <a:pt x="1225158" y="718388"/>
                    <a:pt x="1232400" y="706801"/>
                  </a:cubicBezTo>
                  <a:cubicBezTo>
                    <a:pt x="1232400" y="706801"/>
                    <a:pt x="1232400" y="706801"/>
                    <a:pt x="1232400" y="706801"/>
                  </a:cubicBezTo>
                  <a:lnTo>
                    <a:pt x="1233124" y="706077"/>
                  </a:lnTo>
                  <a:cubicBezTo>
                    <a:pt x="1233124" y="706077"/>
                    <a:pt x="1233124" y="706801"/>
                    <a:pt x="1232400" y="706801"/>
                  </a:cubicBezTo>
                  <a:cubicBezTo>
                    <a:pt x="1242538" y="701732"/>
                    <a:pt x="1247608" y="703904"/>
                    <a:pt x="1249056" y="715491"/>
                  </a:cubicBezTo>
                  <a:cubicBezTo>
                    <a:pt x="1254125" y="761115"/>
                    <a:pt x="1259194" y="806014"/>
                    <a:pt x="1264264" y="851638"/>
                  </a:cubicBezTo>
                  <a:cubicBezTo>
                    <a:pt x="1267161" y="867570"/>
                    <a:pt x="1260643" y="872639"/>
                    <a:pt x="1245435" y="878432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0BE0844-2C32-434E-ACBA-4CCAA9132A07}"/>
                </a:ext>
              </a:extLst>
            </p:cNvPr>
            <p:cNvSpPr/>
            <p:nvPr/>
          </p:nvSpPr>
          <p:spPr>
            <a:xfrm>
              <a:off x="5902366" y="3638454"/>
              <a:ext cx="152354" cy="75707"/>
            </a:xfrm>
            <a:custGeom>
              <a:avLst/>
              <a:gdLst>
                <a:gd name="connsiteX0" fmla="*/ 152355 w 152354"/>
                <a:gd name="connsiteY0" fmla="*/ 68631 h 75707"/>
                <a:gd name="connsiteX1" fmla="*/ 140044 w 152354"/>
                <a:gd name="connsiteY1" fmla="*/ 49803 h 75707"/>
                <a:gd name="connsiteX2" fmla="*/ 34313 w 152354"/>
                <a:gd name="connsiteY2" fmla="*/ 3455 h 75707"/>
                <a:gd name="connsiteX3" fmla="*/ 3898 w 152354"/>
                <a:gd name="connsiteY3" fmla="*/ 6352 h 75707"/>
                <a:gd name="connsiteX4" fmla="*/ 8243 w 152354"/>
                <a:gd name="connsiteY4" fmla="*/ 30974 h 75707"/>
                <a:gd name="connsiteX5" fmla="*/ 39382 w 152354"/>
                <a:gd name="connsiteY5" fmla="*/ 52700 h 75707"/>
                <a:gd name="connsiteX6" fmla="*/ 131354 w 152354"/>
                <a:gd name="connsiteY6" fmla="*/ 72977 h 75707"/>
                <a:gd name="connsiteX7" fmla="*/ 152355 w 152354"/>
                <a:gd name="connsiteY7" fmla="*/ 68631 h 75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354" h="75707">
                  <a:moveTo>
                    <a:pt x="152355" y="68631"/>
                  </a:moveTo>
                  <a:cubicBezTo>
                    <a:pt x="152355" y="62114"/>
                    <a:pt x="148010" y="54148"/>
                    <a:pt x="140044" y="49803"/>
                  </a:cubicBezTo>
                  <a:cubicBezTo>
                    <a:pt x="106731" y="29526"/>
                    <a:pt x="70522" y="17215"/>
                    <a:pt x="34313" y="3455"/>
                  </a:cubicBezTo>
                  <a:cubicBezTo>
                    <a:pt x="22726" y="-890"/>
                    <a:pt x="12588" y="-2338"/>
                    <a:pt x="3898" y="6352"/>
                  </a:cubicBezTo>
                  <a:cubicBezTo>
                    <a:pt x="-5517" y="15042"/>
                    <a:pt x="4622" y="23732"/>
                    <a:pt x="8243" y="30974"/>
                  </a:cubicBezTo>
                  <a:cubicBezTo>
                    <a:pt x="14036" y="42561"/>
                    <a:pt x="24899" y="49803"/>
                    <a:pt x="39382" y="52700"/>
                  </a:cubicBezTo>
                  <a:cubicBezTo>
                    <a:pt x="71246" y="59217"/>
                    <a:pt x="103110" y="67183"/>
                    <a:pt x="131354" y="72977"/>
                  </a:cubicBezTo>
                  <a:cubicBezTo>
                    <a:pt x="141492" y="75873"/>
                    <a:pt x="150906" y="78770"/>
                    <a:pt x="152355" y="68631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A3A7C56-DC72-4C44-998D-70649AB1DDFE}"/>
                </a:ext>
              </a:extLst>
            </p:cNvPr>
            <p:cNvSpPr/>
            <p:nvPr/>
          </p:nvSpPr>
          <p:spPr>
            <a:xfrm>
              <a:off x="6025934" y="3609321"/>
              <a:ext cx="104825" cy="28967"/>
            </a:xfrm>
            <a:custGeom>
              <a:avLst/>
              <a:gdLst>
                <a:gd name="connsiteX0" fmla="*/ 104825 w 104825"/>
                <a:gd name="connsiteY0" fmla="*/ 17380 h 28967"/>
                <a:gd name="connsiteX1" fmla="*/ 543 w 104825"/>
                <a:gd name="connsiteY1" fmla="*/ 0 h 28967"/>
                <a:gd name="connsiteX2" fmla="*/ 543 w 104825"/>
                <a:gd name="connsiteY2" fmla="*/ 13759 h 28967"/>
                <a:gd name="connsiteX3" fmla="*/ 104101 w 104825"/>
                <a:gd name="connsiteY3" fmla="*/ 28967 h 28967"/>
                <a:gd name="connsiteX4" fmla="*/ 104825 w 104825"/>
                <a:gd name="connsiteY4" fmla="*/ 17380 h 2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825" h="28967">
                  <a:moveTo>
                    <a:pt x="104825" y="17380"/>
                  </a:moveTo>
                  <a:cubicBezTo>
                    <a:pt x="70065" y="10863"/>
                    <a:pt x="35304" y="5794"/>
                    <a:pt x="543" y="0"/>
                  </a:cubicBezTo>
                  <a:cubicBezTo>
                    <a:pt x="-181" y="3621"/>
                    <a:pt x="-181" y="8690"/>
                    <a:pt x="543" y="13759"/>
                  </a:cubicBezTo>
                  <a:cubicBezTo>
                    <a:pt x="35304" y="18829"/>
                    <a:pt x="69340" y="23898"/>
                    <a:pt x="104101" y="28967"/>
                  </a:cubicBezTo>
                  <a:cubicBezTo>
                    <a:pt x="104101" y="24622"/>
                    <a:pt x="104825" y="21725"/>
                    <a:pt x="104825" y="17380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008D0A4-A549-4B83-A4CB-3D495AC26F30}"/>
                </a:ext>
              </a:extLst>
            </p:cNvPr>
            <p:cNvSpPr/>
            <p:nvPr/>
          </p:nvSpPr>
          <p:spPr>
            <a:xfrm>
              <a:off x="5997324" y="3723017"/>
              <a:ext cx="28412" cy="38509"/>
            </a:xfrm>
            <a:custGeom>
              <a:avLst/>
              <a:gdLst>
                <a:gd name="connsiteX0" fmla="*/ 14670 w 28412"/>
                <a:gd name="connsiteY0" fmla="*/ 37658 h 38509"/>
                <a:gd name="connsiteX1" fmla="*/ 26257 w 28412"/>
                <a:gd name="connsiteY1" fmla="*/ 31140 h 38509"/>
                <a:gd name="connsiteX2" fmla="*/ 187 w 28412"/>
                <a:gd name="connsiteY2" fmla="*/ 0 h 38509"/>
                <a:gd name="connsiteX3" fmla="*/ 14670 w 28412"/>
                <a:gd name="connsiteY3" fmla="*/ 37658 h 38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12" h="38509">
                  <a:moveTo>
                    <a:pt x="14670" y="37658"/>
                  </a:moveTo>
                  <a:cubicBezTo>
                    <a:pt x="19739" y="40554"/>
                    <a:pt x="24809" y="35485"/>
                    <a:pt x="26257" y="31140"/>
                  </a:cubicBezTo>
                  <a:cubicBezTo>
                    <a:pt x="33499" y="14484"/>
                    <a:pt x="21912" y="7242"/>
                    <a:pt x="187" y="0"/>
                  </a:cubicBezTo>
                  <a:cubicBezTo>
                    <a:pt x="-538" y="16657"/>
                    <a:pt x="187" y="29692"/>
                    <a:pt x="14670" y="37658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02266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A815F2C-4E80-4019-8E59-FAD3F7F847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009304" cy="6858000"/>
          </a:xfrm>
          <a:custGeom>
            <a:avLst/>
            <a:gdLst>
              <a:gd name="connsiteX0" fmla="*/ 8239723 w 12009304"/>
              <a:gd name="connsiteY0" fmla="*/ 5083103 h 6858000"/>
              <a:gd name="connsiteX1" fmla="*/ 9505105 w 12009304"/>
              <a:gd name="connsiteY1" fmla="*/ 5083103 h 6858000"/>
              <a:gd name="connsiteX2" fmla="*/ 9564676 w 12009304"/>
              <a:gd name="connsiteY2" fmla="*/ 5091016 h 6858000"/>
              <a:gd name="connsiteX3" fmla="*/ 9605648 w 12009304"/>
              <a:gd name="connsiteY3" fmla="*/ 5108194 h 6858000"/>
              <a:gd name="connsiteX4" fmla="*/ 9580608 w 12009304"/>
              <a:gd name="connsiteY4" fmla="*/ 5151499 h 6858000"/>
              <a:gd name="connsiteX5" fmla="*/ 8693486 w 12009304"/>
              <a:gd name="connsiteY5" fmla="*/ 6685800 h 6858000"/>
              <a:gd name="connsiteX6" fmla="*/ 8595419 w 12009304"/>
              <a:gd name="connsiteY6" fmla="*/ 6814017 h 6858000"/>
              <a:gd name="connsiteX7" fmla="*/ 8545620 w 12009304"/>
              <a:gd name="connsiteY7" fmla="*/ 6858000 h 6858000"/>
              <a:gd name="connsiteX8" fmla="*/ 7612173 w 12009304"/>
              <a:gd name="connsiteY8" fmla="*/ 6858000 h 6858000"/>
              <a:gd name="connsiteX9" fmla="*/ 7591825 w 12009304"/>
              <a:gd name="connsiteY9" fmla="*/ 6822959 h 6858000"/>
              <a:gd name="connsiteX10" fmla="*/ 7411622 w 12009304"/>
              <a:gd name="connsiteY10" fmla="*/ 6512633 h 6858000"/>
              <a:gd name="connsiteX11" fmla="*/ 7411622 w 12009304"/>
              <a:gd name="connsiteY11" fmla="*/ 6289354 h 6858000"/>
              <a:gd name="connsiteX12" fmla="*/ 8045680 w 12009304"/>
              <a:gd name="connsiteY12" fmla="*/ 5197465 h 6858000"/>
              <a:gd name="connsiteX13" fmla="*/ 8239723 w 12009304"/>
              <a:gd name="connsiteY13" fmla="*/ 5083103 h 6858000"/>
              <a:gd name="connsiteX14" fmla="*/ 10622296 w 12009304"/>
              <a:gd name="connsiteY14" fmla="*/ 1326563 h 6858000"/>
              <a:gd name="connsiteX15" fmla="*/ 11448522 w 12009304"/>
              <a:gd name="connsiteY15" fmla="*/ 1326563 h 6858000"/>
              <a:gd name="connsiteX16" fmla="*/ 11577006 w 12009304"/>
              <a:gd name="connsiteY16" fmla="*/ 1401233 h 6858000"/>
              <a:gd name="connsiteX17" fmla="*/ 11989228 w 12009304"/>
              <a:gd name="connsiteY17" fmla="*/ 2114179 h 6858000"/>
              <a:gd name="connsiteX18" fmla="*/ 11989228 w 12009304"/>
              <a:gd name="connsiteY18" fmla="*/ 2259969 h 6858000"/>
              <a:gd name="connsiteX19" fmla="*/ 11577006 w 12009304"/>
              <a:gd name="connsiteY19" fmla="*/ 2972914 h 6858000"/>
              <a:gd name="connsiteX20" fmla="*/ 11448522 w 12009304"/>
              <a:gd name="connsiteY20" fmla="*/ 3047587 h 6858000"/>
              <a:gd name="connsiteX21" fmla="*/ 10622296 w 12009304"/>
              <a:gd name="connsiteY21" fmla="*/ 3047587 h 6858000"/>
              <a:gd name="connsiteX22" fmla="*/ 10495594 w 12009304"/>
              <a:gd name="connsiteY22" fmla="*/ 2972914 h 6858000"/>
              <a:gd name="connsiteX23" fmla="*/ 10081589 w 12009304"/>
              <a:gd name="connsiteY23" fmla="*/ 2259969 h 6858000"/>
              <a:gd name="connsiteX24" fmla="*/ 10081589 w 12009304"/>
              <a:gd name="connsiteY24" fmla="*/ 2114179 h 6858000"/>
              <a:gd name="connsiteX25" fmla="*/ 10495594 w 12009304"/>
              <a:gd name="connsiteY25" fmla="*/ 1401233 h 6858000"/>
              <a:gd name="connsiteX26" fmla="*/ 10622296 w 12009304"/>
              <a:gd name="connsiteY26" fmla="*/ 1326563 h 6858000"/>
              <a:gd name="connsiteX27" fmla="*/ 0 w 12009304"/>
              <a:gd name="connsiteY27" fmla="*/ 0 h 6858000"/>
              <a:gd name="connsiteX28" fmla="*/ 4457990 w 12009304"/>
              <a:gd name="connsiteY28" fmla="*/ 0 h 6858000"/>
              <a:gd name="connsiteX29" fmla="*/ 5902610 w 12009304"/>
              <a:gd name="connsiteY29" fmla="*/ 0 h 6858000"/>
              <a:gd name="connsiteX30" fmla="*/ 8476869 w 12009304"/>
              <a:gd name="connsiteY30" fmla="*/ 0 h 6858000"/>
              <a:gd name="connsiteX31" fmla="*/ 8535933 w 12009304"/>
              <a:gd name="connsiteY31" fmla="*/ 39849 h 6858000"/>
              <a:gd name="connsiteX32" fmla="*/ 8693486 w 12009304"/>
              <a:gd name="connsiteY32" fmla="*/ 220603 h 6858000"/>
              <a:gd name="connsiteX33" fmla="*/ 10389180 w 12009304"/>
              <a:gd name="connsiteY33" fmla="*/ 3153347 h 6858000"/>
              <a:gd name="connsiteX34" fmla="*/ 10389180 w 12009304"/>
              <a:gd name="connsiteY34" fmla="*/ 3753061 h 6858000"/>
              <a:gd name="connsiteX35" fmla="*/ 9759557 w 12009304"/>
              <a:gd name="connsiteY35" fmla="*/ 4842009 h 6858000"/>
              <a:gd name="connsiteX36" fmla="*/ 9706493 w 12009304"/>
              <a:gd name="connsiteY36" fmla="*/ 4933778 h 6858000"/>
              <a:gd name="connsiteX37" fmla="*/ 9708360 w 12009304"/>
              <a:gd name="connsiteY37" fmla="*/ 4934561 h 6858000"/>
              <a:gd name="connsiteX38" fmla="*/ 9802002 w 12009304"/>
              <a:gd name="connsiteY38" fmla="*/ 5029008 h 6858000"/>
              <a:gd name="connsiteX39" fmla="*/ 10514131 w 12009304"/>
              <a:gd name="connsiteY39" fmla="*/ 6260653 h 6858000"/>
              <a:gd name="connsiteX40" fmla="*/ 10514131 w 12009304"/>
              <a:gd name="connsiteY40" fmla="*/ 6512512 h 6858000"/>
              <a:gd name="connsiteX41" fmla="*/ 10340271 w 12009304"/>
              <a:gd name="connsiteY41" fmla="*/ 6813206 h 6858000"/>
              <a:gd name="connsiteX42" fmla="*/ 10314372 w 12009304"/>
              <a:gd name="connsiteY42" fmla="*/ 6858000 h 6858000"/>
              <a:gd name="connsiteX43" fmla="*/ 10119136 w 12009304"/>
              <a:gd name="connsiteY43" fmla="*/ 6858000 h 6858000"/>
              <a:gd name="connsiteX44" fmla="*/ 10122008 w 12009304"/>
              <a:gd name="connsiteY44" fmla="*/ 6853033 h 6858000"/>
              <a:gd name="connsiteX45" fmla="*/ 10327158 w 12009304"/>
              <a:gd name="connsiteY45" fmla="*/ 6498223 h 6858000"/>
              <a:gd name="connsiteX46" fmla="*/ 10327158 w 12009304"/>
              <a:gd name="connsiteY46" fmla="*/ 6274942 h 6858000"/>
              <a:gd name="connsiteX47" fmla="*/ 9695832 w 12009304"/>
              <a:gd name="connsiteY47" fmla="*/ 5183053 h 6858000"/>
              <a:gd name="connsiteX48" fmla="*/ 9612819 w 12009304"/>
              <a:gd name="connsiteY48" fmla="*/ 5099323 h 6858000"/>
              <a:gd name="connsiteX49" fmla="*/ 9603213 w 12009304"/>
              <a:gd name="connsiteY49" fmla="*/ 5095298 h 6858000"/>
              <a:gd name="connsiteX50" fmla="*/ 9654707 w 12009304"/>
              <a:gd name="connsiteY50" fmla="*/ 5006238 h 6858000"/>
              <a:gd name="connsiteX51" fmla="*/ 9693004 w 12009304"/>
              <a:gd name="connsiteY51" fmla="*/ 4940002 h 6858000"/>
              <a:gd name="connsiteX52" fmla="*/ 9653283 w 12009304"/>
              <a:gd name="connsiteY52" fmla="*/ 4923348 h 6858000"/>
              <a:gd name="connsiteX53" fmla="*/ 9586087 w 12009304"/>
              <a:gd name="connsiteY53" fmla="*/ 4914420 h 6858000"/>
              <a:gd name="connsiteX54" fmla="*/ 8158743 w 12009304"/>
              <a:gd name="connsiteY54" fmla="*/ 4914420 h 6858000"/>
              <a:gd name="connsiteX55" fmla="*/ 7939863 w 12009304"/>
              <a:gd name="connsiteY55" fmla="*/ 5043420 h 6858000"/>
              <a:gd name="connsiteX56" fmla="*/ 7224650 w 12009304"/>
              <a:gd name="connsiteY56" fmla="*/ 6275065 h 6858000"/>
              <a:gd name="connsiteX57" fmla="*/ 7224650 w 12009304"/>
              <a:gd name="connsiteY57" fmla="*/ 6526922 h 6858000"/>
              <a:gd name="connsiteX58" fmla="*/ 7350544 w 12009304"/>
              <a:gd name="connsiteY58" fmla="*/ 6743723 h 6858000"/>
              <a:gd name="connsiteX59" fmla="*/ 7416905 w 12009304"/>
              <a:gd name="connsiteY59" fmla="*/ 6858000 h 6858000"/>
              <a:gd name="connsiteX60" fmla="*/ 5902610 w 12009304"/>
              <a:gd name="connsiteY60" fmla="*/ 6858000 h 6858000"/>
              <a:gd name="connsiteX61" fmla="*/ 4389357 w 12009304"/>
              <a:gd name="connsiteY61" fmla="*/ 6858000 h 6858000"/>
              <a:gd name="connsiteX62" fmla="*/ 0 w 12009304"/>
              <a:gd name="connsiteY6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2009304" h="6858000">
                <a:moveTo>
                  <a:pt x="8239723" y="5083103"/>
                </a:moveTo>
                <a:cubicBezTo>
                  <a:pt x="8239723" y="5083103"/>
                  <a:pt x="8239723" y="5083103"/>
                  <a:pt x="9505105" y="5083103"/>
                </a:cubicBezTo>
                <a:cubicBezTo>
                  <a:pt x="9525601" y="5083103"/>
                  <a:pt x="9545588" y="5085825"/>
                  <a:pt x="9564676" y="5091016"/>
                </a:cubicBezTo>
                <a:lnTo>
                  <a:pt x="9605648" y="5108194"/>
                </a:lnTo>
                <a:lnTo>
                  <a:pt x="9580608" y="5151499"/>
                </a:lnTo>
                <a:cubicBezTo>
                  <a:pt x="9354208" y="5543062"/>
                  <a:pt x="9064418" y="6044264"/>
                  <a:pt x="8693486" y="6685800"/>
                </a:cubicBezTo>
                <a:cubicBezTo>
                  <a:pt x="8665958" y="6733339"/>
                  <a:pt x="8632925" y="6776306"/>
                  <a:pt x="8595419" y="6814017"/>
                </a:cubicBezTo>
                <a:lnTo>
                  <a:pt x="8545620" y="6858000"/>
                </a:lnTo>
                <a:lnTo>
                  <a:pt x="7612173" y="6858000"/>
                </a:lnTo>
                <a:lnTo>
                  <a:pt x="7591825" y="6822959"/>
                </a:lnTo>
                <a:cubicBezTo>
                  <a:pt x="7538315" y="6730809"/>
                  <a:pt x="7478495" y="6627794"/>
                  <a:pt x="7411622" y="6512633"/>
                </a:cubicBezTo>
                <a:cubicBezTo>
                  <a:pt x="7370628" y="6444560"/>
                  <a:pt x="7370628" y="6357427"/>
                  <a:pt x="7411622" y="6289354"/>
                </a:cubicBezTo>
                <a:cubicBezTo>
                  <a:pt x="7411622" y="6289354"/>
                  <a:pt x="7411622" y="6289354"/>
                  <a:pt x="8045680" y="5197465"/>
                </a:cubicBezTo>
                <a:cubicBezTo>
                  <a:pt x="8083943" y="5126669"/>
                  <a:pt x="8160465" y="5083103"/>
                  <a:pt x="8239723" y="5083103"/>
                </a:cubicBezTo>
                <a:close/>
                <a:moveTo>
                  <a:pt x="10622296" y="1326563"/>
                </a:moveTo>
                <a:cubicBezTo>
                  <a:pt x="10622296" y="1326563"/>
                  <a:pt x="10622296" y="1326563"/>
                  <a:pt x="11448522" y="1326563"/>
                </a:cubicBezTo>
                <a:cubicBezTo>
                  <a:pt x="11502058" y="1326563"/>
                  <a:pt x="11550238" y="1355009"/>
                  <a:pt x="11577006" y="1401233"/>
                </a:cubicBezTo>
                <a:cubicBezTo>
                  <a:pt x="11577006" y="1401233"/>
                  <a:pt x="11577006" y="1401233"/>
                  <a:pt x="11989228" y="2114179"/>
                </a:cubicBezTo>
                <a:cubicBezTo>
                  <a:pt x="12015996" y="2158629"/>
                  <a:pt x="12015996" y="2215522"/>
                  <a:pt x="11989228" y="2259969"/>
                </a:cubicBezTo>
                <a:cubicBezTo>
                  <a:pt x="11989228" y="2259969"/>
                  <a:pt x="11989228" y="2259969"/>
                  <a:pt x="11577006" y="2972914"/>
                </a:cubicBezTo>
                <a:cubicBezTo>
                  <a:pt x="11550238" y="3019141"/>
                  <a:pt x="11502058" y="3047587"/>
                  <a:pt x="11448522" y="3047587"/>
                </a:cubicBezTo>
                <a:cubicBezTo>
                  <a:pt x="11448522" y="3047587"/>
                  <a:pt x="11448522" y="3047587"/>
                  <a:pt x="10622296" y="3047587"/>
                </a:cubicBezTo>
                <a:cubicBezTo>
                  <a:pt x="10570544" y="3047587"/>
                  <a:pt x="10520578" y="3019141"/>
                  <a:pt x="10495594" y="2972914"/>
                </a:cubicBezTo>
                <a:cubicBezTo>
                  <a:pt x="10495594" y="2972914"/>
                  <a:pt x="10495594" y="2972914"/>
                  <a:pt x="10081589" y="2259969"/>
                </a:cubicBezTo>
                <a:cubicBezTo>
                  <a:pt x="10054821" y="2215522"/>
                  <a:pt x="10054821" y="2158629"/>
                  <a:pt x="10081589" y="2114179"/>
                </a:cubicBezTo>
                <a:cubicBezTo>
                  <a:pt x="10081589" y="2114179"/>
                  <a:pt x="10081589" y="2114179"/>
                  <a:pt x="10495594" y="1401233"/>
                </a:cubicBezTo>
                <a:cubicBezTo>
                  <a:pt x="10520578" y="1355009"/>
                  <a:pt x="10570544" y="1326563"/>
                  <a:pt x="10622296" y="1326563"/>
                </a:cubicBezTo>
                <a:close/>
                <a:moveTo>
                  <a:pt x="0" y="0"/>
                </a:moveTo>
                <a:lnTo>
                  <a:pt x="4457990" y="0"/>
                </a:lnTo>
                <a:lnTo>
                  <a:pt x="5902610" y="0"/>
                </a:lnTo>
                <a:lnTo>
                  <a:pt x="8476869" y="0"/>
                </a:lnTo>
                <a:lnTo>
                  <a:pt x="8535933" y="39849"/>
                </a:lnTo>
                <a:cubicBezTo>
                  <a:pt x="8598516" y="88273"/>
                  <a:pt x="8652195" y="149296"/>
                  <a:pt x="8693486" y="220603"/>
                </a:cubicBezTo>
                <a:cubicBezTo>
                  <a:pt x="8693486" y="220603"/>
                  <a:pt x="8693486" y="220603"/>
                  <a:pt x="10389180" y="3153347"/>
                </a:cubicBezTo>
                <a:cubicBezTo>
                  <a:pt x="10499291" y="3336185"/>
                  <a:pt x="10499291" y="3570221"/>
                  <a:pt x="10389180" y="3753061"/>
                </a:cubicBezTo>
                <a:cubicBezTo>
                  <a:pt x="10389180" y="3753061"/>
                  <a:pt x="10389180" y="3753061"/>
                  <a:pt x="9759557" y="4842009"/>
                </a:cubicBezTo>
                <a:lnTo>
                  <a:pt x="9706493" y="4933778"/>
                </a:lnTo>
                <a:lnTo>
                  <a:pt x="9708360" y="4934561"/>
                </a:lnTo>
                <a:cubicBezTo>
                  <a:pt x="9746510" y="4956830"/>
                  <a:pt x="9778880" y="4989078"/>
                  <a:pt x="9802002" y="5029008"/>
                </a:cubicBezTo>
                <a:cubicBezTo>
                  <a:pt x="9802002" y="5029008"/>
                  <a:pt x="9802002" y="5029008"/>
                  <a:pt x="10514131" y="6260653"/>
                </a:cubicBezTo>
                <a:cubicBezTo>
                  <a:pt x="10560376" y="6337439"/>
                  <a:pt x="10560376" y="6435725"/>
                  <a:pt x="10514131" y="6512512"/>
                </a:cubicBezTo>
                <a:cubicBezTo>
                  <a:pt x="10514131" y="6512512"/>
                  <a:pt x="10514131" y="6512512"/>
                  <a:pt x="10340271" y="6813206"/>
                </a:cubicBezTo>
                <a:lnTo>
                  <a:pt x="10314372" y="6858000"/>
                </a:lnTo>
                <a:lnTo>
                  <a:pt x="10119136" y="6858000"/>
                </a:lnTo>
                <a:lnTo>
                  <a:pt x="10122008" y="6853033"/>
                </a:lnTo>
                <a:cubicBezTo>
                  <a:pt x="10327158" y="6498223"/>
                  <a:pt x="10327158" y="6498223"/>
                  <a:pt x="10327158" y="6498223"/>
                </a:cubicBezTo>
                <a:cubicBezTo>
                  <a:pt x="10368154" y="6430148"/>
                  <a:pt x="10368154" y="6343015"/>
                  <a:pt x="10327158" y="6274942"/>
                </a:cubicBezTo>
                <a:cubicBezTo>
                  <a:pt x="9695832" y="5183053"/>
                  <a:pt x="9695832" y="5183053"/>
                  <a:pt x="9695832" y="5183053"/>
                </a:cubicBezTo>
                <a:cubicBezTo>
                  <a:pt x="9675334" y="5147654"/>
                  <a:pt x="9646640" y="5119063"/>
                  <a:pt x="9612819" y="5099323"/>
                </a:cubicBezTo>
                <a:lnTo>
                  <a:pt x="9603213" y="5095298"/>
                </a:lnTo>
                <a:lnTo>
                  <a:pt x="9654707" y="5006238"/>
                </a:lnTo>
                <a:lnTo>
                  <a:pt x="9693004" y="4940002"/>
                </a:lnTo>
                <a:lnTo>
                  <a:pt x="9653283" y="4923348"/>
                </a:lnTo>
                <a:cubicBezTo>
                  <a:pt x="9631750" y="4917491"/>
                  <a:pt x="9609208" y="4914420"/>
                  <a:pt x="9586087" y="4914420"/>
                </a:cubicBezTo>
                <a:cubicBezTo>
                  <a:pt x="8158743" y="4914420"/>
                  <a:pt x="8158743" y="4914420"/>
                  <a:pt x="8158743" y="4914420"/>
                </a:cubicBezTo>
                <a:cubicBezTo>
                  <a:pt x="8069341" y="4914420"/>
                  <a:pt x="7983024" y="4963563"/>
                  <a:pt x="7939863" y="5043420"/>
                </a:cubicBezTo>
                <a:cubicBezTo>
                  <a:pt x="7224650" y="6275065"/>
                  <a:pt x="7224650" y="6275065"/>
                  <a:pt x="7224650" y="6275065"/>
                </a:cubicBezTo>
                <a:cubicBezTo>
                  <a:pt x="7178407" y="6351849"/>
                  <a:pt x="7178407" y="6450135"/>
                  <a:pt x="7224650" y="6526922"/>
                </a:cubicBezTo>
                <a:cubicBezTo>
                  <a:pt x="7269350" y="6603900"/>
                  <a:pt x="7311257" y="6676067"/>
                  <a:pt x="7350544" y="6743723"/>
                </a:cubicBezTo>
                <a:lnTo>
                  <a:pt x="7416905" y="6858000"/>
                </a:lnTo>
                <a:lnTo>
                  <a:pt x="5902610" y="6858000"/>
                </a:lnTo>
                <a:lnTo>
                  <a:pt x="438935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21933D-9A92-4112-BB3A-5A9D7D63D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229" y="481363"/>
            <a:ext cx="10660743" cy="589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5987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4C317EA-982B-4764-AA22-91734E7505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78466"/>
            <a:ext cx="11573197" cy="646331"/>
          </a:xfrm>
        </p:spPr>
        <p:txBody>
          <a:bodyPr/>
          <a:lstStyle/>
          <a:p>
            <a:r>
              <a:rPr lang="en-US" sz="4000" b="1" dirty="0"/>
              <a:t>Risk Matrix</a:t>
            </a:r>
            <a:endParaRPr lang="en-US" sz="40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0867C8F-AB42-441A-AE1D-1CCDC3B3D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9" y="1371600"/>
            <a:ext cx="9960473" cy="5107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2160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-18051"/>
            <a:ext cx="11573197" cy="1439368"/>
          </a:xfrm>
          <a:prstGeom prst="rect">
            <a:avLst/>
          </a:prstGeom>
        </p:spPr>
        <p:txBody>
          <a:bodyPr/>
          <a:lstStyle/>
          <a:p>
            <a:r>
              <a:rPr lang="en-US" sz="4400" b="1" dirty="0">
                <a:latin typeface="BookAntiqua"/>
              </a:rPr>
              <a:t>The Qualities of</a:t>
            </a:r>
            <a:endParaRPr lang="id-ID" sz="4400" b="1" dirty="0">
              <a:latin typeface="BookAntiqua"/>
            </a:endParaRPr>
          </a:p>
          <a:p>
            <a:r>
              <a:rPr lang="en-US" sz="4400" b="1" dirty="0">
                <a:latin typeface="BookAntiqua"/>
              </a:rPr>
              <a:t>a Good Risk Analysis </a:t>
            </a:r>
            <a:endParaRPr lang="en-US" sz="4400" dirty="0"/>
          </a:p>
        </p:txBody>
      </p:sp>
      <p:grpSp>
        <p:nvGrpSpPr>
          <p:cNvPr id="3" name="그룹 37">
            <a:extLst>
              <a:ext uri="{FF2B5EF4-FFF2-40B4-BE49-F238E27FC236}">
                <a16:creationId xmlns:a16="http://schemas.microsoft.com/office/drawing/2014/main" id="{E70C451B-C757-48ED-A856-F85BCB1EC431}"/>
              </a:ext>
            </a:extLst>
          </p:cNvPr>
          <p:cNvGrpSpPr/>
          <p:nvPr/>
        </p:nvGrpSpPr>
        <p:grpSpPr>
          <a:xfrm>
            <a:off x="4664055" y="2496426"/>
            <a:ext cx="2846384" cy="2838215"/>
            <a:chOff x="4664054" y="2409981"/>
            <a:chExt cx="2846384" cy="2838215"/>
          </a:xfrm>
        </p:grpSpPr>
        <p:sp>
          <p:nvSpPr>
            <p:cNvPr id="4" name="Rounded Rectangle 10">
              <a:extLst>
                <a:ext uri="{FF2B5EF4-FFF2-40B4-BE49-F238E27FC236}">
                  <a16:creationId xmlns:a16="http://schemas.microsoft.com/office/drawing/2014/main" id="{C699B486-C98E-4302-BFAE-B991F001EF08}"/>
                </a:ext>
              </a:extLst>
            </p:cNvPr>
            <p:cNvSpPr/>
            <p:nvPr/>
          </p:nvSpPr>
          <p:spPr>
            <a:xfrm rot="18900000">
              <a:off x="5849646" y="2409981"/>
              <a:ext cx="1660792" cy="1660792"/>
            </a:xfrm>
            <a:prstGeom prst="roundRect">
              <a:avLst>
                <a:gd name="adj" fmla="val 1561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ounded Rectangle 9">
              <a:extLst>
                <a:ext uri="{FF2B5EF4-FFF2-40B4-BE49-F238E27FC236}">
                  <a16:creationId xmlns:a16="http://schemas.microsoft.com/office/drawing/2014/main" id="{D5F25684-4264-41F5-AAE7-0A8CB0E0263F}"/>
                </a:ext>
              </a:extLst>
            </p:cNvPr>
            <p:cNvSpPr/>
            <p:nvPr/>
          </p:nvSpPr>
          <p:spPr>
            <a:xfrm rot="18900000">
              <a:off x="4668141" y="2409981"/>
              <a:ext cx="1660792" cy="1660792"/>
            </a:xfrm>
            <a:prstGeom prst="roundRect">
              <a:avLst>
                <a:gd name="adj" fmla="val 1561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ounded Rectangle 12">
              <a:extLst>
                <a:ext uri="{FF2B5EF4-FFF2-40B4-BE49-F238E27FC236}">
                  <a16:creationId xmlns:a16="http://schemas.microsoft.com/office/drawing/2014/main" id="{98E67845-46F2-4DF8-8B3F-1FEBB533127C}"/>
                </a:ext>
              </a:extLst>
            </p:cNvPr>
            <p:cNvSpPr/>
            <p:nvPr/>
          </p:nvSpPr>
          <p:spPr>
            <a:xfrm rot="18900000">
              <a:off x="4664054" y="3587404"/>
              <a:ext cx="1660792" cy="1660792"/>
            </a:xfrm>
            <a:prstGeom prst="roundRect">
              <a:avLst>
                <a:gd name="adj" fmla="val 1561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ounded Rectangle 11">
              <a:extLst>
                <a:ext uri="{FF2B5EF4-FFF2-40B4-BE49-F238E27FC236}">
                  <a16:creationId xmlns:a16="http://schemas.microsoft.com/office/drawing/2014/main" id="{994A4A69-2613-4516-87AC-90DD4D866653}"/>
                </a:ext>
              </a:extLst>
            </p:cNvPr>
            <p:cNvSpPr/>
            <p:nvPr/>
          </p:nvSpPr>
          <p:spPr>
            <a:xfrm rot="18900000">
              <a:off x="5823394" y="3587404"/>
              <a:ext cx="1660792" cy="1660792"/>
            </a:xfrm>
            <a:custGeom>
              <a:avLst/>
              <a:gdLst/>
              <a:ahLst/>
              <a:cxnLst/>
              <a:rect l="l" t="t" r="r" b="b"/>
              <a:pathLst>
                <a:path w="1660792" h="1660792">
                  <a:moveTo>
                    <a:pt x="851127" y="0"/>
                  </a:moveTo>
                  <a:lnTo>
                    <a:pt x="851127" y="587475"/>
                  </a:lnTo>
                  <a:cubicBezTo>
                    <a:pt x="851127" y="730691"/>
                    <a:pt x="967227" y="846791"/>
                    <a:pt x="1110443" y="846791"/>
                  </a:cubicBezTo>
                  <a:lnTo>
                    <a:pt x="1660792" y="846791"/>
                  </a:lnTo>
                  <a:lnTo>
                    <a:pt x="1660792" y="1401476"/>
                  </a:lnTo>
                  <a:cubicBezTo>
                    <a:pt x="1660792" y="1544692"/>
                    <a:pt x="1544692" y="1660792"/>
                    <a:pt x="1401476" y="1660792"/>
                  </a:cubicBezTo>
                  <a:lnTo>
                    <a:pt x="259316" y="1660792"/>
                  </a:lnTo>
                  <a:cubicBezTo>
                    <a:pt x="116100" y="1660792"/>
                    <a:pt x="0" y="1544692"/>
                    <a:pt x="0" y="1401476"/>
                  </a:cubicBezTo>
                  <a:lnTo>
                    <a:pt x="0" y="259316"/>
                  </a:lnTo>
                  <a:cubicBezTo>
                    <a:pt x="0" y="116100"/>
                    <a:pt x="116100" y="0"/>
                    <a:pt x="2593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8789EE2-F9B3-4C8F-8EB1-29E8FFECFDF9}"/>
              </a:ext>
            </a:extLst>
          </p:cNvPr>
          <p:cNvSpPr txBox="1"/>
          <p:nvPr/>
        </p:nvSpPr>
        <p:spPr>
          <a:xfrm>
            <a:off x="864421" y="2049401"/>
            <a:ext cx="3704835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b="1" i="1" dirty="0">
                <a:latin typeface="BookAntiqua"/>
              </a:rPr>
              <a:t>Clear,</a:t>
            </a:r>
            <a:r>
              <a:rPr lang="en-US" sz="2400" dirty="0">
                <a:latin typeface="BookAntiqua"/>
              </a:rPr>
              <a:t> concise, and a well-defined method that a reviewer or reader can readily understand.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CE9547-84CD-461A-B187-E92DBA1B63C9}"/>
              </a:ext>
            </a:extLst>
          </p:cNvPr>
          <p:cNvSpPr txBox="1"/>
          <p:nvPr/>
        </p:nvSpPr>
        <p:spPr>
          <a:xfrm>
            <a:off x="927292" y="5071479"/>
            <a:ext cx="3603915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b="1" i="1" dirty="0">
                <a:latin typeface="BookAntiqua"/>
              </a:rPr>
              <a:t>Orderly</a:t>
            </a:r>
            <a:r>
              <a:rPr lang="en-US" sz="2400" dirty="0">
                <a:latin typeface="BookAntiqua"/>
              </a:rPr>
              <a:t> and consistent in systematically reviewing the activity or system for risk.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85C479-5D9E-4120-BED9-B66532FAAB26}"/>
              </a:ext>
            </a:extLst>
          </p:cNvPr>
          <p:cNvSpPr txBox="1"/>
          <p:nvPr/>
        </p:nvSpPr>
        <p:spPr>
          <a:xfrm>
            <a:off x="8043790" y="5070433"/>
            <a:ext cx="4042325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b="1" i="1" dirty="0">
                <a:latin typeface="BookAntiqua"/>
              </a:rPr>
              <a:t>Objective </a:t>
            </a:r>
            <a:r>
              <a:rPr lang="en-US" sz="2400" dirty="0">
                <a:latin typeface="BookAntiqua"/>
              </a:rPr>
              <a:t>in that reviewers and users can understand and verify each step of the assessment.</a:t>
            </a:r>
          </a:p>
        </p:txBody>
      </p:sp>
      <p:cxnSp>
        <p:nvCxnSpPr>
          <p:cNvPr id="24" name="Elbow Connector 41">
            <a:extLst>
              <a:ext uri="{FF2B5EF4-FFF2-40B4-BE49-F238E27FC236}">
                <a16:creationId xmlns:a16="http://schemas.microsoft.com/office/drawing/2014/main" id="{570A003F-F6C5-47DE-B4D6-134CD9465804}"/>
              </a:ext>
            </a:extLst>
          </p:cNvPr>
          <p:cNvCxnSpPr>
            <a:cxnSpLocks/>
          </p:cNvCxnSpPr>
          <p:nvPr/>
        </p:nvCxnSpPr>
        <p:spPr>
          <a:xfrm flipV="1">
            <a:off x="6680042" y="1872515"/>
            <a:ext cx="4544470" cy="346599"/>
          </a:xfrm>
          <a:prstGeom prst="bentConnector3">
            <a:avLst>
              <a:gd name="adj1" fmla="val 167"/>
            </a:avLst>
          </a:prstGeom>
          <a:ln w="19050"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59">
            <a:extLst>
              <a:ext uri="{FF2B5EF4-FFF2-40B4-BE49-F238E27FC236}">
                <a16:creationId xmlns:a16="http://schemas.microsoft.com/office/drawing/2014/main" id="{C174E143-4338-47BA-A61E-87E820838445}"/>
              </a:ext>
            </a:extLst>
          </p:cNvPr>
          <p:cNvCxnSpPr>
            <a:cxnSpLocks/>
          </p:cNvCxnSpPr>
          <p:nvPr/>
        </p:nvCxnSpPr>
        <p:spPr>
          <a:xfrm flipV="1">
            <a:off x="6695060" y="4948658"/>
            <a:ext cx="4529452" cy="729946"/>
          </a:xfrm>
          <a:prstGeom prst="bentConnector3">
            <a:avLst>
              <a:gd name="adj1" fmla="val 25661"/>
            </a:avLst>
          </a:prstGeom>
          <a:ln w="19050"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41">
            <a:extLst>
              <a:ext uri="{FF2B5EF4-FFF2-40B4-BE49-F238E27FC236}">
                <a16:creationId xmlns:a16="http://schemas.microsoft.com/office/drawing/2014/main" id="{6D9AE5EE-E2F7-4C95-9520-116B9ACC5BCD}"/>
              </a:ext>
            </a:extLst>
          </p:cNvPr>
          <p:cNvCxnSpPr>
            <a:cxnSpLocks/>
          </p:cNvCxnSpPr>
          <p:nvPr/>
        </p:nvCxnSpPr>
        <p:spPr>
          <a:xfrm flipH="1" flipV="1">
            <a:off x="927292" y="1872515"/>
            <a:ext cx="4544470" cy="346599"/>
          </a:xfrm>
          <a:prstGeom prst="bentConnector3">
            <a:avLst>
              <a:gd name="adj1" fmla="val 167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59">
            <a:extLst>
              <a:ext uri="{FF2B5EF4-FFF2-40B4-BE49-F238E27FC236}">
                <a16:creationId xmlns:a16="http://schemas.microsoft.com/office/drawing/2014/main" id="{F2646B3A-9026-4BFB-B81F-BC5FAC76980F}"/>
              </a:ext>
            </a:extLst>
          </p:cNvPr>
          <p:cNvCxnSpPr>
            <a:cxnSpLocks/>
          </p:cNvCxnSpPr>
          <p:nvPr/>
        </p:nvCxnSpPr>
        <p:spPr>
          <a:xfrm flipH="1" flipV="1">
            <a:off x="942310" y="4948658"/>
            <a:ext cx="4529452" cy="729946"/>
          </a:xfrm>
          <a:prstGeom prst="bentConnector3">
            <a:avLst>
              <a:gd name="adj1" fmla="val 25661"/>
            </a:avLst>
          </a:prstGeom>
          <a:ln w="1905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Isosceles Triangle 51">
            <a:extLst>
              <a:ext uri="{FF2B5EF4-FFF2-40B4-BE49-F238E27FC236}">
                <a16:creationId xmlns:a16="http://schemas.microsoft.com/office/drawing/2014/main" id="{3598D8A6-464F-4678-9C68-64A5E0C6CBA2}"/>
              </a:ext>
            </a:extLst>
          </p:cNvPr>
          <p:cNvSpPr/>
          <p:nvPr/>
        </p:nvSpPr>
        <p:spPr>
          <a:xfrm>
            <a:off x="4854979" y="4375011"/>
            <a:ext cx="408813" cy="29978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ed Rectangle 5">
            <a:extLst>
              <a:ext uri="{FF2B5EF4-FFF2-40B4-BE49-F238E27FC236}">
                <a16:creationId xmlns:a16="http://schemas.microsoft.com/office/drawing/2014/main" id="{04E47F0C-4AD8-4236-B5BE-5B6466DAF713}"/>
              </a:ext>
            </a:extLst>
          </p:cNvPr>
          <p:cNvSpPr/>
          <p:nvPr/>
        </p:nvSpPr>
        <p:spPr>
          <a:xfrm flipH="1">
            <a:off x="6441537" y="4781129"/>
            <a:ext cx="480795" cy="396627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22150C1B-A1D5-4D95-A54D-C46507BA843F}"/>
              </a:ext>
            </a:extLst>
          </p:cNvPr>
          <p:cNvSpPr/>
          <p:nvPr/>
        </p:nvSpPr>
        <p:spPr>
          <a:xfrm>
            <a:off x="5263792" y="2834231"/>
            <a:ext cx="483785" cy="31795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ectangle 36">
            <a:extLst>
              <a:ext uri="{FF2B5EF4-FFF2-40B4-BE49-F238E27FC236}">
                <a16:creationId xmlns:a16="http://schemas.microsoft.com/office/drawing/2014/main" id="{A93E8255-8B9F-4398-9778-548BA9044F72}"/>
              </a:ext>
            </a:extLst>
          </p:cNvPr>
          <p:cNvSpPr/>
          <p:nvPr/>
        </p:nvSpPr>
        <p:spPr>
          <a:xfrm>
            <a:off x="6884450" y="3142359"/>
            <a:ext cx="441340" cy="36892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4A07CC0-973D-4983-9FA3-59E7B0EC0F45}"/>
              </a:ext>
            </a:extLst>
          </p:cNvPr>
          <p:cNvSpPr txBox="1"/>
          <p:nvPr/>
        </p:nvSpPr>
        <p:spPr>
          <a:xfrm>
            <a:off x="7854401" y="2001259"/>
            <a:ext cx="4042325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b="1" i="1" dirty="0">
                <a:latin typeface="BookAntiqua"/>
              </a:rPr>
              <a:t>A Closed loop </a:t>
            </a:r>
            <a:r>
              <a:rPr lang="en-US" sz="2400" dirty="0">
                <a:latin typeface="BookAntiqua"/>
              </a:rPr>
              <a:t>where the assessor reviews each risk control for its impact on the other risks and their controls.</a:t>
            </a:r>
          </a:p>
        </p:txBody>
      </p:sp>
    </p:spTree>
    <p:extLst>
      <p:ext uri="{BB962C8B-B14F-4D97-AF65-F5344CB8AC3E}">
        <p14:creationId xmlns:p14="http://schemas.microsoft.com/office/powerpoint/2010/main" val="3480050533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5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2949"/>
      </a:accent1>
      <a:accent2>
        <a:srgbClr val="F07624"/>
      </a:accent2>
      <a:accent3>
        <a:srgbClr val="F4BD2D"/>
      </a:accent3>
      <a:accent4>
        <a:srgbClr val="1ED4DE"/>
      </a:accent4>
      <a:accent5>
        <a:srgbClr val="1C7DE1"/>
      </a:accent5>
      <a:accent6>
        <a:srgbClr val="CBCBCB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A5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2949"/>
      </a:accent1>
      <a:accent2>
        <a:srgbClr val="F07624"/>
      </a:accent2>
      <a:accent3>
        <a:srgbClr val="F4BD2D"/>
      </a:accent3>
      <a:accent4>
        <a:srgbClr val="1ED4DE"/>
      </a:accent4>
      <a:accent5>
        <a:srgbClr val="1C7DE1"/>
      </a:accent5>
      <a:accent6>
        <a:srgbClr val="CBCBCB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 - COLOR 120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6FC9C1"/>
      </a:accent1>
      <a:accent2>
        <a:srgbClr val="DD8D22"/>
      </a:accent2>
      <a:accent3>
        <a:srgbClr val="6FC9C1"/>
      </a:accent3>
      <a:accent4>
        <a:srgbClr val="F7A60B"/>
      </a:accent4>
      <a:accent5>
        <a:srgbClr val="6FC9C1"/>
      </a:accent5>
      <a:accent6>
        <a:srgbClr val="F7A60B"/>
      </a:accent6>
      <a:hlink>
        <a:srgbClr val="7030A0"/>
      </a:hlink>
      <a:folHlink>
        <a:srgbClr val="7F723D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106</Words>
  <Application>Microsoft Office PowerPoint</Application>
  <PresentationFormat>Widescreen</PresentationFormat>
  <Paragraphs>16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BookAntiqua</vt:lpstr>
      <vt:lpstr>Calibri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Comparison AS/NZS and ISO 31000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Sutrani Rachmawati</dc:creator>
  <cp:lastModifiedBy>Sutrani Rachmawati</cp:lastModifiedBy>
  <cp:revision>1</cp:revision>
  <dcterms:created xsi:type="dcterms:W3CDTF">2020-10-06T14:51:26Z</dcterms:created>
  <dcterms:modified xsi:type="dcterms:W3CDTF">2020-10-06T14:57:35Z</dcterms:modified>
</cp:coreProperties>
</file>