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17" r:id="rId2"/>
    <p:sldId id="316" r:id="rId3"/>
    <p:sldId id="302" r:id="rId4"/>
    <p:sldId id="331" r:id="rId5"/>
    <p:sldId id="333" r:id="rId6"/>
    <p:sldId id="334" r:id="rId7"/>
    <p:sldId id="329" r:id="rId8"/>
    <p:sldId id="332" r:id="rId9"/>
    <p:sldId id="308" r:id="rId10"/>
    <p:sldId id="283" r:id="rId11"/>
    <p:sldId id="326" r:id="rId1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7" autoAdjust="0"/>
    <p:restoredTop sz="70300" autoAdjust="0"/>
  </p:normalViewPr>
  <p:slideViewPr>
    <p:cSldViewPr>
      <p:cViewPr varScale="1">
        <p:scale>
          <a:sx n="72" d="100"/>
          <a:sy n="72" d="100"/>
        </p:scale>
        <p:origin x="127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138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850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706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9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6" r:id="rId3"/>
    <p:sldLayoutId id="2147483670" r:id="rId4"/>
    <p:sldLayoutId id="2147483671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683568" y="1380210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962050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6143390" y="751204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3347864" y="579994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id-ID" sz="2000" dirty="0"/>
              <a:t>13</a:t>
            </a:r>
            <a:r>
              <a:rPr lang="id-ID" sz="2000" baseline="30000" dirty="0"/>
              <a:t>th</a:t>
            </a:r>
            <a:r>
              <a:rPr lang="id-ID" sz="2000" dirty="0"/>
              <a:t> </a:t>
            </a:r>
            <a:r>
              <a:rPr lang="en-US" sz="2000" dirty="0"/>
              <a:t> session</a:t>
            </a:r>
            <a:br>
              <a:rPr lang="en-US" sz="2000" dirty="0"/>
            </a:br>
            <a:r>
              <a:rPr lang="id-ID" sz="2000" dirty="0"/>
              <a:t>Analysis of Home Visit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3848" y="3666171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600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600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121"/>
            <a:ext cx="3347864" cy="5142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21450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6084168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691680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043608" y="2676224"/>
            <a:ext cx="2880320" cy="759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/>
              <a:t>F</a:t>
            </a:r>
            <a:r>
              <a:rPr lang="id-ID" sz="1600" dirty="0"/>
              <a:t>ind the unique behavior of PD family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5580112" y="20387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5083666" y="2676224"/>
            <a:ext cx="2736304" cy="1047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1600" dirty="0"/>
              <a:t>Compare the unique behavior with Non PD family behavior 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865800"/>
            <a:ext cx="5014500" cy="3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883650" y="987574"/>
            <a:ext cx="32472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lt1"/>
                </a:solidFill>
              </a:rPr>
              <a:t>home visit  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860168" y="3003798"/>
            <a:ext cx="32472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solidFill>
                  <a:schemeClr val="lt1"/>
                </a:solidFill>
              </a:rPr>
              <a:t>O</a:t>
            </a:r>
            <a:r>
              <a:rPr b="1" dirty="0" err="1">
                <a:solidFill>
                  <a:schemeClr val="lt1"/>
                </a:solidFill>
              </a:rPr>
              <a:t>bserving</a:t>
            </a:r>
            <a:r>
              <a:rPr b="1" dirty="0">
                <a:solidFill>
                  <a:schemeClr val="lt1"/>
                </a:solidFill>
              </a:rPr>
              <a:t>, asking , learning  from the PD families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93;p33"/>
          <p:cNvSpPr txBox="1">
            <a:spLocks noGrp="1"/>
          </p:cNvSpPr>
          <p:nvPr>
            <p:ph type="title"/>
          </p:nvPr>
        </p:nvSpPr>
        <p:spPr>
          <a:xfrm>
            <a:off x="238998" y="2139702"/>
            <a:ext cx="4536504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lt1"/>
                </a:solidFill>
              </a:rPr>
              <a:t>Unique behavior 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339752" y="1563638"/>
            <a:ext cx="288032" cy="432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00" y="865800"/>
            <a:ext cx="4071564" cy="34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2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26" y="2562225"/>
            <a:ext cx="1885598" cy="1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28" y="2583179"/>
            <a:ext cx="1885598" cy="1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07" y="2583180"/>
            <a:ext cx="1885598" cy="1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6933" y="42090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PD Family-1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21162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PD Family-2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6907" y="421162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PD Family-3</a:t>
            </a:r>
          </a:p>
        </p:txBody>
      </p:sp>
      <p:sp>
        <p:nvSpPr>
          <p:cNvPr id="11" name="Oval 10"/>
          <p:cNvSpPr/>
          <p:nvPr/>
        </p:nvSpPr>
        <p:spPr>
          <a:xfrm>
            <a:off x="3083997" y="1203236"/>
            <a:ext cx="340291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dirty="0"/>
              <a:t>Home visit to </a:t>
            </a:r>
          </a:p>
          <a:p>
            <a:pPr algn="ctr"/>
            <a:r>
              <a:rPr lang="id-ID" sz="1800" dirty="0"/>
              <a:t>3  PD famiies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88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11413"/>
              </p:ext>
            </p:extLst>
          </p:nvPr>
        </p:nvGraphicFramePr>
        <p:xfrm>
          <a:off x="467544" y="1275606"/>
          <a:ext cx="792088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52">
                <a:tc>
                  <a:txBody>
                    <a:bodyPr/>
                    <a:lstStyle/>
                    <a:p>
                      <a:r>
                        <a:rPr lang="id-ID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Unique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12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12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18 month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4x/day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Chieken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Spinach+</a:t>
                      </a:r>
                    </a:p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coconut</a:t>
                      </a:r>
                      <a:r>
                        <a:rPr lang="id-ID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milk</a:t>
                      </a:r>
                      <a:endParaRPr lang="id-ID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 +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Coconut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2399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Unique behavior in PD family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12" y="1121"/>
            <a:ext cx="1930676" cy="6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702"/>
            <a:ext cx="226931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61" y="2139702"/>
            <a:ext cx="226931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103" y="376258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NON PD Family-1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4728" y="377058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NON PD Family-2</a:t>
            </a:r>
          </a:p>
        </p:txBody>
      </p:sp>
      <p:sp>
        <p:nvSpPr>
          <p:cNvPr id="6" name="Oval 5"/>
          <p:cNvSpPr/>
          <p:nvPr/>
        </p:nvSpPr>
        <p:spPr>
          <a:xfrm>
            <a:off x="2096992" y="751204"/>
            <a:ext cx="340291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dirty="0"/>
              <a:t>Home visit to </a:t>
            </a:r>
          </a:p>
          <a:p>
            <a:pPr algn="ctr"/>
            <a:r>
              <a:rPr lang="id-ID" sz="1800" dirty="0"/>
              <a:t>2  NON PD famiies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1803" y="4271724"/>
            <a:ext cx="54932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1800" dirty="0"/>
              <a:t>Unique behavior of PD families </a:t>
            </a:r>
            <a:r>
              <a:rPr lang="id-ID" sz="1800" dirty="0">
                <a:sym typeface="Symbol"/>
              </a:rPr>
              <a:t> </a:t>
            </a:r>
            <a:r>
              <a:rPr lang="id-ID" sz="1800" dirty="0"/>
              <a:t>Non PD behavior</a:t>
            </a:r>
          </a:p>
        </p:txBody>
      </p:sp>
    </p:spTree>
    <p:extLst>
      <p:ext uri="{BB962C8B-B14F-4D97-AF65-F5344CB8AC3E}">
        <p14:creationId xmlns:p14="http://schemas.microsoft.com/office/powerpoint/2010/main" val="138868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53941"/>
              </p:ext>
            </p:extLst>
          </p:nvPr>
        </p:nvGraphicFramePr>
        <p:xfrm>
          <a:off x="611560" y="1707654"/>
          <a:ext cx="792088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Unique behavior of PD 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Non PD 1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Non PD 2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UNIQUE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6 bulan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id-ID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month</a:t>
                      </a:r>
                      <a:endParaRPr lang="id-ID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 bln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6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4x/day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3 kali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4x/day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krupuk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Spinach +</a:t>
                      </a:r>
                    </a:p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Coconut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 +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Coconut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91653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Positive deviance behavior in PD family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6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990072" y="843558"/>
            <a:ext cx="4248472" cy="1770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1800" dirty="0">
                <a:latin typeface="Montserrat" charset="0"/>
                <a:cs typeface="Montserrat" charset="0"/>
              </a:rPr>
              <a:t>Find UNIQUE behavior</a:t>
            </a:r>
            <a:br>
              <a:rPr lang="id-ID" sz="1800" dirty="0">
                <a:latin typeface="Montserrat" charset="0"/>
                <a:cs typeface="Montserrat" charset="0"/>
              </a:rPr>
            </a:br>
            <a:r>
              <a:rPr lang="id-ID" sz="1800" dirty="0">
                <a:latin typeface="Montserrat" charset="0"/>
                <a:cs typeface="Montserrat" charset="0"/>
              </a:rPr>
              <a:t> in the scenario </a:t>
            </a:r>
            <a:br>
              <a:rPr lang="id-ID" sz="2800" dirty="0">
                <a:latin typeface="Montserrat" charset="0"/>
                <a:cs typeface="Montserrat" charset="0"/>
              </a:rPr>
            </a:b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79512" y="2931790"/>
            <a:ext cx="58695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Montserrat" charset="0"/>
              </a:rPr>
              <a:t>REVIEW</a:t>
            </a:r>
          </a:p>
          <a:p>
            <a:pPr algn="ctr"/>
            <a:r>
              <a:rPr lang="id-ID" b="1" dirty="0">
                <a:latin typeface="Montserrat" charset="0"/>
              </a:rPr>
              <a:t>- temukan perilaku unik dari keluarga PD</a:t>
            </a:r>
          </a:p>
          <a:p>
            <a:pPr algn="ctr"/>
            <a:r>
              <a:rPr lang="id-ID" b="1" dirty="0">
                <a:latin typeface="Montserrat" charset="0"/>
              </a:rPr>
              <a:t>- bandingkan temuan tersebut dgn keluarga Non PD</a:t>
            </a:r>
          </a:p>
          <a:p>
            <a:pPr algn="ctr"/>
            <a:r>
              <a:rPr lang="id-ID" b="1" dirty="0">
                <a:latin typeface="Montserrat" charset="0"/>
              </a:rPr>
              <a:t>- perilaku unik keluarga PD tidak boleh sama dengan perilaku Non PD</a:t>
            </a:r>
          </a:p>
        </p:txBody>
      </p:sp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313</Words>
  <Application>Microsoft Office PowerPoint</Application>
  <PresentationFormat>On-screen Show (16:9)</PresentationFormat>
  <Paragraphs>115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Arial</vt:lpstr>
      <vt:lpstr>Corbel</vt:lpstr>
      <vt:lpstr>Nursing Capstone</vt:lpstr>
      <vt:lpstr>PowerPoint Presentation</vt:lpstr>
      <vt:lpstr>PowerPoint Presentation</vt:lpstr>
      <vt:lpstr>01</vt:lpstr>
      <vt:lpstr>home visit  </vt:lpstr>
      <vt:lpstr>PowerPoint Presentation</vt:lpstr>
      <vt:lpstr>PowerPoint Presentation</vt:lpstr>
      <vt:lpstr>PowerPoint Presentation</vt:lpstr>
      <vt:lpstr>PowerPoint Presentation</vt:lpstr>
      <vt:lpstr>Discussion  Find UNIQUE behavior  in the scenario 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142</cp:revision>
  <dcterms:modified xsi:type="dcterms:W3CDTF">2020-12-20T07:41:12Z</dcterms:modified>
</cp:coreProperties>
</file>