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0C2E9-16A6-4CD3-9B29-83BBC934B782}" type="datetimeFigureOut">
              <a:rPr lang="id-ID" smtClean="0"/>
              <a:pPr/>
              <a:t>31/10/2016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A5DF1-E42B-4A1F-AA46-0C8ED107185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468CC2-8BFB-4B0E-8C9D-8D437ACE9673}" type="datetimeFigureOut">
              <a:rPr lang="en-US" smtClean="0"/>
              <a:pPr/>
              <a:t>10/31/2016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B9250A-F0C9-4A4E-90AA-F6B5EFDA96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PAJAK HIBURAN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 DOSEN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/>
              <a:t>Kelompok</a:t>
            </a:r>
            <a:r>
              <a:rPr lang="en-US" sz="3600" dirty="0" smtClean="0"/>
              <a:t> 1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dirty="0" err="1" smtClean="0">
                <a:sym typeface="Wingdings" pitchFamily="2" charset="2"/>
              </a:rPr>
              <a:t>bersifat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teratur</a:t>
            </a:r>
            <a:r>
              <a:rPr lang="en-US" sz="3600" dirty="0" smtClean="0"/>
              <a:t> </a:t>
            </a:r>
          </a:p>
          <a:p>
            <a:pPr>
              <a:buNone/>
            </a:pPr>
            <a:r>
              <a:rPr lang="en-US" sz="3600" dirty="0" err="1" smtClean="0"/>
              <a:t>Kelompok</a:t>
            </a:r>
            <a:r>
              <a:rPr lang="en-US" sz="3600" dirty="0" smtClean="0"/>
              <a:t> 2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dirty="0" err="1" smtClean="0">
                <a:sym typeface="Wingdings" pitchFamily="2" charset="2"/>
              </a:rPr>
              <a:t>insidentil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600" dirty="0" err="1" smtClean="0"/>
              <a:t>Andi</a:t>
            </a:r>
            <a:r>
              <a:rPr lang="en-US" dirty="0" smtClean="0"/>
              <a:t> </a:t>
            </a:r>
            <a:r>
              <a:rPr lang="en-US" sz="2000" dirty="0" err="1" smtClean="0"/>
              <a:t>menonton</a:t>
            </a:r>
            <a:r>
              <a:rPr lang="en-US" sz="2000" dirty="0" smtClean="0"/>
              <a:t> film </a:t>
            </a:r>
            <a:r>
              <a:rPr lang="en-US" sz="2000" dirty="0" err="1" smtClean="0"/>
              <a:t>di</a:t>
            </a:r>
            <a:r>
              <a:rPr lang="en-US" dirty="0" smtClean="0"/>
              <a:t> </a:t>
            </a:r>
            <a:r>
              <a:rPr lang="en-US" sz="3200" dirty="0" err="1" smtClean="0"/>
              <a:t>Bioskop</a:t>
            </a:r>
            <a:r>
              <a:rPr lang="en-US" sz="3200" dirty="0" smtClean="0"/>
              <a:t> 21</a:t>
            </a:r>
          </a:p>
          <a:p>
            <a:pPr algn="ctr">
              <a:buNone/>
            </a:pPr>
            <a:r>
              <a:rPr lang="en-US" sz="3200" dirty="0" err="1" smtClean="0"/>
              <a:t>Rendra</a:t>
            </a:r>
            <a:r>
              <a:rPr lang="en-US" sz="3200" dirty="0" smtClean="0"/>
              <a:t> </a:t>
            </a:r>
            <a:r>
              <a:rPr lang="en-US" sz="2000" dirty="0" err="1" smtClean="0"/>
              <a:t>menonton</a:t>
            </a:r>
            <a:r>
              <a:rPr lang="en-US" sz="2000" dirty="0" smtClean="0"/>
              <a:t> </a:t>
            </a:r>
            <a:r>
              <a:rPr lang="en-US" sz="3200" dirty="0" smtClean="0"/>
              <a:t> </a:t>
            </a:r>
            <a:r>
              <a:rPr lang="en-US" sz="3200" dirty="0" err="1" smtClean="0"/>
              <a:t>Pertunjukkan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Musik</a:t>
            </a:r>
            <a:r>
              <a:rPr lang="en-US" sz="3200" dirty="0" smtClean="0"/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diselenggarakan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 </a:t>
            </a:r>
            <a:r>
              <a:rPr lang="en-US" sz="3200" dirty="0" err="1" smtClean="0"/>
              <a:t>Adrie</a:t>
            </a:r>
            <a:r>
              <a:rPr lang="en-US" sz="3200" dirty="0" smtClean="0"/>
              <a:t> </a:t>
            </a:r>
            <a:r>
              <a:rPr lang="en-US" sz="3200" dirty="0" err="1" smtClean="0"/>
              <a:t>Subono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Tax Base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pengenaan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tiket</a:t>
            </a:r>
            <a:r>
              <a:rPr lang="en-US" dirty="0" smtClean="0"/>
              <a:t> </a:t>
            </a:r>
            <a:r>
              <a:rPr lang="en-US" dirty="0" err="1" smtClean="0"/>
              <a:t>cuma-cuma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sz="4000" dirty="0" err="1" smtClean="0"/>
              <a:t>Budgetair</a:t>
            </a:r>
            <a:r>
              <a:rPr lang="en-US" sz="4000" dirty="0" smtClean="0"/>
              <a:t> ???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sz="4000" dirty="0" err="1" smtClean="0"/>
              <a:t>Regulerend</a:t>
            </a:r>
            <a:r>
              <a:rPr lang="en-US" sz="4000" dirty="0" smtClean="0"/>
              <a:t> ???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paling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sz="4000" dirty="0" smtClean="0"/>
              <a:t>35%</a:t>
            </a:r>
            <a:r>
              <a:rPr lang="en-US" dirty="0" smtClean="0"/>
              <a:t> (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lima </a:t>
            </a:r>
            <a:r>
              <a:rPr lang="en-US" dirty="0" err="1" smtClean="0"/>
              <a:t>persen</a:t>
            </a:r>
            <a:r>
              <a:rPr lang="en-US" dirty="0" smtClean="0"/>
              <a:t>).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pagelaran</a:t>
            </a:r>
            <a:r>
              <a:rPr lang="en-US" dirty="0" smtClean="0"/>
              <a:t> </a:t>
            </a:r>
            <a:r>
              <a:rPr lang="en-US" dirty="0" err="1" smtClean="0"/>
              <a:t>busana</a:t>
            </a:r>
            <a:r>
              <a:rPr lang="en-US" dirty="0" smtClean="0"/>
              <a:t>, </a:t>
            </a:r>
            <a:r>
              <a:rPr lang="en-US" dirty="0" err="1" smtClean="0"/>
              <a:t>kontes</a:t>
            </a:r>
            <a:r>
              <a:rPr lang="en-US" dirty="0" smtClean="0"/>
              <a:t> </a:t>
            </a:r>
            <a:r>
              <a:rPr lang="en-US" dirty="0" err="1" smtClean="0"/>
              <a:t>kecantikan</a:t>
            </a:r>
            <a:r>
              <a:rPr lang="en-US" dirty="0" smtClean="0"/>
              <a:t>, </a:t>
            </a:r>
            <a:r>
              <a:rPr lang="en-US" dirty="0" err="1" smtClean="0"/>
              <a:t>diskotik</a:t>
            </a:r>
            <a:r>
              <a:rPr lang="en-US" dirty="0" smtClean="0"/>
              <a:t>, karaoke, </a:t>
            </a:r>
            <a:r>
              <a:rPr lang="en-US" dirty="0" err="1" smtClean="0"/>
              <a:t>klab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,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ketangkasan</a:t>
            </a:r>
            <a:r>
              <a:rPr lang="en-US" dirty="0" smtClean="0"/>
              <a:t>, </a:t>
            </a:r>
            <a:r>
              <a:rPr lang="en-US" dirty="0" err="1" smtClean="0"/>
              <a:t>panti</a:t>
            </a:r>
            <a:r>
              <a:rPr lang="en-US" dirty="0" smtClean="0"/>
              <a:t> </a:t>
            </a:r>
            <a:r>
              <a:rPr lang="en-US" dirty="0" err="1" smtClean="0"/>
              <a:t>pijat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/</a:t>
            </a:r>
            <a:r>
              <a:rPr lang="en-US" i="1" dirty="0" smtClean="0"/>
              <a:t>spa, </a:t>
            </a:r>
            <a:r>
              <a:rPr lang="en-US" i="1" dirty="0" err="1" smtClean="0"/>
              <a:t>tarif</a:t>
            </a:r>
            <a:r>
              <a:rPr lang="en-US" i="1" dirty="0" smtClean="0"/>
              <a:t> </a:t>
            </a:r>
            <a:r>
              <a:rPr lang="en-US" i="1" dirty="0" err="1" smtClean="0"/>
              <a:t>Pajak</a:t>
            </a:r>
            <a:r>
              <a:rPr lang="en-US" i="1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paling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sz="4000" dirty="0" smtClean="0"/>
              <a:t>75%</a:t>
            </a:r>
            <a:r>
              <a:rPr lang="en-US" dirty="0" smtClean="0"/>
              <a:t> (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lima </a:t>
            </a:r>
            <a:r>
              <a:rPr lang="en-US" dirty="0" err="1" smtClean="0"/>
              <a:t>persen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kesenian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/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paling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sz="4000" dirty="0" smtClean="0"/>
              <a:t>10%</a:t>
            </a:r>
            <a:r>
              <a:rPr lang="en-US" dirty="0" smtClean="0"/>
              <a:t> (</a:t>
            </a:r>
            <a:r>
              <a:rPr lang="en-US" dirty="0" err="1" smtClean="0"/>
              <a:t>sepuluh</a:t>
            </a:r>
            <a:r>
              <a:rPr lang="en-US" dirty="0" smtClean="0"/>
              <a:t> </a:t>
            </a:r>
            <a:r>
              <a:rPr lang="en-US" dirty="0" err="1" smtClean="0"/>
              <a:t>persen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Daerah.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Budgetair atau Regulerend 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Georgia" pitchFamily="18" charset="0"/>
              <a:buNone/>
            </a:pP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</a:p>
          <a:p>
            <a:pPr algn="ctr">
              <a:buFont typeface="Georgia" pitchFamily="18" charset="0"/>
              <a:buNone/>
            </a:pP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sz="4000" dirty="0" smtClean="0"/>
              <a:t>DKI Jakarta : </a:t>
            </a:r>
            <a:r>
              <a:rPr lang="en-US" sz="4000" dirty="0" err="1" smtClean="0"/>
              <a:t>Perda</a:t>
            </a:r>
            <a:r>
              <a:rPr lang="en-US" sz="4000" dirty="0" smtClean="0"/>
              <a:t> No 13 </a:t>
            </a:r>
            <a:r>
              <a:rPr lang="en-US" sz="4000" dirty="0" err="1" smtClean="0"/>
              <a:t>Tahun</a:t>
            </a:r>
            <a:r>
              <a:rPr lang="en-US" sz="4000" dirty="0" smtClean="0"/>
              <a:t> 2010 </a:t>
            </a:r>
            <a:r>
              <a:rPr lang="en-US" sz="4000" dirty="0" err="1" smtClean="0"/>
              <a:t>Tentang</a:t>
            </a:r>
            <a:r>
              <a:rPr lang="en-US" sz="4000" dirty="0" smtClean="0"/>
              <a:t> </a:t>
            </a:r>
            <a:r>
              <a:rPr lang="en-US" sz="4000" dirty="0" err="1" smtClean="0"/>
              <a:t>Pajak</a:t>
            </a:r>
            <a:r>
              <a:rPr lang="en-US" sz="4000" dirty="0" smtClean="0"/>
              <a:t> </a:t>
            </a:r>
            <a:r>
              <a:rPr lang="en-US" sz="4000" dirty="0" err="1" smtClean="0"/>
              <a:t>Hiburan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Perda</a:t>
            </a:r>
            <a:r>
              <a:rPr lang="en-US" sz="4000" dirty="0" smtClean="0"/>
              <a:t> No 3 </a:t>
            </a:r>
            <a:r>
              <a:rPr lang="en-US" sz="4000" dirty="0" err="1" smtClean="0"/>
              <a:t>Tahun</a:t>
            </a:r>
            <a:r>
              <a:rPr lang="en-US" sz="4000" dirty="0" smtClean="0"/>
              <a:t> 2015 </a:t>
            </a:r>
            <a:r>
              <a:rPr lang="en-US" sz="4000" dirty="0" err="1" smtClean="0"/>
              <a:t>Tentang</a:t>
            </a:r>
            <a:r>
              <a:rPr lang="en-US" sz="4000" dirty="0" smtClean="0"/>
              <a:t> </a:t>
            </a:r>
            <a:r>
              <a:rPr lang="en-US" sz="4000" dirty="0" err="1" smtClean="0"/>
              <a:t>Perubahan</a:t>
            </a:r>
            <a:r>
              <a:rPr lang="en-US" sz="4000" dirty="0" smtClean="0"/>
              <a:t> </a:t>
            </a:r>
            <a:r>
              <a:rPr lang="en-US" sz="4000" dirty="0" err="1" smtClean="0"/>
              <a:t>Atas</a:t>
            </a:r>
            <a:r>
              <a:rPr lang="en-US" sz="4000" dirty="0" smtClean="0"/>
              <a:t> </a:t>
            </a:r>
            <a:r>
              <a:rPr lang="en-US" sz="4000" dirty="0" err="1" smtClean="0"/>
              <a:t>Perda</a:t>
            </a:r>
            <a:r>
              <a:rPr lang="en-US" sz="4000" dirty="0" smtClean="0"/>
              <a:t> No 13 </a:t>
            </a:r>
            <a:r>
              <a:rPr lang="en-US" sz="4000" dirty="0" err="1" smtClean="0"/>
              <a:t>Tahun</a:t>
            </a:r>
            <a:r>
              <a:rPr lang="en-US" sz="4000" dirty="0" smtClean="0"/>
              <a:t> 2010 </a:t>
            </a:r>
            <a:r>
              <a:rPr lang="en-US" sz="4000" dirty="0" err="1" smtClean="0"/>
              <a:t>Tentang</a:t>
            </a:r>
            <a:r>
              <a:rPr lang="en-US" sz="4000" dirty="0" smtClean="0"/>
              <a:t> </a:t>
            </a:r>
            <a:r>
              <a:rPr lang="en-US" sz="4000" dirty="0" err="1" smtClean="0"/>
              <a:t>Pajak</a:t>
            </a:r>
            <a:r>
              <a:rPr lang="en-US" sz="4000" dirty="0" smtClean="0"/>
              <a:t> </a:t>
            </a:r>
            <a:r>
              <a:rPr lang="en-US" sz="4000" dirty="0" err="1" smtClean="0"/>
              <a:t>Hiburan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Tugas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en-US" dirty="0" smtClean="0"/>
              <a:t>1.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ilustrasi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en-US" dirty="0" smtClean="0"/>
              <a:t>2.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smtClean="0"/>
              <a:t>Hiburan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budgetair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regulerend</a:t>
            </a:r>
            <a:r>
              <a:rPr lang="en-US" dirty="0" smtClean="0"/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6000" dirty="0" err="1" smtClean="0"/>
              <a:t>Terima</a:t>
            </a:r>
            <a:r>
              <a:rPr lang="en-US" sz="6000" dirty="0" smtClean="0"/>
              <a:t> </a:t>
            </a:r>
            <a:r>
              <a:rPr lang="en-US" sz="6000" dirty="0" err="1" smtClean="0"/>
              <a:t>Kasih</a:t>
            </a:r>
            <a:endParaRPr 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HIBURAN ?</a:t>
            </a:r>
            <a:endParaRPr lang="en-US" dirty="0"/>
          </a:p>
        </p:txBody>
      </p:sp>
      <p:pic>
        <p:nvPicPr>
          <p:cNvPr id="4" name="Content Placeholder 3" descr="http://t0.gstatic.com/images?q=tbn:ANd9GcTNeLWeivRGn7gBabzNUSqD9JHLWKcySGny6eKPkHppehXoAVjr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4214842" cy="2791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HIBURAN ?</a:t>
            </a:r>
            <a:endParaRPr lang="en-US" dirty="0"/>
          </a:p>
        </p:txBody>
      </p:sp>
      <p:pic>
        <p:nvPicPr>
          <p:cNvPr id="4" name="Content Placeholder 3" descr="http://t0.gstatic.com/images?q=tbn:ANd9GcTwrQu9A4JDvLiHWUJEAYLDZuajYHhk_-RSubMLBJMVJwpYdZYBU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85992"/>
            <a:ext cx="4214842" cy="2715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HIBURAN ?</a:t>
            </a:r>
            <a:endParaRPr lang="en-US" dirty="0"/>
          </a:p>
        </p:txBody>
      </p:sp>
      <p:pic>
        <p:nvPicPr>
          <p:cNvPr id="4" name="Content Placeholder 3" descr="http://t3.gstatic.com/images?q=tbn:ANd9GcQeNX3FEdaufTebEL1Evym1VTwibJy8mGq3-LSA2laB3Mj1Y1s9Y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4429156" cy="2786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HIBURAN ?</a:t>
            </a:r>
            <a:endParaRPr lang="en-US" dirty="0"/>
          </a:p>
        </p:txBody>
      </p:sp>
      <p:pic>
        <p:nvPicPr>
          <p:cNvPr id="4" name="Content Placeholder 3" descr="http://t3.gstatic.com/images?q=tbn:ANd9GcTWu_LaF_W-WNVAF-Fk8ddztpfTXrWa20VC7cAngg_KlZo7MrbQ2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85992"/>
            <a:ext cx="4429155" cy="280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Reklame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Karakteristik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i="1" dirty="0" smtClean="0"/>
              <a:t>Indirect Tax</a:t>
            </a:r>
          </a:p>
          <a:p>
            <a:pPr marL="514350" indent="-514350">
              <a:buAutoNum type="arabicPeriod"/>
            </a:pPr>
            <a:r>
              <a:rPr lang="en-US" i="1" dirty="0" smtClean="0"/>
              <a:t>Tax on Consumption</a:t>
            </a:r>
          </a:p>
          <a:p>
            <a:pPr marL="514350" indent="-514350">
              <a:buAutoNum type="arabicPeriod"/>
            </a:pPr>
            <a:r>
              <a:rPr lang="en-US" i="1" dirty="0" smtClean="0"/>
              <a:t>Sales Tax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PAJAK HIBURAN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Pemungut</a:t>
            </a:r>
            <a:r>
              <a:rPr lang="en-US" dirty="0" smtClean="0"/>
              <a:t> : </a:t>
            </a:r>
            <a:r>
              <a:rPr lang="en-US" sz="4000" dirty="0" err="1" smtClean="0"/>
              <a:t>Kabupaten</a:t>
            </a:r>
            <a:r>
              <a:rPr lang="en-US" sz="4000" dirty="0" smtClean="0"/>
              <a:t>/ Kota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Objek</a:t>
            </a:r>
            <a:r>
              <a:rPr lang="en-US" sz="2800" dirty="0" smtClean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</a:t>
            </a:r>
            <a:r>
              <a:rPr lang="en-US" sz="2800" dirty="0" err="1" smtClean="0"/>
              <a:t>Hiburan</a:t>
            </a:r>
            <a:r>
              <a:rPr lang="en-US" sz="2800" dirty="0" smtClean="0"/>
              <a:t>: </a:t>
            </a:r>
          </a:p>
          <a:p>
            <a:pPr>
              <a:buNone/>
            </a:pPr>
            <a:r>
              <a:rPr lang="en-US" sz="3200" dirty="0" smtClean="0"/>
              <a:t> </a:t>
            </a:r>
            <a:r>
              <a:rPr lang="en-US" sz="3600" dirty="0" err="1" smtClean="0"/>
              <a:t>Jasa</a:t>
            </a:r>
            <a:r>
              <a:rPr lang="en-US" sz="3600" dirty="0" smtClean="0"/>
              <a:t> </a:t>
            </a:r>
            <a:r>
              <a:rPr lang="en-US" sz="3600" dirty="0" err="1" smtClean="0"/>
              <a:t>penyelenggaraan</a:t>
            </a:r>
            <a:r>
              <a:rPr lang="en-US" sz="3600" dirty="0" smtClean="0"/>
              <a:t> </a:t>
            </a:r>
            <a:r>
              <a:rPr lang="en-US" sz="3600" dirty="0" err="1" smtClean="0"/>
              <a:t>Hiburan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dipungut</a:t>
            </a:r>
            <a:r>
              <a:rPr lang="en-US" sz="3600" dirty="0" smtClean="0"/>
              <a:t> </a:t>
            </a:r>
            <a:r>
              <a:rPr lang="en-US" sz="3600" dirty="0" err="1" smtClean="0"/>
              <a:t>bayaran</a:t>
            </a:r>
            <a:r>
              <a:rPr lang="en-US" sz="3200" dirty="0" smtClean="0"/>
              <a:t> (</a:t>
            </a:r>
            <a:r>
              <a:rPr lang="en-US" sz="3200" dirty="0" err="1" smtClean="0"/>
              <a:t>Pasal</a:t>
            </a:r>
            <a:r>
              <a:rPr lang="en-US" sz="3200" dirty="0" smtClean="0"/>
              <a:t> 42</a:t>
            </a:r>
            <a:r>
              <a:rPr lang="id-ID" sz="3200" dirty="0" smtClean="0"/>
              <a:t> UU No 28 Tahun 2009</a:t>
            </a:r>
            <a:r>
              <a:rPr lang="en-US" sz="3200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/>
              <a:t>Kelompok</a:t>
            </a:r>
            <a:r>
              <a:rPr lang="en-US" sz="2800" b="1" dirty="0" smtClean="0"/>
              <a:t> 1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tontonan</a:t>
            </a:r>
            <a:r>
              <a:rPr lang="en-US" sz="2800" dirty="0" smtClean="0"/>
              <a:t> film;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diskotik</a:t>
            </a:r>
            <a:r>
              <a:rPr lang="en-US" sz="2800" dirty="0" smtClean="0"/>
              <a:t>, karaoke, </a:t>
            </a:r>
            <a:r>
              <a:rPr lang="en-US" sz="2800" dirty="0" err="1" smtClean="0"/>
              <a:t>klab</a:t>
            </a:r>
            <a:r>
              <a:rPr lang="en-US" sz="2800" dirty="0" smtClean="0"/>
              <a:t> </a:t>
            </a:r>
            <a:r>
              <a:rPr lang="en-US" sz="2800" dirty="0" err="1" smtClean="0"/>
              <a:t>malam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sejenisnya</a:t>
            </a:r>
            <a:r>
              <a:rPr lang="en-US" sz="28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permainan</a:t>
            </a:r>
            <a:r>
              <a:rPr lang="en-US" sz="2800" dirty="0" smtClean="0"/>
              <a:t> </a:t>
            </a:r>
            <a:r>
              <a:rPr lang="en-US" sz="2800" dirty="0" err="1" smtClean="0"/>
              <a:t>bilyar</a:t>
            </a:r>
            <a:r>
              <a:rPr lang="en-US" sz="2800" dirty="0" smtClean="0"/>
              <a:t>, golf,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boling</a:t>
            </a:r>
            <a:r>
              <a:rPr lang="en-US" sz="28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permainan </a:t>
            </a:r>
            <a:r>
              <a:rPr lang="en-US" sz="2800" dirty="0" err="1" smtClean="0"/>
              <a:t>ketangkasan</a:t>
            </a:r>
            <a:r>
              <a:rPr lang="en-US" sz="28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panti</a:t>
            </a:r>
            <a:r>
              <a:rPr lang="en-US" sz="2800" dirty="0" smtClean="0"/>
              <a:t> </a:t>
            </a:r>
            <a:r>
              <a:rPr lang="en-US" sz="2800" dirty="0" err="1" smtClean="0"/>
              <a:t>pijat</a:t>
            </a:r>
            <a:r>
              <a:rPr lang="en-US" sz="2800" dirty="0" smtClean="0"/>
              <a:t>, </a:t>
            </a:r>
            <a:r>
              <a:rPr lang="en-US" sz="2800" dirty="0" err="1" smtClean="0"/>
              <a:t>refleksi</a:t>
            </a:r>
            <a:r>
              <a:rPr lang="en-US" sz="2800" dirty="0" smtClean="0"/>
              <a:t>, </a:t>
            </a:r>
            <a:r>
              <a:rPr lang="en-US" sz="2800" dirty="0" err="1" smtClean="0"/>
              <a:t>mandi</a:t>
            </a:r>
            <a:r>
              <a:rPr lang="en-US" sz="2800" dirty="0" smtClean="0"/>
              <a:t> </a:t>
            </a:r>
            <a:r>
              <a:rPr lang="en-US" sz="2800" dirty="0" err="1" smtClean="0"/>
              <a:t>uap</a:t>
            </a:r>
            <a:r>
              <a:rPr lang="en-US" sz="2800" dirty="0" smtClean="0"/>
              <a:t>/</a:t>
            </a:r>
            <a:r>
              <a:rPr lang="en-US" sz="2800" i="1" dirty="0" smtClean="0"/>
              <a:t>spa, 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kebugaran</a:t>
            </a:r>
            <a:r>
              <a:rPr lang="en-US" sz="2800" dirty="0" smtClean="0"/>
              <a:t> (</a:t>
            </a:r>
            <a:r>
              <a:rPr lang="en-US" sz="2800" i="1" dirty="0" smtClean="0"/>
              <a:t>fitness center)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2800" b="1" dirty="0" smtClean="0"/>
              <a:t>Kelompok 2</a:t>
            </a:r>
          </a:p>
          <a:p>
            <a:pPr>
              <a:buFont typeface="Wingdings" pitchFamily="2" charset="2"/>
              <a:buChar char="q"/>
            </a:pPr>
            <a:r>
              <a:rPr lang="fi-FI" sz="2800" dirty="0" smtClean="0"/>
              <a:t>pagelaran kesenian, musik, tari, dan/atau busana;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kontes</a:t>
            </a:r>
            <a:r>
              <a:rPr lang="en-US" sz="2800" dirty="0" smtClean="0"/>
              <a:t> </a:t>
            </a:r>
            <a:r>
              <a:rPr lang="en-US" sz="2800" dirty="0" err="1" smtClean="0"/>
              <a:t>kecantikan</a:t>
            </a:r>
            <a:r>
              <a:rPr lang="en-US" sz="2800" dirty="0" smtClean="0"/>
              <a:t>, </a:t>
            </a:r>
            <a:r>
              <a:rPr lang="en-US" sz="2800" dirty="0" err="1" smtClean="0"/>
              <a:t>binaraga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sejenisnya</a:t>
            </a:r>
            <a:r>
              <a:rPr lang="en-US" sz="28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pameran</a:t>
            </a:r>
            <a:r>
              <a:rPr lang="en-US" sz="2800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sirkus, akrobat, dan sulap;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err="1" smtClean="0"/>
              <a:t>pertandingan</a:t>
            </a:r>
            <a:r>
              <a:rPr lang="en-US" sz="2800" dirty="0" smtClean="0"/>
              <a:t> </a:t>
            </a:r>
            <a:r>
              <a:rPr lang="en-US" sz="2800" dirty="0" err="1" smtClean="0"/>
              <a:t>olahraga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nl-NL" sz="2800" dirty="0" smtClean="0"/>
              <a:t>pacuan kuda, </a:t>
            </a:r>
            <a:r>
              <a:rPr lang="id-ID" sz="2800" dirty="0" smtClean="0"/>
              <a:t>balap </a:t>
            </a:r>
            <a:r>
              <a:rPr lang="nl-NL" sz="2800" dirty="0" smtClean="0"/>
              <a:t>kendaraan bermotor</a:t>
            </a:r>
            <a:endParaRPr lang="en-US" sz="2800" dirty="0" smtClean="0"/>
          </a:p>
          <a:p>
            <a:pPr>
              <a:buNone/>
            </a:pPr>
            <a:endParaRPr lang="nl-NL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367</Words>
  <Application>Microsoft Office PowerPoint</Application>
  <PresentationFormat>On-screen Show (4:3)</PresentationFormat>
  <Paragraphs>59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PAJAK HIBURAN</vt:lpstr>
      <vt:lpstr>HIBURAN ?</vt:lpstr>
      <vt:lpstr>HIBURAN ?</vt:lpstr>
      <vt:lpstr>HIBURAN ?</vt:lpstr>
      <vt:lpstr>HIBURAN ?</vt:lpstr>
      <vt:lpstr>Pajak Reklame</vt:lpstr>
      <vt:lpstr>PAJAK HIBURAN</vt:lpstr>
      <vt:lpstr>Apa saja ?</vt:lpstr>
      <vt:lpstr>Apa saja ?</vt:lpstr>
      <vt:lpstr>Apa saja ?</vt:lpstr>
      <vt:lpstr>Subyek dan Wajib Pajak</vt:lpstr>
      <vt:lpstr>Tax Base</vt:lpstr>
      <vt:lpstr>Alasan Teoretis</vt:lpstr>
      <vt:lpstr>Tarif Pajak</vt:lpstr>
      <vt:lpstr>Tarif Pajak</vt:lpstr>
      <vt:lpstr>Budgetair atau Regulerend ?</vt:lpstr>
      <vt:lpstr>Tugas</vt:lpstr>
      <vt:lpstr>Slide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user</cp:lastModifiedBy>
  <cp:revision>10</cp:revision>
  <dcterms:created xsi:type="dcterms:W3CDTF">2011-11-13T21:42:05Z</dcterms:created>
  <dcterms:modified xsi:type="dcterms:W3CDTF">2016-10-30T22:57:02Z</dcterms:modified>
</cp:coreProperties>
</file>