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1"/>
  </p:sldMasterIdLst>
  <p:sldIdLst>
    <p:sldId id="256" r:id="rId2"/>
    <p:sldId id="299" r:id="rId3"/>
    <p:sldId id="303" r:id="rId4"/>
    <p:sldId id="304" r:id="rId5"/>
    <p:sldId id="305" r:id="rId6"/>
    <p:sldId id="293" r:id="rId7"/>
    <p:sldId id="294" r:id="rId8"/>
    <p:sldId id="295" r:id="rId9"/>
    <p:sldId id="296" r:id="rId10"/>
    <p:sldId id="297" r:id="rId11"/>
    <p:sldId id="298" r:id="rId12"/>
    <p:sldId id="300" r:id="rId13"/>
    <p:sldId id="301" r:id="rId14"/>
    <p:sldId id="302" r:id="rId15"/>
    <p:sldId id="306" r:id="rId16"/>
    <p:sldId id="28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808"/>
  </p:normalViewPr>
  <p:slideViewPr>
    <p:cSldViewPr snapToGrid="0" snapToObjects="1">
      <p:cViewPr varScale="1">
        <p:scale>
          <a:sx n="78" d="100"/>
          <a:sy n="78" d="100"/>
        </p:scale>
        <p:origin x="4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81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055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9654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2809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1407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48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862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549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522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043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670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010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079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392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612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598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05E33-9631-5544-A443-0B74519E7AD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171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00F60-DBA9-8741-8D2B-171E91FD5D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5213" y="450214"/>
            <a:ext cx="4947388" cy="2825253"/>
          </a:xfrm>
        </p:spPr>
        <p:txBody>
          <a:bodyPr/>
          <a:lstStyle/>
          <a:p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Bayi</a:t>
            </a:r>
            <a:r>
              <a:rPr lang="en-US" dirty="0"/>
              <a:t> &amp; </a:t>
            </a:r>
            <a:r>
              <a:rPr lang="en-US" dirty="0" err="1"/>
              <a:t>Balita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403D3C-DDB9-F749-AFD2-913067F66B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3101" y="4103348"/>
            <a:ext cx="7429500" cy="1655762"/>
          </a:xfrm>
        </p:spPr>
        <p:txBody>
          <a:bodyPr/>
          <a:lstStyle/>
          <a:p>
            <a:r>
              <a:rPr lang="en-US" dirty="0"/>
              <a:t>Ir. Ahmad </a:t>
            </a:r>
            <a:r>
              <a:rPr lang="en-US" dirty="0" err="1"/>
              <a:t>Syafiq</a:t>
            </a:r>
            <a:r>
              <a:rPr lang="en-US" dirty="0"/>
              <a:t>, MSc, PhD</a:t>
            </a:r>
          </a:p>
          <a:p>
            <a:r>
              <a:rPr lang="en-US" dirty="0" err="1"/>
              <a:t>Departemen</a:t>
            </a:r>
            <a:r>
              <a:rPr lang="en-US" dirty="0"/>
              <a:t> </a:t>
            </a:r>
            <a:r>
              <a:rPr lang="en-US" dirty="0" err="1"/>
              <a:t>Gizi</a:t>
            </a:r>
            <a:r>
              <a:rPr lang="en-US" dirty="0"/>
              <a:t> </a:t>
            </a:r>
            <a:r>
              <a:rPr lang="en-US" dirty="0" err="1"/>
              <a:t>Kesmas</a:t>
            </a:r>
            <a:r>
              <a:rPr lang="en-US" dirty="0"/>
              <a:t>, FKM UI</a:t>
            </a:r>
          </a:p>
          <a:p>
            <a:r>
              <a:rPr lang="en-US" dirty="0" err="1"/>
              <a:t>Oktober</a:t>
            </a:r>
            <a:r>
              <a:rPr lang="en-US" dirty="0"/>
              <a:t> 2020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0F03E1-3CF9-3F47-96D8-19707C6BF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948408"/>
            <a:ext cx="3429000" cy="49788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A0FEEA-038B-49FC-BE40-45CA89390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5341" y="1"/>
            <a:ext cx="2526458" cy="89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236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27A3C-7FC8-5641-B818-3AA5E1037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Tahapan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menurut</a:t>
            </a:r>
            <a:r>
              <a:rPr lang="en-ID" dirty="0"/>
              <a:t> </a:t>
            </a:r>
            <a:r>
              <a:rPr lang="en-ID" dirty="0" err="1"/>
              <a:t>umur</a:t>
            </a:r>
            <a:r>
              <a:rPr lang="en-ID" dirty="0"/>
              <a:t>: 12-18 </a:t>
            </a:r>
            <a:r>
              <a:rPr lang="en-ID" dirty="0" err="1"/>
              <a:t>bulan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E9B25-9FAD-8348-83C3-F62D6C4BE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6708" y="1930400"/>
            <a:ext cx="6876690" cy="4430215"/>
          </a:xfrm>
        </p:spPr>
        <p:txBody>
          <a:bodyPr>
            <a:normAutofit/>
          </a:bodyPr>
          <a:lstStyle/>
          <a:p>
            <a:r>
              <a:rPr lang="en-ID" dirty="0" err="1"/>
              <a:t>Berdiri</a:t>
            </a:r>
            <a:r>
              <a:rPr lang="en-ID" dirty="0"/>
              <a:t> </a:t>
            </a:r>
            <a:r>
              <a:rPr lang="en-ID" dirty="0" err="1"/>
              <a:t>sendiri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berpegangan</a:t>
            </a:r>
            <a:r>
              <a:rPr lang="en-ID" dirty="0"/>
              <a:t>.</a:t>
            </a:r>
          </a:p>
          <a:p>
            <a:r>
              <a:rPr lang="en-ID" dirty="0" err="1"/>
              <a:t>Membungkuk</a:t>
            </a:r>
            <a:r>
              <a:rPr lang="en-ID" dirty="0"/>
              <a:t> </a:t>
            </a:r>
            <a:r>
              <a:rPr lang="en-ID" dirty="0" err="1"/>
              <a:t>memungut</a:t>
            </a:r>
            <a:r>
              <a:rPr lang="en-ID" dirty="0"/>
              <a:t> </a:t>
            </a:r>
            <a:r>
              <a:rPr lang="en-ID" dirty="0" err="1"/>
              <a:t>mainan</a:t>
            </a:r>
            <a:r>
              <a:rPr lang="en-ID" dirty="0"/>
              <a:t> </a:t>
            </a:r>
            <a:r>
              <a:rPr lang="en-ID" dirty="0" err="1"/>
              <a:t>kemudian</a:t>
            </a:r>
            <a:r>
              <a:rPr lang="en-ID" dirty="0"/>
              <a:t> </a:t>
            </a:r>
            <a:r>
              <a:rPr lang="en-ID" dirty="0" err="1"/>
              <a:t>berdiri</a:t>
            </a:r>
            <a:r>
              <a:rPr lang="en-ID" dirty="0"/>
              <a:t> </a:t>
            </a:r>
            <a:r>
              <a:rPr lang="en-ID" dirty="0" err="1"/>
              <a:t>kembali</a:t>
            </a:r>
            <a:r>
              <a:rPr lang="en-ID" dirty="0"/>
              <a:t>.</a:t>
            </a:r>
          </a:p>
          <a:p>
            <a:r>
              <a:rPr lang="en-ID" dirty="0" err="1"/>
              <a:t>Berjalan</a:t>
            </a:r>
            <a:r>
              <a:rPr lang="en-ID" dirty="0"/>
              <a:t> </a:t>
            </a:r>
            <a:r>
              <a:rPr lang="en-ID" dirty="0" err="1"/>
              <a:t>mundur</a:t>
            </a:r>
            <a:r>
              <a:rPr lang="en-ID" dirty="0"/>
              <a:t> 5 </a:t>
            </a:r>
            <a:r>
              <a:rPr lang="en-ID" dirty="0" err="1"/>
              <a:t>langkah</a:t>
            </a:r>
            <a:r>
              <a:rPr lang="en-ID" dirty="0"/>
              <a:t>.</a:t>
            </a:r>
          </a:p>
          <a:p>
            <a:r>
              <a:rPr lang="en-ID" dirty="0" err="1"/>
              <a:t>Memanggil</a:t>
            </a:r>
            <a:r>
              <a:rPr lang="en-ID" dirty="0"/>
              <a:t> ayah </a:t>
            </a:r>
            <a:r>
              <a:rPr lang="en-ID" dirty="0" err="1"/>
              <a:t>dengan</a:t>
            </a:r>
            <a:r>
              <a:rPr lang="en-ID" dirty="0"/>
              <a:t> kata “papa”. </a:t>
            </a:r>
            <a:r>
              <a:rPr lang="en-ID" dirty="0" err="1"/>
              <a:t>Memanggil</a:t>
            </a:r>
            <a:r>
              <a:rPr lang="en-ID" dirty="0"/>
              <a:t> </a:t>
            </a:r>
            <a:r>
              <a:rPr lang="en-ID" dirty="0" err="1"/>
              <a:t>ibu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kata “mama”</a:t>
            </a:r>
          </a:p>
          <a:p>
            <a:r>
              <a:rPr lang="en-ID" dirty="0" err="1"/>
              <a:t>Menumpuk</a:t>
            </a:r>
            <a:r>
              <a:rPr lang="en-ID" dirty="0"/>
              <a:t> 2 </a:t>
            </a:r>
            <a:r>
              <a:rPr lang="en-ID" dirty="0" err="1"/>
              <a:t>kubus</a:t>
            </a:r>
            <a:r>
              <a:rPr lang="en-ID" dirty="0"/>
              <a:t>.</a:t>
            </a:r>
          </a:p>
          <a:p>
            <a:r>
              <a:rPr lang="en-ID" dirty="0" err="1"/>
              <a:t>Memasukkan</a:t>
            </a:r>
            <a:r>
              <a:rPr lang="en-ID" dirty="0"/>
              <a:t> </a:t>
            </a:r>
            <a:r>
              <a:rPr lang="en-ID" dirty="0" err="1"/>
              <a:t>kubus</a:t>
            </a:r>
            <a:r>
              <a:rPr lang="en-ID" dirty="0"/>
              <a:t> di </a:t>
            </a:r>
            <a:r>
              <a:rPr lang="en-ID" dirty="0" err="1"/>
              <a:t>kotak</a:t>
            </a:r>
            <a:r>
              <a:rPr lang="en-ID" dirty="0"/>
              <a:t>.</a:t>
            </a:r>
          </a:p>
          <a:p>
            <a:r>
              <a:rPr lang="en-ID" dirty="0" err="1"/>
              <a:t>Menunjuk</a:t>
            </a:r>
            <a:r>
              <a:rPr lang="en-ID" dirty="0"/>
              <a:t> </a:t>
            </a:r>
            <a:r>
              <a:rPr lang="en-ID" dirty="0" err="1"/>
              <a:t>apa</a:t>
            </a:r>
            <a:r>
              <a:rPr lang="en-ID" dirty="0"/>
              <a:t> yang </a:t>
            </a:r>
            <a:r>
              <a:rPr lang="en-ID" dirty="0" err="1"/>
              <a:t>diinginkan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menangis</a:t>
            </a:r>
            <a:r>
              <a:rPr lang="en-ID" dirty="0"/>
              <a:t>/</a:t>
            </a:r>
            <a:r>
              <a:rPr lang="en-ID" dirty="0" err="1"/>
              <a:t>merengek</a:t>
            </a:r>
            <a:r>
              <a:rPr lang="en-ID" dirty="0"/>
              <a:t>,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mengeluarkan</a:t>
            </a:r>
            <a:r>
              <a:rPr lang="en-ID" dirty="0"/>
              <a:t> </a:t>
            </a:r>
            <a:r>
              <a:rPr lang="en-ID" dirty="0" err="1"/>
              <a:t>suara</a:t>
            </a:r>
            <a:r>
              <a:rPr lang="en-ID" dirty="0"/>
              <a:t> yang </a:t>
            </a:r>
            <a:r>
              <a:rPr lang="en-ID" dirty="0" err="1"/>
              <a:t>menyenangkan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menarik</a:t>
            </a:r>
            <a:r>
              <a:rPr lang="en-ID" dirty="0"/>
              <a:t> </a:t>
            </a:r>
            <a:r>
              <a:rPr lang="en-ID" dirty="0" err="1"/>
              <a:t>tangan</a:t>
            </a:r>
            <a:r>
              <a:rPr lang="en-ID" dirty="0"/>
              <a:t> </a:t>
            </a:r>
            <a:r>
              <a:rPr lang="en-ID" dirty="0" err="1"/>
              <a:t>ibu</a:t>
            </a:r>
            <a:r>
              <a:rPr lang="en-ID" dirty="0"/>
              <a:t>. </a:t>
            </a:r>
          </a:p>
          <a:p>
            <a:r>
              <a:rPr lang="en-ID" dirty="0" err="1"/>
              <a:t>Memperlihatkan</a:t>
            </a:r>
            <a:r>
              <a:rPr lang="en-ID" dirty="0"/>
              <a:t> rasa </a:t>
            </a:r>
            <a:r>
              <a:rPr lang="en-ID" dirty="0" err="1"/>
              <a:t>cemburu</a:t>
            </a:r>
            <a:r>
              <a:rPr lang="en-ID" dirty="0"/>
              <a:t>/</a:t>
            </a:r>
            <a:r>
              <a:rPr lang="en-ID" dirty="0" err="1"/>
              <a:t>bersaing</a:t>
            </a:r>
            <a:r>
              <a:rPr lang="en-ID" dirty="0"/>
              <a:t>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ACEE53-7F69-44FF-90CD-DB8DEDD7B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5341" y="1"/>
            <a:ext cx="2526458" cy="89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71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27A3C-7FC8-5641-B818-3AA5E1037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Tahapan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menurut</a:t>
            </a:r>
            <a:r>
              <a:rPr lang="en-ID" dirty="0"/>
              <a:t> </a:t>
            </a:r>
            <a:r>
              <a:rPr lang="en-ID" dirty="0" err="1"/>
              <a:t>umur</a:t>
            </a:r>
            <a:r>
              <a:rPr lang="en-ID" dirty="0"/>
              <a:t>: 18-24 </a:t>
            </a:r>
            <a:r>
              <a:rPr lang="en-ID" dirty="0" err="1"/>
              <a:t>bulan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E9B25-9FAD-8348-83C3-F62D6C4BE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567" y="1930400"/>
            <a:ext cx="6876690" cy="4430215"/>
          </a:xfrm>
        </p:spPr>
        <p:txBody>
          <a:bodyPr>
            <a:normAutofit lnSpcReduction="10000"/>
          </a:bodyPr>
          <a:lstStyle/>
          <a:p>
            <a:r>
              <a:rPr lang="en-ID" sz="2000" dirty="0" err="1"/>
              <a:t>Berdiri</a:t>
            </a:r>
            <a:r>
              <a:rPr lang="en-ID" sz="2000" dirty="0"/>
              <a:t> </a:t>
            </a:r>
            <a:r>
              <a:rPr lang="en-ID" sz="2000" dirty="0" err="1"/>
              <a:t>sendiri</a:t>
            </a:r>
            <a:r>
              <a:rPr lang="en-ID" sz="2000" dirty="0"/>
              <a:t> </a:t>
            </a:r>
            <a:r>
              <a:rPr lang="en-ID" sz="2000" dirty="0" err="1"/>
              <a:t>tanpa</a:t>
            </a:r>
            <a:r>
              <a:rPr lang="en-ID" sz="2000" dirty="0"/>
              <a:t> </a:t>
            </a:r>
            <a:r>
              <a:rPr lang="en-ID" sz="2000" dirty="0" err="1"/>
              <a:t>berpegangan</a:t>
            </a:r>
            <a:r>
              <a:rPr lang="en-ID" sz="2000" dirty="0"/>
              <a:t> </a:t>
            </a:r>
            <a:r>
              <a:rPr lang="en-ID" sz="2000" dirty="0" err="1"/>
              <a:t>selama</a:t>
            </a:r>
            <a:r>
              <a:rPr lang="en-ID" sz="2000" dirty="0"/>
              <a:t> 30 </a:t>
            </a:r>
            <a:r>
              <a:rPr lang="en-ID" sz="2000" dirty="0" err="1"/>
              <a:t>detik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Berjalan</a:t>
            </a:r>
            <a:r>
              <a:rPr lang="en-ID" sz="2000" dirty="0"/>
              <a:t> </a:t>
            </a:r>
            <a:r>
              <a:rPr lang="en-ID" sz="2000" dirty="0" err="1"/>
              <a:t>tanpa</a:t>
            </a:r>
            <a:r>
              <a:rPr lang="en-ID" sz="2000" dirty="0"/>
              <a:t> </a:t>
            </a:r>
            <a:r>
              <a:rPr lang="en-ID" sz="2000" dirty="0" err="1"/>
              <a:t>terhuyung-huyung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Bertepuk</a:t>
            </a:r>
            <a:r>
              <a:rPr lang="en-ID" sz="2000" dirty="0"/>
              <a:t> </a:t>
            </a:r>
            <a:r>
              <a:rPr lang="en-ID" sz="2000" dirty="0" err="1"/>
              <a:t>tangan</a:t>
            </a:r>
            <a:r>
              <a:rPr lang="en-ID" sz="2000" dirty="0"/>
              <a:t>, </a:t>
            </a:r>
            <a:r>
              <a:rPr lang="en-ID" sz="2000" dirty="0" err="1"/>
              <a:t>melambai-lambai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Menumpuk</a:t>
            </a:r>
            <a:r>
              <a:rPr lang="en-ID" sz="2000" dirty="0"/>
              <a:t> 4 </a:t>
            </a:r>
            <a:r>
              <a:rPr lang="en-ID" sz="2000" dirty="0" err="1"/>
              <a:t>buah</a:t>
            </a:r>
            <a:r>
              <a:rPr lang="en-ID" sz="2000" dirty="0"/>
              <a:t> </a:t>
            </a:r>
            <a:r>
              <a:rPr lang="en-ID" sz="2000" dirty="0" err="1"/>
              <a:t>kubus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Memungut</a:t>
            </a:r>
            <a:r>
              <a:rPr lang="en-ID" sz="2000" dirty="0"/>
              <a:t> </a:t>
            </a:r>
            <a:r>
              <a:rPr lang="en-ID" sz="2000" dirty="0" err="1"/>
              <a:t>benda</a:t>
            </a:r>
            <a:r>
              <a:rPr lang="en-ID" sz="2000" dirty="0"/>
              <a:t> </a:t>
            </a:r>
            <a:r>
              <a:rPr lang="en-ID" sz="2000" dirty="0" err="1"/>
              <a:t>kecil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ibu</a:t>
            </a:r>
            <a:r>
              <a:rPr lang="en-ID" sz="2000" dirty="0"/>
              <a:t> </a:t>
            </a:r>
            <a:r>
              <a:rPr lang="en-ID" sz="2000" dirty="0" err="1"/>
              <a:t>jari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jari</a:t>
            </a:r>
            <a:r>
              <a:rPr lang="en-ID" sz="2000" dirty="0"/>
              <a:t> </a:t>
            </a:r>
            <a:r>
              <a:rPr lang="en-ID" sz="2000" dirty="0" err="1"/>
              <a:t>telunjuk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Menggelindingkan</a:t>
            </a:r>
            <a:r>
              <a:rPr lang="en-ID" sz="2000" dirty="0"/>
              <a:t> bola </a:t>
            </a:r>
            <a:r>
              <a:rPr lang="en-ID" sz="2000" dirty="0" err="1"/>
              <a:t>kearah</a:t>
            </a:r>
            <a:r>
              <a:rPr lang="en-ID" sz="2000" dirty="0"/>
              <a:t> </a:t>
            </a:r>
            <a:r>
              <a:rPr lang="en-ID" sz="2000" dirty="0" err="1"/>
              <a:t>sasaran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Menyebut</a:t>
            </a:r>
            <a:r>
              <a:rPr lang="en-ID" sz="2000" dirty="0"/>
              <a:t> 3-6 kata yang </a:t>
            </a:r>
            <a:r>
              <a:rPr lang="en-ID" sz="2000" dirty="0" err="1"/>
              <a:t>mempunyai</a:t>
            </a:r>
            <a:r>
              <a:rPr lang="en-ID" sz="2000" dirty="0"/>
              <a:t> </a:t>
            </a:r>
            <a:r>
              <a:rPr lang="en-ID" sz="2000" dirty="0" err="1"/>
              <a:t>arti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Membantu</a:t>
            </a:r>
            <a:r>
              <a:rPr lang="en-ID" sz="2000" dirty="0"/>
              <a:t>/</a:t>
            </a:r>
            <a:r>
              <a:rPr lang="en-ID" sz="2000" dirty="0" err="1"/>
              <a:t>menirukan</a:t>
            </a:r>
            <a:r>
              <a:rPr lang="en-ID" sz="2000" dirty="0"/>
              <a:t> </a:t>
            </a:r>
            <a:r>
              <a:rPr lang="en-ID" sz="2000" dirty="0" err="1"/>
              <a:t>pekerjaan</a:t>
            </a:r>
            <a:r>
              <a:rPr lang="en-ID" sz="2000" dirty="0"/>
              <a:t> </a:t>
            </a:r>
            <a:r>
              <a:rPr lang="en-ID" sz="2000" dirty="0" err="1"/>
              <a:t>rumah</a:t>
            </a:r>
            <a:r>
              <a:rPr lang="en-ID" sz="2000" dirty="0"/>
              <a:t> </a:t>
            </a:r>
            <a:r>
              <a:rPr lang="en-ID" sz="2000" dirty="0" err="1"/>
              <a:t>tangga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Memegang</a:t>
            </a:r>
            <a:r>
              <a:rPr lang="en-ID" sz="2000" dirty="0"/>
              <a:t> </a:t>
            </a:r>
            <a:r>
              <a:rPr lang="en-ID" sz="2000" dirty="0" err="1"/>
              <a:t>cangkir</a:t>
            </a:r>
            <a:r>
              <a:rPr lang="en-ID" sz="2000" dirty="0"/>
              <a:t> </a:t>
            </a:r>
            <a:r>
              <a:rPr lang="en-ID" sz="2000" dirty="0" err="1"/>
              <a:t>sendiri</a:t>
            </a:r>
            <a:r>
              <a:rPr lang="en-ID" sz="2000" dirty="0"/>
              <a:t>, </a:t>
            </a:r>
            <a:r>
              <a:rPr lang="en-ID" sz="2000" dirty="0" err="1"/>
              <a:t>belajar</a:t>
            </a:r>
            <a:r>
              <a:rPr lang="en-ID" sz="2000" dirty="0"/>
              <a:t> </a:t>
            </a:r>
            <a:r>
              <a:rPr lang="en-ID" sz="2000" dirty="0" err="1"/>
              <a:t>makan</a:t>
            </a:r>
            <a:r>
              <a:rPr lang="en-ID" sz="2000" dirty="0"/>
              <a:t> - </a:t>
            </a:r>
            <a:r>
              <a:rPr lang="en-ID" sz="2000" dirty="0" err="1"/>
              <a:t>minum</a:t>
            </a:r>
            <a:r>
              <a:rPr lang="en-ID" sz="2000" dirty="0"/>
              <a:t> </a:t>
            </a:r>
            <a:r>
              <a:rPr lang="en-ID" sz="2000" dirty="0" err="1"/>
              <a:t>sendiri</a:t>
            </a:r>
            <a:r>
              <a:rPr lang="en-ID" sz="2000" dirty="0"/>
              <a:t>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F1395A-D3F5-44CA-866A-C44FD5BBD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5341" y="1"/>
            <a:ext cx="2526458" cy="89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533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27A3C-7FC8-5641-B818-3AA5E1037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Tahapan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menurut</a:t>
            </a:r>
            <a:r>
              <a:rPr lang="en-ID" dirty="0"/>
              <a:t> </a:t>
            </a:r>
            <a:r>
              <a:rPr lang="en-ID" dirty="0" err="1"/>
              <a:t>umur</a:t>
            </a:r>
            <a:r>
              <a:rPr lang="en-ID" dirty="0"/>
              <a:t>: 24-36 </a:t>
            </a:r>
            <a:r>
              <a:rPr lang="en-ID" dirty="0" err="1"/>
              <a:t>bulan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E9B25-9FAD-8348-83C3-F62D6C4BE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209" y="1930400"/>
            <a:ext cx="6876690" cy="4560844"/>
          </a:xfrm>
        </p:spPr>
        <p:txBody>
          <a:bodyPr>
            <a:normAutofit/>
          </a:bodyPr>
          <a:lstStyle/>
          <a:p>
            <a:r>
              <a:rPr lang="en-ID" dirty="0" err="1"/>
              <a:t>Jalan</a:t>
            </a:r>
            <a:r>
              <a:rPr lang="en-ID" dirty="0"/>
              <a:t> naik </a:t>
            </a:r>
            <a:r>
              <a:rPr lang="en-ID" dirty="0" err="1"/>
              <a:t>tangga</a:t>
            </a:r>
            <a:r>
              <a:rPr lang="en-ID" dirty="0"/>
              <a:t> </a:t>
            </a:r>
            <a:r>
              <a:rPr lang="en-ID" dirty="0" err="1"/>
              <a:t>sendiri</a:t>
            </a:r>
            <a:r>
              <a:rPr lang="en-ID" dirty="0"/>
              <a:t>.</a:t>
            </a:r>
          </a:p>
          <a:p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bermain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sendal </a:t>
            </a:r>
            <a:r>
              <a:rPr lang="en-ID" dirty="0" err="1"/>
              <a:t>kecil</a:t>
            </a:r>
            <a:r>
              <a:rPr lang="en-ID" dirty="0"/>
              <a:t>.</a:t>
            </a:r>
          </a:p>
          <a:p>
            <a:r>
              <a:rPr lang="en-ID" dirty="0" err="1"/>
              <a:t>Mencoret-coret</a:t>
            </a:r>
            <a:r>
              <a:rPr lang="en-ID" dirty="0"/>
              <a:t> </a:t>
            </a:r>
            <a:r>
              <a:rPr lang="en-ID" dirty="0" err="1"/>
              <a:t>pensil</a:t>
            </a:r>
            <a:r>
              <a:rPr lang="en-ID" dirty="0"/>
              <a:t> </a:t>
            </a:r>
            <a:r>
              <a:rPr lang="en-ID" dirty="0" err="1"/>
              <a:t>pada</a:t>
            </a:r>
            <a:r>
              <a:rPr lang="en-ID" dirty="0"/>
              <a:t> </a:t>
            </a:r>
            <a:r>
              <a:rPr lang="en-ID" dirty="0" err="1"/>
              <a:t>kertas</a:t>
            </a:r>
            <a:r>
              <a:rPr lang="en-ID" dirty="0"/>
              <a:t>.</a:t>
            </a:r>
          </a:p>
          <a:p>
            <a:r>
              <a:rPr lang="en-ID" dirty="0" err="1"/>
              <a:t>Bicara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2 kata.</a:t>
            </a:r>
          </a:p>
          <a:p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menunjukkan</a:t>
            </a:r>
            <a:r>
              <a:rPr lang="en-ID" dirty="0"/>
              <a:t> 1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bagian</a:t>
            </a:r>
            <a:r>
              <a:rPr lang="en-ID" dirty="0"/>
              <a:t> </a:t>
            </a:r>
            <a:r>
              <a:rPr lang="en-ID" dirty="0" err="1"/>
              <a:t>tubuhnya</a:t>
            </a:r>
            <a:r>
              <a:rPr lang="en-ID" dirty="0"/>
              <a:t> </a:t>
            </a:r>
            <a:r>
              <a:rPr lang="en-ID" dirty="0" err="1"/>
              <a:t>ketika</a:t>
            </a:r>
            <a:r>
              <a:rPr lang="en-ID" dirty="0"/>
              <a:t> </a:t>
            </a:r>
            <a:r>
              <a:rPr lang="en-ID" dirty="0" err="1"/>
              <a:t>diminta</a:t>
            </a:r>
            <a:r>
              <a:rPr lang="en-ID" dirty="0"/>
              <a:t>.</a:t>
            </a:r>
          </a:p>
          <a:p>
            <a:r>
              <a:rPr lang="en-ID" dirty="0" err="1"/>
              <a:t>Melihat</a:t>
            </a:r>
            <a:r>
              <a:rPr lang="en-ID" dirty="0"/>
              <a:t> </a:t>
            </a:r>
            <a:r>
              <a:rPr lang="en-ID" dirty="0" err="1"/>
              <a:t>gambar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menyebut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benar</a:t>
            </a:r>
            <a:r>
              <a:rPr lang="en-ID" dirty="0"/>
              <a:t> </a:t>
            </a:r>
            <a:r>
              <a:rPr lang="en-ID" dirty="0" err="1"/>
              <a:t>nama</a:t>
            </a:r>
            <a:r>
              <a:rPr lang="en-ID" dirty="0"/>
              <a:t> 2 </a:t>
            </a:r>
            <a:r>
              <a:rPr lang="en-ID" dirty="0" err="1"/>
              <a:t>benda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.</a:t>
            </a:r>
          </a:p>
          <a:p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memungut</a:t>
            </a:r>
            <a:r>
              <a:rPr lang="en-ID" dirty="0"/>
              <a:t> </a:t>
            </a:r>
            <a:r>
              <a:rPr lang="en-ID" dirty="0" err="1"/>
              <a:t>mainannya</a:t>
            </a:r>
            <a:r>
              <a:rPr lang="en-ID" dirty="0"/>
              <a:t> </a:t>
            </a:r>
            <a:r>
              <a:rPr lang="en-ID" dirty="0" err="1"/>
              <a:t>sendiri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mengangkat</a:t>
            </a:r>
            <a:r>
              <a:rPr lang="en-ID" dirty="0"/>
              <a:t> </a:t>
            </a:r>
            <a:r>
              <a:rPr lang="en-ID" dirty="0" err="1"/>
              <a:t>piring</a:t>
            </a:r>
            <a:r>
              <a:rPr lang="en-ID" dirty="0"/>
              <a:t> </a:t>
            </a:r>
            <a:r>
              <a:rPr lang="en-ID" dirty="0" err="1"/>
              <a:t>jika</a:t>
            </a:r>
            <a:r>
              <a:rPr lang="en-ID" dirty="0"/>
              <a:t> </a:t>
            </a:r>
            <a:r>
              <a:rPr lang="en-ID" dirty="0" err="1"/>
              <a:t>diminta</a:t>
            </a:r>
            <a:r>
              <a:rPr lang="en-ID" dirty="0"/>
              <a:t>.</a:t>
            </a:r>
          </a:p>
          <a:p>
            <a:r>
              <a:rPr lang="en-ID" dirty="0" err="1"/>
              <a:t>Makan</a:t>
            </a:r>
            <a:r>
              <a:rPr lang="en-ID" dirty="0"/>
              <a:t> nasi </a:t>
            </a:r>
            <a:r>
              <a:rPr lang="en-ID" dirty="0" err="1"/>
              <a:t>sendiri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banyak</a:t>
            </a:r>
            <a:r>
              <a:rPr lang="en-ID" dirty="0"/>
              <a:t> </a:t>
            </a:r>
            <a:r>
              <a:rPr lang="en-ID" dirty="0" err="1"/>
              <a:t>tumpah</a:t>
            </a:r>
            <a:r>
              <a:rPr lang="en-ID" dirty="0"/>
              <a:t>.</a:t>
            </a:r>
          </a:p>
          <a:p>
            <a:r>
              <a:rPr lang="en-ID" dirty="0" err="1"/>
              <a:t>Melepas</a:t>
            </a:r>
            <a:r>
              <a:rPr lang="en-ID" dirty="0"/>
              <a:t> </a:t>
            </a:r>
            <a:r>
              <a:rPr lang="en-ID" dirty="0" err="1"/>
              <a:t>pakaiannya</a:t>
            </a:r>
            <a:r>
              <a:rPr lang="en-ID" dirty="0"/>
              <a:t> </a:t>
            </a:r>
            <a:r>
              <a:rPr lang="en-ID" dirty="0" err="1"/>
              <a:t>sendiri</a:t>
            </a:r>
            <a:r>
              <a:rPr lang="en-ID" dirty="0"/>
              <a:t>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7F9BBF-1073-4FF2-9367-189703219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5341" y="1"/>
            <a:ext cx="2526458" cy="89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044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27A3C-7FC8-5641-B818-3AA5E1037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Tahapan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menurut</a:t>
            </a:r>
            <a:r>
              <a:rPr lang="en-ID" dirty="0"/>
              <a:t> </a:t>
            </a:r>
            <a:r>
              <a:rPr lang="en-ID" dirty="0" err="1"/>
              <a:t>umur</a:t>
            </a:r>
            <a:r>
              <a:rPr lang="en-ID" dirty="0"/>
              <a:t>: 36-48 </a:t>
            </a:r>
            <a:r>
              <a:rPr lang="en-ID" dirty="0" err="1"/>
              <a:t>bulan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E9B25-9FAD-8348-83C3-F62D6C4BE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7345" y="1930400"/>
            <a:ext cx="6876690" cy="4596470"/>
          </a:xfrm>
        </p:spPr>
        <p:txBody>
          <a:bodyPr>
            <a:normAutofit/>
          </a:bodyPr>
          <a:lstStyle/>
          <a:p>
            <a:r>
              <a:rPr lang="en-ID" dirty="0" err="1"/>
              <a:t>Berdiri</a:t>
            </a:r>
            <a:r>
              <a:rPr lang="en-ID" dirty="0"/>
              <a:t> 1 kaki 2 </a:t>
            </a:r>
            <a:r>
              <a:rPr lang="en-ID" dirty="0" err="1"/>
              <a:t>detik</a:t>
            </a:r>
            <a:r>
              <a:rPr lang="en-ID" dirty="0"/>
              <a:t>.</a:t>
            </a:r>
          </a:p>
          <a:p>
            <a:r>
              <a:rPr lang="en-ID" dirty="0" err="1"/>
              <a:t>Melompat</a:t>
            </a:r>
            <a:r>
              <a:rPr lang="en-ID" dirty="0"/>
              <a:t> </a:t>
            </a:r>
            <a:r>
              <a:rPr lang="en-ID" dirty="0" err="1"/>
              <a:t>kedua</a:t>
            </a:r>
            <a:r>
              <a:rPr lang="en-ID" dirty="0"/>
              <a:t> kaki </a:t>
            </a:r>
            <a:r>
              <a:rPr lang="en-ID" dirty="0" err="1"/>
              <a:t>diangkat</a:t>
            </a:r>
            <a:r>
              <a:rPr lang="en-ID" dirty="0"/>
              <a:t>.</a:t>
            </a:r>
          </a:p>
          <a:p>
            <a:r>
              <a:rPr lang="en-ID" dirty="0" err="1"/>
              <a:t>Mengayuh</a:t>
            </a:r>
            <a:r>
              <a:rPr lang="en-ID" dirty="0"/>
              <a:t> </a:t>
            </a:r>
            <a:r>
              <a:rPr lang="en-ID" dirty="0" err="1"/>
              <a:t>sepeda</a:t>
            </a:r>
            <a:r>
              <a:rPr lang="en-ID" dirty="0"/>
              <a:t> </a:t>
            </a:r>
            <a:r>
              <a:rPr lang="en-ID" dirty="0" err="1"/>
              <a:t>roda</a:t>
            </a:r>
            <a:r>
              <a:rPr lang="en-ID" dirty="0"/>
              <a:t> </a:t>
            </a:r>
            <a:r>
              <a:rPr lang="en-ID" dirty="0" err="1"/>
              <a:t>tiga</a:t>
            </a:r>
            <a:r>
              <a:rPr lang="en-ID" dirty="0"/>
              <a:t>.</a:t>
            </a:r>
          </a:p>
          <a:p>
            <a:r>
              <a:rPr lang="en-ID" dirty="0" err="1"/>
              <a:t>Menggambar</a:t>
            </a:r>
            <a:r>
              <a:rPr lang="en-ID" dirty="0"/>
              <a:t> </a:t>
            </a:r>
            <a:r>
              <a:rPr lang="en-ID" dirty="0" err="1"/>
              <a:t>garis</a:t>
            </a:r>
            <a:r>
              <a:rPr lang="en-ID" dirty="0"/>
              <a:t> </a:t>
            </a:r>
            <a:r>
              <a:rPr lang="en-ID" dirty="0" err="1"/>
              <a:t>lurus</a:t>
            </a:r>
            <a:r>
              <a:rPr lang="en-ID" dirty="0"/>
              <a:t>.</a:t>
            </a:r>
          </a:p>
          <a:p>
            <a:r>
              <a:rPr lang="en-ID" dirty="0" err="1"/>
              <a:t>Menumpuk</a:t>
            </a:r>
            <a:r>
              <a:rPr lang="en-ID" dirty="0"/>
              <a:t> 8 </a:t>
            </a:r>
            <a:r>
              <a:rPr lang="en-ID" dirty="0" err="1"/>
              <a:t>buah</a:t>
            </a:r>
            <a:r>
              <a:rPr lang="en-ID" dirty="0"/>
              <a:t> </a:t>
            </a:r>
            <a:r>
              <a:rPr lang="en-ID" dirty="0" err="1"/>
              <a:t>kubus</a:t>
            </a:r>
            <a:r>
              <a:rPr lang="en-ID" dirty="0"/>
              <a:t>.</a:t>
            </a:r>
          </a:p>
          <a:p>
            <a:r>
              <a:rPr lang="en-ID" dirty="0" err="1"/>
              <a:t>Mengenal</a:t>
            </a:r>
            <a:r>
              <a:rPr lang="en-ID" dirty="0"/>
              <a:t> 2-4 </a:t>
            </a:r>
            <a:r>
              <a:rPr lang="en-ID" dirty="0" err="1"/>
              <a:t>warna</a:t>
            </a:r>
            <a:r>
              <a:rPr lang="en-ID" dirty="0"/>
              <a:t>.</a:t>
            </a:r>
          </a:p>
          <a:p>
            <a:r>
              <a:rPr lang="en-ID" dirty="0" err="1"/>
              <a:t>Menyebut</a:t>
            </a:r>
            <a:r>
              <a:rPr lang="en-ID" dirty="0"/>
              <a:t> </a:t>
            </a:r>
            <a:r>
              <a:rPr lang="en-ID" dirty="0" err="1"/>
              <a:t>nama</a:t>
            </a:r>
            <a:r>
              <a:rPr lang="en-ID" dirty="0"/>
              <a:t>, </a:t>
            </a:r>
            <a:r>
              <a:rPr lang="en-ID" dirty="0" err="1"/>
              <a:t>umur</a:t>
            </a:r>
            <a:r>
              <a:rPr lang="en-ID" dirty="0"/>
              <a:t>, </a:t>
            </a:r>
            <a:r>
              <a:rPr lang="en-ID" dirty="0" err="1"/>
              <a:t>tempat</a:t>
            </a:r>
            <a:r>
              <a:rPr lang="en-ID" dirty="0"/>
              <a:t>.</a:t>
            </a:r>
          </a:p>
          <a:p>
            <a:r>
              <a:rPr lang="en-ID" dirty="0" err="1"/>
              <a:t>Mengerti</a:t>
            </a:r>
            <a:r>
              <a:rPr lang="en-ID" dirty="0"/>
              <a:t> </a:t>
            </a:r>
            <a:r>
              <a:rPr lang="en-ID" dirty="0" err="1"/>
              <a:t>arti</a:t>
            </a:r>
            <a:r>
              <a:rPr lang="en-ID" dirty="0"/>
              <a:t> kata di </a:t>
            </a:r>
            <a:r>
              <a:rPr lang="en-ID" dirty="0" err="1"/>
              <a:t>atas</a:t>
            </a:r>
            <a:r>
              <a:rPr lang="en-ID" dirty="0"/>
              <a:t>, di </a:t>
            </a:r>
            <a:r>
              <a:rPr lang="en-ID" dirty="0" err="1"/>
              <a:t>bawah</a:t>
            </a:r>
            <a:r>
              <a:rPr lang="en-ID" dirty="0"/>
              <a:t>, di </a:t>
            </a:r>
            <a:r>
              <a:rPr lang="en-ID" dirty="0" err="1"/>
              <a:t>depan</a:t>
            </a:r>
            <a:r>
              <a:rPr lang="en-ID" dirty="0"/>
              <a:t>.</a:t>
            </a:r>
          </a:p>
          <a:p>
            <a:r>
              <a:rPr lang="en-ID" dirty="0" err="1"/>
              <a:t>Mendengarkan</a:t>
            </a:r>
            <a:r>
              <a:rPr lang="en-ID" dirty="0"/>
              <a:t> </a:t>
            </a:r>
            <a:r>
              <a:rPr lang="en-ID" dirty="0" err="1"/>
              <a:t>cerita</a:t>
            </a:r>
            <a:r>
              <a:rPr lang="en-ID" dirty="0"/>
              <a:t>.</a:t>
            </a:r>
          </a:p>
          <a:p>
            <a:r>
              <a:rPr lang="en-ID" dirty="0" err="1"/>
              <a:t>Mencuci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mengeringkan</a:t>
            </a:r>
            <a:r>
              <a:rPr lang="en-ID" dirty="0"/>
              <a:t> </a:t>
            </a:r>
            <a:r>
              <a:rPr lang="en-ID" dirty="0" err="1"/>
              <a:t>tangan</a:t>
            </a:r>
            <a:r>
              <a:rPr lang="en-ID" dirty="0"/>
              <a:t> </a:t>
            </a:r>
            <a:r>
              <a:rPr lang="en-ID" dirty="0" err="1"/>
              <a:t>sendiri</a:t>
            </a:r>
            <a:r>
              <a:rPr lang="en-ID" dirty="0"/>
              <a:t>.</a:t>
            </a:r>
          </a:p>
          <a:p>
            <a:r>
              <a:rPr lang="en-ID" dirty="0" err="1"/>
              <a:t>Mengenakan</a:t>
            </a:r>
            <a:r>
              <a:rPr lang="en-ID" dirty="0"/>
              <a:t> </a:t>
            </a:r>
            <a:r>
              <a:rPr lang="en-ID" dirty="0" err="1"/>
              <a:t>celana</a:t>
            </a:r>
            <a:r>
              <a:rPr lang="en-ID" dirty="0"/>
              <a:t> </a:t>
            </a:r>
            <a:r>
              <a:rPr lang="en-ID" dirty="0" err="1"/>
              <a:t>panjang</a:t>
            </a:r>
            <a:r>
              <a:rPr lang="en-ID" dirty="0"/>
              <a:t>, </a:t>
            </a:r>
            <a:r>
              <a:rPr lang="en-ID" dirty="0" err="1"/>
              <a:t>kemeja</a:t>
            </a:r>
            <a:r>
              <a:rPr lang="en-ID" dirty="0"/>
              <a:t> </a:t>
            </a:r>
            <a:r>
              <a:rPr lang="en-ID" dirty="0" err="1"/>
              <a:t>baju</a:t>
            </a:r>
            <a:r>
              <a:rPr lang="en-ID" dirty="0"/>
              <a:t>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5C44AE-FAE6-4C1A-BBBF-E73E41D74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5341" y="1"/>
            <a:ext cx="2526458" cy="89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35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6BA47-39C5-C044-82C7-98C1BECB2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Tahapan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menurut</a:t>
            </a:r>
            <a:r>
              <a:rPr lang="en-ID" dirty="0"/>
              <a:t> </a:t>
            </a:r>
            <a:r>
              <a:rPr lang="en-ID" dirty="0" err="1"/>
              <a:t>umur</a:t>
            </a:r>
            <a:r>
              <a:rPr lang="en-ID" dirty="0"/>
              <a:t>: 48-60 </a:t>
            </a:r>
            <a:r>
              <a:rPr lang="en-ID" dirty="0" err="1"/>
              <a:t>bulan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E243B-AE9A-284C-8CDB-28C27109B7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6071" y="1905953"/>
            <a:ext cx="3577062" cy="4374026"/>
          </a:xfrm>
        </p:spPr>
        <p:txBody>
          <a:bodyPr>
            <a:noAutofit/>
          </a:bodyPr>
          <a:lstStyle/>
          <a:p>
            <a:r>
              <a:rPr lang="en-ID" dirty="0" err="1"/>
              <a:t>Berdiri</a:t>
            </a:r>
            <a:r>
              <a:rPr lang="en-ID" dirty="0"/>
              <a:t> 1 kaki 6 </a:t>
            </a:r>
            <a:r>
              <a:rPr lang="en-ID" dirty="0" err="1"/>
              <a:t>detik</a:t>
            </a:r>
            <a:r>
              <a:rPr lang="en-ID" dirty="0"/>
              <a:t>.</a:t>
            </a:r>
          </a:p>
          <a:p>
            <a:r>
              <a:rPr lang="en-ID" dirty="0" err="1"/>
              <a:t>Melompat-lompat</a:t>
            </a:r>
            <a:r>
              <a:rPr lang="en-ID" dirty="0"/>
              <a:t> 1 kaki.</a:t>
            </a:r>
          </a:p>
          <a:p>
            <a:r>
              <a:rPr lang="en-ID" dirty="0" err="1"/>
              <a:t>Menari</a:t>
            </a:r>
            <a:r>
              <a:rPr lang="en-ID" dirty="0"/>
              <a:t>.</a:t>
            </a:r>
          </a:p>
          <a:p>
            <a:r>
              <a:rPr lang="en-ID" dirty="0" err="1"/>
              <a:t>Menggambar</a:t>
            </a:r>
            <a:r>
              <a:rPr lang="en-ID" dirty="0"/>
              <a:t> </a:t>
            </a:r>
            <a:r>
              <a:rPr lang="en-ID" dirty="0" err="1"/>
              <a:t>tanda</a:t>
            </a:r>
            <a:r>
              <a:rPr lang="en-ID" dirty="0"/>
              <a:t> </a:t>
            </a:r>
            <a:r>
              <a:rPr lang="en-ID" dirty="0" err="1"/>
              <a:t>silang</a:t>
            </a:r>
            <a:r>
              <a:rPr lang="en-ID" dirty="0"/>
              <a:t>.</a:t>
            </a:r>
          </a:p>
          <a:p>
            <a:r>
              <a:rPr lang="en-ID" dirty="0" err="1"/>
              <a:t>Menggambar</a:t>
            </a:r>
            <a:r>
              <a:rPr lang="en-ID" dirty="0"/>
              <a:t> </a:t>
            </a:r>
            <a:r>
              <a:rPr lang="en-ID" dirty="0" err="1"/>
              <a:t>lingkaran</a:t>
            </a:r>
            <a:r>
              <a:rPr lang="en-ID" dirty="0"/>
              <a:t>.</a:t>
            </a:r>
          </a:p>
          <a:p>
            <a:r>
              <a:rPr lang="en-ID" dirty="0" err="1"/>
              <a:t>Menggambar</a:t>
            </a:r>
            <a:r>
              <a:rPr lang="en-ID" dirty="0"/>
              <a:t> orang </a:t>
            </a:r>
            <a:r>
              <a:rPr lang="en-ID" dirty="0" err="1"/>
              <a:t>dengan</a:t>
            </a:r>
            <a:r>
              <a:rPr lang="en-ID" dirty="0"/>
              <a:t> 3 </a:t>
            </a:r>
            <a:r>
              <a:rPr lang="en-ID" dirty="0" err="1"/>
              <a:t>bagian</a:t>
            </a:r>
            <a:r>
              <a:rPr lang="en-ID" dirty="0"/>
              <a:t> </a:t>
            </a:r>
            <a:r>
              <a:rPr lang="en-ID" dirty="0" err="1"/>
              <a:t>tubuh</a:t>
            </a:r>
            <a:r>
              <a:rPr lang="en-ID" dirty="0"/>
              <a:t>.</a:t>
            </a:r>
          </a:p>
          <a:p>
            <a:r>
              <a:rPr lang="en-ID" dirty="0" err="1"/>
              <a:t>Mengancing</a:t>
            </a:r>
            <a:r>
              <a:rPr lang="en-ID" dirty="0"/>
              <a:t> </a:t>
            </a:r>
            <a:r>
              <a:rPr lang="en-ID" dirty="0" err="1"/>
              <a:t>baju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pakian</a:t>
            </a:r>
            <a:r>
              <a:rPr lang="en-ID" dirty="0"/>
              <a:t> </a:t>
            </a:r>
            <a:r>
              <a:rPr lang="en-ID" dirty="0" err="1"/>
              <a:t>boneka</a:t>
            </a:r>
            <a:r>
              <a:rPr lang="en-ID" dirty="0"/>
              <a:t>.</a:t>
            </a:r>
          </a:p>
          <a:p>
            <a:r>
              <a:rPr lang="en-ID" dirty="0" err="1"/>
              <a:t>Menyebut</a:t>
            </a:r>
            <a:r>
              <a:rPr lang="en-ID" dirty="0"/>
              <a:t> </a:t>
            </a:r>
            <a:r>
              <a:rPr lang="en-ID" dirty="0" err="1"/>
              <a:t>nama</a:t>
            </a:r>
            <a:r>
              <a:rPr lang="en-ID" dirty="0"/>
              <a:t> </a:t>
            </a:r>
            <a:r>
              <a:rPr lang="en-ID" dirty="0" err="1"/>
              <a:t>lengkap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di bantu.</a:t>
            </a:r>
          </a:p>
          <a:p>
            <a:r>
              <a:rPr lang="en-ID" dirty="0" err="1"/>
              <a:t>Senang</a:t>
            </a:r>
            <a:r>
              <a:rPr lang="en-ID" dirty="0"/>
              <a:t> </a:t>
            </a:r>
            <a:r>
              <a:rPr lang="en-ID" dirty="0" err="1"/>
              <a:t>menyebut</a:t>
            </a:r>
            <a:r>
              <a:rPr lang="en-ID" dirty="0"/>
              <a:t> kata-kata </a:t>
            </a:r>
            <a:r>
              <a:rPr lang="en-ID" dirty="0" err="1"/>
              <a:t>baru</a:t>
            </a:r>
            <a:r>
              <a:rPr lang="en-ID" dirty="0"/>
              <a:t>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C4EAC6-91C4-5F4C-BDF0-DD593A457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81194" y="1905953"/>
            <a:ext cx="3578407" cy="4670908"/>
          </a:xfrm>
        </p:spPr>
        <p:txBody>
          <a:bodyPr>
            <a:normAutofit fontScale="85000" lnSpcReduction="20000"/>
          </a:bodyPr>
          <a:lstStyle/>
          <a:p>
            <a:r>
              <a:rPr lang="en-ID" sz="2100" dirty="0" err="1"/>
              <a:t>Senang</a:t>
            </a:r>
            <a:r>
              <a:rPr lang="en-ID" sz="2100" dirty="0"/>
              <a:t> </a:t>
            </a:r>
            <a:r>
              <a:rPr lang="en-ID" sz="2100" dirty="0" err="1"/>
              <a:t>bertanya</a:t>
            </a:r>
            <a:r>
              <a:rPr lang="en-ID" sz="2100" dirty="0"/>
              <a:t> </a:t>
            </a:r>
            <a:r>
              <a:rPr lang="en-ID" sz="2100" dirty="0" err="1"/>
              <a:t>tentang</a:t>
            </a:r>
            <a:r>
              <a:rPr lang="en-ID" sz="2100" dirty="0"/>
              <a:t> </a:t>
            </a:r>
            <a:r>
              <a:rPr lang="en-ID" sz="2100" dirty="0" err="1"/>
              <a:t>sesuatu</a:t>
            </a:r>
            <a:r>
              <a:rPr lang="en-ID" sz="2100" dirty="0"/>
              <a:t>.</a:t>
            </a:r>
          </a:p>
          <a:p>
            <a:r>
              <a:rPr lang="en-ID" sz="2100" dirty="0" err="1"/>
              <a:t>Menjawab</a:t>
            </a:r>
            <a:r>
              <a:rPr lang="en-ID" sz="2100" dirty="0"/>
              <a:t> </a:t>
            </a:r>
            <a:r>
              <a:rPr lang="en-ID" sz="2100" dirty="0" err="1"/>
              <a:t>pertanyaan</a:t>
            </a:r>
            <a:r>
              <a:rPr lang="en-ID" sz="2100" dirty="0"/>
              <a:t> </a:t>
            </a:r>
            <a:r>
              <a:rPr lang="en-ID" sz="2100" dirty="0" err="1"/>
              <a:t>dengan</a:t>
            </a:r>
            <a:r>
              <a:rPr lang="en-ID" sz="2100" dirty="0"/>
              <a:t> kata-kata yang </a:t>
            </a:r>
            <a:r>
              <a:rPr lang="en-ID" sz="2100" dirty="0" err="1"/>
              <a:t>benar</a:t>
            </a:r>
            <a:r>
              <a:rPr lang="en-ID" sz="2100" dirty="0"/>
              <a:t>.</a:t>
            </a:r>
          </a:p>
          <a:p>
            <a:r>
              <a:rPr lang="en-ID" sz="2100" dirty="0" err="1"/>
              <a:t>Bicara</a:t>
            </a:r>
            <a:r>
              <a:rPr lang="en-ID" sz="2100" dirty="0"/>
              <a:t> </a:t>
            </a:r>
            <a:r>
              <a:rPr lang="en-ID" sz="2100" dirty="0" err="1"/>
              <a:t>mudah</a:t>
            </a:r>
            <a:r>
              <a:rPr lang="en-ID" sz="2100" dirty="0"/>
              <a:t> </a:t>
            </a:r>
            <a:r>
              <a:rPr lang="en-ID" sz="2100" dirty="0" err="1"/>
              <a:t>dimengerti</a:t>
            </a:r>
            <a:r>
              <a:rPr lang="en-ID" sz="2100" dirty="0"/>
              <a:t>.</a:t>
            </a:r>
          </a:p>
          <a:p>
            <a:r>
              <a:rPr lang="en-ID" sz="2100" dirty="0" err="1"/>
              <a:t>Bisa</a:t>
            </a:r>
            <a:r>
              <a:rPr lang="en-ID" sz="2100" dirty="0"/>
              <a:t> </a:t>
            </a:r>
            <a:r>
              <a:rPr lang="en-ID" sz="2100" dirty="0" err="1"/>
              <a:t>membandingkan</a:t>
            </a:r>
            <a:r>
              <a:rPr lang="en-ID" sz="2100" dirty="0"/>
              <a:t>/</a:t>
            </a:r>
            <a:r>
              <a:rPr lang="en-ID" sz="2100" dirty="0" err="1"/>
              <a:t>membedakan</a:t>
            </a:r>
            <a:r>
              <a:rPr lang="en-ID" sz="2100" dirty="0"/>
              <a:t> </a:t>
            </a:r>
            <a:r>
              <a:rPr lang="en-ID" sz="2100" dirty="0" err="1"/>
              <a:t>sesuatu</a:t>
            </a:r>
            <a:r>
              <a:rPr lang="en-ID" sz="2100" dirty="0"/>
              <a:t> </a:t>
            </a:r>
            <a:r>
              <a:rPr lang="en-ID" sz="2100" dirty="0" err="1"/>
              <a:t>dari</a:t>
            </a:r>
            <a:r>
              <a:rPr lang="en-ID" sz="2100" dirty="0"/>
              <a:t> </a:t>
            </a:r>
            <a:r>
              <a:rPr lang="en-ID" sz="2100" dirty="0" err="1"/>
              <a:t>ukuran</a:t>
            </a:r>
            <a:r>
              <a:rPr lang="en-ID" sz="2100" dirty="0"/>
              <a:t> </a:t>
            </a:r>
            <a:r>
              <a:rPr lang="en-ID" sz="2100" dirty="0" err="1"/>
              <a:t>dan</a:t>
            </a:r>
            <a:r>
              <a:rPr lang="en-ID" sz="2100" dirty="0"/>
              <a:t> </a:t>
            </a:r>
            <a:r>
              <a:rPr lang="en-ID" sz="2100" dirty="0" err="1"/>
              <a:t>bentuknya</a:t>
            </a:r>
            <a:r>
              <a:rPr lang="en-ID" sz="2100" dirty="0"/>
              <a:t>.</a:t>
            </a:r>
          </a:p>
          <a:p>
            <a:r>
              <a:rPr lang="en-ID" sz="2100" dirty="0" err="1"/>
              <a:t>Menyebut</a:t>
            </a:r>
            <a:r>
              <a:rPr lang="en-ID" sz="2100" dirty="0"/>
              <a:t> </a:t>
            </a:r>
            <a:r>
              <a:rPr lang="en-ID" sz="2100" dirty="0" err="1"/>
              <a:t>angka</a:t>
            </a:r>
            <a:r>
              <a:rPr lang="en-ID" sz="2100" dirty="0"/>
              <a:t>, </a:t>
            </a:r>
            <a:r>
              <a:rPr lang="en-ID" sz="2100" dirty="0" err="1"/>
              <a:t>menghitung</a:t>
            </a:r>
            <a:r>
              <a:rPr lang="en-ID" sz="2100" dirty="0"/>
              <a:t> </a:t>
            </a:r>
            <a:r>
              <a:rPr lang="en-ID" sz="2100" dirty="0" err="1"/>
              <a:t>jari</a:t>
            </a:r>
            <a:r>
              <a:rPr lang="en-ID" sz="2100" dirty="0"/>
              <a:t>.</a:t>
            </a:r>
          </a:p>
          <a:p>
            <a:r>
              <a:rPr lang="en-ID" sz="2100" dirty="0" err="1"/>
              <a:t>Menyebut</a:t>
            </a:r>
            <a:r>
              <a:rPr lang="en-ID" sz="2100" dirty="0"/>
              <a:t> </a:t>
            </a:r>
            <a:r>
              <a:rPr lang="en-ID" sz="2100" dirty="0" err="1"/>
              <a:t>nama-nama</a:t>
            </a:r>
            <a:r>
              <a:rPr lang="en-ID" sz="2100" dirty="0"/>
              <a:t> </a:t>
            </a:r>
            <a:r>
              <a:rPr lang="en-ID" sz="2100" dirty="0" err="1"/>
              <a:t>hari</a:t>
            </a:r>
            <a:r>
              <a:rPr lang="en-ID" sz="2100" dirty="0"/>
              <a:t>.</a:t>
            </a:r>
          </a:p>
          <a:p>
            <a:r>
              <a:rPr lang="en-ID" sz="2100" dirty="0" err="1"/>
              <a:t>Berpakaian</a:t>
            </a:r>
            <a:r>
              <a:rPr lang="en-ID" sz="2100" dirty="0"/>
              <a:t> </a:t>
            </a:r>
            <a:r>
              <a:rPr lang="en-ID" sz="2100" dirty="0" err="1"/>
              <a:t>sendiri</a:t>
            </a:r>
            <a:r>
              <a:rPr lang="en-ID" sz="2100" dirty="0"/>
              <a:t> </a:t>
            </a:r>
            <a:r>
              <a:rPr lang="en-ID" sz="2100" dirty="0" err="1"/>
              <a:t>tanpa</a:t>
            </a:r>
            <a:r>
              <a:rPr lang="en-ID" sz="2100" dirty="0"/>
              <a:t> </a:t>
            </a:r>
            <a:r>
              <a:rPr lang="en-ID" sz="2100" dirty="0" err="1"/>
              <a:t>dibantu</a:t>
            </a:r>
            <a:r>
              <a:rPr lang="en-ID" sz="2100" dirty="0"/>
              <a:t>.</a:t>
            </a:r>
          </a:p>
          <a:p>
            <a:r>
              <a:rPr lang="en-ID" sz="2100" dirty="0" err="1"/>
              <a:t>Bereaksi</a:t>
            </a:r>
            <a:r>
              <a:rPr lang="en-ID" sz="2100" dirty="0"/>
              <a:t> </a:t>
            </a:r>
            <a:r>
              <a:rPr lang="en-ID" sz="2100" dirty="0" err="1"/>
              <a:t>tenang</a:t>
            </a:r>
            <a:r>
              <a:rPr lang="en-ID" sz="2100" dirty="0"/>
              <a:t> </a:t>
            </a:r>
            <a:r>
              <a:rPr lang="en-ID" sz="2100" dirty="0" err="1"/>
              <a:t>dan</a:t>
            </a:r>
            <a:r>
              <a:rPr lang="en-ID" sz="2100" dirty="0"/>
              <a:t> </a:t>
            </a:r>
            <a:r>
              <a:rPr lang="en-ID" sz="2100" dirty="0" err="1"/>
              <a:t>tidak</a:t>
            </a:r>
            <a:r>
              <a:rPr lang="en-ID" sz="2100" dirty="0"/>
              <a:t> </a:t>
            </a:r>
            <a:r>
              <a:rPr lang="en-ID" sz="2100" dirty="0" err="1"/>
              <a:t>rewel</a:t>
            </a:r>
            <a:r>
              <a:rPr lang="en-ID" sz="2100" dirty="0"/>
              <a:t> </a:t>
            </a:r>
            <a:r>
              <a:rPr lang="en-ID" sz="2100" dirty="0" err="1"/>
              <a:t>ketika</a:t>
            </a:r>
            <a:r>
              <a:rPr lang="en-ID" sz="2100" dirty="0"/>
              <a:t> </a:t>
            </a:r>
            <a:r>
              <a:rPr lang="en-ID" sz="2100" dirty="0" err="1"/>
              <a:t>ditinggal</a:t>
            </a:r>
            <a:r>
              <a:rPr lang="en-ID" sz="2100" dirty="0"/>
              <a:t> </a:t>
            </a:r>
            <a:r>
              <a:rPr lang="en-ID" sz="2100" dirty="0" err="1"/>
              <a:t>ibu</a:t>
            </a:r>
            <a:r>
              <a:rPr lang="en-ID" sz="21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F4286C-7640-470E-9217-0DA5DD3ED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5341" y="1"/>
            <a:ext cx="2526458" cy="89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539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85D27-DD68-4CB4-9CAC-F7981873A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Diskusi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70A3B-9054-45AB-89FB-FC2FC2DE24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8596668" cy="3880772"/>
          </a:xfrm>
        </p:spPr>
        <p:txBody>
          <a:bodyPr/>
          <a:lstStyle/>
          <a:p>
            <a:r>
              <a:rPr lang="en-ID" dirty="0" err="1"/>
              <a:t>Apa</a:t>
            </a:r>
            <a:r>
              <a:rPr lang="en-ID" dirty="0"/>
              <a:t> </a:t>
            </a:r>
            <a:r>
              <a:rPr lang="en-ID" dirty="0" err="1"/>
              <a:t>perbedaan</a:t>
            </a:r>
            <a:r>
              <a:rPr lang="en-ID" dirty="0"/>
              <a:t> </a:t>
            </a:r>
            <a:r>
              <a:rPr lang="en-ID" dirty="0" err="1"/>
              <a:t>pertumbuhan</a:t>
            </a:r>
            <a:r>
              <a:rPr lang="en-ID" dirty="0"/>
              <a:t> dan </a:t>
            </a:r>
            <a:r>
              <a:rPr lang="en-ID" dirty="0" err="1"/>
              <a:t>perkembangan</a:t>
            </a:r>
            <a:r>
              <a:rPr lang="en-ID" dirty="0"/>
              <a:t> ?</a:t>
            </a:r>
          </a:p>
          <a:p>
            <a:r>
              <a:rPr lang="en-ID" dirty="0" err="1"/>
              <a:t>Sebutkan</a:t>
            </a:r>
            <a:r>
              <a:rPr lang="en-ID" dirty="0"/>
              <a:t> </a:t>
            </a:r>
            <a:r>
              <a:rPr lang="en-ID" dirty="0" err="1"/>
              <a:t>ciri</a:t>
            </a:r>
            <a:r>
              <a:rPr lang="en-ID" dirty="0"/>
              <a:t> </a:t>
            </a:r>
            <a:r>
              <a:rPr lang="en-ID" dirty="0" err="1"/>
              <a:t>khas</a:t>
            </a:r>
            <a:r>
              <a:rPr lang="en-ID" dirty="0"/>
              <a:t> </a:t>
            </a:r>
            <a:r>
              <a:rPr lang="en-ID" dirty="0" err="1"/>
              <a:t>khas</a:t>
            </a:r>
            <a:r>
              <a:rPr lang="en-ID" dirty="0"/>
              <a:t> </a:t>
            </a:r>
            <a:r>
              <a:rPr lang="en-ID" dirty="0" err="1"/>
              <a:t>setiap</a:t>
            </a:r>
            <a:r>
              <a:rPr lang="en-ID" dirty="0"/>
              <a:t> </a:t>
            </a:r>
            <a:r>
              <a:rPr lang="en-ID" dirty="0" err="1"/>
              <a:t>tahapan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balita</a:t>
            </a:r>
            <a:r>
              <a:rPr lang="en-ID" dirty="0"/>
              <a:t> ?</a:t>
            </a:r>
          </a:p>
          <a:p>
            <a:endParaRPr lang="en-ID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AF5448-901F-4A5D-AF1E-27704A682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5341" y="1"/>
            <a:ext cx="2526458" cy="89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889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24ECF-45CB-884C-8834-CF57DE14E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670" y="2418443"/>
            <a:ext cx="5591628" cy="1320800"/>
          </a:xfrm>
        </p:spPr>
        <p:txBody>
          <a:bodyPr/>
          <a:lstStyle/>
          <a:p>
            <a:r>
              <a:rPr lang="en-US" dirty="0" err="1"/>
              <a:t>Sekian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Terima</a:t>
            </a:r>
            <a:r>
              <a:rPr lang="en-US" dirty="0"/>
              <a:t> Kasih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9AFFB-444B-854D-A5C8-BA6784DE5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4298" y="3323772"/>
            <a:ext cx="5330373" cy="2276929"/>
          </a:xfrm>
        </p:spPr>
        <p:txBody>
          <a:bodyPr/>
          <a:lstStyle/>
          <a:p>
            <a:r>
              <a:rPr lang="en-US" dirty="0" err="1"/>
              <a:t>Pustaka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Kementerian </a:t>
            </a:r>
            <a:r>
              <a:rPr lang="en-US" dirty="0" err="1"/>
              <a:t>Kesehatan</a:t>
            </a:r>
            <a:r>
              <a:rPr lang="en-US" dirty="0"/>
              <a:t> RI. 2016. </a:t>
            </a:r>
            <a:r>
              <a:rPr lang="en-ID" i="1" dirty="0" err="1"/>
              <a:t>Pedoman</a:t>
            </a:r>
            <a:r>
              <a:rPr lang="en-ID" i="1" dirty="0"/>
              <a:t> </a:t>
            </a:r>
            <a:r>
              <a:rPr lang="en-ID" i="1" dirty="0" err="1"/>
              <a:t>Pelaksanaan</a:t>
            </a:r>
            <a:r>
              <a:rPr lang="en-ID" i="1" dirty="0"/>
              <a:t> </a:t>
            </a:r>
            <a:r>
              <a:rPr lang="en-ID" i="1" dirty="0" err="1"/>
              <a:t>Stimulasi</a:t>
            </a:r>
            <a:r>
              <a:rPr lang="en-ID" i="1" dirty="0"/>
              <a:t>, </a:t>
            </a:r>
            <a:r>
              <a:rPr lang="en-ID" i="1" dirty="0" err="1"/>
              <a:t>Deteksi</a:t>
            </a:r>
            <a:r>
              <a:rPr lang="en-ID" i="1" dirty="0"/>
              <a:t> </a:t>
            </a:r>
            <a:r>
              <a:rPr lang="en-ID" i="1" dirty="0" err="1"/>
              <a:t>dan</a:t>
            </a:r>
            <a:r>
              <a:rPr lang="en-ID" i="1" dirty="0"/>
              <a:t> </a:t>
            </a:r>
            <a:r>
              <a:rPr lang="en-ID" i="1" dirty="0" err="1"/>
              <a:t>lntervensi</a:t>
            </a:r>
            <a:r>
              <a:rPr lang="en-ID" i="1" dirty="0"/>
              <a:t> Dini </a:t>
            </a:r>
            <a:r>
              <a:rPr lang="en-ID" i="1" dirty="0" err="1"/>
              <a:t>Tumbuh</a:t>
            </a:r>
            <a:r>
              <a:rPr lang="en-ID" i="1" dirty="0"/>
              <a:t> </a:t>
            </a:r>
            <a:r>
              <a:rPr lang="en-ID" i="1" dirty="0" err="1"/>
              <a:t>Kembang</a:t>
            </a:r>
            <a:r>
              <a:rPr lang="en-ID" i="1" dirty="0"/>
              <a:t> </a:t>
            </a:r>
            <a:r>
              <a:rPr lang="en-ID" i="1" dirty="0" err="1"/>
              <a:t>Anak</a:t>
            </a:r>
            <a:r>
              <a:rPr lang="en-ID" dirty="0"/>
              <a:t>. </a:t>
            </a:r>
            <a:r>
              <a:rPr lang="en-ID" dirty="0" err="1"/>
              <a:t>Kemenkes</a:t>
            </a:r>
            <a:r>
              <a:rPr lang="en-ID" dirty="0"/>
              <a:t> RI. Jakarta.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363FA5-3469-0A40-BF80-7C220B433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4958" y="1077686"/>
            <a:ext cx="3690257" cy="53231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07DE29-9683-491D-B274-B9CF456A1A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5341" y="1"/>
            <a:ext cx="2526458" cy="89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008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9AB0C-D7F1-8048-BC9C-9BEBB30C2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57" y="447602"/>
            <a:ext cx="7925461" cy="1320800"/>
          </a:xfrm>
        </p:spPr>
        <p:txBody>
          <a:bodyPr/>
          <a:lstStyle/>
          <a:p>
            <a:r>
              <a:rPr lang="en-US" sz="3400" dirty="0" err="1"/>
              <a:t>Ciri-ciri</a:t>
            </a:r>
            <a:r>
              <a:rPr lang="en-US" sz="3400" dirty="0"/>
              <a:t> </a:t>
            </a:r>
            <a:r>
              <a:rPr lang="en-US" sz="3400" dirty="0" err="1"/>
              <a:t>dan</a:t>
            </a:r>
            <a:r>
              <a:rPr lang="en-US" sz="3400" dirty="0"/>
              <a:t> </a:t>
            </a:r>
            <a:r>
              <a:rPr lang="en-US" sz="3400" dirty="0" err="1"/>
              <a:t>prinsip</a:t>
            </a:r>
            <a:r>
              <a:rPr lang="en-US" sz="3400" dirty="0"/>
              <a:t> </a:t>
            </a:r>
            <a:r>
              <a:rPr lang="en-US" sz="3400" dirty="0" err="1"/>
              <a:t>tumbuh</a:t>
            </a:r>
            <a:r>
              <a:rPr lang="en-US" sz="3400" dirty="0"/>
              <a:t> </a:t>
            </a:r>
            <a:r>
              <a:rPr lang="en-US" sz="3400" dirty="0" err="1"/>
              <a:t>kembang</a:t>
            </a:r>
            <a:r>
              <a:rPr lang="en-US" sz="3400" dirty="0"/>
              <a:t> </a:t>
            </a:r>
            <a:r>
              <a:rPr lang="en-US" sz="2000" dirty="0"/>
              <a:t>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CA668-FCD6-0641-89B0-F550881A5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450" y="1473200"/>
            <a:ext cx="8294029" cy="4783874"/>
          </a:xfrm>
        </p:spPr>
        <p:txBody>
          <a:bodyPr>
            <a:normAutofit lnSpcReduction="10000"/>
          </a:bodyPr>
          <a:lstStyle/>
          <a:p>
            <a:pPr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ID" sz="2000" b="1" dirty="0" err="1">
                <a:solidFill>
                  <a:srgbClr val="7030A0"/>
                </a:solidFill>
              </a:rPr>
              <a:t>Perkembangan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menimbulkan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perubahan</a:t>
            </a:r>
            <a:r>
              <a:rPr lang="en-ID" sz="2000" b="1" dirty="0">
                <a:solidFill>
                  <a:srgbClr val="7030A0"/>
                </a:solidFill>
              </a:rPr>
              <a:t>. </a:t>
            </a:r>
            <a:r>
              <a:rPr lang="en-ID" sz="2000" b="1" dirty="0" err="1">
                <a:solidFill>
                  <a:srgbClr val="7030A0"/>
                </a:solidFill>
              </a:rPr>
              <a:t>Perkembangan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terjadi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bersamaan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dengan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pertumbuhan</a:t>
            </a:r>
            <a:r>
              <a:rPr lang="en-ID" sz="2000" b="1" dirty="0">
                <a:solidFill>
                  <a:srgbClr val="7030A0"/>
                </a:solidFill>
              </a:rPr>
              <a:t>. </a:t>
            </a:r>
            <a:r>
              <a:rPr lang="en-ID" sz="2000" b="1" dirty="0" err="1">
                <a:solidFill>
                  <a:srgbClr val="7030A0"/>
                </a:solidFill>
              </a:rPr>
              <a:t>Setiap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pertumbuhan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disertai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dengan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perubahan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fungsi</a:t>
            </a:r>
            <a:r>
              <a:rPr lang="en-ID" sz="2000" b="1" dirty="0">
                <a:solidFill>
                  <a:srgbClr val="7030A0"/>
                </a:solidFill>
              </a:rPr>
              <a:t>.</a:t>
            </a:r>
            <a:r>
              <a:rPr lang="en-ID" dirty="0"/>
              <a:t> </a:t>
            </a:r>
            <a:r>
              <a:rPr lang="en-ID" dirty="0" err="1"/>
              <a:t>Misalnya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intelegensia</a:t>
            </a:r>
            <a:r>
              <a:rPr lang="en-ID" dirty="0"/>
              <a:t> </a:t>
            </a:r>
            <a:r>
              <a:rPr lang="en-ID" dirty="0" err="1"/>
              <a:t>pada</a:t>
            </a:r>
            <a:r>
              <a:rPr lang="en-ID" dirty="0"/>
              <a:t>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menyertai</a:t>
            </a:r>
            <a:r>
              <a:rPr lang="en-ID" dirty="0"/>
              <a:t> </a:t>
            </a:r>
            <a:r>
              <a:rPr lang="en-ID" dirty="0" err="1"/>
              <a:t>pertumbuhan</a:t>
            </a:r>
            <a:r>
              <a:rPr lang="en-ID" dirty="0"/>
              <a:t> </a:t>
            </a:r>
            <a:r>
              <a:rPr lang="en-ID" dirty="0" err="1"/>
              <a:t>otak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serabut</a:t>
            </a:r>
            <a:r>
              <a:rPr lang="en-ID" dirty="0"/>
              <a:t> </a:t>
            </a:r>
            <a:r>
              <a:rPr lang="en-ID" dirty="0" err="1"/>
              <a:t>saraf</a:t>
            </a:r>
            <a:r>
              <a:rPr lang="en-ID" dirty="0"/>
              <a:t>.</a:t>
            </a:r>
          </a:p>
          <a:p>
            <a:pPr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ID" sz="2000" b="1" dirty="0" err="1">
                <a:solidFill>
                  <a:srgbClr val="7030A0"/>
                </a:solidFill>
              </a:rPr>
              <a:t>Pertumbuhan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dan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perkembangan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pada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tahap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awal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menentukan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perkembangan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selanjutnya</a:t>
            </a:r>
            <a:r>
              <a:rPr lang="en-ID" sz="2000" b="1" dirty="0">
                <a:solidFill>
                  <a:srgbClr val="7030A0"/>
                </a:solidFill>
              </a:rPr>
              <a:t>. </a:t>
            </a:r>
            <a:r>
              <a:rPr lang="en-ID" dirty="0" err="1"/>
              <a:t>Setiap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melewati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tahap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sebelum</a:t>
            </a:r>
            <a:r>
              <a:rPr lang="en-ID" dirty="0"/>
              <a:t> </a:t>
            </a:r>
            <a:r>
              <a:rPr lang="en-ID" dirty="0" err="1"/>
              <a:t>ia</a:t>
            </a:r>
            <a:r>
              <a:rPr lang="en-ID" dirty="0"/>
              <a:t> </a:t>
            </a:r>
            <a:r>
              <a:rPr lang="en-ID" dirty="0" err="1"/>
              <a:t>melewati</a:t>
            </a:r>
            <a:r>
              <a:rPr lang="en-ID" dirty="0"/>
              <a:t> </a:t>
            </a:r>
            <a:r>
              <a:rPr lang="en-ID" dirty="0" err="1"/>
              <a:t>tahapan</a:t>
            </a:r>
            <a:r>
              <a:rPr lang="en-ID" dirty="0"/>
              <a:t> </a:t>
            </a:r>
            <a:r>
              <a:rPr lang="en-ID" dirty="0" err="1"/>
              <a:t>sebelumnya</a:t>
            </a:r>
            <a:r>
              <a:rPr lang="en-ID" dirty="0"/>
              <a:t>.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contoh</a:t>
            </a:r>
            <a:r>
              <a:rPr lang="en-ID" dirty="0"/>
              <a:t>,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berjalan</a:t>
            </a:r>
            <a:r>
              <a:rPr lang="en-ID" dirty="0"/>
              <a:t> </a:t>
            </a:r>
            <a:r>
              <a:rPr lang="en-ID" dirty="0" err="1"/>
              <a:t>sebelum</a:t>
            </a:r>
            <a:r>
              <a:rPr lang="en-ID" dirty="0"/>
              <a:t> </a:t>
            </a:r>
            <a:r>
              <a:rPr lang="en-ID" dirty="0" err="1"/>
              <a:t>ia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berdiri</a:t>
            </a:r>
            <a:r>
              <a:rPr lang="en-ID" dirty="0"/>
              <a:t>.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berdiri</a:t>
            </a:r>
            <a:r>
              <a:rPr lang="en-ID" dirty="0"/>
              <a:t> </a:t>
            </a:r>
            <a:r>
              <a:rPr lang="en-ID" dirty="0" err="1"/>
              <a:t>jika</a:t>
            </a:r>
            <a:r>
              <a:rPr lang="en-ID" dirty="0"/>
              <a:t> </a:t>
            </a:r>
            <a:r>
              <a:rPr lang="en-ID" dirty="0" err="1"/>
              <a:t>pertumbuhan</a:t>
            </a:r>
            <a:r>
              <a:rPr lang="en-ID" dirty="0"/>
              <a:t> kaki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bagian</a:t>
            </a:r>
            <a:r>
              <a:rPr lang="en-ID" dirty="0"/>
              <a:t> </a:t>
            </a:r>
            <a:r>
              <a:rPr lang="en-ID" dirty="0" err="1"/>
              <a:t>tubuh</a:t>
            </a:r>
            <a:r>
              <a:rPr lang="en-ID" dirty="0"/>
              <a:t> lain yang </a:t>
            </a:r>
            <a:r>
              <a:rPr lang="en-ID" dirty="0" err="1"/>
              <a:t>terkait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fungsi</a:t>
            </a:r>
            <a:r>
              <a:rPr lang="en-ID" dirty="0"/>
              <a:t> </a:t>
            </a:r>
            <a:r>
              <a:rPr lang="en-ID" dirty="0" err="1"/>
              <a:t>berdiri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terhambat</a:t>
            </a:r>
            <a:r>
              <a:rPr lang="en-ID" dirty="0"/>
              <a:t>. Karena </a:t>
            </a:r>
            <a:r>
              <a:rPr lang="en-ID" dirty="0" err="1"/>
              <a:t>itu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awal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merupakan</a:t>
            </a:r>
            <a:r>
              <a:rPr lang="en-ID" dirty="0"/>
              <a:t> masa </a:t>
            </a:r>
            <a:r>
              <a:rPr lang="en-ID" dirty="0" err="1"/>
              <a:t>kritis</a:t>
            </a:r>
            <a:r>
              <a:rPr lang="en-ID" dirty="0"/>
              <a:t>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menentukan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selanjutnya</a:t>
            </a:r>
            <a:r>
              <a:rPr lang="en-ID" dirty="0"/>
              <a:t>.</a:t>
            </a:r>
          </a:p>
          <a:p>
            <a:pPr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ID" sz="2000" b="1" dirty="0" err="1">
                <a:solidFill>
                  <a:srgbClr val="7030A0"/>
                </a:solidFill>
              </a:rPr>
              <a:t>Pertumbuhan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dan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perkembangan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mempunyai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kecepatan</a:t>
            </a:r>
            <a:r>
              <a:rPr lang="en-ID" sz="2000" b="1" dirty="0">
                <a:solidFill>
                  <a:srgbClr val="7030A0"/>
                </a:solidFill>
              </a:rPr>
              <a:t> yang </a:t>
            </a:r>
            <a:r>
              <a:rPr lang="en-ID" sz="2000" b="1" dirty="0" err="1">
                <a:solidFill>
                  <a:srgbClr val="7030A0"/>
                </a:solidFill>
              </a:rPr>
              <a:t>berbeda</a:t>
            </a:r>
            <a:r>
              <a:rPr lang="en-ID" sz="2000" b="1" dirty="0">
                <a:solidFill>
                  <a:srgbClr val="7030A0"/>
                </a:solidFill>
              </a:rPr>
              <a:t>.</a:t>
            </a:r>
            <a:r>
              <a:rPr lang="en-ID" sz="2000" dirty="0">
                <a:solidFill>
                  <a:srgbClr val="7030A0"/>
                </a:solidFill>
              </a:rPr>
              <a:t> </a:t>
            </a:r>
            <a:r>
              <a:rPr lang="en-ID" dirty="0" err="1"/>
              <a:t>Sebagaimana</a:t>
            </a:r>
            <a:r>
              <a:rPr lang="en-ID" dirty="0"/>
              <a:t> </a:t>
            </a:r>
            <a:r>
              <a:rPr lang="en-ID" dirty="0" err="1"/>
              <a:t>pertumbuhan</a:t>
            </a:r>
            <a:r>
              <a:rPr lang="en-ID" dirty="0"/>
              <a:t>,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mempunyai</a:t>
            </a:r>
            <a:r>
              <a:rPr lang="en-ID" dirty="0"/>
              <a:t> </a:t>
            </a:r>
            <a:r>
              <a:rPr lang="en-ID" dirty="0" err="1"/>
              <a:t>kecepatan</a:t>
            </a:r>
            <a:r>
              <a:rPr lang="en-ID" dirty="0"/>
              <a:t> yang </a:t>
            </a:r>
            <a:r>
              <a:rPr lang="en-ID" dirty="0" err="1"/>
              <a:t>berbeda-beda</a:t>
            </a:r>
            <a:r>
              <a:rPr lang="en-ID" dirty="0"/>
              <a:t>,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pertumbuhan</a:t>
            </a:r>
            <a:r>
              <a:rPr lang="en-ID" dirty="0"/>
              <a:t> </a:t>
            </a:r>
            <a:r>
              <a:rPr lang="en-ID" dirty="0" err="1"/>
              <a:t>fisik</a:t>
            </a:r>
            <a:r>
              <a:rPr lang="en-ID" dirty="0"/>
              <a:t> </a:t>
            </a:r>
            <a:r>
              <a:rPr lang="en-ID" dirty="0" err="1"/>
              <a:t>maupun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fungsi</a:t>
            </a:r>
            <a:r>
              <a:rPr lang="en-ID" dirty="0"/>
              <a:t> organ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pada</a:t>
            </a:r>
            <a:r>
              <a:rPr lang="en-ID" dirty="0"/>
              <a:t> </a:t>
            </a:r>
            <a:r>
              <a:rPr lang="en-ID" dirty="0" err="1"/>
              <a:t>masing-masing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453174-3016-4D19-8F4B-D18005E5C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5341" y="1"/>
            <a:ext cx="2526458" cy="89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819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9AB0C-D7F1-8048-BC9C-9BEBB30C2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011" y="472374"/>
            <a:ext cx="8127340" cy="1320800"/>
          </a:xfrm>
        </p:spPr>
        <p:txBody>
          <a:bodyPr/>
          <a:lstStyle/>
          <a:p>
            <a:r>
              <a:rPr lang="en-US" sz="3400" dirty="0" err="1"/>
              <a:t>Ciri-ciri</a:t>
            </a:r>
            <a:r>
              <a:rPr lang="en-US" sz="3400" dirty="0"/>
              <a:t> </a:t>
            </a:r>
            <a:r>
              <a:rPr lang="en-US" sz="3400" dirty="0" err="1"/>
              <a:t>dan</a:t>
            </a:r>
            <a:r>
              <a:rPr lang="en-US" sz="3400" dirty="0"/>
              <a:t> </a:t>
            </a:r>
            <a:r>
              <a:rPr lang="en-US" sz="3400" dirty="0" err="1"/>
              <a:t>prinsip</a:t>
            </a:r>
            <a:r>
              <a:rPr lang="en-US" sz="3400" dirty="0"/>
              <a:t> </a:t>
            </a:r>
            <a:r>
              <a:rPr lang="en-US" sz="3400" dirty="0" err="1"/>
              <a:t>tumbuh</a:t>
            </a:r>
            <a:r>
              <a:rPr lang="en-US" sz="3400" dirty="0"/>
              <a:t> </a:t>
            </a:r>
            <a:r>
              <a:rPr lang="en-US" sz="3400" dirty="0" err="1"/>
              <a:t>kembang</a:t>
            </a:r>
            <a:r>
              <a:rPr lang="en-US" sz="3400" dirty="0"/>
              <a:t> </a:t>
            </a:r>
            <a:r>
              <a:rPr lang="en-US" sz="2000" dirty="0"/>
              <a:t>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CA668-FCD6-0641-89B0-F550881A5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011" y="1464526"/>
            <a:ext cx="8294029" cy="4921100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tx1"/>
              </a:buClr>
              <a:buSzPct val="100000"/>
              <a:buFont typeface="+mj-lt"/>
              <a:buAutoNum type="arabicPeriod" startAt="4"/>
            </a:pPr>
            <a:r>
              <a:rPr lang="en-ID" sz="2000" b="1" dirty="0" err="1">
                <a:solidFill>
                  <a:srgbClr val="7030A0"/>
                </a:solidFill>
              </a:rPr>
              <a:t>Perkembangan</a:t>
            </a:r>
            <a:r>
              <a:rPr lang="en-ID" sz="2000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berkorelasi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dengan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pertumbuhan</a:t>
            </a:r>
            <a:r>
              <a:rPr lang="en-ID" sz="2000" dirty="0" err="1"/>
              <a:t>.Pada</a:t>
            </a:r>
            <a:r>
              <a:rPr lang="en-ID" sz="2000" dirty="0"/>
              <a:t> </a:t>
            </a:r>
            <a:r>
              <a:rPr lang="en-ID" sz="2000" dirty="0" err="1"/>
              <a:t>saat</a:t>
            </a:r>
            <a:r>
              <a:rPr lang="en-ID" sz="2000" dirty="0"/>
              <a:t> </a:t>
            </a:r>
            <a:r>
              <a:rPr lang="en-ID" sz="2000" dirty="0" err="1"/>
              <a:t>pertumbuhan</a:t>
            </a:r>
            <a:r>
              <a:rPr lang="en-ID" sz="2000" dirty="0"/>
              <a:t> </a:t>
            </a:r>
            <a:r>
              <a:rPr lang="en-ID" sz="2000" dirty="0" err="1"/>
              <a:t>berlangsung</a:t>
            </a:r>
            <a:r>
              <a:rPr lang="en-ID" sz="2000" dirty="0"/>
              <a:t> </a:t>
            </a:r>
            <a:r>
              <a:rPr lang="en-ID" sz="2000" dirty="0" err="1"/>
              <a:t>cepat</a:t>
            </a:r>
            <a:r>
              <a:rPr lang="en-ID" sz="2000" dirty="0"/>
              <a:t>, </a:t>
            </a:r>
            <a:r>
              <a:rPr lang="en-ID" sz="2000" dirty="0" err="1"/>
              <a:t>perkembangan</a:t>
            </a:r>
            <a:r>
              <a:rPr lang="en-ID" sz="2000" dirty="0"/>
              <a:t> pun </a:t>
            </a:r>
            <a:r>
              <a:rPr lang="en-ID" sz="2000" dirty="0" err="1"/>
              <a:t>demikian</a:t>
            </a:r>
            <a:r>
              <a:rPr lang="en-ID" sz="2000" dirty="0"/>
              <a:t>, </a:t>
            </a:r>
            <a:r>
              <a:rPr lang="en-ID" sz="2000" dirty="0" err="1"/>
              <a:t>terjadi</a:t>
            </a:r>
            <a:r>
              <a:rPr lang="en-ID" sz="2000" dirty="0"/>
              <a:t> </a:t>
            </a:r>
            <a:r>
              <a:rPr lang="en-ID" sz="2000" dirty="0" err="1"/>
              <a:t>peningkatan</a:t>
            </a:r>
            <a:r>
              <a:rPr lang="en-ID" sz="2000" dirty="0"/>
              <a:t> mental, </a:t>
            </a:r>
            <a:r>
              <a:rPr lang="en-ID" sz="2000" dirty="0" err="1"/>
              <a:t>memori</a:t>
            </a:r>
            <a:r>
              <a:rPr lang="en-ID" sz="2000" dirty="0"/>
              <a:t>, </a:t>
            </a:r>
            <a:r>
              <a:rPr lang="en-ID" sz="2000" dirty="0" err="1"/>
              <a:t>daya</a:t>
            </a:r>
            <a:r>
              <a:rPr lang="en-ID" sz="2000" dirty="0"/>
              <a:t> </a:t>
            </a:r>
            <a:r>
              <a:rPr lang="en-ID" sz="2000" dirty="0" err="1"/>
              <a:t>nalar</a:t>
            </a:r>
            <a:r>
              <a:rPr lang="en-ID" sz="2000" dirty="0"/>
              <a:t>, </a:t>
            </a:r>
            <a:r>
              <a:rPr lang="en-ID" sz="2000" dirty="0" err="1"/>
              <a:t>asosiasi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lain-lain. </a:t>
            </a:r>
            <a:r>
              <a:rPr lang="en-ID" sz="2000" dirty="0" err="1"/>
              <a:t>Anak</a:t>
            </a:r>
            <a:r>
              <a:rPr lang="en-ID" sz="2000" dirty="0"/>
              <a:t> </a:t>
            </a:r>
            <a:r>
              <a:rPr lang="en-ID" sz="2000" dirty="0" err="1"/>
              <a:t>sehat</a:t>
            </a:r>
            <a:r>
              <a:rPr lang="en-ID" sz="2000" dirty="0"/>
              <a:t>, </a:t>
            </a:r>
            <a:r>
              <a:rPr lang="en-ID" sz="2000" dirty="0" err="1"/>
              <a:t>bertambah</a:t>
            </a:r>
            <a:r>
              <a:rPr lang="en-ID" sz="2000" dirty="0"/>
              <a:t> </a:t>
            </a:r>
            <a:r>
              <a:rPr lang="en-ID" sz="2000" dirty="0" err="1"/>
              <a:t>umur</a:t>
            </a:r>
            <a:r>
              <a:rPr lang="en-ID" sz="2000" dirty="0"/>
              <a:t>, </a:t>
            </a:r>
            <a:r>
              <a:rPr lang="en-ID" sz="2000" dirty="0" err="1"/>
              <a:t>bertambah</a:t>
            </a:r>
            <a:r>
              <a:rPr lang="en-ID" sz="2000" dirty="0"/>
              <a:t> </a:t>
            </a:r>
            <a:r>
              <a:rPr lang="en-ID" sz="2000" dirty="0" err="1"/>
              <a:t>berat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tinggi</a:t>
            </a:r>
            <a:r>
              <a:rPr lang="en-ID" sz="2000" dirty="0"/>
              <a:t> </a:t>
            </a:r>
            <a:r>
              <a:rPr lang="en-ID" sz="2000" dirty="0" err="1"/>
              <a:t>badannya</a:t>
            </a:r>
            <a:r>
              <a:rPr lang="en-ID" sz="2000" dirty="0"/>
              <a:t> </a:t>
            </a:r>
            <a:r>
              <a:rPr lang="en-ID" sz="2000" dirty="0" err="1"/>
              <a:t>serta</a:t>
            </a:r>
            <a:r>
              <a:rPr lang="en-ID" sz="2000" dirty="0"/>
              <a:t> </a:t>
            </a:r>
            <a:r>
              <a:rPr lang="en-ID" sz="2000" dirty="0" err="1"/>
              <a:t>bertambah</a:t>
            </a:r>
            <a:r>
              <a:rPr lang="en-ID" sz="2000" dirty="0"/>
              <a:t> </a:t>
            </a:r>
            <a:r>
              <a:rPr lang="en-ID" sz="2000" dirty="0" err="1"/>
              <a:t>kepandaiannya</a:t>
            </a:r>
            <a:r>
              <a:rPr lang="en-ID" sz="2000" dirty="0"/>
              <a:t>. </a:t>
            </a:r>
          </a:p>
          <a:p>
            <a:pPr>
              <a:buClr>
                <a:schemeClr val="tx1"/>
              </a:buClr>
              <a:buSzPct val="100000"/>
              <a:buFont typeface="+mj-lt"/>
              <a:buAutoNum type="arabicPeriod" startAt="4"/>
            </a:pPr>
            <a:r>
              <a:rPr lang="en-ID" sz="2000" b="1" dirty="0" err="1">
                <a:solidFill>
                  <a:srgbClr val="7030A0"/>
                </a:solidFill>
              </a:rPr>
              <a:t>Perkembangan</a:t>
            </a:r>
            <a:r>
              <a:rPr lang="en-ID" sz="2000" dirty="0">
                <a:solidFill>
                  <a:srgbClr val="7030A0"/>
                </a:solidFill>
              </a:rPr>
              <a:t> </a:t>
            </a:r>
            <a:r>
              <a:rPr lang="en-ID" sz="2000" dirty="0" err="1">
                <a:solidFill>
                  <a:srgbClr val="7030A0"/>
                </a:solidFill>
              </a:rPr>
              <a:t>mempunyai</a:t>
            </a:r>
            <a:r>
              <a:rPr lang="en-ID" sz="2000" dirty="0">
                <a:solidFill>
                  <a:srgbClr val="7030A0"/>
                </a:solidFill>
              </a:rPr>
              <a:t> </a:t>
            </a:r>
            <a:r>
              <a:rPr lang="en-ID" sz="2000" dirty="0" err="1">
                <a:solidFill>
                  <a:srgbClr val="7030A0"/>
                </a:solidFill>
              </a:rPr>
              <a:t>pola</a:t>
            </a:r>
            <a:r>
              <a:rPr lang="en-ID" sz="2000" dirty="0">
                <a:solidFill>
                  <a:srgbClr val="7030A0"/>
                </a:solidFill>
              </a:rPr>
              <a:t> yang </a:t>
            </a:r>
            <a:r>
              <a:rPr lang="en-ID" sz="2000" dirty="0" err="1">
                <a:solidFill>
                  <a:srgbClr val="7030A0"/>
                </a:solidFill>
              </a:rPr>
              <a:t>tetap</a:t>
            </a:r>
            <a:r>
              <a:rPr lang="en-ID" sz="2000" dirty="0"/>
              <a:t>. </a:t>
            </a:r>
            <a:r>
              <a:rPr lang="en-ID" sz="2000" dirty="0" err="1"/>
              <a:t>Perkembangan</a:t>
            </a:r>
            <a:r>
              <a:rPr lang="en-ID" sz="2000" dirty="0"/>
              <a:t> </a:t>
            </a:r>
            <a:r>
              <a:rPr lang="en-ID" sz="2000" dirty="0" err="1"/>
              <a:t>fungsi</a:t>
            </a:r>
            <a:r>
              <a:rPr lang="en-ID" sz="2000" dirty="0"/>
              <a:t> organ </a:t>
            </a:r>
            <a:r>
              <a:rPr lang="en-ID" sz="2000" dirty="0" err="1"/>
              <a:t>tubuh</a:t>
            </a:r>
            <a:r>
              <a:rPr lang="en-ID" sz="2000" dirty="0"/>
              <a:t> </a:t>
            </a:r>
            <a:r>
              <a:rPr lang="en-ID" sz="2000" dirty="0" err="1"/>
              <a:t>terjadi</a:t>
            </a:r>
            <a:r>
              <a:rPr lang="en-ID" sz="2000" dirty="0"/>
              <a:t> </a:t>
            </a:r>
            <a:r>
              <a:rPr lang="en-ID" sz="2000" dirty="0" err="1"/>
              <a:t>menurut</a:t>
            </a:r>
            <a:r>
              <a:rPr lang="en-ID" sz="2000" dirty="0"/>
              <a:t> </a:t>
            </a:r>
            <a:r>
              <a:rPr lang="en-ID" sz="2000" dirty="0" err="1"/>
              <a:t>dua</a:t>
            </a:r>
            <a:r>
              <a:rPr lang="en-ID" sz="2000" dirty="0"/>
              <a:t> </a:t>
            </a:r>
            <a:r>
              <a:rPr lang="en-ID" sz="2000" dirty="0" err="1"/>
              <a:t>hukum</a:t>
            </a:r>
            <a:r>
              <a:rPr lang="en-ID" sz="2000" dirty="0"/>
              <a:t> yang </a:t>
            </a:r>
            <a:r>
              <a:rPr lang="en-ID" sz="2000" dirty="0" err="1"/>
              <a:t>tetap</a:t>
            </a:r>
            <a:r>
              <a:rPr lang="en-ID" sz="2000" dirty="0"/>
              <a:t>, </a:t>
            </a:r>
            <a:r>
              <a:rPr lang="en-ID" sz="2000" dirty="0" err="1"/>
              <a:t>yaitu</a:t>
            </a:r>
            <a:r>
              <a:rPr lang="en-ID" sz="2000" dirty="0"/>
              <a:t>:</a:t>
            </a:r>
          </a:p>
          <a:p>
            <a:pPr lvl="1" indent="-342900">
              <a:buClr>
                <a:schemeClr val="tx1"/>
              </a:buClr>
              <a:buSzPct val="100000"/>
              <a:buFont typeface="+mj-lt"/>
              <a:buAutoNum type="alphaLcPeriod"/>
            </a:pPr>
            <a:r>
              <a:rPr lang="en-ID" sz="1900" dirty="0" err="1"/>
              <a:t>Perkembangan</a:t>
            </a:r>
            <a:r>
              <a:rPr lang="en-ID" sz="1900" dirty="0"/>
              <a:t> </a:t>
            </a:r>
            <a:r>
              <a:rPr lang="en-ID" sz="1900" dirty="0" err="1"/>
              <a:t>terjadi</a:t>
            </a:r>
            <a:r>
              <a:rPr lang="en-ID" sz="1900" dirty="0"/>
              <a:t> </a:t>
            </a:r>
            <a:r>
              <a:rPr lang="en-ID" sz="1900" dirty="0" err="1"/>
              <a:t>lebih</a:t>
            </a:r>
            <a:r>
              <a:rPr lang="en-ID" sz="1900" dirty="0"/>
              <a:t> </a:t>
            </a:r>
            <a:r>
              <a:rPr lang="en-ID" sz="1900" dirty="0" err="1"/>
              <a:t>dahulu</a:t>
            </a:r>
            <a:r>
              <a:rPr lang="en-ID" sz="1900" dirty="0"/>
              <a:t> di </a:t>
            </a:r>
            <a:r>
              <a:rPr lang="en-ID" sz="1900" dirty="0" err="1"/>
              <a:t>daerah</a:t>
            </a:r>
            <a:r>
              <a:rPr lang="en-ID" sz="1900" dirty="0"/>
              <a:t> </a:t>
            </a:r>
            <a:r>
              <a:rPr lang="en-ID" sz="1900" dirty="0" err="1"/>
              <a:t>kepala</a:t>
            </a:r>
            <a:r>
              <a:rPr lang="en-ID" sz="1900" dirty="0"/>
              <a:t>, </a:t>
            </a:r>
            <a:r>
              <a:rPr lang="en-ID" sz="1900" dirty="0" err="1"/>
              <a:t>kemudian</a:t>
            </a:r>
            <a:r>
              <a:rPr lang="en-ID" sz="1900" dirty="0"/>
              <a:t> </a:t>
            </a:r>
            <a:r>
              <a:rPr lang="en-ID" sz="1900" dirty="0" err="1"/>
              <a:t>menuju</a:t>
            </a:r>
            <a:r>
              <a:rPr lang="en-ID" sz="1900" dirty="0"/>
              <a:t> </a:t>
            </a:r>
            <a:r>
              <a:rPr lang="en-ID" sz="1900" dirty="0" err="1"/>
              <a:t>ke</a:t>
            </a:r>
            <a:r>
              <a:rPr lang="en-ID" sz="1900" dirty="0"/>
              <a:t> </a:t>
            </a:r>
            <a:r>
              <a:rPr lang="en-ID" sz="1900" dirty="0" err="1"/>
              <a:t>arah</a:t>
            </a:r>
            <a:r>
              <a:rPr lang="en-ID" sz="1900" dirty="0"/>
              <a:t> </a:t>
            </a:r>
            <a:r>
              <a:rPr lang="en-ID" sz="1900" dirty="0" err="1"/>
              <a:t>kaudal</a:t>
            </a:r>
            <a:r>
              <a:rPr lang="en-ID" sz="1900" dirty="0"/>
              <a:t>/</a:t>
            </a:r>
            <a:r>
              <a:rPr lang="en-ID" sz="1900" dirty="0" err="1"/>
              <a:t>anggota</a:t>
            </a:r>
            <a:r>
              <a:rPr lang="en-ID" sz="1900" dirty="0"/>
              <a:t> </a:t>
            </a:r>
            <a:r>
              <a:rPr lang="en-ID" sz="1900" dirty="0" err="1"/>
              <a:t>tubuh</a:t>
            </a:r>
            <a:r>
              <a:rPr lang="en-ID" sz="1900" dirty="0"/>
              <a:t> (</a:t>
            </a:r>
            <a:r>
              <a:rPr lang="en-ID" sz="1900" b="1" dirty="0" err="1">
                <a:solidFill>
                  <a:srgbClr val="7030A0"/>
                </a:solidFill>
              </a:rPr>
              <a:t>pola</a:t>
            </a:r>
            <a:r>
              <a:rPr lang="en-ID" sz="1900" b="1" dirty="0">
                <a:solidFill>
                  <a:srgbClr val="7030A0"/>
                </a:solidFill>
              </a:rPr>
              <a:t> </a:t>
            </a:r>
            <a:r>
              <a:rPr lang="en-ID" sz="1900" b="1" dirty="0" err="1">
                <a:solidFill>
                  <a:srgbClr val="7030A0"/>
                </a:solidFill>
              </a:rPr>
              <a:t>sefalokaudal</a:t>
            </a:r>
            <a:r>
              <a:rPr lang="en-ID" sz="1900" dirty="0"/>
              <a:t>).</a:t>
            </a:r>
          </a:p>
          <a:p>
            <a:pPr lvl="1" indent="-342900">
              <a:buClr>
                <a:schemeClr val="tx1"/>
              </a:buClr>
              <a:buSzPct val="100000"/>
              <a:buFont typeface="+mj-lt"/>
              <a:buAutoNum type="alphaLcPeriod"/>
            </a:pPr>
            <a:r>
              <a:rPr lang="en-ID" sz="1900" dirty="0" err="1"/>
              <a:t>Perkembangan</a:t>
            </a:r>
            <a:r>
              <a:rPr lang="en-ID" sz="1900" dirty="0"/>
              <a:t> </a:t>
            </a:r>
            <a:r>
              <a:rPr lang="en-ID" sz="1900" dirty="0" err="1"/>
              <a:t>terjadi</a:t>
            </a:r>
            <a:r>
              <a:rPr lang="en-ID" sz="1900" dirty="0"/>
              <a:t> </a:t>
            </a:r>
            <a:r>
              <a:rPr lang="en-ID" sz="1900" dirty="0" err="1"/>
              <a:t>lebih</a:t>
            </a:r>
            <a:r>
              <a:rPr lang="en-ID" sz="1900" dirty="0"/>
              <a:t> </a:t>
            </a:r>
            <a:r>
              <a:rPr lang="en-ID" sz="1900" dirty="0" err="1"/>
              <a:t>dahulu</a:t>
            </a:r>
            <a:r>
              <a:rPr lang="en-ID" sz="1900" dirty="0"/>
              <a:t> di </a:t>
            </a:r>
            <a:r>
              <a:rPr lang="en-ID" sz="1900" dirty="0" err="1"/>
              <a:t>daerah</a:t>
            </a:r>
            <a:r>
              <a:rPr lang="en-ID" sz="1900" dirty="0"/>
              <a:t> </a:t>
            </a:r>
            <a:r>
              <a:rPr lang="en-ID" sz="1900" dirty="0" err="1"/>
              <a:t>proksimal</a:t>
            </a:r>
            <a:r>
              <a:rPr lang="en-ID" sz="1900" dirty="0"/>
              <a:t> (</a:t>
            </a:r>
            <a:r>
              <a:rPr lang="en-ID" sz="1900" dirty="0" err="1"/>
              <a:t>gerak</a:t>
            </a:r>
            <a:r>
              <a:rPr lang="en-ID" sz="1900" dirty="0"/>
              <a:t> </a:t>
            </a:r>
            <a:r>
              <a:rPr lang="en-ID" sz="1900" dirty="0" err="1"/>
              <a:t>kasar</a:t>
            </a:r>
            <a:r>
              <a:rPr lang="en-ID" sz="1900" dirty="0"/>
              <a:t>) </a:t>
            </a:r>
            <a:r>
              <a:rPr lang="en-ID" sz="1900" dirty="0" err="1"/>
              <a:t>lalu</a:t>
            </a:r>
            <a:r>
              <a:rPr lang="en-ID" sz="1900" dirty="0"/>
              <a:t> </a:t>
            </a:r>
            <a:r>
              <a:rPr lang="en-ID" sz="1900" dirty="0" err="1"/>
              <a:t>berkembang</a:t>
            </a:r>
            <a:r>
              <a:rPr lang="en-ID" sz="1900" dirty="0"/>
              <a:t> </a:t>
            </a:r>
            <a:r>
              <a:rPr lang="en-ID" sz="1900" dirty="0" err="1"/>
              <a:t>ke</a:t>
            </a:r>
            <a:r>
              <a:rPr lang="en-ID" sz="1900" dirty="0"/>
              <a:t> </a:t>
            </a:r>
            <a:r>
              <a:rPr lang="en-ID" sz="1900" dirty="0" err="1"/>
              <a:t>bagian</a:t>
            </a:r>
            <a:r>
              <a:rPr lang="en-ID" sz="1900" dirty="0"/>
              <a:t> distal </a:t>
            </a:r>
            <a:r>
              <a:rPr lang="en-ID" sz="1900" dirty="0" err="1"/>
              <a:t>seperti</a:t>
            </a:r>
            <a:r>
              <a:rPr lang="en-ID" sz="1900" dirty="0"/>
              <a:t> </a:t>
            </a:r>
            <a:r>
              <a:rPr lang="en-ID" sz="1900" dirty="0" err="1"/>
              <a:t>jari-jari</a:t>
            </a:r>
            <a:r>
              <a:rPr lang="en-ID" sz="1900" dirty="0"/>
              <a:t> yang </a:t>
            </a:r>
            <a:r>
              <a:rPr lang="en-ID" sz="1900" dirty="0" err="1"/>
              <a:t>mempunyai</a:t>
            </a:r>
            <a:r>
              <a:rPr lang="en-ID" sz="1900" dirty="0"/>
              <a:t> </a:t>
            </a:r>
            <a:r>
              <a:rPr lang="en-ID" sz="1900" dirty="0" err="1"/>
              <a:t>kemampuan</a:t>
            </a:r>
            <a:r>
              <a:rPr lang="en-ID" sz="1900" dirty="0"/>
              <a:t> </a:t>
            </a:r>
            <a:r>
              <a:rPr lang="en-ID" sz="1900" dirty="0" err="1"/>
              <a:t>gerak</a:t>
            </a:r>
            <a:r>
              <a:rPr lang="en-ID" sz="1900" dirty="0"/>
              <a:t> </a:t>
            </a:r>
            <a:r>
              <a:rPr lang="en-ID" sz="1900" dirty="0" err="1"/>
              <a:t>halus</a:t>
            </a:r>
            <a:r>
              <a:rPr lang="en-ID" sz="1900" dirty="0"/>
              <a:t> (</a:t>
            </a:r>
            <a:r>
              <a:rPr lang="en-ID" sz="1900" b="1" dirty="0" err="1">
                <a:solidFill>
                  <a:srgbClr val="7030A0"/>
                </a:solidFill>
              </a:rPr>
              <a:t>pola</a:t>
            </a:r>
            <a:r>
              <a:rPr lang="en-ID" sz="1900" b="1" dirty="0">
                <a:solidFill>
                  <a:srgbClr val="7030A0"/>
                </a:solidFill>
              </a:rPr>
              <a:t> </a:t>
            </a:r>
            <a:r>
              <a:rPr lang="en-ID" sz="1900" b="1" dirty="0" err="1">
                <a:solidFill>
                  <a:srgbClr val="7030A0"/>
                </a:solidFill>
              </a:rPr>
              <a:t>proksimodistal</a:t>
            </a:r>
            <a:r>
              <a:rPr lang="en-ID" sz="1900" dirty="0"/>
              <a:t>).</a:t>
            </a:r>
          </a:p>
          <a:p>
            <a:pPr>
              <a:buClr>
                <a:schemeClr val="tx1"/>
              </a:buClr>
              <a:buSzPct val="100000"/>
              <a:buFont typeface="+mj-lt"/>
              <a:buAutoNum type="arabicPeriod" startAt="4"/>
            </a:pPr>
            <a:r>
              <a:rPr lang="en-ID" sz="2200" b="1" dirty="0" err="1">
                <a:solidFill>
                  <a:srgbClr val="7030A0"/>
                </a:solidFill>
              </a:rPr>
              <a:t>Perkembangan</a:t>
            </a:r>
            <a:r>
              <a:rPr lang="en-ID" sz="2200" b="1" dirty="0">
                <a:solidFill>
                  <a:srgbClr val="7030A0"/>
                </a:solidFill>
              </a:rPr>
              <a:t> </a:t>
            </a:r>
            <a:r>
              <a:rPr lang="en-ID" sz="2200" b="1" dirty="0" err="1">
                <a:solidFill>
                  <a:srgbClr val="7030A0"/>
                </a:solidFill>
              </a:rPr>
              <a:t>memiliki</a:t>
            </a:r>
            <a:r>
              <a:rPr lang="en-ID" sz="2200" b="1" dirty="0">
                <a:solidFill>
                  <a:srgbClr val="7030A0"/>
                </a:solidFill>
              </a:rPr>
              <a:t> </a:t>
            </a:r>
            <a:r>
              <a:rPr lang="en-ID" sz="2200" b="1" dirty="0" err="1">
                <a:solidFill>
                  <a:srgbClr val="7030A0"/>
                </a:solidFill>
              </a:rPr>
              <a:t>tahap</a:t>
            </a:r>
            <a:r>
              <a:rPr lang="en-ID" sz="2200" b="1" dirty="0">
                <a:solidFill>
                  <a:srgbClr val="7030A0"/>
                </a:solidFill>
              </a:rPr>
              <a:t> yang </a:t>
            </a:r>
            <a:r>
              <a:rPr lang="en-ID" sz="2200" b="1" dirty="0" err="1">
                <a:solidFill>
                  <a:srgbClr val="7030A0"/>
                </a:solidFill>
              </a:rPr>
              <a:t>berurutan</a:t>
            </a:r>
            <a:r>
              <a:rPr lang="en-ID" sz="2200" dirty="0" err="1"/>
              <a:t>.Tahap</a:t>
            </a:r>
            <a:r>
              <a:rPr lang="en-ID" sz="2200" dirty="0"/>
              <a:t> </a:t>
            </a:r>
            <a:r>
              <a:rPr lang="en-ID" sz="2200" dirty="0" err="1"/>
              <a:t>perkembangan</a:t>
            </a:r>
            <a:r>
              <a:rPr lang="en-ID" sz="2200" dirty="0"/>
              <a:t> </a:t>
            </a:r>
            <a:r>
              <a:rPr lang="en-ID" sz="2200" dirty="0" err="1"/>
              <a:t>seorang</a:t>
            </a:r>
            <a:r>
              <a:rPr lang="en-ID" sz="2200" dirty="0"/>
              <a:t> </a:t>
            </a:r>
            <a:r>
              <a:rPr lang="en-ID" sz="2200" dirty="0" err="1"/>
              <a:t>anak</a:t>
            </a:r>
            <a:r>
              <a:rPr lang="en-ID" sz="2200" dirty="0"/>
              <a:t> </a:t>
            </a:r>
            <a:r>
              <a:rPr lang="en-ID" sz="2200" dirty="0" err="1"/>
              <a:t>mengikuti</a:t>
            </a:r>
            <a:r>
              <a:rPr lang="en-ID" sz="2200" dirty="0"/>
              <a:t> </a:t>
            </a:r>
            <a:r>
              <a:rPr lang="en-ID" sz="2200" dirty="0" err="1"/>
              <a:t>pola</a:t>
            </a:r>
            <a:r>
              <a:rPr lang="en-ID" sz="2200" dirty="0"/>
              <a:t> yang </a:t>
            </a:r>
            <a:r>
              <a:rPr lang="en-ID" sz="2200" dirty="0" err="1"/>
              <a:t>teratur</a:t>
            </a:r>
            <a:r>
              <a:rPr lang="en-ID" sz="2200" dirty="0"/>
              <a:t> </a:t>
            </a:r>
            <a:r>
              <a:rPr lang="en-ID" sz="2200" dirty="0" err="1"/>
              <a:t>dan</a:t>
            </a:r>
            <a:r>
              <a:rPr lang="en-ID" sz="2200" dirty="0"/>
              <a:t> </a:t>
            </a:r>
            <a:r>
              <a:rPr lang="en-ID" sz="2200" dirty="0" err="1"/>
              <a:t>berurutan</a:t>
            </a:r>
            <a:r>
              <a:rPr lang="en-ID" sz="2200" dirty="0"/>
              <a:t>. </a:t>
            </a:r>
            <a:r>
              <a:rPr lang="en-ID" sz="2200" dirty="0" err="1"/>
              <a:t>Tahap-tahap</a:t>
            </a:r>
            <a:r>
              <a:rPr lang="en-ID" sz="2200" dirty="0"/>
              <a:t> </a:t>
            </a:r>
            <a:r>
              <a:rPr lang="en-ID" sz="2200" dirty="0" err="1"/>
              <a:t>tersebut</a:t>
            </a:r>
            <a:r>
              <a:rPr lang="en-ID" sz="2200" dirty="0"/>
              <a:t> </a:t>
            </a:r>
            <a:r>
              <a:rPr lang="en-ID" sz="2200" dirty="0" err="1"/>
              <a:t>tidak</a:t>
            </a:r>
            <a:r>
              <a:rPr lang="en-ID" sz="2200" dirty="0"/>
              <a:t> </a:t>
            </a:r>
            <a:r>
              <a:rPr lang="en-ID" sz="2200" dirty="0" err="1"/>
              <a:t>bisa</a:t>
            </a:r>
            <a:r>
              <a:rPr lang="en-ID" sz="2200" dirty="0"/>
              <a:t> </a:t>
            </a:r>
            <a:r>
              <a:rPr lang="en-ID" sz="2200" dirty="0" err="1"/>
              <a:t>terjadi</a:t>
            </a:r>
            <a:r>
              <a:rPr lang="en-ID" sz="2200" dirty="0"/>
              <a:t> </a:t>
            </a:r>
            <a:r>
              <a:rPr lang="en-ID" sz="2200" dirty="0" err="1"/>
              <a:t>terbalik</a:t>
            </a:r>
            <a:r>
              <a:rPr lang="en-ID" sz="2200" dirty="0"/>
              <a:t>, </a:t>
            </a:r>
            <a:r>
              <a:rPr lang="en-ID" sz="2200" dirty="0" err="1"/>
              <a:t>misalnya</a:t>
            </a:r>
            <a:r>
              <a:rPr lang="en-ID" sz="2200" dirty="0"/>
              <a:t> </a:t>
            </a:r>
            <a:r>
              <a:rPr lang="en-ID" sz="2200" dirty="0" err="1"/>
              <a:t>anak</a:t>
            </a:r>
            <a:r>
              <a:rPr lang="en-ID" sz="2200" dirty="0"/>
              <a:t> </a:t>
            </a:r>
            <a:r>
              <a:rPr lang="en-ID" sz="2200" dirty="0" err="1"/>
              <a:t>terlebih</a:t>
            </a:r>
            <a:r>
              <a:rPr lang="en-ID" sz="2200" dirty="0"/>
              <a:t> </a:t>
            </a:r>
            <a:r>
              <a:rPr lang="en-ID" sz="2200" dirty="0" err="1"/>
              <a:t>dahulu</a:t>
            </a:r>
            <a:r>
              <a:rPr lang="en-ID" sz="2200" dirty="0"/>
              <a:t> </a:t>
            </a:r>
            <a:r>
              <a:rPr lang="en-ID" sz="2200" dirty="0" err="1"/>
              <a:t>mampu</a:t>
            </a:r>
            <a:r>
              <a:rPr lang="en-ID" sz="2200" dirty="0"/>
              <a:t> </a:t>
            </a:r>
            <a:r>
              <a:rPr lang="en-ID" sz="2200" dirty="0" err="1"/>
              <a:t>membuat</a:t>
            </a:r>
            <a:r>
              <a:rPr lang="en-ID" sz="2200" dirty="0"/>
              <a:t> </a:t>
            </a:r>
            <a:r>
              <a:rPr lang="en-ID" sz="2200" dirty="0" err="1"/>
              <a:t>lingkaran</a:t>
            </a:r>
            <a:r>
              <a:rPr lang="en-ID" sz="2200" dirty="0"/>
              <a:t> </a:t>
            </a:r>
            <a:r>
              <a:rPr lang="en-ID" sz="2200" dirty="0" err="1"/>
              <a:t>sebelum</a:t>
            </a:r>
            <a:r>
              <a:rPr lang="en-ID" sz="2200" dirty="0"/>
              <a:t> </a:t>
            </a:r>
            <a:r>
              <a:rPr lang="en-ID" sz="2200" dirty="0" err="1"/>
              <a:t>mampu</a:t>
            </a:r>
            <a:r>
              <a:rPr lang="en-ID" sz="2200" dirty="0"/>
              <a:t> </a:t>
            </a:r>
            <a:r>
              <a:rPr lang="en-ID" sz="2200" dirty="0" err="1"/>
              <a:t>membuat</a:t>
            </a:r>
            <a:r>
              <a:rPr lang="en-ID" sz="2200" dirty="0"/>
              <a:t> </a:t>
            </a:r>
            <a:r>
              <a:rPr lang="en-ID" sz="2200" dirty="0" err="1"/>
              <a:t>gambar</a:t>
            </a:r>
            <a:r>
              <a:rPr lang="en-ID" sz="2200" dirty="0"/>
              <a:t> </a:t>
            </a:r>
            <a:r>
              <a:rPr lang="en-ID" sz="2200" dirty="0" err="1"/>
              <a:t>kotak</a:t>
            </a:r>
            <a:r>
              <a:rPr lang="en-ID" sz="2200" dirty="0"/>
              <a:t>, </a:t>
            </a:r>
            <a:r>
              <a:rPr lang="en-ID" sz="2200" dirty="0" err="1"/>
              <a:t>anak</a:t>
            </a:r>
            <a:r>
              <a:rPr lang="en-ID" sz="2200" dirty="0"/>
              <a:t> </a:t>
            </a:r>
            <a:r>
              <a:rPr lang="en-ID" sz="2200" dirty="0" err="1"/>
              <a:t>mampu</a:t>
            </a:r>
            <a:r>
              <a:rPr lang="en-ID" sz="2200" dirty="0"/>
              <a:t> </a:t>
            </a:r>
            <a:r>
              <a:rPr lang="en-ID" sz="2200" dirty="0" err="1"/>
              <a:t>berdiri</a:t>
            </a:r>
            <a:r>
              <a:rPr lang="en-ID" sz="2200" dirty="0"/>
              <a:t> </a:t>
            </a:r>
            <a:r>
              <a:rPr lang="en-ID" sz="2200" dirty="0" err="1"/>
              <a:t>sebelum</a:t>
            </a:r>
            <a:r>
              <a:rPr lang="en-ID" sz="2200" dirty="0"/>
              <a:t> </a:t>
            </a:r>
            <a:r>
              <a:rPr lang="en-ID" sz="2200" dirty="0" err="1"/>
              <a:t>berjalan</a:t>
            </a:r>
            <a:r>
              <a:rPr lang="en-ID" sz="2200" dirty="0"/>
              <a:t> </a:t>
            </a:r>
            <a:r>
              <a:rPr lang="en-ID" sz="2200" dirty="0" err="1"/>
              <a:t>dan</a:t>
            </a:r>
            <a:r>
              <a:rPr lang="en-ID" sz="2200" dirty="0"/>
              <a:t> </a:t>
            </a:r>
            <a:r>
              <a:rPr lang="en-ID" sz="2200" dirty="0" err="1"/>
              <a:t>sebagainya</a:t>
            </a:r>
            <a:r>
              <a:rPr lang="en-ID" sz="2200" dirty="0"/>
              <a:t>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A56602-2FBF-42CF-952C-A937BE0EE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5341" y="1"/>
            <a:ext cx="2526458" cy="89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048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2AC99-07B4-064B-86DB-F4B61241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719" y="288325"/>
            <a:ext cx="8079839" cy="1320800"/>
          </a:xfrm>
        </p:spPr>
        <p:txBody>
          <a:bodyPr/>
          <a:lstStyle/>
          <a:p>
            <a:r>
              <a:rPr lang="en-US" sz="3400" dirty="0" err="1"/>
              <a:t>Ciri-ciri</a:t>
            </a:r>
            <a:r>
              <a:rPr lang="en-US" sz="3400" dirty="0"/>
              <a:t> </a:t>
            </a:r>
            <a:r>
              <a:rPr lang="en-US" sz="3400" dirty="0" err="1"/>
              <a:t>dan</a:t>
            </a:r>
            <a:r>
              <a:rPr lang="en-US" sz="3400" dirty="0"/>
              <a:t> </a:t>
            </a:r>
            <a:r>
              <a:rPr lang="en-US" sz="3400" dirty="0" err="1"/>
              <a:t>prinsip</a:t>
            </a:r>
            <a:r>
              <a:rPr lang="en-US" sz="3400" dirty="0"/>
              <a:t> </a:t>
            </a:r>
            <a:r>
              <a:rPr lang="en-US" sz="3400" dirty="0" err="1"/>
              <a:t>tumbuh</a:t>
            </a:r>
            <a:r>
              <a:rPr lang="en-US" sz="3400" dirty="0"/>
              <a:t> </a:t>
            </a:r>
            <a:r>
              <a:rPr lang="en-US" sz="3400" dirty="0" err="1"/>
              <a:t>kembang</a:t>
            </a:r>
            <a:r>
              <a:rPr lang="en-US" sz="3400" dirty="0"/>
              <a:t> </a:t>
            </a:r>
            <a:r>
              <a:rPr lang="en-US" sz="2000" dirty="0"/>
              <a:t>(3)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953053-405A-E54B-BEBF-00767D5C8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718" y="1609126"/>
            <a:ext cx="7379196" cy="450146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ID" sz="2400" dirty="0"/>
              <a:t>Proses </a:t>
            </a:r>
            <a:r>
              <a:rPr lang="en-ID" sz="2400" dirty="0" err="1"/>
              <a:t>tumbuh</a:t>
            </a:r>
            <a:r>
              <a:rPr lang="en-ID" sz="2400" dirty="0"/>
              <a:t> </a:t>
            </a:r>
            <a:r>
              <a:rPr lang="en-ID" sz="2400" dirty="0" err="1"/>
              <a:t>kembang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juga </a:t>
            </a:r>
            <a:r>
              <a:rPr lang="en-ID" sz="2400" dirty="0" err="1"/>
              <a:t>mempunyai</a:t>
            </a:r>
            <a:r>
              <a:rPr lang="en-ID" sz="2400" dirty="0"/>
              <a:t> </a:t>
            </a:r>
            <a:r>
              <a:rPr lang="en-ID" sz="2400" dirty="0" err="1"/>
              <a:t>prinsip-prinsip</a:t>
            </a:r>
            <a:r>
              <a:rPr lang="en-ID" sz="2400" dirty="0"/>
              <a:t> yang </a:t>
            </a:r>
            <a:r>
              <a:rPr lang="en-ID" sz="2400" dirty="0" err="1"/>
              <a:t>saling</a:t>
            </a:r>
            <a:r>
              <a:rPr lang="en-ID" sz="2400" dirty="0"/>
              <a:t> </a:t>
            </a:r>
            <a:r>
              <a:rPr lang="en-ID" sz="2400" dirty="0" err="1"/>
              <a:t>berkaitan</a:t>
            </a:r>
            <a:r>
              <a:rPr lang="en-ID" sz="2400" dirty="0"/>
              <a:t>. </a:t>
            </a:r>
            <a:r>
              <a:rPr lang="en-ID" sz="2400" dirty="0" err="1"/>
              <a:t>Prinsip-prinsip</a:t>
            </a:r>
            <a:r>
              <a:rPr lang="en-ID" sz="2400" dirty="0"/>
              <a:t> </a:t>
            </a:r>
            <a:r>
              <a:rPr lang="en-ID" sz="2400" dirty="0" err="1"/>
              <a:t>tersebut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sebagai</a:t>
            </a:r>
            <a:r>
              <a:rPr lang="en-ID" sz="2400" dirty="0"/>
              <a:t> </a:t>
            </a:r>
            <a:r>
              <a:rPr lang="en-ID" sz="2400" dirty="0" err="1"/>
              <a:t>berikut</a:t>
            </a:r>
            <a:r>
              <a:rPr lang="en-ID" sz="2400" dirty="0"/>
              <a:t>:</a:t>
            </a:r>
          </a:p>
          <a:p>
            <a:pPr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ID" sz="2400" b="1" dirty="0" err="1">
                <a:solidFill>
                  <a:srgbClr val="7030A0"/>
                </a:solidFill>
              </a:rPr>
              <a:t>Perkembangan</a:t>
            </a:r>
            <a:r>
              <a:rPr lang="en-ID" sz="2400" b="1" dirty="0">
                <a:solidFill>
                  <a:srgbClr val="7030A0"/>
                </a:solidFill>
              </a:rPr>
              <a:t> </a:t>
            </a:r>
            <a:r>
              <a:rPr lang="en-ID" sz="2400" b="1" dirty="0" err="1">
                <a:solidFill>
                  <a:srgbClr val="7030A0"/>
                </a:solidFill>
              </a:rPr>
              <a:t>merupakan</a:t>
            </a:r>
            <a:r>
              <a:rPr lang="en-ID" sz="2400" b="1" dirty="0">
                <a:solidFill>
                  <a:srgbClr val="7030A0"/>
                </a:solidFill>
              </a:rPr>
              <a:t> </a:t>
            </a:r>
            <a:r>
              <a:rPr lang="en-ID" sz="2400" b="1" dirty="0" err="1">
                <a:solidFill>
                  <a:srgbClr val="7030A0"/>
                </a:solidFill>
              </a:rPr>
              <a:t>hasil</a:t>
            </a:r>
            <a:r>
              <a:rPr lang="en-ID" sz="2400" b="1" dirty="0">
                <a:solidFill>
                  <a:srgbClr val="7030A0"/>
                </a:solidFill>
              </a:rPr>
              <a:t> proses </a:t>
            </a:r>
            <a:r>
              <a:rPr lang="en-ID" sz="2400" b="1" dirty="0" err="1">
                <a:solidFill>
                  <a:srgbClr val="7030A0"/>
                </a:solidFill>
              </a:rPr>
              <a:t>kematangan</a:t>
            </a:r>
            <a:r>
              <a:rPr lang="en-ID" sz="2400" b="1" dirty="0">
                <a:solidFill>
                  <a:srgbClr val="7030A0"/>
                </a:solidFill>
              </a:rPr>
              <a:t> </a:t>
            </a:r>
            <a:r>
              <a:rPr lang="en-ID" sz="2400" b="1" dirty="0" err="1">
                <a:solidFill>
                  <a:srgbClr val="7030A0"/>
                </a:solidFill>
              </a:rPr>
              <a:t>dan</a:t>
            </a:r>
            <a:r>
              <a:rPr lang="en-ID" sz="2400" b="1" dirty="0">
                <a:solidFill>
                  <a:srgbClr val="7030A0"/>
                </a:solidFill>
              </a:rPr>
              <a:t> </a:t>
            </a:r>
            <a:r>
              <a:rPr lang="en-ID" sz="2400" b="1" dirty="0" err="1">
                <a:solidFill>
                  <a:srgbClr val="7030A0"/>
                </a:solidFill>
              </a:rPr>
              <a:t>belajar</a:t>
            </a:r>
            <a:r>
              <a:rPr lang="en-ID" sz="2400" b="1" dirty="0">
                <a:solidFill>
                  <a:srgbClr val="7030A0"/>
                </a:solidFill>
              </a:rPr>
              <a:t>. </a:t>
            </a:r>
            <a:r>
              <a:rPr lang="en-ID" sz="2400" dirty="0" err="1"/>
              <a:t>Kematangan</a:t>
            </a:r>
            <a:r>
              <a:rPr lang="en-ID" sz="2400" dirty="0"/>
              <a:t> </a:t>
            </a:r>
            <a:r>
              <a:rPr lang="en-ID" sz="2400" dirty="0" err="1"/>
              <a:t>merupakan</a:t>
            </a:r>
            <a:r>
              <a:rPr lang="en-ID" sz="2400" dirty="0"/>
              <a:t> </a:t>
            </a:r>
            <a:r>
              <a:rPr lang="en-ID" sz="2400" b="1" dirty="0">
                <a:solidFill>
                  <a:srgbClr val="7030A0"/>
                </a:solidFill>
              </a:rPr>
              <a:t>proses </a:t>
            </a:r>
            <a:r>
              <a:rPr lang="en-ID" sz="2400" b="1" dirty="0" err="1">
                <a:solidFill>
                  <a:srgbClr val="7030A0"/>
                </a:solidFill>
              </a:rPr>
              <a:t>intrinsik</a:t>
            </a:r>
            <a:r>
              <a:rPr lang="en-ID" sz="2400" b="1" dirty="0">
                <a:solidFill>
                  <a:srgbClr val="7030A0"/>
                </a:solidFill>
              </a:rPr>
              <a:t> </a:t>
            </a:r>
            <a:r>
              <a:rPr lang="en-ID" sz="2400" dirty="0"/>
              <a:t>yang </a:t>
            </a:r>
            <a:r>
              <a:rPr lang="en-ID" sz="2400" dirty="0" err="1"/>
              <a:t>terjadi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sendirinya</a:t>
            </a:r>
            <a:r>
              <a:rPr lang="en-ID" sz="2400" dirty="0"/>
              <a:t>, </a:t>
            </a:r>
            <a:r>
              <a:rPr lang="en-ID" sz="2400" dirty="0" err="1"/>
              <a:t>sesuai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potensi</a:t>
            </a:r>
            <a:r>
              <a:rPr lang="en-ID" sz="2400" dirty="0"/>
              <a:t> yang </a:t>
            </a:r>
            <a:r>
              <a:rPr lang="en-ID" sz="2400" dirty="0" err="1"/>
              <a:t>ada</a:t>
            </a:r>
            <a:r>
              <a:rPr lang="en-ID" sz="2400" dirty="0"/>
              <a:t> </a:t>
            </a:r>
            <a:r>
              <a:rPr lang="en-ID" sz="2400" dirty="0" err="1"/>
              <a:t>pada</a:t>
            </a:r>
            <a:r>
              <a:rPr lang="en-ID" sz="2400" dirty="0"/>
              <a:t> </a:t>
            </a:r>
            <a:r>
              <a:rPr lang="en-ID" sz="2400" dirty="0" err="1"/>
              <a:t>individu</a:t>
            </a:r>
            <a:r>
              <a:rPr lang="en-ID" sz="2400" dirty="0"/>
              <a:t>. </a:t>
            </a:r>
            <a:r>
              <a:rPr lang="en-ID" sz="2400" dirty="0" err="1"/>
              <a:t>Belajar</a:t>
            </a:r>
            <a:r>
              <a:rPr lang="en-ID" sz="2400" dirty="0"/>
              <a:t> </a:t>
            </a:r>
            <a:r>
              <a:rPr lang="en-ID" sz="2400" dirty="0" err="1"/>
              <a:t>merupakan</a:t>
            </a:r>
            <a:r>
              <a:rPr lang="en-ID" sz="2400" dirty="0"/>
              <a:t> </a:t>
            </a:r>
            <a:r>
              <a:rPr lang="en-ID" sz="2400" dirty="0" err="1"/>
              <a:t>perkembangan</a:t>
            </a:r>
            <a:r>
              <a:rPr lang="en-ID" sz="2400" dirty="0"/>
              <a:t> yang </a:t>
            </a:r>
            <a:r>
              <a:rPr lang="en-ID" sz="2400" dirty="0" err="1"/>
              <a:t>berasal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b="1" dirty="0" err="1">
                <a:solidFill>
                  <a:srgbClr val="7030A0"/>
                </a:solidFill>
              </a:rPr>
              <a:t>latihan</a:t>
            </a:r>
            <a:r>
              <a:rPr lang="en-ID" sz="2400" b="1" dirty="0">
                <a:solidFill>
                  <a:srgbClr val="7030A0"/>
                </a:solidFill>
              </a:rPr>
              <a:t> </a:t>
            </a:r>
            <a:r>
              <a:rPr lang="en-ID" sz="2400" b="1" dirty="0" err="1">
                <a:solidFill>
                  <a:srgbClr val="7030A0"/>
                </a:solidFill>
              </a:rPr>
              <a:t>dan</a:t>
            </a:r>
            <a:r>
              <a:rPr lang="en-ID" sz="2400" b="1" dirty="0">
                <a:solidFill>
                  <a:srgbClr val="7030A0"/>
                </a:solidFill>
              </a:rPr>
              <a:t> </a:t>
            </a:r>
            <a:r>
              <a:rPr lang="en-ID" sz="2400" b="1" dirty="0" err="1">
                <a:solidFill>
                  <a:srgbClr val="7030A0"/>
                </a:solidFill>
              </a:rPr>
              <a:t>usaha</a:t>
            </a:r>
            <a:r>
              <a:rPr lang="en-ID" sz="2400" dirty="0"/>
              <a:t>. </a:t>
            </a:r>
            <a:r>
              <a:rPr lang="en-ID" sz="2400" dirty="0" err="1"/>
              <a:t>Melalui</a:t>
            </a:r>
            <a:r>
              <a:rPr lang="en-ID" sz="2400" dirty="0"/>
              <a:t> </a:t>
            </a:r>
            <a:r>
              <a:rPr lang="en-ID" sz="2400" dirty="0" err="1"/>
              <a:t>belajar</a:t>
            </a:r>
            <a:r>
              <a:rPr lang="en-ID" sz="2400" dirty="0"/>
              <a:t>,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memperoleh</a:t>
            </a:r>
            <a:r>
              <a:rPr lang="en-ID" sz="2400" dirty="0"/>
              <a:t> </a:t>
            </a:r>
            <a:r>
              <a:rPr lang="en-ID" sz="2400" dirty="0" err="1"/>
              <a:t>kemampuan</a:t>
            </a:r>
            <a:r>
              <a:rPr lang="en-ID" sz="2400" dirty="0"/>
              <a:t> </a:t>
            </a:r>
            <a:r>
              <a:rPr lang="en-ID" sz="2400" dirty="0" err="1"/>
              <a:t>menggunakan</a:t>
            </a:r>
            <a:r>
              <a:rPr lang="en-ID" sz="2400" dirty="0"/>
              <a:t> </a:t>
            </a:r>
            <a:r>
              <a:rPr lang="en-ID" sz="2400" dirty="0" err="1"/>
              <a:t>sumber</a:t>
            </a:r>
            <a:r>
              <a:rPr lang="en-ID" sz="2400" dirty="0"/>
              <a:t> yang </a:t>
            </a:r>
            <a:r>
              <a:rPr lang="en-ID" sz="2400" dirty="0" err="1"/>
              <a:t>diwariskan</a:t>
            </a:r>
            <a:r>
              <a:rPr lang="en-ID" sz="2400" dirty="0"/>
              <a:t> </a:t>
            </a:r>
            <a:r>
              <a:rPr lang="en-ID" sz="2400" dirty="0" err="1"/>
              <a:t>dan</a:t>
            </a:r>
            <a:r>
              <a:rPr lang="en-ID" sz="2400" dirty="0"/>
              <a:t> </a:t>
            </a:r>
            <a:r>
              <a:rPr lang="en-ID" sz="2400" dirty="0" err="1"/>
              <a:t>potensi</a:t>
            </a:r>
            <a:r>
              <a:rPr lang="en-ID" sz="2400" dirty="0"/>
              <a:t> yang </a:t>
            </a:r>
            <a:r>
              <a:rPr lang="en-ID" sz="2400" dirty="0" err="1"/>
              <a:t>dimiliki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.</a:t>
            </a:r>
          </a:p>
          <a:p>
            <a:pPr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ID" sz="2400" b="1" dirty="0">
                <a:solidFill>
                  <a:srgbClr val="7030A0"/>
                </a:solidFill>
              </a:rPr>
              <a:t>Pola </a:t>
            </a:r>
            <a:r>
              <a:rPr lang="en-ID" sz="2400" b="1" dirty="0" err="1">
                <a:solidFill>
                  <a:srgbClr val="7030A0"/>
                </a:solidFill>
              </a:rPr>
              <a:t>perkembangan</a:t>
            </a:r>
            <a:r>
              <a:rPr lang="en-ID" sz="2400" b="1" dirty="0">
                <a:solidFill>
                  <a:srgbClr val="7030A0"/>
                </a:solidFill>
              </a:rPr>
              <a:t> </a:t>
            </a:r>
            <a:r>
              <a:rPr lang="en-ID" sz="2400" b="1" dirty="0" err="1">
                <a:solidFill>
                  <a:srgbClr val="7030A0"/>
                </a:solidFill>
              </a:rPr>
              <a:t>dapat</a:t>
            </a:r>
            <a:r>
              <a:rPr lang="en-ID" sz="2400" b="1" dirty="0">
                <a:solidFill>
                  <a:srgbClr val="7030A0"/>
                </a:solidFill>
              </a:rPr>
              <a:t> </a:t>
            </a:r>
            <a:r>
              <a:rPr lang="en-ID" sz="2400" b="1" dirty="0" err="1">
                <a:solidFill>
                  <a:srgbClr val="7030A0"/>
                </a:solidFill>
              </a:rPr>
              <a:t>diramalkan.</a:t>
            </a:r>
            <a:r>
              <a:rPr lang="en-ID" sz="2400" dirty="0" err="1"/>
              <a:t>Terdapat</a:t>
            </a:r>
            <a:r>
              <a:rPr lang="en-ID" sz="2400" dirty="0"/>
              <a:t> </a:t>
            </a:r>
            <a:r>
              <a:rPr lang="en-ID" sz="2400" dirty="0" err="1"/>
              <a:t>persamaan</a:t>
            </a:r>
            <a:r>
              <a:rPr lang="en-ID" sz="2400" dirty="0"/>
              <a:t> </a:t>
            </a:r>
            <a:r>
              <a:rPr lang="en-ID" sz="2400" dirty="0" err="1"/>
              <a:t>pola</a:t>
            </a:r>
            <a:r>
              <a:rPr lang="en-ID" sz="2400" dirty="0"/>
              <a:t> </a:t>
            </a:r>
            <a:r>
              <a:rPr lang="en-ID" sz="2400" dirty="0" err="1"/>
              <a:t>perkembangan</a:t>
            </a:r>
            <a:r>
              <a:rPr lang="en-ID" sz="2400" dirty="0"/>
              <a:t> </a:t>
            </a:r>
            <a:r>
              <a:rPr lang="en-ID" sz="2400" dirty="0" err="1"/>
              <a:t>bagi</a:t>
            </a:r>
            <a:r>
              <a:rPr lang="en-ID" sz="2400" dirty="0"/>
              <a:t> </a:t>
            </a:r>
            <a:r>
              <a:rPr lang="en-ID" sz="2400" dirty="0" err="1"/>
              <a:t>semua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.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demikian</a:t>
            </a:r>
            <a:r>
              <a:rPr lang="en-ID" sz="2400" dirty="0"/>
              <a:t> </a:t>
            </a:r>
            <a:r>
              <a:rPr lang="en-ID" sz="2400" dirty="0" err="1"/>
              <a:t>perkembangan</a:t>
            </a:r>
            <a:r>
              <a:rPr lang="en-ID" sz="2400" dirty="0"/>
              <a:t> </a:t>
            </a:r>
            <a:r>
              <a:rPr lang="en-ID" sz="2400" dirty="0" err="1"/>
              <a:t>seorang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diramalkan</a:t>
            </a:r>
            <a:r>
              <a:rPr lang="en-ID" sz="2400" dirty="0"/>
              <a:t>. </a:t>
            </a:r>
            <a:r>
              <a:rPr lang="en-ID" sz="2400" b="1" dirty="0" err="1">
                <a:solidFill>
                  <a:srgbClr val="7030A0"/>
                </a:solidFill>
              </a:rPr>
              <a:t>Perkembangan</a:t>
            </a:r>
            <a:r>
              <a:rPr lang="en-ID" sz="2400" b="1" dirty="0">
                <a:solidFill>
                  <a:srgbClr val="7030A0"/>
                </a:solidFill>
              </a:rPr>
              <a:t> </a:t>
            </a:r>
            <a:r>
              <a:rPr lang="en-ID" sz="2400" b="1" dirty="0" err="1">
                <a:solidFill>
                  <a:srgbClr val="7030A0"/>
                </a:solidFill>
              </a:rPr>
              <a:t>berlangsung</a:t>
            </a:r>
            <a:r>
              <a:rPr lang="en-ID" sz="2400" b="1" dirty="0">
                <a:solidFill>
                  <a:srgbClr val="7030A0"/>
                </a:solidFill>
              </a:rPr>
              <a:t> </a:t>
            </a:r>
            <a:r>
              <a:rPr lang="en-ID" sz="2400" b="1" dirty="0" err="1">
                <a:solidFill>
                  <a:srgbClr val="7030A0"/>
                </a:solidFill>
              </a:rPr>
              <a:t>dari</a:t>
            </a:r>
            <a:r>
              <a:rPr lang="en-ID" sz="2400" b="1" dirty="0">
                <a:solidFill>
                  <a:srgbClr val="7030A0"/>
                </a:solidFill>
              </a:rPr>
              <a:t> </a:t>
            </a:r>
            <a:r>
              <a:rPr lang="en-ID" sz="2400" b="1" dirty="0" err="1">
                <a:solidFill>
                  <a:srgbClr val="7030A0"/>
                </a:solidFill>
              </a:rPr>
              <a:t>tahapan</a:t>
            </a:r>
            <a:r>
              <a:rPr lang="en-ID" sz="2400" b="1" dirty="0">
                <a:solidFill>
                  <a:srgbClr val="7030A0"/>
                </a:solidFill>
              </a:rPr>
              <a:t> </a:t>
            </a:r>
            <a:r>
              <a:rPr lang="en-ID" sz="2400" b="1" dirty="0" err="1">
                <a:solidFill>
                  <a:srgbClr val="7030A0"/>
                </a:solidFill>
              </a:rPr>
              <a:t>umum</a:t>
            </a:r>
            <a:r>
              <a:rPr lang="en-ID" sz="2400" b="1" dirty="0">
                <a:solidFill>
                  <a:srgbClr val="7030A0"/>
                </a:solidFill>
              </a:rPr>
              <a:t> </a:t>
            </a:r>
            <a:r>
              <a:rPr lang="en-ID" sz="2400" b="1" dirty="0" err="1">
                <a:solidFill>
                  <a:srgbClr val="7030A0"/>
                </a:solidFill>
              </a:rPr>
              <a:t>ke</a:t>
            </a:r>
            <a:r>
              <a:rPr lang="en-ID" sz="2400" b="1" dirty="0">
                <a:solidFill>
                  <a:srgbClr val="7030A0"/>
                </a:solidFill>
              </a:rPr>
              <a:t> </a:t>
            </a:r>
            <a:r>
              <a:rPr lang="en-ID" sz="2400" b="1" dirty="0" err="1">
                <a:solidFill>
                  <a:srgbClr val="7030A0"/>
                </a:solidFill>
              </a:rPr>
              <a:t>tahapan</a:t>
            </a:r>
            <a:r>
              <a:rPr lang="en-ID" sz="2400" b="1" dirty="0">
                <a:solidFill>
                  <a:srgbClr val="7030A0"/>
                </a:solidFill>
              </a:rPr>
              <a:t> </a:t>
            </a:r>
            <a:r>
              <a:rPr lang="en-ID" sz="2400" b="1" dirty="0" err="1">
                <a:solidFill>
                  <a:srgbClr val="7030A0"/>
                </a:solidFill>
              </a:rPr>
              <a:t>spesifik</a:t>
            </a:r>
            <a:r>
              <a:rPr lang="en-ID" sz="2400" b="1" dirty="0">
                <a:solidFill>
                  <a:srgbClr val="7030A0"/>
                </a:solidFill>
              </a:rPr>
              <a:t>, </a:t>
            </a:r>
            <a:r>
              <a:rPr lang="en-ID" sz="2400" b="1" dirty="0" err="1">
                <a:solidFill>
                  <a:srgbClr val="7030A0"/>
                </a:solidFill>
              </a:rPr>
              <a:t>dan</a:t>
            </a:r>
            <a:r>
              <a:rPr lang="en-ID" sz="2400" b="1" dirty="0">
                <a:solidFill>
                  <a:srgbClr val="7030A0"/>
                </a:solidFill>
              </a:rPr>
              <a:t> </a:t>
            </a:r>
            <a:r>
              <a:rPr lang="en-ID" sz="2400" b="1" dirty="0" err="1">
                <a:solidFill>
                  <a:srgbClr val="7030A0"/>
                </a:solidFill>
              </a:rPr>
              <a:t>terjadi</a:t>
            </a:r>
            <a:r>
              <a:rPr lang="en-ID" sz="2400" b="1" dirty="0">
                <a:solidFill>
                  <a:srgbClr val="7030A0"/>
                </a:solidFill>
              </a:rPr>
              <a:t> </a:t>
            </a:r>
            <a:r>
              <a:rPr lang="en-ID" sz="2400" b="1" dirty="0" err="1">
                <a:solidFill>
                  <a:srgbClr val="7030A0"/>
                </a:solidFill>
              </a:rPr>
              <a:t>berkesinambungan</a:t>
            </a:r>
            <a:r>
              <a:rPr lang="en-ID" sz="2400" dirty="0"/>
              <a:t>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223F8D-ACB5-4C72-B94E-3A31D6D08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5341" y="1"/>
            <a:ext cx="2526458" cy="89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222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7887D-8926-BF4F-BC5B-11AA92295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152" y="313038"/>
            <a:ext cx="8257969" cy="1320800"/>
          </a:xfrm>
        </p:spPr>
        <p:txBody>
          <a:bodyPr>
            <a:normAutofit/>
          </a:bodyPr>
          <a:lstStyle/>
          <a:p>
            <a:r>
              <a:rPr lang="en-US" sz="3400" dirty="0" err="1"/>
              <a:t>Aspek</a:t>
            </a:r>
            <a:r>
              <a:rPr lang="en-US" sz="3400" dirty="0"/>
              <a:t> </a:t>
            </a:r>
            <a:r>
              <a:rPr lang="en-US" sz="3400" dirty="0" err="1"/>
              <a:t>perkembangan</a:t>
            </a:r>
            <a:r>
              <a:rPr lang="en-US" sz="3400" dirty="0"/>
              <a:t> yang </a:t>
            </a:r>
            <a:r>
              <a:rPr lang="en-US" sz="3400" dirty="0" err="1"/>
              <a:t>dipantau</a:t>
            </a:r>
            <a:endParaRPr lang="en-US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6B304-5F91-4D43-AF08-FA1342A17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150" y="1217542"/>
            <a:ext cx="8257970" cy="5438898"/>
          </a:xfrm>
        </p:spPr>
        <p:txBody>
          <a:bodyPr>
            <a:normAutofit lnSpcReduction="10000"/>
          </a:bodyPr>
          <a:lstStyle/>
          <a:p>
            <a:pPr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ID" sz="2000" b="1" dirty="0" err="1">
                <a:solidFill>
                  <a:srgbClr val="7030A0"/>
                </a:solidFill>
              </a:rPr>
              <a:t>Gerak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kasar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atau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motorik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kasar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aspek</a:t>
            </a:r>
            <a:r>
              <a:rPr lang="en-ID" sz="2000" dirty="0"/>
              <a:t> yang </a:t>
            </a:r>
            <a:r>
              <a:rPr lang="en-ID" sz="2000" dirty="0" err="1"/>
              <a:t>berhubungan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kemampuan</a:t>
            </a:r>
            <a:r>
              <a:rPr lang="en-ID" sz="2000" dirty="0"/>
              <a:t> </a:t>
            </a:r>
            <a:r>
              <a:rPr lang="en-ID" sz="2000" dirty="0" err="1"/>
              <a:t>anak</a:t>
            </a:r>
            <a:r>
              <a:rPr lang="en-ID" sz="2000" dirty="0"/>
              <a:t> </a:t>
            </a:r>
            <a:r>
              <a:rPr lang="en-ID" sz="2000" dirty="0" err="1"/>
              <a:t>melakukan</a:t>
            </a:r>
            <a:r>
              <a:rPr lang="en-ID" sz="2000" dirty="0"/>
              <a:t> </a:t>
            </a:r>
            <a:r>
              <a:rPr lang="en-ID" sz="2000" dirty="0" err="1"/>
              <a:t>pergerakan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sikap</a:t>
            </a:r>
            <a:r>
              <a:rPr lang="en-ID" sz="2000" dirty="0"/>
              <a:t> </a:t>
            </a:r>
            <a:r>
              <a:rPr lang="en-ID" sz="2000" dirty="0" err="1"/>
              <a:t>tubuh</a:t>
            </a:r>
            <a:r>
              <a:rPr lang="en-ID" sz="2000" dirty="0"/>
              <a:t> yang </a:t>
            </a:r>
            <a:r>
              <a:rPr lang="en-ID" sz="2000" dirty="0" err="1"/>
              <a:t>melibatkan</a:t>
            </a:r>
            <a:r>
              <a:rPr lang="en-ID" sz="2000" dirty="0"/>
              <a:t> </a:t>
            </a:r>
            <a:r>
              <a:rPr lang="en-ID" sz="2000" dirty="0" err="1"/>
              <a:t>otot-otot</a:t>
            </a:r>
            <a:r>
              <a:rPr lang="en-ID" sz="2000" dirty="0"/>
              <a:t> </a:t>
            </a:r>
            <a:r>
              <a:rPr lang="en-ID" sz="2000" dirty="0" err="1"/>
              <a:t>besar</a:t>
            </a:r>
            <a:r>
              <a:rPr lang="en-ID" sz="2000" dirty="0"/>
              <a:t> </a:t>
            </a:r>
            <a:r>
              <a:rPr lang="en-ID" sz="2000" dirty="0" err="1"/>
              <a:t>seperti</a:t>
            </a:r>
            <a:r>
              <a:rPr lang="en-ID" sz="2000" dirty="0"/>
              <a:t> duduk, </a:t>
            </a:r>
            <a:r>
              <a:rPr lang="en-ID" sz="2000" dirty="0" err="1"/>
              <a:t>berdiri</a:t>
            </a:r>
            <a:r>
              <a:rPr lang="en-ID" sz="2000" dirty="0"/>
              <a:t>,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sebagainya</a:t>
            </a:r>
            <a:r>
              <a:rPr lang="en-ID" sz="2000" dirty="0"/>
              <a:t>. </a:t>
            </a:r>
          </a:p>
          <a:p>
            <a:pPr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ID" sz="2000" b="1" dirty="0" err="1">
                <a:solidFill>
                  <a:srgbClr val="7030A0"/>
                </a:solidFill>
              </a:rPr>
              <a:t>Gerak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halus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atau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motorik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halus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aspek</a:t>
            </a:r>
            <a:r>
              <a:rPr lang="en-ID" sz="2000" dirty="0"/>
              <a:t> yang </a:t>
            </a:r>
            <a:r>
              <a:rPr lang="en-ID" sz="2000" dirty="0" err="1"/>
              <a:t>berhubungan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kemampuan</a:t>
            </a:r>
            <a:r>
              <a:rPr lang="en-ID" sz="2000" dirty="0"/>
              <a:t> </a:t>
            </a:r>
            <a:r>
              <a:rPr lang="en-ID" sz="2000" dirty="0" err="1"/>
              <a:t>anak</a:t>
            </a:r>
            <a:r>
              <a:rPr lang="en-ID" sz="2000" dirty="0"/>
              <a:t> </a:t>
            </a:r>
            <a:r>
              <a:rPr lang="en-ID" sz="2000" dirty="0" err="1"/>
              <a:t>melakukan</a:t>
            </a:r>
            <a:r>
              <a:rPr lang="en-ID" sz="2000" dirty="0"/>
              <a:t> </a:t>
            </a:r>
            <a:r>
              <a:rPr lang="en-ID" sz="2000" dirty="0" err="1"/>
              <a:t>gerakan</a:t>
            </a:r>
            <a:r>
              <a:rPr lang="en-ID" sz="2000" dirty="0"/>
              <a:t> yang </a:t>
            </a:r>
            <a:r>
              <a:rPr lang="en-ID" sz="2000" dirty="0" err="1"/>
              <a:t>melibatkan</a:t>
            </a:r>
            <a:r>
              <a:rPr lang="en-ID" sz="2000" dirty="0"/>
              <a:t> </a:t>
            </a:r>
            <a:r>
              <a:rPr lang="en-ID" sz="2000" dirty="0" err="1"/>
              <a:t>bagian-bagian</a:t>
            </a:r>
            <a:r>
              <a:rPr lang="en-ID" sz="2000" dirty="0"/>
              <a:t> </a:t>
            </a:r>
            <a:r>
              <a:rPr lang="en-ID" sz="2000" dirty="0" err="1"/>
              <a:t>tubuh</a:t>
            </a:r>
            <a:r>
              <a:rPr lang="en-ID" sz="2000" dirty="0"/>
              <a:t> </a:t>
            </a:r>
            <a:r>
              <a:rPr lang="en-ID" sz="2000" dirty="0" err="1"/>
              <a:t>tertentu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dilakukan</a:t>
            </a:r>
            <a:r>
              <a:rPr lang="en-ID" sz="2000" dirty="0"/>
              <a:t> </a:t>
            </a:r>
            <a:r>
              <a:rPr lang="en-ID" sz="2000" dirty="0" err="1"/>
              <a:t>oleh</a:t>
            </a:r>
            <a:r>
              <a:rPr lang="en-ID" sz="2000" dirty="0"/>
              <a:t> </a:t>
            </a:r>
            <a:r>
              <a:rPr lang="en-ID" sz="2000" dirty="0" err="1"/>
              <a:t>otot-otot</a:t>
            </a:r>
            <a:r>
              <a:rPr lang="en-ID" sz="2000" dirty="0"/>
              <a:t> </a:t>
            </a:r>
            <a:r>
              <a:rPr lang="en-ID" sz="2000" dirty="0" err="1"/>
              <a:t>kecil</a:t>
            </a:r>
            <a:r>
              <a:rPr lang="en-ID" sz="2000" dirty="0"/>
              <a:t>, </a:t>
            </a:r>
            <a:r>
              <a:rPr lang="en-ID" sz="2000" dirty="0" err="1"/>
              <a:t>tetapi</a:t>
            </a:r>
            <a:r>
              <a:rPr lang="en-ID" sz="2000" dirty="0"/>
              <a:t> </a:t>
            </a:r>
            <a:r>
              <a:rPr lang="en-ID" sz="2000" dirty="0" err="1"/>
              <a:t>memerlukan</a:t>
            </a:r>
            <a:r>
              <a:rPr lang="en-ID" sz="2000" dirty="0"/>
              <a:t> </a:t>
            </a:r>
            <a:r>
              <a:rPr lang="en-ID" sz="2000" dirty="0" err="1"/>
              <a:t>koordinasi</a:t>
            </a:r>
            <a:r>
              <a:rPr lang="en-ID" sz="2000" dirty="0"/>
              <a:t> yang </a:t>
            </a:r>
            <a:r>
              <a:rPr lang="en-ID" sz="2000" dirty="0" err="1"/>
              <a:t>cermat</a:t>
            </a:r>
            <a:r>
              <a:rPr lang="en-ID" sz="2000" dirty="0"/>
              <a:t> </a:t>
            </a:r>
            <a:r>
              <a:rPr lang="en-ID" sz="2000" dirty="0" err="1"/>
              <a:t>seperti</a:t>
            </a:r>
            <a:r>
              <a:rPr lang="en-ID" sz="2000" dirty="0"/>
              <a:t> </a:t>
            </a:r>
            <a:r>
              <a:rPr lang="en-ID" sz="2000" dirty="0" err="1"/>
              <a:t>mengamati</a:t>
            </a:r>
            <a:r>
              <a:rPr lang="en-ID" sz="2000" dirty="0"/>
              <a:t> </a:t>
            </a:r>
            <a:r>
              <a:rPr lang="en-ID" sz="2000" dirty="0" err="1"/>
              <a:t>sesuatu</a:t>
            </a:r>
            <a:r>
              <a:rPr lang="en-ID" sz="2000" dirty="0"/>
              <a:t>, </a:t>
            </a:r>
            <a:r>
              <a:rPr lang="en-ID" sz="2000" dirty="0" err="1"/>
              <a:t>menjimpit</a:t>
            </a:r>
            <a:r>
              <a:rPr lang="en-ID" sz="2000" dirty="0"/>
              <a:t>, </a:t>
            </a:r>
            <a:r>
              <a:rPr lang="en-ID" sz="2000" dirty="0" err="1"/>
              <a:t>menulis</a:t>
            </a:r>
            <a:r>
              <a:rPr lang="en-ID" sz="2000" dirty="0"/>
              <a:t>,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sebagainya</a:t>
            </a:r>
            <a:r>
              <a:rPr lang="en-ID" sz="2000" dirty="0"/>
              <a:t>. </a:t>
            </a:r>
          </a:p>
          <a:p>
            <a:pPr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ID" sz="2000" b="1" dirty="0" err="1">
                <a:solidFill>
                  <a:srgbClr val="7030A0"/>
                </a:solidFill>
              </a:rPr>
              <a:t>Kemampuan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bicara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dan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bahasa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aspek</a:t>
            </a:r>
            <a:r>
              <a:rPr lang="en-ID" sz="2000" dirty="0"/>
              <a:t> yang </a:t>
            </a:r>
            <a:r>
              <a:rPr lang="en-ID" sz="2000" dirty="0" err="1"/>
              <a:t>berhubungan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kemampuan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memberikan</a:t>
            </a:r>
            <a:r>
              <a:rPr lang="en-ID" sz="2000" dirty="0"/>
              <a:t> </a:t>
            </a:r>
            <a:r>
              <a:rPr lang="en-ID" sz="2000" dirty="0" err="1"/>
              <a:t>respons</a:t>
            </a:r>
            <a:r>
              <a:rPr lang="en-ID" sz="2000" dirty="0"/>
              <a:t> </a:t>
            </a:r>
            <a:r>
              <a:rPr lang="en-ID" sz="2000" dirty="0" err="1"/>
              <a:t>terhadap</a:t>
            </a:r>
            <a:r>
              <a:rPr lang="en-ID" sz="2000" dirty="0"/>
              <a:t> </a:t>
            </a:r>
            <a:r>
              <a:rPr lang="en-ID" sz="2000" dirty="0" err="1"/>
              <a:t>suara</a:t>
            </a:r>
            <a:r>
              <a:rPr lang="en-ID" sz="2000" dirty="0"/>
              <a:t>, </a:t>
            </a:r>
            <a:r>
              <a:rPr lang="en-ID" sz="2000" dirty="0" err="1"/>
              <a:t>berbicara</a:t>
            </a:r>
            <a:r>
              <a:rPr lang="en-ID" sz="2000" dirty="0"/>
              <a:t>, </a:t>
            </a:r>
            <a:r>
              <a:rPr lang="en-ID" sz="2000" dirty="0" err="1"/>
              <a:t>berkomunikasi</a:t>
            </a:r>
            <a:r>
              <a:rPr lang="en-ID" sz="2000" dirty="0"/>
              <a:t>, </a:t>
            </a:r>
            <a:r>
              <a:rPr lang="en-ID" sz="2000" dirty="0" err="1"/>
              <a:t>mengikuti</a:t>
            </a:r>
            <a:r>
              <a:rPr lang="en-ID" sz="2000" dirty="0"/>
              <a:t> </a:t>
            </a:r>
            <a:r>
              <a:rPr lang="en-ID" sz="2000" dirty="0" err="1"/>
              <a:t>perintah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sebagainya</a:t>
            </a:r>
            <a:r>
              <a:rPr lang="en-ID" sz="2000" dirty="0"/>
              <a:t>. </a:t>
            </a:r>
          </a:p>
          <a:p>
            <a:pPr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ID" sz="2000" b="1" dirty="0" err="1">
                <a:solidFill>
                  <a:srgbClr val="7030A0"/>
                </a:solidFill>
              </a:rPr>
              <a:t>Sosialisasi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dan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b="1" dirty="0" err="1">
                <a:solidFill>
                  <a:srgbClr val="7030A0"/>
                </a:solidFill>
              </a:rPr>
              <a:t>kemandirian</a:t>
            </a:r>
            <a:r>
              <a:rPr lang="en-ID" sz="2000" b="1" dirty="0">
                <a:solidFill>
                  <a:srgbClr val="7030A0"/>
                </a:solidFill>
              </a:rPr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aspek</a:t>
            </a:r>
            <a:r>
              <a:rPr lang="en-ID" sz="2000" dirty="0"/>
              <a:t> yang </a:t>
            </a:r>
            <a:r>
              <a:rPr lang="en-ID" sz="2000" dirty="0" err="1"/>
              <a:t>berhubungan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kemampuan</a:t>
            </a:r>
            <a:r>
              <a:rPr lang="en-ID" sz="2000" dirty="0"/>
              <a:t> </a:t>
            </a:r>
            <a:r>
              <a:rPr lang="en-ID" sz="2000" dirty="0" err="1"/>
              <a:t>mandiri</a:t>
            </a:r>
            <a:r>
              <a:rPr lang="en-ID" sz="2000" dirty="0"/>
              <a:t> </a:t>
            </a:r>
            <a:r>
              <a:rPr lang="en-ID" sz="2000" dirty="0" err="1"/>
              <a:t>anak</a:t>
            </a:r>
            <a:r>
              <a:rPr lang="en-ID" sz="2000" dirty="0"/>
              <a:t> (</a:t>
            </a:r>
            <a:r>
              <a:rPr lang="en-ID" sz="2000" dirty="0" err="1"/>
              <a:t>makan</a:t>
            </a:r>
            <a:r>
              <a:rPr lang="en-ID" sz="2000" dirty="0"/>
              <a:t> </a:t>
            </a:r>
            <a:r>
              <a:rPr lang="en-ID" sz="2000" dirty="0" err="1"/>
              <a:t>sendiri</a:t>
            </a:r>
            <a:r>
              <a:rPr lang="en-ID" sz="2000" dirty="0"/>
              <a:t>, </a:t>
            </a:r>
            <a:r>
              <a:rPr lang="en-ID" sz="2000" dirty="0" err="1"/>
              <a:t>membereskan</a:t>
            </a:r>
            <a:r>
              <a:rPr lang="en-ID" sz="2000" dirty="0"/>
              <a:t> </a:t>
            </a:r>
            <a:r>
              <a:rPr lang="en-ID" sz="2000" dirty="0" err="1"/>
              <a:t>mainan</a:t>
            </a:r>
            <a:r>
              <a:rPr lang="en-ID" sz="2000" dirty="0"/>
              <a:t> </a:t>
            </a:r>
            <a:r>
              <a:rPr lang="en-ID" sz="2000" dirty="0" err="1"/>
              <a:t>selesai</a:t>
            </a:r>
            <a:r>
              <a:rPr lang="en-ID" sz="2000" dirty="0"/>
              <a:t> </a:t>
            </a:r>
            <a:r>
              <a:rPr lang="en-ID" sz="2000" dirty="0" err="1"/>
              <a:t>bermain</a:t>
            </a:r>
            <a:r>
              <a:rPr lang="en-ID" sz="2000" dirty="0"/>
              <a:t>}, </a:t>
            </a:r>
            <a:r>
              <a:rPr lang="en-ID" sz="2000" dirty="0" err="1"/>
              <a:t>berpisah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ibu</a:t>
            </a:r>
            <a:r>
              <a:rPr lang="en-ID" sz="2000" dirty="0"/>
              <a:t>/</a:t>
            </a:r>
            <a:r>
              <a:rPr lang="en-ID" sz="2000" dirty="0" err="1"/>
              <a:t>pengasuh</a:t>
            </a:r>
            <a:r>
              <a:rPr lang="en-ID" sz="2000" dirty="0"/>
              <a:t> </a:t>
            </a:r>
            <a:r>
              <a:rPr lang="en-ID" sz="2000" dirty="0" err="1"/>
              <a:t>anak</a:t>
            </a:r>
            <a:r>
              <a:rPr lang="en-ID" sz="2000" dirty="0"/>
              <a:t>, </a:t>
            </a:r>
            <a:r>
              <a:rPr lang="en-ID" sz="2000" dirty="0" err="1"/>
              <a:t>bersosialisasi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berinteraksi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lingkungannya</a:t>
            </a:r>
            <a:r>
              <a:rPr lang="en-ID" sz="2000" dirty="0"/>
              <a:t>,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sebagainya</a:t>
            </a:r>
            <a:r>
              <a:rPr lang="en-ID" sz="2000" dirty="0"/>
              <a:t>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31D18E-8DC8-41E5-A1AE-07C599044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5341" y="1"/>
            <a:ext cx="2526458" cy="89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25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B2741-4F74-1843-A309-C43021CEB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988" y="275967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n-ID" dirty="0" err="1"/>
              <a:t>Tahapan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bayi</a:t>
            </a:r>
            <a:r>
              <a:rPr lang="en-ID" dirty="0"/>
              <a:t> </a:t>
            </a:r>
            <a:r>
              <a:rPr lang="en-ID" dirty="0" err="1"/>
              <a:t>menurut</a:t>
            </a:r>
            <a:r>
              <a:rPr lang="en-ID" dirty="0"/>
              <a:t> </a:t>
            </a:r>
            <a:r>
              <a:rPr lang="en-ID" dirty="0" err="1"/>
              <a:t>umur</a:t>
            </a:r>
            <a:r>
              <a:rPr lang="en-ID" dirty="0"/>
              <a:t>: 0-3 </a:t>
            </a:r>
            <a:r>
              <a:rPr lang="en-ID" dirty="0" err="1"/>
              <a:t>bulan</a:t>
            </a:r>
            <a:br>
              <a:rPr lang="en-ID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14B5C-6125-D84B-AEAC-6B2E661CB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8999" y="1726597"/>
            <a:ext cx="6876690" cy="3880773"/>
          </a:xfrm>
        </p:spPr>
        <p:txBody>
          <a:bodyPr/>
          <a:lstStyle/>
          <a:p>
            <a:r>
              <a:rPr lang="en-ID" sz="2000" dirty="0" err="1"/>
              <a:t>Mengangkat</a:t>
            </a:r>
            <a:r>
              <a:rPr lang="en-ID" sz="2000" dirty="0"/>
              <a:t> </a:t>
            </a:r>
            <a:r>
              <a:rPr lang="en-ID" sz="2000" dirty="0" err="1"/>
              <a:t>kepala</a:t>
            </a:r>
            <a:r>
              <a:rPr lang="en-ID" sz="2000" dirty="0"/>
              <a:t> </a:t>
            </a:r>
            <a:r>
              <a:rPr lang="en-ID" sz="2000" dirty="0" err="1"/>
              <a:t>setinggi</a:t>
            </a:r>
            <a:r>
              <a:rPr lang="en-ID" sz="2000" dirty="0"/>
              <a:t> 45 </a:t>
            </a:r>
            <a:r>
              <a:rPr lang="en-ID" sz="2000" dirty="0" err="1"/>
              <a:t>derajat</a:t>
            </a:r>
            <a:endParaRPr lang="en-ID" sz="2000" dirty="0"/>
          </a:p>
          <a:p>
            <a:r>
              <a:rPr lang="en-ID" sz="2000" dirty="0" err="1"/>
              <a:t>Menggerakkan</a:t>
            </a:r>
            <a:r>
              <a:rPr lang="en-ID" sz="2000" dirty="0"/>
              <a:t> </a:t>
            </a:r>
            <a:r>
              <a:rPr lang="en-ID" sz="2000" dirty="0" err="1"/>
              <a:t>kepala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kiri</a:t>
            </a:r>
            <a:r>
              <a:rPr lang="en-ID" sz="2000" dirty="0"/>
              <a:t>/</a:t>
            </a:r>
            <a:r>
              <a:rPr lang="en-ID" sz="2000" dirty="0" err="1"/>
              <a:t>kanan</a:t>
            </a:r>
            <a:r>
              <a:rPr lang="en-ID" sz="2000" dirty="0"/>
              <a:t> </a:t>
            </a:r>
            <a:r>
              <a:rPr lang="en-ID" sz="2000" dirty="0" err="1"/>
              <a:t>ke</a:t>
            </a:r>
            <a:r>
              <a:rPr lang="en-ID" sz="2000" dirty="0"/>
              <a:t> </a:t>
            </a:r>
            <a:r>
              <a:rPr lang="en-ID" sz="2000" dirty="0" err="1"/>
              <a:t>tengah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Melihat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menatap</a:t>
            </a:r>
            <a:r>
              <a:rPr lang="en-ID" sz="2000" dirty="0"/>
              <a:t> </a:t>
            </a:r>
            <a:r>
              <a:rPr lang="en-ID" sz="2000" dirty="0" err="1"/>
              <a:t>wajah</a:t>
            </a:r>
            <a:r>
              <a:rPr lang="en-ID" sz="2000" dirty="0"/>
              <a:t> </a:t>
            </a:r>
            <a:r>
              <a:rPr lang="en-ID" sz="2000" dirty="0" err="1"/>
              <a:t>anda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Mengoceh</a:t>
            </a:r>
            <a:r>
              <a:rPr lang="en-ID" sz="2000" dirty="0"/>
              <a:t> </a:t>
            </a:r>
            <a:r>
              <a:rPr lang="en-ID" sz="2000" dirty="0" err="1"/>
              <a:t>spontan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bereaksi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mengoceh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Suka</a:t>
            </a:r>
            <a:r>
              <a:rPr lang="en-ID" sz="2000" dirty="0"/>
              <a:t> </a:t>
            </a:r>
            <a:r>
              <a:rPr lang="en-ID" sz="2000" dirty="0" err="1"/>
              <a:t>tertawa</a:t>
            </a:r>
            <a:r>
              <a:rPr lang="en-ID" sz="2000" dirty="0"/>
              <a:t> </a:t>
            </a:r>
            <a:r>
              <a:rPr lang="en-ID" sz="2000" dirty="0" err="1"/>
              <a:t>keras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Beraksi</a:t>
            </a:r>
            <a:r>
              <a:rPr lang="en-ID" sz="2000" dirty="0"/>
              <a:t> </a:t>
            </a:r>
            <a:r>
              <a:rPr lang="en-ID" sz="2000" dirty="0" err="1"/>
              <a:t>terkejut</a:t>
            </a:r>
            <a:r>
              <a:rPr lang="en-ID" sz="2000" dirty="0"/>
              <a:t> </a:t>
            </a:r>
            <a:r>
              <a:rPr lang="en-ID" sz="2000" dirty="0" err="1"/>
              <a:t>terhadap</a:t>
            </a:r>
            <a:r>
              <a:rPr lang="en-ID" sz="2000" dirty="0"/>
              <a:t> </a:t>
            </a:r>
            <a:r>
              <a:rPr lang="en-ID" sz="2000" dirty="0" err="1"/>
              <a:t>suara</a:t>
            </a:r>
            <a:r>
              <a:rPr lang="en-ID" sz="2000" dirty="0"/>
              <a:t> </a:t>
            </a:r>
            <a:r>
              <a:rPr lang="en-ID" sz="2000" dirty="0" err="1"/>
              <a:t>keras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Membalas</a:t>
            </a:r>
            <a:r>
              <a:rPr lang="en-ID" sz="2000" dirty="0"/>
              <a:t> </a:t>
            </a:r>
            <a:r>
              <a:rPr lang="en-ID" sz="2000" dirty="0" err="1"/>
              <a:t>tersenyum</a:t>
            </a:r>
            <a:r>
              <a:rPr lang="en-ID" sz="2000" dirty="0"/>
              <a:t> </a:t>
            </a:r>
            <a:r>
              <a:rPr lang="en-ID" sz="2000" dirty="0" err="1"/>
              <a:t>ketika</a:t>
            </a:r>
            <a:r>
              <a:rPr lang="en-ID" sz="2000" dirty="0"/>
              <a:t> </a:t>
            </a:r>
            <a:r>
              <a:rPr lang="en-ID" sz="2000" dirty="0" err="1"/>
              <a:t>diajak</a:t>
            </a:r>
            <a:r>
              <a:rPr lang="en-ID" sz="2000" dirty="0"/>
              <a:t> </a:t>
            </a:r>
            <a:r>
              <a:rPr lang="en-ID" sz="2000" dirty="0" err="1"/>
              <a:t>bicara</a:t>
            </a:r>
            <a:r>
              <a:rPr lang="en-ID" sz="2000" dirty="0"/>
              <a:t>/</a:t>
            </a:r>
            <a:r>
              <a:rPr lang="en-ID" sz="2000" dirty="0" err="1"/>
              <a:t>tersenyum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Mengenal</a:t>
            </a:r>
            <a:r>
              <a:rPr lang="en-ID" sz="2000" dirty="0"/>
              <a:t> </a:t>
            </a:r>
            <a:r>
              <a:rPr lang="en-ID" sz="2000" dirty="0" err="1"/>
              <a:t>ibu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penglihatan</a:t>
            </a:r>
            <a:r>
              <a:rPr lang="en-ID" sz="2000" dirty="0"/>
              <a:t>, </a:t>
            </a:r>
            <a:r>
              <a:rPr lang="en-ID" sz="2000" dirty="0" err="1"/>
              <a:t>penciuman</a:t>
            </a:r>
            <a:r>
              <a:rPr lang="en-ID" sz="2000" dirty="0"/>
              <a:t>, </a:t>
            </a:r>
            <a:r>
              <a:rPr lang="en-ID" sz="2000" dirty="0" err="1"/>
              <a:t>pendengaran</a:t>
            </a:r>
            <a:r>
              <a:rPr lang="en-ID" sz="2000" dirty="0"/>
              <a:t>, </a:t>
            </a:r>
            <a:r>
              <a:rPr lang="en-ID" sz="2000" dirty="0" err="1"/>
              <a:t>kontak</a:t>
            </a:r>
            <a:r>
              <a:rPr lang="en-ID" sz="2000" dirty="0"/>
              <a:t>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DB56AF-7641-4CBC-8081-3868AE68F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5341" y="1"/>
            <a:ext cx="2526458" cy="89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533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27A3C-7FC8-5641-B818-3AA5E1037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Tahapan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bayi</a:t>
            </a:r>
            <a:r>
              <a:rPr lang="en-ID" dirty="0"/>
              <a:t> </a:t>
            </a:r>
            <a:r>
              <a:rPr lang="en-ID" dirty="0" err="1"/>
              <a:t>menurut</a:t>
            </a:r>
            <a:r>
              <a:rPr lang="en-ID" dirty="0"/>
              <a:t> </a:t>
            </a:r>
            <a:r>
              <a:rPr lang="en-ID" dirty="0" err="1"/>
              <a:t>umur</a:t>
            </a:r>
            <a:r>
              <a:rPr lang="en-ID" dirty="0"/>
              <a:t>: 3-6 </a:t>
            </a:r>
            <a:r>
              <a:rPr lang="en-ID" dirty="0" err="1"/>
              <a:t>bulan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E9B25-9FAD-8348-83C3-F62D6C4BE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0783" y="2160591"/>
            <a:ext cx="6876690" cy="4430215"/>
          </a:xfrm>
        </p:spPr>
        <p:txBody>
          <a:bodyPr>
            <a:normAutofit fontScale="92500" lnSpcReduction="20000"/>
          </a:bodyPr>
          <a:lstStyle/>
          <a:p>
            <a:r>
              <a:rPr lang="en-ID" sz="2200" dirty="0" err="1"/>
              <a:t>Berbalik</a:t>
            </a:r>
            <a:r>
              <a:rPr lang="en-ID" sz="2200" dirty="0"/>
              <a:t> </a:t>
            </a:r>
            <a:r>
              <a:rPr lang="en-ID" sz="2200" dirty="0" err="1"/>
              <a:t>dari</a:t>
            </a:r>
            <a:r>
              <a:rPr lang="en-ID" sz="2200" dirty="0"/>
              <a:t> </a:t>
            </a:r>
            <a:r>
              <a:rPr lang="en-ID" sz="2200" dirty="0" err="1"/>
              <a:t>telungkup</a:t>
            </a:r>
            <a:r>
              <a:rPr lang="en-ID" sz="2200" dirty="0"/>
              <a:t> </a:t>
            </a:r>
            <a:r>
              <a:rPr lang="en-ID" sz="2200" dirty="0" err="1"/>
              <a:t>ke</a:t>
            </a:r>
            <a:r>
              <a:rPr lang="en-ID" sz="2200" dirty="0"/>
              <a:t> </a:t>
            </a:r>
            <a:r>
              <a:rPr lang="en-ID" sz="2200" dirty="0" err="1"/>
              <a:t>terlentang</a:t>
            </a:r>
            <a:r>
              <a:rPr lang="en-ID" sz="2200" dirty="0"/>
              <a:t>.</a:t>
            </a:r>
          </a:p>
          <a:p>
            <a:r>
              <a:rPr lang="en-ID" sz="2200" dirty="0" err="1"/>
              <a:t>Mengangkat</a:t>
            </a:r>
            <a:r>
              <a:rPr lang="en-ID" sz="2200" dirty="0"/>
              <a:t> </a:t>
            </a:r>
            <a:r>
              <a:rPr lang="en-ID" sz="2200" dirty="0" err="1"/>
              <a:t>kepala</a:t>
            </a:r>
            <a:r>
              <a:rPr lang="en-ID" sz="2200" dirty="0"/>
              <a:t> </a:t>
            </a:r>
            <a:r>
              <a:rPr lang="en-ID" sz="2200" dirty="0" err="1"/>
              <a:t>setinggi</a:t>
            </a:r>
            <a:r>
              <a:rPr lang="en-ID" sz="2200" dirty="0"/>
              <a:t> 90 </a:t>
            </a:r>
            <a:r>
              <a:rPr lang="en-ID" sz="2200" dirty="0" err="1"/>
              <a:t>derajat</a:t>
            </a:r>
            <a:endParaRPr lang="en-ID" sz="2200" dirty="0"/>
          </a:p>
          <a:p>
            <a:r>
              <a:rPr lang="en-ID" sz="2200" dirty="0" err="1"/>
              <a:t>Mempertahankan</a:t>
            </a:r>
            <a:r>
              <a:rPr lang="en-ID" sz="2200" dirty="0"/>
              <a:t> </a:t>
            </a:r>
            <a:r>
              <a:rPr lang="en-ID" sz="2200" dirty="0" err="1"/>
              <a:t>posisi</a:t>
            </a:r>
            <a:r>
              <a:rPr lang="en-ID" sz="2200" dirty="0"/>
              <a:t> </a:t>
            </a:r>
            <a:r>
              <a:rPr lang="en-ID" sz="2200" dirty="0" err="1"/>
              <a:t>kepala</a:t>
            </a:r>
            <a:r>
              <a:rPr lang="en-ID" sz="2200" dirty="0"/>
              <a:t> </a:t>
            </a:r>
            <a:r>
              <a:rPr lang="en-ID" sz="2200" dirty="0" err="1"/>
              <a:t>tetap</a:t>
            </a:r>
            <a:r>
              <a:rPr lang="en-ID" sz="2200" dirty="0"/>
              <a:t> </a:t>
            </a:r>
            <a:r>
              <a:rPr lang="en-ID" sz="2200" dirty="0" err="1"/>
              <a:t>tegak</a:t>
            </a:r>
            <a:r>
              <a:rPr lang="en-ID" sz="2200" dirty="0"/>
              <a:t> </a:t>
            </a:r>
            <a:r>
              <a:rPr lang="en-ID" sz="2200" dirty="0" err="1"/>
              <a:t>dan</a:t>
            </a:r>
            <a:r>
              <a:rPr lang="en-ID" sz="2200" dirty="0"/>
              <a:t> </a:t>
            </a:r>
            <a:r>
              <a:rPr lang="en-ID" sz="2200" dirty="0" err="1"/>
              <a:t>stabil</a:t>
            </a:r>
            <a:r>
              <a:rPr lang="en-ID" sz="2200" dirty="0"/>
              <a:t>.</a:t>
            </a:r>
          </a:p>
          <a:p>
            <a:r>
              <a:rPr lang="en-ID" sz="2200" dirty="0" err="1"/>
              <a:t>Menggenggam</a:t>
            </a:r>
            <a:r>
              <a:rPr lang="en-ID" sz="2200" dirty="0"/>
              <a:t> </a:t>
            </a:r>
            <a:r>
              <a:rPr lang="en-ID" sz="2200" dirty="0" err="1"/>
              <a:t>pensil</a:t>
            </a:r>
            <a:r>
              <a:rPr lang="en-ID" sz="2200" dirty="0"/>
              <a:t>.</a:t>
            </a:r>
          </a:p>
          <a:p>
            <a:r>
              <a:rPr lang="en-ID" sz="2200" dirty="0" err="1"/>
              <a:t>Meraih</a:t>
            </a:r>
            <a:r>
              <a:rPr lang="en-ID" sz="2200" dirty="0"/>
              <a:t> </a:t>
            </a:r>
            <a:r>
              <a:rPr lang="en-ID" sz="2200" dirty="0" err="1"/>
              <a:t>benda</a:t>
            </a:r>
            <a:r>
              <a:rPr lang="en-ID" sz="2200" dirty="0"/>
              <a:t> yang </a:t>
            </a:r>
            <a:r>
              <a:rPr lang="en-ID" sz="2200" dirty="0" err="1"/>
              <a:t>ada</a:t>
            </a:r>
            <a:r>
              <a:rPr lang="en-ID" sz="2200" dirty="0"/>
              <a:t> </a:t>
            </a:r>
            <a:r>
              <a:rPr lang="en-ID" sz="2200" dirty="0" err="1"/>
              <a:t>dalam</a:t>
            </a:r>
            <a:r>
              <a:rPr lang="en-ID" sz="2200" dirty="0"/>
              <a:t> </a:t>
            </a:r>
            <a:r>
              <a:rPr lang="en-ID" sz="2200" dirty="0" err="1"/>
              <a:t>jangkauannya</a:t>
            </a:r>
            <a:r>
              <a:rPr lang="en-ID" sz="2200" dirty="0"/>
              <a:t>.</a:t>
            </a:r>
          </a:p>
          <a:p>
            <a:r>
              <a:rPr lang="en-ID" sz="2200" dirty="0" err="1"/>
              <a:t>Memegang</a:t>
            </a:r>
            <a:r>
              <a:rPr lang="en-ID" sz="2200" dirty="0"/>
              <a:t> </a:t>
            </a:r>
            <a:r>
              <a:rPr lang="en-ID" sz="2200" dirty="0" err="1"/>
              <a:t>tangannya</a:t>
            </a:r>
            <a:r>
              <a:rPr lang="en-ID" sz="2200" dirty="0"/>
              <a:t> </a:t>
            </a:r>
            <a:r>
              <a:rPr lang="en-ID" sz="2200" dirty="0" err="1"/>
              <a:t>sendiri</a:t>
            </a:r>
            <a:r>
              <a:rPr lang="en-ID" sz="2200" dirty="0"/>
              <a:t>.</a:t>
            </a:r>
          </a:p>
          <a:p>
            <a:r>
              <a:rPr lang="en-ID" sz="2200" dirty="0" err="1"/>
              <a:t>Berusaha</a:t>
            </a:r>
            <a:r>
              <a:rPr lang="en-ID" sz="2200" dirty="0"/>
              <a:t> </a:t>
            </a:r>
            <a:r>
              <a:rPr lang="en-ID" sz="2200" dirty="0" err="1"/>
              <a:t>memperluas</a:t>
            </a:r>
            <a:r>
              <a:rPr lang="en-ID" sz="2200" dirty="0"/>
              <a:t> </a:t>
            </a:r>
            <a:r>
              <a:rPr lang="en-ID" sz="2200" dirty="0" err="1"/>
              <a:t>pandangan</a:t>
            </a:r>
            <a:r>
              <a:rPr lang="en-ID" sz="2200" dirty="0"/>
              <a:t>.</a:t>
            </a:r>
          </a:p>
          <a:p>
            <a:r>
              <a:rPr lang="en-ID" sz="2200" dirty="0" err="1"/>
              <a:t>Mengarahkan</a:t>
            </a:r>
            <a:r>
              <a:rPr lang="en-ID" sz="2200" dirty="0"/>
              <a:t> </a:t>
            </a:r>
            <a:r>
              <a:rPr lang="en-ID" sz="2200" dirty="0" err="1"/>
              <a:t>matanya</a:t>
            </a:r>
            <a:r>
              <a:rPr lang="en-ID" sz="2200" dirty="0"/>
              <a:t> </a:t>
            </a:r>
            <a:r>
              <a:rPr lang="en-ID" sz="2200" dirty="0" err="1"/>
              <a:t>pada</a:t>
            </a:r>
            <a:r>
              <a:rPr lang="en-ID" sz="2200" dirty="0"/>
              <a:t> </a:t>
            </a:r>
            <a:r>
              <a:rPr lang="en-ID" sz="2200" dirty="0" err="1"/>
              <a:t>benda-benda</a:t>
            </a:r>
            <a:r>
              <a:rPr lang="en-ID" sz="2200" dirty="0"/>
              <a:t> </a:t>
            </a:r>
            <a:r>
              <a:rPr lang="en-ID" sz="2200" dirty="0" err="1"/>
              <a:t>kecil</a:t>
            </a:r>
            <a:r>
              <a:rPr lang="en-ID" sz="2200" dirty="0"/>
              <a:t>.</a:t>
            </a:r>
          </a:p>
          <a:p>
            <a:r>
              <a:rPr lang="en-ID" sz="2200" dirty="0" err="1"/>
              <a:t>Mengeluarkan</a:t>
            </a:r>
            <a:r>
              <a:rPr lang="en-ID" sz="2200" dirty="0"/>
              <a:t> </a:t>
            </a:r>
            <a:r>
              <a:rPr lang="en-ID" sz="2200" dirty="0" err="1"/>
              <a:t>suara</a:t>
            </a:r>
            <a:r>
              <a:rPr lang="en-ID" sz="2200" dirty="0"/>
              <a:t> </a:t>
            </a:r>
            <a:r>
              <a:rPr lang="en-ID" sz="2200" dirty="0" err="1"/>
              <a:t>gembira</a:t>
            </a:r>
            <a:r>
              <a:rPr lang="en-ID" sz="2200" dirty="0"/>
              <a:t> </a:t>
            </a:r>
            <a:r>
              <a:rPr lang="en-ID" sz="2200" dirty="0" err="1"/>
              <a:t>bernada</a:t>
            </a:r>
            <a:r>
              <a:rPr lang="en-ID" sz="2200" dirty="0"/>
              <a:t> </a:t>
            </a:r>
            <a:r>
              <a:rPr lang="en-ID" sz="2200" dirty="0" err="1"/>
              <a:t>tinggi</a:t>
            </a:r>
            <a:r>
              <a:rPr lang="en-ID" sz="2200" dirty="0"/>
              <a:t> </a:t>
            </a:r>
            <a:r>
              <a:rPr lang="en-ID" sz="2200" dirty="0" err="1"/>
              <a:t>atau</a:t>
            </a:r>
            <a:r>
              <a:rPr lang="en-ID" sz="2200" dirty="0"/>
              <a:t> </a:t>
            </a:r>
            <a:r>
              <a:rPr lang="en-ID" sz="2200" dirty="0" err="1"/>
              <a:t>memekik</a:t>
            </a:r>
            <a:r>
              <a:rPr lang="en-ID" sz="2200" dirty="0"/>
              <a:t>.</a:t>
            </a:r>
          </a:p>
          <a:p>
            <a:r>
              <a:rPr lang="en-ID" sz="2200" dirty="0" err="1"/>
              <a:t>Tersenyum</a:t>
            </a:r>
            <a:r>
              <a:rPr lang="en-ID" sz="2200" dirty="0"/>
              <a:t> </a:t>
            </a:r>
            <a:r>
              <a:rPr lang="en-ID" sz="2200" dirty="0" err="1"/>
              <a:t>ketika</a:t>
            </a:r>
            <a:r>
              <a:rPr lang="en-ID" sz="2200" dirty="0"/>
              <a:t> </a:t>
            </a:r>
            <a:r>
              <a:rPr lang="en-ID" sz="2200" dirty="0" err="1"/>
              <a:t>melihat</a:t>
            </a:r>
            <a:r>
              <a:rPr lang="en-ID" sz="2200" dirty="0"/>
              <a:t> </a:t>
            </a:r>
            <a:r>
              <a:rPr lang="en-ID" sz="2200" dirty="0" err="1"/>
              <a:t>mainan</a:t>
            </a:r>
            <a:r>
              <a:rPr lang="en-ID" sz="2200" dirty="0"/>
              <a:t>/</a:t>
            </a:r>
            <a:r>
              <a:rPr lang="en-ID" sz="2200" dirty="0" err="1"/>
              <a:t>gambar</a:t>
            </a:r>
            <a:r>
              <a:rPr lang="en-ID" sz="2200" dirty="0"/>
              <a:t> yang </a:t>
            </a:r>
            <a:r>
              <a:rPr lang="en-ID" sz="2200" dirty="0" err="1"/>
              <a:t>menarik</a:t>
            </a:r>
            <a:r>
              <a:rPr lang="en-ID" sz="2200" dirty="0"/>
              <a:t> </a:t>
            </a:r>
            <a:r>
              <a:rPr lang="en-ID" sz="2200" dirty="0" err="1"/>
              <a:t>saat</a:t>
            </a:r>
            <a:r>
              <a:rPr lang="en-ID" sz="2200" dirty="0"/>
              <a:t> </a:t>
            </a:r>
            <a:r>
              <a:rPr lang="en-ID" sz="2200" dirty="0" err="1"/>
              <a:t>bermain</a:t>
            </a:r>
            <a:r>
              <a:rPr lang="en-ID" sz="2200" dirty="0"/>
              <a:t> </a:t>
            </a:r>
            <a:r>
              <a:rPr lang="en-ID" sz="2200" dirty="0" err="1"/>
              <a:t>sendiri</a:t>
            </a:r>
            <a:r>
              <a:rPr lang="en-ID" sz="2200" dirty="0"/>
              <a:t>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8DD780-030D-424A-899C-B09C15B4C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5341" y="1"/>
            <a:ext cx="2526458" cy="89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94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27A3C-7FC8-5641-B818-3AA5E1037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Tahapan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bayi</a:t>
            </a:r>
            <a:r>
              <a:rPr lang="en-ID" dirty="0"/>
              <a:t> </a:t>
            </a:r>
            <a:r>
              <a:rPr lang="en-ID" dirty="0" err="1"/>
              <a:t>menurut</a:t>
            </a:r>
            <a:r>
              <a:rPr lang="en-ID" dirty="0"/>
              <a:t> </a:t>
            </a:r>
            <a:r>
              <a:rPr lang="en-ID" dirty="0" err="1"/>
              <a:t>umur</a:t>
            </a:r>
            <a:r>
              <a:rPr lang="en-ID" dirty="0"/>
              <a:t>: 6-9 </a:t>
            </a:r>
            <a:r>
              <a:rPr lang="en-ID" dirty="0" err="1"/>
              <a:t>bulan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E9B25-9FAD-8348-83C3-F62D6C4BE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4190" y="1920789"/>
            <a:ext cx="7782956" cy="4697410"/>
          </a:xfrm>
        </p:spPr>
        <p:txBody>
          <a:bodyPr>
            <a:normAutofit/>
          </a:bodyPr>
          <a:lstStyle/>
          <a:p>
            <a:pPr marL="355600" indent="-355600"/>
            <a:r>
              <a:rPr lang="en-ID" dirty="0"/>
              <a:t>Duduk (</a:t>
            </a:r>
            <a:r>
              <a:rPr lang="en-ID" dirty="0" err="1"/>
              <a:t>sikap</a:t>
            </a:r>
            <a:r>
              <a:rPr lang="en-ID" dirty="0"/>
              <a:t> </a:t>
            </a:r>
            <a:r>
              <a:rPr lang="en-ID" dirty="0" err="1"/>
              <a:t>tripoid</a:t>
            </a:r>
            <a:r>
              <a:rPr lang="en-ID" dirty="0"/>
              <a:t> - </a:t>
            </a:r>
            <a:r>
              <a:rPr lang="en-ID" dirty="0" err="1"/>
              <a:t>sendiri</a:t>
            </a:r>
            <a:r>
              <a:rPr lang="en-ID" dirty="0"/>
              <a:t>)</a:t>
            </a:r>
          </a:p>
          <a:p>
            <a:pPr marL="355600" indent="-355600"/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berdiri</a:t>
            </a:r>
            <a:r>
              <a:rPr lang="en-ID" dirty="0"/>
              <a:t>, </a:t>
            </a:r>
            <a:r>
              <a:rPr lang="en-ID" dirty="0" err="1"/>
              <a:t>kedua</a:t>
            </a:r>
            <a:r>
              <a:rPr lang="en-ID" dirty="0"/>
              <a:t> </a:t>
            </a:r>
            <a:r>
              <a:rPr lang="en-ID" dirty="0" err="1"/>
              <a:t>kakinya</a:t>
            </a:r>
            <a:r>
              <a:rPr lang="en-ID" dirty="0"/>
              <a:t> </a:t>
            </a:r>
            <a:r>
              <a:rPr lang="en-ID" dirty="0" err="1"/>
              <a:t>menyangga</a:t>
            </a:r>
            <a:r>
              <a:rPr lang="en-ID" dirty="0"/>
              <a:t> </a:t>
            </a:r>
            <a:r>
              <a:rPr lang="en-ID" dirty="0" err="1"/>
              <a:t>sebagian</a:t>
            </a:r>
            <a:r>
              <a:rPr lang="en-ID" dirty="0"/>
              <a:t> </a:t>
            </a:r>
            <a:r>
              <a:rPr lang="en-ID" dirty="0" err="1"/>
              <a:t>berat</a:t>
            </a:r>
            <a:r>
              <a:rPr lang="en-ID" dirty="0"/>
              <a:t> </a:t>
            </a:r>
            <a:r>
              <a:rPr lang="en-ID" dirty="0" err="1"/>
              <a:t>badan</a:t>
            </a:r>
            <a:r>
              <a:rPr lang="en-ID" dirty="0"/>
              <a:t>.</a:t>
            </a:r>
          </a:p>
          <a:p>
            <a:pPr marL="355600" indent="-355600"/>
            <a:r>
              <a:rPr lang="en-ID" dirty="0" err="1"/>
              <a:t>Merangkak</a:t>
            </a:r>
            <a:r>
              <a:rPr lang="en-ID" dirty="0"/>
              <a:t> </a:t>
            </a:r>
            <a:r>
              <a:rPr lang="en-ID" dirty="0" err="1"/>
              <a:t>meraih</a:t>
            </a:r>
            <a:r>
              <a:rPr lang="en-ID" dirty="0"/>
              <a:t> </a:t>
            </a:r>
            <a:r>
              <a:rPr lang="en-ID" dirty="0" err="1"/>
              <a:t>mainan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mendekati</a:t>
            </a:r>
            <a:r>
              <a:rPr lang="en-ID" dirty="0"/>
              <a:t> </a:t>
            </a:r>
            <a:r>
              <a:rPr lang="en-ID" dirty="0" err="1"/>
              <a:t>seseorang</a:t>
            </a:r>
            <a:r>
              <a:rPr lang="en-ID" dirty="0"/>
              <a:t>.</a:t>
            </a:r>
          </a:p>
          <a:p>
            <a:pPr marL="355600" indent="-355600"/>
            <a:r>
              <a:rPr lang="en-ID" dirty="0" err="1"/>
              <a:t>Memindahkan</a:t>
            </a:r>
            <a:r>
              <a:rPr lang="en-ID" dirty="0"/>
              <a:t> </a:t>
            </a:r>
            <a:r>
              <a:rPr lang="en-ID" dirty="0" err="1"/>
              <a:t>benda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tangan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tangan</a:t>
            </a:r>
            <a:r>
              <a:rPr lang="en-ID" dirty="0"/>
              <a:t> yang lain.</a:t>
            </a:r>
          </a:p>
          <a:p>
            <a:pPr marL="355600" indent="-355600"/>
            <a:r>
              <a:rPr lang="en-ID" dirty="0" err="1"/>
              <a:t>Memungut</a:t>
            </a:r>
            <a:r>
              <a:rPr lang="en-ID" dirty="0"/>
              <a:t> 2 </a:t>
            </a:r>
            <a:r>
              <a:rPr lang="en-ID" dirty="0" err="1"/>
              <a:t>benda</a:t>
            </a:r>
            <a:r>
              <a:rPr lang="en-ID" dirty="0"/>
              <a:t>, </a:t>
            </a:r>
            <a:r>
              <a:rPr lang="en-ID" dirty="0" err="1"/>
              <a:t>masing-masing</a:t>
            </a:r>
            <a:r>
              <a:rPr lang="en-ID" dirty="0"/>
              <a:t> </a:t>
            </a:r>
            <a:r>
              <a:rPr lang="en-ID" dirty="0" err="1"/>
              <a:t>lengan</a:t>
            </a:r>
            <a:r>
              <a:rPr lang="en-ID" dirty="0"/>
              <a:t> </a:t>
            </a:r>
            <a:r>
              <a:rPr lang="en-ID" dirty="0" err="1"/>
              <a:t>pegang</a:t>
            </a:r>
            <a:r>
              <a:rPr lang="en-ID" dirty="0"/>
              <a:t> 1 </a:t>
            </a:r>
            <a:r>
              <a:rPr lang="en-ID" dirty="0" err="1"/>
              <a:t>benda</a:t>
            </a:r>
            <a:r>
              <a:rPr lang="en-ID" dirty="0"/>
              <a:t> </a:t>
            </a:r>
            <a:r>
              <a:rPr lang="en-ID" dirty="0" err="1"/>
              <a:t>pada</a:t>
            </a:r>
            <a:r>
              <a:rPr lang="en-ID" dirty="0"/>
              <a:t> </a:t>
            </a:r>
            <a:r>
              <a:rPr lang="en-ID" dirty="0" err="1"/>
              <a:t>saat</a:t>
            </a:r>
            <a:r>
              <a:rPr lang="en-ID" dirty="0"/>
              <a:t> yang </a:t>
            </a:r>
            <a:r>
              <a:rPr lang="en-ID" dirty="0" err="1"/>
              <a:t>bersamaan</a:t>
            </a:r>
            <a:r>
              <a:rPr lang="en-ID" dirty="0"/>
              <a:t>.</a:t>
            </a:r>
          </a:p>
          <a:p>
            <a:r>
              <a:rPr lang="en-ID" dirty="0" err="1"/>
              <a:t>Memungut</a:t>
            </a:r>
            <a:r>
              <a:rPr lang="en-ID" dirty="0"/>
              <a:t> </a:t>
            </a:r>
            <a:r>
              <a:rPr lang="en-ID" dirty="0" err="1"/>
              <a:t>benda</a:t>
            </a:r>
            <a:r>
              <a:rPr lang="en-ID" dirty="0"/>
              <a:t> </a:t>
            </a:r>
            <a:r>
              <a:rPr lang="en-ID" dirty="0" err="1"/>
              <a:t>sebesar</a:t>
            </a:r>
            <a:r>
              <a:rPr lang="en-ID" dirty="0"/>
              <a:t> </a:t>
            </a:r>
            <a:r>
              <a:rPr lang="en-ID" dirty="0" err="1"/>
              <a:t>kacang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meraup</a:t>
            </a:r>
            <a:r>
              <a:rPr lang="en-ID" dirty="0"/>
              <a:t>.</a:t>
            </a:r>
          </a:p>
          <a:p>
            <a:r>
              <a:rPr lang="en-ID" dirty="0" err="1"/>
              <a:t>Bersuara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arti</a:t>
            </a:r>
            <a:r>
              <a:rPr lang="en-ID" dirty="0"/>
              <a:t>, </a:t>
            </a:r>
            <a:r>
              <a:rPr lang="en-ID" dirty="0" err="1"/>
              <a:t>mamama</a:t>
            </a:r>
            <a:r>
              <a:rPr lang="en-ID" dirty="0"/>
              <a:t>, </a:t>
            </a:r>
            <a:r>
              <a:rPr lang="en-ID" dirty="0" err="1"/>
              <a:t>bababa</a:t>
            </a:r>
            <a:r>
              <a:rPr lang="en-ID" dirty="0"/>
              <a:t>, </a:t>
            </a:r>
            <a:r>
              <a:rPr lang="en-ID" dirty="0" err="1"/>
              <a:t>dadada</a:t>
            </a:r>
            <a:r>
              <a:rPr lang="en-ID" dirty="0"/>
              <a:t>, </a:t>
            </a:r>
            <a:r>
              <a:rPr lang="en-ID" dirty="0" err="1"/>
              <a:t>tatata</a:t>
            </a:r>
            <a:r>
              <a:rPr lang="en-ID" dirty="0"/>
              <a:t>.</a:t>
            </a:r>
          </a:p>
          <a:p>
            <a:r>
              <a:rPr lang="en-ID" dirty="0" err="1"/>
              <a:t>Mencari</a:t>
            </a:r>
            <a:r>
              <a:rPr lang="en-ID" dirty="0"/>
              <a:t> </a:t>
            </a:r>
            <a:r>
              <a:rPr lang="en-ID" dirty="0" err="1"/>
              <a:t>mainan</a:t>
            </a:r>
            <a:r>
              <a:rPr lang="en-ID" dirty="0"/>
              <a:t>/</a:t>
            </a:r>
            <a:r>
              <a:rPr lang="en-ID" dirty="0" err="1"/>
              <a:t>benda</a:t>
            </a:r>
            <a:r>
              <a:rPr lang="en-ID" dirty="0"/>
              <a:t> yang </a:t>
            </a:r>
            <a:r>
              <a:rPr lang="en-ID" dirty="0" err="1"/>
              <a:t>dijatuhkan</a:t>
            </a:r>
            <a:r>
              <a:rPr lang="en-ID" dirty="0"/>
              <a:t>.</a:t>
            </a:r>
          </a:p>
          <a:p>
            <a:r>
              <a:rPr lang="en-ID" dirty="0" err="1"/>
              <a:t>Bermain</a:t>
            </a:r>
            <a:r>
              <a:rPr lang="en-ID" dirty="0"/>
              <a:t> </a:t>
            </a:r>
            <a:r>
              <a:rPr lang="en-ID" dirty="0" err="1"/>
              <a:t>tepuk</a:t>
            </a:r>
            <a:r>
              <a:rPr lang="en-ID" dirty="0"/>
              <a:t> </a:t>
            </a:r>
            <a:r>
              <a:rPr lang="en-ID" dirty="0" err="1"/>
              <a:t>tangan</a:t>
            </a:r>
            <a:r>
              <a:rPr lang="en-ID" dirty="0"/>
              <a:t>/</a:t>
            </a:r>
            <a:r>
              <a:rPr lang="en-ID" dirty="0" err="1"/>
              <a:t>ciluk</a:t>
            </a:r>
            <a:r>
              <a:rPr lang="en-ID" dirty="0"/>
              <a:t> baa.</a:t>
            </a:r>
          </a:p>
          <a:p>
            <a:r>
              <a:rPr lang="en-ID" dirty="0" err="1"/>
              <a:t>Bergembira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melempar</a:t>
            </a:r>
            <a:r>
              <a:rPr lang="en-ID" dirty="0"/>
              <a:t> </a:t>
            </a:r>
            <a:r>
              <a:rPr lang="en-ID" dirty="0" err="1"/>
              <a:t>benda</a:t>
            </a:r>
            <a:r>
              <a:rPr lang="en-ID" dirty="0"/>
              <a:t>.</a:t>
            </a:r>
          </a:p>
          <a:p>
            <a:r>
              <a:rPr lang="en-ID" dirty="0" err="1"/>
              <a:t>Makan</a:t>
            </a:r>
            <a:r>
              <a:rPr lang="en-ID" dirty="0"/>
              <a:t> </a:t>
            </a:r>
            <a:r>
              <a:rPr lang="en-ID" dirty="0" err="1"/>
              <a:t>kue</a:t>
            </a:r>
            <a:r>
              <a:rPr lang="en-ID" dirty="0"/>
              <a:t> </a:t>
            </a:r>
            <a:r>
              <a:rPr lang="en-ID" dirty="0" err="1"/>
              <a:t>sendiri</a:t>
            </a:r>
            <a:r>
              <a:rPr lang="en-ID" dirty="0"/>
              <a:t>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D7A0E0-C1AD-43AA-9ACF-F02F00A33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5341" y="1"/>
            <a:ext cx="2526458" cy="89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32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27A3C-7FC8-5641-B818-3AA5E1037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Tahapan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bayi</a:t>
            </a:r>
            <a:r>
              <a:rPr lang="en-ID" dirty="0"/>
              <a:t> </a:t>
            </a:r>
            <a:r>
              <a:rPr lang="en-ID" dirty="0" err="1"/>
              <a:t>menurut</a:t>
            </a:r>
            <a:r>
              <a:rPr lang="en-ID" dirty="0"/>
              <a:t> </a:t>
            </a:r>
            <a:r>
              <a:rPr lang="en-ID" dirty="0" err="1"/>
              <a:t>umur</a:t>
            </a:r>
            <a:r>
              <a:rPr lang="en-ID" dirty="0"/>
              <a:t>: 9-12 </a:t>
            </a:r>
            <a:r>
              <a:rPr lang="en-ID" dirty="0" err="1"/>
              <a:t>bulan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E9B25-9FAD-8348-83C3-F62D6C4BE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5561" y="1977985"/>
            <a:ext cx="6876690" cy="4596470"/>
          </a:xfrm>
        </p:spPr>
        <p:txBody>
          <a:bodyPr>
            <a:normAutofit fontScale="92500" lnSpcReduction="20000"/>
          </a:bodyPr>
          <a:lstStyle/>
          <a:p>
            <a:r>
              <a:rPr lang="en-ID" dirty="0" err="1"/>
              <a:t>Mengangkat</a:t>
            </a:r>
            <a:r>
              <a:rPr lang="en-ID" dirty="0"/>
              <a:t> </a:t>
            </a:r>
            <a:r>
              <a:rPr lang="en-ID" dirty="0" err="1"/>
              <a:t>benda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posisi</a:t>
            </a:r>
            <a:r>
              <a:rPr lang="en-ID" dirty="0"/>
              <a:t> </a:t>
            </a:r>
            <a:r>
              <a:rPr lang="en-ID" dirty="0" err="1"/>
              <a:t>berdiri</a:t>
            </a:r>
            <a:r>
              <a:rPr lang="en-ID" dirty="0"/>
              <a:t>.</a:t>
            </a:r>
          </a:p>
          <a:p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berdiri</a:t>
            </a:r>
            <a:r>
              <a:rPr lang="en-ID" dirty="0"/>
              <a:t> </a:t>
            </a:r>
            <a:r>
              <a:rPr lang="en-ID" dirty="0" err="1"/>
              <a:t>selama</a:t>
            </a:r>
            <a:r>
              <a:rPr lang="en-ID" dirty="0"/>
              <a:t> 30 </a:t>
            </a:r>
            <a:r>
              <a:rPr lang="en-ID" dirty="0" err="1"/>
              <a:t>detik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berpegangan</a:t>
            </a:r>
            <a:r>
              <a:rPr lang="en-ID" dirty="0"/>
              <a:t> di </a:t>
            </a:r>
            <a:r>
              <a:rPr lang="en-ID" dirty="0" err="1"/>
              <a:t>kursi</a:t>
            </a:r>
            <a:r>
              <a:rPr lang="en-ID" dirty="0"/>
              <a:t>.</a:t>
            </a:r>
          </a:p>
          <a:p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berjalan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dituntun</a:t>
            </a:r>
            <a:r>
              <a:rPr lang="en-ID" dirty="0"/>
              <a:t>.</a:t>
            </a:r>
          </a:p>
          <a:p>
            <a:r>
              <a:rPr lang="en-ID" dirty="0" err="1"/>
              <a:t>Mengulurkan</a:t>
            </a:r>
            <a:r>
              <a:rPr lang="en-ID" dirty="0"/>
              <a:t> </a:t>
            </a:r>
            <a:r>
              <a:rPr lang="en-ID" dirty="0" err="1"/>
              <a:t>lengan</a:t>
            </a:r>
            <a:r>
              <a:rPr lang="en-ID" dirty="0"/>
              <a:t>/</a:t>
            </a:r>
            <a:r>
              <a:rPr lang="en-ID" dirty="0" err="1"/>
              <a:t>badan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meraih</a:t>
            </a:r>
            <a:r>
              <a:rPr lang="en-ID" dirty="0"/>
              <a:t> </a:t>
            </a:r>
            <a:r>
              <a:rPr lang="en-ID" dirty="0" err="1"/>
              <a:t>mainan</a:t>
            </a:r>
            <a:r>
              <a:rPr lang="en-ID" dirty="0"/>
              <a:t> yang </a:t>
            </a:r>
            <a:r>
              <a:rPr lang="en-ID" dirty="0" err="1"/>
              <a:t>diinginkan</a:t>
            </a:r>
            <a:r>
              <a:rPr lang="en-ID" dirty="0"/>
              <a:t>.</a:t>
            </a:r>
          </a:p>
          <a:p>
            <a:r>
              <a:rPr lang="en-ID" dirty="0" err="1"/>
              <a:t>Mengenggam</a:t>
            </a:r>
            <a:r>
              <a:rPr lang="en-ID" dirty="0"/>
              <a:t> </a:t>
            </a:r>
            <a:r>
              <a:rPr lang="en-ID" dirty="0" err="1"/>
              <a:t>erat</a:t>
            </a:r>
            <a:r>
              <a:rPr lang="en-ID" dirty="0"/>
              <a:t> </a:t>
            </a:r>
            <a:r>
              <a:rPr lang="en-ID" dirty="0" err="1"/>
              <a:t>pensil</a:t>
            </a:r>
            <a:r>
              <a:rPr lang="en-ID" dirty="0"/>
              <a:t>.</a:t>
            </a:r>
          </a:p>
          <a:p>
            <a:r>
              <a:rPr lang="en-ID" dirty="0" err="1"/>
              <a:t>Memasukkan</a:t>
            </a:r>
            <a:r>
              <a:rPr lang="en-ID" dirty="0"/>
              <a:t> </a:t>
            </a:r>
            <a:r>
              <a:rPr lang="en-ID" dirty="0" err="1"/>
              <a:t>benda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mulut</a:t>
            </a:r>
            <a:r>
              <a:rPr lang="en-ID" dirty="0"/>
              <a:t>.</a:t>
            </a:r>
          </a:p>
          <a:p>
            <a:r>
              <a:rPr lang="en-ID" dirty="0" err="1"/>
              <a:t>Mengulang</a:t>
            </a:r>
            <a:r>
              <a:rPr lang="en-ID" dirty="0"/>
              <a:t> </a:t>
            </a:r>
            <a:r>
              <a:rPr lang="en-ID" dirty="0" err="1"/>
              <a:t>menirukan</a:t>
            </a:r>
            <a:r>
              <a:rPr lang="en-ID" dirty="0"/>
              <a:t> </a:t>
            </a:r>
            <a:r>
              <a:rPr lang="en-ID" dirty="0" err="1"/>
              <a:t>bunyi</a:t>
            </a:r>
            <a:r>
              <a:rPr lang="en-ID" dirty="0"/>
              <a:t> yang </a:t>
            </a:r>
            <a:r>
              <a:rPr lang="en-ID" dirty="0" err="1"/>
              <a:t>didengarkan</a:t>
            </a:r>
            <a:r>
              <a:rPr lang="en-ID" dirty="0"/>
              <a:t>.</a:t>
            </a:r>
          </a:p>
          <a:p>
            <a:r>
              <a:rPr lang="en-ID" dirty="0" err="1"/>
              <a:t>Menyebut</a:t>
            </a:r>
            <a:r>
              <a:rPr lang="en-ID" dirty="0"/>
              <a:t> 2-3 </a:t>
            </a:r>
            <a:r>
              <a:rPr lang="en-ID" dirty="0" err="1"/>
              <a:t>suku</a:t>
            </a:r>
            <a:r>
              <a:rPr lang="en-ID" dirty="0"/>
              <a:t> kata yang </a:t>
            </a:r>
            <a:r>
              <a:rPr lang="en-ID" dirty="0" err="1"/>
              <a:t>sama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arti</a:t>
            </a:r>
            <a:r>
              <a:rPr lang="en-ID" dirty="0"/>
              <a:t>.</a:t>
            </a:r>
          </a:p>
          <a:p>
            <a:r>
              <a:rPr lang="en-ID" dirty="0" err="1"/>
              <a:t>Mengeksplorasi</a:t>
            </a:r>
            <a:r>
              <a:rPr lang="en-ID" dirty="0"/>
              <a:t> </a:t>
            </a:r>
            <a:r>
              <a:rPr lang="en-ID" dirty="0" err="1"/>
              <a:t>sekitar</a:t>
            </a:r>
            <a:r>
              <a:rPr lang="en-ID" dirty="0"/>
              <a:t>, </a:t>
            </a:r>
            <a:r>
              <a:rPr lang="en-ID" dirty="0" err="1"/>
              <a:t>ingin</a:t>
            </a:r>
            <a:r>
              <a:rPr lang="en-ID" dirty="0"/>
              <a:t> tau, </a:t>
            </a:r>
            <a:r>
              <a:rPr lang="en-ID" dirty="0" err="1"/>
              <a:t>ingin</a:t>
            </a:r>
            <a:r>
              <a:rPr lang="en-ID" dirty="0"/>
              <a:t> </a:t>
            </a:r>
            <a:r>
              <a:rPr lang="en-ID" dirty="0" err="1"/>
              <a:t>menyentuh</a:t>
            </a:r>
            <a:r>
              <a:rPr lang="en-ID" dirty="0"/>
              <a:t> </a:t>
            </a:r>
            <a:r>
              <a:rPr lang="en-ID" dirty="0" err="1"/>
              <a:t>apa</a:t>
            </a:r>
            <a:r>
              <a:rPr lang="en-ID" dirty="0"/>
              <a:t> </a:t>
            </a:r>
            <a:r>
              <a:rPr lang="en-ID" dirty="0" err="1"/>
              <a:t>saja</a:t>
            </a:r>
            <a:r>
              <a:rPr lang="en-ID" dirty="0"/>
              <a:t>.</a:t>
            </a:r>
          </a:p>
          <a:p>
            <a:r>
              <a:rPr lang="en-ID" dirty="0" err="1"/>
              <a:t>Beraksi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suara</a:t>
            </a:r>
            <a:r>
              <a:rPr lang="en-ID" dirty="0"/>
              <a:t> yang </a:t>
            </a:r>
            <a:r>
              <a:rPr lang="en-ID" dirty="0" err="1"/>
              <a:t>perlahan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bisikan</a:t>
            </a:r>
            <a:r>
              <a:rPr lang="en-ID" dirty="0"/>
              <a:t>.</a:t>
            </a:r>
          </a:p>
          <a:p>
            <a:r>
              <a:rPr lang="en-ID" dirty="0" err="1"/>
              <a:t>Senang</a:t>
            </a:r>
            <a:r>
              <a:rPr lang="en-ID" dirty="0"/>
              <a:t> </a:t>
            </a:r>
            <a:r>
              <a:rPr lang="en-ID" dirty="0" err="1"/>
              <a:t>diajak</a:t>
            </a:r>
            <a:r>
              <a:rPr lang="en-ID" dirty="0"/>
              <a:t> </a:t>
            </a:r>
            <a:r>
              <a:rPr lang="en-ID" dirty="0" err="1"/>
              <a:t>bermain</a:t>
            </a:r>
            <a:r>
              <a:rPr lang="en-ID" dirty="0"/>
              <a:t> “CILUK BAA”.</a:t>
            </a:r>
          </a:p>
          <a:p>
            <a:r>
              <a:rPr lang="en-ID" dirty="0" err="1"/>
              <a:t>Mengenal</a:t>
            </a:r>
            <a:r>
              <a:rPr lang="en-ID" dirty="0"/>
              <a:t> </a:t>
            </a:r>
            <a:r>
              <a:rPr lang="en-ID" dirty="0" err="1"/>
              <a:t>anggota</a:t>
            </a:r>
            <a:r>
              <a:rPr lang="en-ID" dirty="0"/>
              <a:t> </a:t>
            </a:r>
            <a:r>
              <a:rPr lang="en-ID" dirty="0" err="1"/>
              <a:t>keluarga</a:t>
            </a:r>
            <a:r>
              <a:rPr lang="en-ID" dirty="0"/>
              <a:t>, </a:t>
            </a:r>
            <a:r>
              <a:rPr lang="en-ID" dirty="0" err="1"/>
              <a:t>takut</a:t>
            </a:r>
            <a:r>
              <a:rPr lang="en-ID" dirty="0"/>
              <a:t> </a:t>
            </a:r>
            <a:r>
              <a:rPr lang="en-ID" dirty="0" err="1"/>
              <a:t>pada</a:t>
            </a:r>
            <a:r>
              <a:rPr lang="en-ID" dirty="0"/>
              <a:t> orang yang </a:t>
            </a:r>
            <a:r>
              <a:rPr lang="en-ID" dirty="0" err="1"/>
              <a:t>belum</a:t>
            </a:r>
            <a:r>
              <a:rPr lang="en-ID" dirty="0"/>
              <a:t> </a:t>
            </a:r>
            <a:r>
              <a:rPr lang="en-ID" dirty="0" err="1"/>
              <a:t>dikenali</a:t>
            </a:r>
            <a:r>
              <a:rPr lang="en-ID" dirty="0"/>
              <a:t>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581026-ECA2-4E50-A249-C171B06A2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5341" y="1"/>
            <a:ext cx="2526458" cy="89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14922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4953</TotalTime>
  <Words>1345</Words>
  <Application>Microsoft Office PowerPoint</Application>
  <PresentationFormat>Widescreen</PresentationFormat>
  <Paragraphs>133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Trebuchet MS</vt:lpstr>
      <vt:lpstr>Wingdings 3</vt:lpstr>
      <vt:lpstr>Facet</vt:lpstr>
      <vt:lpstr>Perkembangan Bayi &amp; Balita</vt:lpstr>
      <vt:lpstr>Ciri-ciri dan prinsip tumbuh kembang (1)</vt:lpstr>
      <vt:lpstr>Ciri-ciri dan prinsip tumbuh kembang (2)</vt:lpstr>
      <vt:lpstr>Ciri-ciri dan prinsip tumbuh kembang (3)</vt:lpstr>
      <vt:lpstr>Aspek perkembangan yang dipantau</vt:lpstr>
      <vt:lpstr>Tahapan perkembangan bayi menurut umur: 0-3 bulan </vt:lpstr>
      <vt:lpstr>Tahapan perkembangan bayi menurut umur: 3-6 bulan</vt:lpstr>
      <vt:lpstr>Tahapan perkembangan bayi menurut umur: 6-9 bulan</vt:lpstr>
      <vt:lpstr>Tahapan perkembangan bayi menurut umur: 9-12 bulan</vt:lpstr>
      <vt:lpstr>Tahapan perkembangan anak menurut umur: 12-18 bulan</vt:lpstr>
      <vt:lpstr>Tahapan perkembangan anak menurut umur: 18-24 bulan</vt:lpstr>
      <vt:lpstr>Tahapan perkembangan anak menurut umur: 24-36 bulan</vt:lpstr>
      <vt:lpstr>Tahapan perkembangan anak menurut umur: 36-48 bulan</vt:lpstr>
      <vt:lpstr>Tahapan perkembangan anak menurut umur: 48-60 bulan</vt:lpstr>
      <vt:lpstr>Bahan Diskusi</vt:lpstr>
      <vt:lpstr>Sekian dan 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Pertumbuhan Bayi</dc:title>
  <dc:creator>Microsoft Office User</dc:creator>
  <cp:lastModifiedBy>Septi Lidya</cp:lastModifiedBy>
  <cp:revision>30</cp:revision>
  <cp:lastPrinted>2020-10-13T16:45:01Z</cp:lastPrinted>
  <dcterms:created xsi:type="dcterms:W3CDTF">2020-10-08T02:19:30Z</dcterms:created>
  <dcterms:modified xsi:type="dcterms:W3CDTF">2020-11-11T18:30:14Z</dcterms:modified>
</cp:coreProperties>
</file>