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99" r:id="rId3"/>
    <p:sldId id="303" r:id="rId4"/>
    <p:sldId id="304" r:id="rId5"/>
    <p:sldId id="305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1" r:id="rId14"/>
    <p:sldId id="302" r:id="rId15"/>
    <p:sldId id="30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808"/>
  </p:normalViewPr>
  <p:slideViewPr>
    <p:cSldViewPr snapToGrid="0" snapToObjects="1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8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65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4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6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7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9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5E33-9631-5544-A443-0B74519E7AD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6906B3-BB87-EE4E-BB78-BA8D1D3A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0F60-DBA9-8741-8D2B-171E91FD5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213" y="450214"/>
            <a:ext cx="4947388" cy="2825253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&amp; </a:t>
            </a:r>
            <a:r>
              <a:rPr lang="en-US" dirty="0" err="1"/>
              <a:t>Balita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03D3C-DDB9-F749-AFD2-913067F6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1" y="4103348"/>
            <a:ext cx="7429500" cy="1655762"/>
          </a:xfrm>
        </p:spPr>
        <p:txBody>
          <a:bodyPr/>
          <a:lstStyle/>
          <a:p>
            <a:r>
              <a:rPr lang="en-US" dirty="0"/>
              <a:t>Ir. Ahmad </a:t>
            </a:r>
            <a:r>
              <a:rPr lang="en-US" dirty="0" err="1"/>
              <a:t>Syafiq</a:t>
            </a:r>
            <a:r>
              <a:rPr lang="en-US" dirty="0"/>
              <a:t>, MSc, PhD</a:t>
            </a:r>
          </a:p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Kesmas</a:t>
            </a:r>
            <a:r>
              <a:rPr lang="en-US" dirty="0"/>
              <a:t>, FKM UI</a:t>
            </a:r>
          </a:p>
          <a:p>
            <a:r>
              <a:rPr lang="en-US" dirty="0" err="1"/>
              <a:t>Oktober</a:t>
            </a:r>
            <a:r>
              <a:rPr lang="en-US" dirty="0"/>
              <a:t>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F03E1-3CF9-3F47-96D8-19707C6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8408"/>
            <a:ext cx="3429000" cy="4978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0FEEA-038B-49FC-BE40-45CA8939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12-18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08" y="1930400"/>
            <a:ext cx="6876690" cy="4430215"/>
          </a:xfrm>
        </p:spPr>
        <p:txBody>
          <a:bodyPr>
            <a:normAutofit/>
          </a:bodyPr>
          <a:lstStyle/>
          <a:p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berpegangan</a:t>
            </a:r>
            <a:r>
              <a:rPr lang="en-ID" dirty="0"/>
              <a:t>.</a:t>
            </a:r>
          </a:p>
          <a:p>
            <a:r>
              <a:rPr lang="en-ID" dirty="0" err="1"/>
              <a:t>Membungkuk</a:t>
            </a:r>
            <a:r>
              <a:rPr lang="en-ID" dirty="0"/>
              <a:t> </a:t>
            </a:r>
            <a:r>
              <a:rPr lang="en-ID" dirty="0" err="1"/>
              <a:t>memungut</a:t>
            </a:r>
            <a:r>
              <a:rPr lang="en-ID" dirty="0"/>
              <a:t> </a:t>
            </a:r>
            <a:r>
              <a:rPr lang="en-ID" dirty="0" err="1"/>
              <a:t>mainan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.</a:t>
            </a:r>
          </a:p>
          <a:p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mundur</a:t>
            </a:r>
            <a:r>
              <a:rPr lang="en-ID" dirty="0"/>
              <a:t> 5 </a:t>
            </a:r>
            <a:r>
              <a:rPr lang="en-ID" dirty="0" err="1"/>
              <a:t>langkah</a:t>
            </a:r>
            <a:r>
              <a:rPr lang="en-ID" dirty="0"/>
              <a:t>.</a:t>
            </a:r>
          </a:p>
          <a:p>
            <a:r>
              <a:rPr lang="en-ID" dirty="0" err="1"/>
              <a:t>Memanggil</a:t>
            </a:r>
            <a:r>
              <a:rPr lang="en-ID" dirty="0"/>
              <a:t> ayah </a:t>
            </a:r>
            <a:r>
              <a:rPr lang="en-ID" dirty="0" err="1"/>
              <a:t>dengan</a:t>
            </a:r>
            <a:r>
              <a:rPr lang="en-ID" dirty="0"/>
              <a:t> kata “papa”. </a:t>
            </a:r>
            <a:r>
              <a:rPr lang="en-ID" dirty="0" err="1"/>
              <a:t>Memanggil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kata “mama”</a:t>
            </a:r>
          </a:p>
          <a:p>
            <a:r>
              <a:rPr lang="en-ID" dirty="0" err="1"/>
              <a:t>Menumpuk</a:t>
            </a:r>
            <a:r>
              <a:rPr lang="en-ID" dirty="0"/>
              <a:t> 2 </a:t>
            </a:r>
            <a:r>
              <a:rPr lang="en-ID" dirty="0" err="1"/>
              <a:t>kubus</a:t>
            </a:r>
            <a:r>
              <a:rPr lang="en-ID" dirty="0"/>
              <a:t>.</a:t>
            </a:r>
          </a:p>
          <a:p>
            <a:r>
              <a:rPr lang="en-ID" dirty="0" err="1"/>
              <a:t>Memasukkan</a:t>
            </a:r>
            <a:r>
              <a:rPr lang="en-ID" dirty="0"/>
              <a:t> </a:t>
            </a:r>
            <a:r>
              <a:rPr lang="en-ID" dirty="0" err="1"/>
              <a:t>kubus</a:t>
            </a:r>
            <a:r>
              <a:rPr lang="en-ID" dirty="0"/>
              <a:t> di </a:t>
            </a:r>
            <a:r>
              <a:rPr lang="en-ID" dirty="0" err="1"/>
              <a:t>kotak</a:t>
            </a:r>
            <a:r>
              <a:rPr lang="en-ID" dirty="0"/>
              <a:t>.</a:t>
            </a:r>
          </a:p>
          <a:p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menangis</a:t>
            </a:r>
            <a:r>
              <a:rPr lang="en-ID" dirty="0"/>
              <a:t>/</a:t>
            </a:r>
            <a:r>
              <a:rPr lang="en-ID" dirty="0" err="1"/>
              <a:t>merengek</a:t>
            </a:r>
            <a:r>
              <a:rPr lang="en-ID" dirty="0"/>
              <a:t>,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. </a:t>
            </a:r>
          </a:p>
          <a:p>
            <a:r>
              <a:rPr lang="en-ID" dirty="0" err="1"/>
              <a:t>Memperlihatkan</a:t>
            </a:r>
            <a:r>
              <a:rPr lang="en-ID" dirty="0"/>
              <a:t> rasa </a:t>
            </a:r>
            <a:r>
              <a:rPr lang="en-ID" dirty="0" err="1"/>
              <a:t>cemburu</a:t>
            </a:r>
            <a:r>
              <a:rPr lang="en-ID" dirty="0"/>
              <a:t>/</a:t>
            </a:r>
            <a:r>
              <a:rPr lang="en-ID" dirty="0" err="1"/>
              <a:t>bersaing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CEE53-7F69-44FF-90CD-DB8DEDD7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18-24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67" y="1930400"/>
            <a:ext cx="6876690" cy="4430215"/>
          </a:xfrm>
        </p:spPr>
        <p:txBody>
          <a:bodyPr>
            <a:normAutofit lnSpcReduction="10000"/>
          </a:bodyPr>
          <a:lstStyle/>
          <a:p>
            <a:r>
              <a:rPr lang="en-ID" sz="2000" dirty="0" err="1"/>
              <a:t>Berdiri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berpegangan</a:t>
            </a:r>
            <a:r>
              <a:rPr lang="en-ID" sz="2000" dirty="0"/>
              <a:t> </a:t>
            </a:r>
            <a:r>
              <a:rPr lang="en-ID" sz="2000" dirty="0" err="1"/>
              <a:t>selama</a:t>
            </a:r>
            <a:r>
              <a:rPr lang="en-ID" sz="2000" dirty="0"/>
              <a:t> 30 </a:t>
            </a:r>
            <a:r>
              <a:rPr lang="en-ID" sz="2000" dirty="0" err="1"/>
              <a:t>detik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Berjalan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terhuyung-huyung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Bertepuk</a:t>
            </a:r>
            <a:r>
              <a:rPr lang="en-ID" sz="2000" dirty="0"/>
              <a:t> </a:t>
            </a:r>
            <a:r>
              <a:rPr lang="en-ID" sz="2000" dirty="0" err="1"/>
              <a:t>tangan</a:t>
            </a:r>
            <a:r>
              <a:rPr lang="en-ID" sz="2000" dirty="0"/>
              <a:t>, </a:t>
            </a:r>
            <a:r>
              <a:rPr lang="en-ID" sz="2000" dirty="0" err="1"/>
              <a:t>melambai-lambai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Menumpuk</a:t>
            </a:r>
            <a:r>
              <a:rPr lang="en-ID" sz="2000" dirty="0"/>
              <a:t> 4 </a:t>
            </a:r>
            <a:r>
              <a:rPr lang="en-ID" sz="2000" dirty="0" err="1"/>
              <a:t>buah</a:t>
            </a:r>
            <a:r>
              <a:rPr lang="en-ID" sz="2000" dirty="0"/>
              <a:t> </a:t>
            </a:r>
            <a:r>
              <a:rPr lang="en-ID" sz="2000" dirty="0" err="1"/>
              <a:t>kubus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Memungut</a:t>
            </a:r>
            <a:r>
              <a:rPr lang="en-ID" sz="2000" dirty="0"/>
              <a:t> </a:t>
            </a:r>
            <a:r>
              <a:rPr lang="en-ID" sz="2000" dirty="0" err="1"/>
              <a:t>benda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jari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jari</a:t>
            </a:r>
            <a:r>
              <a:rPr lang="en-ID" sz="2000" dirty="0"/>
              <a:t> </a:t>
            </a:r>
            <a:r>
              <a:rPr lang="en-ID" sz="2000" dirty="0" err="1"/>
              <a:t>telunjuk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Menggelindingkan</a:t>
            </a:r>
            <a:r>
              <a:rPr lang="en-ID" sz="2000" dirty="0"/>
              <a:t> bola </a:t>
            </a:r>
            <a:r>
              <a:rPr lang="en-ID" sz="2000" dirty="0" err="1"/>
              <a:t>kearah</a:t>
            </a:r>
            <a:r>
              <a:rPr lang="en-ID" sz="2000" dirty="0"/>
              <a:t> </a:t>
            </a:r>
            <a:r>
              <a:rPr lang="en-ID" sz="2000" dirty="0" err="1"/>
              <a:t>sasaran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Menyebut</a:t>
            </a:r>
            <a:r>
              <a:rPr lang="en-ID" sz="2000" dirty="0"/>
              <a:t> 3-6 kata yang </a:t>
            </a:r>
            <a:r>
              <a:rPr lang="en-ID" sz="2000" dirty="0" err="1"/>
              <a:t>mempunyai</a:t>
            </a:r>
            <a:r>
              <a:rPr lang="en-ID" sz="2000" dirty="0"/>
              <a:t> </a:t>
            </a:r>
            <a:r>
              <a:rPr lang="en-ID" sz="2000" dirty="0" err="1"/>
              <a:t>arti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Membantu</a:t>
            </a:r>
            <a:r>
              <a:rPr lang="en-ID" sz="2000" dirty="0"/>
              <a:t>/</a:t>
            </a:r>
            <a:r>
              <a:rPr lang="en-ID" sz="2000" dirty="0" err="1"/>
              <a:t>menirukan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tangga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Memegang</a:t>
            </a:r>
            <a:r>
              <a:rPr lang="en-ID" sz="2000" dirty="0"/>
              <a:t> </a:t>
            </a:r>
            <a:r>
              <a:rPr lang="en-ID" sz="2000" dirty="0" err="1"/>
              <a:t>cangkir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, </a:t>
            </a:r>
            <a:r>
              <a:rPr lang="en-ID" sz="2000" dirty="0" err="1"/>
              <a:t>belajar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- </a:t>
            </a:r>
            <a:r>
              <a:rPr lang="en-ID" sz="2000" dirty="0" err="1"/>
              <a:t>minum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1395A-D3F5-44CA-866A-C44FD5BB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3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24-36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209" y="1930400"/>
            <a:ext cx="6876690" cy="4560844"/>
          </a:xfrm>
        </p:spPr>
        <p:txBody>
          <a:bodyPr>
            <a:normAutofit/>
          </a:bodyPr>
          <a:lstStyle/>
          <a:p>
            <a:r>
              <a:rPr lang="en-ID" dirty="0" err="1"/>
              <a:t>Jalan</a:t>
            </a:r>
            <a:r>
              <a:rPr lang="en-ID" dirty="0"/>
              <a:t> naik </a:t>
            </a:r>
            <a:r>
              <a:rPr lang="en-ID" dirty="0" err="1"/>
              <a:t>tangga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sendal </a:t>
            </a:r>
            <a:r>
              <a:rPr lang="en-ID" dirty="0" err="1"/>
              <a:t>kecil</a:t>
            </a:r>
            <a:r>
              <a:rPr lang="en-ID" dirty="0"/>
              <a:t>.</a:t>
            </a:r>
          </a:p>
          <a:p>
            <a:r>
              <a:rPr lang="en-ID" dirty="0" err="1"/>
              <a:t>Mencoret-coret</a:t>
            </a:r>
            <a:r>
              <a:rPr lang="en-ID" dirty="0"/>
              <a:t> </a:t>
            </a:r>
            <a:r>
              <a:rPr lang="en-ID" dirty="0" err="1"/>
              <a:t>pensil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kertas</a:t>
            </a:r>
            <a:r>
              <a:rPr lang="en-ID" dirty="0"/>
              <a:t>.</a:t>
            </a:r>
          </a:p>
          <a:p>
            <a:r>
              <a:rPr lang="en-ID" dirty="0" err="1"/>
              <a:t>Bicara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2 kata.</a:t>
            </a:r>
          </a:p>
          <a:p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1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tubuhnya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.</a:t>
            </a:r>
          </a:p>
          <a:p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2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.</a:t>
            </a:r>
          </a:p>
          <a:p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memungut</a:t>
            </a:r>
            <a:r>
              <a:rPr lang="en-ID" dirty="0"/>
              <a:t> </a:t>
            </a:r>
            <a:r>
              <a:rPr lang="en-ID" dirty="0" err="1"/>
              <a:t>mainannya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mengangkat</a:t>
            </a:r>
            <a:r>
              <a:rPr lang="en-ID" dirty="0"/>
              <a:t> </a:t>
            </a:r>
            <a:r>
              <a:rPr lang="en-ID" dirty="0" err="1"/>
              <a:t>piring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.</a:t>
            </a:r>
          </a:p>
          <a:p>
            <a:r>
              <a:rPr lang="en-ID" dirty="0" err="1"/>
              <a:t>Makan</a:t>
            </a:r>
            <a:r>
              <a:rPr lang="en-ID" dirty="0"/>
              <a:t> nasi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tumpah</a:t>
            </a:r>
            <a:r>
              <a:rPr lang="en-ID" dirty="0"/>
              <a:t>.</a:t>
            </a:r>
          </a:p>
          <a:p>
            <a:r>
              <a:rPr lang="en-ID" dirty="0" err="1"/>
              <a:t>Melepas</a:t>
            </a:r>
            <a:r>
              <a:rPr lang="en-ID" dirty="0"/>
              <a:t> </a:t>
            </a:r>
            <a:r>
              <a:rPr lang="en-ID" dirty="0" err="1"/>
              <a:t>pakaiannya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F9BBF-1073-4FF2-9367-18970321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36-48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345" y="1930400"/>
            <a:ext cx="6876690" cy="4596470"/>
          </a:xfrm>
        </p:spPr>
        <p:txBody>
          <a:bodyPr>
            <a:normAutofit/>
          </a:bodyPr>
          <a:lstStyle/>
          <a:p>
            <a:r>
              <a:rPr lang="en-ID" dirty="0" err="1"/>
              <a:t>Berdiri</a:t>
            </a:r>
            <a:r>
              <a:rPr lang="en-ID" dirty="0"/>
              <a:t> 1 kaki 2 </a:t>
            </a:r>
            <a:r>
              <a:rPr lang="en-ID" dirty="0" err="1"/>
              <a:t>detik</a:t>
            </a:r>
            <a:r>
              <a:rPr lang="en-ID" dirty="0"/>
              <a:t>.</a:t>
            </a:r>
          </a:p>
          <a:p>
            <a:r>
              <a:rPr lang="en-ID" dirty="0" err="1"/>
              <a:t>Melompat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kaki </a:t>
            </a:r>
            <a:r>
              <a:rPr lang="en-ID" dirty="0" err="1"/>
              <a:t>diangkat</a:t>
            </a:r>
            <a:r>
              <a:rPr lang="en-ID" dirty="0"/>
              <a:t>.</a:t>
            </a:r>
          </a:p>
          <a:p>
            <a:r>
              <a:rPr lang="en-ID" dirty="0" err="1"/>
              <a:t>Mengayuh</a:t>
            </a:r>
            <a:r>
              <a:rPr lang="en-ID" dirty="0"/>
              <a:t> </a:t>
            </a:r>
            <a:r>
              <a:rPr lang="en-ID" dirty="0" err="1"/>
              <a:t>sepeda</a:t>
            </a:r>
            <a:r>
              <a:rPr lang="en-ID" dirty="0"/>
              <a:t> </a:t>
            </a:r>
            <a:r>
              <a:rPr lang="en-ID" dirty="0" err="1"/>
              <a:t>roda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.</a:t>
            </a:r>
          </a:p>
          <a:p>
            <a:r>
              <a:rPr lang="en-ID" dirty="0" err="1"/>
              <a:t>Menggambar</a:t>
            </a:r>
            <a:r>
              <a:rPr lang="en-ID" dirty="0"/>
              <a:t> </a:t>
            </a:r>
            <a:r>
              <a:rPr lang="en-ID" dirty="0" err="1"/>
              <a:t>garis</a:t>
            </a:r>
            <a:r>
              <a:rPr lang="en-ID" dirty="0"/>
              <a:t> </a:t>
            </a:r>
            <a:r>
              <a:rPr lang="en-ID" dirty="0" err="1"/>
              <a:t>lurus</a:t>
            </a:r>
            <a:r>
              <a:rPr lang="en-ID" dirty="0"/>
              <a:t>.</a:t>
            </a:r>
          </a:p>
          <a:p>
            <a:r>
              <a:rPr lang="en-ID" dirty="0" err="1"/>
              <a:t>Menumpuk</a:t>
            </a:r>
            <a:r>
              <a:rPr lang="en-ID" dirty="0"/>
              <a:t> 8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kubus</a:t>
            </a:r>
            <a:r>
              <a:rPr lang="en-ID" dirty="0"/>
              <a:t>.</a:t>
            </a:r>
          </a:p>
          <a:p>
            <a:r>
              <a:rPr lang="en-ID" dirty="0" err="1"/>
              <a:t>Mengenal</a:t>
            </a:r>
            <a:r>
              <a:rPr lang="en-ID" dirty="0"/>
              <a:t> 2-4 </a:t>
            </a:r>
            <a:r>
              <a:rPr lang="en-ID" dirty="0" err="1"/>
              <a:t>warna</a:t>
            </a:r>
            <a:r>
              <a:rPr lang="en-ID" dirty="0"/>
              <a:t>.</a:t>
            </a:r>
          </a:p>
          <a:p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,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.</a:t>
            </a:r>
          </a:p>
          <a:p>
            <a:r>
              <a:rPr lang="en-ID" dirty="0" err="1"/>
              <a:t>Mengerti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kata di </a:t>
            </a:r>
            <a:r>
              <a:rPr lang="en-ID" dirty="0" err="1"/>
              <a:t>atas</a:t>
            </a:r>
            <a:r>
              <a:rPr lang="en-ID" dirty="0"/>
              <a:t>, di </a:t>
            </a:r>
            <a:r>
              <a:rPr lang="en-ID" dirty="0" err="1"/>
              <a:t>bawah</a:t>
            </a:r>
            <a:r>
              <a:rPr lang="en-ID" dirty="0"/>
              <a:t>, di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.</a:t>
            </a:r>
          </a:p>
          <a:p>
            <a:r>
              <a:rPr lang="en-ID" dirty="0" err="1"/>
              <a:t>Mencuci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mengeringkan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r>
              <a:rPr lang="en-ID" dirty="0" err="1"/>
              <a:t>Mengenakan</a:t>
            </a:r>
            <a:r>
              <a:rPr lang="en-ID" dirty="0"/>
              <a:t> </a:t>
            </a:r>
            <a:r>
              <a:rPr lang="en-ID" dirty="0" err="1"/>
              <a:t>celana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, </a:t>
            </a:r>
            <a:r>
              <a:rPr lang="en-ID" dirty="0" err="1"/>
              <a:t>kemeja</a:t>
            </a:r>
            <a:r>
              <a:rPr lang="en-ID" dirty="0"/>
              <a:t> </a:t>
            </a:r>
            <a:r>
              <a:rPr lang="en-ID" dirty="0" err="1"/>
              <a:t>baju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C44AE-FAE6-4C1A-BBBF-E73E41D7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A47-39C5-C044-82C7-98C1BECB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48-60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E243B-AE9A-284C-8CDB-28C27109B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071" y="1905953"/>
            <a:ext cx="3577062" cy="4374026"/>
          </a:xfrm>
        </p:spPr>
        <p:txBody>
          <a:bodyPr>
            <a:noAutofit/>
          </a:bodyPr>
          <a:lstStyle/>
          <a:p>
            <a:r>
              <a:rPr lang="en-ID" dirty="0" err="1"/>
              <a:t>Berdiri</a:t>
            </a:r>
            <a:r>
              <a:rPr lang="en-ID" dirty="0"/>
              <a:t> 1 kaki 6 </a:t>
            </a:r>
            <a:r>
              <a:rPr lang="en-ID" dirty="0" err="1"/>
              <a:t>detik</a:t>
            </a:r>
            <a:r>
              <a:rPr lang="en-ID" dirty="0"/>
              <a:t>.</a:t>
            </a:r>
          </a:p>
          <a:p>
            <a:r>
              <a:rPr lang="en-ID" dirty="0" err="1"/>
              <a:t>Melompat-lompat</a:t>
            </a:r>
            <a:r>
              <a:rPr lang="en-ID" dirty="0"/>
              <a:t> 1 kaki.</a:t>
            </a:r>
          </a:p>
          <a:p>
            <a:r>
              <a:rPr lang="en-ID" dirty="0" err="1"/>
              <a:t>Menari</a:t>
            </a:r>
            <a:r>
              <a:rPr lang="en-ID" dirty="0"/>
              <a:t>.</a:t>
            </a:r>
          </a:p>
          <a:p>
            <a:r>
              <a:rPr lang="en-ID" dirty="0" err="1"/>
              <a:t>Menggambar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silang</a:t>
            </a:r>
            <a:r>
              <a:rPr lang="en-ID" dirty="0"/>
              <a:t>.</a:t>
            </a:r>
          </a:p>
          <a:p>
            <a:r>
              <a:rPr lang="en-ID" dirty="0" err="1"/>
              <a:t>Menggambar</a:t>
            </a:r>
            <a:r>
              <a:rPr lang="en-ID" dirty="0"/>
              <a:t> </a:t>
            </a:r>
            <a:r>
              <a:rPr lang="en-ID" dirty="0" err="1"/>
              <a:t>lingkaran</a:t>
            </a:r>
            <a:r>
              <a:rPr lang="en-ID" dirty="0"/>
              <a:t>.</a:t>
            </a:r>
          </a:p>
          <a:p>
            <a:r>
              <a:rPr lang="en-ID" dirty="0" err="1"/>
              <a:t>Menggambar</a:t>
            </a:r>
            <a:r>
              <a:rPr lang="en-ID" dirty="0"/>
              <a:t> orang </a:t>
            </a:r>
            <a:r>
              <a:rPr lang="en-ID" dirty="0" err="1"/>
              <a:t>dengan</a:t>
            </a:r>
            <a:r>
              <a:rPr lang="en-ID" dirty="0"/>
              <a:t> 3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</a:t>
            </a:r>
          </a:p>
          <a:p>
            <a:r>
              <a:rPr lang="en-ID" dirty="0" err="1"/>
              <a:t>Mengancing</a:t>
            </a:r>
            <a:r>
              <a:rPr lang="en-ID" dirty="0"/>
              <a:t> </a:t>
            </a:r>
            <a:r>
              <a:rPr lang="en-ID" dirty="0" err="1"/>
              <a:t>baju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pakian</a:t>
            </a:r>
            <a:r>
              <a:rPr lang="en-ID" dirty="0"/>
              <a:t> </a:t>
            </a:r>
            <a:r>
              <a:rPr lang="en-ID" dirty="0" err="1"/>
              <a:t>boneka</a:t>
            </a:r>
            <a:r>
              <a:rPr lang="en-ID" dirty="0"/>
              <a:t>.</a:t>
            </a:r>
          </a:p>
          <a:p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di bantu.</a:t>
            </a:r>
          </a:p>
          <a:p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menyebut</a:t>
            </a:r>
            <a:r>
              <a:rPr lang="en-ID" dirty="0"/>
              <a:t> kata-kata </a:t>
            </a:r>
            <a:r>
              <a:rPr lang="en-ID" dirty="0" err="1"/>
              <a:t>baru</a:t>
            </a:r>
            <a:r>
              <a:rPr lang="en-ID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4EAC6-91C4-5F4C-BDF0-DD593A457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194" y="1905953"/>
            <a:ext cx="3578407" cy="4670908"/>
          </a:xfrm>
        </p:spPr>
        <p:txBody>
          <a:bodyPr>
            <a:normAutofit fontScale="85000" lnSpcReduction="20000"/>
          </a:bodyPr>
          <a:lstStyle/>
          <a:p>
            <a:r>
              <a:rPr lang="en-ID" sz="2100" dirty="0" err="1"/>
              <a:t>Senang</a:t>
            </a:r>
            <a:r>
              <a:rPr lang="en-ID" sz="2100" dirty="0"/>
              <a:t> </a:t>
            </a:r>
            <a:r>
              <a:rPr lang="en-ID" sz="2100" dirty="0" err="1"/>
              <a:t>bertanya</a:t>
            </a:r>
            <a:r>
              <a:rPr lang="en-ID" sz="2100" dirty="0"/>
              <a:t> </a:t>
            </a:r>
            <a:r>
              <a:rPr lang="en-ID" sz="2100" dirty="0" err="1"/>
              <a:t>tentang</a:t>
            </a:r>
            <a:r>
              <a:rPr lang="en-ID" sz="2100" dirty="0"/>
              <a:t> </a:t>
            </a:r>
            <a:r>
              <a:rPr lang="en-ID" sz="2100" dirty="0" err="1"/>
              <a:t>sesuatu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Menjawab</a:t>
            </a:r>
            <a:r>
              <a:rPr lang="en-ID" sz="2100" dirty="0"/>
              <a:t> </a:t>
            </a:r>
            <a:r>
              <a:rPr lang="en-ID" sz="2100" dirty="0" err="1"/>
              <a:t>pertanyaan</a:t>
            </a:r>
            <a:r>
              <a:rPr lang="en-ID" sz="2100" dirty="0"/>
              <a:t> </a:t>
            </a:r>
            <a:r>
              <a:rPr lang="en-ID" sz="2100" dirty="0" err="1"/>
              <a:t>dengan</a:t>
            </a:r>
            <a:r>
              <a:rPr lang="en-ID" sz="2100" dirty="0"/>
              <a:t> kata-kata yang </a:t>
            </a:r>
            <a:r>
              <a:rPr lang="en-ID" sz="2100" dirty="0" err="1"/>
              <a:t>benar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Bicara</a:t>
            </a:r>
            <a:r>
              <a:rPr lang="en-ID" sz="2100" dirty="0"/>
              <a:t> </a:t>
            </a:r>
            <a:r>
              <a:rPr lang="en-ID" sz="2100" dirty="0" err="1"/>
              <a:t>mudah</a:t>
            </a:r>
            <a:r>
              <a:rPr lang="en-ID" sz="2100" dirty="0"/>
              <a:t> </a:t>
            </a:r>
            <a:r>
              <a:rPr lang="en-ID" sz="2100" dirty="0" err="1"/>
              <a:t>dimengerti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Bisa</a:t>
            </a:r>
            <a:r>
              <a:rPr lang="en-ID" sz="2100" dirty="0"/>
              <a:t> </a:t>
            </a:r>
            <a:r>
              <a:rPr lang="en-ID" sz="2100" dirty="0" err="1"/>
              <a:t>membandingkan</a:t>
            </a:r>
            <a:r>
              <a:rPr lang="en-ID" sz="2100" dirty="0"/>
              <a:t>/</a:t>
            </a:r>
            <a:r>
              <a:rPr lang="en-ID" sz="2100" dirty="0" err="1"/>
              <a:t>membedakan</a:t>
            </a:r>
            <a:r>
              <a:rPr lang="en-ID" sz="2100" dirty="0"/>
              <a:t> </a:t>
            </a:r>
            <a:r>
              <a:rPr lang="en-ID" sz="2100" dirty="0" err="1"/>
              <a:t>sesuatu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ukuran</a:t>
            </a:r>
            <a:r>
              <a:rPr lang="en-ID" sz="2100" dirty="0"/>
              <a:t> </a:t>
            </a:r>
            <a:r>
              <a:rPr lang="en-ID" sz="2100" dirty="0" err="1"/>
              <a:t>dan</a:t>
            </a:r>
            <a:r>
              <a:rPr lang="en-ID" sz="2100" dirty="0"/>
              <a:t> </a:t>
            </a:r>
            <a:r>
              <a:rPr lang="en-ID" sz="2100" dirty="0" err="1"/>
              <a:t>bentuknya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Menyebut</a:t>
            </a:r>
            <a:r>
              <a:rPr lang="en-ID" sz="2100" dirty="0"/>
              <a:t> </a:t>
            </a:r>
            <a:r>
              <a:rPr lang="en-ID" sz="2100" dirty="0" err="1"/>
              <a:t>angka</a:t>
            </a:r>
            <a:r>
              <a:rPr lang="en-ID" sz="2100" dirty="0"/>
              <a:t>, </a:t>
            </a:r>
            <a:r>
              <a:rPr lang="en-ID" sz="2100" dirty="0" err="1"/>
              <a:t>menghitung</a:t>
            </a:r>
            <a:r>
              <a:rPr lang="en-ID" sz="2100" dirty="0"/>
              <a:t> </a:t>
            </a:r>
            <a:r>
              <a:rPr lang="en-ID" sz="2100" dirty="0" err="1"/>
              <a:t>jari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Menyebut</a:t>
            </a:r>
            <a:r>
              <a:rPr lang="en-ID" sz="2100" dirty="0"/>
              <a:t> </a:t>
            </a:r>
            <a:r>
              <a:rPr lang="en-ID" sz="2100" dirty="0" err="1"/>
              <a:t>nama-nama</a:t>
            </a:r>
            <a:r>
              <a:rPr lang="en-ID" sz="2100" dirty="0"/>
              <a:t> </a:t>
            </a:r>
            <a:r>
              <a:rPr lang="en-ID" sz="2100" dirty="0" err="1"/>
              <a:t>hari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Berpakaian</a:t>
            </a:r>
            <a:r>
              <a:rPr lang="en-ID" sz="2100" dirty="0"/>
              <a:t> </a:t>
            </a:r>
            <a:r>
              <a:rPr lang="en-ID" sz="2100" dirty="0" err="1"/>
              <a:t>sendiri</a:t>
            </a:r>
            <a:r>
              <a:rPr lang="en-ID" sz="2100" dirty="0"/>
              <a:t> </a:t>
            </a:r>
            <a:r>
              <a:rPr lang="en-ID" sz="2100" dirty="0" err="1"/>
              <a:t>tanpa</a:t>
            </a:r>
            <a:r>
              <a:rPr lang="en-ID" sz="2100" dirty="0"/>
              <a:t> </a:t>
            </a:r>
            <a:r>
              <a:rPr lang="en-ID" sz="2100" dirty="0" err="1"/>
              <a:t>dibantu</a:t>
            </a:r>
            <a:r>
              <a:rPr lang="en-ID" sz="2100" dirty="0"/>
              <a:t>.</a:t>
            </a:r>
          </a:p>
          <a:p>
            <a:r>
              <a:rPr lang="en-ID" sz="2100" dirty="0" err="1"/>
              <a:t>Bereaksi</a:t>
            </a:r>
            <a:r>
              <a:rPr lang="en-ID" sz="2100" dirty="0"/>
              <a:t> </a:t>
            </a:r>
            <a:r>
              <a:rPr lang="en-ID" sz="2100" dirty="0" err="1"/>
              <a:t>tenang</a:t>
            </a:r>
            <a:r>
              <a:rPr lang="en-ID" sz="2100" dirty="0"/>
              <a:t> </a:t>
            </a:r>
            <a:r>
              <a:rPr lang="en-ID" sz="2100" dirty="0" err="1"/>
              <a:t>dan</a:t>
            </a:r>
            <a:r>
              <a:rPr lang="en-ID" sz="2100" dirty="0"/>
              <a:t> </a:t>
            </a:r>
            <a:r>
              <a:rPr lang="en-ID" sz="2100" dirty="0" err="1"/>
              <a:t>tidak</a:t>
            </a:r>
            <a:r>
              <a:rPr lang="en-ID" sz="2100" dirty="0"/>
              <a:t> </a:t>
            </a:r>
            <a:r>
              <a:rPr lang="en-ID" sz="2100" dirty="0" err="1"/>
              <a:t>rewel</a:t>
            </a:r>
            <a:r>
              <a:rPr lang="en-ID" sz="2100" dirty="0"/>
              <a:t> </a:t>
            </a:r>
            <a:r>
              <a:rPr lang="en-ID" sz="2100" dirty="0" err="1"/>
              <a:t>ketika</a:t>
            </a:r>
            <a:r>
              <a:rPr lang="en-ID" sz="2100" dirty="0"/>
              <a:t> </a:t>
            </a:r>
            <a:r>
              <a:rPr lang="en-ID" sz="2100" dirty="0" err="1"/>
              <a:t>ditinggal</a:t>
            </a:r>
            <a:r>
              <a:rPr lang="en-ID" sz="2100" dirty="0"/>
              <a:t> </a:t>
            </a:r>
            <a:r>
              <a:rPr lang="en-ID" sz="2100" dirty="0" err="1"/>
              <a:t>ibu</a:t>
            </a:r>
            <a:r>
              <a:rPr lang="en-ID" sz="21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4286C-7640-470E-9217-0DA5DD3E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5D27-DD68-4CB4-9CAC-F7981873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Diskusi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0A3B-9054-45AB-89FB-FC2FC2DE2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596668" cy="3880772"/>
          </a:xfrm>
        </p:spPr>
        <p:txBody>
          <a:bodyPr/>
          <a:lstStyle/>
          <a:p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dan </a:t>
            </a:r>
            <a:r>
              <a:rPr lang="en-ID" dirty="0" err="1"/>
              <a:t>perkembangan</a:t>
            </a:r>
            <a:r>
              <a:rPr lang="en-ID" dirty="0"/>
              <a:t> ?</a:t>
            </a:r>
          </a:p>
          <a:p>
            <a:r>
              <a:rPr lang="en-ID" dirty="0" err="1"/>
              <a:t>Sebutkan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balita</a:t>
            </a:r>
            <a:r>
              <a:rPr lang="en-ID" dirty="0"/>
              <a:t> ?</a:t>
            </a:r>
          </a:p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F5448-901F-4A5D-AF1E-27704A68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4ECF-45CB-884C-8834-CF57DE14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70" y="2418443"/>
            <a:ext cx="5591628" cy="1320800"/>
          </a:xfrm>
        </p:spPr>
        <p:txBody>
          <a:bodyPr/>
          <a:lstStyle/>
          <a:p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AFFB-444B-854D-A5C8-BA6784DE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8" y="3323772"/>
            <a:ext cx="5330373" cy="2276929"/>
          </a:xfrm>
        </p:spPr>
        <p:txBody>
          <a:bodyPr/>
          <a:lstStyle/>
          <a:p>
            <a:r>
              <a:rPr lang="en-US" dirty="0" err="1"/>
              <a:t>Pustaka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Kementerian </a:t>
            </a:r>
            <a:r>
              <a:rPr lang="en-US" dirty="0" err="1"/>
              <a:t>Kesehatan</a:t>
            </a:r>
            <a:r>
              <a:rPr lang="en-US" dirty="0"/>
              <a:t> RI. 2016. </a:t>
            </a:r>
            <a:r>
              <a:rPr lang="en-ID" i="1" dirty="0" err="1"/>
              <a:t>Pedoman</a:t>
            </a:r>
            <a:r>
              <a:rPr lang="en-ID" i="1" dirty="0"/>
              <a:t> </a:t>
            </a:r>
            <a:r>
              <a:rPr lang="en-ID" i="1" dirty="0" err="1"/>
              <a:t>Pelaksanaan</a:t>
            </a:r>
            <a:r>
              <a:rPr lang="en-ID" i="1" dirty="0"/>
              <a:t> </a:t>
            </a:r>
            <a:r>
              <a:rPr lang="en-ID" i="1" dirty="0" err="1"/>
              <a:t>Stimulasi</a:t>
            </a:r>
            <a:r>
              <a:rPr lang="en-ID" i="1" dirty="0"/>
              <a:t>, </a:t>
            </a:r>
            <a:r>
              <a:rPr lang="en-ID" i="1" dirty="0" err="1"/>
              <a:t>Deteksi</a:t>
            </a:r>
            <a:r>
              <a:rPr lang="en-ID" i="1" dirty="0"/>
              <a:t> </a:t>
            </a:r>
            <a:r>
              <a:rPr lang="en-ID" i="1" dirty="0" err="1"/>
              <a:t>dan</a:t>
            </a:r>
            <a:r>
              <a:rPr lang="en-ID" i="1" dirty="0"/>
              <a:t> </a:t>
            </a:r>
            <a:r>
              <a:rPr lang="en-ID" i="1" dirty="0" err="1"/>
              <a:t>lntervensi</a:t>
            </a:r>
            <a:r>
              <a:rPr lang="en-ID" i="1" dirty="0"/>
              <a:t> Dini </a:t>
            </a:r>
            <a:r>
              <a:rPr lang="en-ID" i="1" dirty="0" err="1"/>
              <a:t>Tumbuh</a:t>
            </a:r>
            <a:r>
              <a:rPr lang="en-ID" i="1" dirty="0"/>
              <a:t> </a:t>
            </a:r>
            <a:r>
              <a:rPr lang="en-ID" i="1" dirty="0" err="1"/>
              <a:t>Kembang</a:t>
            </a:r>
            <a:r>
              <a:rPr lang="en-ID" i="1" dirty="0"/>
              <a:t> </a:t>
            </a:r>
            <a:r>
              <a:rPr lang="en-ID" i="1" dirty="0" err="1"/>
              <a:t>Anak</a:t>
            </a:r>
            <a:r>
              <a:rPr lang="en-ID" dirty="0"/>
              <a:t>. </a:t>
            </a:r>
            <a:r>
              <a:rPr lang="en-ID" dirty="0" err="1"/>
              <a:t>Kemenkes</a:t>
            </a:r>
            <a:r>
              <a:rPr lang="en-ID" dirty="0"/>
              <a:t> RI. Jakarta.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63FA5-3469-0A40-BF80-7C220B433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958" y="1077686"/>
            <a:ext cx="3690257" cy="5323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7DE29-9683-491D-B274-B9CF456A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0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AB0C-D7F1-8048-BC9C-9BEBB30C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57" y="447602"/>
            <a:ext cx="7925461" cy="1320800"/>
          </a:xfrm>
        </p:spPr>
        <p:txBody>
          <a:bodyPr/>
          <a:lstStyle/>
          <a:p>
            <a:r>
              <a:rPr lang="en-US" sz="3400" dirty="0" err="1"/>
              <a:t>Ciri-ciri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prinsip</a:t>
            </a:r>
            <a:r>
              <a:rPr lang="en-US" sz="3400" dirty="0"/>
              <a:t> </a:t>
            </a:r>
            <a:r>
              <a:rPr lang="en-US" sz="3400" dirty="0" err="1"/>
              <a:t>tumbuh</a:t>
            </a:r>
            <a:r>
              <a:rPr lang="en-US" sz="3400" dirty="0"/>
              <a:t> </a:t>
            </a:r>
            <a:r>
              <a:rPr lang="en-US" sz="3400" dirty="0" err="1"/>
              <a:t>kembang</a:t>
            </a:r>
            <a:r>
              <a:rPr lang="en-US" sz="3400" dirty="0"/>
              <a:t> </a:t>
            </a:r>
            <a:r>
              <a:rPr lang="en-US" sz="2000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A668-FCD6-0641-89B0-F550881A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50" y="1473200"/>
            <a:ext cx="8294029" cy="478387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menimbulkan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perubahan</a:t>
            </a:r>
            <a:r>
              <a:rPr lang="en-ID" sz="2000" b="1" dirty="0">
                <a:solidFill>
                  <a:srgbClr val="7030A0"/>
                </a:solidFill>
              </a:rPr>
              <a:t>. </a:t>
            </a: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terjadi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bersamaan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dengan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pertumbuhan</a:t>
            </a:r>
            <a:r>
              <a:rPr lang="en-ID" sz="2000" b="1" dirty="0">
                <a:solidFill>
                  <a:srgbClr val="7030A0"/>
                </a:solidFill>
              </a:rPr>
              <a:t>. </a:t>
            </a:r>
            <a:r>
              <a:rPr lang="en-ID" sz="2000" b="1" dirty="0" err="1">
                <a:solidFill>
                  <a:srgbClr val="7030A0"/>
                </a:solidFill>
              </a:rPr>
              <a:t>Setiap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pertumbuhan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disertai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dengan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perubahan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fungsi</a:t>
            </a:r>
            <a:r>
              <a:rPr lang="en-ID" sz="2000" b="1" dirty="0">
                <a:solidFill>
                  <a:srgbClr val="7030A0"/>
                </a:solidFill>
              </a:rPr>
              <a:t>.</a:t>
            </a:r>
            <a:r>
              <a:rPr lang="en-ID" dirty="0"/>
              <a:t>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intelegensia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menyertai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serabut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.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Pertumbuhan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pada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tahap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awal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menentukan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selanjutnya</a:t>
            </a:r>
            <a:r>
              <a:rPr lang="en-ID" sz="2000" b="1" dirty="0">
                <a:solidFill>
                  <a:srgbClr val="7030A0"/>
                </a:solidFill>
              </a:rPr>
              <a:t>.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.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kaki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lain yang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terhambat</a:t>
            </a:r>
            <a:r>
              <a:rPr lang="en-ID" dirty="0"/>
              <a:t>. Karena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masa </a:t>
            </a:r>
            <a:r>
              <a:rPr lang="en-ID" dirty="0" err="1"/>
              <a:t>kritis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.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Pertumbuhan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mempunyai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kecepatan</a:t>
            </a:r>
            <a:r>
              <a:rPr lang="en-ID" sz="2000" b="1" dirty="0">
                <a:solidFill>
                  <a:srgbClr val="7030A0"/>
                </a:solidFill>
              </a:rPr>
              <a:t> yang </a:t>
            </a:r>
            <a:r>
              <a:rPr lang="en-ID" sz="2000" b="1" dirty="0" err="1">
                <a:solidFill>
                  <a:srgbClr val="7030A0"/>
                </a:solidFill>
              </a:rPr>
              <a:t>berbeda</a:t>
            </a:r>
            <a:r>
              <a:rPr lang="en-ID" sz="2000" b="1" dirty="0">
                <a:solidFill>
                  <a:srgbClr val="7030A0"/>
                </a:solidFill>
              </a:rPr>
              <a:t>.</a:t>
            </a:r>
            <a:r>
              <a:rPr lang="en-ID" sz="2000" dirty="0">
                <a:solidFill>
                  <a:srgbClr val="7030A0"/>
                </a:solidFill>
              </a:rPr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yang </a:t>
            </a:r>
            <a:r>
              <a:rPr lang="en-ID" dirty="0" err="1"/>
              <a:t>berbeda-beda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organ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53174-3016-4D19-8F4B-D18005E5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AB0C-D7F1-8048-BC9C-9BEBB30C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1" y="472374"/>
            <a:ext cx="8127340" cy="1320800"/>
          </a:xfrm>
        </p:spPr>
        <p:txBody>
          <a:bodyPr/>
          <a:lstStyle/>
          <a:p>
            <a:r>
              <a:rPr lang="en-US" sz="3400" dirty="0" err="1"/>
              <a:t>Ciri-ciri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prinsip</a:t>
            </a:r>
            <a:r>
              <a:rPr lang="en-US" sz="3400" dirty="0"/>
              <a:t> </a:t>
            </a:r>
            <a:r>
              <a:rPr lang="en-US" sz="3400" dirty="0" err="1"/>
              <a:t>tumbuh</a:t>
            </a:r>
            <a:r>
              <a:rPr lang="en-US" sz="3400" dirty="0"/>
              <a:t> </a:t>
            </a:r>
            <a:r>
              <a:rPr lang="en-US" sz="3400" dirty="0" err="1"/>
              <a:t>kembang</a:t>
            </a:r>
            <a:r>
              <a:rPr lang="en-US" sz="3400" dirty="0"/>
              <a:t> </a:t>
            </a:r>
            <a:r>
              <a:rPr lang="en-US" sz="2000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A668-FCD6-0641-89B0-F550881A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1" y="1464526"/>
            <a:ext cx="8294029" cy="49211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SzPct val="100000"/>
              <a:buFont typeface="+mj-lt"/>
              <a:buAutoNum type="arabicPeriod" startAt="4"/>
            </a:pP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berkorelasi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dengan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pertumbuhan</a:t>
            </a:r>
            <a:r>
              <a:rPr lang="en-ID" sz="2000" dirty="0" err="1"/>
              <a:t>.Pada</a:t>
            </a:r>
            <a:r>
              <a:rPr lang="en-ID" sz="2000" dirty="0"/>
              <a:t>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pertumbuhan</a:t>
            </a:r>
            <a:r>
              <a:rPr lang="en-ID" sz="2000" dirty="0"/>
              <a:t> </a:t>
            </a:r>
            <a:r>
              <a:rPr lang="en-ID" sz="2000" dirty="0" err="1"/>
              <a:t>berlangsung</a:t>
            </a:r>
            <a:r>
              <a:rPr lang="en-ID" sz="2000" dirty="0"/>
              <a:t> </a:t>
            </a:r>
            <a:r>
              <a:rPr lang="en-ID" sz="2000" dirty="0" err="1"/>
              <a:t>cepat</a:t>
            </a:r>
            <a:r>
              <a:rPr lang="en-ID" sz="2000" dirty="0"/>
              <a:t>, </a:t>
            </a:r>
            <a:r>
              <a:rPr lang="en-ID" sz="2000" dirty="0" err="1"/>
              <a:t>perkembangan</a:t>
            </a:r>
            <a:r>
              <a:rPr lang="en-ID" sz="2000" dirty="0"/>
              <a:t> pun </a:t>
            </a:r>
            <a:r>
              <a:rPr lang="en-ID" sz="2000" dirty="0" err="1"/>
              <a:t>demikian</a:t>
            </a:r>
            <a:r>
              <a:rPr lang="en-ID" sz="2000" dirty="0"/>
              <a:t>,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peningkatan</a:t>
            </a:r>
            <a:r>
              <a:rPr lang="en-ID" sz="2000" dirty="0"/>
              <a:t> mental, </a:t>
            </a:r>
            <a:r>
              <a:rPr lang="en-ID" sz="2000" dirty="0" err="1"/>
              <a:t>memori</a:t>
            </a:r>
            <a:r>
              <a:rPr lang="en-ID" sz="2000" dirty="0"/>
              <a:t>,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nalar</a:t>
            </a:r>
            <a:r>
              <a:rPr lang="en-ID" sz="2000" dirty="0"/>
              <a:t>, </a:t>
            </a:r>
            <a:r>
              <a:rPr lang="en-ID" sz="2000" dirty="0" err="1"/>
              <a:t>asosiasi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lain-lain. </a:t>
            </a:r>
            <a:r>
              <a:rPr lang="en-ID" sz="2000" dirty="0" err="1"/>
              <a:t>Anak</a:t>
            </a:r>
            <a:r>
              <a:rPr lang="en-ID" sz="2000" dirty="0"/>
              <a:t> </a:t>
            </a:r>
            <a:r>
              <a:rPr lang="en-ID" sz="2000" dirty="0" err="1"/>
              <a:t>sehat</a:t>
            </a:r>
            <a:r>
              <a:rPr lang="en-ID" sz="2000" dirty="0"/>
              <a:t>, </a:t>
            </a:r>
            <a:r>
              <a:rPr lang="en-ID" sz="2000" dirty="0" err="1"/>
              <a:t>bertambah</a:t>
            </a:r>
            <a:r>
              <a:rPr lang="en-ID" sz="2000" dirty="0"/>
              <a:t> </a:t>
            </a:r>
            <a:r>
              <a:rPr lang="en-ID" sz="2000" dirty="0" err="1"/>
              <a:t>umur</a:t>
            </a:r>
            <a:r>
              <a:rPr lang="en-ID" sz="2000" dirty="0"/>
              <a:t>, </a:t>
            </a:r>
            <a:r>
              <a:rPr lang="en-ID" sz="2000" dirty="0" err="1"/>
              <a:t>bertambah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tinggi</a:t>
            </a:r>
            <a:r>
              <a:rPr lang="en-ID" sz="2000" dirty="0"/>
              <a:t> </a:t>
            </a:r>
            <a:r>
              <a:rPr lang="en-ID" sz="2000" dirty="0" err="1"/>
              <a:t>badannya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bertambah</a:t>
            </a:r>
            <a:r>
              <a:rPr lang="en-ID" sz="2000" dirty="0"/>
              <a:t> </a:t>
            </a:r>
            <a:r>
              <a:rPr lang="en-ID" sz="2000" dirty="0" err="1"/>
              <a:t>kepandaiannya</a:t>
            </a:r>
            <a:r>
              <a:rPr lang="en-ID" sz="2000" dirty="0"/>
              <a:t>. 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 startAt="4"/>
            </a:pPr>
            <a:r>
              <a:rPr lang="en-ID" sz="2000" b="1" dirty="0" err="1">
                <a:solidFill>
                  <a:srgbClr val="7030A0"/>
                </a:solidFill>
              </a:rPr>
              <a:t>Perkembangan</a:t>
            </a:r>
            <a:r>
              <a:rPr lang="en-ID" sz="2000" dirty="0">
                <a:solidFill>
                  <a:srgbClr val="7030A0"/>
                </a:solidFill>
              </a:rPr>
              <a:t> </a:t>
            </a:r>
            <a:r>
              <a:rPr lang="en-ID" sz="2000" dirty="0" err="1">
                <a:solidFill>
                  <a:srgbClr val="7030A0"/>
                </a:solidFill>
              </a:rPr>
              <a:t>mempunyai</a:t>
            </a:r>
            <a:r>
              <a:rPr lang="en-ID" sz="2000" dirty="0">
                <a:solidFill>
                  <a:srgbClr val="7030A0"/>
                </a:solidFill>
              </a:rPr>
              <a:t> </a:t>
            </a:r>
            <a:r>
              <a:rPr lang="en-ID" sz="2000" dirty="0" err="1">
                <a:solidFill>
                  <a:srgbClr val="7030A0"/>
                </a:solidFill>
              </a:rPr>
              <a:t>pola</a:t>
            </a:r>
            <a:r>
              <a:rPr lang="en-ID" sz="2000" dirty="0">
                <a:solidFill>
                  <a:srgbClr val="7030A0"/>
                </a:solidFill>
              </a:rPr>
              <a:t> yang </a:t>
            </a:r>
            <a:r>
              <a:rPr lang="en-ID" sz="2000" dirty="0" err="1">
                <a:solidFill>
                  <a:srgbClr val="7030A0"/>
                </a:solidFill>
              </a:rPr>
              <a:t>tetap</a:t>
            </a:r>
            <a:r>
              <a:rPr lang="en-ID" sz="2000" dirty="0"/>
              <a:t>. </a:t>
            </a:r>
            <a:r>
              <a:rPr lang="en-ID" sz="2000" dirty="0" err="1"/>
              <a:t>Perkembangan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organ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menurut</a:t>
            </a:r>
            <a:r>
              <a:rPr lang="en-ID" sz="2000" dirty="0"/>
              <a:t> </a:t>
            </a:r>
            <a:r>
              <a:rPr lang="en-ID" sz="2000" dirty="0" err="1"/>
              <a:t>dua</a:t>
            </a:r>
            <a:r>
              <a:rPr lang="en-ID" sz="2000" dirty="0"/>
              <a:t> </a:t>
            </a:r>
            <a:r>
              <a:rPr lang="en-ID" sz="2000" dirty="0" err="1"/>
              <a:t>hukum</a:t>
            </a:r>
            <a:r>
              <a:rPr lang="en-ID" sz="2000" dirty="0"/>
              <a:t> yang </a:t>
            </a:r>
            <a:r>
              <a:rPr lang="en-ID" sz="2000" dirty="0" err="1"/>
              <a:t>tetap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:</a:t>
            </a:r>
          </a:p>
          <a:p>
            <a:pPr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dahulu</a:t>
            </a:r>
            <a:r>
              <a:rPr lang="en-ID" sz="1900" dirty="0"/>
              <a:t> di </a:t>
            </a:r>
            <a:r>
              <a:rPr lang="en-ID" sz="1900" dirty="0" err="1"/>
              <a:t>daerah</a:t>
            </a:r>
            <a:r>
              <a:rPr lang="en-ID" sz="1900" dirty="0"/>
              <a:t> </a:t>
            </a:r>
            <a:r>
              <a:rPr lang="en-ID" sz="1900" dirty="0" err="1"/>
              <a:t>kepala</a:t>
            </a:r>
            <a:r>
              <a:rPr lang="en-ID" sz="1900" dirty="0"/>
              <a:t>, </a:t>
            </a:r>
            <a:r>
              <a:rPr lang="en-ID" sz="1900" dirty="0" err="1"/>
              <a:t>kemudian</a:t>
            </a:r>
            <a:r>
              <a:rPr lang="en-ID" sz="1900" dirty="0"/>
              <a:t> </a:t>
            </a:r>
            <a:r>
              <a:rPr lang="en-ID" sz="1900" dirty="0" err="1"/>
              <a:t>menuju</a:t>
            </a:r>
            <a:r>
              <a:rPr lang="en-ID" sz="1900" dirty="0"/>
              <a:t> </a:t>
            </a:r>
            <a:r>
              <a:rPr lang="en-ID" sz="1900" dirty="0" err="1"/>
              <a:t>ke</a:t>
            </a:r>
            <a:r>
              <a:rPr lang="en-ID" sz="1900" dirty="0"/>
              <a:t> </a:t>
            </a:r>
            <a:r>
              <a:rPr lang="en-ID" sz="1900" dirty="0" err="1"/>
              <a:t>arah</a:t>
            </a:r>
            <a:r>
              <a:rPr lang="en-ID" sz="1900" dirty="0"/>
              <a:t> </a:t>
            </a:r>
            <a:r>
              <a:rPr lang="en-ID" sz="1900" dirty="0" err="1"/>
              <a:t>kaudal</a:t>
            </a:r>
            <a:r>
              <a:rPr lang="en-ID" sz="1900" dirty="0"/>
              <a:t>/</a:t>
            </a:r>
            <a:r>
              <a:rPr lang="en-ID" sz="1900" dirty="0" err="1"/>
              <a:t>anggota</a:t>
            </a:r>
            <a:r>
              <a:rPr lang="en-ID" sz="1900" dirty="0"/>
              <a:t> </a:t>
            </a:r>
            <a:r>
              <a:rPr lang="en-ID" sz="1900" dirty="0" err="1"/>
              <a:t>tubuh</a:t>
            </a:r>
            <a:r>
              <a:rPr lang="en-ID" sz="1900" dirty="0"/>
              <a:t> (</a:t>
            </a:r>
            <a:r>
              <a:rPr lang="en-ID" sz="1900" b="1" dirty="0" err="1">
                <a:solidFill>
                  <a:srgbClr val="7030A0"/>
                </a:solidFill>
              </a:rPr>
              <a:t>pola</a:t>
            </a:r>
            <a:r>
              <a:rPr lang="en-ID" sz="1900" b="1" dirty="0">
                <a:solidFill>
                  <a:srgbClr val="7030A0"/>
                </a:solidFill>
              </a:rPr>
              <a:t> </a:t>
            </a:r>
            <a:r>
              <a:rPr lang="en-ID" sz="1900" b="1" dirty="0" err="1">
                <a:solidFill>
                  <a:srgbClr val="7030A0"/>
                </a:solidFill>
              </a:rPr>
              <a:t>sefalokaudal</a:t>
            </a:r>
            <a:r>
              <a:rPr lang="en-ID" sz="1900" dirty="0"/>
              <a:t>).</a:t>
            </a:r>
          </a:p>
          <a:p>
            <a:pPr lvl="1" indent="-3429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dahulu</a:t>
            </a:r>
            <a:r>
              <a:rPr lang="en-ID" sz="1900" dirty="0"/>
              <a:t> di </a:t>
            </a:r>
            <a:r>
              <a:rPr lang="en-ID" sz="1900" dirty="0" err="1"/>
              <a:t>daerah</a:t>
            </a:r>
            <a:r>
              <a:rPr lang="en-ID" sz="1900" dirty="0"/>
              <a:t> </a:t>
            </a:r>
            <a:r>
              <a:rPr lang="en-ID" sz="1900" dirty="0" err="1"/>
              <a:t>proksimal</a:t>
            </a:r>
            <a:r>
              <a:rPr lang="en-ID" sz="1900" dirty="0"/>
              <a:t> (</a:t>
            </a:r>
            <a:r>
              <a:rPr lang="en-ID" sz="1900" dirty="0" err="1"/>
              <a:t>gerak</a:t>
            </a:r>
            <a:r>
              <a:rPr lang="en-ID" sz="1900" dirty="0"/>
              <a:t> </a:t>
            </a:r>
            <a:r>
              <a:rPr lang="en-ID" sz="1900" dirty="0" err="1"/>
              <a:t>kasar</a:t>
            </a:r>
            <a:r>
              <a:rPr lang="en-ID" sz="1900" dirty="0"/>
              <a:t>) </a:t>
            </a:r>
            <a:r>
              <a:rPr lang="en-ID" sz="1900" dirty="0" err="1"/>
              <a:t>lalu</a:t>
            </a:r>
            <a:r>
              <a:rPr lang="en-ID" sz="1900" dirty="0"/>
              <a:t> </a:t>
            </a:r>
            <a:r>
              <a:rPr lang="en-ID" sz="1900" dirty="0" err="1"/>
              <a:t>berkembang</a:t>
            </a:r>
            <a:r>
              <a:rPr lang="en-ID" sz="1900" dirty="0"/>
              <a:t> </a:t>
            </a:r>
            <a:r>
              <a:rPr lang="en-ID" sz="1900" dirty="0" err="1"/>
              <a:t>ke</a:t>
            </a:r>
            <a:r>
              <a:rPr lang="en-ID" sz="1900" dirty="0"/>
              <a:t> </a:t>
            </a:r>
            <a:r>
              <a:rPr lang="en-ID" sz="1900" dirty="0" err="1"/>
              <a:t>bagian</a:t>
            </a:r>
            <a:r>
              <a:rPr lang="en-ID" sz="1900" dirty="0"/>
              <a:t> distal </a:t>
            </a:r>
            <a:r>
              <a:rPr lang="en-ID" sz="1900" dirty="0" err="1"/>
              <a:t>seperti</a:t>
            </a:r>
            <a:r>
              <a:rPr lang="en-ID" sz="1900" dirty="0"/>
              <a:t> </a:t>
            </a:r>
            <a:r>
              <a:rPr lang="en-ID" sz="1900" dirty="0" err="1"/>
              <a:t>jari-jari</a:t>
            </a:r>
            <a:r>
              <a:rPr lang="en-ID" sz="1900" dirty="0"/>
              <a:t> yang </a:t>
            </a:r>
            <a:r>
              <a:rPr lang="en-ID" sz="1900" dirty="0" err="1"/>
              <a:t>mempunyai</a:t>
            </a:r>
            <a:r>
              <a:rPr lang="en-ID" sz="1900" dirty="0"/>
              <a:t> </a:t>
            </a:r>
            <a:r>
              <a:rPr lang="en-ID" sz="1900" dirty="0" err="1"/>
              <a:t>kemampuan</a:t>
            </a:r>
            <a:r>
              <a:rPr lang="en-ID" sz="1900" dirty="0"/>
              <a:t> </a:t>
            </a:r>
            <a:r>
              <a:rPr lang="en-ID" sz="1900" dirty="0" err="1"/>
              <a:t>gerak</a:t>
            </a:r>
            <a:r>
              <a:rPr lang="en-ID" sz="1900" dirty="0"/>
              <a:t> </a:t>
            </a:r>
            <a:r>
              <a:rPr lang="en-ID" sz="1900" dirty="0" err="1"/>
              <a:t>halus</a:t>
            </a:r>
            <a:r>
              <a:rPr lang="en-ID" sz="1900" dirty="0"/>
              <a:t> (</a:t>
            </a:r>
            <a:r>
              <a:rPr lang="en-ID" sz="1900" b="1" dirty="0" err="1">
                <a:solidFill>
                  <a:srgbClr val="7030A0"/>
                </a:solidFill>
              </a:rPr>
              <a:t>pola</a:t>
            </a:r>
            <a:r>
              <a:rPr lang="en-ID" sz="1900" b="1" dirty="0">
                <a:solidFill>
                  <a:srgbClr val="7030A0"/>
                </a:solidFill>
              </a:rPr>
              <a:t> </a:t>
            </a:r>
            <a:r>
              <a:rPr lang="en-ID" sz="1900" b="1" dirty="0" err="1">
                <a:solidFill>
                  <a:srgbClr val="7030A0"/>
                </a:solidFill>
              </a:rPr>
              <a:t>proksimodistal</a:t>
            </a:r>
            <a:r>
              <a:rPr lang="en-ID" sz="1900" dirty="0"/>
              <a:t>).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 startAt="4"/>
            </a:pPr>
            <a:r>
              <a:rPr lang="en-ID" sz="2200" b="1" dirty="0" err="1">
                <a:solidFill>
                  <a:srgbClr val="7030A0"/>
                </a:solidFill>
              </a:rPr>
              <a:t>Perkembangan</a:t>
            </a:r>
            <a:r>
              <a:rPr lang="en-ID" sz="2200" b="1" dirty="0">
                <a:solidFill>
                  <a:srgbClr val="7030A0"/>
                </a:solidFill>
              </a:rPr>
              <a:t> </a:t>
            </a:r>
            <a:r>
              <a:rPr lang="en-ID" sz="2200" b="1" dirty="0" err="1">
                <a:solidFill>
                  <a:srgbClr val="7030A0"/>
                </a:solidFill>
              </a:rPr>
              <a:t>memiliki</a:t>
            </a:r>
            <a:r>
              <a:rPr lang="en-ID" sz="2200" b="1" dirty="0">
                <a:solidFill>
                  <a:srgbClr val="7030A0"/>
                </a:solidFill>
              </a:rPr>
              <a:t> </a:t>
            </a:r>
            <a:r>
              <a:rPr lang="en-ID" sz="2200" b="1" dirty="0" err="1">
                <a:solidFill>
                  <a:srgbClr val="7030A0"/>
                </a:solidFill>
              </a:rPr>
              <a:t>tahap</a:t>
            </a:r>
            <a:r>
              <a:rPr lang="en-ID" sz="2200" b="1" dirty="0">
                <a:solidFill>
                  <a:srgbClr val="7030A0"/>
                </a:solidFill>
              </a:rPr>
              <a:t> yang </a:t>
            </a:r>
            <a:r>
              <a:rPr lang="en-ID" sz="2200" b="1" dirty="0" err="1">
                <a:solidFill>
                  <a:srgbClr val="7030A0"/>
                </a:solidFill>
              </a:rPr>
              <a:t>berurutan</a:t>
            </a:r>
            <a:r>
              <a:rPr lang="en-ID" sz="2200" dirty="0" err="1"/>
              <a:t>.Tahap</a:t>
            </a:r>
            <a:r>
              <a:rPr lang="en-ID" sz="2200" dirty="0"/>
              <a:t> </a:t>
            </a:r>
            <a:r>
              <a:rPr lang="en-ID" sz="2200" dirty="0" err="1"/>
              <a:t>perkembangan</a:t>
            </a:r>
            <a:r>
              <a:rPr lang="en-ID" sz="2200" dirty="0"/>
              <a:t> </a:t>
            </a:r>
            <a:r>
              <a:rPr lang="en-ID" sz="2200" dirty="0" err="1"/>
              <a:t>seorang</a:t>
            </a:r>
            <a:r>
              <a:rPr lang="en-ID" sz="2200" dirty="0"/>
              <a:t> </a:t>
            </a:r>
            <a:r>
              <a:rPr lang="en-ID" sz="2200" dirty="0" err="1"/>
              <a:t>anak</a:t>
            </a:r>
            <a:r>
              <a:rPr lang="en-ID" sz="2200" dirty="0"/>
              <a:t> </a:t>
            </a:r>
            <a:r>
              <a:rPr lang="en-ID" sz="2200" dirty="0" err="1"/>
              <a:t>mengikuti</a:t>
            </a:r>
            <a:r>
              <a:rPr lang="en-ID" sz="2200" dirty="0"/>
              <a:t> </a:t>
            </a:r>
            <a:r>
              <a:rPr lang="en-ID" sz="2200" dirty="0" err="1"/>
              <a:t>pola</a:t>
            </a:r>
            <a:r>
              <a:rPr lang="en-ID" sz="2200" dirty="0"/>
              <a:t> yang </a:t>
            </a:r>
            <a:r>
              <a:rPr lang="en-ID" sz="2200" dirty="0" err="1"/>
              <a:t>teratur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berurutan</a:t>
            </a:r>
            <a:r>
              <a:rPr lang="en-ID" sz="2200" dirty="0"/>
              <a:t>. </a:t>
            </a:r>
            <a:r>
              <a:rPr lang="en-ID" sz="2200" dirty="0" err="1"/>
              <a:t>Tahap-tahap</a:t>
            </a:r>
            <a:r>
              <a:rPr lang="en-ID" sz="2200" dirty="0"/>
              <a:t> </a:t>
            </a:r>
            <a:r>
              <a:rPr lang="en-ID" sz="2200" dirty="0" err="1"/>
              <a:t>tersebut</a:t>
            </a:r>
            <a:r>
              <a:rPr lang="en-ID" sz="2200" dirty="0"/>
              <a:t>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bisa</a:t>
            </a:r>
            <a:r>
              <a:rPr lang="en-ID" sz="2200" dirty="0"/>
              <a:t> </a:t>
            </a:r>
            <a:r>
              <a:rPr lang="en-ID" sz="2200" dirty="0" err="1"/>
              <a:t>terjadi</a:t>
            </a:r>
            <a:r>
              <a:rPr lang="en-ID" sz="2200" dirty="0"/>
              <a:t> </a:t>
            </a:r>
            <a:r>
              <a:rPr lang="en-ID" sz="2200" dirty="0" err="1"/>
              <a:t>terbalik</a:t>
            </a:r>
            <a:r>
              <a:rPr lang="en-ID" sz="2200" dirty="0"/>
              <a:t>, </a:t>
            </a:r>
            <a:r>
              <a:rPr lang="en-ID" sz="2200" dirty="0" err="1"/>
              <a:t>misalnya</a:t>
            </a:r>
            <a:r>
              <a:rPr lang="en-ID" sz="2200" dirty="0"/>
              <a:t> </a:t>
            </a:r>
            <a:r>
              <a:rPr lang="en-ID" sz="2200" dirty="0" err="1"/>
              <a:t>anak</a:t>
            </a:r>
            <a:r>
              <a:rPr lang="en-ID" sz="2200" dirty="0"/>
              <a:t> </a:t>
            </a:r>
            <a:r>
              <a:rPr lang="en-ID" sz="2200" dirty="0" err="1"/>
              <a:t>terlebih</a:t>
            </a:r>
            <a:r>
              <a:rPr lang="en-ID" sz="2200" dirty="0"/>
              <a:t> </a:t>
            </a:r>
            <a:r>
              <a:rPr lang="en-ID" sz="2200" dirty="0" err="1"/>
              <a:t>dahulu</a:t>
            </a:r>
            <a:r>
              <a:rPr lang="en-ID" sz="2200" dirty="0"/>
              <a:t> </a:t>
            </a:r>
            <a:r>
              <a:rPr lang="en-ID" sz="2200" dirty="0" err="1"/>
              <a:t>mampu</a:t>
            </a:r>
            <a:r>
              <a:rPr lang="en-ID" sz="2200" dirty="0"/>
              <a:t> </a:t>
            </a:r>
            <a:r>
              <a:rPr lang="en-ID" sz="2200" dirty="0" err="1"/>
              <a:t>membuat</a:t>
            </a:r>
            <a:r>
              <a:rPr lang="en-ID" sz="2200" dirty="0"/>
              <a:t> </a:t>
            </a:r>
            <a:r>
              <a:rPr lang="en-ID" sz="2200" dirty="0" err="1"/>
              <a:t>lingkaran</a:t>
            </a:r>
            <a:r>
              <a:rPr lang="en-ID" sz="2200" dirty="0"/>
              <a:t> </a:t>
            </a:r>
            <a:r>
              <a:rPr lang="en-ID" sz="2200" dirty="0" err="1"/>
              <a:t>sebelum</a:t>
            </a:r>
            <a:r>
              <a:rPr lang="en-ID" sz="2200" dirty="0"/>
              <a:t> </a:t>
            </a:r>
            <a:r>
              <a:rPr lang="en-ID" sz="2200" dirty="0" err="1"/>
              <a:t>mampu</a:t>
            </a:r>
            <a:r>
              <a:rPr lang="en-ID" sz="2200" dirty="0"/>
              <a:t> </a:t>
            </a:r>
            <a:r>
              <a:rPr lang="en-ID" sz="2200" dirty="0" err="1"/>
              <a:t>membuat</a:t>
            </a:r>
            <a:r>
              <a:rPr lang="en-ID" sz="2200" dirty="0"/>
              <a:t> </a:t>
            </a:r>
            <a:r>
              <a:rPr lang="en-ID" sz="2200" dirty="0" err="1"/>
              <a:t>gambar</a:t>
            </a:r>
            <a:r>
              <a:rPr lang="en-ID" sz="2200" dirty="0"/>
              <a:t> </a:t>
            </a:r>
            <a:r>
              <a:rPr lang="en-ID" sz="2200" dirty="0" err="1"/>
              <a:t>kotak</a:t>
            </a:r>
            <a:r>
              <a:rPr lang="en-ID" sz="2200" dirty="0"/>
              <a:t>, </a:t>
            </a:r>
            <a:r>
              <a:rPr lang="en-ID" sz="2200" dirty="0" err="1"/>
              <a:t>anak</a:t>
            </a:r>
            <a:r>
              <a:rPr lang="en-ID" sz="2200" dirty="0"/>
              <a:t> </a:t>
            </a:r>
            <a:r>
              <a:rPr lang="en-ID" sz="2200" dirty="0" err="1"/>
              <a:t>mampu</a:t>
            </a:r>
            <a:r>
              <a:rPr lang="en-ID" sz="2200" dirty="0"/>
              <a:t> </a:t>
            </a:r>
            <a:r>
              <a:rPr lang="en-ID" sz="2200" dirty="0" err="1"/>
              <a:t>berdiri</a:t>
            </a:r>
            <a:r>
              <a:rPr lang="en-ID" sz="2200" dirty="0"/>
              <a:t> </a:t>
            </a:r>
            <a:r>
              <a:rPr lang="en-ID" sz="2200" dirty="0" err="1"/>
              <a:t>sebelum</a:t>
            </a:r>
            <a:r>
              <a:rPr lang="en-ID" sz="2200" dirty="0"/>
              <a:t> </a:t>
            </a:r>
            <a:r>
              <a:rPr lang="en-ID" sz="2200" dirty="0" err="1"/>
              <a:t>berjalan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sebagainya</a:t>
            </a:r>
            <a:r>
              <a:rPr lang="en-ID" sz="22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56602-2FBF-42CF-952C-A937BE0E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AC99-07B4-064B-86DB-F4B61241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19" y="288325"/>
            <a:ext cx="8079839" cy="1320800"/>
          </a:xfrm>
        </p:spPr>
        <p:txBody>
          <a:bodyPr/>
          <a:lstStyle/>
          <a:p>
            <a:r>
              <a:rPr lang="en-US" sz="3400" dirty="0" err="1"/>
              <a:t>Ciri-ciri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prinsip</a:t>
            </a:r>
            <a:r>
              <a:rPr lang="en-US" sz="3400" dirty="0"/>
              <a:t> </a:t>
            </a:r>
            <a:r>
              <a:rPr lang="en-US" sz="3400" dirty="0" err="1"/>
              <a:t>tumbuh</a:t>
            </a:r>
            <a:r>
              <a:rPr lang="en-US" sz="3400" dirty="0"/>
              <a:t> </a:t>
            </a:r>
            <a:r>
              <a:rPr lang="en-US" sz="3400" dirty="0" err="1"/>
              <a:t>kembang</a:t>
            </a:r>
            <a:r>
              <a:rPr lang="en-US" sz="3400" dirty="0"/>
              <a:t> </a:t>
            </a:r>
            <a:r>
              <a:rPr lang="en-US" sz="2000" dirty="0"/>
              <a:t>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3053-405A-E54B-BEBF-00767D5C8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18" y="1609126"/>
            <a:ext cx="7379196" cy="4501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sz="2400" dirty="0"/>
              <a:t>Proses </a:t>
            </a:r>
            <a:r>
              <a:rPr lang="en-ID" sz="2400" dirty="0" err="1"/>
              <a:t>tumbuh</a:t>
            </a:r>
            <a:r>
              <a:rPr lang="en-ID" sz="2400" dirty="0"/>
              <a:t> </a:t>
            </a:r>
            <a:r>
              <a:rPr lang="en-ID" sz="2400" dirty="0" err="1"/>
              <a:t>kembang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juga </a:t>
            </a:r>
            <a:r>
              <a:rPr lang="en-ID" sz="2400" dirty="0" err="1"/>
              <a:t>mempunyai</a:t>
            </a:r>
            <a:r>
              <a:rPr lang="en-ID" sz="2400" dirty="0"/>
              <a:t> </a:t>
            </a:r>
            <a:r>
              <a:rPr lang="en-ID" sz="2400" dirty="0" err="1"/>
              <a:t>prinsip-prinsip</a:t>
            </a:r>
            <a:r>
              <a:rPr lang="en-ID" sz="2400" dirty="0"/>
              <a:t> yang </a:t>
            </a:r>
            <a:r>
              <a:rPr lang="en-ID" sz="2400" dirty="0" err="1"/>
              <a:t>saling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. </a:t>
            </a:r>
            <a:r>
              <a:rPr lang="en-ID" sz="2400" dirty="0" err="1"/>
              <a:t>Prinsip-prinsip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400" b="1" dirty="0" err="1">
                <a:solidFill>
                  <a:srgbClr val="7030A0"/>
                </a:solidFill>
              </a:rPr>
              <a:t>Perkembangan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merupakan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hasil</a:t>
            </a:r>
            <a:r>
              <a:rPr lang="en-ID" sz="2400" b="1" dirty="0">
                <a:solidFill>
                  <a:srgbClr val="7030A0"/>
                </a:solidFill>
              </a:rPr>
              <a:t> proses </a:t>
            </a:r>
            <a:r>
              <a:rPr lang="en-ID" sz="2400" b="1" dirty="0" err="1">
                <a:solidFill>
                  <a:srgbClr val="7030A0"/>
                </a:solidFill>
              </a:rPr>
              <a:t>kematangan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dan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belajar</a:t>
            </a:r>
            <a:r>
              <a:rPr lang="en-ID" sz="2400" b="1" dirty="0">
                <a:solidFill>
                  <a:srgbClr val="7030A0"/>
                </a:solidFill>
              </a:rPr>
              <a:t>. </a:t>
            </a:r>
            <a:r>
              <a:rPr lang="en-ID" sz="2400" dirty="0" err="1"/>
              <a:t>Kematangan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b="1" dirty="0">
                <a:solidFill>
                  <a:srgbClr val="7030A0"/>
                </a:solidFill>
              </a:rPr>
              <a:t>proses </a:t>
            </a:r>
            <a:r>
              <a:rPr lang="en-ID" sz="2400" b="1" dirty="0" err="1">
                <a:solidFill>
                  <a:srgbClr val="7030A0"/>
                </a:solidFill>
              </a:rPr>
              <a:t>intrinsik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dirty="0"/>
              <a:t>yang </a:t>
            </a:r>
            <a:r>
              <a:rPr lang="en-ID" sz="2400" dirty="0" err="1"/>
              <a:t>terjadi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sendirinya</a:t>
            </a:r>
            <a:r>
              <a:rPr lang="en-ID" sz="2400" dirty="0"/>
              <a:t>,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potensi</a:t>
            </a:r>
            <a:r>
              <a:rPr lang="en-ID" sz="2400" dirty="0"/>
              <a:t> yang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. </a:t>
            </a:r>
            <a:r>
              <a:rPr lang="en-ID" sz="2400" dirty="0" err="1"/>
              <a:t>Belajar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yang </a:t>
            </a:r>
            <a:r>
              <a:rPr lang="en-ID" sz="2400" dirty="0" err="1"/>
              <a:t>berasal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latihan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dan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usaha</a:t>
            </a:r>
            <a:r>
              <a:rPr lang="en-ID" sz="2400" dirty="0"/>
              <a:t>.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belajar</a:t>
            </a:r>
            <a:r>
              <a:rPr lang="en-ID" sz="2400" dirty="0"/>
              <a:t>, </a:t>
            </a:r>
            <a:r>
              <a:rPr lang="en-ID" sz="2400" dirty="0" err="1"/>
              <a:t>anak</a:t>
            </a:r>
            <a:r>
              <a:rPr lang="en-ID" sz="2400" dirty="0"/>
              <a:t> </a:t>
            </a:r>
            <a:r>
              <a:rPr lang="en-ID" sz="2400" dirty="0" err="1"/>
              <a:t>memperoleh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yang </a:t>
            </a:r>
            <a:r>
              <a:rPr lang="en-ID" sz="2400" dirty="0" err="1"/>
              <a:t>diwariskan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potensi</a:t>
            </a:r>
            <a:r>
              <a:rPr lang="en-ID" sz="2400" dirty="0"/>
              <a:t> yang </a:t>
            </a:r>
            <a:r>
              <a:rPr lang="en-ID" sz="2400" dirty="0" err="1"/>
              <a:t>dimiliki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.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400" b="1" dirty="0">
                <a:solidFill>
                  <a:srgbClr val="7030A0"/>
                </a:solidFill>
              </a:rPr>
              <a:t>Pola </a:t>
            </a:r>
            <a:r>
              <a:rPr lang="en-ID" sz="2400" b="1" dirty="0" err="1">
                <a:solidFill>
                  <a:srgbClr val="7030A0"/>
                </a:solidFill>
              </a:rPr>
              <a:t>perkembangan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dapat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diramalkan.</a:t>
            </a:r>
            <a:r>
              <a:rPr lang="en-ID" sz="2400" dirty="0" err="1"/>
              <a:t>Terdapat</a:t>
            </a:r>
            <a:r>
              <a:rPr lang="en-ID" sz="2400" dirty="0"/>
              <a:t> </a:t>
            </a:r>
            <a:r>
              <a:rPr lang="en-ID" sz="2400" dirty="0" err="1"/>
              <a:t>persamaan</a:t>
            </a:r>
            <a:r>
              <a:rPr lang="en-ID" sz="2400" dirty="0"/>
              <a:t> </a:t>
            </a:r>
            <a:r>
              <a:rPr lang="en-ID" sz="2400" dirty="0" err="1"/>
              <a:t>pola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.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demikian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seorang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diramalkan</a:t>
            </a:r>
            <a:r>
              <a:rPr lang="en-ID" sz="2400" dirty="0"/>
              <a:t>. </a:t>
            </a:r>
            <a:r>
              <a:rPr lang="en-ID" sz="2400" b="1" dirty="0" err="1">
                <a:solidFill>
                  <a:srgbClr val="7030A0"/>
                </a:solidFill>
              </a:rPr>
              <a:t>Perkembangan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berlangsung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dari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tahapan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umum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ke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tahapan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spesifik</a:t>
            </a:r>
            <a:r>
              <a:rPr lang="en-ID" sz="2400" b="1" dirty="0">
                <a:solidFill>
                  <a:srgbClr val="7030A0"/>
                </a:solidFill>
              </a:rPr>
              <a:t>, </a:t>
            </a:r>
            <a:r>
              <a:rPr lang="en-ID" sz="2400" b="1" dirty="0" err="1">
                <a:solidFill>
                  <a:srgbClr val="7030A0"/>
                </a:solidFill>
              </a:rPr>
              <a:t>dan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terjadi</a:t>
            </a:r>
            <a:r>
              <a:rPr lang="en-ID" sz="2400" b="1" dirty="0">
                <a:solidFill>
                  <a:srgbClr val="7030A0"/>
                </a:solidFill>
              </a:rPr>
              <a:t> </a:t>
            </a:r>
            <a:r>
              <a:rPr lang="en-ID" sz="2400" b="1" dirty="0" err="1">
                <a:solidFill>
                  <a:srgbClr val="7030A0"/>
                </a:solidFill>
              </a:rPr>
              <a:t>berkesinambungan</a:t>
            </a:r>
            <a:r>
              <a:rPr lang="en-ID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3F8D-ACB5-4C72-B94E-3A31D6D0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887D-8926-BF4F-BC5B-11AA9229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52" y="313038"/>
            <a:ext cx="8257969" cy="1320800"/>
          </a:xfrm>
        </p:spPr>
        <p:txBody>
          <a:bodyPr>
            <a:normAutofit/>
          </a:bodyPr>
          <a:lstStyle/>
          <a:p>
            <a:r>
              <a:rPr lang="en-US" sz="3400" dirty="0" err="1"/>
              <a:t>Aspek</a:t>
            </a:r>
            <a:r>
              <a:rPr lang="en-US" sz="3400" dirty="0"/>
              <a:t> </a:t>
            </a:r>
            <a:r>
              <a:rPr lang="en-US" sz="3400" dirty="0" err="1"/>
              <a:t>perkembangan</a:t>
            </a:r>
            <a:r>
              <a:rPr lang="en-US" sz="3400" dirty="0"/>
              <a:t> yang </a:t>
            </a:r>
            <a:r>
              <a:rPr lang="en-US" sz="3400" dirty="0" err="1"/>
              <a:t>dipantau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B304-5F91-4D43-AF08-FA1342A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50" y="1217542"/>
            <a:ext cx="8257970" cy="543889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Gerak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kasar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atau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motorik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kasar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pergerakan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sikap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yang </a:t>
            </a:r>
            <a:r>
              <a:rPr lang="en-ID" sz="2000" dirty="0" err="1"/>
              <a:t>melibatkan</a:t>
            </a:r>
            <a:r>
              <a:rPr lang="en-ID" sz="2000" dirty="0"/>
              <a:t> </a:t>
            </a:r>
            <a:r>
              <a:rPr lang="en-ID" sz="2000" dirty="0" err="1"/>
              <a:t>otot-otot</a:t>
            </a:r>
            <a:r>
              <a:rPr lang="en-ID" sz="2000" dirty="0"/>
              <a:t> </a:t>
            </a:r>
            <a:r>
              <a:rPr lang="en-ID" sz="2000" dirty="0" err="1"/>
              <a:t>besar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duduk, </a:t>
            </a:r>
            <a:r>
              <a:rPr lang="en-ID" sz="2000" dirty="0" err="1"/>
              <a:t>berdiri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sebagainya</a:t>
            </a:r>
            <a:r>
              <a:rPr lang="en-ID" sz="2000" dirty="0"/>
              <a:t>. 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Gerak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halus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atau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motorik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halus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gerakan</a:t>
            </a:r>
            <a:r>
              <a:rPr lang="en-ID" sz="2000" dirty="0"/>
              <a:t> yang </a:t>
            </a:r>
            <a:r>
              <a:rPr lang="en-ID" sz="2000" dirty="0" err="1"/>
              <a:t>melibatkan</a:t>
            </a:r>
            <a:r>
              <a:rPr lang="en-ID" sz="2000" dirty="0"/>
              <a:t> </a:t>
            </a:r>
            <a:r>
              <a:rPr lang="en-ID" sz="2000" dirty="0" err="1"/>
              <a:t>bagian-bagian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otot-otot</a:t>
            </a:r>
            <a:r>
              <a:rPr lang="en-ID" sz="2000" dirty="0"/>
              <a:t> </a:t>
            </a:r>
            <a:r>
              <a:rPr lang="en-ID" sz="2000" dirty="0" err="1"/>
              <a:t>kecil</a:t>
            </a:r>
            <a:r>
              <a:rPr lang="en-ID" sz="2000" dirty="0"/>
              <a:t>, </a:t>
            </a:r>
            <a:r>
              <a:rPr lang="en-ID" sz="2000" dirty="0" err="1"/>
              <a:t>tetapi</a:t>
            </a:r>
            <a:r>
              <a:rPr lang="en-ID" sz="2000" dirty="0"/>
              <a:t> </a:t>
            </a:r>
            <a:r>
              <a:rPr lang="en-ID" sz="2000" dirty="0" err="1"/>
              <a:t>memerlukan</a:t>
            </a:r>
            <a:r>
              <a:rPr lang="en-ID" sz="2000" dirty="0"/>
              <a:t> </a:t>
            </a:r>
            <a:r>
              <a:rPr lang="en-ID" sz="2000" dirty="0" err="1"/>
              <a:t>koordinasi</a:t>
            </a:r>
            <a:r>
              <a:rPr lang="en-ID" sz="2000" dirty="0"/>
              <a:t> yang </a:t>
            </a:r>
            <a:r>
              <a:rPr lang="en-ID" sz="2000" dirty="0" err="1"/>
              <a:t>cermat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mengamati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, </a:t>
            </a:r>
            <a:r>
              <a:rPr lang="en-ID" sz="2000" dirty="0" err="1"/>
              <a:t>menjimpit</a:t>
            </a:r>
            <a:r>
              <a:rPr lang="en-ID" sz="2000" dirty="0"/>
              <a:t>, </a:t>
            </a:r>
            <a:r>
              <a:rPr lang="en-ID" sz="2000" dirty="0" err="1"/>
              <a:t>menulis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sebagainya</a:t>
            </a:r>
            <a:r>
              <a:rPr lang="en-ID" sz="2000" dirty="0"/>
              <a:t>. 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Kemampuan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bicara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bahasa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respons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suara</a:t>
            </a:r>
            <a:r>
              <a:rPr lang="en-ID" sz="2000" dirty="0"/>
              <a:t>, </a:t>
            </a:r>
            <a:r>
              <a:rPr lang="en-ID" sz="2000" dirty="0" err="1"/>
              <a:t>berbicara</a:t>
            </a:r>
            <a:r>
              <a:rPr lang="en-ID" sz="2000" dirty="0"/>
              <a:t>, </a:t>
            </a:r>
            <a:r>
              <a:rPr lang="en-ID" sz="2000" dirty="0" err="1"/>
              <a:t>berkomunikasi</a:t>
            </a:r>
            <a:r>
              <a:rPr lang="en-ID" sz="2000" dirty="0"/>
              <a:t>,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 err="1"/>
              <a:t>perintah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sebagainya</a:t>
            </a:r>
            <a:r>
              <a:rPr lang="en-ID" sz="2000" dirty="0"/>
              <a:t>. </a:t>
            </a:r>
          </a:p>
          <a:p>
            <a:pPr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D" sz="2000" b="1" dirty="0" err="1">
                <a:solidFill>
                  <a:srgbClr val="7030A0"/>
                </a:solidFill>
              </a:rPr>
              <a:t>Sosialisasi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dan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kemandirian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kemampuan</a:t>
            </a:r>
            <a:r>
              <a:rPr lang="en-ID" sz="2000" dirty="0"/>
              <a:t> </a:t>
            </a:r>
            <a:r>
              <a:rPr lang="en-ID" sz="2000" dirty="0" err="1"/>
              <a:t>mandiri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 (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, </a:t>
            </a:r>
            <a:r>
              <a:rPr lang="en-ID" sz="2000" dirty="0" err="1"/>
              <a:t>membereskan</a:t>
            </a:r>
            <a:r>
              <a:rPr lang="en-ID" sz="2000" dirty="0"/>
              <a:t> </a:t>
            </a:r>
            <a:r>
              <a:rPr lang="en-ID" sz="2000" dirty="0" err="1"/>
              <a:t>mainan</a:t>
            </a:r>
            <a:r>
              <a:rPr lang="en-ID" sz="2000" dirty="0"/>
              <a:t> </a:t>
            </a:r>
            <a:r>
              <a:rPr lang="en-ID" sz="2000" dirty="0" err="1"/>
              <a:t>selesai</a:t>
            </a:r>
            <a:r>
              <a:rPr lang="en-ID" sz="2000" dirty="0"/>
              <a:t> </a:t>
            </a:r>
            <a:r>
              <a:rPr lang="en-ID" sz="2000" dirty="0" err="1"/>
              <a:t>bermain</a:t>
            </a:r>
            <a:r>
              <a:rPr lang="en-ID" sz="2000" dirty="0"/>
              <a:t>}, </a:t>
            </a:r>
            <a:r>
              <a:rPr lang="en-ID" sz="2000" dirty="0" err="1"/>
              <a:t>berpisah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/</a:t>
            </a:r>
            <a:r>
              <a:rPr lang="en-ID" sz="2000" dirty="0" err="1"/>
              <a:t>pengasuh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, </a:t>
            </a:r>
            <a:r>
              <a:rPr lang="en-ID" sz="2000" dirty="0" err="1"/>
              <a:t>bersosialisasi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berinteraksi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lingkungannya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sebagainya</a:t>
            </a:r>
            <a:r>
              <a:rPr lang="en-ID" sz="20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1D18E-8DC8-41E5-A1AE-07C59904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2741-4F74-1843-A309-C43021CE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8" y="27596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0-3 </a:t>
            </a:r>
            <a:r>
              <a:rPr lang="en-ID" dirty="0" err="1"/>
              <a:t>bulan</a:t>
            </a:r>
            <a:br>
              <a:rPr lang="en-I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4B5C-6125-D84B-AEAC-6B2E661C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1726597"/>
            <a:ext cx="6876690" cy="3880773"/>
          </a:xfrm>
        </p:spPr>
        <p:txBody>
          <a:bodyPr/>
          <a:lstStyle/>
          <a:p>
            <a:r>
              <a:rPr lang="en-ID" sz="2000" dirty="0" err="1"/>
              <a:t>Mengangkat</a:t>
            </a:r>
            <a:r>
              <a:rPr lang="en-ID" sz="2000" dirty="0"/>
              <a:t> </a:t>
            </a:r>
            <a:r>
              <a:rPr lang="en-ID" sz="2000" dirty="0" err="1"/>
              <a:t>kepala</a:t>
            </a:r>
            <a:r>
              <a:rPr lang="en-ID" sz="2000" dirty="0"/>
              <a:t> </a:t>
            </a:r>
            <a:r>
              <a:rPr lang="en-ID" sz="2000" dirty="0" err="1"/>
              <a:t>setinggi</a:t>
            </a:r>
            <a:r>
              <a:rPr lang="en-ID" sz="2000" dirty="0"/>
              <a:t> 45 </a:t>
            </a:r>
            <a:r>
              <a:rPr lang="en-ID" sz="2000" dirty="0" err="1"/>
              <a:t>derajat</a:t>
            </a:r>
            <a:endParaRPr lang="en-ID" sz="2000" dirty="0"/>
          </a:p>
          <a:p>
            <a:r>
              <a:rPr lang="en-ID" sz="2000" dirty="0" err="1"/>
              <a:t>Menggerakkan</a:t>
            </a:r>
            <a:r>
              <a:rPr lang="en-ID" sz="2000" dirty="0"/>
              <a:t> </a:t>
            </a:r>
            <a:r>
              <a:rPr lang="en-ID" sz="2000" dirty="0" err="1"/>
              <a:t>kepala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kiri</a:t>
            </a:r>
            <a:r>
              <a:rPr lang="en-ID" sz="2000" dirty="0"/>
              <a:t>/</a:t>
            </a:r>
            <a:r>
              <a:rPr lang="en-ID" sz="2000" dirty="0" err="1"/>
              <a:t>kanan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tengah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Melihat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menatap</a:t>
            </a:r>
            <a:r>
              <a:rPr lang="en-ID" sz="2000" dirty="0"/>
              <a:t> </a:t>
            </a:r>
            <a:r>
              <a:rPr lang="en-ID" sz="2000" dirty="0" err="1"/>
              <a:t>wajah</a:t>
            </a:r>
            <a:r>
              <a:rPr lang="en-ID" sz="2000" dirty="0"/>
              <a:t> </a:t>
            </a:r>
            <a:r>
              <a:rPr lang="en-ID" sz="2000" dirty="0" err="1"/>
              <a:t>anda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Mengoceh</a:t>
            </a:r>
            <a:r>
              <a:rPr lang="en-ID" sz="2000" dirty="0"/>
              <a:t> </a:t>
            </a:r>
            <a:r>
              <a:rPr lang="en-ID" sz="2000" dirty="0" err="1"/>
              <a:t>spontan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bereaksi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mengoceh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Suka</a:t>
            </a:r>
            <a:r>
              <a:rPr lang="en-ID" sz="2000" dirty="0"/>
              <a:t> </a:t>
            </a:r>
            <a:r>
              <a:rPr lang="en-ID" sz="2000" dirty="0" err="1"/>
              <a:t>tertawa</a:t>
            </a:r>
            <a:r>
              <a:rPr lang="en-ID" sz="2000" dirty="0"/>
              <a:t> </a:t>
            </a:r>
            <a:r>
              <a:rPr lang="en-ID" sz="2000" dirty="0" err="1"/>
              <a:t>keras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Beraksi</a:t>
            </a:r>
            <a:r>
              <a:rPr lang="en-ID" sz="2000" dirty="0"/>
              <a:t> </a:t>
            </a:r>
            <a:r>
              <a:rPr lang="en-ID" sz="2000" dirty="0" err="1"/>
              <a:t>terkejut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suara</a:t>
            </a:r>
            <a:r>
              <a:rPr lang="en-ID" sz="2000" dirty="0"/>
              <a:t> </a:t>
            </a:r>
            <a:r>
              <a:rPr lang="en-ID" sz="2000" dirty="0" err="1"/>
              <a:t>keras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Membalas</a:t>
            </a:r>
            <a:r>
              <a:rPr lang="en-ID" sz="2000" dirty="0"/>
              <a:t> </a:t>
            </a:r>
            <a:r>
              <a:rPr lang="en-ID" sz="2000" dirty="0" err="1"/>
              <a:t>tersenyum</a:t>
            </a:r>
            <a:r>
              <a:rPr lang="en-ID" sz="2000" dirty="0"/>
              <a:t>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diajak</a:t>
            </a:r>
            <a:r>
              <a:rPr lang="en-ID" sz="2000" dirty="0"/>
              <a:t> </a:t>
            </a:r>
            <a:r>
              <a:rPr lang="en-ID" sz="2000" dirty="0" err="1"/>
              <a:t>bicara</a:t>
            </a:r>
            <a:r>
              <a:rPr lang="en-ID" sz="2000" dirty="0"/>
              <a:t>/</a:t>
            </a:r>
            <a:r>
              <a:rPr lang="en-ID" sz="2000" dirty="0" err="1"/>
              <a:t>tersenyum</a:t>
            </a:r>
            <a:r>
              <a:rPr lang="en-ID" sz="2000" dirty="0"/>
              <a:t>.</a:t>
            </a:r>
          </a:p>
          <a:p>
            <a:r>
              <a:rPr lang="en-ID" sz="2000" dirty="0" err="1"/>
              <a:t>Mengenal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penglihatan</a:t>
            </a:r>
            <a:r>
              <a:rPr lang="en-ID" sz="2000" dirty="0"/>
              <a:t>, </a:t>
            </a:r>
            <a:r>
              <a:rPr lang="en-ID" sz="2000" dirty="0" err="1"/>
              <a:t>penciuman</a:t>
            </a:r>
            <a:r>
              <a:rPr lang="en-ID" sz="2000" dirty="0"/>
              <a:t>, </a:t>
            </a:r>
            <a:r>
              <a:rPr lang="en-ID" sz="2000" dirty="0" err="1"/>
              <a:t>pendengaran</a:t>
            </a:r>
            <a:r>
              <a:rPr lang="en-ID" sz="2000" dirty="0"/>
              <a:t>, </a:t>
            </a:r>
            <a:r>
              <a:rPr lang="en-ID" sz="2000" dirty="0" err="1"/>
              <a:t>kontak</a:t>
            </a:r>
            <a:r>
              <a:rPr lang="en-ID" sz="20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B56AF-7641-4CBC-8081-3868AE68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3-6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83" y="2160591"/>
            <a:ext cx="6876690" cy="4430215"/>
          </a:xfrm>
        </p:spPr>
        <p:txBody>
          <a:bodyPr>
            <a:normAutofit fontScale="92500" lnSpcReduction="20000"/>
          </a:bodyPr>
          <a:lstStyle/>
          <a:p>
            <a:r>
              <a:rPr lang="en-ID" sz="2200" dirty="0" err="1"/>
              <a:t>Berbalik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telungkup</a:t>
            </a:r>
            <a:r>
              <a:rPr lang="en-ID" sz="2200" dirty="0"/>
              <a:t> </a:t>
            </a:r>
            <a:r>
              <a:rPr lang="en-ID" sz="2200" dirty="0" err="1"/>
              <a:t>ke</a:t>
            </a:r>
            <a:r>
              <a:rPr lang="en-ID" sz="2200" dirty="0"/>
              <a:t> </a:t>
            </a:r>
            <a:r>
              <a:rPr lang="en-ID" sz="2200" dirty="0" err="1"/>
              <a:t>terlentang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Mengangkat</a:t>
            </a:r>
            <a:r>
              <a:rPr lang="en-ID" sz="2200" dirty="0"/>
              <a:t> </a:t>
            </a:r>
            <a:r>
              <a:rPr lang="en-ID" sz="2200" dirty="0" err="1"/>
              <a:t>kepala</a:t>
            </a:r>
            <a:r>
              <a:rPr lang="en-ID" sz="2200" dirty="0"/>
              <a:t> </a:t>
            </a:r>
            <a:r>
              <a:rPr lang="en-ID" sz="2200" dirty="0" err="1"/>
              <a:t>setinggi</a:t>
            </a:r>
            <a:r>
              <a:rPr lang="en-ID" sz="2200" dirty="0"/>
              <a:t> 90 </a:t>
            </a:r>
            <a:r>
              <a:rPr lang="en-ID" sz="2200" dirty="0" err="1"/>
              <a:t>derajat</a:t>
            </a:r>
            <a:endParaRPr lang="en-ID" sz="2200" dirty="0"/>
          </a:p>
          <a:p>
            <a:r>
              <a:rPr lang="en-ID" sz="2200" dirty="0" err="1"/>
              <a:t>Mempertahankan</a:t>
            </a:r>
            <a:r>
              <a:rPr lang="en-ID" sz="2200" dirty="0"/>
              <a:t> </a:t>
            </a:r>
            <a:r>
              <a:rPr lang="en-ID" sz="2200" dirty="0" err="1"/>
              <a:t>posisi</a:t>
            </a:r>
            <a:r>
              <a:rPr lang="en-ID" sz="2200" dirty="0"/>
              <a:t> </a:t>
            </a:r>
            <a:r>
              <a:rPr lang="en-ID" sz="2200" dirty="0" err="1"/>
              <a:t>kepala</a:t>
            </a:r>
            <a:r>
              <a:rPr lang="en-ID" sz="2200" dirty="0"/>
              <a:t> </a:t>
            </a:r>
            <a:r>
              <a:rPr lang="en-ID" sz="2200" dirty="0" err="1"/>
              <a:t>tetap</a:t>
            </a:r>
            <a:r>
              <a:rPr lang="en-ID" sz="2200" dirty="0"/>
              <a:t> </a:t>
            </a:r>
            <a:r>
              <a:rPr lang="en-ID" sz="2200" dirty="0" err="1"/>
              <a:t>tegak</a:t>
            </a:r>
            <a:r>
              <a:rPr lang="en-ID" sz="2200" dirty="0"/>
              <a:t>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stabil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Menggenggam</a:t>
            </a:r>
            <a:r>
              <a:rPr lang="en-ID" sz="2200" dirty="0"/>
              <a:t> </a:t>
            </a:r>
            <a:r>
              <a:rPr lang="en-ID" sz="2200" dirty="0" err="1"/>
              <a:t>pensil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Meraih</a:t>
            </a:r>
            <a:r>
              <a:rPr lang="en-ID" sz="2200" dirty="0"/>
              <a:t> </a:t>
            </a:r>
            <a:r>
              <a:rPr lang="en-ID" sz="2200" dirty="0" err="1"/>
              <a:t>benda</a:t>
            </a:r>
            <a:r>
              <a:rPr lang="en-ID" sz="2200" dirty="0"/>
              <a:t> yang </a:t>
            </a:r>
            <a:r>
              <a:rPr lang="en-ID" sz="2200" dirty="0" err="1"/>
              <a:t>ada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jangkauannya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Memegang</a:t>
            </a:r>
            <a:r>
              <a:rPr lang="en-ID" sz="2200" dirty="0"/>
              <a:t> </a:t>
            </a:r>
            <a:r>
              <a:rPr lang="en-ID" sz="2200" dirty="0" err="1"/>
              <a:t>tangannya</a:t>
            </a:r>
            <a:r>
              <a:rPr lang="en-ID" sz="2200" dirty="0"/>
              <a:t> </a:t>
            </a:r>
            <a:r>
              <a:rPr lang="en-ID" sz="2200" dirty="0" err="1"/>
              <a:t>sendiri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Berusaha</a:t>
            </a:r>
            <a:r>
              <a:rPr lang="en-ID" sz="2200" dirty="0"/>
              <a:t> </a:t>
            </a:r>
            <a:r>
              <a:rPr lang="en-ID" sz="2200" dirty="0" err="1"/>
              <a:t>memperluas</a:t>
            </a:r>
            <a:r>
              <a:rPr lang="en-ID" sz="2200" dirty="0"/>
              <a:t> </a:t>
            </a:r>
            <a:r>
              <a:rPr lang="en-ID" sz="2200" dirty="0" err="1"/>
              <a:t>pandangan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Mengarahkan</a:t>
            </a:r>
            <a:r>
              <a:rPr lang="en-ID" sz="2200" dirty="0"/>
              <a:t> </a:t>
            </a:r>
            <a:r>
              <a:rPr lang="en-ID" sz="2200" dirty="0" err="1"/>
              <a:t>matanya</a:t>
            </a:r>
            <a:r>
              <a:rPr lang="en-ID" sz="2200" dirty="0"/>
              <a:t> </a:t>
            </a:r>
            <a:r>
              <a:rPr lang="en-ID" sz="2200" dirty="0" err="1"/>
              <a:t>pada</a:t>
            </a:r>
            <a:r>
              <a:rPr lang="en-ID" sz="2200" dirty="0"/>
              <a:t> </a:t>
            </a:r>
            <a:r>
              <a:rPr lang="en-ID" sz="2200" dirty="0" err="1"/>
              <a:t>benda-benda</a:t>
            </a:r>
            <a:r>
              <a:rPr lang="en-ID" sz="2200" dirty="0"/>
              <a:t> </a:t>
            </a:r>
            <a:r>
              <a:rPr lang="en-ID" sz="2200" dirty="0" err="1"/>
              <a:t>kecil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Mengeluarkan</a:t>
            </a:r>
            <a:r>
              <a:rPr lang="en-ID" sz="2200" dirty="0"/>
              <a:t> </a:t>
            </a:r>
            <a:r>
              <a:rPr lang="en-ID" sz="2200" dirty="0" err="1"/>
              <a:t>suara</a:t>
            </a:r>
            <a:r>
              <a:rPr lang="en-ID" sz="2200" dirty="0"/>
              <a:t> </a:t>
            </a:r>
            <a:r>
              <a:rPr lang="en-ID" sz="2200" dirty="0" err="1"/>
              <a:t>gembira</a:t>
            </a:r>
            <a:r>
              <a:rPr lang="en-ID" sz="2200" dirty="0"/>
              <a:t> </a:t>
            </a:r>
            <a:r>
              <a:rPr lang="en-ID" sz="2200" dirty="0" err="1"/>
              <a:t>bernada</a:t>
            </a:r>
            <a:r>
              <a:rPr lang="en-ID" sz="2200" dirty="0"/>
              <a:t> </a:t>
            </a:r>
            <a:r>
              <a:rPr lang="en-ID" sz="2200" dirty="0" err="1"/>
              <a:t>tinggi</a:t>
            </a:r>
            <a:r>
              <a:rPr lang="en-ID" sz="2200" dirty="0"/>
              <a:t> </a:t>
            </a:r>
            <a:r>
              <a:rPr lang="en-ID" sz="2200" dirty="0" err="1"/>
              <a:t>atau</a:t>
            </a:r>
            <a:r>
              <a:rPr lang="en-ID" sz="2200" dirty="0"/>
              <a:t> </a:t>
            </a:r>
            <a:r>
              <a:rPr lang="en-ID" sz="2200" dirty="0" err="1"/>
              <a:t>memekik</a:t>
            </a:r>
            <a:r>
              <a:rPr lang="en-ID" sz="2200" dirty="0"/>
              <a:t>.</a:t>
            </a:r>
          </a:p>
          <a:p>
            <a:r>
              <a:rPr lang="en-ID" sz="2200" dirty="0" err="1"/>
              <a:t>Tersenyum</a:t>
            </a:r>
            <a:r>
              <a:rPr lang="en-ID" sz="2200" dirty="0"/>
              <a:t> </a:t>
            </a:r>
            <a:r>
              <a:rPr lang="en-ID" sz="2200" dirty="0" err="1"/>
              <a:t>ketika</a:t>
            </a:r>
            <a:r>
              <a:rPr lang="en-ID" sz="2200" dirty="0"/>
              <a:t> </a:t>
            </a:r>
            <a:r>
              <a:rPr lang="en-ID" sz="2200" dirty="0" err="1"/>
              <a:t>melihat</a:t>
            </a:r>
            <a:r>
              <a:rPr lang="en-ID" sz="2200" dirty="0"/>
              <a:t> </a:t>
            </a:r>
            <a:r>
              <a:rPr lang="en-ID" sz="2200" dirty="0" err="1"/>
              <a:t>mainan</a:t>
            </a:r>
            <a:r>
              <a:rPr lang="en-ID" sz="2200" dirty="0"/>
              <a:t>/</a:t>
            </a:r>
            <a:r>
              <a:rPr lang="en-ID" sz="2200" dirty="0" err="1"/>
              <a:t>gambar</a:t>
            </a:r>
            <a:r>
              <a:rPr lang="en-ID" sz="2200" dirty="0"/>
              <a:t> yang </a:t>
            </a:r>
            <a:r>
              <a:rPr lang="en-ID" sz="2200" dirty="0" err="1"/>
              <a:t>menarik</a:t>
            </a:r>
            <a:r>
              <a:rPr lang="en-ID" sz="2200" dirty="0"/>
              <a:t> </a:t>
            </a:r>
            <a:r>
              <a:rPr lang="en-ID" sz="2200" dirty="0" err="1"/>
              <a:t>saat</a:t>
            </a:r>
            <a:r>
              <a:rPr lang="en-ID" sz="2200" dirty="0"/>
              <a:t> </a:t>
            </a:r>
            <a:r>
              <a:rPr lang="en-ID" sz="2200" dirty="0" err="1"/>
              <a:t>bermain</a:t>
            </a:r>
            <a:r>
              <a:rPr lang="en-ID" sz="2200" dirty="0"/>
              <a:t> </a:t>
            </a:r>
            <a:r>
              <a:rPr lang="en-ID" sz="2200" dirty="0" err="1"/>
              <a:t>sendiri</a:t>
            </a:r>
            <a:r>
              <a:rPr lang="en-ID" sz="22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DD780-030D-424A-899C-B09C15B4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6-9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90" y="1920789"/>
            <a:ext cx="7782956" cy="4697410"/>
          </a:xfrm>
        </p:spPr>
        <p:txBody>
          <a:bodyPr>
            <a:normAutofit/>
          </a:bodyPr>
          <a:lstStyle/>
          <a:p>
            <a:pPr marL="355600" indent="-355600"/>
            <a:r>
              <a:rPr lang="en-ID" dirty="0"/>
              <a:t>Duduk (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tripoid</a:t>
            </a:r>
            <a:r>
              <a:rPr lang="en-ID" dirty="0"/>
              <a:t> - </a:t>
            </a:r>
            <a:r>
              <a:rPr lang="en-ID" dirty="0" err="1"/>
              <a:t>sendiri</a:t>
            </a:r>
            <a:r>
              <a:rPr lang="en-ID" dirty="0"/>
              <a:t>)</a:t>
            </a:r>
          </a:p>
          <a:p>
            <a:pPr marL="355600" indent="-355600"/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,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kakinya</a:t>
            </a:r>
            <a:r>
              <a:rPr lang="en-ID" dirty="0"/>
              <a:t> </a:t>
            </a:r>
            <a:r>
              <a:rPr lang="en-ID" dirty="0" err="1"/>
              <a:t>menyangga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.</a:t>
            </a:r>
          </a:p>
          <a:p>
            <a:pPr marL="355600" indent="-355600"/>
            <a:r>
              <a:rPr lang="en-ID" dirty="0" err="1"/>
              <a:t>Merangkak</a:t>
            </a:r>
            <a:r>
              <a:rPr lang="en-ID" dirty="0"/>
              <a:t> </a:t>
            </a:r>
            <a:r>
              <a:rPr lang="en-ID" dirty="0" err="1"/>
              <a:t>meraih</a:t>
            </a:r>
            <a:r>
              <a:rPr lang="en-ID" dirty="0"/>
              <a:t> </a:t>
            </a:r>
            <a:r>
              <a:rPr lang="en-ID" dirty="0" err="1"/>
              <a:t>mainan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</a:t>
            </a:r>
          </a:p>
          <a:p>
            <a:pPr marL="355600" indent="-355600"/>
            <a:r>
              <a:rPr lang="en-ID" dirty="0" err="1"/>
              <a:t>Memindahkan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yang lain.</a:t>
            </a:r>
          </a:p>
          <a:p>
            <a:pPr marL="355600" indent="-355600"/>
            <a:r>
              <a:rPr lang="en-ID" dirty="0" err="1"/>
              <a:t>Memungut</a:t>
            </a:r>
            <a:r>
              <a:rPr lang="en-ID" dirty="0"/>
              <a:t> 2 </a:t>
            </a:r>
            <a:r>
              <a:rPr lang="en-ID" dirty="0" err="1"/>
              <a:t>benda</a:t>
            </a:r>
            <a:r>
              <a:rPr lang="en-ID" dirty="0"/>
              <a:t>,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pegang</a:t>
            </a:r>
            <a:r>
              <a:rPr lang="en-ID" dirty="0"/>
              <a:t> 1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yang </a:t>
            </a:r>
            <a:r>
              <a:rPr lang="en-ID" dirty="0" err="1"/>
              <a:t>bersamaan</a:t>
            </a:r>
            <a:r>
              <a:rPr lang="en-ID" dirty="0"/>
              <a:t>.</a:t>
            </a:r>
          </a:p>
          <a:p>
            <a:r>
              <a:rPr lang="en-ID" dirty="0" err="1"/>
              <a:t>Memungut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</a:t>
            </a:r>
            <a:r>
              <a:rPr lang="en-ID" dirty="0" err="1"/>
              <a:t>kacang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meraup</a:t>
            </a:r>
            <a:r>
              <a:rPr lang="en-ID" dirty="0"/>
              <a:t>.</a:t>
            </a:r>
          </a:p>
          <a:p>
            <a:r>
              <a:rPr lang="en-ID" dirty="0" err="1"/>
              <a:t>Bersuara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, </a:t>
            </a:r>
            <a:r>
              <a:rPr lang="en-ID" dirty="0" err="1"/>
              <a:t>mamama</a:t>
            </a:r>
            <a:r>
              <a:rPr lang="en-ID" dirty="0"/>
              <a:t>, </a:t>
            </a:r>
            <a:r>
              <a:rPr lang="en-ID" dirty="0" err="1"/>
              <a:t>bababa</a:t>
            </a:r>
            <a:r>
              <a:rPr lang="en-ID" dirty="0"/>
              <a:t>, </a:t>
            </a:r>
            <a:r>
              <a:rPr lang="en-ID" dirty="0" err="1"/>
              <a:t>dadada</a:t>
            </a:r>
            <a:r>
              <a:rPr lang="en-ID" dirty="0"/>
              <a:t>, </a:t>
            </a:r>
            <a:r>
              <a:rPr lang="en-ID" dirty="0" err="1"/>
              <a:t>tatata</a:t>
            </a:r>
            <a:r>
              <a:rPr lang="en-ID" dirty="0"/>
              <a:t>.</a:t>
            </a:r>
          </a:p>
          <a:p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mainan</a:t>
            </a:r>
            <a:r>
              <a:rPr lang="en-ID" dirty="0"/>
              <a:t>/</a:t>
            </a:r>
            <a:r>
              <a:rPr lang="en-ID" dirty="0" err="1"/>
              <a:t>benda</a:t>
            </a:r>
            <a:r>
              <a:rPr lang="en-ID" dirty="0"/>
              <a:t> yang </a:t>
            </a:r>
            <a:r>
              <a:rPr lang="en-ID" dirty="0" err="1"/>
              <a:t>dijatuhkan</a:t>
            </a:r>
            <a:r>
              <a:rPr lang="en-ID" dirty="0"/>
              <a:t>.</a:t>
            </a:r>
          </a:p>
          <a:p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tepuk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/</a:t>
            </a:r>
            <a:r>
              <a:rPr lang="en-ID" dirty="0" err="1"/>
              <a:t>ciluk</a:t>
            </a:r>
            <a:r>
              <a:rPr lang="en-ID" dirty="0"/>
              <a:t> baa.</a:t>
            </a:r>
          </a:p>
          <a:p>
            <a:r>
              <a:rPr lang="en-ID" dirty="0" err="1"/>
              <a:t>Bergembira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melempar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.</a:t>
            </a:r>
          </a:p>
          <a:p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kue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7A0E0-C1AD-43AA-9ACF-F02F00A3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A3C-7FC8-5641-B818-3AA5E10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: 9-12 </a:t>
            </a:r>
            <a:r>
              <a:rPr lang="en-ID" dirty="0" err="1"/>
              <a:t>bulan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9B25-9FAD-8348-83C3-F62D6C4BE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561" y="1977985"/>
            <a:ext cx="6876690" cy="4596470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Mengangkat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.</a:t>
            </a:r>
          </a:p>
          <a:p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30 </a:t>
            </a:r>
            <a:r>
              <a:rPr lang="en-ID" dirty="0" err="1"/>
              <a:t>detik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berpegangan</a:t>
            </a:r>
            <a:r>
              <a:rPr lang="en-ID" dirty="0"/>
              <a:t> di </a:t>
            </a:r>
            <a:r>
              <a:rPr lang="en-ID" dirty="0" err="1"/>
              <a:t>kursi</a:t>
            </a:r>
            <a:r>
              <a:rPr lang="en-ID" dirty="0"/>
              <a:t>.</a:t>
            </a:r>
          </a:p>
          <a:p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dituntun</a:t>
            </a:r>
            <a:r>
              <a:rPr lang="en-ID" dirty="0"/>
              <a:t>.</a:t>
            </a:r>
          </a:p>
          <a:p>
            <a:r>
              <a:rPr lang="en-ID" dirty="0" err="1"/>
              <a:t>Mengulurkan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/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meraih</a:t>
            </a:r>
            <a:r>
              <a:rPr lang="en-ID" dirty="0"/>
              <a:t> </a:t>
            </a:r>
            <a:r>
              <a:rPr lang="en-ID" dirty="0" err="1"/>
              <a:t>mainan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</a:t>
            </a:r>
          </a:p>
          <a:p>
            <a:r>
              <a:rPr lang="en-ID" dirty="0" err="1"/>
              <a:t>Mengenggam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</a:t>
            </a:r>
            <a:r>
              <a:rPr lang="en-ID" dirty="0" err="1"/>
              <a:t>pensil</a:t>
            </a:r>
            <a:r>
              <a:rPr lang="en-ID" dirty="0"/>
              <a:t>.</a:t>
            </a:r>
          </a:p>
          <a:p>
            <a:r>
              <a:rPr lang="en-ID" dirty="0" err="1"/>
              <a:t>Memasukkan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mulut</a:t>
            </a:r>
            <a:r>
              <a:rPr lang="en-ID" dirty="0"/>
              <a:t>.</a:t>
            </a:r>
          </a:p>
          <a:p>
            <a:r>
              <a:rPr lang="en-ID" dirty="0" err="1"/>
              <a:t>Mengulang</a:t>
            </a:r>
            <a:r>
              <a:rPr lang="en-ID" dirty="0"/>
              <a:t> </a:t>
            </a:r>
            <a:r>
              <a:rPr lang="en-ID" dirty="0" err="1"/>
              <a:t>menirukan</a:t>
            </a:r>
            <a:r>
              <a:rPr lang="en-ID" dirty="0"/>
              <a:t> </a:t>
            </a:r>
            <a:r>
              <a:rPr lang="en-ID" dirty="0" err="1"/>
              <a:t>bunyi</a:t>
            </a:r>
            <a:r>
              <a:rPr lang="en-ID" dirty="0"/>
              <a:t> yang </a:t>
            </a:r>
            <a:r>
              <a:rPr lang="en-ID" dirty="0" err="1"/>
              <a:t>didengarkan</a:t>
            </a:r>
            <a:r>
              <a:rPr lang="en-ID" dirty="0"/>
              <a:t>.</a:t>
            </a:r>
          </a:p>
          <a:p>
            <a:r>
              <a:rPr lang="en-ID" dirty="0" err="1"/>
              <a:t>Menyebut</a:t>
            </a:r>
            <a:r>
              <a:rPr lang="en-ID" dirty="0"/>
              <a:t> 2-3 </a:t>
            </a:r>
            <a:r>
              <a:rPr lang="en-ID" dirty="0" err="1"/>
              <a:t>suku</a:t>
            </a:r>
            <a:r>
              <a:rPr lang="en-ID" dirty="0"/>
              <a:t> kata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.</a:t>
            </a:r>
          </a:p>
          <a:p>
            <a:r>
              <a:rPr lang="en-ID" dirty="0" err="1"/>
              <a:t>Mengeksplorasi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, </a:t>
            </a:r>
            <a:r>
              <a:rPr lang="en-ID" dirty="0" err="1"/>
              <a:t>ingin</a:t>
            </a:r>
            <a:r>
              <a:rPr lang="en-ID" dirty="0"/>
              <a:t> tau,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menyentuh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</a:t>
            </a:r>
          </a:p>
          <a:p>
            <a:r>
              <a:rPr lang="en-ID" dirty="0" err="1"/>
              <a:t>Beraksi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perlahan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bisikan</a:t>
            </a:r>
            <a:r>
              <a:rPr lang="en-ID" dirty="0"/>
              <a:t>.</a:t>
            </a:r>
          </a:p>
          <a:p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diajak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“CILUK BAA”.</a:t>
            </a:r>
          </a:p>
          <a:p>
            <a:r>
              <a:rPr lang="en-ID" dirty="0" err="1"/>
              <a:t>Mengenal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orang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dikenali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81026-ECA2-4E50-A249-C171B06A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1"/>
            <a:ext cx="2526458" cy="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49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4953</TotalTime>
  <Words>1345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Perkembangan Bayi &amp; Balita</vt:lpstr>
      <vt:lpstr>Ciri-ciri dan prinsip tumbuh kembang (1)</vt:lpstr>
      <vt:lpstr>Ciri-ciri dan prinsip tumbuh kembang (2)</vt:lpstr>
      <vt:lpstr>Ciri-ciri dan prinsip tumbuh kembang (3)</vt:lpstr>
      <vt:lpstr>Aspek perkembangan yang dipantau</vt:lpstr>
      <vt:lpstr>Tahapan perkembangan bayi menurut umur: 0-3 bulan </vt:lpstr>
      <vt:lpstr>Tahapan perkembangan bayi menurut umur: 3-6 bulan</vt:lpstr>
      <vt:lpstr>Tahapan perkembangan bayi menurut umur: 6-9 bulan</vt:lpstr>
      <vt:lpstr>Tahapan perkembangan bayi menurut umur: 9-12 bulan</vt:lpstr>
      <vt:lpstr>Tahapan perkembangan anak menurut umur: 12-18 bulan</vt:lpstr>
      <vt:lpstr>Tahapan perkembangan anak menurut umur: 18-24 bulan</vt:lpstr>
      <vt:lpstr>Tahapan perkembangan anak menurut umur: 24-36 bulan</vt:lpstr>
      <vt:lpstr>Tahapan perkembangan anak menurut umur: 36-48 bulan</vt:lpstr>
      <vt:lpstr>Tahapan perkembangan anak menurut umur: 48-60 bulan</vt:lpstr>
      <vt:lpstr>Bahan Diskusi</vt:lpstr>
      <vt:lpstr>Sekian dan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Bayi</dc:title>
  <dc:creator>Microsoft Office User</dc:creator>
  <cp:lastModifiedBy>Septi Lidya</cp:lastModifiedBy>
  <cp:revision>30</cp:revision>
  <cp:lastPrinted>2020-10-13T16:45:01Z</cp:lastPrinted>
  <dcterms:created xsi:type="dcterms:W3CDTF">2020-10-08T02:19:30Z</dcterms:created>
  <dcterms:modified xsi:type="dcterms:W3CDTF">2020-11-11T18:30:14Z</dcterms:modified>
</cp:coreProperties>
</file>