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</p:sldMasterIdLst>
  <p:notesMasterIdLst>
    <p:notesMasterId r:id="rId22"/>
  </p:notesMasterIdLst>
  <p:sldIdLst>
    <p:sldId id="256" r:id="rId4"/>
    <p:sldId id="297" r:id="rId5"/>
    <p:sldId id="298" r:id="rId6"/>
    <p:sldId id="301" r:id="rId7"/>
    <p:sldId id="299" r:id="rId8"/>
    <p:sldId id="300" r:id="rId9"/>
    <p:sldId id="302" r:id="rId10"/>
    <p:sldId id="303" r:id="rId11"/>
    <p:sldId id="304" r:id="rId12"/>
    <p:sldId id="305" r:id="rId13"/>
    <p:sldId id="306" r:id="rId14"/>
    <p:sldId id="308" r:id="rId15"/>
    <p:sldId id="309" r:id="rId16"/>
    <p:sldId id="307" r:id="rId17"/>
    <p:sldId id="310" r:id="rId18"/>
    <p:sldId id="311" r:id="rId19"/>
    <p:sldId id="312" r:id="rId20"/>
    <p:sldId id="262" r:id="rId21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1C24"/>
    <a:srgbClr val="F2BF27"/>
    <a:srgbClr val="FFCE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24" y="450"/>
      </p:cViewPr>
      <p:guideLst>
        <p:guide orient="horz" pos="193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9C195B-D4E4-4F16-BB85-53CD757552E4}" type="doc">
      <dgm:prSet loTypeId="urn:microsoft.com/office/officeart/2005/8/layout/process1" loCatId="process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3830ABEA-7411-4A70-AA77-4106886DFF3E}">
      <dgm:prSet/>
      <dgm:spPr/>
      <dgm:t>
        <a:bodyPr/>
        <a:lstStyle/>
        <a:p>
          <a:r>
            <a:rPr lang="en-US"/>
            <a:t>Job</a:t>
          </a:r>
        </a:p>
      </dgm:t>
    </dgm:pt>
    <dgm:pt modelId="{F9E8BAA2-A4C0-43EA-B80E-8C03F78E3DDE}" type="parTrans" cxnId="{E9204797-D091-4173-AEF9-658DDEC215E4}">
      <dgm:prSet/>
      <dgm:spPr/>
      <dgm:t>
        <a:bodyPr/>
        <a:lstStyle/>
        <a:p>
          <a:endParaRPr lang="en-US"/>
        </a:p>
      </dgm:t>
    </dgm:pt>
    <dgm:pt modelId="{0A0B80F9-C44D-4A90-9938-8773CBD12DD4}" type="sibTrans" cxnId="{E9204797-D091-4173-AEF9-658DDEC215E4}">
      <dgm:prSet/>
      <dgm:spPr/>
      <dgm:t>
        <a:bodyPr/>
        <a:lstStyle/>
        <a:p>
          <a:endParaRPr lang="en-US"/>
        </a:p>
      </dgm:t>
    </dgm:pt>
    <dgm:pt modelId="{9E9D7BED-3B40-4670-B2CF-796D495390AB}">
      <dgm:prSet/>
      <dgm:spPr/>
      <dgm:t>
        <a:bodyPr/>
        <a:lstStyle/>
        <a:p>
          <a:r>
            <a:rPr lang="en-US"/>
            <a:t>Tasks</a:t>
          </a:r>
        </a:p>
      </dgm:t>
    </dgm:pt>
    <dgm:pt modelId="{E137811A-94BB-42A9-9F9A-5C1E0DC8DF2E}" type="parTrans" cxnId="{0D7FC2AC-E0D0-477D-8928-A6B5A255CD5B}">
      <dgm:prSet/>
      <dgm:spPr/>
      <dgm:t>
        <a:bodyPr/>
        <a:lstStyle/>
        <a:p>
          <a:endParaRPr lang="en-US"/>
        </a:p>
      </dgm:t>
    </dgm:pt>
    <dgm:pt modelId="{67B739B1-023F-41DC-BB92-1708F5B9B6EB}" type="sibTrans" cxnId="{0D7FC2AC-E0D0-477D-8928-A6B5A255CD5B}">
      <dgm:prSet/>
      <dgm:spPr/>
      <dgm:t>
        <a:bodyPr/>
        <a:lstStyle/>
        <a:p>
          <a:endParaRPr lang="en-US"/>
        </a:p>
      </dgm:t>
    </dgm:pt>
    <dgm:pt modelId="{457FF74B-AAFD-415D-A7A9-A7AC7F323D42}">
      <dgm:prSet/>
      <dgm:spPr/>
      <dgm:t>
        <a:bodyPr/>
        <a:lstStyle/>
        <a:p>
          <a:r>
            <a:rPr lang="en-US"/>
            <a:t>Hazards</a:t>
          </a:r>
        </a:p>
      </dgm:t>
    </dgm:pt>
    <dgm:pt modelId="{4640BD88-7980-48C0-BEC8-F1BAB5EA6163}" type="parTrans" cxnId="{D820EC23-9321-439F-A7FA-D3899DE957C0}">
      <dgm:prSet/>
      <dgm:spPr/>
      <dgm:t>
        <a:bodyPr/>
        <a:lstStyle/>
        <a:p>
          <a:endParaRPr lang="en-US"/>
        </a:p>
      </dgm:t>
    </dgm:pt>
    <dgm:pt modelId="{2B8ECB86-EA2A-4298-B94D-B73A4F64057E}" type="sibTrans" cxnId="{D820EC23-9321-439F-A7FA-D3899DE957C0}">
      <dgm:prSet/>
      <dgm:spPr/>
      <dgm:t>
        <a:bodyPr/>
        <a:lstStyle/>
        <a:p>
          <a:endParaRPr lang="en-US"/>
        </a:p>
      </dgm:t>
    </dgm:pt>
    <dgm:pt modelId="{D4B40ABB-6E25-452E-AEF0-B1B4A4349924}" type="pres">
      <dgm:prSet presAssocID="{BC9C195B-D4E4-4F16-BB85-53CD757552E4}" presName="Name0" presStyleCnt="0">
        <dgm:presLayoutVars>
          <dgm:dir/>
          <dgm:resizeHandles val="exact"/>
        </dgm:presLayoutVars>
      </dgm:prSet>
      <dgm:spPr/>
    </dgm:pt>
    <dgm:pt modelId="{35E17331-155D-4D84-9BAE-C83E9819DD00}" type="pres">
      <dgm:prSet presAssocID="{3830ABEA-7411-4A70-AA77-4106886DFF3E}" presName="node" presStyleLbl="node1" presStyleIdx="0" presStyleCnt="3">
        <dgm:presLayoutVars>
          <dgm:bulletEnabled val="1"/>
        </dgm:presLayoutVars>
      </dgm:prSet>
      <dgm:spPr/>
    </dgm:pt>
    <dgm:pt modelId="{08F2712F-C7C8-48F8-A481-F1A557E6F5D2}" type="pres">
      <dgm:prSet presAssocID="{0A0B80F9-C44D-4A90-9938-8773CBD12DD4}" presName="sibTrans" presStyleLbl="sibTrans2D1" presStyleIdx="0" presStyleCnt="2"/>
      <dgm:spPr/>
    </dgm:pt>
    <dgm:pt modelId="{003582E7-8784-46C7-881F-AF5A23449A1E}" type="pres">
      <dgm:prSet presAssocID="{0A0B80F9-C44D-4A90-9938-8773CBD12DD4}" presName="connectorText" presStyleLbl="sibTrans2D1" presStyleIdx="0" presStyleCnt="2"/>
      <dgm:spPr/>
    </dgm:pt>
    <dgm:pt modelId="{632B79E0-9A91-44A8-B3AC-6E9C12FF9357}" type="pres">
      <dgm:prSet presAssocID="{9E9D7BED-3B40-4670-B2CF-796D495390AB}" presName="node" presStyleLbl="node1" presStyleIdx="1" presStyleCnt="3">
        <dgm:presLayoutVars>
          <dgm:bulletEnabled val="1"/>
        </dgm:presLayoutVars>
      </dgm:prSet>
      <dgm:spPr/>
    </dgm:pt>
    <dgm:pt modelId="{04C16840-EA7D-48A5-A75C-0BB07E1FF337}" type="pres">
      <dgm:prSet presAssocID="{67B739B1-023F-41DC-BB92-1708F5B9B6EB}" presName="sibTrans" presStyleLbl="sibTrans2D1" presStyleIdx="1" presStyleCnt="2"/>
      <dgm:spPr/>
    </dgm:pt>
    <dgm:pt modelId="{9C84E7B9-E005-44EF-A9FE-9D4446F8DE24}" type="pres">
      <dgm:prSet presAssocID="{67B739B1-023F-41DC-BB92-1708F5B9B6EB}" presName="connectorText" presStyleLbl="sibTrans2D1" presStyleIdx="1" presStyleCnt="2"/>
      <dgm:spPr/>
    </dgm:pt>
    <dgm:pt modelId="{94389BFA-2081-4C4D-AD9C-C43C6E4BEB74}" type="pres">
      <dgm:prSet presAssocID="{457FF74B-AAFD-415D-A7A9-A7AC7F323D42}" presName="node" presStyleLbl="node1" presStyleIdx="2" presStyleCnt="3">
        <dgm:presLayoutVars>
          <dgm:bulletEnabled val="1"/>
        </dgm:presLayoutVars>
      </dgm:prSet>
      <dgm:spPr/>
    </dgm:pt>
  </dgm:ptLst>
  <dgm:cxnLst>
    <dgm:cxn modelId="{D820EC23-9321-439F-A7FA-D3899DE957C0}" srcId="{BC9C195B-D4E4-4F16-BB85-53CD757552E4}" destId="{457FF74B-AAFD-415D-A7A9-A7AC7F323D42}" srcOrd="2" destOrd="0" parTransId="{4640BD88-7980-48C0-BEC8-F1BAB5EA6163}" sibTransId="{2B8ECB86-EA2A-4298-B94D-B73A4F64057E}"/>
    <dgm:cxn modelId="{C3CC0A2F-C88A-4C6A-BCB2-2CFCA935C0E4}" type="presOf" srcId="{0A0B80F9-C44D-4A90-9938-8773CBD12DD4}" destId="{08F2712F-C7C8-48F8-A481-F1A557E6F5D2}" srcOrd="0" destOrd="0" presId="urn:microsoft.com/office/officeart/2005/8/layout/process1"/>
    <dgm:cxn modelId="{8C4F5B47-EAB0-4118-B006-59CDF42F6D8F}" type="presOf" srcId="{67B739B1-023F-41DC-BB92-1708F5B9B6EB}" destId="{9C84E7B9-E005-44EF-A9FE-9D4446F8DE24}" srcOrd="1" destOrd="0" presId="urn:microsoft.com/office/officeart/2005/8/layout/process1"/>
    <dgm:cxn modelId="{8E8F9C7F-0496-451E-A030-780C2C06275E}" type="presOf" srcId="{BC9C195B-D4E4-4F16-BB85-53CD757552E4}" destId="{D4B40ABB-6E25-452E-AEF0-B1B4A4349924}" srcOrd="0" destOrd="0" presId="urn:microsoft.com/office/officeart/2005/8/layout/process1"/>
    <dgm:cxn modelId="{F2168987-953A-4A5D-A8E6-77D00C25660C}" type="presOf" srcId="{67B739B1-023F-41DC-BB92-1708F5B9B6EB}" destId="{04C16840-EA7D-48A5-A75C-0BB07E1FF337}" srcOrd="0" destOrd="0" presId="urn:microsoft.com/office/officeart/2005/8/layout/process1"/>
    <dgm:cxn modelId="{E9204797-D091-4173-AEF9-658DDEC215E4}" srcId="{BC9C195B-D4E4-4F16-BB85-53CD757552E4}" destId="{3830ABEA-7411-4A70-AA77-4106886DFF3E}" srcOrd="0" destOrd="0" parTransId="{F9E8BAA2-A4C0-43EA-B80E-8C03F78E3DDE}" sibTransId="{0A0B80F9-C44D-4A90-9938-8773CBD12DD4}"/>
    <dgm:cxn modelId="{36745FA7-4E4C-4AD8-92B2-341134649827}" type="presOf" srcId="{3830ABEA-7411-4A70-AA77-4106886DFF3E}" destId="{35E17331-155D-4D84-9BAE-C83E9819DD00}" srcOrd="0" destOrd="0" presId="urn:microsoft.com/office/officeart/2005/8/layout/process1"/>
    <dgm:cxn modelId="{0D7FC2AC-E0D0-477D-8928-A6B5A255CD5B}" srcId="{BC9C195B-D4E4-4F16-BB85-53CD757552E4}" destId="{9E9D7BED-3B40-4670-B2CF-796D495390AB}" srcOrd="1" destOrd="0" parTransId="{E137811A-94BB-42A9-9F9A-5C1E0DC8DF2E}" sibTransId="{67B739B1-023F-41DC-BB92-1708F5B9B6EB}"/>
    <dgm:cxn modelId="{697189CD-3678-4A5D-A337-08F70570DF38}" type="presOf" srcId="{9E9D7BED-3B40-4670-B2CF-796D495390AB}" destId="{632B79E0-9A91-44A8-B3AC-6E9C12FF9357}" srcOrd="0" destOrd="0" presId="urn:microsoft.com/office/officeart/2005/8/layout/process1"/>
    <dgm:cxn modelId="{4523D3D8-748B-478D-BDFE-6D037B04478C}" type="presOf" srcId="{457FF74B-AAFD-415D-A7A9-A7AC7F323D42}" destId="{94389BFA-2081-4C4D-AD9C-C43C6E4BEB74}" srcOrd="0" destOrd="0" presId="urn:microsoft.com/office/officeart/2005/8/layout/process1"/>
    <dgm:cxn modelId="{D2986FFF-83FA-4FF7-A1B0-9E835690D544}" type="presOf" srcId="{0A0B80F9-C44D-4A90-9938-8773CBD12DD4}" destId="{003582E7-8784-46C7-881F-AF5A23449A1E}" srcOrd="1" destOrd="0" presId="urn:microsoft.com/office/officeart/2005/8/layout/process1"/>
    <dgm:cxn modelId="{881D4840-9F08-4EB0-9F52-BC23070F3DD0}" type="presParOf" srcId="{D4B40ABB-6E25-452E-AEF0-B1B4A4349924}" destId="{35E17331-155D-4D84-9BAE-C83E9819DD00}" srcOrd="0" destOrd="0" presId="urn:microsoft.com/office/officeart/2005/8/layout/process1"/>
    <dgm:cxn modelId="{73C8ACDE-6CA1-4AED-839A-7746DE5CFDA0}" type="presParOf" srcId="{D4B40ABB-6E25-452E-AEF0-B1B4A4349924}" destId="{08F2712F-C7C8-48F8-A481-F1A557E6F5D2}" srcOrd="1" destOrd="0" presId="urn:microsoft.com/office/officeart/2005/8/layout/process1"/>
    <dgm:cxn modelId="{E1FF0494-0E81-4ADA-928C-1366EE699FF1}" type="presParOf" srcId="{08F2712F-C7C8-48F8-A481-F1A557E6F5D2}" destId="{003582E7-8784-46C7-881F-AF5A23449A1E}" srcOrd="0" destOrd="0" presId="urn:microsoft.com/office/officeart/2005/8/layout/process1"/>
    <dgm:cxn modelId="{3A03B4FB-B29C-4EAC-AA40-7BCAB3BE18F5}" type="presParOf" srcId="{D4B40ABB-6E25-452E-AEF0-B1B4A4349924}" destId="{632B79E0-9A91-44A8-B3AC-6E9C12FF9357}" srcOrd="2" destOrd="0" presId="urn:microsoft.com/office/officeart/2005/8/layout/process1"/>
    <dgm:cxn modelId="{E945E8CC-7B43-4B1F-BEBA-1733F09E17C8}" type="presParOf" srcId="{D4B40ABB-6E25-452E-AEF0-B1B4A4349924}" destId="{04C16840-EA7D-48A5-A75C-0BB07E1FF337}" srcOrd="3" destOrd="0" presId="urn:microsoft.com/office/officeart/2005/8/layout/process1"/>
    <dgm:cxn modelId="{68808B6B-73A4-4414-AC8F-D09886B8F295}" type="presParOf" srcId="{04C16840-EA7D-48A5-A75C-0BB07E1FF337}" destId="{9C84E7B9-E005-44EF-A9FE-9D4446F8DE24}" srcOrd="0" destOrd="0" presId="urn:microsoft.com/office/officeart/2005/8/layout/process1"/>
    <dgm:cxn modelId="{4EE92795-45A8-4998-841B-C233BFE16F52}" type="presParOf" srcId="{D4B40ABB-6E25-452E-AEF0-B1B4A4349924}" destId="{94389BFA-2081-4C4D-AD9C-C43C6E4BEB7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451DDE-682F-4737-9C07-5683CC01170E}" type="doc">
      <dgm:prSet loTypeId="urn:microsoft.com/office/officeart/2005/8/layout/process1" loCatId="process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F6380EFA-CBDA-431B-944E-5177A0C51595}">
      <dgm:prSet/>
      <dgm:spPr/>
      <dgm:t>
        <a:bodyPr/>
        <a:lstStyle/>
        <a:p>
          <a:r>
            <a:rPr lang="en-US"/>
            <a:t>Hazards</a:t>
          </a:r>
        </a:p>
      </dgm:t>
    </dgm:pt>
    <dgm:pt modelId="{06A67D48-62C6-4C77-BA98-67476098D0B1}" type="parTrans" cxnId="{6E3646D7-8F35-4B58-9093-F31E71B3ADE8}">
      <dgm:prSet/>
      <dgm:spPr/>
      <dgm:t>
        <a:bodyPr/>
        <a:lstStyle/>
        <a:p>
          <a:endParaRPr lang="en-US"/>
        </a:p>
      </dgm:t>
    </dgm:pt>
    <dgm:pt modelId="{8BEE09E4-19CC-4664-8FD5-E42057ACE626}" type="sibTrans" cxnId="{6E3646D7-8F35-4B58-9093-F31E71B3ADE8}">
      <dgm:prSet/>
      <dgm:spPr/>
      <dgm:t>
        <a:bodyPr/>
        <a:lstStyle/>
        <a:p>
          <a:endParaRPr lang="en-US"/>
        </a:p>
      </dgm:t>
    </dgm:pt>
    <dgm:pt modelId="{5DCF74A5-43C3-469D-AA70-79B499ECAACC}">
      <dgm:prSet/>
      <dgm:spPr/>
      <dgm:t>
        <a:bodyPr/>
        <a:lstStyle/>
        <a:p>
          <a:r>
            <a:rPr lang="en-US"/>
            <a:t>Exposure</a:t>
          </a:r>
        </a:p>
      </dgm:t>
    </dgm:pt>
    <dgm:pt modelId="{677318C0-6987-4939-8E71-4D0A4D957825}" type="parTrans" cxnId="{1680BE37-3BD6-40C7-9098-244BBAE2D4B5}">
      <dgm:prSet/>
      <dgm:spPr/>
      <dgm:t>
        <a:bodyPr/>
        <a:lstStyle/>
        <a:p>
          <a:endParaRPr lang="en-US"/>
        </a:p>
      </dgm:t>
    </dgm:pt>
    <dgm:pt modelId="{63F2B986-18C7-49A3-AAED-EC0EC6F3F059}" type="sibTrans" cxnId="{1680BE37-3BD6-40C7-9098-244BBAE2D4B5}">
      <dgm:prSet/>
      <dgm:spPr/>
      <dgm:t>
        <a:bodyPr/>
        <a:lstStyle/>
        <a:p>
          <a:endParaRPr lang="en-US"/>
        </a:p>
      </dgm:t>
    </dgm:pt>
    <dgm:pt modelId="{75C76CAD-F16E-4139-97F5-7CEB7693A9E5}">
      <dgm:prSet/>
      <dgm:spPr/>
      <dgm:t>
        <a:bodyPr/>
        <a:lstStyle/>
        <a:p>
          <a:r>
            <a:rPr lang="en-US"/>
            <a:t>Accident</a:t>
          </a:r>
        </a:p>
      </dgm:t>
    </dgm:pt>
    <dgm:pt modelId="{4C9386E0-B3A0-48C7-9360-6398E12F1F4F}" type="parTrans" cxnId="{32E779F6-0F11-4184-AFBE-A93C2BC75B73}">
      <dgm:prSet/>
      <dgm:spPr/>
      <dgm:t>
        <a:bodyPr/>
        <a:lstStyle/>
        <a:p>
          <a:endParaRPr lang="en-US"/>
        </a:p>
      </dgm:t>
    </dgm:pt>
    <dgm:pt modelId="{E12A9900-F0BE-4FAE-9A63-15CF94933A0A}" type="sibTrans" cxnId="{32E779F6-0F11-4184-AFBE-A93C2BC75B73}">
      <dgm:prSet/>
      <dgm:spPr/>
      <dgm:t>
        <a:bodyPr/>
        <a:lstStyle/>
        <a:p>
          <a:endParaRPr lang="en-US"/>
        </a:p>
      </dgm:t>
    </dgm:pt>
    <dgm:pt modelId="{585DD93D-3074-4D3A-93A1-9D1C2912CAED}" type="pres">
      <dgm:prSet presAssocID="{64451DDE-682F-4737-9C07-5683CC01170E}" presName="Name0" presStyleCnt="0">
        <dgm:presLayoutVars>
          <dgm:dir/>
          <dgm:resizeHandles val="exact"/>
        </dgm:presLayoutVars>
      </dgm:prSet>
      <dgm:spPr/>
    </dgm:pt>
    <dgm:pt modelId="{11A6571B-90E3-4E1B-BADB-395D4EDDE5AF}" type="pres">
      <dgm:prSet presAssocID="{F6380EFA-CBDA-431B-944E-5177A0C51595}" presName="node" presStyleLbl="node1" presStyleIdx="0" presStyleCnt="3">
        <dgm:presLayoutVars>
          <dgm:bulletEnabled val="1"/>
        </dgm:presLayoutVars>
      </dgm:prSet>
      <dgm:spPr/>
    </dgm:pt>
    <dgm:pt modelId="{AC975E89-AE2F-4567-AE37-A55C52A77CCB}" type="pres">
      <dgm:prSet presAssocID="{8BEE09E4-19CC-4664-8FD5-E42057ACE626}" presName="sibTrans" presStyleLbl="sibTrans2D1" presStyleIdx="0" presStyleCnt="2"/>
      <dgm:spPr/>
    </dgm:pt>
    <dgm:pt modelId="{8198EEE4-CAA8-4151-80A9-9DB70CBD9CEF}" type="pres">
      <dgm:prSet presAssocID="{8BEE09E4-19CC-4664-8FD5-E42057ACE626}" presName="connectorText" presStyleLbl="sibTrans2D1" presStyleIdx="0" presStyleCnt="2"/>
      <dgm:spPr/>
    </dgm:pt>
    <dgm:pt modelId="{2BAC490C-7D49-4749-B951-4934E46BA589}" type="pres">
      <dgm:prSet presAssocID="{5DCF74A5-43C3-469D-AA70-79B499ECAACC}" presName="node" presStyleLbl="node1" presStyleIdx="1" presStyleCnt="3">
        <dgm:presLayoutVars>
          <dgm:bulletEnabled val="1"/>
        </dgm:presLayoutVars>
      </dgm:prSet>
      <dgm:spPr/>
    </dgm:pt>
    <dgm:pt modelId="{3A08DAD1-A665-4FB2-9DF5-35102A2DF4A4}" type="pres">
      <dgm:prSet presAssocID="{63F2B986-18C7-49A3-AAED-EC0EC6F3F059}" presName="sibTrans" presStyleLbl="sibTrans2D1" presStyleIdx="1" presStyleCnt="2"/>
      <dgm:spPr/>
    </dgm:pt>
    <dgm:pt modelId="{A09912FB-0449-4307-86CB-6E3E5B8DC19F}" type="pres">
      <dgm:prSet presAssocID="{63F2B986-18C7-49A3-AAED-EC0EC6F3F059}" presName="connectorText" presStyleLbl="sibTrans2D1" presStyleIdx="1" presStyleCnt="2"/>
      <dgm:spPr/>
    </dgm:pt>
    <dgm:pt modelId="{73FC3B8F-0B00-4E71-A1D2-18125E9A8BA5}" type="pres">
      <dgm:prSet presAssocID="{75C76CAD-F16E-4139-97F5-7CEB7693A9E5}" presName="node" presStyleLbl="node1" presStyleIdx="2" presStyleCnt="3">
        <dgm:presLayoutVars>
          <dgm:bulletEnabled val="1"/>
        </dgm:presLayoutVars>
      </dgm:prSet>
      <dgm:spPr/>
    </dgm:pt>
  </dgm:ptLst>
  <dgm:cxnLst>
    <dgm:cxn modelId="{F4D2751A-0D8B-414B-9300-F0E85CA268D8}" type="presOf" srcId="{63F2B986-18C7-49A3-AAED-EC0EC6F3F059}" destId="{3A08DAD1-A665-4FB2-9DF5-35102A2DF4A4}" srcOrd="0" destOrd="0" presId="urn:microsoft.com/office/officeart/2005/8/layout/process1"/>
    <dgm:cxn modelId="{4A329824-BAC0-41BC-BCFC-CE50C3E9E68A}" type="presOf" srcId="{8BEE09E4-19CC-4664-8FD5-E42057ACE626}" destId="{AC975E89-AE2F-4567-AE37-A55C52A77CCB}" srcOrd="0" destOrd="0" presId="urn:microsoft.com/office/officeart/2005/8/layout/process1"/>
    <dgm:cxn modelId="{16B59427-742B-4507-892A-D7842160D8E8}" type="presOf" srcId="{75C76CAD-F16E-4139-97F5-7CEB7693A9E5}" destId="{73FC3B8F-0B00-4E71-A1D2-18125E9A8BA5}" srcOrd="0" destOrd="0" presId="urn:microsoft.com/office/officeart/2005/8/layout/process1"/>
    <dgm:cxn modelId="{1680BE37-3BD6-40C7-9098-244BBAE2D4B5}" srcId="{64451DDE-682F-4737-9C07-5683CC01170E}" destId="{5DCF74A5-43C3-469D-AA70-79B499ECAACC}" srcOrd="1" destOrd="0" parTransId="{677318C0-6987-4939-8E71-4D0A4D957825}" sibTransId="{63F2B986-18C7-49A3-AAED-EC0EC6F3F059}"/>
    <dgm:cxn modelId="{52BFB347-459A-4F74-BB10-72329C58F14E}" type="presOf" srcId="{F6380EFA-CBDA-431B-944E-5177A0C51595}" destId="{11A6571B-90E3-4E1B-BADB-395D4EDDE5AF}" srcOrd="0" destOrd="0" presId="urn:microsoft.com/office/officeart/2005/8/layout/process1"/>
    <dgm:cxn modelId="{D6F17D6C-60C1-46D8-9EB0-DAC252218A09}" type="presOf" srcId="{63F2B986-18C7-49A3-AAED-EC0EC6F3F059}" destId="{A09912FB-0449-4307-86CB-6E3E5B8DC19F}" srcOrd="1" destOrd="0" presId="urn:microsoft.com/office/officeart/2005/8/layout/process1"/>
    <dgm:cxn modelId="{1B87AD77-B3EC-4330-87BE-3C73F8F35B33}" type="presOf" srcId="{5DCF74A5-43C3-469D-AA70-79B499ECAACC}" destId="{2BAC490C-7D49-4749-B951-4934E46BA589}" srcOrd="0" destOrd="0" presId="urn:microsoft.com/office/officeart/2005/8/layout/process1"/>
    <dgm:cxn modelId="{20F75BBC-AAD2-4493-BF2A-332B7A521ACD}" type="presOf" srcId="{8BEE09E4-19CC-4664-8FD5-E42057ACE626}" destId="{8198EEE4-CAA8-4151-80A9-9DB70CBD9CEF}" srcOrd="1" destOrd="0" presId="urn:microsoft.com/office/officeart/2005/8/layout/process1"/>
    <dgm:cxn modelId="{6E3646D7-8F35-4B58-9093-F31E71B3ADE8}" srcId="{64451DDE-682F-4737-9C07-5683CC01170E}" destId="{F6380EFA-CBDA-431B-944E-5177A0C51595}" srcOrd="0" destOrd="0" parTransId="{06A67D48-62C6-4C77-BA98-67476098D0B1}" sibTransId="{8BEE09E4-19CC-4664-8FD5-E42057ACE626}"/>
    <dgm:cxn modelId="{A57ADBEA-807F-4EB9-94FF-68C44F1AB107}" type="presOf" srcId="{64451DDE-682F-4737-9C07-5683CC01170E}" destId="{585DD93D-3074-4D3A-93A1-9D1C2912CAED}" srcOrd="0" destOrd="0" presId="urn:microsoft.com/office/officeart/2005/8/layout/process1"/>
    <dgm:cxn modelId="{32E779F6-0F11-4184-AFBE-A93C2BC75B73}" srcId="{64451DDE-682F-4737-9C07-5683CC01170E}" destId="{75C76CAD-F16E-4139-97F5-7CEB7693A9E5}" srcOrd="2" destOrd="0" parTransId="{4C9386E0-B3A0-48C7-9360-6398E12F1F4F}" sibTransId="{E12A9900-F0BE-4FAE-9A63-15CF94933A0A}"/>
    <dgm:cxn modelId="{264E6058-1B26-43C9-95AB-753C25613087}" type="presParOf" srcId="{585DD93D-3074-4D3A-93A1-9D1C2912CAED}" destId="{11A6571B-90E3-4E1B-BADB-395D4EDDE5AF}" srcOrd="0" destOrd="0" presId="urn:microsoft.com/office/officeart/2005/8/layout/process1"/>
    <dgm:cxn modelId="{C378AE9B-3EB6-4F98-8D00-B1E349B052ED}" type="presParOf" srcId="{585DD93D-3074-4D3A-93A1-9D1C2912CAED}" destId="{AC975E89-AE2F-4567-AE37-A55C52A77CCB}" srcOrd="1" destOrd="0" presId="urn:microsoft.com/office/officeart/2005/8/layout/process1"/>
    <dgm:cxn modelId="{8DB3171B-F9AF-48CD-801B-0932813BF2F0}" type="presParOf" srcId="{AC975E89-AE2F-4567-AE37-A55C52A77CCB}" destId="{8198EEE4-CAA8-4151-80A9-9DB70CBD9CEF}" srcOrd="0" destOrd="0" presId="urn:microsoft.com/office/officeart/2005/8/layout/process1"/>
    <dgm:cxn modelId="{B1D5F847-FB14-4604-BF1C-9D8C5F37B9EE}" type="presParOf" srcId="{585DD93D-3074-4D3A-93A1-9D1C2912CAED}" destId="{2BAC490C-7D49-4749-B951-4934E46BA589}" srcOrd="2" destOrd="0" presId="urn:microsoft.com/office/officeart/2005/8/layout/process1"/>
    <dgm:cxn modelId="{32D1C143-DD84-4F56-BB9F-68EBB01B93D9}" type="presParOf" srcId="{585DD93D-3074-4D3A-93A1-9D1C2912CAED}" destId="{3A08DAD1-A665-4FB2-9DF5-35102A2DF4A4}" srcOrd="3" destOrd="0" presId="urn:microsoft.com/office/officeart/2005/8/layout/process1"/>
    <dgm:cxn modelId="{E66151D7-5D7C-4FCC-9997-8167FC59F527}" type="presParOf" srcId="{3A08DAD1-A665-4FB2-9DF5-35102A2DF4A4}" destId="{A09912FB-0449-4307-86CB-6E3E5B8DC19F}" srcOrd="0" destOrd="0" presId="urn:microsoft.com/office/officeart/2005/8/layout/process1"/>
    <dgm:cxn modelId="{1EA1C2CC-C67C-405D-9E83-AA522923228E}" type="presParOf" srcId="{585DD93D-3074-4D3A-93A1-9D1C2912CAED}" destId="{73FC3B8F-0B00-4E71-A1D2-18125E9A8BA5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79A24DE-BAB1-4E6C-B472-3BC0B0CC8AA2}" type="doc">
      <dgm:prSet loTypeId="urn:microsoft.com/office/officeart/2005/8/layout/process1" loCatId="process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75FC1D75-E347-4E92-93F4-B76D48D5A6CF}">
      <dgm:prSet/>
      <dgm:spPr/>
      <dgm:t>
        <a:bodyPr/>
        <a:lstStyle/>
        <a:p>
          <a:r>
            <a:rPr lang="en-US"/>
            <a:t>Accident </a:t>
          </a:r>
        </a:p>
      </dgm:t>
    </dgm:pt>
    <dgm:pt modelId="{3E33DF1D-AE3C-458F-85AA-771911575B0C}" type="parTrans" cxnId="{7AF724CF-43ED-4378-9FF9-D877ECFC2A6E}">
      <dgm:prSet/>
      <dgm:spPr/>
      <dgm:t>
        <a:bodyPr/>
        <a:lstStyle/>
        <a:p>
          <a:endParaRPr lang="en-US"/>
        </a:p>
      </dgm:t>
    </dgm:pt>
    <dgm:pt modelId="{3438C912-FE10-472E-B991-7B585670BA2B}" type="sibTrans" cxnId="{7AF724CF-43ED-4378-9FF9-D877ECFC2A6E}">
      <dgm:prSet/>
      <dgm:spPr/>
      <dgm:t>
        <a:bodyPr/>
        <a:lstStyle/>
        <a:p>
          <a:endParaRPr lang="en-US"/>
        </a:p>
      </dgm:t>
    </dgm:pt>
    <dgm:pt modelId="{F304F551-34EE-4A19-B0B9-D5CE159B4CCB}">
      <dgm:prSet/>
      <dgm:spPr/>
      <dgm:t>
        <a:bodyPr/>
        <a:lstStyle/>
        <a:p>
          <a:r>
            <a:rPr lang="en-US"/>
            <a:t>Loss</a:t>
          </a:r>
        </a:p>
      </dgm:t>
    </dgm:pt>
    <dgm:pt modelId="{B02BFEF3-7E3D-410E-9AE3-D453181788FF}" type="parTrans" cxnId="{CD01D680-003D-4B83-9C96-F105C255189E}">
      <dgm:prSet/>
      <dgm:spPr/>
      <dgm:t>
        <a:bodyPr/>
        <a:lstStyle/>
        <a:p>
          <a:endParaRPr lang="en-US"/>
        </a:p>
      </dgm:t>
    </dgm:pt>
    <dgm:pt modelId="{78126164-818D-4773-B407-F91E74914376}" type="sibTrans" cxnId="{CD01D680-003D-4B83-9C96-F105C255189E}">
      <dgm:prSet/>
      <dgm:spPr/>
      <dgm:t>
        <a:bodyPr/>
        <a:lstStyle/>
        <a:p>
          <a:endParaRPr lang="en-US"/>
        </a:p>
      </dgm:t>
    </dgm:pt>
    <dgm:pt modelId="{4620D592-075A-41A0-A658-D6520886956D}" type="pres">
      <dgm:prSet presAssocID="{079A24DE-BAB1-4E6C-B472-3BC0B0CC8AA2}" presName="Name0" presStyleCnt="0">
        <dgm:presLayoutVars>
          <dgm:dir/>
          <dgm:resizeHandles val="exact"/>
        </dgm:presLayoutVars>
      </dgm:prSet>
      <dgm:spPr/>
    </dgm:pt>
    <dgm:pt modelId="{1B2E11F2-473D-4B5A-9BDB-1A42748DDBBD}" type="pres">
      <dgm:prSet presAssocID="{75FC1D75-E347-4E92-93F4-B76D48D5A6CF}" presName="node" presStyleLbl="node1" presStyleIdx="0" presStyleCnt="2">
        <dgm:presLayoutVars>
          <dgm:bulletEnabled val="1"/>
        </dgm:presLayoutVars>
      </dgm:prSet>
      <dgm:spPr/>
    </dgm:pt>
    <dgm:pt modelId="{130EF848-8CE0-4E8E-BD96-53E2EA93C745}" type="pres">
      <dgm:prSet presAssocID="{3438C912-FE10-472E-B991-7B585670BA2B}" presName="sibTrans" presStyleLbl="sibTrans2D1" presStyleIdx="0" presStyleCnt="1"/>
      <dgm:spPr/>
    </dgm:pt>
    <dgm:pt modelId="{8B651166-CE89-46AF-A626-91B27CAA3250}" type="pres">
      <dgm:prSet presAssocID="{3438C912-FE10-472E-B991-7B585670BA2B}" presName="connectorText" presStyleLbl="sibTrans2D1" presStyleIdx="0" presStyleCnt="1"/>
      <dgm:spPr/>
    </dgm:pt>
    <dgm:pt modelId="{C3D4A534-B421-490D-BE62-E2A4B1889480}" type="pres">
      <dgm:prSet presAssocID="{F304F551-34EE-4A19-B0B9-D5CE159B4CCB}" presName="node" presStyleLbl="node1" presStyleIdx="1" presStyleCnt="2">
        <dgm:presLayoutVars>
          <dgm:bulletEnabled val="1"/>
        </dgm:presLayoutVars>
      </dgm:prSet>
      <dgm:spPr/>
    </dgm:pt>
  </dgm:ptLst>
  <dgm:cxnLst>
    <dgm:cxn modelId="{C80F0B2E-2598-45E1-A464-66E3ED9164F8}" type="presOf" srcId="{3438C912-FE10-472E-B991-7B585670BA2B}" destId="{8B651166-CE89-46AF-A626-91B27CAA3250}" srcOrd="1" destOrd="0" presId="urn:microsoft.com/office/officeart/2005/8/layout/process1"/>
    <dgm:cxn modelId="{CD01D680-003D-4B83-9C96-F105C255189E}" srcId="{079A24DE-BAB1-4E6C-B472-3BC0B0CC8AA2}" destId="{F304F551-34EE-4A19-B0B9-D5CE159B4CCB}" srcOrd="1" destOrd="0" parTransId="{B02BFEF3-7E3D-410E-9AE3-D453181788FF}" sibTransId="{78126164-818D-4773-B407-F91E74914376}"/>
    <dgm:cxn modelId="{2A42BB83-8CC9-46EB-80DB-17C345F0582D}" type="presOf" srcId="{75FC1D75-E347-4E92-93F4-B76D48D5A6CF}" destId="{1B2E11F2-473D-4B5A-9BDB-1A42748DDBBD}" srcOrd="0" destOrd="0" presId="urn:microsoft.com/office/officeart/2005/8/layout/process1"/>
    <dgm:cxn modelId="{CD74F287-DA54-4BE2-A7D5-1AD6C954B21B}" type="presOf" srcId="{3438C912-FE10-472E-B991-7B585670BA2B}" destId="{130EF848-8CE0-4E8E-BD96-53E2EA93C745}" srcOrd="0" destOrd="0" presId="urn:microsoft.com/office/officeart/2005/8/layout/process1"/>
    <dgm:cxn modelId="{2FDAA9A7-EE08-4233-981A-7A5891C313ED}" type="presOf" srcId="{079A24DE-BAB1-4E6C-B472-3BC0B0CC8AA2}" destId="{4620D592-075A-41A0-A658-D6520886956D}" srcOrd="0" destOrd="0" presId="urn:microsoft.com/office/officeart/2005/8/layout/process1"/>
    <dgm:cxn modelId="{7AF724CF-43ED-4378-9FF9-D877ECFC2A6E}" srcId="{079A24DE-BAB1-4E6C-B472-3BC0B0CC8AA2}" destId="{75FC1D75-E347-4E92-93F4-B76D48D5A6CF}" srcOrd="0" destOrd="0" parTransId="{3E33DF1D-AE3C-458F-85AA-771911575B0C}" sibTransId="{3438C912-FE10-472E-B991-7B585670BA2B}"/>
    <dgm:cxn modelId="{958C56ED-4A93-49D0-AEB6-25A5106DC5C1}" type="presOf" srcId="{F304F551-34EE-4A19-B0B9-D5CE159B4CCB}" destId="{C3D4A534-B421-490D-BE62-E2A4B1889480}" srcOrd="0" destOrd="0" presId="urn:microsoft.com/office/officeart/2005/8/layout/process1"/>
    <dgm:cxn modelId="{0F314593-FF5D-41C7-9DDB-5B3B98F39CE6}" type="presParOf" srcId="{4620D592-075A-41A0-A658-D6520886956D}" destId="{1B2E11F2-473D-4B5A-9BDB-1A42748DDBBD}" srcOrd="0" destOrd="0" presId="urn:microsoft.com/office/officeart/2005/8/layout/process1"/>
    <dgm:cxn modelId="{AAF9A2F9-DD3C-40BF-8EC2-62898B1D337D}" type="presParOf" srcId="{4620D592-075A-41A0-A658-D6520886956D}" destId="{130EF848-8CE0-4E8E-BD96-53E2EA93C745}" srcOrd="1" destOrd="0" presId="urn:microsoft.com/office/officeart/2005/8/layout/process1"/>
    <dgm:cxn modelId="{EED6029D-6CD6-4AF1-A477-2E37E2D7CC4A}" type="presParOf" srcId="{130EF848-8CE0-4E8E-BD96-53E2EA93C745}" destId="{8B651166-CE89-46AF-A626-91B27CAA3250}" srcOrd="0" destOrd="0" presId="urn:microsoft.com/office/officeart/2005/8/layout/process1"/>
    <dgm:cxn modelId="{F7487F72-4681-46DC-84D0-94FBB6BA95E4}" type="presParOf" srcId="{4620D592-075A-41A0-A658-D6520886956D}" destId="{C3D4A534-B421-490D-BE62-E2A4B1889480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C611B98-8C89-4383-BABD-FF7C5995CADC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en-US"/>
        </a:p>
      </dgm:t>
    </dgm:pt>
    <dgm:pt modelId="{33039ECF-E66C-4EF5-BF80-F6DB3E24F34A}">
      <dgm:prSet/>
      <dgm:spPr/>
      <dgm:t>
        <a:bodyPr/>
        <a:lstStyle/>
        <a:p>
          <a:r>
            <a:rPr lang="en-US" b="0" i="0" baseline="0"/>
            <a:t>The idea was first developed by the UK HSE in the context of the tolerability of risk from nuclear power stations (HSE, 1988). </a:t>
          </a:r>
          <a:endParaRPr lang="en-US"/>
        </a:p>
      </dgm:t>
    </dgm:pt>
    <dgm:pt modelId="{DF965FF5-746E-417C-99CD-D435557BEA9C}" type="parTrans" cxnId="{8A125B4E-39F4-4EDD-BC99-31F371074FD5}">
      <dgm:prSet/>
      <dgm:spPr/>
      <dgm:t>
        <a:bodyPr/>
        <a:lstStyle/>
        <a:p>
          <a:endParaRPr lang="en-US"/>
        </a:p>
      </dgm:t>
    </dgm:pt>
    <dgm:pt modelId="{F1EC9FFD-258F-4E27-AA5F-25EC13404627}" type="sibTrans" cxnId="{8A125B4E-39F4-4EDD-BC99-31F371074FD5}">
      <dgm:prSet/>
      <dgm:spPr/>
      <dgm:t>
        <a:bodyPr/>
        <a:lstStyle/>
        <a:p>
          <a:endParaRPr lang="en-US"/>
        </a:p>
      </dgm:t>
    </dgm:pt>
    <dgm:pt modelId="{E2F60360-ED7E-49E5-8152-04FBC310D53C}">
      <dgm:prSet/>
      <dgm:spPr/>
      <dgm:t>
        <a:bodyPr/>
        <a:lstStyle/>
        <a:p>
          <a:r>
            <a:rPr lang="en-US" b="0" i="0" baseline="0"/>
            <a:t>The principle also includes the idea of a sliding scale for how much it is reasonable to spend improving safety. </a:t>
          </a:r>
          <a:endParaRPr lang="en-US"/>
        </a:p>
      </dgm:t>
    </dgm:pt>
    <dgm:pt modelId="{9DF0BDD0-F51E-4850-A150-48F22FC6464B}" type="parTrans" cxnId="{EF643EC1-D65E-476F-8139-58AC598030EF}">
      <dgm:prSet/>
      <dgm:spPr/>
      <dgm:t>
        <a:bodyPr/>
        <a:lstStyle/>
        <a:p>
          <a:endParaRPr lang="en-US"/>
        </a:p>
      </dgm:t>
    </dgm:pt>
    <dgm:pt modelId="{6B0D3878-9F58-4D50-8912-C0E0D340D5E2}" type="sibTrans" cxnId="{EF643EC1-D65E-476F-8139-58AC598030EF}">
      <dgm:prSet/>
      <dgm:spPr/>
      <dgm:t>
        <a:bodyPr/>
        <a:lstStyle/>
        <a:p>
          <a:endParaRPr lang="en-US"/>
        </a:p>
      </dgm:t>
    </dgm:pt>
    <dgm:pt modelId="{E126555D-0E30-4F82-9484-2866FCAD0CC3}">
      <dgm:prSet/>
      <dgm:spPr/>
      <dgm:t>
        <a:bodyPr/>
        <a:lstStyle/>
        <a:p>
          <a:r>
            <a:rPr lang="en-US" b="0" i="0" baseline="0"/>
            <a:t>Close to the broadly acceptable level a strict cost benefit comparison is permitted. </a:t>
          </a:r>
          <a:endParaRPr lang="en-US"/>
        </a:p>
      </dgm:t>
    </dgm:pt>
    <dgm:pt modelId="{C02DBFFA-5D31-48A0-923E-37083FDB66AB}" type="parTrans" cxnId="{D6DCF271-47A3-42DC-A4FF-3055FBC786B8}">
      <dgm:prSet/>
      <dgm:spPr/>
      <dgm:t>
        <a:bodyPr/>
        <a:lstStyle/>
        <a:p>
          <a:endParaRPr lang="en-US"/>
        </a:p>
      </dgm:t>
    </dgm:pt>
    <dgm:pt modelId="{90C7EB81-0377-4B29-BA03-18C526B703EB}" type="sibTrans" cxnId="{D6DCF271-47A3-42DC-A4FF-3055FBC786B8}">
      <dgm:prSet/>
      <dgm:spPr/>
      <dgm:t>
        <a:bodyPr/>
        <a:lstStyle/>
        <a:p>
          <a:endParaRPr lang="en-US"/>
        </a:p>
      </dgm:t>
    </dgm:pt>
    <dgm:pt modelId="{6D8438C4-A552-42E7-8B2E-98342604EE15}">
      <dgm:prSet/>
      <dgm:spPr/>
      <dgm:t>
        <a:bodyPr/>
        <a:lstStyle/>
        <a:p>
          <a:r>
            <a:rPr lang="en-US" b="0" i="0" baseline="0"/>
            <a:t>Close to the unacceptable level it is expected that a risk will only be accepted if the cost of further control is grossly disproportionate to the improvement gained. </a:t>
          </a:r>
          <a:endParaRPr lang="en-US"/>
        </a:p>
      </dgm:t>
    </dgm:pt>
    <dgm:pt modelId="{53176668-E1BE-4D1A-BFE5-537FDACC1B20}" type="parTrans" cxnId="{70A6E03B-0480-40DA-976A-805BBCFE5B52}">
      <dgm:prSet/>
      <dgm:spPr/>
      <dgm:t>
        <a:bodyPr/>
        <a:lstStyle/>
        <a:p>
          <a:endParaRPr lang="en-US"/>
        </a:p>
      </dgm:t>
    </dgm:pt>
    <dgm:pt modelId="{E77BC921-FE20-47CB-895B-4C7AEB973DC9}" type="sibTrans" cxnId="{70A6E03B-0480-40DA-976A-805BBCFE5B52}">
      <dgm:prSet/>
      <dgm:spPr/>
      <dgm:t>
        <a:bodyPr/>
        <a:lstStyle/>
        <a:p>
          <a:endParaRPr lang="en-US"/>
        </a:p>
      </dgm:t>
    </dgm:pt>
    <dgm:pt modelId="{28D6ED55-95FE-4C72-A50A-177A93E8A7F6}">
      <dgm:prSet/>
      <dgm:spPr/>
      <dgm:t>
        <a:bodyPr/>
        <a:lstStyle/>
        <a:p>
          <a:r>
            <a:rPr lang="en-US" b="0" i="0" baseline="0"/>
            <a:t>The HSE now only refers to this diagram in the context of major hazards regulation where it sets an upper level of tolerable risk as :</a:t>
          </a:r>
          <a:endParaRPr lang="en-US"/>
        </a:p>
      </dgm:t>
    </dgm:pt>
    <dgm:pt modelId="{7CC3B98A-F69E-4ED3-B29B-2D3056702F14}" type="parTrans" cxnId="{B83CBD42-758C-42A2-A1A5-0D8AA4240FB5}">
      <dgm:prSet/>
      <dgm:spPr/>
      <dgm:t>
        <a:bodyPr/>
        <a:lstStyle/>
        <a:p>
          <a:endParaRPr lang="en-US"/>
        </a:p>
      </dgm:t>
    </dgm:pt>
    <dgm:pt modelId="{16B57228-02AD-421B-8250-81D00581D29E}" type="sibTrans" cxnId="{B83CBD42-758C-42A2-A1A5-0D8AA4240FB5}">
      <dgm:prSet/>
      <dgm:spPr/>
      <dgm:t>
        <a:bodyPr/>
        <a:lstStyle/>
        <a:p>
          <a:endParaRPr lang="en-US"/>
        </a:p>
      </dgm:t>
    </dgm:pt>
    <dgm:pt modelId="{907E51D1-2EDD-4325-846B-B0A4F94555B5}">
      <dgm:prSet/>
      <dgm:spPr/>
      <dgm:t>
        <a:bodyPr/>
        <a:lstStyle/>
        <a:p>
          <a:r>
            <a:rPr lang="en-US" b="0" i="0" baseline="0"/>
            <a:t>1 in 1000 fatalities per year for a worker and </a:t>
          </a:r>
          <a:endParaRPr lang="en-US"/>
        </a:p>
      </dgm:t>
    </dgm:pt>
    <dgm:pt modelId="{CD13F8EE-8E11-4D9C-A6B7-A05B8B7811E3}" type="parTrans" cxnId="{4B8EC39E-574C-472B-8DEC-B7E143F92847}">
      <dgm:prSet/>
      <dgm:spPr/>
      <dgm:t>
        <a:bodyPr/>
        <a:lstStyle/>
        <a:p>
          <a:endParaRPr lang="en-US"/>
        </a:p>
      </dgm:t>
    </dgm:pt>
    <dgm:pt modelId="{8DD7911F-8104-4F58-A4B1-98F3229CCDF3}" type="sibTrans" cxnId="{4B8EC39E-574C-472B-8DEC-B7E143F92847}">
      <dgm:prSet/>
      <dgm:spPr/>
      <dgm:t>
        <a:bodyPr/>
        <a:lstStyle/>
        <a:p>
          <a:endParaRPr lang="en-US"/>
        </a:p>
      </dgm:t>
    </dgm:pt>
    <dgm:pt modelId="{CCA539C4-3930-4E59-8715-6DB68F0B77D4}">
      <dgm:prSet/>
      <dgm:spPr/>
      <dgm:t>
        <a:bodyPr/>
        <a:lstStyle/>
        <a:p>
          <a:r>
            <a:rPr lang="en-US" b="0" i="0" baseline="0"/>
            <a:t>1 in 10000 fatalities per year for a member of the public and </a:t>
          </a:r>
          <a:endParaRPr lang="en-US"/>
        </a:p>
      </dgm:t>
    </dgm:pt>
    <dgm:pt modelId="{715C0D43-AC01-4384-ACAF-0B8F34CC42AE}" type="parTrans" cxnId="{57D9716C-5A6F-4CE6-89DA-C678A136CEFA}">
      <dgm:prSet/>
      <dgm:spPr/>
      <dgm:t>
        <a:bodyPr/>
        <a:lstStyle/>
        <a:p>
          <a:endParaRPr lang="en-US"/>
        </a:p>
      </dgm:t>
    </dgm:pt>
    <dgm:pt modelId="{BF701B2A-041A-4B24-9D1A-43F8362DCD2A}" type="sibTrans" cxnId="{57D9716C-5A6F-4CE6-89DA-C678A136CEFA}">
      <dgm:prSet/>
      <dgm:spPr/>
      <dgm:t>
        <a:bodyPr/>
        <a:lstStyle/>
        <a:p>
          <a:endParaRPr lang="en-US"/>
        </a:p>
      </dgm:t>
    </dgm:pt>
    <dgm:pt modelId="{8236AC88-C3ED-4C3E-ACD0-0CE0974D9F8E}">
      <dgm:prSet/>
      <dgm:spPr/>
      <dgm:t>
        <a:bodyPr/>
        <a:lstStyle/>
        <a:p>
          <a:r>
            <a:rPr lang="en-US" b="0" i="0" baseline="0"/>
            <a:t>a lower bound of 1 in 1 million for all (HSE, 2011b).</a:t>
          </a:r>
          <a:endParaRPr lang="en-US"/>
        </a:p>
      </dgm:t>
    </dgm:pt>
    <dgm:pt modelId="{AA138E71-0B2D-4239-AB1A-3119363D0A84}" type="parTrans" cxnId="{65A5F8E5-04C7-4071-A8B4-46ED50F9118D}">
      <dgm:prSet/>
      <dgm:spPr/>
      <dgm:t>
        <a:bodyPr/>
        <a:lstStyle/>
        <a:p>
          <a:endParaRPr lang="en-US"/>
        </a:p>
      </dgm:t>
    </dgm:pt>
    <dgm:pt modelId="{F69F8C5B-8C2B-4F29-9C03-D55A910BB4E9}" type="sibTrans" cxnId="{65A5F8E5-04C7-4071-A8B4-46ED50F9118D}">
      <dgm:prSet/>
      <dgm:spPr/>
      <dgm:t>
        <a:bodyPr/>
        <a:lstStyle/>
        <a:p>
          <a:endParaRPr lang="en-US"/>
        </a:p>
      </dgm:t>
    </dgm:pt>
    <dgm:pt modelId="{54E7E874-F48C-4870-BF5D-C30B2C94E181}" type="pres">
      <dgm:prSet presAssocID="{0C611B98-8C89-4383-BABD-FF7C5995CADC}" presName="linear" presStyleCnt="0">
        <dgm:presLayoutVars>
          <dgm:animLvl val="lvl"/>
          <dgm:resizeHandles val="exact"/>
        </dgm:presLayoutVars>
      </dgm:prSet>
      <dgm:spPr/>
    </dgm:pt>
    <dgm:pt modelId="{4E762500-E620-499E-8142-8C7DFD0A3D16}" type="pres">
      <dgm:prSet presAssocID="{33039ECF-E66C-4EF5-BF80-F6DB3E24F34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4F73BF4-B14C-4A32-875A-695AF60534C1}" type="pres">
      <dgm:prSet presAssocID="{F1EC9FFD-258F-4E27-AA5F-25EC13404627}" presName="spacer" presStyleCnt="0"/>
      <dgm:spPr/>
    </dgm:pt>
    <dgm:pt modelId="{5B92EA44-13A2-4DBA-A51B-5CC0CAF18820}" type="pres">
      <dgm:prSet presAssocID="{E2F60360-ED7E-49E5-8152-04FBC310D53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E92E7A7-BEF8-4D0F-90C4-E2BF04E0BAB7}" type="pres">
      <dgm:prSet presAssocID="{E2F60360-ED7E-49E5-8152-04FBC310D53C}" presName="childText" presStyleLbl="revTx" presStyleIdx="0" presStyleCnt="2">
        <dgm:presLayoutVars>
          <dgm:bulletEnabled val="1"/>
        </dgm:presLayoutVars>
      </dgm:prSet>
      <dgm:spPr/>
    </dgm:pt>
    <dgm:pt modelId="{5347689C-5B2F-4FC9-8A20-9FCE27A9F5BB}" type="pres">
      <dgm:prSet presAssocID="{28D6ED55-95FE-4C72-A50A-177A93E8A7F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9327C82-9BAE-4877-9825-456EF451F4B4}" type="pres">
      <dgm:prSet presAssocID="{28D6ED55-95FE-4C72-A50A-177A93E8A7F6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68251E2A-BA5E-49BE-B4F3-0106FBED6216}" type="presOf" srcId="{CCA539C4-3930-4E59-8715-6DB68F0B77D4}" destId="{59327C82-9BAE-4877-9825-456EF451F4B4}" srcOrd="0" destOrd="1" presId="urn:microsoft.com/office/officeart/2005/8/layout/vList2"/>
    <dgm:cxn modelId="{C85CAD33-E5BF-4D43-A541-BF9F96EA7671}" type="presOf" srcId="{8236AC88-C3ED-4C3E-ACD0-0CE0974D9F8E}" destId="{59327C82-9BAE-4877-9825-456EF451F4B4}" srcOrd="0" destOrd="2" presId="urn:microsoft.com/office/officeart/2005/8/layout/vList2"/>
    <dgm:cxn modelId="{F11A6C37-F673-4CBA-AEF3-7206E8C7A1AC}" type="presOf" srcId="{907E51D1-2EDD-4325-846B-B0A4F94555B5}" destId="{59327C82-9BAE-4877-9825-456EF451F4B4}" srcOrd="0" destOrd="0" presId="urn:microsoft.com/office/officeart/2005/8/layout/vList2"/>
    <dgm:cxn modelId="{70A6E03B-0480-40DA-976A-805BBCFE5B52}" srcId="{E2F60360-ED7E-49E5-8152-04FBC310D53C}" destId="{6D8438C4-A552-42E7-8B2E-98342604EE15}" srcOrd="1" destOrd="0" parTransId="{53176668-E1BE-4D1A-BFE5-537FDACC1B20}" sibTransId="{E77BC921-FE20-47CB-895B-4C7AEB973DC9}"/>
    <dgm:cxn modelId="{B83CBD42-758C-42A2-A1A5-0D8AA4240FB5}" srcId="{0C611B98-8C89-4383-BABD-FF7C5995CADC}" destId="{28D6ED55-95FE-4C72-A50A-177A93E8A7F6}" srcOrd="2" destOrd="0" parTransId="{7CC3B98A-F69E-4ED3-B29B-2D3056702F14}" sibTransId="{16B57228-02AD-421B-8250-81D00581D29E}"/>
    <dgm:cxn modelId="{57D9716C-5A6F-4CE6-89DA-C678A136CEFA}" srcId="{28D6ED55-95FE-4C72-A50A-177A93E8A7F6}" destId="{CCA539C4-3930-4E59-8715-6DB68F0B77D4}" srcOrd="1" destOrd="0" parTransId="{715C0D43-AC01-4384-ACAF-0B8F34CC42AE}" sibTransId="{BF701B2A-041A-4B24-9D1A-43F8362DCD2A}"/>
    <dgm:cxn modelId="{8A125B4E-39F4-4EDD-BC99-31F371074FD5}" srcId="{0C611B98-8C89-4383-BABD-FF7C5995CADC}" destId="{33039ECF-E66C-4EF5-BF80-F6DB3E24F34A}" srcOrd="0" destOrd="0" parTransId="{DF965FF5-746E-417C-99CD-D435557BEA9C}" sibTransId="{F1EC9FFD-258F-4E27-AA5F-25EC13404627}"/>
    <dgm:cxn modelId="{D6DCF271-47A3-42DC-A4FF-3055FBC786B8}" srcId="{E2F60360-ED7E-49E5-8152-04FBC310D53C}" destId="{E126555D-0E30-4F82-9484-2866FCAD0CC3}" srcOrd="0" destOrd="0" parTransId="{C02DBFFA-5D31-48A0-923E-37083FDB66AB}" sibTransId="{90C7EB81-0377-4B29-BA03-18C526B703EB}"/>
    <dgm:cxn modelId="{B896CD72-5012-4E8A-AF7A-FC6E3B162CF5}" type="presOf" srcId="{33039ECF-E66C-4EF5-BF80-F6DB3E24F34A}" destId="{4E762500-E620-499E-8142-8C7DFD0A3D16}" srcOrd="0" destOrd="0" presId="urn:microsoft.com/office/officeart/2005/8/layout/vList2"/>
    <dgm:cxn modelId="{63D63456-2869-4D8B-B534-8C94606F467B}" type="presOf" srcId="{0C611B98-8C89-4383-BABD-FF7C5995CADC}" destId="{54E7E874-F48C-4870-BF5D-C30B2C94E181}" srcOrd="0" destOrd="0" presId="urn:microsoft.com/office/officeart/2005/8/layout/vList2"/>
    <dgm:cxn modelId="{CCF2AE7E-AB5E-4DE2-ADD2-35C3C3CC094B}" type="presOf" srcId="{28D6ED55-95FE-4C72-A50A-177A93E8A7F6}" destId="{5347689C-5B2F-4FC9-8A20-9FCE27A9F5BB}" srcOrd="0" destOrd="0" presId="urn:microsoft.com/office/officeart/2005/8/layout/vList2"/>
    <dgm:cxn modelId="{9F138589-34CC-4072-BCDD-43AF30EAFAFC}" type="presOf" srcId="{6D8438C4-A552-42E7-8B2E-98342604EE15}" destId="{4E92E7A7-BEF8-4D0F-90C4-E2BF04E0BAB7}" srcOrd="0" destOrd="1" presId="urn:microsoft.com/office/officeart/2005/8/layout/vList2"/>
    <dgm:cxn modelId="{27E3C099-DE38-4167-BF8E-385386991BD0}" type="presOf" srcId="{E2F60360-ED7E-49E5-8152-04FBC310D53C}" destId="{5B92EA44-13A2-4DBA-A51B-5CC0CAF18820}" srcOrd="0" destOrd="0" presId="urn:microsoft.com/office/officeart/2005/8/layout/vList2"/>
    <dgm:cxn modelId="{4B8EC39E-574C-472B-8DEC-B7E143F92847}" srcId="{28D6ED55-95FE-4C72-A50A-177A93E8A7F6}" destId="{907E51D1-2EDD-4325-846B-B0A4F94555B5}" srcOrd="0" destOrd="0" parTransId="{CD13F8EE-8E11-4D9C-A6B7-A05B8B7811E3}" sibTransId="{8DD7911F-8104-4F58-A4B1-98F3229CCDF3}"/>
    <dgm:cxn modelId="{937F68B6-E697-47DB-9988-F809E983D9AC}" type="presOf" srcId="{E126555D-0E30-4F82-9484-2866FCAD0CC3}" destId="{4E92E7A7-BEF8-4D0F-90C4-E2BF04E0BAB7}" srcOrd="0" destOrd="0" presId="urn:microsoft.com/office/officeart/2005/8/layout/vList2"/>
    <dgm:cxn modelId="{EF643EC1-D65E-476F-8139-58AC598030EF}" srcId="{0C611B98-8C89-4383-BABD-FF7C5995CADC}" destId="{E2F60360-ED7E-49E5-8152-04FBC310D53C}" srcOrd="1" destOrd="0" parTransId="{9DF0BDD0-F51E-4850-A150-48F22FC6464B}" sibTransId="{6B0D3878-9F58-4D50-8912-C0E0D340D5E2}"/>
    <dgm:cxn modelId="{65A5F8E5-04C7-4071-A8B4-46ED50F9118D}" srcId="{28D6ED55-95FE-4C72-A50A-177A93E8A7F6}" destId="{8236AC88-C3ED-4C3E-ACD0-0CE0974D9F8E}" srcOrd="2" destOrd="0" parTransId="{AA138E71-0B2D-4239-AB1A-3119363D0A84}" sibTransId="{F69F8C5B-8C2B-4F29-9C03-D55A910BB4E9}"/>
    <dgm:cxn modelId="{66838976-07E0-4B20-993D-4013795AAE04}" type="presParOf" srcId="{54E7E874-F48C-4870-BF5D-C30B2C94E181}" destId="{4E762500-E620-499E-8142-8C7DFD0A3D16}" srcOrd="0" destOrd="0" presId="urn:microsoft.com/office/officeart/2005/8/layout/vList2"/>
    <dgm:cxn modelId="{D00FF619-F822-4B37-B6D1-397E5523996D}" type="presParOf" srcId="{54E7E874-F48C-4870-BF5D-C30B2C94E181}" destId="{54F73BF4-B14C-4A32-875A-695AF60534C1}" srcOrd="1" destOrd="0" presId="urn:microsoft.com/office/officeart/2005/8/layout/vList2"/>
    <dgm:cxn modelId="{30FD1C78-AEFB-4317-86DF-573D6BDFCF2D}" type="presParOf" srcId="{54E7E874-F48C-4870-BF5D-C30B2C94E181}" destId="{5B92EA44-13A2-4DBA-A51B-5CC0CAF18820}" srcOrd="2" destOrd="0" presId="urn:microsoft.com/office/officeart/2005/8/layout/vList2"/>
    <dgm:cxn modelId="{BB4E7FAF-1233-4B3B-9C65-40794890173C}" type="presParOf" srcId="{54E7E874-F48C-4870-BF5D-C30B2C94E181}" destId="{4E92E7A7-BEF8-4D0F-90C4-E2BF04E0BAB7}" srcOrd="3" destOrd="0" presId="urn:microsoft.com/office/officeart/2005/8/layout/vList2"/>
    <dgm:cxn modelId="{6503BC93-47D9-4971-BA23-5A8D38BECCE2}" type="presParOf" srcId="{54E7E874-F48C-4870-BF5D-C30B2C94E181}" destId="{5347689C-5B2F-4FC9-8A20-9FCE27A9F5BB}" srcOrd="4" destOrd="0" presId="urn:microsoft.com/office/officeart/2005/8/layout/vList2"/>
    <dgm:cxn modelId="{036CC793-B0BB-4247-B786-BC88958FA4BE}" type="presParOf" srcId="{54E7E874-F48C-4870-BF5D-C30B2C94E181}" destId="{59327C82-9BAE-4877-9825-456EF451F4B4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E2514E-F563-4624-9C8F-604E059AF56A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en-US"/>
        </a:p>
      </dgm:t>
    </dgm:pt>
    <dgm:pt modelId="{D80F7F2C-6340-4D40-B794-0949F9C034F8}">
      <dgm:prSet/>
      <dgm:spPr/>
      <dgm:t>
        <a:bodyPr/>
        <a:lstStyle/>
        <a:p>
          <a:r>
            <a:rPr lang="en-US"/>
            <a:t>The way that risk is perceived by individuals depends on the nature of the risk (including the potential benefits) and a range of demographic, cultural and socio-economic determinants (Whyte, 1983; Sandman, 1993; Slovic, Fischoff and Lichtenstein, 1979;</a:t>
          </a:r>
        </a:p>
      </dgm:t>
    </dgm:pt>
    <dgm:pt modelId="{408F50A3-FD74-409C-826D-CA2F36FDC3ED}" type="parTrans" cxnId="{9FB34F5C-AD74-489B-A48F-EF69F76830FE}">
      <dgm:prSet/>
      <dgm:spPr/>
      <dgm:t>
        <a:bodyPr/>
        <a:lstStyle/>
        <a:p>
          <a:endParaRPr lang="en-US"/>
        </a:p>
      </dgm:t>
    </dgm:pt>
    <dgm:pt modelId="{0801D4E8-4D76-4728-80BA-102BB0BB474A}" type="sibTrans" cxnId="{9FB34F5C-AD74-489B-A48F-EF69F76830FE}">
      <dgm:prSet/>
      <dgm:spPr/>
      <dgm:t>
        <a:bodyPr/>
        <a:lstStyle/>
        <a:p>
          <a:endParaRPr lang="en-US"/>
        </a:p>
      </dgm:t>
    </dgm:pt>
    <dgm:pt modelId="{42E7D81A-5AC9-4844-942F-A5817AD94602}">
      <dgm:prSet/>
      <dgm:spPr/>
      <dgm:t>
        <a:bodyPr/>
        <a:lstStyle/>
        <a:p>
          <a:r>
            <a:rPr lang="en-US"/>
            <a:t>Douglas and Wildavsky, 1982). Kasperson et al., ( 2003) referred to this as the “social amplification of risk.”</a:t>
          </a:r>
        </a:p>
      </dgm:t>
    </dgm:pt>
    <dgm:pt modelId="{5B601DA6-743A-4095-8FA9-E9AC45849CD5}" type="parTrans" cxnId="{6F6477A6-C67C-4DCC-815E-6D7F421A51BB}">
      <dgm:prSet/>
      <dgm:spPr/>
      <dgm:t>
        <a:bodyPr/>
        <a:lstStyle/>
        <a:p>
          <a:endParaRPr lang="en-US"/>
        </a:p>
      </dgm:t>
    </dgm:pt>
    <dgm:pt modelId="{ECAFE2C8-357A-4C00-A201-01FAB850947A}" type="sibTrans" cxnId="{6F6477A6-C67C-4DCC-815E-6D7F421A51BB}">
      <dgm:prSet/>
      <dgm:spPr/>
      <dgm:t>
        <a:bodyPr/>
        <a:lstStyle/>
        <a:p>
          <a:endParaRPr lang="en-US"/>
        </a:p>
      </dgm:t>
    </dgm:pt>
    <dgm:pt modelId="{21A91CD8-52BF-427D-BD80-1CCA61BCB683}">
      <dgm:prSet/>
      <dgm:spPr/>
      <dgm:t>
        <a:bodyPr/>
        <a:lstStyle/>
        <a:p>
          <a:r>
            <a:rPr lang="en-US"/>
            <a:t>Slovic (1993, 1999) identified trust in the analyst as an important component of how a level of risk is perceived and demonstrated the “differential impact of </a:t>
          </a:r>
          <a:r>
            <a:rPr lang="en-US" b="1" i="1"/>
            <a:t>trust-increasing and trust-decreasing events</a:t>
          </a:r>
          <a:r>
            <a:rPr lang="en-US"/>
            <a:t>” (Slovic, 1993). Wilson and Crouch (2001) point out that the way trust is lost is not always consistent. For example, people retain a trust in air travel despite accidents.</a:t>
          </a:r>
        </a:p>
      </dgm:t>
    </dgm:pt>
    <dgm:pt modelId="{F3AA69C9-E63B-4D1A-8F80-7AD326E58810}" type="parTrans" cxnId="{30F5E9D5-58AA-4BBE-B28B-D7AC9978E1DF}">
      <dgm:prSet/>
      <dgm:spPr/>
      <dgm:t>
        <a:bodyPr/>
        <a:lstStyle/>
        <a:p>
          <a:endParaRPr lang="en-US"/>
        </a:p>
      </dgm:t>
    </dgm:pt>
    <dgm:pt modelId="{5BD12D42-D6CF-46AF-AA8B-992244AF270D}" type="sibTrans" cxnId="{30F5E9D5-58AA-4BBE-B28B-D7AC9978E1DF}">
      <dgm:prSet/>
      <dgm:spPr/>
      <dgm:t>
        <a:bodyPr/>
        <a:lstStyle/>
        <a:p>
          <a:endParaRPr lang="en-US"/>
        </a:p>
      </dgm:t>
    </dgm:pt>
    <dgm:pt modelId="{14F9E295-CE75-4CDA-8F9E-EFFE9345353D}">
      <dgm:prSet/>
      <dgm:spPr/>
      <dgm:t>
        <a:bodyPr/>
        <a:lstStyle/>
        <a:p>
          <a:r>
            <a:rPr lang="en-US"/>
            <a:t>The way people respond to a question about risk depends on the way the question is posed. For example, choices are affected by whether the alternatives are framed as losses (people dying of a disease) or gains (people being cured). (Tversky &amp; Kahneman, 1981).</a:t>
          </a:r>
        </a:p>
      </dgm:t>
    </dgm:pt>
    <dgm:pt modelId="{640A6DE1-C69A-477C-BBE9-04AB1CC9191E}" type="parTrans" cxnId="{E5348798-BDB3-4805-B0FD-058E31481DBE}">
      <dgm:prSet/>
      <dgm:spPr/>
      <dgm:t>
        <a:bodyPr/>
        <a:lstStyle/>
        <a:p>
          <a:endParaRPr lang="en-US"/>
        </a:p>
      </dgm:t>
    </dgm:pt>
    <dgm:pt modelId="{93C7F227-8E80-4D8F-83F1-7F715EB9C3B2}" type="sibTrans" cxnId="{E5348798-BDB3-4805-B0FD-058E31481DBE}">
      <dgm:prSet/>
      <dgm:spPr/>
      <dgm:t>
        <a:bodyPr/>
        <a:lstStyle/>
        <a:p>
          <a:endParaRPr lang="en-US"/>
        </a:p>
      </dgm:t>
    </dgm:pt>
    <dgm:pt modelId="{B19FA778-A6AF-4D58-8E8D-7B85553716DD}" type="pres">
      <dgm:prSet presAssocID="{17E2514E-F563-4624-9C8F-604E059AF56A}" presName="linear" presStyleCnt="0">
        <dgm:presLayoutVars>
          <dgm:animLvl val="lvl"/>
          <dgm:resizeHandles val="exact"/>
        </dgm:presLayoutVars>
      </dgm:prSet>
      <dgm:spPr/>
    </dgm:pt>
    <dgm:pt modelId="{E5C57290-7CD6-44E9-A760-AFB8E78573CB}" type="pres">
      <dgm:prSet presAssocID="{D80F7F2C-6340-4D40-B794-0949F9C034F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29287C0-E5DF-438A-8BBD-600CF4B00A11}" type="pres">
      <dgm:prSet presAssocID="{0801D4E8-4D76-4728-80BA-102BB0BB474A}" presName="spacer" presStyleCnt="0"/>
      <dgm:spPr/>
    </dgm:pt>
    <dgm:pt modelId="{74F0D41C-D179-44D9-A1FF-B6CB5A0A7541}" type="pres">
      <dgm:prSet presAssocID="{42E7D81A-5AC9-4844-942F-A5817AD9460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E343F51-2EA5-4741-9A30-F07CDEFE6992}" type="pres">
      <dgm:prSet presAssocID="{ECAFE2C8-357A-4C00-A201-01FAB850947A}" presName="spacer" presStyleCnt="0"/>
      <dgm:spPr/>
    </dgm:pt>
    <dgm:pt modelId="{5123501B-5400-4EBC-B063-721BC844E974}" type="pres">
      <dgm:prSet presAssocID="{21A91CD8-52BF-427D-BD80-1CCA61BCB68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E569B55-9555-432C-B0CC-2A2BD783DDC7}" type="pres">
      <dgm:prSet presAssocID="{5BD12D42-D6CF-46AF-AA8B-992244AF270D}" presName="spacer" presStyleCnt="0"/>
      <dgm:spPr/>
    </dgm:pt>
    <dgm:pt modelId="{C418215F-30B6-4ADF-92C9-3B4DD803BBD3}" type="pres">
      <dgm:prSet presAssocID="{14F9E295-CE75-4CDA-8F9E-EFFE9345353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FB34F5C-AD74-489B-A48F-EF69F76830FE}" srcId="{17E2514E-F563-4624-9C8F-604E059AF56A}" destId="{D80F7F2C-6340-4D40-B794-0949F9C034F8}" srcOrd="0" destOrd="0" parTransId="{408F50A3-FD74-409C-826D-CA2F36FDC3ED}" sibTransId="{0801D4E8-4D76-4728-80BA-102BB0BB474A}"/>
    <dgm:cxn modelId="{F8E64247-3EA4-444A-A16B-66436C50D0D7}" type="presOf" srcId="{17E2514E-F563-4624-9C8F-604E059AF56A}" destId="{B19FA778-A6AF-4D58-8E8D-7B85553716DD}" srcOrd="0" destOrd="0" presId="urn:microsoft.com/office/officeart/2005/8/layout/vList2"/>
    <dgm:cxn modelId="{2ABB884F-30B0-4757-A0A7-65B2EDF3C1BA}" type="presOf" srcId="{21A91CD8-52BF-427D-BD80-1CCA61BCB683}" destId="{5123501B-5400-4EBC-B063-721BC844E974}" srcOrd="0" destOrd="0" presId="urn:microsoft.com/office/officeart/2005/8/layout/vList2"/>
    <dgm:cxn modelId="{E5348798-BDB3-4805-B0FD-058E31481DBE}" srcId="{17E2514E-F563-4624-9C8F-604E059AF56A}" destId="{14F9E295-CE75-4CDA-8F9E-EFFE9345353D}" srcOrd="3" destOrd="0" parTransId="{640A6DE1-C69A-477C-BBE9-04AB1CC9191E}" sibTransId="{93C7F227-8E80-4D8F-83F1-7F715EB9C3B2}"/>
    <dgm:cxn modelId="{6BDEC398-2C08-4943-A34F-04B552B27E3C}" type="presOf" srcId="{14F9E295-CE75-4CDA-8F9E-EFFE9345353D}" destId="{C418215F-30B6-4ADF-92C9-3B4DD803BBD3}" srcOrd="0" destOrd="0" presId="urn:microsoft.com/office/officeart/2005/8/layout/vList2"/>
    <dgm:cxn modelId="{6F6477A6-C67C-4DCC-815E-6D7F421A51BB}" srcId="{17E2514E-F563-4624-9C8F-604E059AF56A}" destId="{42E7D81A-5AC9-4844-942F-A5817AD94602}" srcOrd="1" destOrd="0" parTransId="{5B601DA6-743A-4095-8FA9-E9AC45849CD5}" sibTransId="{ECAFE2C8-357A-4C00-A201-01FAB850947A}"/>
    <dgm:cxn modelId="{945C4EB8-6EED-4894-A3B0-74176E59F513}" type="presOf" srcId="{D80F7F2C-6340-4D40-B794-0949F9C034F8}" destId="{E5C57290-7CD6-44E9-A760-AFB8E78573CB}" srcOrd="0" destOrd="0" presId="urn:microsoft.com/office/officeart/2005/8/layout/vList2"/>
    <dgm:cxn modelId="{30F5E9D5-58AA-4BBE-B28B-D7AC9978E1DF}" srcId="{17E2514E-F563-4624-9C8F-604E059AF56A}" destId="{21A91CD8-52BF-427D-BD80-1CCA61BCB683}" srcOrd="2" destOrd="0" parTransId="{F3AA69C9-E63B-4D1A-8F80-7AD326E58810}" sibTransId="{5BD12D42-D6CF-46AF-AA8B-992244AF270D}"/>
    <dgm:cxn modelId="{57DEC1EA-E71B-4431-88D4-4D4047B2C3EE}" type="presOf" srcId="{42E7D81A-5AC9-4844-942F-A5817AD94602}" destId="{74F0D41C-D179-44D9-A1FF-B6CB5A0A7541}" srcOrd="0" destOrd="0" presId="urn:microsoft.com/office/officeart/2005/8/layout/vList2"/>
    <dgm:cxn modelId="{EBAEB166-A457-40BE-9484-DEB3F5A117DF}" type="presParOf" srcId="{B19FA778-A6AF-4D58-8E8D-7B85553716DD}" destId="{E5C57290-7CD6-44E9-A760-AFB8E78573CB}" srcOrd="0" destOrd="0" presId="urn:microsoft.com/office/officeart/2005/8/layout/vList2"/>
    <dgm:cxn modelId="{5E59B468-9FC2-491E-9D30-421EFD891CFC}" type="presParOf" srcId="{B19FA778-A6AF-4D58-8E8D-7B85553716DD}" destId="{929287C0-E5DF-438A-8BBD-600CF4B00A11}" srcOrd="1" destOrd="0" presId="urn:microsoft.com/office/officeart/2005/8/layout/vList2"/>
    <dgm:cxn modelId="{F1DF36EF-F0C8-43AA-A65F-9402F630D3AA}" type="presParOf" srcId="{B19FA778-A6AF-4D58-8E8D-7B85553716DD}" destId="{74F0D41C-D179-44D9-A1FF-B6CB5A0A7541}" srcOrd="2" destOrd="0" presId="urn:microsoft.com/office/officeart/2005/8/layout/vList2"/>
    <dgm:cxn modelId="{65CDF5F9-8056-4B62-8E27-970E39A9D7E6}" type="presParOf" srcId="{B19FA778-A6AF-4D58-8E8D-7B85553716DD}" destId="{7E343F51-2EA5-4741-9A30-F07CDEFE6992}" srcOrd="3" destOrd="0" presId="urn:microsoft.com/office/officeart/2005/8/layout/vList2"/>
    <dgm:cxn modelId="{A4834FA8-0A2E-4F71-8431-D94AC20C1855}" type="presParOf" srcId="{B19FA778-A6AF-4D58-8E8D-7B85553716DD}" destId="{5123501B-5400-4EBC-B063-721BC844E974}" srcOrd="4" destOrd="0" presId="urn:microsoft.com/office/officeart/2005/8/layout/vList2"/>
    <dgm:cxn modelId="{9907CB15-F913-42BC-9C67-745BA78C600E}" type="presParOf" srcId="{B19FA778-A6AF-4D58-8E8D-7B85553716DD}" destId="{DE569B55-9555-432C-B0CC-2A2BD783DDC7}" srcOrd="5" destOrd="0" presId="urn:microsoft.com/office/officeart/2005/8/layout/vList2"/>
    <dgm:cxn modelId="{DE3346EF-D62D-4680-B3D6-E48220DD1A50}" type="presParOf" srcId="{B19FA778-A6AF-4D58-8E8D-7B85553716DD}" destId="{C418215F-30B6-4ADF-92C9-3B4DD803BBD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E17331-155D-4D84-9BAE-C83E9819DD00}">
      <dsp:nvSpPr>
        <dsp:cNvPr id="0" name=""/>
        <dsp:cNvSpPr/>
      </dsp:nvSpPr>
      <dsp:spPr>
        <a:xfrm>
          <a:off x="4018" y="702261"/>
          <a:ext cx="1201042" cy="72062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Job</a:t>
          </a:r>
        </a:p>
      </dsp:txBody>
      <dsp:txXfrm>
        <a:off x="25124" y="723367"/>
        <a:ext cx="1158830" cy="678413"/>
      </dsp:txXfrm>
    </dsp:sp>
    <dsp:sp modelId="{08F2712F-C7C8-48F8-A481-F1A557E6F5D2}">
      <dsp:nvSpPr>
        <dsp:cNvPr id="0" name=""/>
        <dsp:cNvSpPr/>
      </dsp:nvSpPr>
      <dsp:spPr>
        <a:xfrm>
          <a:off x="1325165" y="913645"/>
          <a:ext cx="254621" cy="29785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1325165" y="973217"/>
        <a:ext cx="178235" cy="178714"/>
      </dsp:txXfrm>
    </dsp:sp>
    <dsp:sp modelId="{632B79E0-9A91-44A8-B3AC-6E9C12FF9357}">
      <dsp:nvSpPr>
        <dsp:cNvPr id="0" name=""/>
        <dsp:cNvSpPr/>
      </dsp:nvSpPr>
      <dsp:spPr>
        <a:xfrm>
          <a:off x="1685478" y="702261"/>
          <a:ext cx="1201042" cy="72062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Tasks</a:t>
          </a:r>
        </a:p>
      </dsp:txBody>
      <dsp:txXfrm>
        <a:off x="1706584" y="723367"/>
        <a:ext cx="1158830" cy="678413"/>
      </dsp:txXfrm>
    </dsp:sp>
    <dsp:sp modelId="{04C16840-EA7D-48A5-A75C-0BB07E1FF337}">
      <dsp:nvSpPr>
        <dsp:cNvPr id="0" name=""/>
        <dsp:cNvSpPr/>
      </dsp:nvSpPr>
      <dsp:spPr>
        <a:xfrm>
          <a:off x="3006625" y="913645"/>
          <a:ext cx="254621" cy="29785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3006625" y="973217"/>
        <a:ext cx="178235" cy="178714"/>
      </dsp:txXfrm>
    </dsp:sp>
    <dsp:sp modelId="{94389BFA-2081-4C4D-AD9C-C43C6E4BEB74}">
      <dsp:nvSpPr>
        <dsp:cNvPr id="0" name=""/>
        <dsp:cNvSpPr/>
      </dsp:nvSpPr>
      <dsp:spPr>
        <a:xfrm>
          <a:off x="3366938" y="702261"/>
          <a:ext cx="1201042" cy="72062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Hazards</a:t>
          </a:r>
        </a:p>
      </dsp:txBody>
      <dsp:txXfrm>
        <a:off x="3388044" y="723367"/>
        <a:ext cx="1158830" cy="6784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A6571B-90E3-4E1B-BADB-395D4EDDE5AF}">
      <dsp:nvSpPr>
        <dsp:cNvPr id="0" name=""/>
        <dsp:cNvSpPr/>
      </dsp:nvSpPr>
      <dsp:spPr>
        <a:xfrm>
          <a:off x="4018" y="101352"/>
          <a:ext cx="1201042" cy="72062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Hazards</a:t>
          </a:r>
        </a:p>
      </dsp:txBody>
      <dsp:txXfrm>
        <a:off x="25124" y="122458"/>
        <a:ext cx="1158830" cy="678413"/>
      </dsp:txXfrm>
    </dsp:sp>
    <dsp:sp modelId="{AC975E89-AE2F-4567-AE37-A55C52A77CCB}">
      <dsp:nvSpPr>
        <dsp:cNvPr id="0" name=""/>
        <dsp:cNvSpPr/>
      </dsp:nvSpPr>
      <dsp:spPr>
        <a:xfrm>
          <a:off x="1325165" y="312735"/>
          <a:ext cx="254621" cy="29785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1325165" y="372307"/>
        <a:ext cx="178235" cy="178714"/>
      </dsp:txXfrm>
    </dsp:sp>
    <dsp:sp modelId="{2BAC490C-7D49-4749-B951-4934E46BA589}">
      <dsp:nvSpPr>
        <dsp:cNvPr id="0" name=""/>
        <dsp:cNvSpPr/>
      </dsp:nvSpPr>
      <dsp:spPr>
        <a:xfrm>
          <a:off x="1685478" y="101352"/>
          <a:ext cx="1201042" cy="72062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Exposure</a:t>
          </a:r>
        </a:p>
      </dsp:txBody>
      <dsp:txXfrm>
        <a:off x="1706584" y="122458"/>
        <a:ext cx="1158830" cy="678413"/>
      </dsp:txXfrm>
    </dsp:sp>
    <dsp:sp modelId="{3A08DAD1-A665-4FB2-9DF5-35102A2DF4A4}">
      <dsp:nvSpPr>
        <dsp:cNvPr id="0" name=""/>
        <dsp:cNvSpPr/>
      </dsp:nvSpPr>
      <dsp:spPr>
        <a:xfrm>
          <a:off x="3006625" y="312735"/>
          <a:ext cx="254621" cy="29785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3006625" y="372307"/>
        <a:ext cx="178235" cy="178714"/>
      </dsp:txXfrm>
    </dsp:sp>
    <dsp:sp modelId="{73FC3B8F-0B00-4E71-A1D2-18125E9A8BA5}">
      <dsp:nvSpPr>
        <dsp:cNvPr id="0" name=""/>
        <dsp:cNvSpPr/>
      </dsp:nvSpPr>
      <dsp:spPr>
        <a:xfrm>
          <a:off x="3366938" y="101352"/>
          <a:ext cx="1201042" cy="72062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Accident</a:t>
          </a:r>
        </a:p>
      </dsp:txBody>
      <dsp:txXfrm>
        <a:off x="3388044" y="122458"/>
        <a:ext cx="1158830" cy="6784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2E11F2-473D-4B5A-9BDB-1A42748DDBBD}">
      <dsp:nvSpPr>
        <dsp:cNvPr id="0" name=""/>
        <dsp:cNvSpPr/>
      </dsp:nvSpPr>
      <dsp:spPr>
        <a:xfrm>
          <a:off x="561" y="153677"/>
          <a:ext cx="1198439" cy="7190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Accident </a:t>
          </a:r>
        </a:p>
      </dsp:txBody>
      <dsp:txXfrm>
        <a:off x="21622" y="174738"/>
        <a:ext cx="1156317" cy="676941"/>
      </dsp:txXfrm>
    </dsp:sp>
    <dsp:sp modelId="{130EF848-8CE0-4E8E-BD96-53E2EA93C745}">
      <dsp:nvSpPr>
        <dsp:cNvPr id="0" name=""/>
        <dsp:cNvSpPr/>
      </dsp:nvSpPr>
      <dsp:spPr>
        <a:xfrm>
          <a:off x="1318845" y="364602"/>
          <a:ext cx="254069" cy="29721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1318845" y="424045"/>
        <a:ext cx="177848" cy="178327"/>
      </dsp:txXfrm>
    </dsp:sp>
    <dsp:sp modelId="{C3D4A534-B421-490D-BE62-E2A4B1889480}">
      <dsp:nvSpPr>
        <dsp:cNvPr id="0" name=""/>
        <dsp:cNvSpPr/>
      </dsp:nvSpPr>
      <dsp:spPr>
        <a:xfrm>
          <a:off x="1678377" y="153677"/>
          <a:ext cx="1198439" cy="7190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Loss</a:t>
          </a:r>
        </a:p>
      </dsp:txBody>
      <dsp:txXfrm>
        <a:off x="1699438" y="174738"/>
        <a:ext cx="1156317" cy="6769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62500-E620-499E-8142-8C7DFD0A3D16}">
      <dsp:nvSpPr>
        <dsp:cNvPr id="0" name=""/>
        <dsp:cNvSpPr/>
      </dsp:nvSpPr>
      <dsp:spPr>
        <a:xfrm>
          <a:off x="0" y="240464"/>
          <a:ext cx="8640960" cy="8494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The idea was first developed by the UK HSE in the context of the tolerability of risk from nuclear power stations (HSE, 1988). </a:t>
          </a:r>
          <a:endParaRPr lang="en-US" sz="2200" kern="1200"/>
        </a:p>
      </dsp:txBody>
      <dsp:txXfrm>
        <a:off x="41465" y="281929"/>
        <a:ext cx="8558030" cy="766490"/>
      </dsp:txXfrm>
    </dsp:sp>
    <dsp:sp modelId="{5B92EA44-13A2-4DBA-A51B-5CC0CAF18820}">
      <dsp:nvSpPr>
        <dsp:cNvPr id="0" name=""/>
        <dsp:cNvSpPr/>
      </dsp:nvSpPr>
      <dsp:spPr>
        <a:xfrm>
          <a:off x="0" y="1153244"/>
          <a:ext cx="8640960" cy="8494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The principle also includes the idea of a sliding scale for how much it is reasonable to spend improving safety. </a:t>
          </a:r>
          <a:endParaRPr lang="en-US" sz="2200" kern="1200"/>
        </a:p>
      </dsp:txBody>
      <dsp:txXfrm>
        <a:off x="41465" y="1194709"/>
        <a:ext cx="8558030" cy="766490"/>
      </dsp:txXfrm>
    </dsp:sp>
    <dsp:sp modelId="{4E92E7A7-BEF8-4D0F-90C4-E2BF04E0BAB7}">
      <dsp:nvSpPr>
        <dsp:cNvPr id="0" name=""/>
        <dsp:cNvSpPr/>
      </dsp:nvSpPr>
      <dsp:spPr>
        <a:xfrm>
          <a:off x="0" y="2002665"/>
          <a:ext cx="8640960" cy="796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5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b="0" i="0" kern="1200" baseline="0"/>
            <a:t>Close to the broadly acceptable level a strict cost benefit comparison is permitted. 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b="0" i="0" kern="1200" baseline="0"/>
            <a:t>Close to the unacceptable level it is expected that a risk will only be accepted if the cost of further control is grossly disproportionate to the improvement gained. </a:t>
          </a:r>
          <a:endParaRPr lang="en-US" sz="1700" kern="1200"/>
        </a:p>
      </dsp:txBody>
      <dsp:txXfrm>
        <a:off x="0" y="2002665"/>
        <a:ext cx="8640960" cy="796950"/>
      </dsp:txXfrm>
    </dsp:sp>
    <dsp:sp modelId="{5347689C-5B2F-4FC9-8A20-9FCE27A9F5BB}">
      <dsp:nvSpPr>
        <dsp:cNvPr id="0" name=""/>
        <dsp:cNvSpPr/>
      </dsp:nvSpPr>
      <dsp:spPr>
        <a:xfrm>
          <a:off x="0" y="2799615"/>
          <a:ext cx="8640960" cy="8494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The HSE now only refers to this diagram in the context of major hazards regulation where it sets an upper level of tolerable risk as :</a:t>
          </a:r>
          <a:endParaRPr lang="en-US" sz="2200" kern="1200"/>
        </a:p>
      </dsp:txBody>
      <dsp:txXfrm>
        <a:off x="41465" y="2841080"/>
        <a:ext cx="8558030" cy="766490"/>
      </dsp:txXfrm>
    </dsp:sp>
    <dsp:sp modelId="{59327C82-9BAE-4877-9825-456EF451F4B4}">
      <dsp:nvSpPr>
        <dsp:cNvPr id="0" name=""/>
        <dsp:cNvSpPr/>
      </dsp:nvSpPr>
      <dsp:spPr>
        <a:xfrm>
          <a:off x="0" y="3649035"/>
          <a:ext cx="8640960" cy="842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5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b="0" i="0" kern="1200" baseline="0"/>
            <a:t>1 in 1000 fatalities per year for a worker and 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b="0" i="0" kern="1200" baseline="0"/>
            <a:t>1 in 10000 fatalities per year for a member of the public and 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b="0" i="0" kern="1200" baseline="0"/>
            <a:t>a lower bound of 1 in 1 million for all (HSE, 2011b).</a:t>
          </a:r>
          <a:endParaRPr lang="en-US" sz="1700" kern="1200"/>
        </a:p>
      </dsp:txBody>
      <dsp:txXfrm>
        <a:off x="0" y="3649035"/>
        <a:ext cx="8640960" cy="84249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C57290-7CD6-44E9-A760-AFB8E78573CB}">
      <dsp:nvSpPr>
        <dsp:cNvPr id="0" name=""/>
        <dsp:cNvSpPr/>
      </dsp:nvSpPr>
      <dsp:spPr>
        <a:xfrm>
          <a:off x="0" y="30921"/>
          <a:ext cx="8064896" cy="94440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The way that risk is perceived by individuals depends on the nature of the risk (including the potential benefits) and a range of demographic, cultural and socio-economic determinants (Whyte, 1983; Sandman, 1993; Slovic, Fischoff and Lichtenstein, 1979;</a:t>
          </a:r>
        </a:p>
      </dsp:txBody>
      <dsp:txXfrm>
        <a:off x="46102" y="77023"/>
        <a:ext cx="7972692" cy="852205"/>
      </dsp:txXfrm>
    </dsp:sp>
    <dsp:sp modelId="{74F0D41C-D179-44D9-A1FF-B6CB5A0A7541}">
      <dsp:nvSpPr>
        <dsp:cNvPr id="0" name=""/>
        <dsp:cNvSpPr/>
      </dsp:nvSpPr>
      <dsp:spPr>
        <a:xfrm>
          <a:off x="0" y="1015650"/>
          <a:ext cx="8064896" cy="94440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Douglas and Wildavsky, 1982). Kasperson et al., ( 2003) referred to this as the “social amplification of risk.”</a:t>
          </a:r>
        </a:p>
      </dsp:txBody>
      <dsp:txXfrm>
        <a:off x="46102" y="1061752"/>
        <a:ext cx="7972692" cy="852205"/>
      </dsp:txXfrm>
    </dsp:sp>
    <dsp:sp modelId="{5123501B-5400-4EBC-B063-721BC844E974}">
      <dsp:nvSpPr>
        <dsp:cNvPr id="0" name=""/>
        <dsp:cNvSpPr/>
      </dsp:nvSpPr>
      <dsp:spPr>
        <a:xfrm>
          <a:off x="0" y="2000380"/>
          <a:ext cx="8064896" cy="94440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Slovic (1993, 1999) identified trust in the analyst as an important component of how a level of risk is perceived and demonstrated the “differential impact of </a:t>
          </a:r>
          <a:r>
            <a:rPr lang="en-US" sz="1400" b="1" i="1" kern="1200"/>
            <a:t>trust-increasing and trust-decreasing events</a:t>
          </a:r>
          <a:r>
            <a:rPr lang="en-US" sz="1400" kern="1200"/>
            <a:t>” (Slovic, 1993). Wilson and Crouch (2001) point out that the way trust is lost is not always consistent. For example, people retain a trust in air travel despite accidents.</a:t>
          </a:r>
        </a:p>
      </dsp:txBody>
      <dsp:txXfrm>
        <a:off x="46102" y="2046482"/>
        <a:ext cx="7972692" cy="852205"/>
      </dsp:txXfrm>
    </dsp:sp>
    <dsp:sp modelId="{C418215F-30B6-4ADF-92C9-3B4DD803BBD3}">
      <dsp:nvSpPr>
        <dsp:cNvPr id="0" name=""/>
        <dsp:cNvSpPr/>
      </dsp:nvSpPr>
      <dsp:spPr>
        <a:xfrm>
          <a:off x="0" y="2985109"/>
          <a:ext cx="8064896" cy="94440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The way people respond to a question about risk depends on the way the question is posed. For example, choices are affected by whether the alternatives are framed as losses (people dying of a disease) or gains (people being cured). (Tversky &amp; Kahneman, 1981).</a:t>
          </a:r>
        </a:p>
      </dsp:txBody>
      <dsp:txXfrm>
        <a:off x="46102" y="3031211"/>
        <a:ext cx="7972692" cy="8522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35DA3F-ED3A-4897-B8F3-C49A97F730D1}" type="datetimeFigureOut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D9ED4F-90B4-4BD8-A817-6A0A9D0363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1800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D9ED4F-90B4-4BD8-A817-6A0A9D03637F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10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13476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F921D975-47B7-40FA-B919-8B79C77FC0F2}"/>
              </a:ext>
            </a:extLst>
          </p:cNvPr>
          <p:cNvGrpSpPr/>
          <p:nvPr userDrawn="1"/>
        </p:nvGrpSpPr>
        <p:grpSpPr>
          <a:xfrm>
            <a:off x="4572000" y="387072"/>
            <a:ext cx="4569687" cy="4756528"/>
            <a:chOff x="4572000" y="387072"/>
            <a:chExt cx="4569687" cy="4756528"/>
          </a:xfrm>
        </p:grpSpPr>
        <p:sp>
          <p:nvSpPr>
            <p:cNvPr id="38" name="자유형: 도형 37">
              <a:extLst>
                <a:ext uri="{FF2B5EF4-FFF2-40B4-BE49-F238E27FC236}">
                  <a16:creationId xmlns:a16="http://schemas.microsoft.com/office/drawing/2014/main" id="{3D941B2F-ACDE-44DC-AD51-21CFD90B9D89}"/>
                </a:ext>
              </a:extLst>
            </p:cNvPr>
            <p:cNvSpPr/>
            <p:nvPr userDrawn="1"/>
          </p:nvSpPr>
          <p:spPr>
            <a:xfrm>
              <a:off x="4572000" y="1408870"/>
              <a:ext cx="4569687" cy="3734730"/>
            </a:xfrm>
            <a:custGeom>
              <a:avLst/>
              <a:gdLst>
                <a:gd name="connsiteX0" fmla="*/ 2611712 w 4569687"/>
                <a:gd name="connsiteY0" fmla="*/ 0 h 3734631"/>
                <a:gd name="connsiteX1" fmla="*/ 2927539 w 4569687"/>
                <a:gd name="connsiteY1" fmla="*/ 0 h 3734631"/>
                <a:gd name="connsiteX2" fmla="*/ 3010471 w 4569687"/>
                <a:gd name="connsiteY2" fmla="*/ 662843 h 3734631"/>
                <a:gd name="connsiteX3" fmla="*/ 3062414 w 4569687"/>
                <a:gd name="connsiteY3" fmla="*/ 672782 h 3734631"/>
                <a:gd name="connsiteX4" fmla="*/ 3375104 w 4569687"/>
                <a:gd name="connsiteY4" fmla="*/ 893768 h 3734631"/>
                <a:gd name="connsiteX5" fmla="*/ 3401966 w 4569687"/>
                <a:gd name="connsiteY5" fmla="*/ 943258 h 3734631"/>
                <a:gd name="connsiteX6" fmla="*/ 3444529 w 4569687"/>
                <a:gd name="connsiteY6" fmla="*/ 938967 h 3734631"/>
                <a:gd name="connsiteX7" fmla="*/ 3941882 w 4569687"/>
                <a:gd name="connsiteY7" fmla="*/ 1268635 h 3734631"/>
                <a:gd name="connsiteX8" fmla="*/ 3950232 w 4569687"/>
                <a:gd name="connsiteY8" fmla="*/ 1295533 h 3734631"/>
                <a:gd name="connsiteX9" fmla="*/ 3968452 w 4569687"/>
                <a:gd name="connsiteY9" fmla="*/ 1289878 h 3734631"/>
                <a:gd name="connsiteX10" fmla="*/ 4041773 w 4569687"/>
                <a:gd name="connsiteY10" fmla="*/ 1282486 h 3734631"/>
                <a:gd name="connsiteX11" fmla="*/ 4398197 w 4569687"/>
                <a:gd name="connsiteY11" fmla="*/ 1572980 h 3734631"/>
                <a:gd name="connsiteX12" fmla="*/ 4401113 w 4569687"/>
                <a:gd name="connsiteY12" fmla="*/ 1601912 h 3734631"/>
                <a:gd name="connsiteX13" fmla="*/ 4509768 w 4569687"/>
                <a:gd name="connsiteY13" fmla="*/ 1612865 h 3734631"/>
                <a:gd name="connsiteX14" fmla="*/ 4569687 w 4569687"/>
                <a:gd name="connsiteY14" fmla="*/ 1630661 h 3734631"/>
                <a:gd name="connsiteX15" fmla="*/ 4569687 w 4569687"/>
                <a:gd name="connsiteY15" fmla="*/ 3685776 h 3734631"/>
                <a:gd name="connsiteX16" fmla="*/ 4479175 w 4569687"/>
                <a:gd name="connsiteY16" fmla="*/ 3694900 h 3734631"/>
                <a:gd name="connsiteX17" fmla="*/ 4083674 w 4569687"/>
                <a:gd name="connsiteY17" fmla="*/ 3574092 h 3734631"/>
                <a:gd name="connsiteX18" fmla="*/ 4051094 w 4569687"/>
                <a:gd name="connsiteY18" fmla="*/ 3547210 h 3734631"/>
                <a:gd name="connsiteX19" fmla="*/ 4009782 w 4569687"/>
                <a:gd name="connsiteY19" fmla="*/ 3581295 h 3734631"/>
                <a:gd name="connsiteX20" fmla="*/ 3782104 w 4569687"/>
                <a:gd name="connsiteY20" fmla="*/ 3650841 h 3734631"/>
                <a:gd name="connsiteX21" fmla="*/ 3494159 w 4569687"/>
                <a:gd name="connsiteY21" fmla="*/ 3531570 h 3734631"/>
                <a:gd name="connsiteX22" fmla="*/ 3452428 w 4569687"/>
                <a:gd name="connsiteY22" fmla="*/ 3480992 h 3734631"/>
                <a:gd name="connsiteX23" fmla="*/ 3441126 w 4569687"/>
                <a:gd name="connsiteY23" fmla="*/ 3501813 h 3734631"/>
                <a:gd name="connsiteX24" fmla="*/ 3103456 w 4569687"/>
                <a:gd name="connsiteY24" fmla="*/ 3681351 h 3734631"/>
                <a:gd name="connsiteX25" fmla="*/ 2815511 w 4569687"/>
                <a:gd name="connsiteY25" fmla="*/ 3562080 h 3734631"/>
                <a:gd name="connsiteX26" fmla="*/ 2772231 w 4569687"/>
                <a:gd name="connsiteY26" fmla="*/ 3509625 h 3734631"/>
                <a:gd name="connsiteX27" fmla="*/ 2697608 w 4569687"/>
                <a:gd name="connsiteY27" fmla="*/ 3571194 h 3734631"/>
                <a:gd name="connsiteX28" fmla="*/ 2162552 w 4569687"/>
                <a:gd name="connsiteY28" fmla="*/ 3734631 h 3734631"/>
                <a:gd name="connsiteX29" fmla="*/ 1369010 w 4569687"/>
                <a:gd name="connsiteY29" fmla="*/ 3312708 h 3734631"/>
                <a:gd name="connsiteX30" fmla="*/ 1363923 w 4569687"/>
                <a:gd name="connsiteY30" fmla="*/ 3304336 h 3734631"/>
                <a:gd name="connsiteX31" fmla="*/ 1334207 w 4569687"/>
                <a:gd name="connsiteY31" fmla="*/ 3340352 h 3734631"/>
                <a:gd name="connsiteX32" fmla="*/ 1046262 w 4569687"/>
                <a:gd name="connsiteY32" fmla="*/ 3459623 h 3734631"/>
                <a:gd name="connsiteX33" fmla="*/ 647319 w 4569687"/>
                <a:gd name="connsiteY33" fmla="*/ 3134475 h 3734631"/>
                <a:gd name="connsiteX34" fmla="*/ 642925 w 4569687"/>
                <a:gd name="connsiteY34" fmla="*/ 3090891 h 3734631"/>
                <a:gd name="connsiteX35" fmla="*/ 634894 w 4569687"/>
                <a:gd name="connsiteY35" fmla="*/ 3098188 h 3734631"/>
                <a:gd name="connsiteX36" fmla="*/ 407216 w 4569687"/>
                <a:gd name="connsiteY36" fmla="*/ 3167734 h 3734631"/>
                <a:gd name="connsiteX37" fmla="*/ 0 w 4569687"/>
                <a:gd name="connsiteY37" fmla="*/ 2760518 h 3734631"/>
                <a:gd name="connsiteX38" fmla="*/ 407216 w 4569687"/>
                <a:gd name="connsiteY38" fmla="*/ 2353302 h 3734631"/>
                <a:gd name="connsiteX39" fmla="*/ 489284 w 4569687"/>
                <a:gd name="connsiteY39" fmla="*/ 2361575 h 3734631"/>
                <a:gd name="connsiteX40" fmla="*/ 508084 w 4569687"/>
                <a:gd name="connsiteY40" fmla="*/ 2367411 h 3734631"/>
                <a:gd name="connsiteX41" fmla="*/ 503849 w 4569687"/>
                <a:gd name="connsiteY41" fmla="*/ 2325400 h 3734631"/>
                <a:gd name="connsiteX42" fmla="*/ 1121688 w 4569687"/>
                <a:gd name="connsiteY42" fmla="*/ 1707561 h 3734631"/>
                <a:gd name="connsiteX43" fmla="*/ 1246204 w 4569687"/>
                <a:gd name="connsiteY43" fmla="*/ 1720113 h 3734631"/>
                <a:gd name="connsiteX44" fmla="*/ 1284356 w 4569687"/>
                <a:gd name="connsiteY44" fmla="*/ 1731957 h 3734631"/>
                <a:gd name="connsiteX45" fmla="*/ 1305976 w 4569687"/>
                <a:gd name="connsiteY45" fmla="*/ 1705754 h 3734631"/>
                <a:gd name="connsiteX46" fmla="*/ 1742854 w 4569687"/>
                <a:gd name="connsiteY46" fmla="*/ 1524793 h 3734631"/>
                <a:gd name="connsiteX47" fmla="*/ 1760288 w 4569687"/>
                <a:gd name="connsiteY47" fmla="*/ 1526551 h 3734631"/>
                <a:gd name="connsiteX48" fmla="*/ 1748032 w 4569687"/>
                <a:gd name="connsiteY48" fmla="*/ 1487068 h 3734631"/>
                <a:gd name="connsiteX49" fmla="*/ 1742854 w 4569687"/>
                <a:gd name="connsiteY49" fmla="*/ 1435701 h 3734631"/>
                <a:gd name="connsiteX50" fmla="*/ 1946367 w 4569687"/>
                <a:gd name="connsiteY50" fmla="*/ 1185999 h 3734631"/>
                <a:gd name="connsiteX51" fmla="*/ 1956892 w 4569687"/>
                <a:gd name="connsiteY51" fmla="*/ 1184938 h 3734631"/>
                <a:gd name="connsiteX52" fmla="*/ 1963928 w 4569687"/>
                <a:gd name="connsiteY52" fmla="*/ 1115143 h 3734631"/>
                <a:gd name="connsiteX53" fmla="*/ 2450363 w 4569687"/>
                <a:gd name="connsiteY53" fmla="*/ 718687 h 3734631"/>
                <a:gd name="connsiteX54" fmla="*/ 2520904 w 4569687"/>
                <a:gd name="connsiteY54" fmla="*/ 725798 h 3734631"/>
                <a:gd name="connsiteX0" fmla="*/ 2611712 w 4569687"/>
                <a:gd name="connsiteY0" fmla="*/ 0 h 3734631"/>
                <a:gd name="connsiteX1" fmla="*/ 2927539 w 4569687"/>
                <a:gd name="connsiteY1" fmla="*/ 0 h 3734631"/>
                <a:gd name="connsiteX2" fmla="*/ 3010471 w 4569687"/>
                <a:gd name="connsiteY2" fmla="*/ 662843 h 3734631"/>
                <a:gd name="connsiteX3" fmla="*/ 3062414 w 4569687"/>
                <a:gd name="connsiteY3" fmla="*/ 672782 h 3734631"/>
                <a:gd name="connsiteX4" fmla="*/ 3375104 w 4569687"/>
                <a:gd name="connsiteY4" fmla="*/ 893768 h 3734631"/>
                <a:gd name="connsiteX5" fmla="*/ 3401966 w 4569687"/>
                <a:gd name="connsiteY5" fmla="*/ 943258 h 3734631"/>
                <a:gd name="connsiteX6" fmla="*/ 3444529 w 4569687"/>
                <a:gd name="connsiteY6" fmla="*/ 938967 h 3734631"/>
                <a:gd name="connsiteX7" fmla="*/ 3941882 w 4569687"/>
                <a:gd name="connsiteY7" fmla="*/ 1268635 h 3734631"/>
                <a:gd name="connsiteX8" fmla="*/ 3950232 w 4569687"/>
                <a:gd name="connsiteY8" fmla="*/ 1295533 h 3734631"/>
                <a:gd name="connsiteX9" fmla="*/ 3968452 w 4569687"/>
                <a:gd name="connsiteY9" fmla="*/ 1289878 h 3734631"/>
                <a:gd name="connsiteX10" fmla="*/ 4041773 w 4569687"/>
                <a:gd name="connsiteY10" fmla="*/ 1282486 h 3734631"/>
                <a:gd name="connsiteX11" fmla="*/ 4398197 w 4569687"/>
                <a:gd name="connsiteY11" fmla="*/ 1572980 h 3734631"/>
                <a:gd name="connsiteX12" fmla="*/ 4401113 w 4569687"/>
                <a:gd name="connsiteY12" fmla="*/ 1601912 h 3734631"/>
                <a:gd name="connsiteX13" fmla="*/ 4509768 w 4569687"/>
                <a:gd name="connsiteY13" fmla="*/ 1612865 h 3734631"/>
                <a:gd name="connsiteX14" fmla="*/ 4569687 w 4569687"/>
                <a:gd name="connsiteY14" fmla="*/ 1630661 h 3734631"/>
                <a:gd name="connsiteX15" fmla="*/ 4569687 w 4569687"/>
                <a:gd name="connsiteY15" fmla="*/ 3685776 h 3734631"/>
                <a:gd name="connsiteX16" fmla="*/ 4479175 w 4569687"/>
                <a:gd name="connsiteY16" fmla="*/ 3694900 h 3734631"/>
                <a:gd name="connsiteX17" fmla="*/ 4083674 w 4569687"/>
                <a:gd name="connsiteY17" fmla="*/ 3574092 h 3734631"/>
                <a:gd name="connsiteX18" fmla="*/ 4051094 w 4569687"/>
                <a:gd name="connsiteY18" fmla="*/ 3547210 h 3734631"/>
                <a:gd name="connsiteX19" fmla="*/ 4009782 w 4569687"/>
                <a:gd name="connsiteY19" fmla="*/ 3581295 h 3734631"/>
                <a:gd name="connsiteX20" fmla="*/ 3782104 w 4569687"/>
                <a:gd name="connsiteY20" fmla="*/ 3650841 h 3734631"/>
                <a:gd name="connsiteX21" fmla="*/ 3494159 w 4569687"/>
                <a:gd name="connsiteY21" fmla="*/ 3531570 h 3734631"/>
                <a:gd name="connsiteX22" fmla="*/ 3452428 w 4569687"/>
                <a:gd name="connsiteY22" fmla="*/ 3480992 h 3734631"/>
                <a:gd name="connsiteX23" fmla="*/ 3441126 w 4569687"/>
                <a:gd name="connsiteY23" fmla="*/ 3501813 h 3734631"/>
                <a:gd name="connsiteX24" fmla="*/ 3103456 w 4569687"/>
                <a:gd name="connsiteY24" fmla="*/ 3681351 h 3734631"/>
                <a:gd name="connsiteX25" fmla="*/ 2815511 w 4569687"/>
                <a:gd name="connsiteY25" fmla="*/ 3562080 h 3734631"/>
                <a:gd name="connsiteX26" fmla="*/ 2772231 w 4569687"/>
                <a:gd name="connsiteY26" fmla="*/ 3509625 h 3734631"/>
                <a:gd name="connsiteX27" fmla="*/ 2697608 w 4569687"/>
                <a:gd name="connsiteY27" fmla="*/ 3571194 h 3734631"/>
                <a:gd name="connsiteX28" fmla="*/ 2162552 w 4569687"/>
                <a:gd name="connsiteY28" fmla="*/ 3734631 h 3734631"/>
                <a:gd name="connsiteX29" fmla="*/ 1369010 w 4569687"/>
                <a:gd name="connsiteY29" fmla="*/ 3312708 h 3734631"/>
                <a:gd name="connsiteX30" fmla="*/ 1334207 w 4569687"/>
                <a:gd name="connsiteY30" fmla="*/ 3340352 h 3734631"/>
                <a:gd name="connsiteX31" fmla="*/ 1046262 w 4569687"/>
                <a:gd name="connsiteY31" fmla="*/ 3459623 h 3734631"/>
                <a:gd name="connsiteX32" fmla="*/ 647319 w 4569687"/>
                <a:gd name="connsiteY32" fmla="*/ 3134475 h 3734631"/>
                <a:gd name="connsiteX33" fmla="*/ 642925 w 4569687"/>
                <a:gd name="connsiteY33" fmla="*/ 3090891 h 3734631"/>
                <a:gd name="connsiteX34" fmla="*/ 634894 w 4569687"/>
                <a:gd name="connsiteY34" fmla="*/ 3098188 h 3734631"/>
                <a:gd name="connsiteX35" fmla="*/ 407216 w 4569687"/>
                <a:gd name="connsiteY35" fmla="*/ 3167734 h 3734631"/>
                <a:gd name="connsiteX36" fmla="*/ 0 w 4569687"/>
                <a:gd name="connsiteY36" fmla="*/ 2760518 h 3734631"/>
                <a:gd name="connsiteX37" fmla="*/ 407216 w 4569687"/>
                <a:gd name="connsiteY37" fmla="*/ 2353302 h 3734631"/>
                <a:gd name="connsiteX38" fmla="*/ 489284 w 4569687"/>
                <a:gd name="connsiteY38" fmla="*/ 2361575 h 3734631"/>
                <a:gd name="connsiteX39" fmla="*/ 508084 w 4569687"/>
                <a:gd name="connsiteY39" fmla="*/ 2367411 h 3734631"/>
                <a:gd name="connsiteX40" fmla="*/ 503849 w 4569687"/>
                <a:gd name="connsiteY40" fmla="*/ 2325400 h 3734631"/>
                <a:gd name="connsiteX41" fmla="*/ 1121688 w 4569687"/>
                <a:gd name="connsiteY41" fmla="*/ 1707561 h 3734631"/>
                <a:gd name="connsiteX42" fmla="*/ 1246204 w 4569687"/>
                <a:gd name="connsiteY42" fmla="*/ 1720113 h 3734631"/>
                <a:gd name="connsiteX43" fmla="*/ 1284356 w 4569687"/>
                <a:gd name="connsiteY43" fmla="*/ 1731957 h 3734631"/>
                <a:gd name="connsiteX44" fmla="*/ 1305976 w 4569687"/>
                <a:gd name="connsiteY44" fmla="*/ 1705754 h 3734631"/>
                <a:gd name="connsiteX45" fmla="*/ 1742854 w 4569687"/>
                <a:gd name="connsiteY45" fmla="*/ 1524793 h 3734631"/>
                <a:gd name="connsiteX46" fmla="*/ 1760288 w 4569687"/>
                <a:gd name="connsiteY46" fmla="*/ 1526551 h 3734631"/>
                <a:gd name="connsiteX47" fmla="*/ 1748032 w 4569687"/>
                <a:gd name="connsiteY47" fmla="*/ 1487068 h 3734631"/>
                <a:gd name="connsiteX48" fmla="*/ 1742854 w 4569687"/>
                <a:gd name="connsiteY48" fmla="*/ 1435701 h 3734631"/>
                <a:gd name="connsiteX49" fmla="*/ 1946367 w 4569687"/>
                <a:gd name="connsiteY49" fmla="*/ 1185999 h 3734631"/>
                <a:gd name="connsiteX50" fmla="*/ 1956892 w 4569687"/>
                <a:gd name="connsiteY50" fmla="*/ 1184938 h 3734631"/>
                <a:gd name="connsiteX51" fmla="*/ 1963928 w 4569687"/>
                <a:gd name="connsiteY51" fmla="*/ 1115143 h 3734631"/>
                <a:gd name="connsiteX52" fmla="*/ 2450363 w 4569687"/>
                <a:gd name="connsiteY52" fmla="*/ 718687 h 3734631"/>
                <a:gd name="connsiteX53" fmla="*/ 2520904 w 4569687"/>
                <a:gd name="connsiteY53" fmla="*/ 725798 h 3734631"/>
                <a:gd name="connsiteX54" fmla="*/ 2611712 w 4569687"/>
                <a:gd name="connsiteY54" fmla="*/ 0 h 3734631"/>
                <a:gd name="connsiteX0" fmla="*/ 2611712 w 4569687"/>
                <a:gd name="connsiteY0" fmla="*/ 0 h 3743131"/>
                <a:gd name="connsiteX1" fmla="*/ 2927539 w 4569687"/>
                <a:gd name="connsiteY1" fmla="*/ 0 h 3743131"/>
                <a:gd name="connsiteX2" fmla="*/ 3010471 w 4569687"/>
                <a:gd name="connsiteY2" fmla="*/ 662843 h 3743131"/>
                <a:gd name="connsiteX3" fmla="*/ 3062414 w 4569687"/>
                <a:gd name="connsiteY3" fmla="*/ 672782 h 3743131"/>
                <a:gd name="connsiteX4" fmla="*/ 3375104 w 4569687"/>
                <a:gd name="connsiteY4" fmla="*/ 893768 h 3743131"/>
                <a:gd name="connsiteX5" fmla="*/ 3401966 w 4569687"/>
                <a:gd name="connsiteY5" fmla="*/ 943258 h 3743131"/>
                <a:gd name="connsiteX6" fmla="*/ 3444529 w 4569687"/>
                <a:gd name="connsiteY6" fmla="*/ 938967 h 3743131"/>
                <a:gd name="connsiteX7" fmla="*/ 3941882 w 4569687"/>
                <a:gd name="connsiteY7" fmla="*/ 1268635 h 3743131"/>
                <a:gd name="connsiteX8" fmla="*/ 3950232 w 4569687"/>
                <a:gd name="connsiteY8" fmla="*/ 1295533 h 3743131"/>
                <a:gd name="connsiteX9" fmla="*/ 3968452 w 4569687"/>
                <a:gd name="connsiteY9" fmla="*/ 1289878 h 3743131"/>
                <a:gd name="connsiteX10" fmla="*/ 4041773 w 4569687"/>
                <a:gd name="connsiteY10" fmla="*/ 1282486 h 3743131"/>
                <a:gd name="connsiteX11" fmla="*/ 4398197 w 4569687"/>
                <a:gd name="connsiteY11" fmla="*/ 1572980 h 3743131"/>
                <a:gd name="connsiteX12" fmla="*/ 4401113 w 4569687"/>
                <a:gd name="connsiteY12" fmla="*/ 1601912 h 3743131"/>
                <a:gd name="connsiteX13" fmla="*/ 4509768 w 4569687"/>
                <a:gd name="connsiteY13" fmla="*/ 1612865 h 3743131"/>
                <a:gd name="connsiteX14" fmla="*/ 4569687 w 4569687"/>
                <a:gd name="connsiteY14" fmla="*/ 1630661 h 3743131"/>
                <a:gd name="connsiteX15" fmla="*/ 4569687 w 4569687"/>
                <a:gd name="connsiteY15" fmla="*/ 3685776 h 3743131"/>
                <a:gd name="connsiteX16" fmla="*/ 4479175 w 4569687"/>
                <a:gd name="connsiteY16" fmla="*/ 3694900 h 3743131"/>
                <a:gd name="connsiteX17" fmla="*/ 4083674 w 4569687"/>
                <a:gd name="connsiteY17" fmla="*/ 3574092 h 3743131"/>
                <a:gd name="connsiteX18" fmla="*/ 4051094 w 4569687"/>
                <a:gd name="connsiteY18" fmla="*/ 3547210 h 3743131"/>
                <a:gd name="connsiteX19" fmla="*/ 4009782 w 4569687"/>
                <a:gd name="connsiteY19" fmla="*/ 3581295 h 3743131"/>
                <a:gd name="connsiteX20" fmla="*/ 3782104 w 4569687"/>
                <a:gd name="connsiteY20" fmla="*/ 3650841 h 3743131"/>
                <a:gd name="connsiteX21" fmla="*/ 3494159 w 4569687"/>
                <a:gd name="connsiteY21" fmla="*/ 3531570 h 3743131"/>
                <a:gd name="connsiteX22" fmla="*/ 3452428 w 4569687"/>
                <a:gd name="connsiteY22" fmla="*/ 3480992 h 3743131"/>
                <a:gd name="connsiteX23" fmla="*/ 3441126 w 4569687"/>
                <a:gd name="connsiteY23" fmla="*/ 3501813 h 3743131"/>
                <a:gd name="connsiteX24" fmla="*/ 3103456 w 4569687"/>
                <a:gd name="connsiteY24" fmla="*/ 3681351 h 3743131"/>
                <a:gd name="connsiteX25" fmla="*/ 2815511 w 4569687"/>
                <a:gd name="connsiteY25" fmla="*/ 3562080 h 3743131"/>
                <a:gd name="connsiteX26" fmla="*/ 2772231 w 4569687"/>
                <a:gd name="connsiteY26" fmla="*/ 3509625 h 3743131"/>
                <a:gd name="connsiteX27" fmla="*/ 2697608 w 4569687"/>
                <a:gd name="connsiteY27" fmla="*/ 3571194 h 3743131"/>
                <a:gd name="connsiteX28" fmla="*/ 2162552 w 4569687"/>
                <a:gd name="connsiteY28" fmla="*/ 3734631 h 3743131"/>
                <a:gd name="connsiteX29" fmla="*/ 1334207 w 4569687"/>
                <a:gd name="connsiteY29" fmla="*/ 3340352 h 3743131"/>
                <a:gd name="connsiteX30" fmla="*/ 1046262 w 4569687"/>
                <a:gd name="connsiteY30" fmla="*/ 3459623 h 3743131"/>
                <a:gd name="connsiteX31" fmla="*/ 647319 w 4569687"/>
                <a:gd name="connsiteY31" fmla="*/ 3134475 h 3743131"/>
                <a:gd name="connsiteX32" fmla="*/ 642925 w 4569687"/>
                <a:gd name="connsiteY32" fmla="*/ 3090891 h 3743131"/>
                <a:gd name="connsiteX33" fmla="*/ 634894 w 4569687"/>
                <a:gd name="connsiteY33" fmla="*/ 3098188 h 3743131"/>
                <a:gd name="connsiteX34" fmla="*/ 407216 w 4569687"/>
                <a:gd name="connsiteY34" fmla="*/ 3167734 h 3743131"/>
                <a:gd name="connsiteX35" fmla="*/ 0 w 4569687"/>
                <a:gd name="connsiteY35" fmla="*/ 2760518 h 3743131"/>
                <a:gd name="connsiteX36" fmla="*/ 407216 w 4569687"/>
                <a:gd name="connsiteY36" fmla="*/ 2353302 h 3743131"/>
                <a:gd name="connsiteX37" fmla="*/ 489284 w 4569687"/>
                <a:gd name="connsiteY37" fmla="*/ 2361575 h 3743131"/>
                <a:gd name="connsiteX38" fmla="*/ 508084 w 4569687"/>
                <a:gd name="connsiteY38" fmla="*/ 2367411 h 3743131"/>
                <a:gd name="connsiteX39" fmla="*/ 503849 w 4569687"/>
                <a:gd name="connsiteY39" fmla="*/ 2325400 h 3743131"/>
                <a:gd name="connsiteX40" fmla="*/ 1121688 w 4569687"/>
                <a:gd name="connsiteY40" fmla="*/ 1707561 h 3743131"/>
                <a:gd name="connsiteX41" fmla="*/ 1246204 w 4569687"/>
                <a:gd name="connsiteY41" fmla="*/ 1720113 h 3743131"/>
                <a:gd name="connsiteX42" fmla="*/ 1284356 w 4569687"/>
                <a:gd name="connsiteY42" fmla="*/ 1731957 h 3743131"/>
                <a:gd name="connsiteX43" fmla="*/ 1305976 w 4569687"/>
                <a:gd name="connsiteY43" fmla="*/ 1705754 h 3743131"/>
                <a:gd name="connsiteX44" fmla="*/ 1742854 w 4569687"/>
                <a:gd name="connsiteY44" fmla="*/ 1524793 h 3743131"/>
                <a:gd name="connsiteX45" fmla="*/ 1760288 w 4569687"/>
                <a:gd name="connsiteY45" fmla="*/ 1526551 h 3743131"/>
                <a:gd name="connsiteX46" fmla="*/ 1748032 w 4569687"/>
                <a:gd name="connsiteY46" fmla="*/ 1487068 h 3743131"/>
                <a:gd name="connsiteX47" fmla="*/ 1742854 w 4569687"/>
                <a:gd name="connsiteY47" fmla="*/ 1435701 h 3743131"/>
                <a:gd name="connsiteX48" fmla="*/ 1946367 w 4569687"/>
                <a:gd name="connsiteY48" fmla="*/ 1185999 h 3743131"/>
                <a:gd name="connsiteX49" fmla="*/ 1956892 w 4569687"/>
                <a:gd name="connsiteY49" fmla="*/ 1184938 h 3743131"/>
                <a:gd name="connsiteX50" fmla="*/ 1963928 w 4569687"/>
                <a:gd name="connsiteY50" fmla="*/ 1115143 h 3743131"/>
                <a:gd name="connsiteX51" fmla="*/ 2450363 w 4569687"/>
                <a:gd name="connsiteY51" fmla="*/ 718687 h 3743131"/>
                <a:gd name="connsiteX52" fmla="*/ 2520904 w 4569687"/>
                <a:gd name="connsiteY52" fmla="*/ 725798 h 3743131"/>
                <a:gd name="connsiteX53" fmla="*/ 2611712 w 4569687"/>
                <a:gd name="connsiteY53" fmla="*/ 0 h 3743131"/>
                <a:gd name="connsiteX0" fmla="*/ 2611712 w 4569687"/>
                <a:gd name="connsiteY0" fmla="*/ 0 h 3741630"/>
                <a:gd name="connsiteX1" fmla="*/ 2927539 w 4569687"/>
                <a:gd name="connsiteY1" fmla="*/ 0 h 3741630"/>
                <a:gd name="connsiteX2" fmla="*/ 3010471 w 4569687"/>
                <a:gd name="connsiteY2" fmla="*/ 662843 h 3741630"/>
                <a:gd name="connsiteX3" fmla="*/ 3062414 w 4569687"/>
                <a:gd name="connsiteY3" fmla="*/ 672782 h 3741630"/>
                <a:gd name="connsiteX4" fmla="*/ 3375104 w 4569687"/>
                <a:gd name="connsiteY4" fmla="*/ 893768 h 3741630"/>
                <a:gd name="connsiteX5" fmla="*/ 3401966 w 4569687"/>
                <a:gd name="connsiteY5" fmla="*/ 943258 h 3741630"/>
                <a:gd name="connsiteX6" fmla="*/ 3444529 w 4569687"/>
                <a:gd name="connsiteY6" fmla="*/ 938967 h 3741630"/>
                <a:gd name="connsiteX7" fmla="*/ 3941882 w 4569687"/>
                <a:gd name="connsiteY7" fmla="*/ 1268635 h 3741630"/>
                <a:gd name="connsiteX8" fmla="*/ 3950232 w 4569687"/>
                <a:gd name="connsiteY8" fmla="*/ 1295533 h 3741630"/>
                <a:gd name="connsiteX9" fmla="*/ 3968452 w 4569687"/>
                <a:gd name="connsiteY9" fmla="*/ 1289878 h 3741630"/>
                <a:gd name="connsiteX10" fmla="*/ 4041773 w 4569687"/>
                <a:gd name="connsiteY10" fmla="*/ 1282486 h 3741630"/>
                <a:gd name="connsiteX11" fmla="*/ 4398197 w 4569687"/>
                <a:gd name="connsiteY11" fmla="*/ 1572980 h 3741630"/>
                <a:gd name="connsiteX12" fmla="*/ 4401113 w 4569687"/>
                <a:gd name="connsiteY12" fmla="*/ 1601912 h 3741630"/>
                <a:gd name="connsiteX13" fmla="*/ 4509768 w 4569687"/>
                <a:gd name="connsiteY13" fmla="*/ 1612865 h 3741630"/>
                <a:gd name="connsiteX14" fmla="*/ 4569687 w 4569687"/>
                <a:gd name="connsiteY14" fmla="*/ 1630661 h 3741630"/>
                <a:gd name="connsiteX15" fmla="*/ 4569687 w 4569687"/>
                <a:gd name="connsiteY15" fmla="*/ 3685776 h 3741630"/>
                <a:gd name="connsiteX16" fmla="*/ 4479175 w 4569687"/>
                <a:gd name="connsiteY16" fmla="*/ 3694900 h 3741630"/>
                <a:gd name="connsiteX17" fmla="*/ 4083674 w 4569687"/>
                <a:gd name="connsiteY17" fmla="*/ 3574092 h 3741630"/>
                <a:gd name="connsiteX18" fmla="*/ 4051094 w 4569687"/>
                <a:gd name="connsiteY18" fmla="*/ 3547210 h 3741630"/>
                <a:gd name="connsiteX19" fmla="*/ 4009782 w 4569687"/>
                <a:gd name="connsiteY19" fmla="*/ 3581295 h 3741630"/>
                <a:gd name="connsiteX20" fmla="*/ 3782104 w 4569687"/>
                <a:gd name="connsiteY20" fmla="*/ 3650841 h 3741630"/>
                <a:gd name="connsiteX21" fmla="*/ 3494159 w 4569687"/>
                <a:gd name="connsiteY21" fmla="*/ 3531570 h 3741630"/>
                <a:gd name="connsiteX22" fmla="*/ 3452428 w 4569687"/>
                <a:gd name="connsiteY22" fmla="*/ 3480992 h 3741630"/>
                <a:gd name="connsiteX23" fmla="*/ 3441126 w 4569687"/>
                <a:gd name="connsiteY23" fmla="*/ 3501813 h 3741630"/>
                <a:gd name="connsiteX24" fmla="*/ 3103456 w 4569687"/>
                <a:gd name="connsiteY24" fmla="*/ 3681351 h 3741630"/>
                <a:gd name="connsiteX25" fmla="*/ 2815511 w 4569687"/>
                <a:gd name="connsiteY25" fmla="*/ 3562080 h 3741630"/>
                <a:gd name="connsiteX26" fmla="*/ 2772231 w 4569687"/>
                <a:gd name="connsiteY26" fmla="*/ 3509625 h 3741630"/>
                <a:gd name="connsiteX27" fmla="*/ 2697608 w 4569687"/>
                <a:gd name="connsiteY27" fmla="*/ 3571194 h 3741630"/>
                <a:gd name="connsiteX28" fmla="*/ 2162552 w 4569687"/>
                <a:gd name="connsiteY28" fmla="*/ 3734631 h 3741630"/>
                <a:gd name="connsiteX29" fmla="*/ 1390478 w 4569687"/>
                <a:gd name="connsiteY29" fmla="*/ 3368488 h 3741630"/>
                <a:gd name="connsiteX30" fmla="*/ 1046262 w 4569687"/>
                <a:gd name="connsiteY30" fmla="*/ 3459623 h 3741630"/>
                <a:gd name="connsiteX31" fmla="*/ 647319 w 4569687"/>
                <a:gd name="connsiteY31" fmla="*/ 3134475 h 3741630"/>
                <a:gd name="connsiteX32" fmla="*/ 642925 w 4569687"/>
                <a:gd name="connsiteY32" fmla="*/ 3090891 h 3741630"/>
                <a:gd name="connsiteX33" fmla="*/ 634894 w 4569687"/>
                <a:gd name="connsiteY33" fmla="*/ 3098188 h 3741630"/>
                <a:gd name="connsiteX34" fmla="*/ 407216 w 4569687"/>
                <a:gd name="connsiteY34" fmla="*/ 3167734 h 3741630"/>
                <a:gd name="connsiteX35" fmla="*/ 0 w 4569687"/>
                <a:gd name="connsiteY35" fmla="*/ 2760518 h 3741630"/>
                <a:gd name="connsiteX36" fmla="*/ 407216 w 4569687"/>
                <a:gd name="connsiteY36" fmla="*/ 2353302 h 3741630"/>
                <a:gd name="connsiteX37" fmla="*/ 489284 w 4569687"/>
                <a:gd name="connsiteY37" fmla="*/ 2361575 h 3741630"/>
                <a:gd name="connsiteX38" fmla="*/ 508084 w 4569687"/>
                <a:gd name="connsiteY38" fmla="*/ 2367411 h 3741630"/>
                <a:gd name="connsiteX39" fmla="*/ 503849 w 4569687"/>
                <a:gd name="connsiteY39" fmla="*/ 2325400 h 3741630"/>
                <a:gd name="connsiteX40" fmla="*/ 1121688 w 4569687"/>
                <a:gd name="connsiteY40" fmla="*/ 1707561 h 3741630"/>
                <a:gd name="connsiteX41" fmla="*/ 1246204 w 4569687"/>
                <a:gd name="connsiteY41" fmla="*/ 1720113 h 3741630"/>
                <a:gd name="connsiteX42" fmla="*/ 1284356 w 4569687"/>
                <a:gd name="connsiteY42" fmla="*/ 1731957 h 3741630"/>
                <a:gd name="connsiteX43" fmla="*/ 1305976 w 4569687"/>
                <a:gd name="connsiteY43" fmla="*/ 1705754 h 3741630"/>
                <a:gd name="connsiteX44" fmla="*/ 1742854 w 4569687"/>
                <a:gd name="connsiteY44" fmla="*/ 1524793 h 3741630"/>
                <a:gd name="connsiteX45" fmla="*/ 1760288 w 4569687"/>
                <a:gd name="connsiteY45" fmla="*/ 1526551 h 3741630"/>
                <a:gd name="connsiteX46" fmla="*/ 1748032 w 4569687"/>
                <a:gd name="connsiteY46" fmla="*/ 1487068 h 3741630"/>
                <a:gd name="connsiteX47" fmla="*/ 1742854 w 4569687"/>
                <a:gd name="connsiteY47" fmla="*/ 1435701 h 3741630"/>
                <a:gd name="connsiteX48" fmla="*/ 1946367 w 4569687"/>
                <a:gd name="connsiteY48" fmla="*/ 1185999 h 3741630"/>
                <a:gd name="connsiteX49" fmla="*/ 1956892 w 4569687"/>
                <a:gd name="connsiteY49" fmla="*/ 1184938 h 3741630"/>
                <a:gd name="connsiteX50" fmla="*/ 1963928 w 4569687"/>
                <a:gd name="connsiteY50" fmla="*/ 1115143 h 3741630"/>
                <a:gd name="connsiteX51" fmla="*/ 2450363 w 4569687"/>
                <a:gd name="connsiteY51" fmla="*/ 718687 h 3741630"/>
                <a:gd name="connsiteX52" fmla="*/ 2520904 w 4569687"/>
                <a:gd name="connsiteY52" fmla="*/ 725798 h 3741630"/>
                <a:gd name="connsiteX53" fmla="*/ 2611712 w 4569687"/>
                <a:gd name="connsiteY53" fmla="*/ 0 h 3741630"/>
                <a:gd name="connsiteX0" fmla="*/ 2611712 w 4569687"/>
                <a:gd name="connsiteY0" fmla="*/ 0 h 3734730"/>
                <a:gd name="connsiteX1" fmla="*/ 2927539 w 4569687"/>
                <a:gd name="connsiteY1" fmla="*/ 0 h 3734730"/>
                <a:gd name="connsiteX2" fmla="*/ 3010471 w 4569687"/>
                <a:gd name="connsiteY2" fmla="*/ 662843 h 3734730"/>
                <a:gd name="connsiteX3" fmla="*/ 3062414 w 4569687"/>
                <a:gd name="connsiteY3" fmla="*/ 672782 h 3734730"/>
                <a:gd name="connsiteX4" fmla="*/ 3375104 w 4569687"/>
                <a:gd name="connsiteY4" fmla="*/ 893768 h 3734730"/>
                <a:gd name="connsiteX5" fmla="*/ 3401966 w 4569687"/>
                <a:gd name="connsiteY5" fmla="*/ 943258 h 3734730"/>
                <a:gd name="connsiteX6" fmla="*/ 3444529 w 4569687"/>
                <a:gd name="connsiteY6" fmla="*/ 938967 h 3734730"/>
                <a:gd name="connsiteX7" fmla="*/ 3941882 w 4569687"/>
                <a:gd name="connsiteY7" fmla="*/ 1268635 h 3734730"/>
                <a:gd name="connsiteX8" fmla="*/ 3950232 w 4569687"/>
                <a:gd name="connsiteY8" fmla="*/ 1295533 h 3734730"/>
                <a:gd name="connsiteX9" fmla="*/ 3968452 w 4569687"/>
                <a:gd name="connsiteY9" fmla="*/ 1289878 h 3734730"/>
                <a:gd name="connsiteX10" fmla="*/ 4041773 w 4569687"/>
                <a:gd name="connsiteY10" fmla="*/ 1282486 h 3734730"/>
                <a:gd name="connsiteX11" fmla="*/ 4398197 w 4569687"/>
                <a:gd name="connsiteY11" fmla="*/ 1572980 h 3734730"/>
                <a:gd name="connsiteX12" fmla="*/ 4401113 w 4569687"/>
                <a:gd name="connsiteY12" fmla="*/ 1601912 h 3734730"/>
                <a:gd name="connsiteX13" fmla="*/ 4509768 w 4569687"/>
                <a:gd name="connsiteY13" fmla="*/ 1612865 h 3734730"/>
                <a:gd name="connsiteX14" fmla="*/ 4569687 w 4569687"/>
                <a:gd name="connsiteY14" fmla="*/ 1630661 h 3734730"/>
                <a:gd name="connsiteX15" fmla="*/ 4569687 w 4569687"/>
                <a:gd name="connsiteY15" fmla="*/ 3685776 h 3734730"/>
                <a:gd name="connsiteX16" fmla="*/ 4479175 w 4569687"/>
                <a:gd name="connsiteY16" fmla="*/ 3694900 h 3734730"/>
                <a:gd name="connsiteX17" fmla="*/ 4083674 w 4569687"/>
                <a:gd name="connsiteY17" fmla="*/ 3574092 h 3734730"/>
                <a:gd name="connsiteX18" fmla="*/ 4051094 w 4569687"/>
                <a:gd name="connsiteY18" fmla="*/ 3547210 h 3734730"/>
                <a:gd name="connsiteX19" fmla="*/ 4009782 w 4569687"/>
                <a:gd name="connsiteY19" fmla="*/ 3581295 h 3734730"/>
                <a:gd name="connsiteX20" fmla="*/ 3782104 w 4569687"/>
                <a:gd name="connsiteY20" fmla="*/ 3650841 h 3734730"/>
                <a:gd name="connsiteX21" fmla="*/ 3494159 w 4569687"/>
                <a:gd name="connsiteY21" fmla="*/ 3531570 h 3734730"/>
                <a:gd name="connsiteX22" fmla="*/ 3452428 w 4569687"/>
                <a:gd name="connsiteY22" fmla="*/ 3480992 h 3734730"/>
                <a:gd name="connsiteX23" fmla="*/ 3441126 w 4569687"/>
                <a:gd name="connsiteY23" fmla="*/ 3501813 h 3734730"/>
                <a:gd name="connsiteX24" fmla="*/ 3103456 w 4569687"/>
                <a:gd name="connsiteY24" fmla="*/ 3681351 h 3734730"/>
                <a:gd name="connsiteX25" fmla="*/ 2815511 w 4569687"/>
                <a:gd name="connsiteY25" fmla="*/ 3562080 h 3734730"/>
                <a:gd name="connsiteX26" fmla="*/ 2772231 w 4569687"/>
                <a:gd name="connsiteY26" fmla="*/ 3509625 h 3734730"/>
                <a:gd name="connsiteX27" fmla="*/ 2697608 w 4569687"/>
                <a:gd name="connsiteY27" fmla="*/ 3571194 h 3734730"/>
                <a:gd name="connsiteX28" fmla="*/ 2162552 w 4569687"/>
                <a:gd name="connsiteY28" fmla="*/ 3734631 h 3734730"/>
                <a:gd name="connsiteX29" fmla="*/ 1390478 w 4569687"/>
                <a:gd name="connsiteY29" fmla="*/ 3368488 h 3734730"/>
                <a:gd name="connsiteX30" fmla="*/ 1046262 w 4569687"/>
                <a:gd name="connsiteY30" fmla="*/ 3459623 h 3734730"/>
                <a:gd name="connsiteX31" fmla="*/ 647319 w 4569687"/>
                <a:gd name="connsiteY31" fmla="*/ 3134475 h 3734730"/>
                <a:gd name="connsiteX32" fmla="*/ 642925 w 4569687"/>
                <a:gd name="connsiteY32" fmla="*/ 3090891 h 3734730"/>
                <a:gd name="connsiteX33" fmla="*/ 634894 w 4569687"/>
                <a:gd name="connsiteY33" fmla="*/ 3098188 h 3734730"/>
                <a:gd name="connsiteX34" fmla="*/ 407216 w 4569687"/>
                <a:gd name="connsiteY34" fmla="*/ 3167734 h 3734730"/>
                <a:gd name="connsiteX35" fmla="*/ 0 w 4569687"/>
                <a:gd name="connsiteY35" fmla="*/ 2760518 h 3734730"/>
                <a:gd name="connsiteX36" fmla="*/ 407216 w 4569687"/>
                <a:gd name="connsiteY36" fmla="*/ 2353302 h 3734730"/>
                <a:gd name="connsiteX37" fmla="*/ 489284 w 4569687"/>
                <a:gd name="connsiteY37" fmla="*/ 2361575 h 3734730"/>
                <a:gd name="connsiteX38" fmla="*/ 508084 w 4569687"/>
                <a:gd name="connsiteY38" fmla="*/ 2367411 h 3734730"/>
                <a:gd name="connsiteX39" fmla="*/ 503849 w 4569687"/>
                <a:gd name="connsiteY39" fmla="*/ 2325400 h 3734730"/>
                <a:gd name="connsiteX40" fmla="*/ 1121688 w 4569687"/>
                <a:gd name="connsiteY40" fmla="*/ 1707561 h 3734730"/>
                <a:gd name="connsiteX41" fmla="*/ 1246204 w 4569687"/>
                <a:gd name="connsiteY41" fmla="*/ 1720113 h 3734730"/>
                <a:gd name="connsiteX42" fmla="*/ 1284356 w 4569687"/>
                <a:gd name="connsiteY42" fmla="*/ 1731957 h 3734730"/>
                <a:gd name="connsiteX43" fmla="*/ 1305976 w 4569687"/>
                <a:gd name="connsiteY43" fmla="*/ 1705754 h 3734730"/>
                <a:gd name="connsiteX44" fmla="*/ 1742854 w 4569687"/>
                <a:gd name="connsiteY44" fmla="*/ 1524793 h 3734730"/>
                <a:gd name="connsiteX45" fmla="*/ 1760288 w 4569687"/>
                <a:gd name="connsiteY45" fmla="*/ 1526551 h 3734730"/>
                <a:gd name="connsiteX46" fmla="*/ 1748032 w 4569687"/>
                <a:gd name="connsiteY46" fmla="*/ 1487068 h 3734730"/>
                <a:gd name="connsiteX47" fmla="*/ 1742854 w 4569687"/>
                <a:gd name="connsiteY47" fmla="*/ 1435701 h 3734730"/>
                <a:gd name="connsiteX48" fmla="*/ 1946367 w 4569687"/>
                <a:gd name="connsiteY48" fmla="*/ 1185999 h 3734730"/>
                <a:gd name="connsiteX49" fmla="*/ 1956892 w 4569687"/>
                <a:gd name="connsiteY49" fmla="*/ 1184938 h 3734730"/>
                <a:gd name="connsiteX50" fmla="*/ 1963928 w 4569687"/>
                <a:gd name="connsiteY50" fmla="*/ 1115143 h 3734730"/>
                <a:gd name="connsiteX51" fmla="*/ 2450363 w 4569687"/>
                <a:gd name="connsiteY51" fmla="*/ 718687 h 3734730"/>
                <a:gd name="connsiteX52" fmla="*/ 2520904 w 4569687"/>
                <a:gd name="connsiteY52" fmla="*/ 725798 h 3734730"/>
                <a:gd name="connsiteX53" fmla="*/ 2611712 w 4569687"/>
                <a:gd name="connsiteY53" fmla="*/ 0 h 3734730"/>
                <a:gd name="connsiteX0" fmla="*/ 2611712 w 4569687"/>
                <a:gd name="connsiteY0" fmla="*/ 0 h 3734730"/>
                <a:gd name="connsiteX1" fmla="*/ 2927539 w 4569687"/>
                <a:gd name="connsiteY1" fmla="*/ 0 h 3734730"/>
                <a:gd name="connsiteX2" fmla="*/ 3010471 w 4569687"/>
                <a:gd name="connsiteY2" fmla="*/ 662843 h 3734730"/>
                <a:gd name="connsiteX3" fmla="*/ 3062414 w 4569687"/>
                <a:gd name="connsiteY3" fmla="*/ 672782 h 3734730"/>
                <a:gd name="connsiteX4" fmla="*/ 3375104 w 4569687"/>
                <a:gd name="connsiteY4" fmla="*/ 893768 h 3734730"/>
                <a:gd name="connsiteX5" fmla="*/ 3401966 w 4569687"/>
                <a:gd name="connsiteY5" fmla="*/ 943258 h 3734730"/>
                <a:gd name="connsiteX6" fmla="*/ 3444529 w 4569687"/>
                <a:gd name="connsiteY6" fmla="*/ 938967 h 3734730"/>
                <a:gd name="connsiteX7" fmla="*/ 3941882 w 4569687"/>
                <a:gd name="connsiteY7" fmla="*/ 1268635 h 3734730"/>
                <a:gd name="connsiteX8" fmla="*/ 3950232 w 4569687"/>
                <a:gd name="connsiteY8" fmla="*/ 1295533 h 3734730"/>
                <a:gd name="connsiteX9" fmla="*/ 3968452 w 4569687"/>
                <a:gd name="connsiteY9" fmla="*/ 1289878 h 3734730"/>
                <a:gd name="connsiteX10" fmla="*/ 4041773 w 4569687"/>
                <a:gd name="connsiteY10" fmla="*/ 1282486 h 3734730"/>
                <a:gd name="connsiteX11" fmla="*/ 4398197 w 4569687"/>
                <a:gd name="connsiteY11" fmla="*/ 1572980 h 3734730"/>
                <a:gd name="connsiteX12" fmla="*/ 4401113 w 4569687"/>
                <a:gd name="connsiteY12" fmla="*/ 1601912 h 3734730"/>
                <a:gd name="connsiteX13" fmla="*/ 4509768 w 4569687"/>
                <a:gd name="connsiteY13" fmla="*/ 1612865 h 3734730"/>
                <a:gd name="connsiteX14" fmla="*/ 4569687 w 4569687"/>
                <a:gd name="connsiteY14" fmla="*/ 1630661 h 3734730"/>
                <a:gd name="connsiteX15" fmla="*/ 4569687 w 4569687"/>
                <a:gd name="connsiteY15" fmla="*/ 3685776 h 3734730"/>
                <a:gd name="connsiteX16" fmla="*/ 4479175 w 4569687"/>
                <a:gd name="connsiteY16" fmla="*/ 3694900 h 3734730"/>
                <a:gd name="connsiteX17" fmla="*/ 4083674 w 4569687"/>
                <a:gd name="connsiteY17" fmla="*/ 3574092 h 3734730"/>
                <a:gd name="connsiteX18" fmla="*/ 4051094 w 4569687"/>
                <a:gd name="connsiteY18" fmla="*/ 3547210 h 3734730"/>
                <a:gd name="connsiteX19" fmla="*/ 4009782 w 4569687"/>
                <a:gd name="connsiteY19" fmla="*/ 3581295 h 3734730"/>
                <a:gd name="connsiteX20" fmla="*/ 3782104 w 4569687"/>
                <a:gd name="connsiteY20" fmla="*/ 3650841 h 3734730"/>
                <a:gd name="connsiteX21" fmla="*/ 3494159 w 4569687"/>
                <a:gd name="connsiteY21" fmla="*/ 3531570 h 3734730"/>
                <a:gd name="connsiteX22" fmla="*/ 3452428 w 4569687"/>
                <a:gd name="connsiteY22" fmla="*/ 3480992 h 3734730"/>
                <a:gd name="connsiteX23" fmla="*/ 3441126 w 4569687"/>
                <a:gd name="connsiteY23" fmla="*/ 3501813 h 3734730"/>
                <a:gd name="connsiteX24" fmla="*/ 3103456 w 4569687"/>
                <a:gd name="connsiteY24" fmla="*/ 3681351 h 3734730"/>
                <a:gd name="connsiteX25" fmla="*/ 2815511 w 4569687"/>
                <a:gd name="connsiteY25" fmla="*/ 3562080 h 3734730"/>
                <a:gd name="connsiteX26" fmla="*/ 2772231 w 4569687"/>
                <a:gd name="connsiteY26" fmla="*/ 3509625 h 3734730"/>
                <a:gd name="connsiteX27" fmla="*/ 2697608 w 4569687"/>
                <a:gd name="connsiteY27" fmla="*/ 3571194 h 3734730"/>
                <a:gd name="connsiteX28" fmla="*/ 2162552 w 4569687"/>
                <a:gd name="connsiteY28" fmla="*/ 3734631 h 3734730"/>
                <a:gd name="connsiteX29" fmla="*/ 1390478 w 4569687"/>
                <a:gd name="connsiteY29" fmla="*/ 3368488 h 3734730"/>
                <a:gd name="connsiteX30" fmla="*/ 1046262 w 4569687"/>
                <a:gd name="connsiteY30" fmla="*/ 3459623 h 3734730"/>
                <a:gd name="connsiteX31" fmla="*/ 647319 w 4569687"/>
                <a:gd name="connsiteY31" fmla="*/ 3134475 h 3734730"/>
                <a:gd name="connsiteX32" fmla="*/ 642925 w 4569687"/>
                <a:gd name="connsiteY32" fmla="*/ 3090891 h 3734730"/>
                <a:gd name="connsiteX33" fmla="*/ 634894 w 4569687"/>
                <a:gd name="connsiteY33" fmla="*/ 3098188 h 3734730"/>
                <a:gd name="connsiteX34" fmla="*/ 407216 w 4569687"/>
                <a:gd name="connsiteY34" fmla="*/ 3167734 h 3734730"/>
                <a:gd name="connsiteX35" fmla="*/ 0 w 4569687"/>
                <a:gd name="connsiteY35" fmla="*/ 2760518 h 3734730"/>
                <a:gd name="connsiteX36" fmla="*/ 407216 w 4569687"/>
                <a:gd name="connsiteY36" fmla="*/ 2353302 h 3734730"/>
                <a:gd name="connsiteX37" fmla="*/ 489284 w 4569687"/>
                <a:gd name="connsiteY37" fmla="*/ 2361575 h 3734730"/>
                <a:gd name="connsiteX38" fmla="*/ 508084 w 4569687"/>
                <a:gd name="connsiteY38" fmla="*/ 2367411 h 3734730"/>
                <a:gd name="connsiteX39" fmla="*/ 503849 w 4569687"/>
                <a:gd name="connsiteY39" fmla="*/ 2325400 h 3734730"/>
                <a:gd name="connsiteX40" fmla="*/ 1121688 w 4569687"/>
                <a:gd name="connsiteY40" fmla="*/ 1707561 h 3734730"/>
                <a:gd name="connsiteX41" fmla="*/ 1246204 w 4569687"/>
                <a:gd name="connsiteY41" fmla="*/ 1720113 h 3734730"/>
                <a:gd name="connsiteX42" fmla="*/ 1284356 w 4569687"/>
                <a:gd name="connsiteY42" fmla="*/ 1731957 h 3734730"/>
                <a:gd name="connsiteX43" fmla="*/ 1305976 w 4569687"/>
                <a:gd name="connsiteY43" fmla="*/ 1705754 h 3734730"/>
                <a:gd name="connsiteX44" fmla="*/ 1742854 w 4569687"/>
                <a:gd name="connsiteY44" fmla="*/ 1524793 h 3734730"/>
                <a:gd name="connsiteX45" fmla="*/ 1760288 w 4569687"/>
                <a:gd name="connsiteY45" fmla="*/ 1526551 h 3734730"/>
                <a:gd name="connsiteX46" fmla="*/ 1748032 w 4569687"/>
                <a:gd name="connsiteY46" fmla="*/ 1487068 h 3734730"/>
                <a:gd name="connsiteX47" fmla="*/ 1742854 w 4569687"/>
                <a:gd name="connsiteY47" fmla="*/ 1435701 h 3734730"/>
                <a:gd name="connsiteX48" fmla="*/ 1946367 w 4569687"/>
                <a:gd name="connsiteY48" fmla="*/ 1185999 h 3734730"/>
                <a:gd name="connsiteX49" fmla="*/ 1956892 w 4569687"/>
                <a:gd name="connsiteY49" fmla="*/ 1184938 h 3734730"/>
                <a:gd name="connsiteX50" fmla="*/ 1963928 w 4569687"/>
                <a:gd name="connsiteY50" fmla="*/ 1115143 h 3734730"/>
                <a:gd name="connsiteX51" fmla="*/ 2450363 w 4569687"/>
                <a:gd name="connsiteY51" fmla="*/ 718687 h 3734730"/>
                <a:gd name="connsiteX52" fmla="*/ 2520904 w 4569687"/>
                <a:gd name="connsiteY52" fmla="*/ 725798 h 3734730"/>
                <a:gd name="connsiteX53" fmla="*/ 2611712 w 4569687"/>
                <a:gd name="connsiteY53" fmla="*/ 0 h 3734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4569687" h="3734730">
                  <a:moveTo>
                    <a:pt x="2611712" y="0"/>
                  </a:moveTo>
                  <a:lnTo>
                    <a:pt x="2927539" y="0"/>
                  </a:lnTo>
                  <a:lnTo>
                    <a:pt x="3010471" y="662843"/>
                  </a:lnTo>
                  <a:lnTo>
                    <a:pt x="3062414" y="672782"/>
                  </a:lnTo>
                  <a:cubicBezTo>
                    <a:pt x="3191764" y="706062"/>
                    <a:pt x="3302353" y="786083"/>
                    <a:pt x="3375104" y="893768"/>
                  </a:cubicBezTo>
                  <a:lnTo>
                    <a:pt x="3401966" y="943258"/>
                  </a:lnTo>
                  <a:lnTo>
                    <a:pt x="3444529" y="938967"/>
                  </a:lnTo>
                  <a:cubicBezTo>
                    <a:pt x="3668109" y="938967"/>
                    <a:pt x="3859940" y="1074903"/>
                    <a:pt x="3941882" y="1268635"/>
                  </a:cubicBezTo>
                  <a:lnTo>
                    <a:pt x="3950232" y="1295533"/>
                  </a:lnTo>
                  <a:lnTo>
                    <a:pt x="3968452" y="1289878"/>
                  </a:lnTo>
                  <a:cubicBezTo>
                    <a:pt x="3992135" y="1285031"/>
                    <a:pt x="4016657" y="1282486"/>
                    <a:pt x="4041773" y="1282486"/>
                  </a:cubicBezTo>
                  <a:cubicBezTo>
                    <a:pt x="4217586" y="1282486"/>
                    <a:pt x="4364272" y="1407196"/>
                    <a:pt x="4398197" y="1572980"/>
                  </a:cubicBezTo>
                  <a:lnTo>
                    <a:pt x="4401113" y="1601912"/>
                  </a:lnTo>
                  <a:lnTo>
                    <a:pt x="4509768" y="1612865"/>
                  </a:lnTo>
                  <a:lnTo>
                    <a:pt x="4569687" y="1630661"/>
                  </a:lnTo>
                  <a:lnTo>
                    <a:pt x="4569687" y="3685776"/>
                  </a:lnTo>
                  <a:lnTo>
                    <a:pt x="4479175" y="3694900"/>
                  </a:lnTo>
                  <a:cubicBezTo>
                    <a:pt x="4332673" y="3694900"/>
                    <a:pt x="4196572" y="3650364"/>
                    <a:pt x="4083674" y="3574092"/>
                  </a:cubicBezTo>
                  <a:lnTo>
                    <a:pt x="4051094" y="3547210"/>
                  </a:lnTo>
                  <a:lnTo>
                    <a:pt x="4009782" y="3581295"/>
                  </a:lnTo>
                  <a:cubicBezTo>
                    <a:pt x="3944790" y="3625203"/>
                    <a:pt x="3866441" y="3650841"/>
                    <a:pt x="3782104" y="3650841"/>
                  </a:cubicBezTo>
                  <a:cubicBezTo>
                    <a:pt x="3669655" y="3650841"/>
                    <a:pt x="3567851" y="3605262"/>
                    <a:pt x="3494159" y="3531570"/>
                  </a:cubicBezTo>
                  <a:lnTo>
                    <a:pt x="3452428" y="3480992"/>
                  </a:lnTo>
                  <a:lnTo>
                    <a:pt x="3441126" y="3501813"/>
                  </a:lnTo>
                  <a:cubicBezTo>
                    <a:pt x="3367946" y="3610134"/>
                    <a:pt x="3244018" y="3681351"/>
                    <a:pt x="3103456" y="3681351"/>
                  </a:cubicBezTo>
                  <a:cubicBezTo>
                    <a:pt x="2991007" y="3681351"/>
                    <a:pt x="2889203" y="3635772"/>
                    <a:pt x="2815511" y="3562080"/>
                  </a:cubicBezTo>
                  <a:lnTo>
                    <a:pt x="2772231" y="3509625"/>
                  </a:lnTo>
                  <a:lnTo>
                    <a:pt x="2697608" y="3571194"/>
                  </a:lnTo>
                  <a:cubicBezTo>
                    <a:pt x="2544873" y="3674380"/>
                    <a:pt x="2382991" y="3737583"/>
                    <a:pt x="2162552" y="3734631"/>
                  </a:cubicBezTo>
                  <a:cubicBezTo>
                    <a:pt x="1740716" y="3728982"/>
                    <a:pt x="1534323" y="3547967"/>
                    <a:pt x="1390478" y="3368488"/>
                  </a:cubicBezTo>
                  <a:cubicBezTo>
                    <a:pt x="1316786" y="3442180"/>
                    <a:pt x="1170122" y="3498625"/>
                    <a:pt x="1046262" y="3459623"/>
                  </a:cubicBezTo>
                  <a:cubicBezTo>
                    <a:pt x="922402" y="3420621"/>
                    <a:pt x="685290" y="3320037"/>
                    <a:pt x="647319" y="3134475"/>
                  </a:cubicBezTo>
                  <a:lnTo>
                    <a:pt x="642925" y="3090891"/>
                  </a:lnTo>
                  <a:lnTo>
                    <a:pt x="634894" y="3098188"/>
                  </a:lnTo>
                  <a:cubicBezTo>
                    <a:pt x="569902" y="3142096"/>
                    <a:pt x="491553" y="3167734"/>
                    <a:pt x="407216" y="3167734"/>
                  </a:cubicBezTo>
                  <a:cubicBezTo>
                    <a:pt x="182317" y="3167734"/>
                    <a:pt x="0" y="2985417"/>
                    <a:pt x="0" y="2760518"/>
                  </a:cubicBezTo>
                  <a:cubicBezTo>
                    <a:pt x="0" y="2535619"/>
                    <a:pt x="182317" y="2353302"/>
                    <a:pt x="407216" y="2353302"/>
                  </a:cubicBezTo>
                  <a:cubicBezTo>
                    <a:pt x="435328" y="2353302"/>
                    <a:pt x="462775" y="2356151"/>
                    <a:pt x="489284" y="2361575"/>
                  </a:cubicBezTo>
                  <a:lnTo>
                    <a:pt x="508084" y="2367411"/>
                  </a:lnTo>
                  <a:lnTo>
                    <a:pt x="503849" y="2325400"/>
                  </a:lnTo>
                  <a:cubicBezTo>
                    <a:pt x="503849" y="1984177"/>
                    <a:pt x="780465" y="1707561"/>
                    <a:pt x="1121688" y="1707561"/>
                  </a:cubicBezTo>
                  <a:cubicBezTo>
                    <a:pt x="1164341" y="1707561"/>
                    <a:pt x="1205984" y="1711883"/>
                    <a:pt x="1246204" y="1720113"/>
                  </a:cubicBezTo>
                  <a:lnTo>
                    <a:pt x="1284356" y="1731957"/>
                  </a:lnTo>
                  <a:lnTo>
                    <a:pt x="1305976" y="1705754"/>
                  </a:lnTo>
                  <a:cubicBezTo>
                    <a:pt x="1417783" y="1593947"/>
                    <a:pt x="1572242" y="1524793"/>
                    <a:pt x="1742854" y="1524793"/>
                  </a:cubicBezTo>
                  <a:lnTo>
                    <a:pt x="1760288" y="1526551"/>
                  </a:lnTo>
                  <a:lnTo>
                    <a:pt x="1748032" y="1487068"/>
                  </a:lnTo>
                  <a:cubicBezTo>
                    <a:pt x="1744637" y="1470476"/>
                    <a:pt x="1742854" y="1453297"/>
                    <a:pt x="1742854" y="1435701"/>
                  </a:cubicBezTo>
                  <a:cubicBezTo>
                    <a:pt x="1742854" y="1312531"/>
                    <a:pt x="1830222" y="1209766"/>
                    <a:pt x="1946367" y="1185999"/>
                  </a:cubicBezTo>
                  <a:lnTo>
                    <a:pt x="1956892" y="1184938"/>
                  </a:lnTo>
                  <a:lnTo>
                    <a:pt x="1963928" y="1115143"/>
                  </a:lnTo>
                  <a:cubicBezTo>
                    <a:pt x="2010227" y="888886"/>
                    <a:pt x="2210419" y="718687"/>
                    <a:pt x="2450363" y="718687"/>
                  </a:cubicBezTo>
                  <a:lnTo>
                    <a:pt x="2520904" y="725798"/>
                  </a:lnTo>
                  <a:lnTo>
                    <a:pt x="261171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F6BA73B4-BC5C-4378-A083-948505655B7B}"/>
                </a:ext>
              </a:extLst>
            </p:cNvPr>
            <p:cNvGrpSpPr/>
            <p:nvPr userDrawn="1"/>
          </p:nvGrpSpPr>
          <p:grpSpPr>
            <a:xfrm>
              <a:off x="6992136" y="387072"/>
              <a:ext cx="704897" cy="1355021"/>
              <a:chOff x="5304862" y="-789923"/>
              <a:chExt cx="645890" cy="1241591"/>
            </a:xfrm>
          </p:grpSpPr>
          <p:grpSp>
            <p:nvGrpSpPr>
              <p:cNvPr id="29" name="그룹 28">
                <a:extLst>
                  <a:ext uri="{FF2B5EF4-FFF2-40B4-BE49-F238E27FC236}">
                    <a16:creationId xmlns:a16="http://schemas.microsoft.com/office/drawing/2014/main" id="{269974D1-7996-4667-BA09-83671B53C878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34" name="이등변 삼각형 49">
                  <a:extLst>
                    <a:ext uri="{FF2B5EF4-FFF2-40B4-BE49-F238E27FC236}">
                      <a16:creationId xmlns:a16="http://schemas.microsoft.com/office/drawing/2014/main" id="{28E40F27-2EBF-4762-A766-35C37FBBB4FC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35" name="자유형: 도형 34">
                  <a:extLst>
                    <a:ext uri="{FF2B5EF4-FFF2-40B4-BE49-F238E27FC236}">
                      <a16:creationId xmlns:a16="http://schemas.microsoft.com/office/drawing/2014/main" id="{8F48F4F8-139B-4033-8A10-8F6699C3926C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자유형: 도형 35">
                  <a:extLst>
                    <a:ext uri="{FF2B5EF4-FFF2-40B4-BE49-F238E27FC236}">
                      <a16:creationId xmlns:a16="http://schemas.microsoft.com/office/drawing/2014/main" id="{1B13B33C-E953-4CCE-A9B0-8BAF1A14BCD1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0" name="타원 29">
                <a:extLst>
                  <a:ext uri="{FF2B5EF4-FFF2-40B4-BE49-F238E27FC236}">
                    <a16:creationId xmlns:a16="http://schemas.microsoft.com/office/drawing/2014/main" id="{C8CF60D7-5C5A-451E-BE72-BA888208BAF2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>
                <a:extLst>
                  <a:ext uri="{FF2B5EF4-FFF2-40B4-BE49-F238E27FC236}">
                    <a16:creationId xmlns:a16="http://schemas.microsoft.com/office/drawing/2014/main" id="{47DE17EC-22E7-4731-8B49-B51235A1DF1F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자유형: 도형 31">
                <a:extLst>
                  <a:ext uri="{FF2B5EF4-FFF2-40B4-BE49-F238E27FC236}">
                    <a16:creationId xmlns:a16="http://schemas.microsoft.com/office/drawing/2014/main" id="{548997DE-64C7-44A9-A88E-2031BD44F473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자유형: 도형 32">
                <a:extLst>
                  <a:ext uri="{FF2B5EF4-FFF2-40B4-BE49-F238E27FC236}">
                    <a16:creationId xmlns:a16="http://schemas.microsoft.com/office/drawing/2014/main" id="{4E2EBBBA-5F6E-4A7C-B230-6E02F5B0DE65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0" name="Text Placeholder 9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323528" y="2787774"/>
            <a:ext cx="3816424" cy="1080121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80000"/>
              </a:lnSpc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dirty="0">
                <a:ea typeface="맑은 고딕" pitchFamily="50" charset="-127"/>
              </a:rPr>
              <a:t>FREE PPT 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dirty="0">
                <a:ea typeface="맑은 고딕" pitchFamily="50" charset="-127"/>
              </a:rPr>
              <a:t>TEMPLATES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 Placeholder 9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23380" y="3867894"/>
            <a:ext cx="3816424" cy="50405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/>
              <a:t>INSERT THE TITLE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/>
              <a:t>OF YOUR PRESENTATION HERE    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0" y="4731990"/>
            <a:ext cx="9144000" cy="4115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 userDrawn="1"/>
        </p:nvGrpSpPr>
        <p:grpSpPr>
          <a:xfrm>
            <a:off x="3707904" y="1203090"/>
            <a:ext cx="1710999" cy="3600908"/>
            <a:chOff x="3797105" y="1404992"/>
            <a:chExt cx="1548895" cy="3471014"/>
          </a:xfrm>
        </p:grpSpPr>
        <p:sp>
          <p:nvSpPr>
            <p:cNvPr id="9" name="Rectangle 8"/>
            <p:cNvSpPr/>
            <p:nvPr userDrawn="1"/>
          </p:nvSpPr>
          <p:spPr>
            <a:xfrm>
              <a:off x="3797105" y="1909048"/>
              <a:ext cx="1548000" cy="246290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Isosceles Triangle 11"/>
            <p:cNvSpPr/>
            <p:nvPr userDrawn="1"/>
          </p:nvSpPr>
          <p:spPr>
            <a:xfrm>
              <a:off x="3797105" y="1404992"/>
              <a:ext cx="1548000" cy="504056"/>
            </a:xfrm>
            <a:prstGeom prst="triangle">
              <a:avLst>
                <a:gd name="adj" fmla="val 4905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Isosceles Triangle 13"/>
            <p:cNvSpPr/>
            <p:nvPr userDrawn="1"/>
          </p:nvSpPr>
          <p:spPr>
            <a:xfrm rot="10800000">
              <a:off x="3798000" y="4371950"/>
              <a:ext cx="1548000" cy="504056"/>
            </a:xfrm>
            <a:prstGeom prst="triangle">
              <a:avLst>
                <a:gd name="adj" fmla="val 4905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787227" y="1312181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059035" y="1276575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30843" y="1276575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7243611" y="1276575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0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5515419" y="1276575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19330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0" y="3507854"/>
            <a:ext cx="9144000" cy="163564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pic>
        <p:nvPicPr>
          <p:cNvPr id="6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225" y="1079005"/>
            <a:ext cx="3373328" cy="4085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566328" y="1217153"/>
            <a:ext cx="1945465" cy="30051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52329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123" name="Picture 3" descr="D:\Fullppt\005-PNG이미지\노트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8600" y="987574"/>
            <a:ext cx="6438182" cy="327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233772" y="4262137"/>
            <a:ext cx="8676456" cy="54186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910339" y="1404993"/>
            <a:ext cx="3085597" cy="22818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091927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그림 개체 틀 10">
            <a:extLst>
              <a:ext uri="{FF2B5EF4-FFF2-40B4-BE49-F238E27FC236}">
                <a16:creationId xmlns:a16="http://schemas.microsoft.com/office/drawing/2014/main" id="{24943D91-C407-41C1-8574-76661B57139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48065" y="1431235"/>
            <a:ext cx="2568434" cy="2280270"/>
          </a:xfrm>
          <a:custGeom>
            <a:avLst/>
            <a:gdLst>
              <a:gd name="connsiteX0" fmla="*/ 125450 w 2568434"/>
              <a:gd name="connsiteY0" fmla="*/ 111684 h 2280270"/>
              <a:gd name="connsiteX1" fmla="*/ 2442984 w 2568434"/>
              <a:gd name="connsiteY1" fmla="*/ 111684 h 2280270"/>
              <a:gd name="connsiteX2" fmla="*/ 2442984 w 2568434"/>
              <a:gd name="connsiteY2" fmla="*/ 2168586 h 2280270"/>
              <a:gd name="connsiteX3" fmla="*/ 125450 w 2568434"/>
              <a:gd name="connsiteY3" fmla="*/ 2168586 h 2280270"/>
              <a:gd name="connsiteX4" fmla="*/ 96085 w 2568434"/>
              <a:gd name="connsiteY4" fmla="*/ 82319 h 2280270"/>
              <a:gd name="connsiteX5" fmla="*/ 96085 w 2568434"/>
              <a:gd name="connsiteY5" fmla="*/ 2197951 h 2280270"/>
              <a:gd name="connsiteX6" fmla="*/ 2472349 w 2568434"/>
              <a:gd name="connsiteY6" fmla="*/ 2197951 h 2280270"/>
              <a:gd name="connsiteX7" fmla="*/ 2472349 w 2568434"/>
              <a:gd name="connsiteY7" fmla="*/ 82319 h 2280270"/>
              <a:gd name="connsiteX8" fmla="*/ 0 w 2568434"/>
              <a:gd name="connsiteY8" fmla="*/ 0 h 2280270"/>
              <a:gd name="connsiteX9" fmla="*/ 2568434 w 2568434"/>
              <a:gd name="connsiteY9" fmla="*/ 0 h 2280270"/>
              <a:gd name="connsiteX10" fmla="*/ 2568434 w 2568434"/>
              <a:gd name="connsiteY10" fmla="*/ 2280270 h 2280270"/>
              <a:gd name="connsiteX11" fmla="*/ 0 w 2568434"/>
              <a:gd name="connsiteY11" fmla="*/ 2280270 h 228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68434" h="2280270">
                <a:moveTo>
                  <a:pt x="125450" y="111684"/>
                </a:moveTo>
                <a:lnTo>
                  <a:pt x="2442984" y="111684"/>
                </a:lnTo>
                <a:lnTo>
                  <a:pt x="2442984" y="2168586"/>
                </a:lnTo>
                <a:lnTo>
                  <a:pt x="125450" y="2168586"/>
                </a:lnTo>
                <a:close/>
                <a:moveTo>
                  <a:pt x="96085" y="82319"/>
                </a:moveTo>
                <a:lnTo>
                  <a:pt x="96085" y="2197951"/>
                </a:lnTo>
                <a:lnTo>
                  <a:pt x="2472349" y="2197951"/>
                </a:lnTo>
                <a:lnTo>
                  <a:pt x="2472349" y="82319"/>
                </a:lnTo>
                <a:close/>
                <a:moveTo>
                  <a:pt x="0" y="0"/>
                </a:moveTo>
                <a:lnTo>
                  <a:pt x="2568434" y="0"/>
                </a:lnTo>
                <a:lnTo>
                  <a:pt x="2568434" y="2280270"/>
                </a:lnTo>
                <a:lnTo>
                  <a:pt x="0" y="22802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그림 개체 틀 12">
            <a:extLst>
              <a:ext uri="{FF2B5EF4-FFF2-40B4-BE49-F238E27FC236}">
                <a16:creationId xmlns:a16="http://schemas.microsoft.com/office/drawing/2014/main" id="{D19E2BEF-0357-4B60-8F97-1B4CBD18E02A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7704000" y="3703500"/>
            <a:ext cx="1440000" cy="1440000"/>
          </a:xfrm>
          <a:custGeom>
            <a:avLst/>
            <a:gdLst>
              <a:gd name="connsiteX0" fmla="*/ 125363 w 1440000"/>
              <a:gd name="connsiteY0" fmla="*/ 124056 h 1440000"/>
              <a:gd name="connsiteX1" fmla="*/ 1314637 w 1440000"/>
              <a:gd name="connsiteY1" fmla="*/ 124056 h 1440000"/>
              <a:gd name="connsiteX2" fmla="*/ 1314637 w 1440000"/>
              <a:gd name="connsiteY2" fmla="*/ 1315945 h 1440000"/>
              <a:gd name="connsiteX3" fmla="*/ 125363 w 1440000"/>
              <a:gd name="connsiteY3" fmla="*/ 1315945 h 1440000"/>
              <a:gd name="connsiteX4" fmla="*/ 92030 w 1440000"/>
              <a:gd name="connsiteY4" fmla="*/ 90723 h 1440000"/>
              <a:gd name="connsiteX5" fmla="*/ 92030 w 1440000"/>
              <a:gd name="connsiteY5" fmla="*/ 1349278 h 1440000"/>
              <a:gd name="connsiteX6" fmla="*/ 1347970 w 1440000"/>
              <a:gd name="connsiteY6" fmla="*/ 1349278 h 1440000"/>
              <a:gd name="connsiteX7" fmla="*/ 1347970 w 1440000"/>
              <a:gd name="connsiteY7" fmla="*/ 90723 h 1440000"/>
              <a:gd name="connsiteX8" fmla="*/ 0 w 1440000"/>
              <a:gd name="connsiteY8" fmla="*/ 0 h 1440000"/>
              <a:gd name="connsiteX9" fmla="*/ 1440000 w 1440000"/>
              <a:gd name="connsiteY9" fmla="*/ 0 h 1440000"/>
              <a:gd name="connsiteX10" fmla="*/ 1440000 w 1440000"/>
              <a:gd name="connsiteY10" fmla="*/ 1440000 h 1440000"/>
              <a:gd name="connsiteX11" fmla="*/ 0 w 1440000"/>
              <a:gd name="connsiteY11" fmla="*/ 144000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40000" h="1440000">
                <a:moveTo>
                  <a:pt x="125363" y="124056"/>
                </a:moveTo>
                <a:lnTo>
                  <a:pt x="1314637" y="124056"/>
                </a:lnTo>
                <a:lnTo>
                  <a:pt x="1314637" y="1315945"/>
                </a:lnTo>
                <a:lnTo>
                  <a:pt x="125363" y="1315945"/>
                </a:lnTo>
                <a:close/>
                <a:moveTo>
                  <a:pt x="92030" y="90723"/>
                </a:moveTo>
                <a:lnTo>
                  <a:pt x="92030" y="1349278"/>
                </a:lnTo>
                <a:lnTo>
                  <a:pt x="1347970" y="1349278"/>
                </a:lnTo>
                <a:lnTo>
                  <a:pt x="1347970" y="90723"/>
                </a:lnTo>
                <a:close/>
                <a:moveTo>
                  <a:pt x="0" y="0"/>
                </a:moveTo>
                <a:lnTo>
                  <a:pt x="1440000" y="0"/>
                </a:lnTo>
                <a:lnTo>
                  <a:pt x="1440000" y="1440000"/>
                </a:lnTo>
                <a:lnTo>
                  <a:pt x="0" y="1440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그림 개체 틀 11">
            <a:extLst>
              <a:ext uri="{FF2B5EF4-FFF2-40B4-BE49-F238E27FC236}">
                <a16:creationId xmlns:a16="http://schemas.microsoft.com/office/drawing/2014/main" id="{C69723CC-367A-47C2-9C98-4E37F9539DBD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3708064" y="0"/>
            <a:ext cx="1440000" cy="1440000"/>
          </a:xfrm>
          <a:custGeom>
            <a:avLst/>
            <a:gdLst>
              <a:gd name="connsiteX0" fmla="*/ 125363 w 1440000"/>
              <a:gd name="connsiteY0" fmla="*/ 124056 h 1440000"/>
              <a:gd name="connsiteX1" fmla="*/ 1314637 w 1440000"/>
              <a:gd name="connsiteY1" fmla="*/ 124056 h 1440000"/>
              <a:gd name="connsiteX2" fmla="*/ 1314637 w 1440000"/>
              <a:gd name="connsiteY2" fmla="*/ 1315945 h 1440000"/>
              <a:gd name="connsiteX3" fmla="*/ 125363 w 1440000"/>
              <a:gd name="connsiteY3" fmla="*/ 1315945 h 1440000"/>
              <a:gd name="connsiteX4" fmla="*/ 92030 w 1440000"/>
              <a:gd name="connsiteY4" fmla="*/ 90723 h 1440000"/>
              <a:gd name="connsiteX5" fmla="*/ 92030 w 1440000"/>
              <a:gd name="connsiteY5" fmla="*/ 1349278 h 1440000"/>
              <a:gd name="connsiteX6" fmla="*/ 1347970 w 1440000"/>
              <a:gd name="connsiteY6" fmla="*/ 1349278 h 1440000"/>
              <a:gd name="connsiteX7" fmla="*/ 1347970 w 1440000"/>
              <a:gd name="connsiteY7" fmla="*/ 90723 h 1440000"/>
              <a:gd name="connsiteX8" fmla="*/ 0 w 1440000"/>
              <a:gd name="connsiteY8" fmla="*/ 0 h 1440000"/>
              <a:gd name="connsiteX9" fmla="*/ 1440000 w 1440000"/>
              <a:gd name="connsiteY9" fmla="*/ 0 h 1440000"/>
              <a:gd name="connsiteX10" fmla="*/ 1440000 w 1440000"/>
              <a:gd name="connsiteY10" fmla="*/ 1440000 h 1440000"/>
              <a:gd name="connsiteX11" fmla="*/ 0 w 1440000"/>
              <a:gd name="connsiteY11" fmla="*/ 144000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40000" h="1440000">
                <a:moveTo>
                  <a:pt x="125363" y="124056"/>
                </a:moveTo>
                <a:lnTo>
                  <a:pt x="1314637" y="124056"/>
                </a:lnTo>
                <a:lnTo>
                  <a:pt x="1314637" y="1315945"/>
                </a:lnTo>
                <a:lnTo>
                  <a:pt x="125363" y="1315945"/>
                </a:lnTo>
                <a:close/>
                <a:moveTo>
                  <a:pt x="92030" y="90723"/>
                </a:moveTo>
                <a:lnTo>
                  <a:pt x="92030" y="1349278"/>
                </a:lnTo>
                <a:lnTo>
                  <a:pt x="1347970" y="1349278"/>
                </a:lnTo>
                <a:lnTo>
                  <a:pt x="1347970" y="90723"/>
                </a:lnTo>
                <a:close/>
                <a:moveTo>
                  <a:pt x="0" y="0"/>
                </a:moveTo>
                <a:lnTo>
                  <a:pt x="1440000" y="0"/>
                </a:lnTo>
                <a:lnTo>
                  <a:pt x="1440000" y="1440000"/>
                </a:lnTo>
                <a:lnTo>
                  <a:pt x="0" y="1440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45435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9144000" cy="30765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788616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bg>
      <p:bgPr>
        <a:solidFill>
          <a:srgbClr val="FFCE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9144000" cy="514350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6395978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4572000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790489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그림 개체 틀 11">
            <a:extLst>
              <a:ext uri="{FF2B5EF4-FFF2-40B4-BE49-F238E27FC236}">
                <a16:creationId xmlns:a16="http://schemas.microsoft.com/office/drawing/2014/main" id="{BC15B180-CBF0-499C-A764-95FA7614ACA6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984000" y="-1"/>
            <a:ext cx="2160000" cy="5143501"/>
          </a:xfrm>
          <a:custGeom>
            <a:avLst/>
            <a:gdLst>
              <a:gd name="connsiteX0" fmla="*/ 0 w 2160000"/>
              <a:gd name="connsiteY0" fmla="*/ 1425596 h 5143501"/>
              <a:gd name="connsiteX1" fmla="*/ 651889 w 2160000"/>
              <a:gd name="connsiteY1" fmla="*/ 2077485 h 5143501"/>
              <a:gd name="connsiteX2" fmla="*/ 0 w 2160000"/>
              <a:gd name="connsiteY2" fmla="*/ 2729373 h 5143501"/>
              <a:gd name="connsiteX3" fmla="*/ 0 w 2160000"/>
              <a:gd name="connsiteY3" fmla="*/ 0 h 5143501"/>
              <a:gd name="connsiteX4" fmla="*/ 2160000 w 2160000"/>
              <a:gd name="connsiteY4" fmla="*/ 0 h 5143501"/>
              <a:gd name="connsiteX5" fmla="*/ 2160000 w 2160000"/>
              <a:gd name="connsiteY5" fmla="*/ 5143501 h 5143501"/>
              <a:gd name="connsiteX6" fmla="*/ 0 w 2160000"/>
              <a:gd name="connsiteY6" fmla="*/ 5143501 h 5143501"/>
              <a:gd name="connsiteX7" fmla="*/ 0 w 2160000"/>
              <a:gd name="connsiteY7" fmla="*/ 2856759 h 5143501"/>
              <a:gd name="connsiteX8" fmla="*/ 779274 w 2160000"/>
              <a:gd name="connsiteY8" fmla="*/ 2077485 h 5143501"/>
              <a:gd name="connsiteX9" fmla="*/ 0 w 2160000"/>
              <a:gd name="connsiteY9" fmla="*/ 1298211 h 5143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60000" h="5143501">
                <a:moveTo>
                  <a:pt x="0" y="1425596"/>
                </a:moveTo>
                <a:lnTo>
                  <a:pt x="651889" y="2077485"/>
                </a:lnTo>
                <a:lnTo>
                  <a:pt x="0" y="2729373"/>
                </a:lnTo>
                <a:close/>
                <a:moveTo>
                  <a:pt x="0" y="0"/>
                </a:moveTo>
                <a:lnTo>
                  <a:pt x="2160000" y="0"/>
                </a:lnTo>
                <a:lnTo>
                  <a:pt x="2160000" y="5143501"/>
                </a:lnTo>
                <a:lnTo>
                  <a:pt x="0" y="5143501"/>
                </a:lnTo>
                <a:lnTo>
                  <a:pt x="0" y="2856759"/>
                </a:lnTo>
                <a:lnTo>
                  <a:pt x="779274" y="2077485"/>
                </a:lnTo>
                <a:lnTo>
                  <a:pt x="0" y="129821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4" name="그림 개체 틀 13">
            <a:extLst>
              <a:ext uri="{FF2B5EF4-FFF2-40B4-BE49-F238E27FC236}">
                <a16:creationId xmlns:a16="http://schemas.microsoft.com/office/drawing/2014/main" id="{1FA03D3A-E0EA-4B8F-B538-58CE5D4DB322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734004" y="2131318"/>
            <a:ext cx="2160000" cy="3012182"/>
          </a:xfrm>
          <a:custGeom>
            <a:avLst/>
            <a:gdLst>
              <a:gd name="connsiteX0" fmla="*/ 1563187 w 2160000"/>
              <a:gd name="connsiteY0" fmla="*/ 0 h 3012182"/>
              <a:gd name="connsiteX1" fmla="*/ 2160000 w 2160000"/>
              <a:gd name="connsiteY1" fmla="*/ 0 h 3012182"/>
              <a:gd name="connsiteX2" fmla="*/ 2160000 w 2160000"/>
              <a:gd name="connsiteY2" fmla="*/ 596813 h 3012182"/>
              <a:gd name="connsiteX3" fmla="*/ 0 w 2160000"/>
              <a:gd name="connsiteY3" fmla="*/ 0 h 3012182"/>
              <a:gd name="connsiteX4" fmla="*/ 1435802 w 2160000"/>
              <a:gd name="connsiteY4" fmla="*/ 0 h 3012182"/>
              <a:gd name="connsiteX5" fmla="*/ 2160000 w 2160000"/>
              <a:gd name="connsiteY5" fmla="*/ 724199 h 3012182"/>
              <a:gd name="connsiteX6" fmla="*/ 2160000 w 2160000"/>
              <a:gd name="connsiteY6" fmla="*/ 3012182 h 3012182"/>
              <a:gd name="connsiteX7" fmla="*/ 0 w 2160000"/>
              <a:gd name="connsiteY7" fmla="*/ 3012182 h 3012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60000" h="3012182">
                <a:moveTo>
                  <a:pt x="1563187" y="0"/>
                </a:moveTo>
                <a:lnTo>
                  <a:pt x="2160000" y="0"/>
                </a:lnTo>
                <a:lnTo>
                  <a:pt x="2160000" y="596813"/>
                </a:lnTo>
                <a:close/>
                <a:moveTo>
                  <a:pt x="0" y="0"/>
                </a:moveTo>
                <a:lnTo>
                  <a:pt x="1435802" y="0"/>
                </a:lnTo>
                <a:lnTo>
                  <a:pt x="2160000" y="724199"/>
                </a:lnTo>
                <a:lnTo>
                  <a:pt x="2160000" y="3012182"/>
                </a:lnTo>
                <a:lnTo>
                  <a:pt x="0" y="301218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492000" y="2131318"/>
            <a:ext cx="1152008" cy="3012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그림 개체 틀 12">
            <a:extLst>
              <a:ext uri="{FF2B5EF4-FFF2-40B4-BE49-F238E27FC236}">
                <a16:creationId xmlns:a16="http://schemas.microsoft.com/office/drawing/2014/main" id="{1EBCCB12-3AC7-4A57-8E11-5324E7CB7D04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3492000" y="-1"/>
            <a:ext cx="3393830" cy="2043485"/>
          </a:xfrm>
          <a:custGeom>
            <a:avLst/>
            <a:gdLst>
              <a:gd name="connsiteX0" fmla="*/ 3393830 w 3393830"/>
              <a:gd name="connsiteY0" fmla="*/ 1435011 h 2043485"/>
              <a:gd name="connsiteX1" fmla="*/ 3393830 w 3393830"/>
              <a:gd name="connsiteY1" fmla="*/ 2043485 h 2043485"/>
              <a:gd name="connsiteX2" fmla="*/ 2785356 w 3393830"/>
              <a:gd name="connsiteY2" fmla="*/ 2043485 h 2043485"/>
              <a:gd name="connsiteX3" fmla="*/ 0 w 3393830"/>
              <a:gd name="connsiteY3" fmla="*/ 0 h 2043485"/>
              <a:gd name="connsiteX4" fmla="*/ 3393830 w 3393830"/>
              <a:gd name="connsiteY4" fmla="*/ 0 h 2043485"/>
              <a:gd name="connsiteX5" fmla="*/ 3393830 w 3393830"/>
              <a:gd name="connsiteY5" fmla="*/ 1307626 h 2043485"/>
              <a:gd name="connsiteX6" fmla="*/ 2657971 w 3393830"/>
              <a:gd name="connsiteY6" fmla="*/ 2043485 h 2043485"/>
              <a:gd name="connsiteX7" fmla="*/ 0 w 3393830"/>
              <a:gd name="connsiteY7" fmla="*/ 2043485 h 2043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93830" h="2043485">
                <a:moveTo>
                  <a:pt x="3393830" y="1435011"/>
                </a:moveTo>
                <a:lnTo>
                  <a:pt x="3393830" y="2043485"/>
                </a:lnTo>
                <a:lnTo>
                  <a:pt x="2785356" y="2043485"/>
                </a:lnTo>
                <a:close/>
                <a:moveTo>
                  <a:pt x="0" y="0"/>
                </a:moveTo>
                <a:lnTo>
                  <a:pt x="3393830" y="0"/>
                </a:lnTo>
                <a:lnTo>
                  <a:pt x="3393830" y="1307626"/>
                </a:lnTo>
                <a:lnTo>
                  <a:pt x="2657971" y="2043485"/>
                </a:lnTo>
                <a:lnTo>
                  <a:pt x="0" y="204348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587796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그림 개체 틀 23">
            <a:extLst>
              <a:ext uri="{FF2B5EF4-FFF2-40B4-BE49-F238E27FC236}">
                <a16:creationId xmlns:a16="http://schemas.microsoft.com/office/drawing/2014/main" id="{6F099B2E-9C61-4C91-AB24-AB7B70E2D2E0}"/>
              </a:ext>
            </a:extLst>
          </p:cNvPr>
          <p:cNvSpPr>
            <a:spLocks noGrp="1"/>
          </p:cNvSpPr>
          <p:nvPr>
            <p:ph type="pic" idx="18" hasCustomPrompt="1"/>
          </p:nvPr>
        </p:nvSpPr>
        <p:spPr>
          <a:xfrm>
            <a:off x="7301328" y="1495130"/>
            <a:ext cx="1840931" cy="3649326"/>
          </a:xfrm>
          <a:custGeom>
            <a:avLst/>
            <a:gdLst>
              <a:gd name="connsiteX0" fmla="*/ 540722 w 1840931"/>
              <a:gd name="connsiteY0" fmla="*/ 1288720 h 3649326"/>
              <a:gd name="connsiteX1" fmla="*/ 1084110 w 1840931"/>
              <a:gd name="connsiteY1" fmla="*/ 1832108 h 3649326"/>
              <a:gd name="connsiteX2" fmla="*/ 548200 w 1840931"/>
              <a:gd name="connsiteY2" fmla="*/ 2368018 h 3649326"/>
              <a:gd name="connsiteX3" fmla="*/ 0 w 1840931"/>
              <a:gd name="connsiteY3" fmla="*/ 1824663 h 3649326"/>
              <a:gd name="connsiteX4" fmla="*/ 1840931 w 1840931"/>
              <a:gd name="connsiteY4" fmla="*/ 0 h 3649326"/>
              <a:gd name="connsiteX5" fmla="*/ 1840931 w 1840931"/>
              <a:gd name="connsiteY5" fmla="*/ 3649326 h 3649326"/>
              <a:gd name="connsiteX6" fmla="*/ 609809 w 1840931"/>
              <a:gd name="connsiteY6" fmla="*/ 2429083 h 3649326"/>
              <a:gd name="connsiteX7" fmla="*/ 1206783 w 1840931"/>
              <a:gd name="connsiteY7" fmla="*/ 1832108 h 3649326"/>
              <a:gd name="connsiteX8" fmla="*/ 602331 w 1840931"/>
              <a:gd name="connsiteY8" fmla="*/ 1227655 h 3649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40931" h="3649326">
                <a:moveTo>
                  <a:pt x="540722" y="1288720"/>
                </a:moveTo>
                <a:lnTo>
                  <a:pt x="1084110" y="1832108"/>
                </a:lnTo>
                <a:lnTo>
                  <a:pt x="548200" y="2368018"/>
                </a:lnTo>
                <a:lnTo>
                  <a:pt x="0" y="1824663"/>
                </a:lnTo>
                <a:close/>
                <a:moveTo>
                  <a:pt x="1840931" y="0"/>
                </a:moveTo>
                <a:lnTo>
                  <a:pt x="1840931" y="3649326"/>
                </a:lnTo>
                <a:lnTo>
                  <a:pt x="609809" y="2429083"/>
                </a:lnTo>
                <a:lnTo>
                  <a:pt x="1206783" y="1832108"/>
                </a:lnTo>
                <a:lnTo>
                  <a:pt x="602331" y="122765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3" name="그림 개체 틀 22">
            <a:extLst>
              <a:ext uri="{FF2B5EF4-FFF2-40B4-BE49-F238E27FC236}">
                <a16:creationId xmlns:a16="http://schemas.microsoft.com/office/drawing/2014/main" id="{02450FB2-6A00-42CF-B869-69B7A802C2C5}"/>
              </a:ext>
            </a:extLst>
          </p:cNvPr>
          <p:cNvSpPr>
            <a:spLocks noGrp="1"/>
          </p:cNvSpPr>
          <p:nvPr>
            <p:ph type="pic" idx="19" hasCustomPrompt="1"/>
          </p:nvPr>
        </p:nvSpPr>
        <p:spPr>
          <a:xfrm>
            <a:off x="5476381" y="3386021"/>
            <a:ext cx="3530788" cy="1769004"/>
          </a:xfrm>
          <a:custGeom>
            <a:avLst/>
            <a:gdLst>
              <a:gd name="connsiteX0" fmla="*/ 2368610 w 3530788"/>
              <a:gd name="connsiteY0" fmla="*/ 604337 h 1769004"/>
              <a:gd name="connsiteX1" fmla="*/ 3530788 w 3530788"/>
              <a:gd name="connsiteY1" fmla="*/ 1761052 h 1769004"/>
              <a:gd name="connsiteX2" fmla="*/ 0 w 3530788"/>
              <a:gd name="connsiteY2" fmla="*/ 1769004 h 1769004"/>
              <a:gd name="connsiteX3" fmla="*/ 1159186 w 3530788"/>
              <a:gd name="connsiteY3" fmla="*/ 604826 h 1769004"/>
              <a:gd name="connsiteX4" fmla="*/ 1763653 w 3530788"/>
              <a:gd name="connsiteY4" fmla="*/ 1209294 h 1769004"/>
              <a:gd name="connsiteX5" fmla="*/ 1761418 w 3530788"/>
              <a:gd name="connsiteY5" fmla="*/ 0 h 1769004"/>
              <a:gd name="connsiteX6" fmla="*/ 2307129 w 3530788"/>
              <a:gd name="connsiteY6" fmla="*/ 543145 h 1769004"/>
              <a:gd name="connsiteX7" fmla="*/ 1763653 w 3530788"/>
              <a:gd name="connsiteY7" fmla="*/ 1086621 h 1769004"/>
              <a:gd name="connsiteX8" fmla="*/ 1220390 w 3530788"/>
              <a:gd name="connsiteY8" fmla="*/ 543358 h 1769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30788" h="1769004">
                <a:moveTo>
                  <a:pt x="2368610" y="604337"/>
                </a:moveTo>
                <a:lnTo>
                  <a:pt x="3530788" y="1761052"/>
                </a:lnTo>
                <a:lnTo>
                  <a:pt x="0" y="1769004"/>
                </a:lnTo>
                <a:lnTo>
                  <a:pt x="1159186" y="604826"/>
                </a:lnTo>
                <a:lnTo>
                  <a:pt x="1763653" y="1209294"/>
                </a:lnTo>
                <a:close/>
                <a:moveTo>
                  <a:pt x="1761418" y="0"/>
                </a:moveTo>
                <a:lnTo>
                  <a:pt x="2307129" y="543145"/>
                </a:lnTo>
                <a:lnTo>
                  <a:pt x="1763653" y="1086621"/>
                </a:lnTo>
                <a:lnTo>
                  <a:pt x="1220390" y="54335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2" name="그림 개체 틀 21">
            <a:extLst>
              <a:ext uri="{FF2B5EF4-FFF2-40B4-BE49-F238E27FC236}">
                <a16:creationId xmlns:a16="http://schemas.microsoft.com/office/drawing/2014/main" id="{818F7804-9A99-482C-9BFA-8B2E895ADDDC}"/>
              </a:ext>
            </a:extLst>
          </p:cNvPr>
          <p:cNvSpPr>
            <a:spLocks noGrp="1"/>
          </p:cNvSpPr>
          <p:nvPr>
            <p:ph type="pic" idx="20" hasCustomPrompt="1"/>
          </p:nvPr>
        </p:nvSpPr>
        <p:spPr>
          <a:xfrm>
            <a:off x="3491431" y="1495130"/>
            <a:ext cx="3681862" cy="3649326"/>
          </a:xfrm>
          <a:custGeom>
            <a:avLst/>
            <a:gdLst>
              <a:gd name="connsiteX0" fmla="*/ 3143876 w 3681862"/>
              <a:gd name="connsiteY0" fmla="*/ 1291431 h 3649326"/>
              <a:gd name="connsiteX1" fmla="*/ 3681862 w 3681862"/>
              <a:gd name="connsiteY1" fmla="*/ 1824663 h 3649326"/>
              <a:gd name="connsiteX2" fmla="*/ 3136398 w 3681862"/>
              <a:gd name="connsiteY2" fmla="*/ 2365307 h 3649326"/>
              <a:gd name="connsiteX3" fmla="*/ 2603199 w 3681862"/>
              <a:gd name="connsiteY3" fmla="*/ 1832108 h 3649326"/>
              <a:gd name="connsiteX4" fmla="*/ 1840931 w 3681862"/>
              <a:gd name="connsiteY4" fmla="*/ 0 h 3649326"/>
              <a:gd name="connsiteX5" fmla="*/ 3082267 w 3681862"/>
              <a:gd name="connsiteY5" fmla="*/ 1230367 h 3649326"/>
              <a:gd name="connsiteX6" fmla="*/ 2480526 w 3681862"/>
              <a:gd name="connsiteY6" fmla="*/ 1832108 h 3649326"/>
              <a:gd name="connsiteX7" fmla="*/ 3074789 w 3681862"/>
              <a:gd name="connsiteY7" fmla="*/ 2426371 h 3649326"/>
              <a:gd name="connsiteX8" fmla="*/ 1840931 w 3681862"/>
              <a:gd name="connsiteY8" fmla="*/ 3649326 h 3649326"/>
              <a:gd name="connsiteX9" fmla="*/ 0 w 3681862"/>
              <a:gd name="connsiteY9" fmla="*/ 1824663 h 3649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81862" h="3649326">
                <a:moveTo>
                  <a:pt x="3143876" y="1291431"/>
                </a:moveTo>
                <a:lnTo>
                  <a:pt x="3681862" y="1824663"/>
                </a:lnTo>
                <a:lnTo>
                  <a:pt x="3136398" y="2365307"/>
                </a:lnTo>
                <a:lnTo>
                  <a:pt x="2603199" y="1832108"/>
                </a:lnTo>
                <a:close/>
                <a:moveTo>
                  <a:pt x="1840931" y="0"/>
                </a:moveTo>
                <a:lnTo>
                  <a:pt x="3082267" y="1230367"/>
                </a:lnTo>
                <a:lnTo>
                  <a:pt x="2480526" y="1832108"/>
                </a:lnTo>
                <a:lnTo>
                  <a:pt x="3074789" y="2426371"/>
                </a:lnTo>
                <a:lnTo>
                  <a:pt x="1840931" y="3649326"/>
                </a:lnTo>
                <a:lnTo>
                  <a:pt x="0" y="182466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1" name="그림 개체 틀 20">
            <a:extLst>
              <a:ext uri="{FF2B5EF4-FFF2-40B4-BE49-F238E27FC236}">
                <a16:creationId xmlns:a16="http://schemas.microsoft.com/office/drawing/2014/main" id="{59353D25-D7C0-4FC1-88CF-A55DAFC5690D}"/>
              </a:ext>
            </a:extLst>
          </p:cNvPr>
          <p:cNvSpPr>
            <a:spLocks noGrp="1"/>
          </p:cNvSpPr>
          <p:nvPr>
            <p:ph type="pic" idx="21" hasCustomPrompt="1"/>
          </p:nvPr>
        </p:nvSpPr>
        <p:spPr>
          <a:xfrm>
            <a:off x="5396868" y="-11318"/>
            <a:ext cx="3681862" cy="3267664"/>
          </a:xfrm>
          <a:custGeom>
            <a:avLst/>
            <a:gdLst>
              <a:gd name="connsiteX0" fmla="*/ 1843166 w 3681862"/>
              <a:gd name="connsiteY0" fmla="*/ 2193152 h 3267664"/>
              <a:gd name="connsiteX1" fmla="*/ 2381694 w 3681862"/>
              <a:gd name="connsiteY1" fmla="*/ 2731680 h 3267664"/>
              <a:gd name="connsiteX2" fmla="*/ 1840931 w 3681862"/>
              <a:gd name="connsiteY2" fmla="*/ 3267664 h 3267664"/>
              <a:gd name="connsiteX3" fmla="*/ 1302413 w 3681862"/>
              <a:gd name="connsiteY3" fmla="*/ 2733905 h 3267664"/>
              <a:gd name="connsiteX4" fmla="*/ 1467221 w 3681862"/>
              <a:gd name="connsiteY4" fmla="*/ 0 h 3267664"/>
              <a:gd name="connsiteX5" fmla="*/ 2284092 w 3681862"/>
              <a:gd name="connsiteY5" fmla="*/ 19269 h 3267664"/>
              <a:gd name="connsiteX6" fmla="*/ 3681862 w 3681862"/>
              <a:gd name="connsiteY6" fmla="*/ 1443001 h 3267664"/>
              <a:gd name="connsiteX7" fmla="*/ 2443303 w 3681862"/>
              <a:gd name="connsiteY7" fmla="*/ 2670616 h 3267664"/>
              <a:gd name="connsiteX8" fmla="*/ 1843166 w 3681862"/>
              <a:gd name="connsiteY8" fmla="*/ 2070479 h 3267664"/>
              <a:gd name="connsiteX9" fmla="*/ 1240805 w 3681862"/>
              <a:gd name="connsiteY9" fmla="*/ 2672841 h 3267664"/>
              <a:gd name="connsiteX10" fmla="*/ 0 w 3681862"/>
              <a:gd name="connsiteY10" fmla="*/ 1443001 h 3267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81862" h="3267664">
                <a:moveTo>
                  <a:pt x="1843166" y="2193152"/>
                </a:moveTo>
                <a:lnTo>
                  <a:pt x="2381694" y="2731680"/>
                </a:lnTo>
                <a:lnTo>
                  <a:pt x="1840931" y="3267664"/>
                </a:lnTo>
                <a:lnTo>
                  <a:pt x="1302413" y="2733905"/>
                </a:lnTo>
                <a:close/>
                <a:moveTo>
                  <a:pt x="1467221" y="0"/>
                </a:moveTo>
                <a:cubicBezTo>
                  <a:pt x="1832276" y="3773"/>
                  <a:pt x="1919036" y="-406"/>
                  <a:pt x="2284092" y="19269"/>
                </a:cubicBezTo>
                <a:lnTo>
                  <a:pt x="3681862" y="1443001"/>
                </a:lnTo>
                <a:lnTo>
                  <a:pt x="2443303" y="2670616"/>
                </a:lnTo>
                <a:lnTo>
                  <a:pt x="1843166" y="2070479"/>
                </a:lnTo>
                <a:lnTo>
                  <a:pt x="1240805" y="2672841"/>
                </a:lnTo>
                <a:lnTo>
                  <a:pt x="0" y="144300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137111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95536" y="12672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395536" y="30758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1911680" y="12672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1911680" y="30758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8" hasCustomPrompt="1"/>
          </p:nvPr>
        </p:nvSpPr>
        <p:spPr>
          <a:xfrm>
            <a:off x="5736054" y="12672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9" hasCustomPrompt="1"/>
          </p:nvPr>
        </p:nvSpPr>
        <p:spPr>
          <a:xfrm>
            <a:off x="5736055" y="30758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20" hasCustomPrompt="1"/>
          </p:nvPr>
        </p:nvSpPr>
        <p:spPr>
          <a:xfrm>
            <a:off x="7252198" y="12672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idx="21" hasCustomPrompt="1"/>
          </p:nvPr>
        </p:nvSpPr>
        <p:spPr>
          <a:xfrm>
            <a:off x="7252198" y="30758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3427823" y="1275605"/>
            <a:ext cx="2232248" cy="352839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68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" name="그룹 3076">
            <a:extLst>
              <a:ext uri="{FF2B5EF4-FFF2-40B4-BE49-F238E27FC236}">
                <a16:creationId xmlns:a16="http://schemas.microsoft.com/office/drawing/2014/main" id="{98E1F27A-257B-4D1A-B672-BC3E23A06118}"/>
              </a:ext>
            </a:extLst>
          </p:cNvPr>
          <p:cNvGrpSpPr/>
          <p:nvPr userDrawn="1"/>
        </p:nvGrpSpPr>
        <p:grpSpPr>
          <a:xfrm>
            <a:off x="1902711" y="1537517"/>
            <a:ext cx="5620059" cy="3598510"/>
            <a:chOff x="2401342" y="248706"/>
            <a:chExt cx="5620059" cy="3598510"/>
          </a:xfrm>
          <a:solidFill>
            <a:schemeClr val="bg1"/>
          </a:solidFill>
        </p:grpSpPr>
        <p:sp>
          <p:nvSpPr>
            <p:cNvPr id="26" name="Oval 11">
              <a:extLst>
                <a:ext uri="{FF2B5EF4-FFF2-40B4-BE49-F238E27FC236}">
                  <a16:creationId xmlns:a16="http://schemas.microsoft.com/office/drawing/2014/main" id="{AFA52AFD-A09C-4B39-B8D1-31F5FF21F177}"/>
                </a:ext>
              </a:extLst>
            </p:cNvPr>
            <p:cNvSpPr/>
            <p:nvPr userDrawn="1"/>
          </p:nvSpPr>
          <p:spPr>
            <a:xfrm>
              <a:off x="4283968" y="941198"/>
              <a:ext cx="956850" cy="9568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Oval 11">
              <a:extLst>
                <a:ext uri="{FF2B5EF4-FFF2-40B4-BE49-F238E27FC236}">
                  <a16:creationId xmlns:a16="http://schemas.microsoft.com/office/drawing/2014/main" id="{28048BEE-7C53-42D0-A506-848E3F17217E}"/>
                </a:ext>
              </a:extLst>
            </p:cNvPr>
            <p:cNvSpPr/>
            <p:nvPr userDrawn="1"/>
          </p:nvSpPr>
          <p:spPr>
            <a:xfrm>
              <a:off x="4080672" y="1386488"/>
              <a:ext cx="491180" cy="4911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Oval 11">
              <a:extLst>
                <a:ext uri="{FF2B5EF4-FFF2-40B4-BE49-F238E27FC236}">
                  <a16:creationId xmlns:a16="http://schemas.microsoft.com/office/drawing/2014/main" id="{55B93957-A57C-44E0-A336-699EE6B4F6CC}"/>
                </a:ext>
              </a:extLst>
            </p:cNvPr>
            <p:cNvSpPr/>
            <p:nvPr userDrawn="1"/>
          </p:nvSpPr>
          <p:spPr>
            <a:xfrm>
              <a:off x="3485352" y="1717923"/>
              <a:ext cx="1190640" cy="11906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Oval 11">
              <a:extLst>
                <a:ext uri="{FF2B5EF4-FFF2-40B4-BE49-F238E27FC236}">
                  <a16:creationId xmlns:a16="http://schemas.microsoft.com/office/drawing/2014/main" id="{0C21273E-B44A-44F4-BED0-FE6BE1C84CED}"/>
                </a:ext>
              </a:extLst>
            </p:cNvPr>
            <p:cNvSpPr/>
            <p:nvPr userDrawn="1"/>
          </p:nvSpPr>
          <p:spPr>
            <a:xfrm>
              <a:off x="2886827" y="1894030"/>
              <a:ext cx="1190640" cy="11906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Oval 11">
              <a:extLst>
                <a:ext uri="{FF2B5EF4-FFF2-40B4-BE49-F238E27FC236}">
                  <a16:creationId xmlns:a16="http://schemas.microsoft.com/office/drawing/2014/main" id="{C9498B36-2DEE-4230-ADEC-8236BBAE4F80}"/>
                </a:ext>
              </a:extLst>
            </p:cNvPr>
            <p:cNvSpPr/>
            <p:nvPr userDrawn="1"/>
          </p:nvSpPr>
          <p:spPr>
            <a:xfrm>
              <a:off x="2401342" y="2516235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Oval 11">
              <a:extLst>
                <a:ext uri="{FF2B5EF4-FFF2-40B4-BE49-F238E27FC236}">
                  <a16:creationId xmlns:a16="http://schemas.microsoft.com/office/drawing/2014/main" id="{EEE0F05A-0627-4B21-8C58-1FF2AFA50934}"/>
                </a:ext>
              </a:extLst>
            </p:cNvPr>
            <p:cNvSpPr/>
            <p:nvPr userDrawn="1"/>
          </p:nvSpPr>
          <p:spPr>
            <a:xfrm>
              <a:off x="3017096" y="2797485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Oval 11">
              <a:extLst>
                <a:ext uri="{FF2B5EF4-FFF2-40B4-BE49-F238E27FC236}">
                  <a16:creationId xmlns:a16="http://schemas.microsoft.com/office/drawing/2014/main" id="{5AC876EE-8F1E-42E3-85E8-F082493EA4B2}"/>
                </a:ext>
              </a:extLst>
            </p:cNvPr>
            <p:cNvSpPr/>
            <p:nvPr userDrawn="1"/>
          </p:nvSpPr>
          <p:spPr>
            <a:xfrm>
              <a:off x="3562974" y="2003019"/>
              <a:ext cx="1844197" cy="184419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Oval 11">
              <a:extLst>
                <a:ext uri="{FF2B5EF4-FFF2-40B4-BE49-F238E27FC236}">
                  <a16:creationId xmlns:a16="http://schemas.microsoft.com/office/drawing/2014/main" id="{AE727798-AF92-4B1B-B34B-6A0B5F01364D}"/>
                </a:ext>
              </a:extLst>
            </p:cNvPr>
            <p:cNvSpPr/>
            <p:nvPr userDrawn="1"/>
          </p:nvSpPr>
          <p:spPr>
            <a:xfrm>
              <a:off x="4999309" y="3011131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Oval 11">
              <a:extLst>
                <a:ext uri="{FF2B5EF4-FFF2-40B4-BE49-F238E27FC236}">
                  <a16:creationId xmlns:a16="http://schemas.microsoft.com/office/drawing/2014/main" id="{0A1A70B0-8EC9-4232-A569-700F9CB90D86}"/>
                </a:ext>
              </a:extLst>
            </p:cNvPr>
            <p:cNvSpPr/>
            <p:nvPr userDrawn="1"/>
          </p:nvSpPr>
          <p:spPr>
            <a:xfrm>
              <a:off x="5653222" y="2981733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Oval 11">
              <a:extLst>
                <a:ext uri="{FF2B5EF4-FFF2-40B4-BE49-F238E27FC236}">
                  <a16:creationId xmlns:a16="http://schemas.microsoft.com/office/drawing/2014/main" id="{8468AA9A-5D52-41E9-AE95-D453CCCDE517}"/>
                </a:ext>
              </a:extLst>
            </p:cNvPr>
            <p:cNvSpPr/>
            <p:nvPr userDrawn="1"/>
          </p:nvSpPr>
          <p:spPr>
            <a:xfrm>
              <a:off x="6035666" y="2445747"/>
              <a:ext cx="1363186" cy="136318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Oval 11">
              <a:extLst>
                <a:ext uri="{FF2B5EF4-FFF2-40B4-BE49-F238E27FC236}">
                  <a16:creationId xmlns:a16="http://schemas.microsoft.com/office/drawing/2014/main" id="{F238635E-ADE2-4689-B906-BFA3780205D3}"/>
                </a:ext>
              </a:extLst>
            </p:cNvPr>
            <p:cNvSpPr/>
            <p:nvPr userDrawn="1"/>
          </p:nvSpPr>
          <p:spPr>
            <a:xfrm>
              <a:off x="7037784" y="2729409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Oval 11">
              <a:extLst>
                <a:ext uri="{FF2B5EF4-FFF2-40B4-BE49-F238E27FC236}">
                  <a16:creationId xmlns:a16="http://schemas.microsoft.com/office/drawing/2014/main" id="{4A66CCF7-4F34-4CEF-A93F-D4C3FBBC31C8}"/>
                </a:ext>
              </a:extLst>
            </p:cNvPr>
            <p:cNvSpPr/>
            <p:nvPr userDrawn="1"/>
          </p:nvSpPr>
          <p:spPr>
            <a:xfrm>
              <a:off x="6658215" y="1725625"/>
              <a:ext cx="1363186" cy="136318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Oval 11">
              <a:extLst>
                <a:ext uri="{FF2B5EF4-FFF2-40B4-BE49-F238E27FC236}">
                  <a16:creationId xmlns:a16="http://schemas.microsoft.com/office/drawing/2014/main" id="{ED5842E9-7C7B-4145-8777-A72EAA033919}"/>
                </a:ext>
              </a:extLst>
            </p:cNvPr>
            <p:cNvSpPr/>
            <p:nvPr userDrawn="1"/>
          </p:nvSpPr>
          <p:spPr>
            <a:xfrm>
              <a:off x="4702059" y="880592"/>
              <a:ext cx="1040194" cy="104019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FE795315-79B9-4ACC-A173-0FF1208985F1}"/>
                </a:ext>
              </a:extLst>
            </p:cNvPr>
            <p:cNvSpPr/>
            <p:nvPr userDrawn="1"/>
          </p:nvSpPr>
          <p:spPr>
            <a:xfrm>
              <a:off x="5200227" y="1153449"/>
              <a:ext cx="1040194" cy="104019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Oval 11">
              <a:extLst>
                <a:ext uri="{FF2B5EF4-FFF2-40B4-BE49-F238E27FC236}">
                  <a16:creationId xmlns:a16="http://schemas.microsoft.com/office/drawing/2014/main" id="{3C261F52-1234-4DC3-A2FF-D2EDCDFBD59B}"/>
                </a:ext>
              </a:extLst>
            </p:cNvPr>
            <p:cNvSpPr/>
            <p:nvPr userDrawn="1"/>
          </p:nvSpPr>
          <p:spPr>
            <a:xfrm>
              <a:off x="5945245" y="1484448"/>
              <a:ext cx="701108" cy="70110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Oval 11">
              <a:extLst>
                <a:ext uri="{FF2B5EF4-FFF2-40B4-BE49-F238E27FC236}">
                  <a16:creationId xmlns:a16="http://schemas.microsoft.com/office/drawing/2014/main" id="{8898D16D-0930-4BB5-A3BE-871D589D05A2}"/>
                </a:ext>
              </a:extLst>
            </p:cNvPr>
            <p:cNvSpPr/>
            <p:nvPr userDrawn="1"/>
          </p:nvSpPr>
          <p:spPr>
            <a:xfrm>
              <a:off x="6121822" y="1792219"/>
              <a:ext cx="1040194" cy="104019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Oval 11">
              <a:extLst>
                <a:ext uri="{FF2B5EF4-FFF2-40B4-BE49-F238E27FC236}">
                  <a16:creationId xmlns:a16="http://schemas.microsoft.com/office/drawing/2014/main" id="{7BD6D6B7-F491-44FF-BEFA-1D7F73C5CB3B}"/>
                </a:ext>
              </a:extLst>
            </p:cNvPr>
            <p:cNvSpPr/>
            <p:nvPr userDrawn="1"/>
          </p:nvSpPr>
          <p:spPr>
            <a:xfrm>
              <a:off x="4251327" y="1369850"/>
              <a:ext cx="2136016" cy="2136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>
              <a:extLst>
                <a:ext uri="{FF2B5EF4-FFF2-40B4-BE49-F238E27FC236}">
                  <a16:creationId xmlns:a16="http://schemas.microsoft.com/office/drawing/2014/main" id="{A3711D92-0D82-4A0C-98E5-DF2B26ADA064}"/>
                </a:ext>
              </a:extLst>
            </p:cNvPr>
            <p:cNvSpPr/>
            <p:nvPr userDrawn="1"/>
          </p:nvSpPr>
          <p:spPr>
            <a:xfrm>
              <a:off x="4765704" y="248706"/>
              <a:ext cx="608632" cy="1216152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0"/>
            <a:ext cx="9144000" cy="13476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0" y="3798740"/>
            <a:ext cx="9144000" cy="1344760"/>
            <a:chOff x="0" y="3798740"/>
            <a:chExt cx="9144000" cy="1344760"/>
          </a:xfrm>
        </p:grpSpPr>
        <p:sp>
          <p:nvSpPr>
            <p:cNvPr id="6" name="Rectangle 5"/>
            <p:cNvSpPr/>
            <p:nvPr userDrawn="1"/>
          </p:nvSpPr>
          <p:spPr>
            <a:xfrm>
              <a:off x="0" y="4731990"/>
              <a:ext cx="9144000" cy="4115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lang="ko-KR" altLang="en-US"/>
            </a:p>
          </p:txBody>
        </p:sp>
        <p:sp>
          <p:nvSpPr>
            <p:cNvPr id="2" name="Oval 1"/>
            <p:cNvSpPr/>
            <p:nvPr userDrawn="1"/>
          </p:nvSpPr>
          <p:spPr>
            <a:xfrm>
              <a:off x="2195736" y="4299942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Oval 7"/>
            <p:cNvSpPr/>
            <p:nvPr userDrawn="1"/>
          </p:nvSpPr>
          <p:spPr>
            <a:xfrm>
              <a:off x="1772072" y="4361681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Oval 8"/>
            <p:cNvSpPr/>
            <p:nvPr userDrawn="1"/>
          </p:nvSpPr>
          <p:spPr>
            <a:xfrm>
              <a:off x="1330152" y="4539308"/>
              <a:ext cx="596602" cy="59660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Oval 11"/>
            <p:cNvSpPr/>
            <p:nvPr userDrawn="1"/>
          </p:nvSpPr>
          <p:spPr>
            <a:xfrm>
              <a:off x="7092280" y="3798740"/>
              <a:ext cx="596602" cy="59660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Oval 12"/>
            <p:cNvSpPr/>
            <p:nvPr userDrawn="1"/>
          </p:nvSpPr>
          <p:spPr>
            <a:xfrm>
              <a:off x="6495678" y="4341143"/>
              <a:ext cx="596602" cy="59660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Oval 13"/>
            <p:cNvSpPr/>
            <p:nvPr userDrawn="1"/>
          </p:nvSpPr>
          <p:spPr>
            <a:xfrm>
              <a:off x="6991200" y="4240063"/>
              <a:ext cx="697682" cy="6976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Oval 14"/>
            <p:cNvSpPr/>
            <p:nvPr userDrawn="1"/>
          </p:nvSpPr>
          <p:spPr>
            <a:xfrm>
              <a:off x="7392378" y="4244602"/>
              <a:ext cx="593007" cy="59300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Oval 15"/>
            <p:cNvSpPr/>
            <p:nvPr userDrawn="1"/>
          </p:nvSpPr>
          <p:spPr>
            <a:xfrm>
              <a:off x="7812360" y="4435486"/>
              <a:ext cx="593007" cy="59300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075806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3723878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6535596" y="1104508"/>
            <a:ext cx="672848" cy="486211"/>
            <a:chOff x="6495678" y="1779663"/>
            <a:chExt cx="672848" cy="486211"/>
          </a:xfrm>
        </p:grpSpPr>
        <p:sp>
          <p:nvSpPr>
            <p:cNvPr id="17" name="Oval 16"/>
            <p:cNvSpPr/>
            <p:nvPr userDrawn="1"/>
          </p:nvSpPr>
          <p:spPr>
            <a:xfrm>
              <a:off x="6588225" y="1779663"/>
              <a:ext cx="432048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6872020" y="1913390"/>
              <a:ext cx="296506" cy="2965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6495678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6698826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Group 20"/>
          <p:cNvGrpSpPr/>
          <p:nvPr userDrawn="1"/>
        </p:nvGrpSpPr>
        <p:grpSpPr>
          <a:xfrm>
            <a:off x="2098952" y="2183144"/>
            <a:ext cx="524595" cy="379081"/>
            <a:chOff x="6495678" y="1779663"/>
            <a:chExt cx="672848" cy="486211"/>
          </a:xfrm>
        </p:grpSpPr>
        <p:sp>
          <p:nvSpPr>
            <p:cNvPr id="22" name="Oval 21"/>
            <p:cNvSpPr/>
            <p:nvPr userDrawn="1"/>
          </p:nvSpPr>
          <p:spPr>
            <a:xfrm>
              <a:off x="6588225" y="1779663"/>
              <a:ext cx="432048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Oval 22"/>
            <p:cNvSpPr/>
            <p:nvPr userDrawn="1"/>
          </p:nvSpPr>
          <p:spPr>
            <a:xfrm>
              <a:off x="6872020" y="1913390"/>
              <a:ext cx="296506" cy="2965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Oval 23"/>
            <p:cNvSpPr/>
            <p:nvPr userDrawn="1"/>
          </p:nvSpPr>
          <p:spPr>
            <a:xfrm>
              <a:off x="6495678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Oval 24"/>
            <p:cNvSpPr/>
            <p:nvPr userDrawn="1"/>
          </p:nvSpPr>
          <p:spPr>
            <a:xfrm>
              <a:off x="6698826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076" name="그룹 3075">
            <a:extLst>
              <a:ext uri="{FF2B5EF4-FFF2-40B4-BE49-F238E27FC236}">
                <a16:creationId xmlns:a16="http://schemas.microsoft.com/office/drawing/2014/main" id="{D94CBEB5-5417-46B1-88F6-CC8EAFA04538}"/>
              </a:ext>
            </a:extLst>
          </p:cNvPr>
          <p:cNvGrpSpPr/>
          <p:nvPr userDrawn="1"/>
        </p:nvGrpSpPr>
        <p:grpSpPr>
          <a:xfrm>
            <a:off x="4249055" y="497586"/>
            <a:ext cx="645890" cy="1241591"/>
            <a:chOff x="5304862" y="-789923"/>
            <a:chExt cx="645890" cy="1241591"/>
          </a:xfrm>
        </p:grpSpPr>
        <p:grpSp>
          <p:nvGrpSpPr>
            <p:cNvPr id="3072" name="그룹 3071">
              <a:extLst>
                <a:ext uri="{FF2B5EF4-FFF2-40B4-BE49-F238E27FC236}">
                  <a16:creationId xmlns:a16="http://schemas.microsoft.com/office/drawing/2014/main" id="{1EDC8D9B-3ACF-4259-97AD-31C89A94208E}"/>
                </a:ext>
              </a:extLst>
            </p:cNvPr>
            <p:cNvGrpSpPr/>
            <p:nvPr userDrawn="1"/>
          </p:nvGrpSpPr>
          <p:grpSpPr>
            <a:xfrm>
              <a:off x="5377232" y="-789923"/>
              <a:ext cx="495969" cy="1052585"/>
              <a:chOff x="5868144" y="-857099"/>
              <a:chExt cx="495969" cy="1052585"/>
            </a:xfrm>
          </p:grpSpPr>
          <p:sp>
            <p:nvSpPr>
              <p:cNvPr id="50" name="이등변 삼각형 49">
                <a:extLst>
                  <a:ext uri="{FF2B5EF4-FFF2-40B4-BE49-F238E27FC236}">
                    <a16:creationId xmlns:a16="http://schemas.microsoft.com/office/drawing/2014/main" id="{91D8E74F-74D1-42AF-878A-87DB5086DFB8}"/>
                  </a:ext>
                </a:extLst>
              </p:cNvPr>
              <p:cNvSpPr/>
              <p:nvPr userDrawn="1"/>
            </p:nvSpPr>
            <p:spPr>
              <a:xfrm>
                <a:off x="5868144" y="-853769"/>
                <a:ext cx="495969" cy="1049255"/>
              </a:xfrm>
              <a:custGeom>
                <a:avLst/>
                <a:gdLst>
                  <a:gd name="connsiteX0" fmla="*/ 0 w 311344"/>
                  <a:gd name="connsiteY0" fmla="*/ 1049255 h 1049255"/>
                  <a:gd name="connsiteX1" fmla="*/ 155672 w 311344"/>
                  <a:gd name="connsiteY1" fmla="*/ 0 h 1049255"/>
                  <a:gd name="connsiteX2" fmla="*/ 311344 w 311344"/>
                  <a:gd name="connsiteY2" fmla="*/ 1049255 h 1049255"/>
                  <a:gd name="connsiteX3" fmla="*/ 0 w 311344"/>
                  <a:gd name="connsiteY3" fmla="*/ 1049255 h 1049255"/>
                  <a:gd name="connsiteX0" fmla="*/ 45684 w 357028"/>
                  <a:gd name="connsiteY0" fmla="*/ 1049255 h 1049255"/>
                  <a:gd name="connsiteX1" fmla="*/ 201356 w 357028"/>
                  <a:gd name="connsiteY1" fmla="*/ 0 h 1049255"/>
                  <a:gd name="connsiteX2" fmla="*/ 357028 w 357028"/>
                  <a:gd name="connsiteY2" fmla="*/ 1049255 h 1049255"/>
                  <a:gd name="connsiteX3" fmla="*/ 45684 w 357028"/>
                  <a:gd name="connsiteY3" fmla="*/ 1049255 h 1049255"/>
                  <a:gd name="connsiteX0" fmla="*/ 45684 w 416158"/>
                  <a:gd name="connsiteY0" fmla="*/ 1049255 h 1049255"/>
                  <a:gd name="connsiteX1" fmla="*/ 201356 w 416158"/>
                  <a:gd name="connsiteY1" fmla="*/ 0 h 1049255"/>
                  <a:gd name="connsiteX2" fmla="*/ 357028 w 416158"/>
                  <a:gd name="connsiteY2" fmla="*/ 1049255 h 1049255"/>
                  <a:gd name="connsiteX3" fmla="*/ 45684 w 416158"/>
                  <a:gd name="connsiteY3" fmla="*/ 1049255 h 1049255"/>
                  <a:gd name="connsiteX0" fmla="*/ 87161 w 457635"/>
                  <a:gd name="connsiteY0" fmla="*/ 1049255 h 1049255"/>
                  <a:gd name="connsiteX1" fmla="*/ 242833 w 457635"/>
                  <a:gd name="connsiteY1" fmla="*/ 0 h 1049255"/>
                  <a:gd name="connsiteX2" fmla="*/ 398505 w 457635"/>
                  <a:gd name="connsiteY2" fmla="*/ 1049255 h 1049255"/>
                  <a:gd name="connsiteX3" fmla="*/ 87161 w 457635"/>
                  <a:gd name="connsiteY3" fmla="*/ 1049255 h 1049255"/>
                  <a:gd name="connsiteX0" fmla="*/ 87161 w 500627"/>
                  <a:gd name="connsiteY0" fmla="*/ 1049255 h 1049255"/>
                  <a:gd name="connsiteX1" fmla="*/ 242833 w 500627"/>
                  <a:gd name="connsiteY1" fmla="*/ 0 h 1049255"/>
                  <a:gd name="connsiteX2" fmla="*/ 398505 w 500627"/>
                  <a:gd name="connsiteY2" fmla="*/ 1049255 h 1049255"/>
                  <a:gd name="connsiteX3" fmla="*/ 87161 w 500627"/>
                  <a:gd name="connsiteY3" fmla="*/ 1049255 h 1049255"/>
                  <a:gd name="connsiteX0" fmla="*/ 91187 w 504653"/>
                  <a:gd name="connsiteY0" fmla="*/ 1049255 h 1049255"/>
                  <a:gd name="connsiteX1" fmla="*/ 246859 w 504653"/>
                  <a:gd name="connsiteY1" fmla="*/ 0 h 1049255"/>
                  <a:gd name="connsiteX2" fmla="*/ 402531 w 504653"/>
                  <a:gd name="connsiteY2" fmla="*/ 1049255 h 1049255"/>
                  <a:gd name="connsiteX3" fmla="*/ 91187 w 504653"/>
                  <a:gd name="connsiteY3" fmla="*/ 1049255 h 1049255"/>
                  <a:gd name="connsiteX0" fmla="*/ 91187 w 500775"/>
                  <a:gd name="connsiteY0" fmla="*/ 1049255 h 1049255"/>
                  <a:gd name="connsiteX1" fmla="*/ 246859 w 500775"/>
                  <a:gd name="connsiteY1" fmla="*/ 0 h 1049255"/>
                  <a:gd name="connsiteX2" fmla="*/ 402531 w 500775"/>
                  <a:gd name="connsiteY2" fmla="*/ 1049255 h 1049255"/>
                  <a:gd name="connsiteX3" fmla="*/ 91187 w 500775"/>
                  <a:gd name="connsiteY3" fmla="*/ 1049255 h 1049255"/>
                  <a:gd name="connsiteX0" fmla="*/ 91187 w 484758"/>
                  <a:gd name="connsiteY0" fmla="*/ 1049255 h 1049255"/>
                  <a:gd name="connsiteX1" fmla="*/ 246859 w 484758"/>
                  <a:gd name="connsiteY1" fmla="*/ 0 h 1049255"/>
                  <a:gd name="connsiteX2" fmla="*/ 402531 w 484758"/>
                  <a:gd name="connsiteY2" fmla="*/ 1049255 h 1049255"/>
                  <a:gd name="connsiteX3" fmla="*/ 91187 w 484758"/>
                  <a:gd name="connsiteY3" fmla="*/ 1049255 h 1049255"/>
                  <a:gd name="connsiteX0" fmla="*/ 91187 w 488692"/>
                  <a:gd name="connsiteY0" fmla="*/ 1049255 h 1049255"/>
                  <a:gd name="connsiteX1" fmla="*/ 246859 w 488692"/>
                  <a:gd name="connsiteY1" fmla="*/ 0 h 1049255"/>
                  <a:gd name="connsiteX2" fmla="*/ 402531 w 488692"/>
                  <a:gd name="connsiteY2" fmla="*/ 1049255 h 1049255"/>
                  <a:gd name="connsiteX3" fmla="*/ 91187 w 488692"/>
                  <a:gd name="connsiteY3" fmla="*/ 1049255 h 1049255"/>
                  <a:gd name="connsiteX0" fmla="*/ 91187 w 492707"/>
                  <a:gd name="connsiteY0" fmla="*/ 1049255 h 1049255"/>
                  <a:gd name="connsiteX1" fmla="*/ 246859 w 492707"/>
                  <a:gd name="connsiteY1" fmla="*/ 0 h 1049255"/>
                  <a:gd name="connsiteX2" fmla="*/ 402531 w 492707"/>
                  <a:gd name="connsiteY2" fmla="*/ 1049255 h 1049255"/>
                  <a:gd name="connsiteX3" fmla="*/ 91187 w 492707"/>
                  <a:gd name="connsiteY3" fmla="*/ 1049255 h 1049255"/>
                  <a:gd name="connsiteX0" fmla="*/ 95257 w 496777"/>
                  <a:gd name="connsiteY0" fmla="*/ 1049255 h 1049255"/>
                  <a:gd name="connsiteX1" fmla="*/ 250929 w 496777"/>
                  <a:gd name="connsiteY1" fmla="*/ 0 h 1049255"/>
                  <a:gd name="connsiteX2" fmla="*/ 406601 w 496777"/>
                  <a:gd name="connsiteY2" fmla="*/ 1049255 h 1049255"/>
                  <a:gd name="connsiteX3" fmla="*/ 95257 w 496777"/>
                  <a:gd name="connsiteY3" fmla="*/ 1049255 h 1049255"/>
                  <a:gd name="connsiteX0" fmla="*/ 95257 w 485293"/>
                  <a:gd name="connsiteY0" fmla="*/ 1049255 h 1049255"/>
                  <a:gd name="connsiteX1" fmla="*/ 250929 w 485293"/>
                  <a:gd name="connsiteY1" fmla="*/ 0 h 1049255"/>
                  <a:gd name="connsiteX2" fmla="*/ 406601 w 485293"/>
                  <a:gd name="connsiteY2" fmla="*/ 1049255 h 1049255"/>
                  <a:gd name="connsiteX3" fmla="*/ 95257 w 485293"/>
                  <a:gd name="connsiteY3" fmla="*/ 1049255 h 1049255"/>
                  <a:gd name="connsiteX0" fmla="*/ 95257 w 494828"/>
                  <a:gd name="connsiteY0" fmla="*/ 1049255 h 1049255"/>
                  <a:gd name="connsiteX1" fmla="*/ 250929 w 494828"/>
                  <a:gd name="connsiteY1" fmla="*/ 0 h 1049255"/>
                  <a:gd name="connsiteX2" fmla="*/ 406601 w 494828"/>
                  <a:gd name="connsiteY2" fmla="*/ 1049255 h 1049255"/>
                  <a:gd name="connsiteX3" fmla="*/ 95257 w 494828"/>
                  <a:gd name="connsiteY3" fmla="*/ 1049255 h 1049255"/>
                  <a:gd name="connsiteX0" fmla="*/ 95257 w 493814"/>
                  <a:gd name="connsiteY0" fmla="*/ 1049255 h 1049255"/>
                  <a:gd name="connsiteX1" fmla="*/ 250929 w 493814"/>
                  <a:gd name="connsiteY1" fmla="*/ 0 h 1049255"/>
                  <a:gd name="connsiteX2" fmla="*/ 406601 w 493814"/>
                  <a:gd name="connsiteY2" fmla="*/ 1049255 h 1049255"/>
                  <a:gd name="connsiteX3" fmla="*/ 95257 w 493814"/>
                  <a:gd name="connsiteY3" fmla="*/ 1049255 h 1049255"/>
                  <a:gd name="connsiteX0" fmla="*/ 95257 w 496864"/>
                  <a:gd name="connsiteY0" fmla="*/ 1049255 h 1049255"/>
                  <a:gd name="connsiteX1" fmla="*/ 250929 w 496864"/>
                  <a:gd name="connsiteY1" fmla="*/ 0 h 1049255"/>
                  <a:gd name="connsiteX2" fmla="*/ 406601 w 496864"/>
                  <a:gd name="connsiteY2" fmla="*/ 1049255 h 1049255"/>
                  <a:gd name="connsiteX3" fmla="*/ 95257 w 496864"/>
                  <a:gd name="connsiteY3" fmla="*/ 1049255 h 1049255"/>
                  <a:gd name="connsiteX0" fmla="*/ 95257 w 497887"/>
                  <a:gd name="connsiteY0" fmla="*/ 1049255 h 1049255"/>
                  <a:gd name="connsiteX1" fmla="*/ 250929 w 497887"/>
                  <a:gd name="connsiteY1" fmla="*/ 0 h 1049255"/>
                  <a:gd name="connsiteX2" fmla="*/ 406601 w 497887"/>
                  <a:gd name="connsiteY2" fmla="*/ 1049255 h 1049255"/>
                  <a:gd name="connsiteX3" fmla="*/ 95257 w 497887"/>
                  <a:gd name="connsiteY3" fmla="*/ 1049255 h 1049255"/>
                  <a:gd name="connsiteX0" fmla="*/ 95257 w 495969"/>
                  <a:gd name="connsiteY0" fmla="*/ 1049255 h 1049255"/>
                  <a:gd name="connsiteX1" fmla="*/ 250929 w 495969"/>
                  <a:gd name="connsiteY1" fmla="*/ 0 h 1049255"/>
                  <a:gd name="connsiteX2" fmla="*/ 406601 w 495969"/>
                  <a:gd name="connsiteY2" fmla="*/ 1049255 h 1049255"/>
                  <a:gd name="connsiteX3" fmla="*/ 95257 w 495969"/>
                  <a:gd name="connsiteY3" fmla="*/ 1049255 h 10492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95969" h="1049255">
                    <a:moveTo>
                      <a:pt x="95257" y="1049255"/>
                    </a:moveTo>
                    <a:cubicBezTo>
                      <a:pt x="6676" y="723357"/>
                      <a:pt x="-121664" y="317947"/>
                      <a:pt x="250929" y="0"/>
                    </a:cubicBezTo>
                    <a:cubicBezTo>
                      <a:pt x="612920" y="328549"/>
                      <a:pt x="489882" y="781667"/>
                      <a:pt x="406601" y="1049255"/>
                    </a:cubicBezTo>
                    <a:lnTo>
                      <a:pt x="95257" y="1049255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3" name="자유형: 도형 62">
                <a:extLst>
                  <a:ext uri="{FF2B5EF4-FFF2-40B4-BE49-F238E27FC236}">
                    <a16:creationId xmlns:a16="http://schemas.microsoft.com/office/drawing/2014/main" id="{AE1386C1-5A88-4DFD-B9C6-1BD9FD99E884}"/>
                  </a:ext>
                </a:extLst>
              </p:cNvPr>
              <p:cNvSpPr/>
              <p:nvPr userDrawn="1"/>
            </p:nvSpPr>
            <p:spPr>
              <a:xfrm>
                <a:off x="5939427" y="102551"/>
                <a:ext cx="364003" cy="92935"/>
              </a:xfrm>
              <a:custGeom>
                <a:avLst/>
                <a:gdLst>
                  <a:gd name="connsiteX0" fmla="*/ 0 w 364003"/>
                  <a:gd name="connsiteY0" fmla="*/ 0 h 92935"/>
                  <a:gd name="connsiteX1" fmla="*/ 364003 w 364003"/>
                  <a:gd name="connsiteY1" fmla="*/ 0 h 92935"/>
                  <a:gd name="connsiteX2" fmla="*/ 336518 w 364003"/>
                  <a:gd name="connsiteY2" fmla="*/ 92935 h 92935"/>
                  <a:gd name="connsiteX3" fmla="*/ 25174 w 364003"/>
                  <a:gd name="connsiteY3" fmla="*/ 92935 h 929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4003" h="92935">
                    <a:moveTo>
                      <a:pt x="0" y="0"/>
                    </a:moveTo>
                    <a:lnTo>
                      <a:pt x="364003" y="0"/>
                    </a:lnTo>
                    <a:lnTo>
                      <a:pt x="336518" y="92935"/>
                    </a:lnTo>
                    <a:lnTo>
                      <a:pt x="25174" y="92935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2" name="자유형: 도형 61">
                <a:extLst>
                  <a:ext uri="{FF2B5EF4-FFF2-40B4-BE49-F238E27FC236}">
                    <a16:creationId xmlns:a16="http://schemas.microsoft.com/office/drawing/2014/main" id="{54B26653-6B23-4EFE-8B06-375137532FD8}"/>
                  </a:ext>
                </a:extLst>
              </p:cNvPr>
              <p:cNvSpPr/>
              <p:nvPr userDrawn="1"/>
            </p:nvSpPr>
            <p:spPr>
              <a:xfrm>
                <a:off x="5893989" y="-857099"/>
                <a:ext cx="444279" cy="350537"/>
              </a:xfrm>
              <a:custGeom>
                <a:avLst/>
                <a:gdLst>
                  <a:gd name="connsiteX0" fmla="*/ 227272 w 444279"/>
                  <a:gd name="connsiteY0" fmla="*/ 0 h 350537"/>
                  <a:gd name="connsiteX1" fmla="*/ 440556 w 444279"/>
                  <a:gd name="connsiteY1" fmla="*/ 335046 h 350537"/>
                  <a:gd name="connsiteX2" fmla="*/ 444279 w 444279"/>
                  <a:gd name="connsiteY2" fmla="*/ 350537 h 350537"/>
                  <a:gd name="connsiteX3" fmla="*/ 0 w 444279"/>
                  <a:gd name="connsiteY3" fmla="*/ 350537 h 350537"/>
                  <a:gd name="connsiteX4" fmla="*/ 8223 w 444279"/>
                  <a:gd name="connsiteY4" fmla="*/ 318604 h 350537"/>
                  <a:gd name="connsiteX5" fmla="*/ 227272 w 444279"/>
                  <a:gd name="connsiteY5" fmla="*/ 0 h 3505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44279" h="350537">
                    <a:moveTo>
                      <a:pt x="227272" y="0"/>
                    </a:moveTo>
                    <a:cubicBezTo>
                      <a:pt x="340394" y="102672"/>
                      <a:pt x="406151" y="217508"/>
                      <a:pt x="440556" y="335046"/>
                    </a:cubicBezTo>
                    <a:lnTo>
                      <a:pt x="444279" y="350537"/>
                    </a:lnTo>
                    <a:lnTo>
                      <a:pt x="0" y="350537"/>
                    </a:lnTo>
                    <a:lnTo>
                      <a:pt x="8223" y="318604"/>
                    </a:lnTo>
                    <a:cubicBezTo>
                      <a:pt x="43321" y="207258"/>
                      <a:pt x="110837" y="99358"/>
                      <a:pt x="22727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60" name="타원 59">
              <a:extLst>
                <a:ext uri="{FF2B5EF4-FFF2-40B4-BE49-F238E27FC236}">
                  <a16:creationId xmlns:a16="http://schemas.microsoft.com/office/drawing/2014/main" id="{12D3E034-244B-447C-9103-515EC73ED955}"/>
                </a:ext>
              </a:extLst>
            </p:cNvPr>
            <p:cNvSpPr/>
            <p:nvPr userDrawn="1"/>
          </p:nvSpPr>
          <p:spPr>
            <a:xfrm>
              <a:off x="5535216" y="-351600"/>
              <a:ext cx="180000" cy="180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73" name="직사각형 3072">
              <a:extLst>
                <a:ext uri="{FF2B5EF4-FFF2-40B4-BE49-F238E27FC236}">
                  <a16:creationId xmlns:a16="http://schemas.microsoft.com/office/drawing/2014/main" id="{B8AC1995-F1DB-45F4-BAD9-8612F17EC7CF}"/>
                </a:ext>
              </a:extLst>
            </p:cNvPr>
            <p:cNvSpPr/>
            <p:nvPr userDrawn="1"/>
          </p:nvSpPr>
          <p:spPr>
            <a:xfrm flipH="1">
              <a:off x="5614416" y="6445"/>
              <a:ext cx="21600" cy="432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75" name="자유형: 도형 3074">
              <a:extLst>
                <a:ext uri="{FF2B5EF4-FFF2-40B4-BE49-F238E27FC236}">
                  <a16:creationId xmlns:a16="http://schemas.microsoft.com/office/drawing/2014/main" id="{1B2C1A3C-1B19-4A94-822F-AE9B5A703575}"/>
                </a:ext>
              </a:extLst>
            </p:cNvPr>
            <p:cNvSpPr/>
            <p:nvPr userDrawn="1"/>
          </p:nvSpPr>
          <p:spPr>
            <a:xfrm>
              <a:off x="5304862" y="-1556"/>
              <a:ext cx="143653" cy="453224"/>
            </a:xfrm>
            <a:custGeom>
              <a:avLst/>
              <a:gdLst>
                <a:gd name="connsiteX0" fmla="*/ 71561 w 116619"/>
                <a:gd name="connsiteY0" fmla="*/ 0 h 453224"/>
                <a:gd name="connsiteX1" fmla="*/ 116619 w 116619"/>
                <a:gd name="connsiteY1" fmla="*/ 145774 h 453224"/>
                <a:gd name="connsiteX2" fmla="*/ 0 w 116619"/>
                <a:gd name="connsiteY2" fmla="*/ 453224 h 453224"/>
                <a:gd name="connsiteX3" fmla="*/ 71561 w 116619"/>
                <a:gd name="connsiteY3" fmla="*/ 0 h 453224"/>
                <a:gd name="connsiteX0" fmla="*/ 78782 w 123840"/>
                <a:gd name="connsiteY0" fmla="*/ 0 h 453224"/>
                <a:gd name="connsiteX1" fmla="*/ 123840 w 123840"/>
                <a:gd name="connsiteY1" fmla="*/ 145774 h 453224"/>
                <a:gd name="connsiteX2" fmla="*/ 7221 w 123840"/>
                <a:gd name="connsiteY2" fmla="*/ 453224 h 453224"/>
                <a:gd name="connsiteX3" fmla="*/ 78782 w 123840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5845 w 140903"/>
                <a:gd name="connsiteY0" fmla="*/ 0 h 453224"/>
                <a:gd name="connsiteX1" fmla="*/ 140903 w 140903"/>
                <a:gd name="connsiteY1" fmla="*/ 145774 h 453224"/>
                <a:gd name="connsiteX2" fmla="*/ 24284 w 140903"/>
                <a:gd name="connsiteY2" fmla="*/ 453224 h 453224"/>
                <a:gd name="connsiteX3" fmla="*/ 95845 w 140903"/>
                <a:gd name="connsiteY3" fmla="*/ 0 h 453224"/>
                <a:gd name="connsiteX0" fmla="*/ 98595 w 143653"/>
                <a:gd name="connsiteY0" fmla="*/ 0 h 453224"/>
                <a:gd name="connsiteX1" fmla="*/ 143653 w 143653"/>
                <a:gd name="connsiteY1" fmla="*/ 145774 h 453224"/>
                <a:gd name="connsiteX2" fmla="*/ 27034 w 143653"/>
                <a:gd name="connsiteY2" fmla="*/ 453224 h 453224"/>
                <a:gd name="connsiteX3" fmla="*/ 98595 w 143653"/>
                <a:gd name="connsiteY3" fmla="*/ 0 h 453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653" h="453224">
                  <a:moveTo>
                    <a:pt x="98595" y="0"/>
                  </a:moveTo>
                  <a:lnTo>
                    <a:pt x="143653" y="145774"/>
                  </a:lnTo>
                  <a:cubicBezTo>
                    <a:pt x="38518" y="232356"/>
                    <a:pt x="50005" y="387847"/>
                    <a:pt x="27034" y="453224"/>
                  </a:cubicBezTo>
                  <a:cubicBezTo>
                    <a:pt x="5831" y="365759"/>
                    <a:pt x="-47179" y="100716"/>
                    <a:pt x="98595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자유형: 도형 67">
              <a:extLst>
                <a:ext uri="{FF2B5EF4-FFF2-40B4-BE49-F238E27FC236}">
                  <a16:creationId xmlns:a16="http://schemas.microsoft.com/office/drawing/2014/main" id="{DA97839E-8AFB-4B9F-9CA8-740B072EF2C1}"/>
                </a:ext>
              </a:extLst>
            </p:cNvPr>
            <p:cNvSpPr/>
            <p:nvPr userDrawn="1"/>
          </p:nvSpPr>
          <p:spPr>
            <a:xfrm flipH="1">
              <a:off x="5807099" y="-1556"/>
              <a:ext cx="143653" cy="453224"/>
            </a:xfrm>
            <a:custGeom>
              <a:avLst/>
              <a:gdLst>
                <a:gd name="connsiteX0" fmla="*/ 71561 w 116619"/>
                <a:gd name="connsiteY0" fmla="*/ 0 h 453224"/>
                <a:gd name="connsiteX1" fmla="*/ 116619 w 116619"/>
                <a:gd name="connsiteY1" fmla="*/ 145774 h 453224"/>
                <a:gd name="connsiteX2" fmla="*/ 0 w 116619"/>
                <a:gd name="connsiteY2" fmla="*/ 453224 h 453224"/>
                <a:gd name="connsiteX3" fmla="*/ 71561 w 116619"/>
                <a:gd name="connsiteY3" fmla="*/ 0 h 453224"/>
                <a:gd name="connsiteX0" fmla="*/ 78782 w 123840"/>
                <a:gd name="connsiteY0" fmla="*/ 0 h 453224"/>
                <a:gd name="connsiteX1" fmla="*/ 123840 w 123840"/>
                <a:gd name="connsiteY1" fmla="*/ 145774 h 453224"/>
                <a:gd name="connsiteX2" fmla="*/ 7221 w 123840"/>
                <a:gd name="connsiteY2" fmla="*/ 453224 h 453224"/>
                <a:gd name="connsiteX3" fmla="*/ 78782 w 123840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5845 w 140903"/>
                <a:gd name="connsiteY0" fmla="*/ 0 h 453224"/>
                <a:gd name="connsiteX1" fmla="*/ 140903 w 140903"/>
                <a:gd name="connsiteY1" fmla="*/ 145774 h 453224"/>
                <a:gd name="connsiteX2" fmla="*/ 24284 w 140903"/>
                <a:gd name="connsiteY2" fmla="*/ 453224 h 453224"/>
                <a:gd name="connsiteX3" fmla="*/ 95845 w 140903"/>
                <a:gd name="connsiteY3" fmla="*/ 0 h 453224"/>
                <a:gd name="connsiteX0" fmla="*/ 98595 w 143653"/>
                <a:gd name="connsiteY0" fmla="*/ 0 h 453224"/>
                <a:gd name="connsiteX1" fmla="*/ 143653 w 143653"/>
                <a:gd name="connsiteY1" fmla="*/ 145774 h 453224"/>
                <a:gd name="connsiteX2" fmla="*/ 27034 w 143653"/>
                <a:gd name="connsiteY2" fmla="*/ 453224 h 453224"/>
                <a:gd name="connsiteX3" fmla="*/ 98595 w 143653"/>
                <a:gd name="connsiteY3" fmla="*/ 0 h 453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653" h="453224">
                  <a:moveTo>
                    <a:pt x="98595" y="0"/>
                  </a:moveTo>
                  <a:lnTo>
                    <a:pt x="143653" y="145774"/>
                  </a:lnTo>
                  <a:cubicBezTo>
                    <a:pt x="38518" y="232356"/>
                    <a:pt x="50005" y="387847"/>
                    <a:pt x="27034" y="453224"/>
                  </a:cubicBezTo>
                  <a:cubicBezTo>
                    <a:pt x="5831" y="365759"/>
                    <a:pt x="-47179" y="100716"/>
                    <a:pt x="98595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12646762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Rounded Rectangle 16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8" name="Half Frame 17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0162-4C1B-464A-AFF9-5FFE2D5C162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0BD1-D8C0-4BD3-8C94-2F83D7241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692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>
            <a:extLst>
              <a:ext uri="{FF2B5EF4-FFF2-40B4-BE49-F238E27FC236}">
                <a16:creationId xmlns:a16="http://schemas.microsoft.com/office/drawing/2014/main" id="{46628553-F51C-4CE7-A3A6-AB374655DC97}"/>
              </a:ext>
            </a:extLst>
          </p:cNvPr>
          <p:cNvGrpSpPr/>
          <p:nvPr userDrawn="1"/>
        </p:nvGrpSpPr>
        <p:grpSpPr>
          <a:xfrm>
            <a:off x="786525" y="1114965"/>
            <a:ext cx="2320819" cy="2728174"/>
            <a:chOff x="5364088" y="1450891"/>
            <a:chExt cx="2320819" cy="2728174"/>
          </a:xfrm>
        </p:grpSpPr>
        <p:sp>
          <p:nvSpPr>
            <p:cNvPr id="22" name="자유형: 도형 21">
              <a:extLst>
                <a:ext uri="{FF2B5EF4-FFF2-40B4-BE49-F238E27FC236}">
                  <a16:creationId xmlns:a16="http://schemas.microsoft.com/office/drawing/2014/main" id="{B5880087-04C4-411C-AEAA-74B23548761F}"/>
                </a:ext>
              </a:extLst>
            </p:cNvPr>
            <p:cNvSpPr/>
            <p:nvPr userDrawn="1"/>
          </p:nvSpPr>
          <p:spPr>
            <a:xfrm>
              <a:off x="5399290" y="2150906"/>
              <a:ext cx="2261257" cy="2028159"/>
            </a:xfrm>
            <a:custGeom>
              <a:avLst/>
              <a:gdLst>
                <a:gd name="connsiteX0" fmla="*/ 1012851 w 2261257"/>
                <a:gd name="connsiteY0" fmla="*/ 0 h 2028159"/>
                <a:gd name="connsiteX1" fmla="*/ 1226850 w 2261257"/>
                <a:gd name="connsiteY1" fmla="*/ 0 h 2028159"/>
                <a:gd name="connsiteX2" fmla="*/ 1283043 w 2261257"/>
                <a:gd name="connsiteY2" fmla="*/ 449131 h 2028159"/>
                <a:gd name="connsiteX3" fmla="*/ 1318239 w 2261257"/>
                <a:gd name="connsiteY3" fmla="*/ 455866 h 2028159"/>
                <a:gd name="connsiteX4" fmla="*/ 1530113 w 2261257"/>
                <a:gd name="connsiteY4" fmla="*/ 605602 h 2028159"/>
                <a:gd name="connsiteX5" fmla="*/ 1548314 w 2261257"/>
                <a:gd name="connsiteY5" fmla="*/ 639136 h 2028159"/>
                <a:gd name="connsiteX6" fmla="*/ 1577154 w 2261257"/>
                <a:gd name="connsiteY6" fmla="*/ 636229 h 2028159"/>
                <a:gd name="connsiteX7" fmla="*/ 1914152 w 2261257"/>
                <a:gd name="connsiteY7" fmla="*/ 859606 h 2028159"/>
                <a:gd name="connsiteX8" fmla="*/ 1919810 w 2261257"/>
                <a:gd name="connsiteY8" fmla="*/ 877832 h 2028159"/>
                <a:gd name="connsiteX9" fmla="*/ 1932155 w 2261257"/>
                <a:gd name="connsiteY9" fmla="*/ 874000 h 2028159"/>
                <a:gd name="connsiteX10" fmla="*/ 1981836 w 2261257"/>
                <a:gd name="connsiteY10" fmla="*/ 868991 h 2028159"/>
                <a:gd name="connsiteX11" fmla="*/ 2223343 w 2261257"/>
                <a:gd name="connsiteY11" fmla="*/ 1065825 h 2028159"/>
                <a:gd name="connsiteX12" fmla="*/ 2225319 w 2261257"/>
                <a:gd name="connsiteY12" fmla="*/ 1085429 h 2028159"/>
                <a:gd name="connsiteX13" fmla="*/ 2261257 w 2261257"/>
                <a:gd name="connsiteY13" fmla="*/ 1089052 h 2028159"/>
                <a:gd name="connsiteX14" fmla="*/ 2259340 w 2261257"/>
                <a:gd name="connsiteY14" fmla="*/ 1101612 h 2028159"/>
                <a:gd name="connsiteX15" fmla="*/ 1122505 w 2261257"/>
                <a:gd name="connsiteY15" fmla="*/ 2028159 h 2028159"/>
                <a:gd name="connsiteX16" fmla="*/ 14265 w 2261257"/>
                <a:gd name="connsiteY16" fmla="*/ 1212820 h 2028159"/>
                <a:gd name="connsiteX17" fmla="*/ 0 w 2261257"/>
                <a:gd name="connsiteY17" fmla="*/ 1157341 h 2028159"/>
                <a:gd name="connsiteX18" fmla="*/ 3235 w 2261257"/>
                <a:gd name="connsiteY18" fmla="*/ 1157015 h 2028159"/>
                <a:gd name="connsiteX19" fmla="*/ 87605 w 2261257"/>
                <a:gd name="connsiteY19" fmla="*/ 1165520 h 2028159"/>
                <a:gd name="connsiteX20" fmla="*/ 113456 w 2261257"/>
                <a:gd name="connsiteY20" fmla="*/ 1173545 h 2028159"/>
                <a:gd name="connsiteX21" fmla="*/ 128106 w 2261257"/>
                <a:gd name="connsiteY21" fmla="*/ 1155791 h 2028159"/>
                <a:gd name="connsiteX22" fmla="*/ 424127 w 2261257"/>
                <a:gd name="connsiteY22" fmla="*/ 1033175 h 2028159"/>
                <a:gd name="connsiteX23" fmla="*/ 435940 w 2261257"/>
                <a:gd name="connsiteY23" fmla="*/ 1034366 h 2028159"/>
                <a:gd name="connsiteX24" fmla="*/ 427636 w 2261257"/>
                <a:gd name="connsiteY24" fmla="*/ 1007613 h 2028159"/>
                <a:gd name="connsiteX25" fmla="*/ 424127 w 2261257"/>
                <a:gd name="connsiteY25" fmla="*/ 972807 h 2028159"/>
                <a:gd name="connsiteX26" fmla="*/ 562024 w 2261257"/>
                <a:gd name="connsiteY26" fmla="*/ 803613 h 2028159"/>
                <a:gd name="connsiteX27" fmla="*/ 569156 w 2261257"/>
                <a:gd name="connsiteY27" fmla="*/ 802894 h 2028159"/>
                <a:gd name="connsiteX28" fmla="*/ 573923 w 2261257"/>
                <a:gd name="connsiteY28" fmla="*/ 755602 h 2028159"/>
                <a:gd name="connsiteX29" fmla="*/ 903523 w 2261257"/>
                <a:gd name="connsiteY29" fmla="*/ 486970 h 2028159"/>
                <a:gd name="connsiteX30" fmla="*/ 951321 w 2261257"/>
                <a:gd name="connsiteY30" fmla="*/ 491789 h 2028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261257" h="2028159">
                  <a:moveTo>
                    <a:pt x="1012851" y="0"/>
                  </a:moveTo>
                  <a:lnTo>
                    <a:pt x="1226850" y="0"/>
                  </a:lnTo>
                  <a:lnTo>
                    <a:pt x="1283043" y="449131"/>
                  </a:lnTo>
                  <a:lnTo>
                    <a:pt x="1318239" y="455866"/>
                  </a:lnTo>
                  <a:cubicBezTo>
                    <a:pt x="1405884" y="478416"/>
                    <a:pt x="1480818" y="532637"/>
                    <a:pt x="1530113" y="605602"/>
                  </a:cubicBezTo>
                  <a:lnTo>
                    <a:pt x="1548314" y="639136"/>
                  </a:lnTo>
                  <a:lnTo>
                    <a:pt x="1577154" y="636229"/>
                  </a:lnTo>
                  <a:cubicBezTo>
                    <a:pt x="1728648" y="636229"/>
                    <a:pt x="1858629" y="728337"/>
                    <a:pt x="1914152" y="859606"/>
                  </a:cubicBezTo>
                  <a:lnTo>
                    <a:pt x="1919810" y="877832"/>
                  </a:lnTo>
                  <a:lnTo>
                    <a:pt x="1932155" y="874000"/>
                  </a:lnTo>
                  <a:cubicBezTo>
                    <a:pt x="1948202" y="870716"/>
                    <a:pt x="1964818" y="868991"/>
                    <a:pt x="1981836" y="868991"/>
                  </a:cubicBezTo>
                  <a:cubicBezTo>
                    <a:pt x="2100964" y="868991"/>
                    <a:pt x="2200356" y="953493"/>
                    <a:pt x="2223343" y="1065825"/>
                  </a:cubicBezTo>
                  <a:lnTo>
                    <a:pt x="2225319" y="1085429"/>
                  </a:lnTo>
                  <a:lnTo>
                    <a:pt x="2261257" y="1089052"/>
                  </a:lnTo>
                  <a:lnTo>
                    <a:pt x="2259340" y="1101612"/>
                  </a:lnTo>
                  <a:cubicBezTo>
                    <a:pt x="2151136" y="1630392"/>
                    <a:pt x="1683273" y="2028159"/>
                    <a:pt x="1122505" y="2028159"/>
                  </a:cubicBezTo>
                  <a:cubicBezTo>
                    <a:pt x="601793" y="2028159"/>
                    <a:pt x="161186" y="1685186"/>
                    <a:pt x="14265" y="1212820"/>
                  </a:cubicBezTo>
                  <a:lnTo>
                    <a:pt x="0" y="1157341"/>
                  </a:lnTo>
                  <a:lnTo>
                    <a:pt x="3235" y="1157015"/>
                  </a:lnTo>
                  <a:cubicBezTo>
                    <a:pt x="32136" y="1157015"/>
                    <a:pt x="60353" y="1159944"/>
                    <a:pt x="87605" y="1165520"/>
                  </a:cubicBezTo>
                  <a:lnTo>
                    <a:pt x="113456" y="1173545"/>
                  </a:lnTo>
                  <a:lnTo>
                    <a:pt x="128106" y="1155791"/>
                  </a:lnTo>
                  <a:cubicBezTo>
                    <a:pt x="203864" y="1080032"/>
                    <a:pt x="308523" y="1033175"/>
                    <a:pt x="424127" y="1033175"/>
                  </a:cubicBezTo>
                  <a:lnTo>
                    <a:pt x="435940" y="1034366"/>
                  </a:lnTo>
                  <a:lnTo>
                    <a:pt x="427636" y="1007613"/>
                  </a:lnTo>
                  <a:cubicBezTo>
                    <a:pt x="425335" y="996370"/>
                    <a:pt x="424127" y="984730"/>
                    <a:pt x="424127" y="972807"/>
                  </a:cubicBezTo>
                  <a:cubicBezTo>
                    <a:pt x="424127" y="889349"/>
                    <a:pt x="483326" y="819717"/>
                    <a:pt x="562024" y="803613"/>
                  </a:cubicBezTo>
                  <a:lnTo>
                    <a:pt x="569156" y="802894"/>
                  </a:lnTo>
                  <a:lnTo>
                    <a:pt x="573923" y="755602"/>
                  </a:lnTo>
                  <a:cubicBezTo>
                    <a:pt x="605295" y="602294"/>
                    <a:pt x="740941" y="486970"/>
                    <a:pt x="903523" y="486970"/>
                  </a:cubicBezTo>
                  <a:lnTo>
                    <a:pt x="951321" y="49178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" name="타원 2">
              <a:extLst>
                <a:ext uri="{FF2B5EF4-FFF2-40B4-BE49-F238E27FC236}">
                  <a16:creationId xmlns:a16="http://schemas.microsoft.com/office/drawing/2014/main" id="{7EF498E6-9850-42A0-8643-E6250BB46DE0}"/>
                </a:ext>
              </a:extLst>
            </p:cNvPr>
            <p:cNvSpPr/>
            <p:nvPr userDrawn="1"/>
          </p:nvSpPr>
          <p:spPr>
            <a:xfrm>
              <a:off x="5364088" y="1858246"/>
              <a:ext cx="2320819" cy="2320819"/>
            </a:xfrm>
            <a:prstGeom prst="ellipse">
              <a:avLst/>
            </a:prstGeom>
            <a:noFill/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8" name="그룹 7">
              <a:extLst>
                <a:ext uri="{FF2B5EF4-FFF2-40B4-BE49-F238E27FC236}">
                  <a16:creationId xmlns:a16="http://schemas.microsoft.com/office/drawing/2014/main" id="{AF789A84-B899-484F-ADA6-1B784064DB8A}"/>
                </a:ext>
              </a:extLst>
            </p:cNvPr>
            <p:cNvGrpSpPr/>
            <p:nvPr userDrawn="1"/>
          </p:nvGrpSpPr>
          <p:grpSpPr>
            <a:xfrm>
              <a:off x="6280305" y="1450891"/>
              <a:ext cx="477626" cy="918140"/>
              <a:chOff x="5304862" y="-789923"/>
              <a:chExt cx="645890" cy="1241591"/>
            </a:xfrm>
          </p:grpSpPr>
          <p:grpSp>
            <p:nvGrpSpPr>
              <p:cNvPr id="9" name="그룹 8">
                <a:extLst>
                  <a:ext uri="{FF2B5EF4-FFF2-40B4-BE49-F238E27FC236}">
                    <a16:creationId xmlns:a16="http://schemas.microsoft.com/office/drawing/2014/main" id="{6DDA03B1-B885-4EB8-9AC5-617A33E28AA0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16" name="이등변 삼각형 49">
                  <a:extLst>
                    <a:ext uri="{FF2B5EF4-FFF2-40B4-BE49-F238E27FC236}">
                      <a16:creationId xmlns:a16="http://schemas.microsoft.com/office/drawing/2014/main" id="{50824863-8B90-4264-9AEB-19AE04C9A70D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17" name="자유형: 도형 16">
                  <a:extLst>
                    <a:ext uri="{FF2B5EF4-FFF2-40B4-BE49-F238E27FC236}">
                      <a16:creationId xmlns:a16="http://schemas.microsoft.com/office/drawing/2014/main" id="{3B003EFC-13D2-4BB4-8625-D6DD1D26689C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" name="자유형: 도형 17">
                  <a:extLst>
                    <a:ext uri="{FF2B5EF4-FFF2-40B4-BE49-F238E27FC236}">
                      <a16:creationId xmlns:a16="http://schemas.microsoft.com/office/drawing/2014/main" id="{639551A5-A416-4935-A4CA-A8FCF74BAE6A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" name="타원 11">
                <a:extLst>
                  <a:ext uri="{FF2B5EF4-FFF2-40B4-BE49-F238E27FC236}">
                    <a16:creationId xmlns:a16="http://schemas.microsoft.com/office/drawing/2014/main" id="{A0F64586-2454-49D0-905D-B01E2B155554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직사각형 12">
                <a:extLst>
                  <a:ext uri="{FF2B5EF4-FFF2-40B4-BE49-F238E27FC236}">
                    <a16:creationId xmlns:a16="http://schemas.microsoft.com/office/drawing/2014/main" id="{90010C14-1AD7-40EC-9EFB-091EB548BC40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자유형: 도형 13">
                <a:extLst>
                  <a:ext uri="{FF2B5EF4-FFF2-40B4-BE49-F238E27FC236}">
                    <a16:creationId xmlns:a16="http://schemas.microsoft.com/office/drawing/2014/main" id="{54B0A336-7C2F-4F98-ABF5-299D91E12C13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자유형: 도형 14">
                <a:extLst>
                  <a:ext uri="{FF2B5EF4-FFF2-40B4-BE49-F238E27FC236}">
                    <a16:creationId xmlns:a16="http://schemas.microsoft.com/office/drawing/2014/main" id="{2528A48D-D724-4DF8-B31C-D26E111E5960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Rectangle 1"/>
          <p:cNvSpPr/>
          <p:nvPr userDrawn="1"/>
        </p:nvSpPr>
        <p:spPr>
          <a:xfrm>
            <a:off x="3851920" y="1895103"/>
            <a:ext cx="5292080" cy="13681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125084" y="2154560"/>
            <a:ext cx="501891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125084" y="2730624"/>
            <a:ext cx="501891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4948014"/>
            <a:ext cx="9144000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/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3F6939C0-0F9C-4BB0-BE6D-CDFDBD48B8E1}"/>
              </a:ext>
            </a:extLst>
          </p:cNvPr>
          <p:cNvGrpSpPr/>
          <p:nvPr userDrawn="1"/>
        </p:nvGrpSpPr>
        <p:grpSpPr>
          <a:xfrm>
            <a:off x="8001641" y="3940074"/>
            <a:ext cx="1142359" cy="1189066"/>
            <a:chOff x="4572000" y="387072"/>
            <a:chExt cx="4569687" cy="4756528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D9278269-D816-4377-921A-50AEC083B847}"/>
                </a:ext>
              </a:extLst>
            </p:cNvPr>
            <p:cNvSpPr/>
            <p:nvPr userDrawn="1"/>
          </p:nvSpPr>
          <p:spPr>
            <a:xfrm>
              <a:off x="4572000" y="1408870"/>
              <a:ext cx="4569687" cy="3734730"/>
            </a:xfrm>
            <a:custGeom>
              <a:avLst/>
              <a:gdLst>
                <a:gd name="connsiteX0" fmla="*/ 2611712 w 4569687"/>
                <a:gd name="connsiteY0" fmla="*/ 0 h 3734631"/>
                <a:gd name="connsiteX1" fmla="*/ 2927539 w 4569687"/>
                <a:gd name="connsiteY1" fmla="*/ 0 h 3734631"/>
                <a:gd name="connsiteX2" fmla="*/ 3010471 w 4569687"/>
                <a:gd name="connsiteY2" fmla="*/ 662843 h 3734631"/>
                <a:gd name="connsiteX3" fmla="*/ 3062414 w 4569687"/>
                <a:gd name="connsiteY3" fmla="*/ 672782 h 3734631"/>
                <a:gd name="connsiteX4" fmla="*/ 3375104 w 4569687"/>
                <a:gd name="connsiteY4" fmla="*/ 893768 h 3734631"/>
                <a:gd name="connsiteX5" fmla="*/ 3401966 w 4569687"/>
                <a:gd name="connsiteY5" fmla="*/ 943258 h 3734631"/>
                <a:gd name="connsiteX6" fmla="*/ 3444529 w 4569687"/>
                <a:gd name="connsiteY6" fmla="*/ 938967 h 3734631"/>
                <a:gd name="connsiteX7" fmla="*/ 3941882 w 4569687"/>
                <a:gd name="connsiteY7" fmla="*/ 1268635 h 3734631"/>
                <a:gd name="connsiteX8" fmla="*/ 3950232 w 4569687"/>
                <a:gd name="connsiteY8" fmla="*/ 1295533 h 3734631"/>
                <a:gd name="connsiteX9" fmla="*/ 3968452 w 4569687"/>
                <a:gd name="connsiteY9" fmla="*/ 1289878 h 3734631"/>
                <a:gd name="connsiteX10" fmla="*/ 4041773 w 4569687"/>
                <a:gd name="connsiteY10" fmla="*/ 1282486 h 3734631"/>
                <a:gd name="connsiteX11" fmla="*/ 4398197 w 4569687"/>
                <a:gd name="connsiteY11" fmla="*/ 1572980 h 3734631"/>
                <a:gd name="connsiteX12" fmla="*/ 4401113 w 4569687"/>
                <a:gd name="connsiteY12" fmla="*/ 1601912 h 3734631"/>
                <a:gd name="connsiteX13" fmla="*/ 4509768 w 4569687"/>
                <a:gd name="connsiteY13" fmla="*/ 1612865 h 3734631"/>
                <a:gd name="connsiteX14" fmla="*/ 4569687 w 4569687"/>
                <a:gd name="connsiteY14" fmla="*/ 1630661 h 3734631"/>
                <a:gd name="connsiteX15" fmla="*/ 4569687 w 4569687"/>
                <a:gd name="connsiteY15" fmla="*/ 3685776 h 3734631"/>
                <a:gd name="connsiteX16" fmla="*/ 4479175 w 4569687"/>
                <a:gd name="connsiteY16" fmla="*/ 3694900 h 3734631"/>
                <a:gd name="connsiteX17" fmla="*/ 4083674 w 4569687"/>
                <a:gd name="connsiteY17" fmla="*/ 3574092 h 3734631"/>
                <a:gd name="connsiteX18" fmla="*/ 4051094 w 4569687"/>
                <a:gd name="connsiteY18" fmla="*/ 3547210 h 3734631"/>
                <a:gd name="connsiteX19" fmla="*/ 4009782 w 4569687"/>
                <a:gd name="connsiteY19" fmla="*/ 3581295 h 3734631"/>
                <a:gd name="connsiteX20" fmla="*/ 3782104 w 4569687"/>
                <a:gd name="connsiteY20" fmla="*/ 3650841 h 3734631"/>
                <a:gd name="connsiteX21" fmla="*/ 3494159 w 4569687"/>
                <a:gd name="connsiteY21" fmla="*/ 3531570 h 3734631"/>
                <a:gd name="connsiteX22" fmla="*/ 3452428 w 4569687"/>
                <a:gd name="connsiteY22" fmla="*/ 3480992 h 3734631"/>
                <a:gd name="connsiteX23" fmla="*/ 3441126 w 4569687"/>
                <a:gd name="connsiteY23" fmla="*/ 3501813 h 3734631"/>
                <a:gd name="connsiteX24" fmla="*/ 3103456 w 4569687"/>
                <a:gd name="connsiteY24" fmla="*/ 3681351 h 3734631"/>
                <a:gd name="connsiteX25" fmla="*/ 2815511 w 4569687"/>
                <a:gd name="connsiteY25" fmla="*/ 3562080 h 3734631"/>
                <a:gd name="connsiteX26" fmla="*/ 2772231 w 4569687"/>
                <a:gd name="connsiteY26" fmla="*/ 3509625 h 3734631"/>
                <a:gd name="connsiteX27" fmla="*/ 2697608 w 4569687"/>
                <a:gd name="connsiteY27" fmla="*/ 3571194 h 3734631"/>
                <a:gd name="connsiteX28" fmla="*/ 2162552 w 4569687"/>
                <a:gd name="connsiteY28" fmla="*/ 3734631 h 3734631"/>
                <a:gd name="connsiteX29" fmla="*/ 1369010 w 4569687"/>
                <a:gd name="connsiteY29" fmla="*/ 3312708 h 3734631"/>
                <a:gd name="connsiteX30" fmla="*/ 1363923 w 4569687"/>
                <a:gd name="connsiteY30" fmla="*/ 3304336 h 3734631"/>
                <a:gd name="connsiteX31" fmla="*/ 1334207 w 4569687"/>
                <a:gd name="connsiteY31" fmla="*/ 3340352 h 3734631"/>
                <a:gd name="connsiteX32" fmla="*/ 1046262 w 4569687"/>
                <a:gd name="connsiteY32" fmla="*/ 3459623 h 3734631"/>
                <a:gd name="connsiteX33" fmla="*/ 647319 w 4569687"/>
                <a:gd name="connsiteY33" fmla="*/ 3134475 h 3734631"/>
                <a:gd name="connsiteX34" fmla="*/ 642925 w 4569687"/>
                <a:gd name="connsiteY34" fmla="*/ 3090891 h 3734631"/>
                <a:gd name="connsiteX35" fmla="*/ 634894 w 4569687"/>
                <a:gd name="connsiteY35" fmla="*/ 3098188 h 3734631"/>
                <a:gd name="connsiteX36" fmla="*/ 407216 w 4569687"/>
                <a:gd name="connsiteY36" fmla="*/ 3167734 h 3734631"/>
                <a:gd name="connsiteX37" fmla="*/ 0 w 4569687"/>
                <a:gd name="connsiteY37" fmla="*/ 2760518 h 3734631"/>
                <a:gd name="connsiteX38" fmla="*/ 407216 w 4569687"/>
                <a:gd name="connsiteY38" fmla="*/ 2353302 h 3734631"/>
                <a:gd name="connsiteX39" fmla="*/ 489284 w 4569687"/>
                <a:gd name="connsiteY39" fmla="*/ 2361575 h 3734631"/>
                <a:gd name="connsiteX40" fmla="*/ 508084 w 4569687"/>
                <a:gd name="connsiteY40" fmla="*/ 2367411 h 3734631"/>
                <a:gd name="connsiteX41" fmla="*/ 503849 w 4569687"/>
                <a:gd name="connsiteY41" fmla="*/ 2325400 h 3734631"/>
                <a:gd name="connsiteX42" fmla="*/ 1121688 w 4569687"/>
                <a:gd name="connsiteY42" fmla="*/ 1707561 h 3734631"/>
                <a:gd name="connsiteX43" fmla="*/ 1246204 w 4569687"/>
                <a:gd name="connsiteY43" fmla="*/ 1720113 h 3734631"/>
                <a:gd name="connsiteX44" fmla="*/ 1284356 w 4569687"/>
                <a:gd name="connsiteY44" fmla="*/ 1731957 h 3734631"/>
                <a:gd name="connsiteX45" fmla="*/ 1305976 w 4569687"/>
                <a:gd name="connsiteY45" fmla="*/ 1705754 h 3734631"/>
                <a:gd name="connsiteX46" fmla="*/ 1742854 w 4569687"/>
                <a:gd name="connsiteY46" fmla="*/ 1524793 h 3734631"/>
                <a:gd name="connsiteX47" fmla="*/ 1760288 w 4569687"/>
                <a:gd name="connsiteY47" fmla="*/ 1526551 h 3734631"/>
                <a:gd name="connsiteX48" fmla="*/ 1748032 w 4569687"/>
                <a:gd name="connsiteY48" fmla="*/ 1487068 h 3734631"/>
                <a:gd name="connsiteX49" fmla="*/ 1742854 w 4569687"/>
                <a:gd name="connsiteY49" fmla="*/ 1435701 h 3734631"/>
                <a:gd name="connsiteX50" fmla="*/ 1946367 w 4569687"/>
                <a:gd name="connsiteY50" fmla="*/ 1185999 h 3734631"/>
                <a:gd name="connsiteX51" fmla="*/ 1956892 w 4569687"/>
                <a:gd name="connsiteY51" fmla="*/ 1184938 h 3734631"/>
                <a:gd name="connsiteX52" fmla="*/ 1963928 w 4569687"/>
                <a:gd name="connsiteY52" fmla="*/ 1115143 h 3734631"/>
                <a:gd name="connsiteX53" fmla="*/ 2450363 w 4569687"/>
                <a:gd name="connsiteY53" fmla="*/ 718687 h 3734631"/>
                <a:gd name="connsiteX54" fmla="*/ 2520904 w 4569687"/>
                <a:gd name="connsiteY54" fmla="*/ 725798 h 3734631"/>
                <a:gd name="connsiteX0" fmla="*/ 2611712 w 4569687"/>
                <a:gd name="connsiteY0" fmla="*/ 0 h 3734631"/>
                <a:gd name="connsiteX1" fmla="*/ 2927539 w 4569687"/>
                <a:gd name="connsiteY1" fmla="*/ 0 h 3734631"/>
                <a:gd name="connsiteX2" fmla="*/ 3010471 w 4569687"/>
                <a:gd name="connsiteY2" fmla="*/ 662843 h 3734631"/>
                <a:gd name="connsiteX3" fmla="*/ 3062414 w 4569687"/>
                <a:gd name="connsiteY3" fmla="*/ 672782 h 3734631"/>
                <a:gd name="connsiteX4" fmla="*/ 3375104 w 4569687"/>
                <a:gd name="connsiteY4" fmla="*/ 893768 h 3734631"/>
                <a:gd name="connsiteX5" fmla="*/ 3401966 w 4569687"/>
                <a:gd name="connsiteY5" fmla="*/ 943258 h 3734631"/>
                <a:gd name="connsiteX6" fmla="*/ 3444529 w 4569687"/>
                <a:gd name="connsiteY6" fmla="*/ 938967 h 3734631"/>
                <a:gd name="connsiteX7" fmla="*/ 3941882 w 4569687"/>
                <a:gd name="connsiteY7" fmla="*/ 1268635 h 3734631"/>
                <a:gd name="connsiteX8" fmla="*/ 3950232 w 4569687"/>
                <a:gd name="connsiteY8" fmla="*/ 1295533 h 3734631"/>
                <a:gd name="connsiteX9" fmla="*/ 3968452 w 4569687"/>
                <a:gd name="connsiteY9" fmla="*/ 1289878 h 3734631"/>
                <a:gd name="connsiteX10" fmla="*/ 4041773 w 4569687"/>
                <a:gd name="connsiteY10" fmla="*/ 1282486 h 3734631"/>
                <a:gd name="connsiteX11" fmla="*/ 4398197 w 4569687"/>
                <a:gd name="connsiteY11" fmla="*/ 1572980 h 3734631"/>
                <a:gd name="connsiteX12" fmla="*/ 4401113 w 4569687"/>
                <a:gd name="connsiteY12" fmla="*/ 1601912 h 3734631"/>
                <a:gd name="connsiteX13" fmla="*/ 4509768 w 4569687"/>
                <a:gd name="connsiteY13" fmla="*/ 1612865 h 3734631"/>
                <a:gd name="connsiteX14" fmla="*/ 4569687 w 4569687"/>
                <a:gd name="connsiteY14" fmla="*/ 1630661 h 3734631"/>
                <a:gd name="connsiteX15" fmla="*/ 4569687 w 4569687"/>
                <a:gd name="connsiteY15" fmla="*/ 3685776 h 3734631"/>
                <a:gd name="connsiteX16" fmla="*/ 4479175 w 4569687"/>
                <a:gd name="connsiteY16" fmla="*/ 3694900 h 3734631"/>
                <a:gd name="connsiteX17" fmla="*/ 4083674 w 4569687"/>
                <a:gd name="connsiteY17" fmla="*/ 3574092 h 3734631"/>
                <a:gd name="connsiteX18" fmla="*/ 4051094 w 4569687"/>
                <a:gd name="connsiteY18" fmla="*/ 3547210 h 3734631"/>
                <a:gd name="connsiteX19" fmla="*/ 4009782 w 4569687"/>
                <a:gd name="connsiteY19" fmla="*/ 3581295 h 3734631"/>
                <a:gd name="connsiteX20" fmla="*/ 3782104 w 4569687"/>
                <a:gd name="connsiteY20" fmla="*/ 3650841 h 3734631"/>
                <a:gd name="connsiteX21" fmla="*/ 3494159 w 4569687"/>
                <a:gd name="connsiteY21" fmla="*/ 3531570 h 3734631"/>
                <a:gd name="connsiteX22" fmla="*/ 3452428 w 4569687"/>
                <a:gd name="connsiteY22" fmla="*/ 3480992 h 3734631"/>
                <a:gd name="connsiteX23" fmla="*/ 3441126 w 4569687"/>
                <a:gd name="connsiteY23" fmla="*/ 3501813 h 3734631"/>
                <a:gd name="connsiteX24" fmla="*/ 3103456 w 4569687"/>
                <a:gd name="connsiteY24" fmla="*/ 3681351 h 3734631"/>
                <a:gd name="connsiteX25" fmla="*/ 2815511 w 4569687"/>
                <a:gd name="connsiteY25" fmla="*/ 3562080 h 3734631"/>
                <a:gd name="connsiteX26" fmla="*/ 2772231 w 4569687"/>
                <a:gd name="connsiteY26" fmla="*/ 3509625 h 3734631"/>
                <a:gd name="connsiteX27" fmla="*/ 2697608 w 4569687"/>
                <a:gd name="connsiteY27" fmla="*/ 3571194 h 3734631"/>
                <a:gd name="connsiteX28" fmla="*/ 2162552 w 4569687"/>
                <a:gd name="connsiteY28" fmla="*/ 3734631 h 3734631"/>
                <a:gd name="connsiteX29" fmla="*/ 1369010 w 4569687"/>
                <a:gd name="connsiteY29" fmla="*/ 3312708 h 3734631"/>
                <a:gd name="connsiteX30" fmla="*/ 1334207 w 4569687"/>
                <a:gd name="connsiteY30" fmla="*/ 3340352 h 3734631"/>
                <a:gd name="connsiteX31" fmla="*/ 1046262 w 4569687"/>
                <a:gd name="connsiteY31" fmla="*/ 3459623 h 3734631"/>
                <a:gd name="connsiteX32" fmla="*/ 647319 w 4569687"/>
                <a:gd name="connsiteY32" fmla="*/ 3134475 h 3734631"/>
                <a:gd name="connsiteX33" fmla="*/ 642925 w 4569687"/>
                <a:gd name="connsiteY33" fmla="*/ 3090891 h 3734631"/>
                <a:gd name="connsiteX34" fmla="*/ 634894 w 4569687"/>
                <a:gd name="connsiteY34" fmla="*/ 3098188 h 3734631"/>
                <a:gd name="connsiteX35" fmla="*/ 407216 w 4569687"/>
                <a:gd name="connsiteY35" fmla="*/ 3167734 h 3734631"/>
                <a:gd name="connsiteX36" fmla="*/ 0 w 4569687"/>
                <a:gd name="connsiteY36" fmla="*/ 2760518 h 3734631"/>
                <a:gd name="connsiteX37" fmla="*/ 407216 w 4569687"/>
                <a:gd name="connsiteY37" fmla="*/ 2353302 h 3734631"/>
                <a:gd name="connsiteX38" fmla="*/ 489284 w 4569687"/>
                <a:gd name="connsiteY38" fmla="*/ 2361575 h 3734631"/>
                <a:gd name="connsiteX39" fmla="*/ 508084 w 4569687"/>
                <a:gd name="connsiteY39" fmla="*/ 2367411 h 3734631"/>
                <a:gd name="connsiteX40" fmla="*/ 503849 w 4569687"/>
                <a:gd name="connsiteY40" fmla="*/ 2325400 h 3734631"/>
                <a:gd name="connsiteX41" fmla="*/ 1121688 w 4569687"/>
                <a:gd name="connsiteY41" fmla="*/ 1707561 h 3734631"/>
                <a:gd name="connsiteX42" fmla="*/ 1246204 w 4569687"/>
                <a:gd name="connsiteY42" fmla="*/ 1720113 h 3734631"/>
                <a:gd name="connsiteX43" fmla="*/ 1284356 w 4569687"/>
                <a:gd name="connsiteY43" fmla="*/ 1731957 h 3734631"/>
                <a:gd name="connsiteX44" fmla="*/ 1305976 w 4569687"/>
                <a:gd name="connsiteY44" fmla="*/ 1705754 h 3734631"/>
                <a:gd name="connsiteX45" fmla="*/ 1742854 w 4569687"/>
                <a:gd name="connsiteY45" fmla="*/ 1524793 h 3734631"/>
                <a:gd name="connsiteX46" fmla="*/ 1760288 w 4569687"/>
                <a:gd name="connsiteY46" fmla="*/ 1526551 h 3734631"/>
                <a:gd name="connsiteX47" fmla="*/ 1748032 w 4569687"/>
                <a:gd name="connsiteY47" fmla="*/ 1487068 h 3734631"/>
                <a:gd name="connsiteX48" fmla="*/ 1742854 w 4569687"/>
                <a:gd name="connsiteY48" fmla="*/ 1435701 h 3734631"/>
                <a:gd name="connsiteX49" fmla="*/ 1946367 w 4569687"/>
                <a:gd name="connsiteY49" fmla="*/ 1185999 h 3734631"/>
                <a:gd name="connsiteX50" fmla="*/ 1956892 w 4569687"/>
                <a:gd name="connsiteY50" fmla="*/ 1184938 h 3734631"/>
                <a:gd name="connsiteX51" fmla="*/ 1963928 w 4569687"/>
                <a:gd name="connsiteY51" fmla="*/ 1115143 h 3734631"/>
                <a:gd name="connsiteX52" fmla="*/ 2450363 w 4569687"/>
                <a:gd name="connsiteY52" fmla="*/ 718687 h 3734631"/>
                <a:gd name="connsiteX53" fmla="*/ 2520904 w 4569687"/>
                <a:gd name="connsiteY53" fmla="*/ 725798 h 3734631"/>
                <a:gd name="connsiteX54" fmla="*/ 2611712 w 4569687"/>
                <a:gd name="connsiteY54" fmla="*/ 0 h 3734631"/>
                <a:gd name="connsiteX0" fmla="*/ 2611712 w 4569687"/>
                <a:gd name="connsiteY0" fmla="*/ 0 h 3743131"/>
                <a:gd name="connsiteX1" fmla="*/ 2927539 w 4569687"/>
                <a:gd name="connsiteY1" fmla="*/ 0 h 3743131"/>
                <a:gd name="connsiteX2" fmla="*/ 3010471 w 4569687"/>
                <a:gd name="connsiteY2" fmla="*/ 662843 h 3743131"/>
                <a:gd name="connsiteX3" fmla="*/ 3062414 w 4569687"/>
                <a:gd name="connsiteY3" fmla="*/ 672782 h 3743131"/>
                <a:gd name="connsiteX4" fmla="*/ 3375104 w 4569687"/>
                <a:gd name="connsiteY4" fmla="*/ 893768 h 3743131"/>
                <a:gd name="connsiteX5" fmla="*/ 3401966 w 4569687"/>
                <a:gd name="connsiteY5" fmla="*/ 943258 h 3743131"/>
                <a:gd name="connsiteX6" fmla="*/ 3444529 w 4569687"/>
                <a:gd name="connsiteY6" fmla="*/ 938967 h 3743131"/>
                <a:gd name="connsiteX7" fmla="*/ 3941882 w 4569687"/>
                <a:gd name="connsiteY7" fmla="*/ 1268635 h 3743131"/>
                <a:gd name="connsiteX8" fmla="*/ 3950232 w 4569687"/>
                <a:gd name="connsiteY8" fmla="*/ 1295533 h 3743131"/>
                <a:gd name="connsiteX9" fmla="*/ 3968452 w 4569687"/>
                <a:gd name="connsiteY9" fmla="*/ 1289878 h 3743131"/>
                <a:gd name="connsiteX10" fmla="*/ 4041773 w 4569687"/>
                <a:gd name="connsiteY10" fmla="*/ 1282486 h 3743131"/>
                <a:gd name="connsiteX11" fmla="*/ 4398197 w 4569687"/>
                <a:gd name="connsiteY11" fmla="*/ 1572980 h 3743131"/>
                <a:gd name="connsiteX12" fmla="*/ 4401113 w 4569687"/>
                <a:gd name="connsiteY12" fmla="*/ 1601912 h 3743131"/>
                <a:gd name="connsiteX13" fmla="*/ 4509768 w 4569687"/>
                <a:gd name="connsiteY13" fmla="*/ 1612865 h 3743131"/>
                <a:gd name="connsiteX14" fmla="*/ 4569687 w 4569687"/>
                <a:gd name="connsiteY14" fmla="*/ 1630661 h 3743131"/>
                <a:gd name="connsiteX15" fmla="*/ 4569687 w 4569687"/>
                <a:gd name="connsiteY15" fmla="*/ 3685776 h 3743131"/>
                <a:gd name="connsiteX16" fmla="*/ 4479175 w 4569687"/>
                <a:gd name="connsiteY16" fmla="*/ 3694900 h 3743131"/>
                <a:gd name="connsiteX17" fmla="*/ 4083674 w 4569687"/>
                <a:gd name="connsiteY17" fmla="*/ 3574092 h 3743131"/>
                <a:gd name="connsiteX18" fmla="*/ 4051094 w 4569687"/>
                <a:gd name="connsiteY18" fmla="*/ 3547210 h 3743131"/>
                <a:gd name="connsiteX19" fmla="*/ 4009782 w 4569687"/>
                <a:gd name="connsiteY19" fmla="*/ 3581295 h 3743131"/>
                <a:gd name="connsiteX20" fmla="*/ 3782104 w 4569687"/>
                <a:gd name="connsiteY20" fmla="*/ 3650841 h 3743131"/>
                <a:gd name="connsiteX21" fmla="*/ 3494159 w 4569687"/>
                <a:gd name="connsiteY21" fmla="*/ 3531570 h 3743131"/>
                <a:gd name="connsiteX22" fmla="*/ 3452428 w 4569687"/>
                <a:gd name="connsiteY22" fmla="*/ 3480992 h 3743131"/>
                <a:gd name="connsiteX23" fmla="*/ 3441126 w 4569687"/>
                <a:gd name="connsiteY23" fmla="*/ 3501813 h 3743131"/>
                <a:gd name="connsiteX24" fmla="*/ 3103456 w 4569687"/>
                <a:gd name="connsiteY24" fmla="*/ 3681351 h 3743131"/>
                <a:gd name="connsiteX25" fmla="*/ 2815511 w 4569687"/>
                <a:gd name="connsiteY25" fmla="*/ 3562080 h 3743131"/>
                <a:gd name="connsiteX26" fmla="*/ 2772231 w 4569687"/>
                <a:gd name="connsiteY26" fmla="*/ 3509625 h 3743131"/>
                <a:gd name="connsiteX27" fmla="*/ 2697608 w 4569687"/>
                <a:gd name="connsiteY27" fmla="*/ 3571194 h 3743131"/>
                <a:gd name="connsiteX28" fmla="*/ 2162552 w 4569687"/>
                <a:gd name="connsiteY28" fmla="*/ 3734631 h 3743131"/>
                <a:gd name="connsiteX29" fmla="*/ 1334207 w 4569687"/>
                <a:gd name="connsiteY29" fmla="*/ 3340352 h 3743131"/>
                <a:gd name="connsiteX30" fmla="*/ 1046262 w 4569687"/>
                <a:gd name="connsiteY30" fmla="*/ 3459623 h 3743131"/>
                <a:gd name="connsiteX31" fmla="*/ 647319 w 4569687"/>
                <a:gd name="connsiteY31" fmla="*/ 3134475 h 3743131"/>
                <a:gd name="connsiteX32" fmla="*/ 642925 w 4569687"/>
                <a:gd name="connsiteY32" fmla="*/ 3090891 h 3743131"/>
                <a:gd name="connsiteX33" fmla="*/ 634894 w 4569687"/>
                <a:gd name="connsiteY33" fmla="*/ 3098188 h 3743131"/>
                <a:gd name="connsiteX34" fmla="*/ 407216 w 4569687"/>
                <a:gd name="connsiteY34" fmla="*/ 3167734 h 3743131"/>
                <a:gd name="connsiteX35" fmla="*/ 0 w 4569687"/>
                <a:gd name="connsiteY35" fmla="*/ 2760518 h 3743131"/>
                <a:gd name="connsiteX36" fmla="*/ 407216 w 4569687"/>
                <a:gd name="connsiteY36" fmla="*/ 2353302 h 3743131"/>
                <a:gd name="connsiteX37" fmla="*/ 489284 w 4569687"/>
                <a:gd name="connsiteY37" fmla="*/ 2361575 h 3743131"/>
                <a:gd name="connsiteX38" fmla="*/ 508084 w 4569687"/>
                <a:gd name="connsiteY38" fmla="*/ 2367411 h 3743131"/>
                <a:gd name="connsiteX39" fmla="*/ 503849 w 4569687"/>
                <a:gd name="connsiteY39" fmla="*/ 2325400 h 3743131"/>
                <a:gd name="connsiteX40" fmla="*/ 1121688 w 4569687"/>
                <a:gd name="connsiteY40" fmla="*/ 1707561 h 3743131"/>
                <a:gd name="connsiteX41" fmla="*/ 1246204 w 4569687"/>
                <a:gd name="connsiteY41" fmla="*/ 1720113 h 3743131"/>
                <a:gd name="connsiteX42" fmla="*/ 1284356 w 4569687"/>
                <a:gd name="connsiteY42" fmla="*/ 1731957 h 3743131"/>
                <a:gd name="connsiteX43" fmla="*/ 1305976 w 4569687"/>
                <a:gd name="connsiteY43" fmla="*/ 1705754 h 3743131"/>
                <a:gd name="connsiteX44" fmla="*/ 1742854 w 4569687"/>
                <a:gd name="connsiteY44" fmla="*/ 1524793 h 3743131"/>
                <a:gd name="connsiteX45" fmla="*/ 1760288 w 4569687"/>
                <a:gd name="connsiteY45" fmla="*/ 1526551 h 3743131"/>
                <a:gd name="connsiteX46" fmla="*/ 1748032 w 4569687"/>
                <a:gd name="connsiteY46" fmla="*/ 1487068 h 3743131"/>
                <a:gd name="connsiteX47" fmla="*/ 1742854 w 4569687"/>
                <a:gd name="connsiteY47" fmla="*/ 1435701 h 3743131"/>
                <a:gd name="connsiteX48" fmla="*/ 1946367 w 4569687"/>
                <a:gd name="connsiteY48" fmla="*/ 1185999 h 3743131"/>
                <a:gd name="connsiteX49" fmla="*/ 1956892 w 4569687"/>
                <a:gd name="connsiteY49" fmla="*/ 1184938 h 3743131"/>
                <a:gd name="connsiteX50" fmla="*/ 1963928 w 4569687"/>
                <a:gd name="connsiteY50" fmla="*/ 1115143 h 3743131"/>
                <a:gd name="connsiteX51" fmla="*/ 2450363 w 4569687"/>
                <a:gd name="connsiteY51" fmla="*/ 718687 h 3743131"/>
                <a:gd name="connsiteX52" fmla="*/ 2520904 w 4569687"/>
                <a:gd name="connsiteY52" fmla="*/ 725798 h 3743131"/>
                <a:gd name="connsiteX53" fmla="*/ 2611712 w 4569687"/>
                <a:gd name="connsiteY53" fmla="*/ 0 h 3743131"/>
                <a:gd name="connsiteX0" fmla="*/ 2611712 w 4569687"/>
                <a:gd name="connsiteY0" fmla="*/ 0 h 3741630"/>
                <a:gd name="connsiteX1" fmla="*/ 2927539 w 4569687"/>
                <a:gd name="connsiteY1" fmla="*/ 0 h 3741630"/>
                <a:gd name="connsiteX2" fmla="*/ 3010471 w 4569687"/>
                <a:gd name="connsiteY2" fmla="*/ 662843 h 3741630"/>
                <a:gd name="connsiteX3" fmla="*/ 3062414 w 4569687"/>
                <a:gd name="connsiteY3" fmla="*/ 672782 h 3741630"/>
                <a:gd name="connsiteX4" fmla="*/ 3375104 w 4569687"/>
                <a:gd name="connsiteY4" fmla="*/ 893768 h 3741630"/>
                <a:gd name="connsiteX5" fmla="*/ 3401966 w 4569687"/>
                <a:gd name="connsiteY5" fmla="*/ 943258 h 3741630"/>
                <a:gd name="connsiteX6" fmla="*/ 3444529 w 4569687"/>
                <a:gd name="connsiteY6" fmla="*/ 938967 h 3741630"/>
                <a:gd name="connsiteX7" fmla="*/ 3941882 w 4569687"/>
                <a:gd name="connsiteY7" fmla="*/ 1268635 h 3741630"/>
                <a:gd name="connsiteX8" fmla="*/ 3950232 w 4569687"/>
                <a:gd name="connsiteY8" fmla="*/ 1295533 h 3741630"/>
                <a:gd name="connsiteX9" fmla="*/ 3968452 w 4569687"/>
                <a:gd name="connsiteY9" fmla="*/ 1289878 h 3741630"/>
                <a:gd name="connsiteX10" fmla="*/ 4041773 w 4569687"/>
                <a:gd name="connsiteY10" fmla="*/ 1282486 h 3741630"/>
                <a:gd name="connsiteX11" fmla="*/ 4398197 w 4569687"/>
                <a:gd name="connsiteY11" fmla="*/ 1572980 h 3741630"/>
                <a:gd name="connsiteX12" fmla="*/ 4401113 w 4569687"/>
                <a:gd name="connsiteY12" fmla="*/ 1601912 h 3741630"/>
                <a:gd name="connsiteX13" fmla="*/ 4509768 w 4569687"/>
                <a:gd name="connsiteY13" fmla="*/ 1612865 h 3741630"/>
                <a:gd name="connsiteX14" fmla="*/ 4569687 w 4569687"/>
                <a:gd name="connsiteY14" fmla="*/ 1630661 h 3741630"/>
                <a:gd name="connsiteX15" fmla="*/ 4569687 w 4569687"/>
                <a:gd name="connsiteY15" fmla="*/ 3685776 h 3741630"/>
                <a:gd name="connsiteX16" fmla="*/ 4479175 w 4569687"/>
                <a:gd name="connsiteY16" fmla="*/ 3694900 h 3741630"/>
                <a:gd name="connsiteX17" fmla="*/ 4083674 w 4569687"/>
                <a:gd name="connsiteY17" fmla="*/ 3574092 h 3741630"/>
                <a:gd name="connsiteX18" fmla="*/ 4051094 w 4569687"/>
                <a:gd name="connsiteY18" fmla="*/ 3547210 h 3741630"/>
                <a:gd name="connsiteX19" fmla="*/ 4009782 w 4569687"/>
                <a:gd name="connsiteY19" fmla="*/ 3581295 h 3741630"/>
                <a:gd name="connsiteX20" fmla="*/ 3782104 w 4569687"/>
                <a:gd name="connsiteY20" fmla="*/ 3650841 h 3741630"/>
                <a:gd name="connsiteX21" fmla="*/ 3494159 w 4569687"/>
                <a:gd name="connsiteY21" fmla="*/ 3531570 h 3741630"/>
                <a:gd name="connsiteX22" fmla="*/ 3452428 w 4569687"/>
                <a:gd name="connsiteY22" fmla="*/ 3480992 h 3741630"/>
                <a:gd name="connsiteX23" fmla="*/ 3441126 w 4569687"/>
                <a:gd name="connsiteY23" fmla="*/ 3501813 h 3741630"/>
                <a:gd name="connsiteX24" fmla="*/ 3103456 w 4569687"/>
                <a:gd name="connsiteY24" fmla="*/ 3681351 h 3741630"/>
                <a:gd name="connsiteX25" fmla="*/ 2815511 w 4569687"/>
                <a:gd name="connsiteY25" fmla="*/ 3562080 h 3741630"/>
                <a:gd name="connsiteX26" fmla="*/ 2772231 w 4569687"/>
                <a:gd name="connsiteY26" fmla="*/ 3509625 h 3741630"/>
                <a:gd name="connsiteX27" fmla="*/ 2697608 w 4569687"/>
                <a:gd name="connsiteY27" fmla="*/ 3571194 h 3741630"/>
                <a:gd name="connsiteX28" fmla="*/ 2162552 w 4569687"/>
                <a:gd name="connsiteY28" fmla="*/ 3734631 h 3741630"/>
                <a:gd name="connsiteX29" fmla="*/ 1390478 w 4569687"/>
                <a:gd name="connsiteY29" fmla="*/ 3368488 h 3741630"/>
                <a:gd name="connsiteX30" fmla="*/ 1046262 w 4569687"/>
                <a:gd name="connsiteY30" fmla="*/ 3459623 h 3741630"/>
                <a:gd name="connsiteX31" fmla="*/ 647319 w 4569687"/>
                <a:gd name="connsiteY31" fmla="*/ 3134475 h 3741630"/>
                <a:gd name="connsiteX32" fmla="*/ 642925 w 4569687"/>
                <a:gd name="connsiteY32" fmla="*/ 3090891 h 3741630"/>
                <a:gd name="connsiteX33" fmla="*/ 634894 w 4569687"/>
                <a:gd name="connsiteY33" fmla="*/ 3098188 h 3741630"/>
                <a:gd name="connsiteX34" fmla="*/ 407216 w 4569687"/>
                <a:gd name="connsiteY34" fmla="*/ 3167734 h 3741630"/>
                <a:gd name="connsiteX35" fmla="*/ 0 w 4569687"/>
                <a:gd name="connsiteY35" fmla="*/ 2760518 h 3741630"/>
                <a:gd name="connsiteX36" fmla="*/ 407216 w 4569687"/>
                <a:gd name="connsiteY36" fmla="*/ 2353302 h 3741630"/>
                <a:gd name="connsiteX37" fmla="*/ 489284 w 4569687"/>
                <a:gd name="connsiteY37" fmla="*/ 2361575 h 3741630"/>
                <a:gd name="connsiteX38" fmla="*/ 508084 w 4569687"/>
                <a:gd name="connsiteY38" fmla="*/ 2367411 h 3741630"/>
                <a:gd name="connsiteX39" fmla="*/ 503849 w 4569687"/>
                <a:gd name="connsiteY39" fmla="*/ 2325400 h 3741630"/>
                <a:gd name="connsiteX40" fmla="*/ 1121688 w 4569687"/>
                <a:gd name="connsiteY40" fmla="*/ 1707561 h 3741630"/>
                <a:gd name="connsiteX41" fmla="*/ 1246204 w 4569687"/>
                <a:gd name="connsiteY41" fmla="*/ 1720113 h 3741630"/>
                <a:gd name="connsiteX42" fmla="*/ 1284356 w 4569687"/>
                <a:gd name="connsiteY42" fmla="*/ 1731957 h 3741630"/>
                <a:gd name="connsiteX43" fmla="*/ 1305976 w 4569687"/>
                <a:gd name="connsiteY43" fmla="*/ 1705754 h 3741630"/>
                <a:gd name="connsiteX44" fmla="*/ 1742854 w 4569687"/>
                <a:gd name="connsiteY44" fmla="*/ 1524793 h 3741630"/>
                <a:gd name="connsiteX45" fmla="*/ 1760288 w 4569687"/>
                <a:gd name="connsiteY45" fmla="*/ 1526551 h 3741630"/>
                <a:gd name="connsiteX46" fmla="*/ 1748032 w 4569687"/>
                <a:gd name="connsiteY46" fmla="*/ 1487068 h 3741630"/>
                <a:gd name="connsiteX47" fmla="*/ 1742854 w 4569687"/>
                <a:gd name="connsiteY47" fmla="*/ 1435701 h 3741630"/>
                <a:gd name="connsiteX48" fmla="*/ 1946367 w 4569687"/>
                <a:gd name="connsiteY48" fmla="*/ 1185999 h 3741630"/>
                <a:gd name="connsiteX49" fmla="*/ 1956892 w 4569687"/>
                <a:gd name="connsiteY49" fmla="*/ 1184938 h 3741630"/>
                <a:gd name="connsiteX50" fmla="*/ 1963928 w 4569687"/>
                <a:gd name="connsiteY50" fmla="*/ 1115143 h 3741630"/>
                <a:gd name="connsiteX51" fmla="*/ 2450363 w 4569687"/>
                <a:gd name="connsiteY51" fmla="*/ 718687 h 3741630"/>
                <a:gd name="connsiteX52" fmla="*/ 2520904 w 4569687"/>
                <a:gd name="connsiteY52" fmla="*/ 725798 h 3741630"/>
                <a:gd name="connsiteX53" fmla="*/ 2611712 w 4569687"/>
                <a:gd name="connsiteY53" fmla="*/ 0 h 3741630"/>
                <a:gd name="connsiteX0" fmla="*/ 2611712 w 4569687"/>
                <a:gd name="connsiteY0" fmla="*/ 0 h 3734730"/>
                <a:gd name="connsiteX1" fmla="*/ 2927539 w 4569687"/>
                <a:gd name="connsiteY1" fmla="*/ 0 h 3734730"/>
                <a:gd name="connsiteX2" fmla="*/ 3010471 w 4569687"/>
                <a:gd name="connsiteY2" fmla="*/ 662843 h 3734730"/>
                <a:gd name="connsiteX3" fmla="*/ 3062414 w 4569687"/>
                <a:gd name="connsiteY3" fmla="*/ 672782 h 3734730"/>
                <a:gd name="connsiteX4" fmla="*/ 3375104 w 4569687"/>
                <a:gd name="connsiteY4" fmla="*/ 893768 h 3734730"/>
                <a:gd name="connsiteX5" fmla="*/ 3401966 w 4569687"/>
                <a:gd name="connsiteY5" fmla="*/ 943258 h 3734730"/>
                <a:gd name="connsiteX6" fmla="*/ 3444529 w 4569687"/>
                <a:gd name="connsiteY6" fmla="*/ 938967 h 3734730"/>
                <a:gd name="connsiteX7" fmla="*/ 3941882 w 4569687"/>
                <a:gd name="connsiteY7" fmla="*/ 1268635 h 3734730"/>
                <a:gd name="connsiteX8" fmla="*/ 3950232 w 4569687"/>
                <a:gd name="connsiteY8" fmla="*/ 1295533 h 3734730"/>
                <a:gd name="connsiteX9" fmla="*/ 3968452 w 4569687"/>
                <a:gd name="connsiteY9" fmla="*/ 1289878 h 3734730"/>
                <a:gd name="connsiteX10" fmla="*/ 4041773 w 4569687"/>
                <a:gd name="connsiteY10" fmla="*/ 1282486 h 3734730"/>
                <a:gd name="connsiteX11" fmla="*/ 4398197 w 4569687"/>
                <a:gd name="connsiteY11" fmla="*/ 1572980 h 3734730"/>
                <a:gd name="connsiteX12" fmla="*/ 4401113 w 4569687"/>
                <a:gd name="connsiteY12" fmla="*/ 1601912 h 3734730"/>
                <a:gd name="connsiteX13" fmla="*/ 4509768 w 4569687"/>
                <a:gd name="connsiteY13" fmla="*/ 1612865 h 3734730"/>
                <a:gd name="connsiteX14" fmla="*/ 4569687 w 4569687"/>
                <a:gd name="connsiteY14" fmla="*/ 1630661 h 3734730"/>
                <a:gd name="connsiteX15" fmla="*/ 4569687 w 4569687"/>
                <a:gd name="connsiteY15" fmla="*/ 3685776 h 3734730"/>
                <a:gd name="connsiteX16" fmla="*/ 4479175 w 4569687"/>
                <a:gd name="connsiteY16" fmla="*/ 3694900 h 3734730"/>
                <a:gd name="connsiteX17" fmla="*/ 4083674 w 4569687"/>
                <a:gd name="connsiteY17" fmla="*/ 3574092 h 3734730"/>
                <a:gd name="connsiteX18" fmla="*/ 4051094 w 4569687"/>
                <a:gd name="connsiteY18" fmla="*/ 3547210 h 3734730"/>
                <a:gd name="connsiteX19" fmla="*/ 4009782 w 4569687"/>
                <a:gd name="connsiteY19" fmla="*/ 3581295 h 3734730"/>
                <a:gd name="connsiteX20" fmla="*/ 3782104 w 4569687"/>
                <a:gd name="connsiteY20" fmla="*/ 3650841 h 3734730"/>
                <a:gd name="connsiteX21" fmla="*/ 3494159 w 4569687"/>
                <a:gd name="connsiteY21" fmla="*/ 3531570 h 3734730"/>
                <a:gd name="connsiteX22" fmla="*/ 3452428 w 4569687"/>
                <a:gd name="connsiteY22" fmla="*/ 3480992 h 3734730"/>
                <a:gd name="connsiteX23" fmla="*/ 3441126 w 4569687"/>
                <a:gd name="connsiteY23" fmla="*/ 3501813 h 3734730"/>
                <a:gd name="connsiteX24" fmla="*/ 3103456 w 4569687"/>
                <a:gd name="connsiteY24" fmla="*/ 3681351 h 3734730"/>
                <a:gd name="connsiteX25" fmla="*/ 2815511 w 4569687"/>
                <a:gd name="connsiteY25" fmla="*/ 3562080 h 3734730"/>
                <a:gd name="connsiteX26" fmla="*/ 2772231 w 4569687"/>
                <a:gd name="connsiteY26" fmla="*/ 3509625 h 3734730"/>
                <a:gd name="connsiteX27" fmla="*/ 2697608 w 4569687"/>
                <a:gd name="connsiteY27" fmla="*/ 3571194 h 3734730"/>
                <a:gd name="connsiteX28" fmla="*/ 2162552 w 4569687"/>
                <a:gd name="connsiteY28" fmla="*/ 3734631 h 3734730"/>
                <a:gd name="connsiteX29" fmla="*/ 1390478 w 4569687"/>
                <a:gd name="connsiteY29" fmla="*/ 3368488 h 3734730"/>
                <a:gd name="connsiteX30" fmla="*/ 1046262 w 4569687"/>
                <a:gd name="connsiteY30" fmla="*/ 3459623 h 3734730"/>
                <a:gd name="connsiteX31" fmla="*/ 647319 w 4569687"/>
                <a:gd name="connsiteY31" fmla="*/ 3134475 h 3734730"/>
                <a:gd name="connsiteX32" fmla="*/ 642925 w 4569687"/>
                <a:gd name="connsiteY32" fmla="*/ 3090891 h 3734730"/>
                <a:gd name="connsiteX33" fmla="*/ 634894 w 4569687"/>
                <a:gd name="connsiteY33" fmla="*/ 3098188 h 3734730"/>
                <a:gd name="connsiteX34" fmla="*/ 407216 w 4569687"/>
                <a:gd name="connsiteY34" fmla="*/ 3167734 h 3734730"/>
                <a:gd name="connsiteX35" fmla="*/ 0 w 4569687"/>
                <a:gd name="connsiteY35" fmla="*/ 2760518 h 3734730"/>
                <a:gd name="connsiteX36" fmla="*/ 407216 w 4569687"/>
                <a:gd name="connsiteY36" fmla="*/ 2353302 h 3734730"/>
                <a:gd name="connsiteX37" fmla="*/ 489284 w 4569687"/>
                <a:gd name="connsiteY37" fmla="*/ 2361575 h 3734730"/>
                <a:gd name="connsiteX38" fmla="*/ 508084 w 4569687"/>
                <a:gd name="connsiteY38" fmla="*/ 2367411 h 3734730"/>
                <a:gd name="connsiteX39" fmla="*/ 503849 w 4569687"/>
                <a:gd name="connsiteY39" fmla="*/ 2325400 h 3734730"/>
                <a:gd name="connsiteX40" fmla="*/ 1121688 w 4569687"/>
                <a:gd name="connsiteY40" fmla="*/ 1707561 h 3734730"/>
                <a:gd name="connsiteX41" fmla="*/ 1246204 w 4569687"/>
                <a:gd name="connsiteY41" fmla="*/ 1720113 h 3734730"/>
                <a:gd name="connsiteX42" fmla="*/ 1284356 w 4569687"/>
                <a:gd name="connsiteY42" fmla="*/ 1731957 h 3734730"/>
                <a:gd name="connsiteX43" fmla="*/ 1305976 w 4569687"/>
                <a:gd name="connsiteY43" fmla="*/ 1705754 h 3734730"/>
                <a:gd name="connsiteX44" fmla="*/ 1742854 w 4569687"/>
                <a:gd name="connsiteY44" fmla="*/ 1524793 h 3734730"/>
                <a:gd name="connsiteX45" fmla="*/ 1760288 w 4569687"/>
                <a:gd name="connsiteY45" fmla="*/ 1526551 h 3734730"/>
                <a:gd name="connsiteX46" fmla="*/ 1748032 w 4569687"/>
                <a:gd name="connsiteY46" fmla="*/ 1487068 h 3734730"/>
                <a:gd name="connsiteX47" fmla="*/ 1742854 w 4569687"/>
                <a:gd name="connsiteY47" fmla="*/ 1435701 h 3734730"/>
                <a:gd name="connsiteX48" fmla="*/ 1946367 w 4569687"/>
                <a:gd name="connsiteY48" fmla="*/ 1185999 h 3734730"/>
                <a:gd name="connsiteX49" fmla="*/ 1956892 w 4569687"/>
                <a:gd name="connsiteY49" fmla="*/ 1184938 h 3734730"/>
                <a:gd name="connsiteX50" fmla="*/ 1963928 w 4569687"/>
                <a:gd name="connsiteY50" fmla="*/ 1115143 h 3734730"/>
                <a:gd name="connsiteX51" fmla="*/ 2450363 w 4569687"/>
                <a:gd name="connsiteY51" fmla="*/ 718687 h 3734730"/>
                <a:gd name="connsiteX52" fmla="*/ 2520904 w 4569687"/>
                <a:gd name="connsiteY52" fmla="*/ 725798 h 3734730"/>
                <a:gd name="connsiteX53" fmla="*/ 2611712 w 4569687"/>
                <a:gd name="connsiteY53" fmla="*/ 0 h 3734730"/>
                <a:gd name="connsiteX0" fmla="*/ 2611712 w 4569687"/>
                <a:gd name="connsiteY0" fmla="*/ 0 h 3734730"/>
                <a:gd name="connsiteX1" fmla="*/ 2927539 w 4569687"/>
                <a:gd name="connsiteY1" fmla="*/ 0 h 3734730"/>
                <a:gd name="connsiteX2" fmla="*/ 3010471 w 4569687"/>
                <a:gd name="connsiteY2" fmla="*/ 662843 h 3734730"/>
                <a:gd name="connsiteX3" fmla="*/ 3062414 w 4569687"/>
                <a:gd name="connsiteY3" fmla="*/ 672782 h 3734730"/>
                <a:gd name="connsiteX4" fmla="*/ 3375104 w 4569687"/>
                <a:gd name="connsiteY4" fmla="*/ 893768 h 3734730"/>
                <a:gd name="connsiteX5" fmla="*/ 3401966 w 4569687"/>
                <a:gd name="connsiteY5" fmla="*/ 943258 h 3734730"/>
                <a:gd name="connsiteX6" fmla="*/ 3444529 w 4569687"/>
                <a:gd name="connsiteY6" fmla="*/ 938967 h 3734730"/>
                <a:gd name="connsiteX7" fmla="*/ 3941882 w 4569687"/>
                <a:gd name="connsiteY7" fmla="*/ 1268635 h 3734730"/>
                <a:gd name="connsiteX8" fmla="*/ 3950232 w 4569687"/>
                <a:gd name="connsiteY8" fmla="*/ 1295533 h 3734730"/>
                <a:gd name="connsiteX9" fmla="*/ 3968452 w 4569687"/>
                <a:gd name="connsiteY9" fmla="*/ 1289878 h 3734730"/>
                <a:gd name="connsiteX10" fmla="*/ 4041773 w 4569687"/>
                <a:gd name="connsiteY10" fmla="*/ 1282486 h 3734730"/>
                <a:gd name="connsiteX11" fmla="*/ 4398197 w 4569687"/>
                <a:gd name="connsiteY11" fmla="*/ 1572980 h 3734730"/>
                <a:gd name="connsiteX12" fmla="*/ 4401113 w 4569687"/>
                <a:gd name="connsiteY12" fmla="*/ 1601912 h 3734730"/>
                <a:gd name="connsiteX13" fmla="*/ 4509768 w 4569687"/>
                <a:gd name="connsiteY13" fmla="*/ 1612865 h 3734730"/>
                <a:gd name="connsiteX14" fmla="*/ 4569687 w 4569687"/>
                <a:gd name="connsiteY14" fmla="*/ 1630661 h 3734730"/>
                <a:gd name="connsiteX15" fmla="*/ 4569687 w 4569687"/>
                <a:gd name="connsiteY15" fmla="*/ 3685776 h 3734730"/>
                <a:gd name="connsiteX16" fmla="*/ 4479175 w 4569687"/>
                <a:gd name="connsiteY16" fmla="*/ 3694900 h 3734730"/>
                <a:gd name="connsiteX17" fmla="*/ 4083674 w 4569687"/>
                <a:gd name="connsiteY17" fmla="*/ 3574092 h 3734730"/>
                <a:gd name="connsiteX18" fmla="*/ 4051094 w 4569687"/>
                <a:gd name="connsiteY18" fmla="*/ 3547210 h 3734730"/>
                <a:gd name="connsiteX19" fmla="*/ 4009782 w 4569687"/>
                <a:gd name="connsiteY19" fmla="*/ 3581295 h 3734730"/>
                <a:gd name="connsiteX20" fmla="*/ 3782104 w 4569687"/>
                <a:gd name="connsiteY20" fmla="*/ 3650841 h 3734730"/>
                <a:gd name="connsiteX21" fmla="*/ 3494159 w 4569687"/>
                <a:gd name="connsiteY21" fmla="*/ 3531570 h 3734730"/>
                <a:gd name="connsiteX22" fmla="*/ 3452428 w 4569687"/>
                <a:gd name="connsiteY22" fmla="*/ 3480992 h 3734730"/>
                <a:gd name="connsiteX23" fmla="*/ 3441126 w 4569687"/>
                <a:gd name="connsiteY23" fmla="*/ 3501813 h 3734730"/>
                <a:gd name="connsiteX24" fmla="*/ 3103456 w 4569687"/>
                <a:gd name="connsiteY24" fmla="*/ 3681351 h 3734730"/>
                <a:gd name="connsiteX25" fmla="*/ 2815511 w 4569687"/>
                <a:gd name="connsiteY25" fmla="*/ 3562080 h 3734730"/>
                <a:gd name="connsiteX26" fmla="*/ 2772231 w 4569687"/>
                <a:gd name="connsiteY26" fmla="*/ 3509625 h 3734730"/>
                <a:gd name="connsiteX27" fmla="*/ 2697608 w 4569687"/>
                <a:gd name="connsiteY27" fmla="*/ 3571194 h 3734730"/>
                <a:gd name="connsiteX28" fmla="*/ 2162552 w 4569687"/>
                <a:gd name="connsiteY28" fmla="*/ 3734631 h 3734730"/>
                <a:gd name="connsiteX29" fmla="*/ 1390478 w 4569687"/>
                <a:gd name="connsiteY29" fmla="*/ 3368488 h 3734730"/>
                <a:gd name="connsiteX30" fmla="*/ 1046262 w 4569687"/>
                <a:gd name="connsiteY30" fmla="*/ 3459623 h 3734730"/>
                <a:gd name="connsiteX31" fmla="*/ 647319 w 4569687"/>
                <a:gd name="connsiteY31" fmla="*/ 3134475 h 3734730"/>
                <a:gd name="connsiteX32" fmla="*/ 642925 w 4569687"/>
                <a:gd name="connsiteY32" fmla="*/ 3090891 h 3734730"/>
                <a:gd name="connsiteX33" fmla="*/ 634894 w 4569687"/>
                <a:gd name="connsiteY33" fmla="*/ 3098188 h 3734730"/>
                <a:gd name="connsiteX34" fmla="*/ 407216 w 4569687"/>
                <a:gd name="connsiteY34" fmla="*/ 3167734 h 3734730"/>
                <a:gd name="connsiteX35" fmla="*/ 0 w 4569687"/>
                <a:gd name="connsiteY35" fmla="*/ 2760518 h 3734730"/>
                <a:gd name="connsiteX36" fmla="*/ 407216 w 4569687"/>
                <a:gd name="connsiteY36" fmla="*/ 2353302 h 3734730"/>
                <a:gd name="connsiteX37" fmla="*/ 489284 w 4569687"/>
                <a:gd name="connsiteY37" fmla="*/ 2361575 h 3734730"/>
                <a:gd name="connsiteX38" fmla="*/ 508084 w 4569687"/>
                <a:gd name="connsiteY38" fmla="*/ 2367411 h 3734730"/>
                <a:gd name="connsiteX39" fmla="*/ 503849 w 4569687"/>
                <a:gd name="connsiteY39" fmla="*/ 2325400 h 3734730"/>
                <a:gd name="connsiteX40" fmla="*/ 1121688 w 4569687"/>
                <a:gd name="connsiteY40" fmla="*/ 1707561 h 3734730"/>
                <a:gd name="connsiteX41" fmla="*/ 1246204 w 4569687"/>
                <a:gd name="connsiteY41" fmla="*/ 1720113 h 3734730"/>
                <a:gd name="connsiteX42" fmla="*/ 1284356 w 4569687"/>
                <a:gd name="connsiteY42" fmla="*/ 1731957 h 3734730"/>
                <a:gd name="connsiteX43" fmla="*/ 1305976 w 4569687"/>
                <a:gd name="connsiteY43" fmla="*/ 1705754 h 3734730"/>
                <a:gd name="connsiteX44" fmla="*/ 1742854 w 4569687"/>
                <a:gd name="connsiteY44" fmla="*/ 1524793 h 3734730"/>
                <a:gd name="connsiteX45" fmla="*/ 1760288 w 4569687"/>
                <a:gd name="connsiteY45" fmla="*/ 1526551 h 3734730"/>
                <a:gd name="connsiteX46" fmla="*/ 1748032 w 4569687"/>
                <a:gd name="connsiteY46" fmla="*/ 1487068 h 3734730"/>
                <a:gd name="connsiteX47" fmla="*/ 1742854 w 4569687"/>
                <a:gd name="connsiteY47" fmla="*/ 1435701 h 3734730"/>
                <a:gd name="connsiteX48" fmla="*/ 1946367 w 4569687"/>
                <a:gd name="connsiteY48" fmla="*/ 1185999 h 3734730"/>
                <a:gd name="connsiteX49" fmla="*/ 1956892 w 4569687"/>
                <a:gd name="connsiteY49" fmla="*/ 1184938 h 3734730"/>
                <a:gd name="connsiteX50" fmla="*/ 1963928 w 4569687"/>
                <a:gd name="connsiteY50" fmla="*/ 1115143 h 3734730"/>
                <a:gd name="connsiteX51" fmla="*/ 2450363 w 4569687"/>
                <a:gd name="connsiteY51" fmla="*/ 718687 h 3734730"/>
                <a:gd name="connsiteX52" fmla="*/ 2520904 w 4569687"/>
                <a:gd name="connsiteY52" fmla="*/ 725798 h 3734730"/>
                <a:gd name="connsiteX53" fmla="*/ 2611712 w 4569687"/>
                <a:gd name="connsiteY53" fmla="*/ 0 h 3734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4569687" h="3734730">
                  <a:moveTo>
                    <a:pt x="2611712" y="0"/>
                  </a:moveTo>
                  <a:lnTo>
                    <a:pt x="2927539" y="0"/>
                  </a:lnTo>
                  <a:lnTo>
                    <a:pt x="3010471" y="662843"/>
                  </a:lnTo>
                  <a:lnTo>
                    <a:pt x="3062414" y="672782"/>
                  </a:lnTo>
                  <a:cubicBezTo>
                    <a:pt x="3191764" y="706062"/>
                    <a:pt x="3302353" y="786083"/>
                    <a:pt x="3375104" y="893768"/>
                  </a:cubicBezTo>
                  <a:lnTo>
                    <a:pt x="3401966" y="943258"/>
                  </a:lnTo>
                  <a:lnTo>
                    <a:pt x="3444529" y="938967"/>
                  </a:lnTo>
                  <a:cubicBezTo>
                    <a:pt x="3668109" y="938967"/>
                    <a:pt x="3859940" y="1074903"/>
                    <a:pt x="3941882" y="1268635"/>
                  </a:cubicBezTo>
                  <a:lnTo>
                    <a:pt x="3950232" y="1295533"/>
                  </a:lnTo>
                  <a:lnTo>
                    <a:pt x="3968452" y="1289878"/>
                  </a:lnTo>
                  <a:cubicBezTo>
                    <a:pt x="3992135" y="1285031"/>
                    <a:pt x="4016657" y="1282486"/>
                    <a:pt x="4041773" y="1282486"/>
                  </a:cubicBezTo>
                  <a:cubicBezTo>
                    <a:pt x="4217586" y="1282486"/>
                    <a:pt x="4364272" y="1407196"/>
                    <a:pt x="4398197" y="1572980"/>
                  </a:cubicBezTo>
                  <a:lnTo>
                    <a:pt x="4401113" y="1601912"/>
                  </a:lnTo>
                  <a:lnTo>
                    <a:pt x="4509768" y="1612865"/>
                  </a:lnTo>
                  <a:lnTo>
                    <a:pt x="4569687" y="1630661"/>
                  </a:lnTo>
                  <a:lnTo>
                    <a:pt x="4569687" y="3685776"/>
                  </a:lnTo>
                  <a:lnTo>
                    <a:pt x="4479175" y="3694900"/>
                  </a:lnTo>
                  <a:cubicBezTo>
                    <a:pt x="4332673" y="3694900"/>
                    <a:pt x="4196572" y="3650364"/>
                    <a:pt x="4083674" y="3574092"/>
                  </a:cubicBezTo>
                  <a:lnTo>
                    <a:pt x="4051094" y="3547210"/>
                  </a:lnTo>
                  <a:lnTo>
                    <a:pt x="4009782" y="3581295"/>
                  </a:lnTo>
                  <a:cubicBezTo>
                    <a:pt x="3944790" y="3625203"/>
                    <a:pt x="3866441" y="3650841"/>
                    <a:pt x="3782104" y="3650841"/>
                  </a:cubicBezTo>
                  <a:cubicBezTo>
                    <a:pt x="3669655" y="3650841"/>
                    <a:pt x="3567851" y="3605262"/>
                    <a:pt x="3494159" y="3531570"/>
                  </a:cubicBezTo>
                  <a:lnTo>
                    <a:pt x="3452428" y="3480992"/>
                  </a:lnTo>
                  <a:lnTo>
                    <a:pt x="3441126" y="3501813"/>
                  </a:lnTo>
                  <a:cubicBezTo>
                    <a:pt x="3367946" y="3610134"/>
                    <a:pt x="3244018" y="3681351"/>
                    <a:pt x="3103456" y="3681351"/>
                  </a:cubicBezTo>
                  <a:cubicBezTo>
                    <a:pt x="2991007" y="3681351"/>
                    <a:pt x="2889203" y="3635772"/>
                    <a:pt x="2815511" y="3562080"/>
                  </a:cubicBezTo>
                  <a:lnTo>
                    <a:pt x="2772231" y="3509625"/>
                  </a:lnTo>
                  <a:lnTo>
                    <a:pt x="2697608" y="3571194"/>
                  </a:lnTo>
                  <a:cubicBezTo>
                    <a:pt x="2544873" y="3674380"/>
                    <a:pt x="2382991" y="3737583"/>
                    <a:pt x="2162552" y="3734631"/>
                  </a:cubicBezTo>
                  <a:cubicBezTo>
                    <a:pt x="1740716" y="3728982"/>
                    <a:pt x="1534323" y="3547967"/>
                    <a:pt x="1390478" y="3368488"/>
                  </a:cubicBezTo>
                  <a:cubicBezTo>
                    <a:pt x="1316786" y="3442180"/>
                    <a:pt x="1170122" y="3498625"/>
                    <a:pt x="1046262" y="3459623"/>
                  </a:cubicBezTo>
                  <a:cubicBezTo>
                    <a:pt x="922402" y="3420621"/>
                    <a:pt x="685290" y="3320037"/>
                    <a:pt x="647319" y="3134475"/>
                  </a:cubicBezTo>
                  <a:lnTo>
                    <a:pt x="642925" y="3090891"/>
                  </a:lnTo>
                  <a:lnTo>
                    <a:pt x="634894" y="3098188"/>
                  </a:lnTo>
                  <a:cubicBezTo>
                    <a:pt x="569902" y="3142096"/>
                    <a:pt x="491553" y="3167734"/>
                    <a:pt x="407216" y="3167734"/>
                  </a:cubicBezTo>
                  <a:cubicBezTo>
                    <a:pt x="182317" y="3167734"/>
                    <a:pt x="0" y="2985417"/>
                    <a:pt x="0" y="2760518"/>
                  </a:cubicBezTo>
                  <a:cubicBezTo>
                    <a:pt x="0" y="2535619"/>
                    <a:pt x="182317" y="2353302"/>
                    <a:pt x="407216" y="2353302"/>
                  </a:cubicBezTo>
                  <a:cubicBezTo>
                    <a:pt x="435328" y="2353302"/>
                    <a:pt x="462775" y="2356151"/>
                    <a:pt x="489284" y="2361575"/>
                  </a:cubicBezTo>
                  <a:lnTo>
                    <a:pt x="508084" y="2367411"/>
                  </a:lnTo>
                  <a:lnTo>
                    <a:pt x="503849" y="2325400"/>
                  </a:lnTo>
                  <a:cubicBezTo>
                    <a:pt x="503849" y="1984177"/>
                    <a:pt x="780465" y="1707561"/>
                    <a:pt x="1121688" y="1707561"/>
                  </a:cubicBezTo>
                  <a:cubicBezTo>
                    <a:pt x="1164341" y="1707561"/>
                    <a:pt x="1205984" y="1711883"/>
                    <a:pt x="1246204" y="1720113"/>
                  </a:cubicBezTo>
                  <a:lnTo>
                    <a:pt x="1284356" y="1731957"/>
                  </a:lnTo>
                  <a:lnTo>
                    <a:pt x="1305976" y="1705754"/>
                  </a:lnTo>
                  <a:cubicBezTo>
                    <a:pt x="1417783" y="1593947"/>
                    <a:pt x="1572242" y="1524793"/>
                    <a:pt x="1742854" y="1524793"/>
                  </a:cubicBezTo>
                  <a:lnTo>
                    <a:pt x="1760288" y="1526551"/>
                  </a:lnTo>
                  <a:lnTo>
                    <a:pt x="1748032" y="1487068"/>
                  </a:lnTo>
                  <a:cubicBezTo>
                    <a:pt x="1744637" y="1470476"/>
                    <a:pt x="1742854" y="1453297"/>
                    <a:pt x="1742854" y="1435701"/>
                  </a:cubicBezTo>
                  <a:cubicBezTo>
                    <a:pt x="1742854" y="1312531"/>
                    <a:pt x="1830222" y="1209766"/>
                    <a:pt x="1946367" y="1185999"/>
                  </a:cubicBezTo>
                  <a:lnTo>
                    <a:pt x="1956892" y="1184938"/>
                  </a:lnTo>
                  <a:lnTo>
                    <a:pt x="1963928" y="1115143"/>
                  </a:lnTo>
                  <a:cubicBezTo>
                    <a:pt x="2010227" y="888886"/>
                    <a:pt x="2210419" y="718687"/>
                    <a:pt x="2450363" y="718687"/>
                  </a:cubicBezTo>
                  <a:lnTo>
                    <a:pt x="2520904" y="725798"/>
                  </a:lnTo>
                  <a:lnTo>
                    <a:pt x="261171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8" name="그룹 7">
              <a:extLst>
                <a:ext uri="{FF2B5EF4-FFF2-40B4-BE49-F238E27FC236}">
                  <a16:creationId xmlns:a16="http://schemas.microsoft.com/office/drawing/2014/main" id="{D0429EA9-A20D-4800-80F6-48970138B795}"/>
                </a:ext>
              </a:extLst>
            </p:cNvPr>
            <p:cNvGrpSpPr/>
            <p:nvPr userDrawn="1"/>
          </p:nvGrpSpPr>
          <p:grpSpPr>
            <a:xfrm>
              <a:off x="6992136" y="387072"/>
              <a:ext cx="704897" cy="1355021"/>
              <a:chOff x="5304862" y="-789923"/>
              <a:chExt cx="645890" cy="1241591"/>
            </a:xfrm>
          </p:grpSpPr>
          <p:grpSp>
            <p:nvGrpSpPr>
              <p:cNvPr id="9" name="그룹 8">
                <a:extLst>
                  <a:ext uri="{FF2B5EF4-FFF2-40B4-BE49-F238E27FC236}">
                    <a16:creationId xmlns:a16="http://schemas.microsoft.com/office/drawing/2014/main" id="{4817FF4C-CE41-4E26-9FB9-CB745F3234F3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16" name="이등변 삼각형 49">
                  <a:extLst>
                    <a:ext uri="{FF2B5EF4-FFF2-40B4-BE49-F238E27FC236}">
                      <a16:creationId xmlns:a16="http://schemas.microsoft.com/office/drawing/2014/main" id="{688B8353-32F5-4D6E-81D9-D597B60FA9D3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17" name="자유형: 도형 16">
                  <a:extLst>
                    <a:ext uri="{FF2B5EF4-FFF2-40B4-BE49-F238E27FC236}">
                      <a16:creationId xmlns:a16="http://schemas.microsoft.com/office/drawing/2014/main" id="{155478D4-44EA-48AE-860F-E368AD673D03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" name="자유형: 도형 17">
                  <a:extLst>
                    <a:ext uri="{FF2B5EF4-FFF2-40B4-BE49-F238E27FC236}">
                      <a16:creationId xmlns:a16="http://schemas.microsoft.com/office/drawing/2014/main" id="{1861CCC0-CB32-42D2-947D-1907817DDDAE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" name="타원 11">
                <a:extLst>
                  <a:ext uri="{FF2B5EF4-FFF2-40B4-BE49-F238E27FC236}">
                    <a16:creationId xmlns:a16="http://schemas.microsoft.com/office/drawing/2014/main" id="{E3ED5D5D-DC92-4BF6-B431-CE8E43382FD0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직사각형 12">
                <a:extLst>
                  <a:ext uri="{FF2B5EF4-FFF2-40B4-BE49-F238E27FC236}">
                    <a16:creationId xmlns:a16="http://schemas.microsoft.com/office/drawing/2014/main" id="{57F372C6-9816-462E-83F5-DFD56E8AF164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자유형: 도형 13">
                <a:extLst>
                  <a:ext uri="{FF2B5EF4-FFF2-40B4-BE49-F238E27FC236}">
                    <a16:creationId xmlns:a16="http://schemas.microsoft.com/office/drawing/2014/main" id="{F07321F0-763D-431A-87E5-1BD5F333CAE1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자유형: 도형 14">
                <a:extLst>
                  <a:ext uri="{FF2B5EF4-FFF2-40B4-BE49-F238E27FC236}">
                    <a16:creationId xmlns:a16="http://schemas.microsoft.com/office/drawing/2014/main" id="{D39A1E25-A8B6-4EE4-8AC8-D262A0C0D580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141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>
            <a:extLst>
              <a:ext uri="{FF2B5EF4-FFF2-40B4-BE49-F238E27FC236}">
                <a16:creationId xmlns:a16="http://schemas.microsoft.com/office/drawing/2014/main" id="{46628553-F51C-4CE7-A3A6-AB374655DC97}"/>
              </a:ext>
            </a:extLst>
          </p:cNvPr>
          <p:cNvGrpSpPr/>
          <p:nvPr userDrawn="1"/>
        </p:nvGrpSpPr>
        <p:grpSpPr>
          <a:xfrm>
            <a:off x="786525" y="1114965"/>
            <a:ext cx="2320819" cy="2728174"/>
            <a:chOff x="5364088" y="1450891"/>
            <a:chExt cx="2320819" cy="2728174"/>
          </a:xfrm>
        </p:grpSpPr>
        <p:sp>
          <p:nvSpPr>
            <p:cNvPr id="22" name="자유형: 도형 21">
              <a:extLst>
                <a:ext uri="{FF2B5EF4-FFF2-40B4-BE49-F238E27FC236}">
                  <a16:creationId xmlns:a16="http://schemas.microsoft.com/office/drawing/2014/main" id="{B5880087-04C4-411C-AEAA-74B23548761F}"/>
                </a:ext>
              </a:extLst>
            </p:cNvPr>
            <p:cNvSpPr/>
            <p:nvPr userDrawn="1"/>
          </p:nvSpPr>
          <p:spPr>
            <a:xfrm>
              <a:off x="5399290" y="2150906"/>
              <a:ext cx="2261257" cy="2028159"/>
            </a:xfrm>
            <a:custGeom>
              <a:avLst/>
              <a:gdLst>
                <a:gd name="connsiteX0" fmla="*/ 1012851 w 2261257"/>
                <a:gd name="connsiteY0" fmla="*/ 0 h 2028159"/>
                <a:gd name="connsiteX1" fmla="*/ 1226850 w 2261257"/>
                <a:gd name="connsiteY1" fmla="*/ 0 h 2028159"/>
                <a:gd name="connsiteX2" fmla="*/ 1283043 w 2261257"/>
                <a:gd name="connsiteY2" fmla="*/ 449131 h 2028159"/>
                <a:gd name="connsiteX3" fmla="*/ 1318239 w 2261257"/>
                <a:gd name="connsiteY3" fmla="*/ 455866 h 2028159"/>
                <a:gd name="connsiteX4" fmla="*/ 1530113 w 2261257"/>
                <a:gd name="connsiteY4" fmla="*/ 605602 h 2028159"/>
                <a:gd name="connsiteX5" fmla="*/ 1548314 w 2261257"/>
                <a:gd name="connsiteY5" fmla="*/ 639136 h 2028159"/>
                <a:gd name="connsiteX6" fmla="*/ 1577154 w 2261257"/>
                <a:gd name="connsiteY6" fmla="*/ 636229 h 2028159"/>
                <a:gd name="connsiteX7" fmla="*/ 1914152 w 2261257"/>
                <a:gd name="connsiteY7" fmla="*/ 859606 h 2028159"/>
                <a:gd name="connsiteX8" fmla="*/ 1919810 w 2261257"/>
                <a:gd name="connsiteY8" fmla="*/ 877832 h 2028159"/>
                <a:gd name="connsiteX9" fmla="*/ 1932155 w 2261257"/>
                <a:gd name="connsiteY9" fmla="*/ 874000 h 2028159"/>
                <a:gd name="connsiteX10" fmla="*/ 1981836 w 2261257"/>
                <a:gd name="connsiteY10" fmla="*/ 868991 h 2028159"/>
                <a:gd name="connsiteX11" fmla="*/ 2223343 w 2261257"/>
                <a:gd name="connsiteY11" fmla="*/ 1065825 h 2028159"/>
                <a:gd name="connsiteX12" fmla="*/ 2225319 w 2261257"/>
                <a:gd name="connsiteY12" fmla="*/ 1085429 h 2028159"/>
                <a:gd name="connsiteX13" fmla="*/ 2261257 w 2261257"/>
                <a:gd name="connsiteY13" fmla="*/ 1089052 h 2028159"/>
                <a:gd name="connsiteX14" fmla="*/ 2259340 w 2261257"/>
                <a:gd name="connsiteY14" fmla="*/ 1101612 h 2028159"/>
                <a:gd name="connsiteX15" fmla="*/ 1122505 w 2261257"/>
                <a:gd name="connsiteY15" fmla="*/ 2028159 h 2028159"/>
                <a:gd name="connsiteX16" fmla="*/ 14265 w 2261257"/>
                <a:gd name="connsiteY16" fmla="*/ 1212820 h 2028159"/>
                <a:gd name="connsiteX17" fmla="*/ 0 w 2261257"/>
                <a:gd name="connsiteY17" fmla="*/ 1157341 h 2028159"/>
                <a:gd name="connsiteX18" fmla="*/ 3235 w 2261257"/>
                <a:gd name="connsiteY18" fmla="*/ 1157015 h 2028159"/>
                <a:gd name="connsiteX19" fmla="*/ 87605 w 2261257"/>
                <a:gd name="connsiteY19" fmla="*/ 1165520 h 2028159"/>
                <a:gd name="connsiteX20" fmla="*/ 113456 w 2261257"/>
                <a:gd name="connsiteY20" fmla="*/ 1173545 h 2028159"/>
                <a:gd name="connsiteX21" fmla="*/ 128106 w 2261257"/>
                <a:gd name="connsiteY21" fmla="*/ 1155791 h 2028159"/>
                <a:gd name="connsiteX22" fmla="*/ 424127 w 2261257"/>
                <a:gd name="connsiteY22" fmla="*/ 1033175 h 2028159"/>
                <a:gd name="connsiteX23" fmla="*/ 435940 w 2261257"/>
                <a:gd name="connsiteY23" fmla="*/ 1034366 h 2028159"/>
                <a:gd name="connsiteX24" fmla="*/ 427636 w 2261257"/>
                <a:gd name="connsiteY24" fmla="*/ 1007613 h 2028159"/>
                <a:gd name="connsiteX25" fmla="*/ 424127 w 2261257"/>
                <a:gd name="connsiteY25" fmla="*/ 972807 h 2028159"/>
                <a:gd name="connsiteX26" fmla="*/ 562024 w 2261257"/>
                <a:gd name="connsiteY26" fmla="*/ 803613 h 2028159"/>
                <a:gd name="connsiteX27" fmla="*/ 569156 w 2261257"/>
                <a:gd name="connsiteY27" fmla="*/ 802894 h 2028159"/>
                <a:gd name="connsiteX28" fmla="*/ 573923 w 2261257"/>
                <a:gd name="connsiteY28" fmla="*/ 755602 h 2028159"/>
                <a:gd name="connsiteX29" fmla="*/ 903523 w 2261257"/>
                <a:gd name="connsiteY29" fmla="*/ 486970 h 2028159"/>
                <a:gd name="connsiteX30" fmla="*/ 951321 w 2261257"/>
                <a:gd name="connsiteY30" fmla="*/ 491789 h 2028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261257" h="2028159">
                  <a:moveTo>
                    <a:pt x="1012851" y="0"/>
                  </a:moveTo>
                  <a:lnTo>
                    <a:pt x="1226850" y="0"/>
                  </a:lnTo>
                  <a:lnTo>
                    <a:pt x="1283043" y="449131"/>
                  </a:lnTo>
                  <a:lnTo>
                    <a:pt x="1318239" y="455866"/>
                  </a:lnTo>
                  <a:cubicBezTo>
                    <a:pt x="1405884" y="478416"/>
                    <a:pt x="1480818" y="532637"/>
                    <a:pt x="1530113" y="605602"/>
                  </a:cubicBezTo>
                  <a:lnTo>
                    <a:pt x="1548314" y="639136"/>
                  </a:lnTo>
                  <a:lnTo>
                    <a:pt x="1577154" y="636229"/>
                  </a:lnTo>
                  <a:cubicBezTo>
                    <a:pt x="1728648" y="636229"/>
                    <a:pt x="1858629" y="728337"/>
                    <a:pt x="1914152" y="859606"/>
                  </a:cubicBezTo>
                  <a:lnTo>
                    <a:pt x="1919810" y="877832"/>
                  </a:lnTo>
                  <a:lnTo>
                    <a:pt x="1932155" y="874000"/>
                  </a:lnTo>
                  <a:cubicBezTo>
                    <a:pt x="1948202" y="870716"/>
                    <a:pt x="1964818" y="868991"/>
                    <a:pt x="1981836" y="868991"/>
                  </a:cubicBezTo>
                  <a:cubicBezTo>
                    <a:pt x="2100964" y="868991"/>
                    <a:pt x="2200356" y="953493"/>
                    <a:pt x="2223343" y="1065825"/>
                  </a:cubicBezTo>
                  <a:lnTo>
                    <a:pt x="2225319" y="1085429"/>
                  </a:lnTo>
                  <a:lnTo>
                    <a:pt x="2261257" y="1089052"/>
                  </a:lnTo>
                  <a:lnTo>
                    <a:pt x="2259340" y="1101612"/>
                  </a:lnTo>
                  <a:cubicBezTo>
                    <a:pt x="2151136" y="1630392"/>
                    <a:pt x="1683273" y="2028159"/>
                    <a:pt x="1122505" y="2028159"/>
                  </a:cubicBezTo>
                  <a:cubicBezTo>
                    <a:pt x="601793" y="2028159"/>
                    <a:pt x="161186" y="1685186"/>
                    <a:pt x="14265" y="1212820"/>
                  </a:cubicBezTo>
                  <a:lnTo>
                    <a:pt x="0" y="1157341"/>
                  </a:lnTo>
                  <a:lnTo>
                    <a:pt x="3235" y="1157015"/>
                  </a:lnTo>
                  <a:cubicBezTo>
                    <a:pt x="32136" y="1157015"/>
                    <a:pt x="60353" y="1159944"/>
                    <a:pt x="87605" y="1165520"/>
                  </a:cubicBezTo>
                  <a:lnTo>
                    <a:pt x="113456" y="1173545"/>
                  </a:lnTo>
                  <a:lnTo>
                    <a:pt x="128106" y="1155791"/>
                  </a:lnTo>
                  <a:cubicBezTo>
                    <a:pt x="203864" y="1080032"/>
                    <a:pt x="308523" y="1033175"/>
                    <a:pt x="424127" y="1033175"/>
                  </a:cubicBezTo>
                  <a:lnTo>
                    <a:pt x="435940" y="1034366"/>
                  </a:lnTo>
                  <a:lnTo>
                    <a:pt x="427636" y="1007613"/>
                  </a:lnTo>
                  <a:cubicBezTo>
                    <a:pt x="425335" y="996370"/>
                    <a:pt x="424127" y="984730"/>
                    <a:pt x="424127" y="972807"/>
                  </a:cubicBezTo>
                  <a:cubicBezTo>
                    <a:pt x="424127" y="889349"/>
                    <a:pt x="483326" y="819717"/>
                    <a:pt x="562024" y="803613"/>
                  </a:cubicBezTo>
                  <a:lnTo>
                    <a:pt x="569156" y="802894"/>
                  </a:lnTo>
                  <a:lnTo>
                    <a:pt x="573923" y="755602"/>
                  </a:lnTo>
                  <a:cubicBezTo>
                    <a:pt x="605295" y="602294"/>
                    <a:pt x="740941" y="486970"/>
                    <a:pt x="903523" y="486970"/>
                  </a:cubicBezTo>
                  <a:lnTo>
                    <a:pt x="951321" y="49178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" name="타원 2">
              <a:extLst>
                <a:ext uri="{FF2B5EF4-FFF2-40B4-BE49-F238E27FC236}">
                  <a16:creationId xmlns:a16="http://schemas.microsoft.com/office/drawing/2014/main" id="{7EF498E6-9850-42A0-8643-E6250BB46DE0}"/>
                </a:ext>
              </a:extLst>
            </p:cNvPr>
            <p:cNvSpPr/>
            <p:nvPr userDrawn="1"/>
          </p:nvSpPr>
          <p:spPr>
            <a:xfrm>
              <a:off x="5364088" y="1858246"/>
              <a:ext cx="2320819" cy="2320819"/>
            </a:xfrm>
            <a:prstGeom prst="ellipse">
              <a:avLst/>
            </a:prstGeom>
            <a:noFill/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8" name="그룹 7">
              <a:extLst>
                <a:ext uri="{FF2B5EF4-FFF2-40B4-BE49-F238E27FC236}">
                  <a16:creationId xmlns:a16="http://schemas.microsoft.com/office/drawing/2014/main" id="{AF789A84-B899-484F-ADA6-1B784064DB8A}"/>
                </a:ext>
              </a:extLst>
            </p:cNvPr>
            <p:cNvGrpSpPr/>
            <p:nvPr userDrawn="1"/>
          </p:nvGrpSpPr>
          <p:grpSpPr>
            <a:xfrm>
              <a:off x="6280305" y="1450891"/>
              <a:ext cx="477626" cy="918140"/>
              <a:chOff x="5304862" y="-789923"/>
              <a:chExt cx="645890" cy="1241591"/>
            </a:xfrm>
          </p:grpSpPr>
          <p:grpSp>
            <p:nvGrpSpPr>
              <p:cNvPr id="9" name="그룹 8">
                <a:extLst>
                  <a:ext uri="{FF2B5EF4-FFF2-40B4-BE49-F238E27FC236}">
                    <a16:creationId xmlns:a16="http://schemas.microsoft.com/office/drawing/2014/main" id="{6DDA03B1-B885-4EB8-9AC5-617A33E28AA0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16" name="이등변 삼각형 49">
                  <a:extLst>
                    <a:ext uri="{FF2B5EF4-FFF2-40B4-BE49-F238E27FC236}">
                      <a16:creationId xmlns:a16="http://schemas.microsoft.com/office/drawing/2014/main" id="{50824863-8B90-4264-9AEB-19AE04C9A70D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17" name="자유형: 도형 16">
                  <a:extLst>
                    <a:ext uri="{FF2B5EF4-FFF2-40B4-BE49-F238E27FC236}">
                      <a16:creationId xmlns:a16="http://schemas.microsoft.com/office/drawing/2014/main" id="{3B003EFC-13D2-4BB4-8625-D6DD1D26689C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" name="자유형: 도형 17">
                  <a:extLst>
                    <a:ext uri="{FF2B5EF4-FFF2-40B4-BE49-F238E27FC236}">
                      <a16:creationId xmlns:a16="http://schemas.microsoft.com/office/drawing/2014/main" id="{639551A5-A416-4935-A4CA-A8FCF74BAE6A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" name="타원 11">
                <a:extLst>
                  <a:ext uri="{FF2B5EF4-FFF2-40B4-BE49-F238E27FC236}">
                    <a16:creationId xmlns:a16="http://schemas.microsoft.com/office/drawing/2014/main" id="{A0F64586-2454-49D0-905D-B01E2B155554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직사각형 12">
                <a:extLst>
                  <a:ext uri="{FF2B5EF4-FFF2-40B4-BE49-F238E27FC236}">
                    <a16:creationId xmlns:a16="http://schemas.microsoft.com/office/drawing/2014/main" id="{90010C14-1AD7-40EC-9EFB-091EB548BC40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자유형: 도형 13">
                <a:extLst>
                  <a:ext uri="{FF2B5EF4-FFF2-40B4-BE49-F238E27FC236}">
                    <a16:creationId xmlns:a16="http://schemas.microsoft.com/office/drawing/2014/main" id="{54B0A336-7C2F-4F98-ABF5-299D91E12C13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자유형: 도형 14">
                <a:extLst>
                  <a:ext uri="{FF2B5EF4-FFF2-40B4-BE49-F238E27FC236}">
                    <a16:creationId xmlns:a16="http://schemas.microsoft.com/office/drawing/2014/main" id="{2528A48D-D724-4DF8-B31C-D26E111E5960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Rectangle 1"/>
          <p:cNvSpPr/>
          <p:nvPr userDrawn="1"/>
        </p:nvSpPr>
        <p:spPr>
          <a:xfrm>
            <a:off x="3851920" y="1895103"/>
            <a:ext cx="5292080" cy="13681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125084" y="2154560"/>
            <a:ext cx="501891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125084" y="2730624"/>
            <a:ext cx="501891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688038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sic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2987824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411510"/>
            <a:ext cx="2303282" cy="136815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1779662"/>
            <a:ext cx="2303282" cy="50405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27" name="그룹 26">
            <a:extLst>
              <a:ext uri="{FF2B5EF4-FFF2-40B4-BE49-F238E27FC236}">
                <a16:creationId xmlns:a16="http://schemas.microsoft.com/office/drawing/2014/main" id="{C5AC382A-C3B5-4BE0-B805-8F9094AFD7DC}"/>
              </a:ext>
            </a:extLst>
          </p:cNvPr>
          <p:cNvGrpSpPr/>
          <p:nvPr userDrawn="1"/>
        </p:nvGrpSpPr>
        <p:grpSpPr>
          <a:xfrm>
            <a:off x="0" y="2571749"/>
            <a:ext cx="2984923" cy="2571751"/>
            <a:chOff x="0" y="2571749"/>
            <a:chExt cx="2984923" cy="2571751"/>
          </a:xfrm>
        </p:grpSpPr>
        <p:grpSp>
          <p:nvGrpSpPr>
            <p:cNvPr id="6" name="Group 5"/>
            <p:cNvGrpSpPr/>
            <p:nvPr userDrawn="1"/>
          </p:nvGrpSpPr>
          <p:grpSpPr>
            <a:xfrm>
              <a:off x="0" y="4032469"/>
              <a:ext cx="2984923" cy="1111031"/>
              <a:chOff x="0" y="4032469"/>
              <a:chExt cx="2984923" cy="1111031"/>
            </a:xfrm>
          </p:grpSpPr>
          <p:sp>
            <p:nvSpPr>
              <p:cNvPr id="2" name="Rectangle 1"/>
              <p:cNvSpPr/>
              <p:nvPr userDrawn="1"/>
            </p:nvSpPr>
            <p:spPr>
              <a:xfrm>
                <a:off x="2527176" y="4443958"/>
                <a:ext cx="457200" cy="69954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" name="Oval 2"/>
              <p:cNvSpPr/>
              <p:nvPr userDrawn="1"/>
            </p:nvSpPr>
            <p:spPr>
              <a:xfrm>
                <a:off x="2128455" y="4032469"/>
                <a:ext cx="856468" cy="85646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Rectangle 7"/>
              <p:cNvSpPr/>
              <p:nvPr userDrawn="1"/>
            </p:nvSpPr>
            <p:spPr>
              <a:xfrm>
                <a:off x="0" y="4363963"/>
                <a:ext cx="449249" cy="77953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Oval 8"/>
              <p:cNvSpPr/>
              <p:nvPr userDrawn="1"/>
            </p:nvSpPr>
            <p:spPr>
              <a:xfrm>
                <a:off x="0" y="4117025"/>
                <a:ext cx="457200" cy="4572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6" name="자유형: 도형 25">
              <a:extLst>
                <a:ext uri="{FF2B5EF4-FFF2-40B4-BE49-F238E27FC236}">
                  <a16:creationId xmlns:a16="http://schemas.microsoft.com/office/drawing/2014/main" id="{A909D931-338B-4F68-B73A-DDF2CA17DD12}"/>
                </a:ext>
              </a:extLst>
            </p:cNvPr>
            <p:cNvSpPr/>
            <p:nvPr userDrawn="1"/>
          </p:nvSpPr>
          <p:spPr>
            <a:xfrm>
              <a:off x="0" y="3170955"/>
              <a:ext cx="2544134" cy="1972545"/>
            </a:xfrm>
            <a:custGeom>
              <a:avLst/>
              <a:gdLst>
                <a:gd name="connsiteX0" fmla="*/ 1395974 w 2544134"/>
                <a:gd name="connsiteY0" fmla="*/ 0 h 1972545"/>
                <a:gd name="connsiteX1" fmla="*/ 1581175 w 2544134"/>
                <a:gd name="connsiteY1" fmla="*/ 0 h 1972545"/>
                <a:gd name="connsiteX2" fmla="*/ 1629807 w 2544134"/>
                <a:gd name="connsiteY2" fmla="*/ 388693 h 1972545"/>
                <a:gd name="connsiteX3" fmla="*/ 1660266 w 2544134"/>
                <a:gd name="connsiteY3" fmla="*/ 394521 h 1972545"/>
                <a:gd name="connsiteX4" fmla="*/ 1843628 w 2544134"/>
                <a:gd name="connsiteY4" fmla="*/ 524107 h 1972545"/>
                <a:gd name="connsiteX5" fmla="*/ 1859380 w 2544134"/>
                <a:gd name="connsiteY5" fmla="*/ 553128 h 1972545"/>
                <a:gd name="connsiteX6" fmla="*/ 1884339 w 2544134"/>
                <a:gd name="connsiteY6" fmla="*/ 550612 h 1972545"/>
                <a:gd name="connsiteX7" fmla="*/ 2175988 w 2544134"/>
                <a:gd name="connsiteY7" fmla="*/ 743930 h 1972545"/>
                <a:gd name="connsiteX8" fmla="*/ 2180885 w 2544134"/>
                <a:gd name="connsiteY8" fmla="*/ 759703 h 1972545"/>
                <a:gd name="connsiteX9" fmla="*/ 2191569 w 2544134"/>
                <a:gd name="connsiteY9" fmla="*/ 756387 h 1972545"/>
                <a:gd name="connsiteX10" fmla="*/ 2234564 w 2544134"/>
                <a:gd name="connsiteY10" fmla="*/ 752052 h 1972545"/>
                <a:gd name="connsiteX11" fmla="*/ 2443572 w 2544134"/>
                <a:gd name="connsiteY11" fmla="*/ 922399 h 1972545"/>
                <a:gd name="connsiteX12" fmla="*/ 2445282 w 2544134"/>
                <a:gd name="connsiteY12" fmla="*/ 939364 h 1972545"/>
                <a:gd name="connsiteX13" fmla="*/ 2508998 w 2544134"/>
                <a:gd name="connsiteY13" fmla="*/ 945787 h 1972545"/>
                <a:gd name="connsiteX14" fmla="*/ 2544134 w 2544134"/>
                <a:gd name="connsiteY14" fmla="*/ 956223 h 1972545"/>
                <a:gd name="connsiteX15" fmla="*/ 2544134 w 2544134"/>
                <a:gd name="connsiteY15" fmla="*/ 1972545 h 1972545"/>
                <a:gd name="connsiteX16" fmla="*/ 354884 w 2544134"/>
                <a:gd name="connsiteY16" fmla="*/ 1972545 h 1972545"/>
                <a:gd name="connsiteX17" fmla="*/ 342134 w 2544134"/>
                <a:gd name="connsiteY17" fmla="*/ 1965625 h 1972545"/>
                <a:gd name="connsiteX18" fmla="*/ 244050 w 2544134"/>
                <a:gd name="connsiteY18" fmla="*/ 1838062 h 1972545"/>
                <a:gd name="connsiteX19" fmla="*/ 241474 w 2544134"/>
                <a:gd name="connsiteY19" fmla="*/ 1812505 h 1972545"/>
                <a:gd name="connsiteX20" fmla="*/ 236764 w 2544134"/>
                <a:gd name="connsiteY20" fmla="*/ 1816784 h 1972545"/>
                <a:gd name="connsiteX21" fmla="*/ 103253 w 2544134"/>
                <a:gd name="connsiteY21" fmla="*/ 1857566 h 1972545"/>
                <a:gd name="connsiteX22" fmla="*/ 10304 w 2544134"/>
                <a:gd name="connsiteY22" fmla="*/ 1838801 h 1972545"/>
                <a:gd name="connsiteX23" fmla="*/ 0 w 2544134"/>
                <a:gd name="connsiteY23" fmla="*/ 1833208 h 1972545"/>
                <a:gd name="connsiteX24" fmla="*/ 0 w 2544134"/>
                <a:gd name="connsiteY24" fmla="*/ 1404340 h 1972545"/>
                <a:gd name="connsiteX25" fmla="*/ 10304 w 2544134"/>
                <a:gd name="connsiteY25" fmla="*/ 1398747 h 1972545"/>
                <a:gd name="connsiteX26" fmla="*/ 103253 w 2544134"/>
                <a:gd name="connsiteY26" fmla="*/ 1379981 h 1972545"/>
                <a:gd name="connsiteX27" fmla="*/ 151378 w 2544134"/>
                <a:gd name="connsiteY27" fmla="*/ 1384832 h 1972545"/>
                <a:gd name="connsiteX28" fmla="*/ 162402 w 2544134"/>
                <a:gd name="connsiteY28" fmla="*/ 1388255 h 1972545"/>
                <a:gd name="connsiteX29" fmla="*/ 159919 w 2544134"/>
                <a:gd name="connsiteY29" fmla="*/ 1363619 h 1972545"/>
                <a:gd name="connsiteX30" fmla="*/ 522221 w 2544134"/>
                <a:gd name="connsiteY30" fmla="*/ 1001317 h 1972545"/>
                <a:gd name="connsiteX31" fmla="*/ 595237 w 2544134"/>
                <a:gd name="connsiteY31" fmla="*/ 1008678 h 1972545"/>
                <a:gd name="connsiteX32" fmla="*/ 617610 w 2544134"/>
                <a:gd name="connsiteY32" fmla="*/ 1015623 h 1972545"/>
                <a:gd name="connsiteX33" fmla="*/ 630288 w 2544134"/>
                <a:gd name="connsiteY33" fmla="*/ 1000258 h 1972545"/>
                <a:gd name="connsiteX34" fmla="*/ 886474 w 2544134"/>
                <a:gd name="connsiteY34" fmla="*/ 894142 h 1972545"/>
                <a:gd name="connsiteX35" fmla="*/ 896697 w 2544134"/>
                <a:gd name="connsiteY35" fmla="*/ 895173 h 1972545"/>
                <a:gd name="connsiteX36" fmla="*/ 889510 w 2544134"/>
                <a:gd name="connsiteY36" fmla="*/ 872020 h 1972545"/>
                <a:gd name="connsiteX37" fmla="*/ 886474 w 2544134"/>
                <a:gd name="connsiteY37" fmla="*/ 841898 h 1972545"/>
                <a:gd name="connsiteX38" fmla="*/ 1005814 w 2544134"/>
                <a:gd name="connsiteY38" fmla="*/ 695472 h 1972545"/>
                <a:gd name="connsiteX39" fmla="*/ 1011986 w 2544134"/>
                <a:gd name="connsiteY39" fmla="*/ 694850 h 1972545"/>
                <a:gd name="connsiteX40" fmla="*/ 1016112 w 2544134"/>
                <a:gd name="connsiteY40" fmla="*/ 653922 h 1972545"/>
                <a:gd name="connsiteX41" fmla="*/ 1301359 w 2544134"/>
                <a:gd name="connsiteY41" fmla="*/ 421440 h 1972545"/>
                <a:gd name="connsiteX42" fmla="*/ 1342724 w 2544134"/>
                <a:gd name="connsiteY42" fmla="*/ 425610 h 1972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2544134" h="1972545">
                  <a:moveTo>
                    <a:pt x="1395974" y="0"/>
                  </a:moveTo>
                  <a:lnTo>
                    <a:pt x="1581175" y="0"/>
                  </a:lnTo>
                  <a:lnTo>
                    <a:pt x="1629807" y="388693"/>
                  </a:lnTo>
                  <a:lnTo>
                    <a:pt x="1660266" y="394521"/>
                  </a:lnTo>
                  <a:cubicBezTo>
                    <a:pt x="1736117" y="414036"/>
                    <a:pt x="1800967" y="460961"/>
                    <a:pt x="1843628" y="524107"/>
                  </a:cubicBezTo>
                  <a:lnTo>
                    <a:pt x="1859380" y="553128"/>
                  </a:lnTo>
                  <a:lnTo>
                    <a:pt x="1884339" y="550612"/>
                  </a:lnTo>
                  <a:cubicBezTo>
                    <a:pt x="2015447" y="550612"/>
                    <a:pt x="2127937" y="630325"/>
                    <a:pt x="2175988" y="743930"/>
                  </a:cubicBezTo>
                  <a:lnTo>
                    <a:pt x="2180885" y="759703"/>
                  </a:lnTo>
                  <a:lnTo>
                    <a:pt x="2191569" y="756387"/>
                  </a:lnTo>
                  <a:cubicBezTo>
                    <a:pt x="2205457" y="753545"/>
                    <a:pt x="2219836" y="752052"/>
                    <a:pt x="2234564" y="752052"/>
                  </a:cubicBezTo>
                  <a:cubicBezTo>
                    <a:pt x="2337661" y="752052"/>
                    <a:pt x="2423678" y="825183"/>
                    <a:pt x="2443572" y="922399"/>
                  </a:cubicBezTo>
                  <a:lnTo>
                    <a:pt x="2445282" y="939364"/>
                  </a:lnTo>
                  <a:lnTo>
                    <a:pt x="2508998" y="945787"/>
                  </a:lnTo>
                  <a:lnTo>
                    <a:pt x="2544134" y="956223"/>
                  </a:lnTo>
                  <a:lnTo>
                    <a:pt x="2544134" y="1972545"/>
                  </a:lnTo>
                  <a:lnTo>
                    <a:pt x="354884" y="1972545"/>
                  </a:lnTo>
                  <a:lnTo>
                    <a:pt x="342134" y="1965625"/>
                  </a:lnTo>
                  <a:cubicBezTo>
                    <a:pt x="295511" y="1934418"/>
                    <a:pt x="255183" y="1892469"/>
                    <a:pt x="244050" y="1838062"/>
                  </a:cubicBezTo>
                  <a:lnTo>
                    <a:pt x="241474" y="1812505"/>
                  </a:lnTo>
                  <a:lnTo>
                    <a:pt x="236764" y="1816784"/>
                  </a:lnTo>
                  <a:cubicBezTo>
                    <a:pt x="198653" y="1842531"/>
                    <a:pt x="152709" y="1857566"/>
                    <a:pt x="103253" y="1857566"/>
                  </a:cubicBezTo>
                  <a:cubicBezTo>
                    <a:pt x="70283" y="1857566"/>
                    <a:pt x="38873" y="1850884"/>
                    <a:pt x="10304" y="1838801"/>
                  </a:cubicBezTo>
                  <a:lnTo>
                    <a:pt x="0" y="1833208"/>
                  </a:lnTo>
                  <a:lnTo>
                    <a:pt x="0" y="1404340"/>
                  </a:lnTo>
                  <a:lnTo>
                    <a:pt x="10304" y="1398747"/>
                  </a:lnTo>
                  <a:cubicBezTo>
                    <a:pt x="38873" y="1386663"/>
                    <a:pt x="70283" y="1379981"/>
                    <a:pt x="103253" y="1379981"/>
                  </a:cubicBezTo>
                  <a:cubicBezTo>
                    <a:pt x="119738" y="1379981"/>
                    <a:pt x="135833" y="1381652"/>
                    <a:pt x="151378" y="1384832"/>
                  </a:cubicBezTo>
                  <a:lnTo>
                    <a:pt x="162402" y="1388255"/>
                  </a:lnTo>
                  <a:lnTo>
                    <a:pt x="159919" y="1363619"/>
                  </a:lnTo>
                  <a:cubicBezTo>
                    <a:pt x="159919" y="1163525"/>
                    <a:pt x="322127" y="1001317"/>
                    <a:pt x="522221" y="1001317"/>
                  </a:cubicBezTo>
                  <a:cubicBezTo>
                    <a:pt x="547233" y="1001317"/>
                    <a:pt x="571652" y="1003852"/>
                    <a:pt x="595237" y="1008678"/>
                  </a:cubicBezTo>
                  <a:lnTo>
                    <a:pt x="617610" y="1015623"/>
                  </a:lnTo>
                  <a:lnTo>
                    <a:pt x="630288" y="1000258"/>
                  </a:lnTo>
                  <a:cubicBezTo>
                    <a:pt x="695852" y="934694"/>
                    <a:pt x="786427" y="894142"/>
                    <a:pt x="886474" y="894142"/>
                  </a:cubicBezTo>
                  <a:lnTo>
                    <a:pt x="896697" y="895173"/>
                  </a:lnTo>
                  <a:lnTo>
                    <a:pt x="889510" y="872020"/>
                  </a:lnTo>
                  <a:cubicBezTo>
                    <a:pt x="887519" y="862290"/>
                    <a:pt x="886474" y="852216"/>
                    <a:pt x="886474" y="841898"/>
                  </a:cubicBezTo>
                  <a:cubicBezTo>
                    <a:pt x="886474" y="769671"/>
                    <a:pt x="937707" y="709409"/>
                    <a:pt x="1005814" y="695472"/>
                  </a:cubicBezTo>
                  <a:lnTo>
                    <a:pt x="1011986" y="694850"/>
                  </a:lnTo>
                  <a:lnTo>
                    <a:pt x="1016112" y="653922"/>
                  </a:lnTo>
                  <a:cubicBezTo>
                    <a:pt x="1043262" y="521245"/>
                    <a:pt x="1160655" y="421440"/>
                    <a:pt x="1301359" y="421440"/>
                  </a:cubicBezTo>
                  <a:lnTo>
                    <a:pt x="1342724" y="4256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15" name="그룹 14">
              <a:extLst>
                <a:ext uri="{FF2B5EF4-FFF2-40B4-BE49-F238E27FC236}">
                  <a16:creationId xmlns:a16="http://schemas.microsoft.com/office/drawing/2014/main" id="{835AEBDB-6E77-465B-802B-2411CB9307EC}"/>
                </a:ext>
              </a:extLst>
            </p:cNvPr>
            <p:cNvGrpSpPr/>
            <p:nvPr userDrawn="1"/>
          </p:nvGrpSpPr>
          <p:grpSpPr>
            <a:xfrm>
              <a:off x="1278074" y="2571749"/>
              <a:ext cx="413353" cy="794587"/>
              <a:chOff x="5304862" y="-789923"/>
              <a:chExt cx="645890" cy="1241591"/>
            </a:xfrm>
          </p:grpSpPr>
          <p:grpSp>
            <p:nvGrpSpPr>
              <p:cNvPr id="16" name="그룹 15">
                <a:extLst>
                  <a:ext uri="{FF2B5EF4-FFF2-40B4-BE49-F238E27FC236}">
                    <a16:creationId xmlns:a16="http://schemas.microsoft.com/office/drawing/2014/main" id="{5E76A47E-F7A7-4DA1-9B8C-D7B1A60D5D71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21" name="이등변 삼각형 49">
                  <a:extLst>
                    <a:ext uri="{FF2B5EF4-FFF2-40B4-BE49-F238E27FC236}">
                      <a16:creationId xmlns:a16="http://schemas.microsoft.com/office/drawing/2014/main" id="{67190486-51A1-4AB6-8B4F-B570F9832336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22" name="자유형: 도형 21">
                  <a:extLst>
                    <a:ext uri="{FF2B5EF4-FFF2-40B4-BE49-F238E27FC236}">
                      <a16:creationId xmlns:a16="http://schemas.microsoft.com/office/drawing/2014/main" id="{56F15390-B3DB-4D76-834D-291CE0D12AD3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3" name="자유형: 도형 22">
                  <a:extLst>
                    <a:ext uri="{FF2B5EF4-FFF2-40B4-BE49-F238E27FC236}">
                      <a16:creationId xmlns:a16="http://schemas.microsoft.com/office/drawing/2014/main" id="{3BA87288-70D8-4753-8DAA-8CA1C332EF6C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7" name="타원 16">
                <a:extLst>
                  <a:ext uri="{FF2B5EF4-FFF2-40B4-BE49-F238E27FC236}">
                    <a16:creationId xmlns:a16="http://schemas.microsoft.com/office/drawing/2014/main" id="{AD475AD4-CA04-4B61-9BB4-408BA6A11E05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직사각형 17">
                <a:extLst>
                  <a:ext uri="{FF2B5EF4-FFF2-40B4-BE49-F238E27FC236}">
                    <a16:creationId xmlns:a16="http://schemas.microsoft.com/office/drawing/2014/main" id="{1B106404-A3F8-4193-8435-FA430BEB5473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자유형: 도형 18">
                <a:extLst>
                  <a:ext uri="{FF2B5EF4-FFF2-40B4-BE49-F238E27FC236}">
                    <a16:creationId xmlns:a16="http://schemas.microsoft.com/office/drawing/2014/main" id="{9408417A-6F35-4CB8-93DD-4FB5074FE702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자유형: 도형 19">
                <a:extLst>
                  <a:ext uri="{FF2B5EF4-FFF2-40B4-BE49-F238E27FC236}">
                    <a16:creationId xmlns:a16="http://schemas.microsoft.com/office/drawing/2014/main" id="{3058858D-8ACE-40F2-B778-D2BFBF4553F3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2" name="Frame 11"/>
          <p:cNvSpPr/>
          <p:nvPr userDrawn="1"/>
        </p:nvSpPr>
        <p:spPr>
          <a:xfrm>
            <a:off x="251520" y="339502"/>
            <a:ext cx="8640960" cy="4464496"/>
          </a:xfrm>
          <a:prstGeom prst="frame">
            <a:avLst>
              <a:gd name="adj1" fmla="val 1236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472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4948014"/>
            <a:ext cx="9144000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/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3F6939C0-0F9C-4BB0-BE6D-CDFDBD48B8E1}"/>
              </a:ext>
            </a:extLst>
          </p:cNvPr>
          <p:cNvGrpSpPr/>
          <p:nvPr userDrawn="1"/>
        </p:nvGrpSpPr>
        <p:grpSpPr>
          <a:xfrm>
            <a:off x="8001641" y="3940074"/>
            <a:ext cx="1142359" cy="1189066"/>
            <a:chOff x="4572000" y="387072"/>
            <a:chExt cx="4569687" cy="4756528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D9278269-D816-4377-921A-50AEC083B847}"/>
                </a:ext>
              </a:extLst>
            </p:cNvPr>
            <p:cNvSpPr/>
            <p:nvPr userDrawn="1"/>
          </p:nvSpPr>
          <p:spPr>
            <a:xfrm>
              <a:off x="4572000" y="1408870"/>
              <a:ext cx="4569687" cy="3734730"/>
            </a:xfrm>
            <a:custGeom>
              <a:avLst/>
              <a:gdLst>
                <a:gd name="connsiteX0" fmla="*/ 2611712 w 4569687"/>
                <a:gd name="connsiteY0" fmla="*/ 0 h 3734631"/>
                <a:gd name="connsiteX1" fmla="*/ 2927539 w 4569687"/>
                <a:gd name="connsiteY1" fmla="*/ 0 h 3734631"/>
                <a:gd name="connsiteX2" fmla="*/ 3010471 w 4569687"/>
                <a:gd name="connsiteY2" fmla="*/ 662843 h 3734631"/>
                <a:gd name="connsiteX3" fmla="*/ 3062414 w 4569687"/>
                <a:gd name="connsiteY3" fmla="*/ 672782 h 3734631"/>
                <a:gd name="connsiteX4" fmla="*/ 3375104 w 4569687"/>
                <a:gd name="connsiteY4" fmla="*/ 893768 h 3734631"/>
                <a:gd name="connsiteX5" fmla="*/ 3401966 w 4569687"/>
                <a:gd name="connsiteY5" fmla="*/ 943258 h 3734631"/>
                <a:gd name="connsiteX6" fmla="*/ 3444529 w 4569687"/>
                <a:gd name="connsiteY6" fmla="*/ 938967 h 3734631"/>
                <a:gd name="connsiteX7" fmla="*/ 3941882 w 4569687"/>
                <a:gd name="connsiteY7" fmla="*/ 1268635 h 3734631"/>
                <a:gd name="connsiteX8" fmla="*/ 3950232 w 4569687"/>
                <a:gd name="connsiteY8" fmla="*/ 1295533 h 3734631"/>
                <a:gd name="connsiteX9" fmla="*/ 3968452 w 4569687"/>
                <a:gd name="connsiteY9" fmla="*/ 1289878 h 3734631"/>
                <a:gd name="connsiteX10" fmla="*/ 4041773 w 4569687"/>
                <a:gd name="connsiteY10" fmla="*/ 1282486 h 3734631"/>
                <a:gd name="connsiteX11" fmla="*/ 4398197 w 4569687"/>
                <a:gd name="connsiteY11" fmla="*/ 1572980 h 3734631"/>
                <a:gd name="connsiteX12" fmla="*/ 4401113 w 4569687"/>
                <a:gd name="connsiteY12" fmla="*/ 1601912 h 3734631"/>
                <a:gd name="connsiteX13" fmla="*/ 4509768 w 4569687"/>
                <a:gd name="connsiteY13" fmla="*/ 1612865 h 3734631"/>
                <a:gd name="connsiteX14" fmla="*/ 4569687 w 4569687"/>
                <a:gd name="connsiteY14" fmla="*/ 1630661 h 3734631"/>
                <a:gd name="connsiteX15" fmla="*/ 4569687 w 4569687"/>
                <a:gd name="connsiteY15" fmla="*/ 3685776 h 3734631"/>
                <a:gd name="connsiteX16" fmla="*/ 4479175 w 4569687"/>
                <a:gd name="connsiteY16" fmla="*/ 3694900 h 3734631"/>
                <a:gd name="connsiteX17" fmla="*/ 4083674 w 4569687"/>
                <a:gd name="connsiteY17" fmla="*/ 3574092 h 3734631"/>
                <a:gd name="connsiteX18" fmla="*/ 4051094 w 4569687"/>
                <a:gd name="connsiteY18" fmla="*/ 3547210 h 3734631"/>
                <a:gd name="connsiteX19" fmla="*/ 4009782 w 4569687"/>
                <a:gd name="connsiteY19" fmla="*/ 3581295 h 3734631"/>
                <a:gd name="connsiteX20" fmla="*/ 3782104 w 4569687"/>
                <a:gd name="connsiteY20" fmla="*/ 3650841 h 3734631"/>
                <a:gd name="connsiteX21" fmla="*/ 3494159 w 4569687"/>
                <a:gd name="connsiteY21" fmla="*/ 3531570 h 3734631"/>
                <a:gd name="connsiteX22" fmla="*/ 3452428 w 4569687"/>
                <a:gd name="connsiteY22" fmla="*/ 3480992 h 3734631"/>
                <a:gd name="connsiteX23" fmla="*/ 3441126 w 4569687"/>
                <a:gd name="connsiteY23" fmla="*/ 3501813 h 3734631"/>
                <a:gd name="connsiteX24" fmla="*/ 3103456 w 4569687"/>
                <a:gd name="connsiteY24" fmla="*/ 3681351 h 3734631"/>
                <a:gd name="connsiteX25" fmla="*/ 2815511 w 4569687"/>
                <a:gd name="connsiteY25" fmla="*/ 3562080 h 3734631"/>
                <a:gd name="connsiteX26" fmla="*/ 2772231 w 4569687"/>
                <a:gd name="connsiteY26" fmla="*/ 3509625 h 3734631"/>
                <a:gd name="connsiteX27" fmla="*/ 2697608 w 4569687"/>
                <a:gd name="connsiteY27" fmla="*/ 3571194 h 3734631"/>
                <a:gd name="connsiteX28" fmla="*/ 2162552 w 4569687"/>
                <a:gd name="connsiteY28" fmla="*/ 3734631 h 3734631"/>
                <a:gd name="connsiteX29" fmla="*/ 1369010 w 4569687"/>
                <a:gd name="connsiteY29" fmla="*/ 3312708 h 3734631"/>
                <a:gd name="connsiteX30" fmla="*/ 1363923 w 4569687"/>
                <a:gd name="connsiteY30" fmla="*/ 3304336 h 3734631"/>
                <a:gd name="connsiteX31" fmla="*/ 1334207 w 4569687"/>
                <a:gd name="connsiteY31" fmla="*/ 3340352 h 3734631"/>
                <a:gd name="connsiteX32" fmla="*/ 1046262 w 4569687"/>
                <a:gd name="connsiteY32" fmla="*/ 3459623 h 3734631"/>
                <a:gd name="connsiteX33" fmla="*/ 647319 w 4569687"/>
                <a:gd name="connsiteY33" fmla="*/ 3134475 h 3734631"/>
                <a:gd name="connsiteX34" fmla="*/ 642925 w 4569687"/>
                <a:gd name="connsiteY34" fmla="*/ 3090891 h 3734631"/>
                <a:gd name="connsiteX35" fmla="*/ 634894 w 4569687"/>
                <a:gd name="connsiteY35" fmla="*/ 3098188 h 3734631"/>
                <a:gd name="connsiteX36" fmla="*/ 407216 w 4569687"/>
                <a:gd name="connsiteY36" fmla="*/ 3167734 h 3734631"/>
                <a:gd name="connsiteX37" fmla="*/ 0 w 4569687"/>
                <a:gd name="connsiteY37" fmla="*/ 2760518 h 3734631"/>
                <a:gd name="connsiteX38" fmla="*/ 407216 w 4569687"/>
                <a:gd name="connsiteY38" fmla="*/ 2353302 h 3734631"/>
                <a:gd name="connsiteX39" fmla="*/ 489284 w 4569687"/>
                <a:gd name="connsiteY39" fmla="*/ 2361575 h 3734631"/>
                <a:gd name="connsiteX40" fmla="*/ 508084 w 4569687"/>
                <a:gd name="connsiteY40" fmla="*/ 2367411 h 3734631"/>
                <a:gd name="connsiteX41" fmla="*/ 503849 w 4569687"/>
                <a:gd name="connsiteY41" fmla="*/ 2325400 h 3734631"/>
                <a:gd name="connsiteX42" fmla="*/ 1121688 w 4569687"/>
                <a:gd name="connsiteY42" fmla="*/ 1707561 h 3734631"/>
                <a:gd name="connsiteX43" fmla="*/ 1246204 w 4569687"/>
                <a:gd name="connsiteY43" fmla="*/ 1720113 h 3734631"/>
                <a:gd name="connsiteX44" fmla="*/ 1284356 w 4569687"/>
                <a:gd name="connsiteY44" fmla="*/ 1731957 h 3734631"/>
                <a:gd name="connsiteX45" fmla="*/ 1305976 w 4569687"/>
                <a:gd name="connsiteY45" fmla="*/ 1705754 h 3734631"/>
                <a:gd name="connsiteX46" fmla="*/ 1742854 w 4569687"/>
                <a:gd name="connsiteY46" fmla="*/ 1524793 h 3734631"/>
                <a:gd name="connsiteX47" fmla="*/ 1760288 w 4569687"/>
                <a:gd name="connsiteY47" fmla="*/ 1526551 h 3734631"/>
                <a:gd name="connsiteX48" fmla="*/ 1748032 w 4569687"/>
                <a:gd name="connsiteY48" fmla="*/ 1487068 h 3734631"/>
                <a:gd name="connsiteX49" fmla="*/ 1742854 w 4569687"/>
                <a:gd name="connsiteY49" fmla="*/ 1435701 h 3734631"/>
                <a:gd name="connsiteX50" fmla="*/ 1946367 w 4569687"/>
                <a:gd name="connsiteY50" fmla="*/ 1185999 h 3734631"/>
                <a:gd name="connsiteX51" fmla="*/ 1956892 w 4569687"/>
                <a:gd name="connsiteY51" fmla="*/ 1184938 h 3734631"/>
                <a:gd name="connsiteX52" fmla="*/ 1963928 w 4569687"/>
                <a:gd name="connsiteY52" fmla="*/ 1115143 h 3734631"/>
                <a:gd name="connsiteX53" fmla="*/ 2450363 w 4569687"/>
                <a:gd name="connsiteY53" fmla="*/ 718687 h 3734631"/>
                <a:gd name="connsiteX54" fmla="*/ 2520904 w 4569687"/>
                <a:gd name="connsiteY54" fmla="*/ 725798 h 3734631"/>
                <a:gd name="connsiteX0" fmla="*/ 2611712 w 4569687"/>
                <a:gd name="connsiteY0" fmla="*/ 0 h 3734631"/>
                <a:gd name="connsiteX1" fmla="*/ 2927539 w 4569687"/>
                <a:gd name="connsiteY1" fmla="*/ 0 h 3734631"/>
                <a:gd name="connsiteX2" fmla="*/ 3010471 w 4569687"/>
                <a:gd name="connsiteY2" fmla="*/ 662843 h 3734631"/>
                <a:gd name="connsiteX3" fmla="*/ 3062414 w 4569687"/>
                <a:gd name="connsiteY3" fmla="*/ 672782 h 3734631"/>
                <a:gd name="connsiteX4" fmla="*/ 3375104 w 4569687"/>
                <a:gd name="connsiteY4" fmla="*/ 893768 h 3734631"/>
                <a:gd name="connsiteX5" fmla="*/ 3401966 w 4569687"/>
                <a:gd name="connsiteY5" fmla="*/ 943258 h 3734631"/>
                <a:gd name="connsiteX6" fmla="*/ 3444529 w 4569687"/>
                <a:gd name="connsiteY6" fmla="*/ 938967 h 3734631"/>
                <a:gd name="connsiteX7" fmla="*/ 3941882 w 4569687"/>
                <a:gd name="connsiteY7" fmla="*/ 1268635 h 3734631"/>
                <a:gd name="connsiteX8" fmla="*/ 3950232 w 4569687"/>
                <a:gd name="connsiteY8" fmla="*/ 1295533 h 3734631"/>
                <a:gd name="connsiteX9" fmla="*/ 3968452 w 4569687"/>
                <a:gd name="connsiteY9" fmla="*/ 1289878 h 3734631"/>
                <a:gd name="connsiteX10" fmla="*/ 4041773 w 4569687"/>
                <a:gd name="connsiteY10" fmla="*/ 1282486 h 3734631"/>
                <a:gd name="connsiteX11" fmla="*/ 4398197 w 4569687"/>
                <a:gd name="connsiteY11" fmla="*/ 1572980 h 3734631"/>
                <a:gd name="connsiteX12" fmla="*/ 4401113 w 4569687"/>
                <a:gd name="connsiteY12" fmla="*/ 1601912 h 3734631"/>
                <a:gd name="connsiteX13" fmla="*/ 4509768 w 4569687"/>
                <a:gd name="connsiteY13" fmla="*/ 1612865 h 3734631"/>
                <a:gd name="connsiteX14" fmla="*/ 4569687 w 4569687"/>
                <a:gd name="connsiteY14" fmla="*/ 1630661 h 3734631"/>
                <a:gd name="connsiteX15" fmla="*/ 4569687 w 4569687"/>
                <a:gd name="connsiteY15" fmla="*/ 3685776 h 3734631"/>
                <a:gd name="connsiteX16" fmla="*/ 4479175 w 4569687"/>
                <a:gd name="connsiteY16" fmla="*/ 3694900 h 3734631"/>
                <a:gd name="connsiteX17" fmla="*/ 4083674 w 4569687"/>
                <a:gd name="connsiteY17" fmla="*/ 3574092 h 3734631"/>
                <a:gd name="connsiteX18" fmla="*/ 4051094 w 4569687"/>
                <a:gd name="connsiteY18" fmla="*/ 3547210 h 3734631"/>
                <a:gd name="connsiteX19" fmla="*/ 4009782 w 4569687"/>
                <a:gd name="connsiteY19" fmla="*/ 3581295 h 3734631"/>
                <a:gd name="connsiteX20" fmla="*/ 3782104 w 4569687"/>
                <a:gd name="connsiteY20" fmla="*/ 3650841 h 3734631"/>
                <a:gd name="connsiteX21" fmla="*/ 3494159 w 4569687"/>
                <a:gd name="connsiteY21" fmla="*/ 3531570 h 3734631"/>
                <a:gd name="connsiteX22" fmla="*/ 3452428 w 4569687"/>
                <a:gd name="connsiteY22" fmla="*/ 3480992 h 3734631"/>
                <a:gd name="connsiteX23" fmla="*/ 3441126 w 4569687"/>
                <a:gd name="connsiteY23" fmla="*/ 3501813 h 3734631"/>
                <a:gd name="connsiteX24" fmla="*/ 3103456 w 4569687"/>
                <a:gd name="connsiteY24" fmla="*/ 3681351 h 3734631"/>
                <a:gd name="connsiteX25" fmla="*/ 2815511 w 4569687"/>
                <a:gd name="connsiteY25" fmla="*/ 3562080 h 3734631"/>
                <a:gd name="connsiteX26" fmla="*/ 2772231 w 4569687"/>
                <a:gd name="connsiteY26" fmla="*/ 3509625 h 3734631"/>
                <a:gd name="connsiteX27" fmla="*/ 2697608 w 4569687"/>
                <a:gd name="connsiteY27" fmla="*/ 3571194 h 3734631"/>
                <a:gd name="connsiteX28" fmla="*/ 2162552 w 4569687"/>
                <a:gd name="connsiteY28" fmla="*/ 3734631 h 3734631"/>
                <a:gd name="connsiteX29" fmla="*/ 1369010 w 4569687"/>
                <a:gd name="connsiteY29" fmla="*/ 3312708 h 3734631"/>
                <a:gd name="connsiteX30" fmla="*/ 1334207 w 4569687"/>
                <a:gd name="connsiteY30" fmla="*/ 3340352 h 3734631"/>
                <a:gd name="connsiteX31" fmla="*/ 1046262 w 4569687"/>
                <a:gd name="connsiteY31" fmla="*/ 3459623 h 3734631"/>
                <a:gd name="connsiteX32" fmla="*/ 647319 w 4569687"/>
                <a:gd name="connsiteY32" fmla="*/ 3134475 h 3734631"/>
                <a:gd name="connsiteX33" fmla="*/ 642925 w 4569687"/>
                <a:gd name="connsiteY33" fmla="*/ 3090891 h 3734631"/>
                <a:gd name="connsiteX34" fmla="*/ 634894 w 4569687"/>
                <a:gd name="connsiteY34" fmla="*/ 3098188 h 3734631"/>
                <a:gd name="connsiteX35" fmla="*/ 407216 w 4569687"/>
                <a:gd name="connsiteY35" fmla="*/ 3167734 h 3734631"/>
                <a:gd name="connsiteX36" fmla="*/ 0 w 4569687"/>
                <a:gd name="connsiteY36" fmla="*/ 2760518 h 3734631"/>
                <a:gd name="connsiteX37" fmla="*/ 407216 w 4569687"/>
                <a:gd name="connsiteY37" fmla="*/ 2353302 h 3734631"/>
                <a:gd name="connsiteX38" fmla="*/ 489284 w 4569687"/>
                <a:gd name="connsiteY38" fmla="*/ 2361575 h 3734631"/>
                <a:gd name="connsiteX39" fmla="*/ 508084 w 4569687"/>
                <a:gd name="connsiteY39" fmla="*/ 2367411 h 3734631"/>
                <a:gd name="connsiteX40" fmla="*/ 503849 w 4569687"/>
                <a:gd name="connsiteY40" fmla="*/ 2325400 h 3734631"/>
                <a:gd name="connsiteX41" fmla="*/ 1121688 w 4569687"/>
                <a:gd name="connsiteY41" fmla="*/ 1707561 h 3734631"/>
                <a:gd name="connsiteX42" fmla="*/ 1246204 w 4569687"/>
                <a:gd name="connsiteY42" fmla="*/ 1720113 h 3734631"/>
                <a:gd name="connsiteX43" fmla="*/ 1284356 w 4569687"/>
                <a:gd name="connsiteY43" fmla="*/ 1731957 h 3734631"/>
                <a:gd name="connsiteX44" fmla="*/ 1305976 w 4569687"/>
                <a:gd name="connsiteY44" fmla="*/ 1705754 h 3734631"/>
                <a:gd name="connsiteX45" fmla="*/ 1742854 w 4569687"/>
                <a:gd name="connsiteY45" fmla="*/ 1524793 h 3734631"/>
                <a:gd name="connsiteX46" fmla="*/ 1760288 w 4569687"/>
                <a:gd name="connsiteY46" fmla="*/ 1526551 h 3734631"/>
                <a:gd name="connsiteX47" fmla="*/ 1748032 w 4569687"/>
                <a:gd name="connsiteY47" fmla="*/ 1487068 h 3734631"/>
                <a:gd name="connsiteX48" fmla="*/ 1742854 w 4569687"/>
                <a:gd name="connsiteY48" fmla="*/ 1435701 h 3734631"/>
                <a:gd name="connsiteX49" fmla="*/ 1946367 w 4569687"/>
                <a:gd name="connsiteY49" fmla="*/ 1185999 h 3734631"/>
                <a:gd name="connsiteX50" fmla="*/ 1956892 w 4569687"/>
                <a:gd name="connsiteY50" fmla="*/ 1184938 h 3734631"/>
                <a:gd name="connsiteX51" fmla="*/ 1963928 w 4569687"/>
                <a:gd name="connsiteY51" fmla="*/ 1115143 h 3734631"/>
                <a:gd name="connsiteX52" fmla="*/ 2450363 w 4569687"/>
                <a:gd name="connsiteY52" fmla="*/ 718687 h 3734631"/>
                <a:gd name="connsiteX53" fmla="*/ 2520904 w 4569687"/>
                <a:gd name="connsiteY53" fmla="*/ 725798 h 3734631"/>
                <a:gd name="connsiteX54" fmla="*/ 2611712 w 4569687"/>
                <a:gd name="connsiteY54" fmla="*/ 0 h 3734631"/>
                <a:gd name="connsiteX0" fmla="*/ 2611712 w 4569687"/>
                <a:gd name="connsiteY0" fmla="*/ 0 h 3743131"/>
                <a:gd name="connsiteX1" fmla="*/ 2927539 w 4569687"/>
                <a:gd name="connsiteY1" fmla="*/ 0 h 3743131"/>
                <a:gd name="connsiteX2" fmla="*/ 3010471 w 4569687"/>
                <a:gd name="connsiteY2" fmla="*/ 662843 h 3743131"/>
                <a:gd name="connsiteX3" fmla="*/ 3062414 w 4569687"/>
                <a:gd name="connsiteY3" fmla="*/ 672782 h 3743131"/>
                <a:gd name="connsiteX4" fmla="*/ 3375104 w 4569687"/>
                <a:gd name="connsiteY4" fmla="*/ 893768 h 3743131"/>
                <a:gd name="connsiteX5" fmla="*/ 3401966 w 4569687"/>
                <a:gd name="connsiteY5" fmla="*/ 943258 h 3743131"/>
                <a:gd name="connsiteX6" fmla="*/ 3444529 w 4569687"/>
                <a:gd name="connsiteY6" fmla="*/ 938967 h 3743131"/>
                <a:gd name="connsiteX7" fmla="*/ 3941882 w 4569687"/>
                <a:gd name="connsiteY7" fmla="*/ 1268635 h 3743131"/>
                <a:gd name="connsiteX8" fmla="*/ 3950232 w 4569687"/>
                <a:gd name="connsiteY8" fmla="*/ 1295533 h 3743131"/>
                <a:gd name="connsiteX9" fmla="*/ 3968452 w 4569687"/>
                <a:gd name="connsiteY9" fmla="*/ 1289878 h 3743131"/>
                <a:gd name="connsiteX10" fmla="*/ 4041773 w 4569687"/>
                <a:gd name="connsiteY10" fmla="*/ 1282486 h 3743131"/>
                <a:gd name="connsiteX11" fmla="*/ 4398197 w 4569687"/>
                <a:gd name="connsiteY11" fmla="*/ 1572980 h 3743131"/>
                <a:gd name="connsiteX12" fmla="*/ 4401113 w 4569687"/>
                <a:gd name="connsiteY12" fmla="*/ 1601912 h 3743131"/>
                <a:gd name="connsiteX13" fmla="*/ 4509768 w 4569687"/>
                <a:gd name="connsiteY13" fmla="*/ 1612865 h 3743131"/>
                <a:gd name="connsiteX14" fmla="*/ 4569687 w 4569687"/>
                <a:gd name="connsiteY14" fmla="*/ 1630661 h 3743131"/>
                <a:gd name="connsiteX15" fmla="*/ 4569687 w 4569687"/>
                <a:gd name="connsiteY15" fmla="*/ 3685776 h 3743131"/>
                <a:gd name="connsiteX16" fmla="*/ 4479175 w 4569687"/>
                <a:gd name="connsiteY16" fmla="*/ 3694900 h 3743131"/>
                <a:gd name="connsiteX17" fmla="*/ 4083674 w 4569687"/>
                <a:gd name="connsiteY17" fmla="*/ 3574092 h 3743131"/>
                <a:gd name="connsiteX18" fmla="*/ 4051094 w 4569687"/>
                <a:gd name="connsiteY18" fmla="*/ 3547210 h 3743131"/>
                <a:gd name="connsiteX19" fmla="*/ 4009782 w 4569687"/>
                <a:gd name="connsiteY19" fmla="*/ 3581295 h 3743131"/>
                <a:gd name="connsiteX20" fmla="*/ 3782104 w 4569687"/>
                <a:gd name="connsiteY20" fmla="*/ 3650841 h 3743131"/>
                <a:gd name="connsiteX21" fmla="*/ 3494159 w 4569687"/>
                <a:gd name="connsiteY21" fmla="*/ 3531570 h 3743131"/>
                <a:gd name="connsiteX22" fmla="*/ 3452428 w 4569687"/>
                <a:gd name="connsiteY22" fmla="*/ 3480992 h 3743131"/>
                <a:gd name="connsiteX23" fmla="*/ 3441126 w 4569687"/>
                <a:gd name="connsiteY23" fmla="*/ 3501813 h 3743131"/>
                <a:gd name="connsiteX24" fmla="*/ 3103456 w 4569687"/>
                <a:gd name="connsiteY24" fmla="*/ 3681351 h 3743131"/>
                <a:gd name="connsiteX25" fmla="*/ 2815511 w 4569687"/>
                <a:gd name="connsiteY25" fmla="*/ 3562080 h 3743131"/>
                <a:gd name="connsiteX26" fmla="*/ 2772231 w 4569687"/>
                <a:gd name="connsiteY26" fmla="*/ 3509625 h 3743131"/>
                <a:gd name="connsiteX27" fmla="*/ 2697608 w 4569687"/>
                <a:gd name="connsiteY27" fmla="*/ 3571194 h 3743131"/>
                <a:gd name="connsiteX28" fmla="*/ 2162552 w 4569687"/>
                <a:gd name="connsiteY28" fmla="*/ 3734631 h 3743131"/>
                <a:gd name="connsiteX29" fmla="*/ 1334207 w 4569687"/>
                <a:gd name="connsiteY29" fmla="*/ 3340352 h 3743131"/>
                <a:gd name="connsiteX30" fmla="*/ 1046262 w 4569687"/>
                <a:gd name="connsiteY30" fmla="*/ 3459623 h 3743131"/>
                <a:gd name="connsiteX31" fmla="*/ 647319 w 4569687"/>
                <a:gd name="connsiteY31" fmla="*/ 3134475 h 3743131"/>
                <a:gd name="connsiteX32" fmla="*/ 642925 w 4569687"/>
                <a:gd name="connsiteY32" fmla="*/ 3090891 h 3743131"/>
                <a:gd name="connsiteX33" fmla="*/ 634894 w 4569687"/>
                <a:gd name="connsiteY33" fmla="*/ 3098188 h 3743131"/>
                <a:gd name="connsiteX34" fmla="*/ 407216 w 4569687"/>
                <a:gd name="connsiteY34" fmla="*/ 3167734 h 3743131"/>
                <a:gd name="connsiteX35" fmla="*/ 0 w 4569687"/>
                <a:gd name="connsiteY35" fmla="*/ 2760518 h 3743131"/>
                <a:gd name="connsiteX36" fmla="*/ 407216 w 4569687"/>
                <a:gd name="connsiteY36" fmla="*/ 2353302 h 3743131"/>
                <a:gd name="connsiteX37" fmla="*/ 489284 w 4569687"/>
                <a:gd name="connsiteY37" fmla="*/ 2361575 h 3743131"/>
                <a:gd name="connsiteX38" fmla="*/ 508084 w 4569687"/>
                <a:gd name="connsiteY38" fmla="*/ 2367411 h 3743131"/>
                <a:gd name="connsiteX39" fmla="*/ 503849 w 4569687"/>
                <a:gd name="connsiteY39" fmla="*/ 2325400 h 3743131"/>
                <a:gd name="connsiteX40" fmla="*/ 1121688 w 4569687"/>
                <a:gd name="connsiteY40" fmla="*/ 1707561 h 3743131"/>
                <a:gd name="connsiteX41" fmla="*/ 1246204 w 4569687"/>
                <a:gd name="connsiteY41" fmla="*/ 1720113 h 3743131"/>
                <a:gd name="connsiteX42" fmla="*/ 1284356 w 4569687"/>
                <a:gd name="connsiteY42" fmla="*/ 1731957 h 3743131"/>
                <a:gd name="connsiteX43" fmla="*/ 1305976 w 4569687"/>
                <a:gd name="connsiteY43" fmla="*/ 1705754 h 3743131"/>
                <a:gd name="connsiteX44" fmla="*/ 1742854 w 4569687"/>
                <a:gd name="connsiteY44" fmla="*/ 1524793 h 3743131"/>
                <a:gd name="connsiteX45" fmla="*/ 1760288 w 4569687"/>
                <a:gd name="connsiteY45" fmla="*/ 1526551 h 3743131"/>
                <a:gd name="connsiteX46" fmla="*/ 1748032 w 4569687"/>
                <a:gd name="connsiteY46" fmla="*/ 1487068 h 3743131"/>
                <a:gd name="connsiteX47" fmla="*/ 1742854 w 4569687"/>
                <a:gd name="connsiteY47" fmla="*/ 1435701 h 3743131"/>
                <a:gd name="connsiteX48" fmla="*/ 1946367 w 4569687"/>
                <a:gd name="connsiteY48" fmla="*/ 1185999 h 3743131"/>
                <a:gd name="connsiteX49" fmla="*/ 1956892 w 4569687"/>
                <a:gd name="connsiteY49" fmla="*/ 1184938 h 3743131"/>
                <a:gd name="connsiteX50" fmla="*/ 1963928 w 4569687"/>
                <a:gd name="connsiteY50" fmla="*/ 1115143 h 3743131"/>
                <a:gd name="connsiteX51" fmla="*/ 2450363 w 4569687"/>
                <a:gd name="connsiteY51" fmla="*/ 718687 h 3743131"/>
                <a:gd name="connsiteX52" fmla="*/ 2520904 w 4569687"/>
                <a:gd name="connsiteY52" fmla="*/ 725798 h 3743131"/>
                <a:gd name="connsiteX53" fmla="*/ 2611712 w 4569687"/>
                <a:gd name="connsiteY53" fmla="*/ 0 h 3743131"/>
                <a:gd name="connsiteX0" fmla="*/ 2611712 w 4569687"/>
                <a:gd name="connsiteY0" fmla="*/ 0 h 3741630"/>
                <a:gd name="connsiteX1" fmla="*/ 2927539 w 4569687"/>
                <a:gd name="connsiteY1" fmla="*/ 0 h 3741630"/>
                <a:gd name="connsiteX2" fmla="*/ 3010471 w 4569687"/>
                <a:gd name="connsiteY2" fmla="*/ 662843 h 3741630"/>
                <a:gd name="connsiteX3" fmla="*/ 3062414 w 4569687"/>
                <a:gd name="connsiteY3" fmla="*/ 672782 h 3741630"/>
                <a:gd name="connsiteX4" fmla="*/ 3375104 w 4569687"/>
                <a:gd name="connsiteY4" fmla="*/ 893768 h 3741630"/>
                <a:gd name="connsiteX5" fmla="*/ 3401966 w 4569687"/>
                <a:gd name="connsiteY5" fmla="*/ 943258 h 3741630"/>
                <a:gd name="connsiteX6" fmla="*/ 3444529 w 4569687"/>
                <a:gd name="connsiteY6" fmla="*/ 938967 h 3741630"/>
                <a:gd name="connsiteX7" fmla="*/ 3941882 w 4569687"/>
                <a:gd name="connsiteY7" fmla="*/ 1268635 h 3741630"/>
                <a:gd name="connsiteX8" fmla="*/ 3950232 w 4569687"/>
                <a:gd name="connsiteY8" fmla="*/ 1295533 h 3741630"/>
                <a:gd name="connsiteX9" fmla="*/ 3968452 w 4569687"/>
                <a:gd name="connsiteY9" fmla="*/ 1289878 h 3741630"/>
                <a:gd name="connsiteX10" fmla="*/ 4041773 w 4569687"/>
                <a:gd name="connsiteY10" fmla="*/ 1282486 h 3741630"/>
                <a:gd name="connsiteX11" fmla="*/ 4398197 w 4569687"/>
                <a:gd name="connsiteY11" fmla="*/ 1572980 h 3741630"/>
                <a:gd name="connsiteX12" fmla="*/ 4401113 w 4569687"/>
                <a:gd name="connsiteY12" fmla="*/ 1601912 h 3741630"/>
                <a:gd name="connsiteX13" fmla="*/ 4509768 w 4569687"/>
                <a:gd name="connsiteY13" fmla="*/ 1612865 h 3741630"/>
                <a:gd name="connsiteX14" fmla="*/ 4569687 w 4569687"/>
                <a:gd name="connsiteY14" fmla="*/ 1630661 h 3741630"/>
                <a:gd name="connsiteX15" fmla="*/ 4569687 w 4569687"/>
                <a:gd name="connsiteY15" fmla="*/ 3685776 h 3741630"/>
                <a:gd name="connsiteX16" fmla="*/ 4479175 w 4569687"/>
                <a:gd name="connsiteY16" fmla="*/ 3694900 h 3741630"/>
                <a:gd name="connsiteX17" fmla="*/ 4083674 w 4569687"/>
                <a:gd name="connsiteY17" fmla="*/ 3574092 h 3741630"/>
                <a:gd name="connsiteX18" fmla="*/ 4051094 w 4569687"/>
                <a:gd name="connsiteY18" fmla="*/ 3547210 h 3741630"/>
                <a:gd name="connsiteX19" fmla="*/ 4009782 w 4569687"/>
                <a:gd name="connsiteY19" fmla="*/ 3581295 h 3741630"/>
                <a:gd name="connsiteX20" fmla="*/ 3782104 w 4569687"/>
                <a:gd name="connsiteY20" fmla="*/ 3650841 h 3741630"/>
                <a:gd name="connsiteX21" fmla="*/ 3494159 w 4569687"/>
                <a:gd name="connsiteY21" fmla="*/ 3531570 h 3741630"/>
                <a:gd name="connsiteX22" fmla="*/ 3452428 w 4569687"/>
                <a:gd name="connsiteY22" fmla="*/ 3480992 h 3741630"/>
                <a:gd name="connsiteX23" fmla="*/ 3441126 w 4569687"/>
                <a:gd name="connsiteY23" fmla="*/ 3501813 h 3741630"/>
                <a:gd name="connsiteX24" fmla="*/ 3103456 w 4569687"/>
                <a:gd name="connsiteY24" fmla="*/ 3681351 h 3741630"/>
                <a:gd name="connsiteX25" fmla="*/ 2815511 w 4569687"/>
                <a:gd name="connsiteY25" fmla="*/ 3562080 h 3741630"/>
                <a:gd name="connsiteX26" fmla="*/ 2772231 w 4569687"/>
                <a:gd name="connsiteY26" fmla="*/ 3509625 h 3741630"/>
                <a:gd name="connsiteX27" fmla="*/ 2697608 w 4569687"/>
                <a:gd name="connsiteY27" fmla="*/ 3571194 h 3741630"/>
                <a:gd name="connsiteX28" fmla="*/ 2162552 w 4569687"/>
                <a:gd name="connsiteY28" fmla="*/ 3734631 h 3741630"/>
                <a:gd name="connsiteX29" fmla="*/ 1390478 w 4569687"/>
                <a:gd name="connsiteY29" fmla="*/ 3368488 h 3741630"/>
                <a:gd name="connsiteX30" fmla="*/ 1046262 w 4569687"/>
                <a:gd name="connsiteY30" fmla="*/ 3459623 h 3741630"/>
                <a:gd name="connsiteX31" fmla="*/ 647319 w 4569687"/>
                <a:gd name="connsiteY31" fmla="*/ 3134475 h 3741630"/>
                <a:gd name="connsiteX32" fmla="*/ 642925 w 4569687"/>
                <a:gd name="connsiteY32" fmla="*/ 3090891 h 3741630"/>
                <a:gd name="connsiteX33" fmla="*/ 634894 w 4569687"/>
                <a:gd name="connsiteY33" fmla="*/ 3098188 h 3741630"/>
                <a:gd name="connsiteX34" fmla="*/ 407216 w 4569687"/>
                <a:gd name="connsiteY34" fmla="*/ 3167734 h 3741630"/>
                <a:gd name="connsiteX35" fmla="*/ 0 w 4569687"/>
                <a:gd name="connsiteY35" fmla="*/ 2760518 h 3741630"/>
                <a:gd name="connsiteX36" fmla="*/ 407216 w 4569687"/>
                <a:gd name="connsiteY36" fmla="*/ 2353302 h 3741630"/>
                <a:gd name="connsiteX37" fmla="*/ 489284 w 4569687"/>
                <a:gd name="connsiteY37" fmla="*/ 2361575 h 3741630"/>
                <a:gd name="connsiteX38" fmla="*/ 508084 w 4569687"/>
                <a:gd name="connsiteY38" fmla="*/ 2367411 h 3741630"/>
                <a:gd name="connsiteX39" fmla="*/ 503849 w 4569687"/>
                <a:gd name="connsiteY39" fmla="*/ 2325400 h 3741630"/>
                <a:gd name="connsiteX40" fmla="*/ 1121688 w 4569687"/>
                <a:gd name="connsiteY40" fmla="*/ 1707561 h 3741630"/>
                <a:gd name="connsiteX41" fmla="*/ 1246204 w 4569687"/>
                <a:gd name="connsiteY41" fmla="*/ 1720113 h 3741630"/>
                <a:gd name="connsiteX42" fmla="*/ 1284356 w 4569687"/>
                <a:gd name="connsiteY42" fmla="*/ 1731957 h 3741630"/>
                <a:gd name="connsiteX43" fmla="*/ 1305976 w 4569687"/>
                <a:gd name="connsiteY43" fmla="*/ 1705754 h 3741630"/>
                <a:gd name="connsiteX44" fmla="*/ 1742854 w 4569687"/>
                <a:gd name="connsiteY44" fmla="*/ 1524793 h 3741630"/>
                <a:gd name="connsiteX45" fmla="*/ 1760288 w 4569687"/>
                <a:gd name="connsiteY45" fmla="*/ 1526551 h 3741630"/>
                <a:gd name="connsiteX46" fmla="*/ 1748032 w 4569687"/>
                <a:gd name="connsiteY46" fmla="*/ 1487068 h 3741630"/>
                <a:gd name="connsiteX47" fmla="*/ 1742854 w 4569687"/>
                <a:gd name="connsiteY47" fmla="*/ 1435701 h 3741630"/>
                <a:gd name="connsiteX48" fmla="*/ 1946367 w 4569687"/>
                <a:gd name="connsiteY48" fmla="*/ 1185999 h 3741630"/>
                <a:gd name="connsiteX49" fmla="*/ 1956892 w 4569687"/>
                <a:gd name="connsiteY49" fmla="*/ 1184938 h 3741630"/>
                <a:gd name="connsiteX50" fmla="*/ 1963928 w 4569687"/>
                <a:gd name="connsiteY50" fmla="*/ 1115143 h 3741630"/>
                <a:gd name="connsiteX51" fmla="*/ 2450363 w 4569687"/>
                <a:gd name="connsiteY51" fmla="*/ 718687 h 3741630"/>
                <a:gd name="connsiteX52" fmla="*/ 2520904 w 4569687"/>
                <a:gd name="connsiteY52" fmla="*/ 725798 h 3741630"/>
                <a:gd name="connsiteX53" fmla="*/ 2611712 w 4569687"/>
                <a:gd name="connsiteY53" fmla="*/ 0 h 3741630"/>
                <a:gd name="connsiteX0" fmla="*/ 2611712 w 4569687"/>
                <a:gd name="connsiteY0" fmla="*/ 0 h 3734730"/>
                <a:gd name="connsiteX1" fmla="*/ 2927539 w 4569687"/>
                <a:gd name="connsiteY1" fmla="*/ 0 h 3734730"/>
                <a:gd name="connsiteX2" fmla="*/ 3010471 w 4569687"/>
                <a:gd name="connsiteY2" fmla="*/ 662843 h 3734730"/>
                <a:gd name="connsiteX3" fmla="*/ 3062414 w 4569687"/>
                <a:gd name="connsiteY3" fmla="*/ 672782 h 3734730"/>
                <a:gd name="connsiteX4" fmla="*/ 3375104 w 4569687"/>
                <a:gd name="connsiteY4" fmla="*/ 893768 h 3734730"/>
                <a:gd name="connsiteX5" fmla="*/ 3401966 w 4569687"/>
                <a:gd name="connsiteY5" fmla="*/ 943258 h 3734730"/>
                <a:gd name="connsiteX6" fmla="*/ 3444529 w 4569687"/>
                <a:gd name="connsiteY6" fmla="*/ 938967 h 3734730"/>
                <a:gd name="connsiteX7" fmla="*/ 3941882 w 4569687"/>
                <a:gd name="connsiteY7" fmla="*/ 1268635 h 3734730"/>
                <a:gd name="connsiteX8" fmla="*/ 3950232 w 4569687"/>
                <a:gd name="connsiteY8" fmla="*/ 1295533 h 3734730"/>
                <a:gd name="connsiteX9" fmla="*/ 3968452 w 4569687"/>
                <a:gd name="connsiteY9" fmla="*/ 1289878 h 3734730"/>
                <a:gd name="connsiteX10" fmla="*/ 4041773 w 4569687"/>
                <a:gd name="connsiteY10" fmla="*/ 1282486 h 3734730"/>
                <a:gd name="connsiteX11" fmla="*/ 4398197 w 4569687"/>
                <a:gd name="connsiteY11" fmla="*/ 1572980 h 3734730"/>
                <a:gd name="connsiteX12" fmla="*/ 4401113 w 4569687"/>
                <a:gd name="connsiteY12" fmla="*/ 1601912 h 3734730"/>
                <a:gd name="connsiteX13" fmla="*/ 4509768 w 4569687"/>
                <a:gd name="connsiteY13" fmla="*/ 1612865 h 3734730"/>
                <a:gd name="connsiteX14" fmla="*/ 4569687 w 4569687"/>
                <a:gd name="connsiteY14" fmla="*/ 1630661 h 3734730"/>
                <a:gd name="connsiteX15" fmla="*/ 4569687 w 4569687"/>
                <a:gd name="connsiteY15" fmla="*/ 3685776 h 3734730"/>
                <a:gd name="connsiteX16" fmla="*/ 4479175 w 4569687"/>
                <a:gd name="connsiteY16" fmla="*/ 3694900 h 3734730"/>
                <a:gd name="connsiteX17" fmla="*/ 4083674 w 4569687"/>
                <a:gd name="connsiteY17" fmla="*/ 3574092 h 3734730"/>
                <a:gd name="connsiteX18" fmla="*/ 4051094 w 4569687"/>
                <a:gd name="connsiteY18" fmla="*/ 3547210 h 3734730"/>
                <a:gd name="connsiteX19" fmla="*/ 4009782 w 4569687"/>
                <a:gd name="connsiteY19" fmla="*/ 3581295 h 3734730"/>
                <a:gd name="connsiteX20" fmla="*/ 3782104 w 4569687"/>
                <a:gd name="connsiteY20" fmla="*/ 3650841 h 3734730"/>
                <a:gd name="connsiteX21" fmla="*/ 3494159 w 4569687"/>
                <a:gd name="connsiteY21" fmla="*/ 3531570 h 3734730"/>
                <a:gd name="connsiteX22" fmla="*/ 3452428 w 4569687"/>
                <a:gd name="connsiteY22" fmla="*/ 3480992 h 3734730"/>
                <a:gd name="connsiteX23" fmla="*/ 3441126 w 4569687"/>
                <a:gd name="connsiteY23" fmla="*/ 3501813 h 3734730"/>
                <a:gd name="connsiteX24" fmla="*/ 3103456 w 4569687"/>
                <a:gd name="connsiteY24" fmla="*/ 3681351 h 3734730"/>
                <a:gd name="connsiteX25" fmla="*/ 2815511 w 4569687"/>
                <a:gd name="connsiteY25" fmla="*/ 3562080 h 3734730"/>
                <a:gd name="connsiteX26" fmla="*/ 2772231 w 4569687"/>
                <a:gd name="connsiteY26" fmla="*/ 3509625 h 3734730"/>
                <a:gd name="connsiteX27" fmla="*/ 2697608 w 4569687"/>
                <a:gd name="connsiteY27" fmla="*/ 3571194 h 3734730"/>
                <a:gd name="connsiteX28" fmla="*/ 2162552 w 4569687"/>
                <a:gd name="connsiteY28" fmla="*/ 3734631 h 3734730"/>
                <a:gd name="connsiteX29" fmla="*/ 1390478 w 4569687"/>
                <a:gd name="connsiteY29" fmla="*/ 3368488 h 3734730"/>
                <a:gd name="connsiteX30" fmla="*/ 1046262 w 4569687"/>
                <a:gd name="connsiteY30" fmla="*/ 3459623 h 3734730"/>
                <a:gd name="connsiteX31" fmla="*/ 647319 w 4569687"/>
                <a:gd name="connsiteY31" fmla="*/ 3134475 h 3734730"/>
                <a:gd name="connsiteX32" fmla="*/ 642925 w 4569687"/>
                <a:gd name="connsiteY32" fmla="*/ 3090891 h 3734730"/>
                <a:gd name="connsiteX33" fmla="*/ 634894 w 4569687"/>
                <a:gd name="connsiteY33" fmla="*/ 3098188 h 3734730"/>
                <a:gd name="connsiteX34" fmla="*/ 407216 w 4569687"/>
                <a:gd name="connsiteY34" fmla="*/ 3167734 h 3734730"/>
                <a:gd name="connsiteX35" fmla="*/ 0 w 4569687"/>
                <a:gd name="connsiteY35" fmla="*/ 2760518 h 3734730"/>
                <a:gd name="connsiteX36" fmla="*/ 407216 w 4569687"/>
                <a:gd name="connsiteY36" fmla="*/ 2353302 h 3734730"/>
                <a:gd name="connsiteX37" fmla="*/ 489284 w 4569687"/>
                <a:gd name="connsiteY37" fmla="*/ 2361575 h 3734730"/>
                <a:gd name="connsiteX38" fmla="*/ 508084 w 4569687"/>
                <a:gd name="connsiteY38" fmla="*/ 2367411 h 3734730"/>
                <a:gd name="connsiteX39" fmla="*/ 503849 w 4569687"/>
                <a:gd name="connsiteY39" fmla="*/ 2325400 h 3734730"/>
                <a:gd name="connsiteX40" fmla="*/ 1121688 w 4569687"/>
                <a:gd name="connsiteY40" fmla="*/ 1707561 h 3734730"/>
                <a:gd name="connsiteX41" fmla="*/ 1246204 w 4569687"/>
                <a:gd name="connsiteY41" fmla="*/ 1720113 h 3734730"/>
                <a:gd name="connsiteX42" fmla="*/ 1284356 w 4569687"/>
                <a:gd name="connsiteY42" fmla="*/ 1731957 h 3734730"/>
                <a:gd name="connsiteX43" fmla="*/ 1305976 w 4569687"/>
                <a:gd name="connsiteY43" fmla="*/ 1705754 h 3734730"/>
                <a:gd name="connsiteX44" fmla="*/ 1742854 w 4569687"/>
                <a:gd name="connsiteY44" fmla="*/ 1524793 h 3734730"/>
                <a:gd name="connsiteX45" fmla="*/ 1760288 w 4569687"/>
                <a:gd name="connsiteY45" fmla="*/ 1526551 h 3734730"/>
                <a:gd name="connsiteX46" fmla="*/ 1748032 w 4569687"/>
                <a:gd name="connsiteY46" fmla="*/ 1487068 h 3734730"/>
                <a:gd name="connsiteX47" fmla="*/ 1742854 w 4569687"/>
                <a:gd name="connsiteY47" fmla="*/ 1435701 h 3734730"/>
                <a:gd name="connsiteX48" fmla="*/ 1946367 w 4569687"/>
                <a:gd name="connsiteY48" fmla="*/ 1185999 h 3734730"/>
                <a:gd name="connsiteX49" fmla="*/ 1956892 w 4569687"/>
                <a:gd name="connsiteY49" fmla="*/ 1184938 h 3734730"/>
                <a:gd name="connsiteX50" fmla="*/ 1963928 w 4569687"/>
                <a:gd name="connsiteY50" fmla="*/ 1115143 h 3734730"/>
                <a:gd name="connsiteX51" fmla="*/ 2450363 w 4569687"/>
                <a:gd name="connsiteY51" fmla="*/ 718687 h 3734730"/>
                <a:gd name="connsiteX52" fmla="*/ 2520904 w 4569687"/>
                <a:gd name="connsiteY52" fmla="*/ 725798 h 3734730"/>
                <a:gd name="connsiteX53" fmla="*/ 2611712 w 4569687"/>
                <a:gd name="connsiteY53" fmla="*/ 0 h 3734730"/>
                <a:gd name="connsiteX0" fmla="*/ 2611712 w 4569687"/>
                <a:gd name="connsiteY0" fmla="*/ 0 h 3734730"/>
                <a:gd name="connsiteX1" fmla="*/ 2927539 w 4569687"/>
                <a:gd name="connsiteY1" fmla="*/ 0 h 3734730"/>
                <a:gd name="connsiteX2" fmla="*/ 3010471 w 4569687"/>
                <a:gd name="connsiteY2" fmla="*/ 662843 h 3734730"/>
                <a:gd name="connsiteX3" fmla="*/ 3062414 w 4569687"/>
                <a:gd name="connsiteY3" fmla="*/ 672782 h 3734730"/>
                <a:gd name="connsiteX4" fmla="*/ 3375104 w 4569687"/>
                <a:gd name="connsiteY4" fmla="*/ 893768 h 3734730"/>
                <a:gd name="connsiteX5" fmla="*/ 3401966 w 4569687"/>
                <a:gd name="connsiteY5" fmla="*/ 943258 h 3734730"/>
                <a:gd name="connsiteX6" fmla="*/ 3444529 w 4569687"/>
                <a:gd name="connsiteY6" fmla="*/ 938967 h 3734730"/>
                <a:gd name="connsiteX7" fmla="*/ 3941882 w 4569687"/>
                <a:gd name="connsiteY7" fmla="*/ 1268635 h 3734730"/>
                <a:gd name="connsiteX8" fmla="*/ 3950232 w 4569687"/>
                <a:gd name="connsiteY8" fmla="*/ 1295533 h 3734730"/>
                <a:gd name="connsiteX9" fmla="*/ 3968452 w 4569687"/>
                <a:gd name="connsiteY9" fmla="*/ 1289878 h 3734730"/>
                <a:gd name="connsiteX10" fmla="*/ 4041773 w 4569687"/>
                <a:gd name="connsiteY10" fmla="*/ 1282486 h 3734730"/>
                <a:gd name="connsiteX11" fmla="*/ 4398197 w 4569687"/>
                <a:gd name="connsiteY11" fmla="*/ 1572980 h 3734730"/>
                <a:gd name="connsiteX12" fmla="*/ 4401113 w 4569687"/>
                <a:gd name="connsiteY12" fmla="*/ 1601912 h 3734730"/>
                <a:gd name="connsiteX13" fmla="*/ 4509768 w 4569687"/>
                <a:gd name="connsiteY13" fmla="*/ 1612865 h 3734730"/>
                <a:gd name="connsiteX14" fmla="*/ 4569687 w 4569687"/>
                <a:gd name="connsiteY14" fmla="*/ 1630661 h 3734730"/>
                <a:gd name="connsiteX15" fmla="*/ 4569687 w 4569687"/>
                <a:gd name="connsiteY15" fmla="*/ 3685776 h 3734730"/>
                <a:gd name="connsiteX16" fmla="*/ 4479175 w 4569687"/>
                <a:gd name="connsiteY16" fmla="*/ 3694900 h 3734730"/>
                <a:gd name="connsiteX17" fmla="*/ 4083674 w 4569687"/>
                <a:gd name="connsiteY17" fmla="*/ 3574092 h 3734730"/>
                <a:gd name="connsiteX18" fmla="*/ 4051094 w 4569687"/>
                <a:gd name="connsiteY18" fmla="*/ 3547210 h 3734730"/>
                <a:gd name="connsiteX19" fmla="*/ 4009782 w 4569687"/>
                <a:gd name="connsiteY19" fmla="*/ 3581295 h 3734730"/>
                <a:gd name="connsiteX20" fmla="*/ 3782104 w 4569687"/>
                <a:gd name="connsiteY20" fmla="*/ 3650841 h 3734730"/>
                <a:gd name="connsiteX21" fmla="*/ 3494159 w 4569687"/>
                <a:gd name="connsiteY21" fmla="*/ 3531570 h 3734730"/>
                <a:gd name="connsiteX22" fmla="*/ 3452428 w 4569687"/>
                <a:gd name="connsiteY22" fmla="*/ 3480992 h 3734730"/>
                <a:gd name="connsiteX23" fmla="*/ 3441126 w 4569687"/>
                <a:gd name="connsiteY23" fmla="*/ 3501813 h 3734730"/>
                <a:gd name="connsiteX24" fmla="*/ 3103456 w 4569687"/>
                <a:gd name="connsiteY24" fmla="*/ 3681351 h 3734730"/>
                <a:gd name="connsiteX25" fmla="*/ 2815511 w 4569687"/>
                <a:gd name="connsiteY25" fmla="*/ 3562080 h 3734730"/>
                <a:gd name="connsiteX26" fmla="*/ 2772231 w 4569687"/>
                <a:gd name="connsiteY26" fmla="*/ 3509625 h 3734730"/>
                <a:gd name="connsiteX27" fmla="*/ 2697608 w 4569687"/>
                <a:gd name="connsiteY27" fmla="*/ 3571194 h 3734730"/>
                <a:gd name="connsiteX28" fmla="*/ 2162552 w 4569687"/>
                <a:gd name="connsiteY28" fmla="*/ 3734631 h 3734730"/>
                <a:gd name="connsiteX29" fmla="*/ 1390478 w 4569687"/>
                <a:gd name="connsiteY29" fmla="*/ 3368488 h 3734730"/>
                <a:gd name="connsiteX30" fmla="*/ 1046262 w 4569687"/>
                <a:gd name="connsiteY30" fmla="*/ 3459623 h 3734730"/>
                <a:gd name="connsiteX31" fmla="*/ 647319 w 4569687"/>
                <a:gd name="connsiteY31" fmla="*/ 3134475 h 3734730"/>
                <a:gd name="connsiteX32" fmla="*/ 642925 w 4569687"/>
                <a:gd name="connsiteY32" fmla="*/ 3090891 h 3734730"/>
                <a:gd name="connsiteX33" fmla="*/ 634894 w 4569687"/>
                <a:gd name="connsiteY33" fmla="*/ 3098188 h 3734730"/>
                <a:gd name="connsiteX34" fmla="*/ 407216 w 4569687"/>
                <a:gd name="connsiteY34" fmla="*/ 3167734 h 3734730"/>
                <a:gd name="connsiteX35" fmla="*/ 0 w 4569687"/>
                <a:gd name="connsiteY35" fmla="*/ 2760518 h 3734730"/>
                <a:gd name="connsiteX36" fmla="*/ 407216 w 4569687"/>
                <a:gd name="connsiteY36" fmla="*/ 2353302 h 3734730"/>
                <a:gd name="connsiteX37" fmla="*/ 489284 w 4569687"/>
                <a:gd name="connsiteY37" fmla="*/ 2361575 h 3734730"/>
                <a:gd name="connsiteX38" fmla="*/ 508084 w 4569687"/>
                <a:gd name="connsiteY38" fmla="*/ 2367411 h 3734730"/>
                <a:gd name="connsiteX39" fmla="*/ 503849 w 4569687"/>
                <a:gd name="connsiteY39" fmla="*/ 2325400 h 3734730"/>
                <a:gd name="connsiteX40" fmla="*/ 1121688 w 4569687"/>
                <a:gd name="connsiteY40" fmla="*/ 1707561 h 3734730"/>
                <a:gd name="connsiteX41" fmla="*/ 1246204 w 4569687"/>
                <a:gd name="connsiteY41" fmla="*/ 1720113 h 3734730"/>
                <a:gd name="connsiteX42" fmla="*/ 1284356 w 4569687"/>
                <a:gd name="connsiteY42" fmla="*/ 1731957 h 3734730"/>
                <a:gd name="connsiteX43" fmla="*/ 1305976 w 4569687"/>
                <a:gd name="connsiteY43" fmla="*/ 1705754 h 3734730"/>
                <a:gd name="connsiteX44" fmla="*/ 1742854 w 4569687"/>
                <a:gd name="connsiteY44" fmla="*/ 1524793 h 3734730"/>
                <a:gd name="connsiteX45" fmla="*/ 1760288 w 4569687"/>
                <a:gd name="connsiteY45" fmla="*/ 1526551 h 3734730"/>
                <a:gd name="connsiteX46" fmla="*/ 1748032 w 4569687"/>
                <a:gd name="connsiteY46" fmla="*/ 1487068 h 3734730"/>
                <a:gd name="connsiteX47" fmla="*/ 1742854 w 4569687"/>
                <a:gd name="connsiteY47" fmla="*/ 1435701 h 3734730"/>
                <a:gd name="connsiteX48" fmla="*/ 1946367 w 4569687"/>
                <a:gd name="connsiteY48" fmla="*/ 1185999 h 3734730"/>
                <a:gd name="connsiteX49" fmla="*/ 1956892 w 4569687"/>
                <a:gd name="connsiteY49" fmla="*/ 1184938 h 3734730"/>
                <a:gd name="connsiteX50" fmla="*/ 1963928 w 4569687"/>
                <a:gd name="connsiteY50" fmla="*/ 1115143 h 3734730"/>
                <a:gd name="connsiteX51" fmla="*/ 2450363 w 4569687"/>
                <a:gd name="connsiteY51" fmla="*/ 718687 h 3734730"/>
                <a:gd name="connsiteX52" fmla="*/ 2520904 w 4569687"/>
                <a:gd name="connsiteY52" fmla="*/ 725798 h 3734730"/>
                <a:gd name="connsiteX53" fmla="*/ 2611712 w 4569687"/>
                <a:gd name="connsiteY53" fmla="*/ 0 h 3734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4569687" h="3734730">
                  <a:moveTo>
                    <a:pt x="2611712" y="0"/>
                  </a:moveTo>
                  <a:lnTo>
                    <a:pt x="2927539" y="0"/>
                  </a:lnTo>
                  <a:lnTo>
                    <a:pt x="3010471" y="662843"/>
                  </a:lnTo>
                  <a:lnTo>
                    <a:pt x="3062414" y="672782"/>
                  </a:lnTo>
                  <a:cubicBezTo>
                    <a:pt x="3191764" y="706062"/>
                    <a:pt x="3302353" y="786083"/>
                    <a:pt x="3375104" y="893768"/>
                  </a:cubicBezTo>
                  <a:lnTo>
                    <a:pt x="3401966" y="943258"/>
                  </a:lnTo>
                  <a:lnTo>
                    <a:pt x="3444529" y="938967"/>
                  </a:lnTo>
                  <a:cubicBezTo>
                    <a:pt x="3668109" y="938967"/>
                    <a:pt x="3859940" y="1074903"/>
                    <a:pt x="3941882" y="1268635"/>
                  </a:cubicBezTo>
                  <a:lnTo>
                    <a:pt x="3950232" y="1295533"/>
                  </a:lnTo>
                  <a:lnTo>
                    <a:pt x="3968452" y="1289878"/>
                  </a:lnTo>
                  <a:cubicBezTo>
                    <a:pt x="3992135" y="1285031"/>
                    <a:pt x="4016657" y="1282486"/>
                    <a:pt x="4041773" y="1282486"/>
                  </a:cubicBezTo>
                  <a:cubicBezTo>
                    <a:pt x="4217586" y="1282486"/>
                    <a:pt x="4364272" y="1407196"/>
                    <a:pt x="4398197" y="1572980"/>
                  </a:cubicBezTo>
                  <a:lnTo>
                    <a:pt x="4401113" y="1601912"/>
                  </a:lnTo>
                  <a:lnTo>
                    <a:pt x="4509768" y="1612865"/>
                  </a:lnTo>
                  <a:lnTo>
                    <a:pt x="4569687" y="1630661"/>
                  </a:lnTo>
                  <a:lnTo>
                    <a:pt x="4569687" y="3685776"/>
                  </a:lnTo>
                  <a:lnTo>
                    <a:pt x="4479175" y="3694900"/>
                  </a:lnTo>
                  <a:cubicBezTo>
                    <a:pt x="4332673" y="3694900"/>
                    <a:pt x="4196572" y="3650364"/>
                    <a:pt x="4083674" y="3574092"/>
                  </a:cubicBezTo>
                  <a:lnTo>
                    <a:pt x="4051094" y="3547210"/>
                  </a:lnTo>
                  <a:lnTo>
                    <a:pt x="4009782" y="3581295"/>
                  </a:lnTo>
                  <a:cubicBezTo>
                    <a:pt x="3944790" y="3625203"/>
                    <a:pt x="3866441" y="3650841"/>
                    <a:pt x="3782104" y="3650841"/>
                  </a:cubicBezTo>
                  <a:cubicBezTo>
                    <a:pt x="3669655" y="3650841"/>
                    <a:pt x="3567851" y="3605262"/>
                    <a:pt x="3494159" y="3531570"/>
                  </a:cubicBezTo>
                  <a:lnTo>
                    <a:pt x="3452428" y="3480992"/>
                  </a:lnTo>
                  <a:lnTo>
                    <a:pt x="3441126" y="3501813"/>
                  </a:lnTo>
                  <a:cubicBezTo>
                    <a:pt x="3367946" y="3610134"/>
                    <a:pt x="3244018" y="3681351"/>
                    <a:pt x="3103456" y="3681351"/>
                  </a:cubicBezTo>
                  <a:cubicBezTo>
                    <a:pt x="2991007" y="3681351"/>
                    <a:pt x="2889203" y="3635772"/>
                    <a:pt x="2815511" y="3562080"/>
                  </a:cubicBezTo>
                  <a:lnTo>
                    <a:pt x="2772231" y="3509625"/>
                  </a:lnTo>
                  <a:lnTo>
                    <a:pt x="2697608" y="3571194"/>
                  </a:lnTo>
                  <a:cubicBezTo>
                    <a:pt x="2544873" y="3674380"/>
                    <a:pt x="2382991" y="3737583"/>
                    <a:pt x="2162552" y="3734631"/>
                  </a:cubicBezTo>
                  <a:cubicBezTo>
                    <a:pt x="1740716" y="3728982"/>
                    <a:pt x="1534323" y="3547967"/>
                    <a:pt x="1390478" y="3368488"/>
                  </a:cubicBezTo>
                  <a:cubicBezTo>
                    <a:pt x="1316786" y="3442180"/>
                    <a:pt x="1170122" y="3498625"/>
                    <a:pt x="1046262" y="3459623"/>
                  </a:cubicBezTo>
                  <a:cubicBezTo>
                    <a:pt x="922402" y="3420621"/>
                    <a:pt x="685290" y="3320037"/>
                    <a:pt x="647319" y="3134475"/>
                  </a:cubicBezTo>
                  <a:lnTo>
                    <a:pt x="642925" y="3090891"/>
                  </a:lnTo>
                  <a:lnTo>
                    <a:pt x="634894" y="3098188"/>
                  </a:lnTo>
                  <a:cubicBezTo>
                    <a:pt x="569902" y="3142096"/>
                    <a:pt x="491553" y="3167734"/>
                    <a:pt x="407216" y="3167734"/>
                  </a:cubicBezTo>
                  <a:cubicBezTo>
                    <a:pt x="182317" y="3167734"/>
                    <a:pt x="0" y="2985417"/>
                    <a:pt x="0" y="2760518"/>
                  </a:cubicBezTo>
                  <a:cubicBezTo>
                    <a:pt x="0" y="2535619"/>
                    <a:pt x="182317" y="2353302"/>
                    <a:pt x="407216" y="2353302"/>
                  </a:cubicBezTo>
                  <a:cubicBezTo>
                    <a:pt x="435328" y="2353302"/>
                    <a:pt x="462775" y="2356151"/>
                    <a:pt x="489284" y="2361575"/>
                  </a:cubicBezTo>
                  <a:lnTo>
                    <a:pt x="508084" y="2367411"/>
                  </a:lnTo>
                  <a:lnTo>
                    <a:pt x="503849" y="2325400"/>
                  </a:lnTo>
                  <a:cubicBezTo>
                    <a:pt x="503849" y="1984177"/>
                    <a:pt x="780465" y="1707561"/>
                    <a:pt x="1121688" y="1707561"/>
                  </a:cubicBezTo>
                  <a:cubicBezTo>
                    <a:pt x="1164341" y="1707561"/>
                    <a:pt x="1205984" y="1711883"/>
                    <a:pt x="1246204" y="1720113"/>
                  </a:cubicBezTo>
                  <a:lnTo>
                    <a:pt x="1284356" y="1731957"/>
                  </a:lnTo>
                  <a:lnTo>
                    <a:pt x="1305976" y="1705754"/>
                  </a:lnTo>
                  <a:cubicBezTo>
                    <a:pt x="1417783" y="1593947"/>
                    <a:pt x="1572242" y="1524793"/>
                    <a:pt x="1742854" y="1524793"/>
                  </a:cubicBezTo>
                  <a:lnTo>
                    <a:pt x="1760288" y="1526551"/>
                  </a:lnTo>
                  <a:lnTo>
                    <a:pt x="1748032" y="1487068"/>
                  </a:lnTo>
                  <a:cubicBezTo>
                    <a:pt x="1744637" y="1470476"/>
                    <a:pt x="1742854" y="1453297"/>
                    <a:pt x="1742854" y="1435701"/>
                  </a:cubicBezTo>
                  <a:cubicBezTo>
                    <a:pt x="1742854" y="1312531"/>
                    <a:pt x="1830222" y="1209766"/>
                    <a:pt x="1946367" y="1185999"/>
                  </a:cubicBezTo>
                  <a:lnTo>
                    <a:pt x="1956892" y="1184938"/>
                  </a:lnTo>
                  <a:lnTo>
                    <a:pt x="1963928" y="1115143"/>
                  </a:lnTo>
                  <a:cubicBezTo>
                    <a:pt x="2010227" y="888886"/>
                    <a:pt x="2210419" y="718687"/>
                    <a:pt x="2450363" y="718687"/>
                  </a:cubicBezTo>
                  <a:lnTo>
                    <a:pt x="2520904" y="725798"/>
                  </a:lnTo>
                  <a:lnTo>
                    <a:pt x="261171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8" name="그룹 7">
              <a:extLst>
                <a:ext uri="{FF2B5EF4-FFF2-40B4-BE49-F238E27FC236}">
                  <a16:creationId xmlns:a16="http://schemas.microsoft.com/office/drawing/2014/main" id="{D0429EA9-A20D-4800-80F6-48970138B795}"/>
                </a:ext>
              </a:extLst>
            </p:cNvPr>
            <p:cNvGrpSpPr/>
            <p:nvPr userDrawn="1"/>
          </p:nvGrpSpPr>
          <p:grpSpPr>
            <a:xfrm>
              <a:off x="6992136" y="387072"/>
              <a:ext cx="704897" cy="1355021"/>
              <a:chOff x="5304862" y="-789923"/>
              <a:chExt cx="645890" cy="1241591"/>
            </a:xfrm>
          </p:grpSpPr>
          <p:grpSp>
            <p:nvGrpSpPr>
              <p:cNvPr id="9" name="그룹 8">
                <a:extLst>
                  <a:ext uri="{FF2B5EF4-FFF2-40B4-BE49-F238E27FC236}">
                    <a16:creationId xmlns:a16="http://schemas.microsoft.com/office/drawing/2014/main" id="{4817FF4C-CE41-4E26-9FB9-CB745F3234F3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16" name="이등변 삼각형 49">
                  <a:extLst>
                    <a:ext uri="{FF2B5EF4-FFF2-40B4-BE49-F238E27FC236}">
                      <a16:creationId xmlns:a16="http://schemas.microsoft.com/office/drawing/2014/main" id="{688B8353-32F5-4D6E-81D9-D597B60FA9D3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17" name="자유형: 도형 16">
                  <a:extLst>
                    <a:ext uri="{FF2B5EF4-FFF2-40B4-BE49-F238E27FC236}">
                      <a16:creationId xmlns:a16="http://schemas.microsoft.com/office/drawing/2014/main" id="{155478D4-44EA-48AE-860F-E368AD673D03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" name="자유형: 도형 17">
                  <a:extLst>
                    <a:ext uri="{FF2B5EF4-FFF2-40B4-BE49-F238E27FC236}">
                      <a16:creationId xmlns:a16="http://schemas.microsoft.com/office/drawing/2014/main" id="{1861CCC0-CB32-42D2-947D-1907817DDDAE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" name="타원 11">
                <a:extLst>
                  <a:ext uri="{FF2B5EF4-FFF2-40B4-BE49-F238E27FC236}">
                    <a16:creationId xmlns:a16="http://schemas.microsoft.com/office/drawing/2014/main" id="{E3ED5D5D-DC92-4BF6-B431-CE8E43382FD0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직사각형 12">
                <a:extLst>
                  <a:ext uri="{FF2B5EF4-FFF2-40B4-BE49-F238E27FC236}">
                    <a16:creationId xmlns:a16="http://schemas.microsoft.com/office/drawing/2014/main" id="{57F372C6-9816-462E-83F5-DFD56E8AF164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자유형: 도형 13">
                <a:extLst>
                  <a:ext uri="{FF2B5EF4-FFF2-40B4-BE49-F238E27FC236}">
                    <a16:creationId xmlns:a16="http://schemas.microsoft.com/office/drawing/2014/main" id="{F07321F0-763D-431A-87E5-1BD5F333CAE1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자유형: 도형 14">
                <a:extLst>
                  <a:ext uri="{FF2B5EF4-FFF2-40B4-BE49-F238E27FC236}">
                    <a16:creationId xmlns:a16="http://schemas.microsoft.com/office/drawing/2014/main" id="{D39A1E25-A8B6-4EE4-8AC8-D262A0C0D580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2987824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411510"/>
            <a:ext cx="2303282" cy="136815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1779662"/>
            <a:ext cx="2303282" cy="50405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27" name="그룹 26">
            <a:extLst>
              <a:ext uri="{FF2B5EF4-FFF2-40B4-BE49-F238E27FC236}">
                <a16:creationId xmlns:a16="http://schemas.microsoft.com/office/drawing/2014/main" id="{C5AC382A-C3B5-4BE0-B805-8F9094AFD7DC}"/>
              </a:ext>
            </a:extLst>
          </p:cNvPr>
          <p:cNvGrpSpPr/>
          <p:nvPr userDrawn="1"/>
        </p:nvGrpSpPr>
        <p:grpSpPr>
          <a:xfrm>
            <a:off x="0" y="2571749"/>
            <a:ext cx="2984923" cy="2571751"/>
            <a:chOff x="0" y="2571749"/>
            <a:chExt cx="2984923" cy="2571751"/>
          </a:xfrm>
        </p:grpSpPr>
        <p:grpSp>
          <p:nvGrpSpPr>
            <p:cNvPr id="6" name="Group 5"/>
            <p:cNvGrpSpPr/>
            <p:nvPr userDrawn="1"/>
          </p:nvGrpSpPr>
          <p:grpSpPr>
            <a:xfrm>
              <a:off x="0" y="4032469"/>
              <a:ext cx="2984923" cy="1111031"/>
              <a:chOff x="0" y="4032469"/>
              <a:chExt cx="2984923" cy="1111031"/>
            </a:xfrm>
          </p:grpSpPr>
          <p:sp>
            <p:nvSpPr>
              <p:cNvPr id="2" name="Rectangle 1"/>
              <p:cNvSpPr/>
              <p:nvPr userDrawn="1"/>
            </p:nvSpPr>
            <p:spPr>
              <a:xfrm>
                <a:off x="2527176" y="4443958"/>
                <a:ext cx="457200" cy="69954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" name="Oval 2"/>
              <p:cNvSpPr/>
              <p:nvPr userDrawn="1"/>
            </p:nvSpPr>
            <p:spPr>
              <a:xfrm>
                <a:off x="2128455" y="4032469"/>
                <a:ext cx="856468" cy="85646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Rectangle 7"/>
              <p:cNvSpPr/>
              <p:nvPr userDrawn="1"/>
            </p:nvSpPr>
            <p:spPr>
              <a:xfrm>
                <a:off x="0" y="4363963"/>
                <a:ext cx="449249" cy="77953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Oval 8"/>
              <p:cNvSpPr/>
              <p:nvPr userDrawn="1"/>
            </p:nvSpPr>
            <p:spPr>
              <a:xfrm>
                <a:off x="0" y="4117025"/>
                <a:ext cx="457200" cy="4572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6" name="자유형: 도형 25">
              <a:extLst>
                <a:ext uri="{FF2B5EF4-FFF2-40B4-BE49-F238E27FC236}">
                  <a16:creationId xmlns:a16="http://schemas.microsoft.com/office/drawing/2014/main" id="{A909D931-338B-4F68-B73A-DDF2CA17DD12}"/>
                </a:ext>
              </a:extLst>
            </p:cNvPr>
            <p:cNvSpPr/>
            <p:nvPr userDrawn="1"/>
          </p:nvSpPr>
          <p:spPr>
            <a:xfrm>
              <a:off x="0" y="3170955"/>
              <a:ext cx="2544134" cy="1972545"/>
            </a:xfrm>
            <a:custGeom>
              <a:avLst/>
              <a:gdLst>
                <a:gd name="connsiteX0" fmla="*/ 1395974 w 2544134"/>
                <a:gd name="connsiteY0" fmla="*/ 0 h 1972545"/>
                <a:gd name="connsiteX1" fmla="*/ 1581175 w 2544134"/>
                <a:gd name="connsiteY1" fmla="*/ 0 h 1972545"/>
                <a:gd name="connsiteX2" fmla="*/ 1629807 w 2544134"/>
                <a:gd name="connsiteY2" fmla="*/ 388693 h 1972545"/>
                <a:gd name="connsiteX3" fmla="*/ 1660266 w 2544134"/>
                <a:gd name="connsiteY3" fmla="*/ 394521 h 1972545"/>
                <a:gd name="connsiteX4" fmla="*/ 1843628 w 2544134"/>
                <a:gd name="connsiteY4" fmla="*/ 524107 h 1972545"/>
                <a:gd name="connsiteX5" fmla="*/ 1859380 w 2544134"/>
                <a:gd name="connsiteY5" fmla="*/ 553128 h 1972545"/>
                <a:gd name="connsiteX6" fmla="*/ 1884339 w 2544134"/>
                <a:gd name="connsiteY6" fmla="*/ 550612 h 1972545"/>
                <a:gd name="connsiteX7" fmla="*/ 2175988 w 2544134"/>
                <a:gd name="connsiteY7" fmla="*/ 743930 h 1972545"/>
                <a:gd name="connsiteX8" fmla="*/ 2180885 w 2544134"/>
                <a:gd name="connsiteY8" fmla="*/ 759703 h 1972545"/>
                <a:gd name="connsiteX9" fmla="*/ 2191569 w 2544134"/>
                <a:gd name="connsiteY9" fmla="*/ 756387 h 1972545"/>
                <a:gd name="connsiteX10" fmla="*/ 2234564 w 2544134"/>
                <a:gd name="connsiteY10" fmla="*/ 752052 h 1972545"/>
                <a:gd name="connsiteX11" fmla="*/ 2443572 w 2544134"/>
                <a:gd name="connsiteY11" fmla="*/ 922399 h 1972545"/>
                <a:gd name="connsiteX12" fmla="*/ 2445282 w 2544134"/>
                <a:gd name="connsiteY12" fmla="*/ 939364 h 1972545"/>
                <a:gd name="connsiteX13" fmla="*/ 2508998 w 2544134"/>
                <a:gd name="connsiteY13" fmla="*/ 945787 h 1972545"/>
                <a:gd name="connsiteX14" fmla="*/ 2544134 w 2544134"/>
                <a:gd name="connsiteY14" fmla="*/ 956223 h 1972545"/>
                <a:gd name="connsiteX15" fmla="*/ 2544134 w 2544134"/>
                <a:gd name="connsiteY15" fmla="*/ 1972545 h 1972545"/>
                <a:gd name="connsiteX16" fmla="*/ 354884 w 2544134"/>
                <a:gd name="connsiteY16" fmla="*/ 1972545 h 1972545"/>
                <a:gd name="connsiteX17" fmla="*/ 342134 w 2544134"/>
                <a:gd name="connsiteY17" fmla="*/ 1965625 h 1972545"/>
                <a:gd name="connsiteX18" fmla="*/ 244050 w 2544134"/>
                <a:gd name="connsiteY18" fmla="*/ 1838062 h 1972545"/>
                <a:gd name="connsiteX19" fmla="*/ 241474 w 2544134"/>
                <a:gd name="connsiteY19" fmla="*/ 1812505 h 1972545"/>
                <a:gd name="connsiteX20" fmla="*/ 236764 w 2544134"/>
                <a:gd name="connsiteY20" fmla="*/ 1816784 h 1972545"/>
                <a:gd name="connsiteX21" fmla="*/ 103253 w 2544134"/>
                <a:gd name="connsiteY21" fmla="*/ 1857566 h 1972545"/>
                <a:gd name="connsiteX22" fmla="*/ 10304 w 2544134"/>
                <a:gd name="connsiteY22" fmla="*/ 1838801 h 1972545"/>
                <a:gd name="connsiteX23" fmla="*/ 0 w 2544134"/>
                <a:gd name="connsiteY23" fmla="*/ 1833208 h 1972545"/>
                <a:gd name="connsiteX24" fmla="*/ 0 w 2544134"/>
                <a:gd name="connsiteY24" fmla="*/ 1404340 h 1972545"/>
                <a:gd name="connsiteX25" fmla="*/ 10304 w 2544134"/>
                <a:gd name="connsiteY25" fmla="*/ 1398747 h 1972545"/>
                <a:gd name="connsiteX26" fmla="*/ 103253 w 2544134"/>
                <a:gd name="connsiteY26" fmla="*/ 1379981 h 1972545"/>
                <a:gd name="connsiteX27" fmla="*/ 151378 w 2544134"/>
                <a:gd name="connsiteY27" fmla="*/ 1384832 h 1972545"/>
                <a:gd name="connsiteX28" fmla="*/ 162402 w 2544134"/>
                <a:gd name="connsiteY28" fmla="*/ 1388255 h 1972545"/>
                <a:gd name="connsiteX29" fmla="*/ 159919 w 2544134"/>
                <a:gd name="connsiteY29" fmla="*/ 1363619 h 1972545"/>
                <a:gd name="connsiteX30" fmla="*/ 522221 w 2544134"/>
                <a:gd name="connsiteY30" fmla="*/ 1001317 h 1972545"/>
                <a:gd name="connsiteX31" fmla="*/ 595237 w 2544134"/>
                <a:gd name="connsiteY31" fmla="*/ 1008678 h 1972545"/>
                <a:gd name="connsiteX32" fmla="*/ 617610 w 2544134"/>
                <a:gd name="connsiteY32" fmla="*/ 1015623 h 1972545"/>
                <a:gd name="connsiteX33" fmla="*/ 630288 w 2544134"/>
                <a:gd name="connsiteY33" fmla="*/ 1000258 h 1972545"/>
                <a:gd name="connsiteX34" fmla="*/ 886474 w 2544134"/>
                <a:gd name="connsiteY34" fmla="*/ 894142 h 1972545"/>
                <a:gd name="connsiteX35" fmla="*/ 896697 w 2544134"/>
                <a:gd name="connsiteY35" fmla="*/ 895173 h 1972545"/>
                <a:gd name="connsiteX36" fmla="*/ 889510 w 2544134"/>
                <a:gd name="connsiteY36" fmla="*/ 872020 h 1972545"/>
                <a:gd name="connsiteX37" fmla="*/ 886474 w 2544134"/>
                <a:gd name="connsiteY37" fmla="*/ 841898 h 1972545"/>
                <a:gd name="connsiteX38" fmla="*/ 1005814 w 2544134"/>
                <a:gd name="connsiteY38" fmla="*/ 695472 h 1972545"/>
                <a:gd name="connsiteX39" fmla="*/ 1011986 w 2544134"/>
                <a:gd name="connsiteY39" fmla="*/ 694850 h 1972545"/>
                <a:gd name="connsiteX40" fmla="*/ 1016112 w 2544134"/>
                <a:gd name="connsiteY40" fmla="*/ 653922 h 1972545"/>
                <a:gd name="connsiteX41" fmla="*/ 1301359 w 2544134"/>
                <a:gd name="connsiteY41" fmla="*/ 421440 h 1972545"/>
                <a:gd name="connsiteX42" fmla="*/ 1342724 w 2544134"/>
                <a:gd name="connsiteY42" fmla="*/ 425610 h 1972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2544134" h="1972545">
                  <a:moveTo>
                    <a:pt x="1395974" y="0"/>
                  </a:moveTo>
                  <a:lnTo>
                    <a:pt x="1581175" y="0"/>
                  </a:lnTo>
                  <a:lnTo>
                    <a:pt x="1629807" y="388693"/>
                  </a:lnTo>
                  <a:lnTo>
                    <a:pt x="1660266" y="394521"/>
                  </a:lnTo>
                  <a:cubicBezTo>
                    <a:pt x="1736117" y="414036"/>
                    <a:pt x="1800967" y="460961"/>
                    <a:pt x="1843628" y="524107"/>
                  </a:cubicBezTo>
                  <a:lnTo>
                    <a:pt x="1859380" y="553128"/>
                  </a:lnTo>
                  <a:lnTo>
                    <a:pt x="1884339" y="550612"/>
                  </a:lnTo>
                  <a:cubicBezTo>
                    <a:pt x="2015447" y="550612"/>
                    <a:pt x="2127937" y="630325"/>
                    <a:pt x="2175988" y="743930"/>
                  </a:cubicBezTo>
                  <a:lnTo>
                    <a:pt x="2180885" y="759703"/>
                  </a:lnTo>
                  <a:lnTo>
                    <a:pt x="2191569" y="756387"/>
                  </a:lnTo>
                  <a:cubicBezTo>
                    <a:pt x="2205457" y="753545"/>
                    <a:pt x="2219836" y="752052"/>
                    <a:pt x="2234564" y="752052"/>
                  </a:cubicBezTo>
                  <a:cubicBezTo>
                    <a:pt x="2337661" y="752052"/>
                    <a:pt x="2423678" y="825183"/>
                    <a:pt x="2443572" y="922399"/>
                  </a:cubicBezTo>
                  <a:lnTo>
                    <a:pt x="2445282" y="939364"/>
                  </a:lnTo>
                  <a:lnTo>
                    <a:pt x="2508998" y="945787"/>
                  </a:lnTo>
                  <a:lnTo>
                    <a:pt x="2544134" y="956223"/>
                  </a:lnTo>
                  <a:lnTo>
                    <a:pt x="2544134" y="1972545"/>
                  </a:lnTo>
                  <a:lnTo>
                    <a:pt x="354884" y="1972545"/>
                  </a:lnTo>
                  <a:lnTo>
                    <a:pt x="342134" y="1965625"/>
                  </a:lnTo>
                  <a:cubicBezTo>
                    <a:pt x="295511" y="1934418"/>
                    <a:pt x="255183" y="1892469"/>
                    <a:pt x="244050" y="1838062"/>
                  </a:cubicBezTo>
                  <a:lnTo>
                    <a:pt x="241474" y="1812505"/>
                  </a:lnTo>
                  <a:lnTo>
                    <a:pt x="236764" y="1816784"/>
                  </a:lnTo>
                  <a:cubicBezTo>
                    <a:pt x="198653" y="1842531"/>
                    <a:pt x="152709" y="1857566"/>
                    <a:pt x="103253" y="1857566"/>
                  </a:cubicBezTo>
                  <a:cubicBezTo>
                    <a:pt x="70283" y="1857566"/>
                    <a:pt x="38873" y="1850884"/>
                    <a:pt x="10304" y="1838801"/>
                  </a:cubicBezTo>
                  <a:lnTo>
                    <a:pt x="0" y="1833208"/>
                  </a:lnTo>
                  <a:lnTo>
                    <a:pt x="0" y="1404340"/>
                  </a:lnTo>
                  <a:lnTo>
                    <a:pt x="10304" y="1398747"/>
                  </a:lnTo>
                  <a:cubicBezTo>
                    <a:pt x="38873" y="1386663"/>
                    <a:pt x="70283" y="1379981"/>
                    <a:pt x="103253" y="1379981"/>
                  </a:cubicBezTo>
                  <a:cubicBezTo>
                    <a:pt x="119738" y="1379981"/>
                    <a:pt x="135833" y="1381652"/>
                    <a:pt x="151378" y="1384832"/>
                  </a:cubicBezTo>
                  <a:lnTo>
                    <a:pt x="162402" y="1388255"/>
                  </a:lnTo>
                  <a:lnTo>
                    <a:pt x="159919" y="1363619"/>
                  </a:lnTo>
                  <a:cubicBezTo>
                    <a:pt x="159919" y="1163525"/>
                    <a:pt x="322127" y="1001317"/>
                    <a:pt x="522221" y="1001317"/>
                  </a:cubicBezTo>
                  <a:cubicBezTo>
                    <a:pt x="547233" y="1001317"/>
                    <a:pt x="571652" y="1003852"/>
                    <a:pt x="595237" y="1008678"/>
                  </a:cubicBezTo>
                  <a:lnTo>
                    <a:pt x="617610" y="1015623"/>
                  </a:lnTo>
                  <a:lnTo>
                    <a:pt x="630288" y="1000258"/>
                  </a:lnTo>
                  <a:cubicBezTo>
                    <a:pt x="695852" y="934694"/>
                    <a:pt x="786427" y="894142"/>
                    <a:pt x="886474" y="894142"/>
                  </a:cubicBezTo>
                  <a:lnTo>
                    <a:pt x="896697" y="895173"/>
                  </a:lnTo>
                  <a:lnTo>
                    <a:pt x="889510" y="872020"/>
                  </a:lnTo>
                  <a:cubicBezTo>
                    <a:pt x="887519" y="862290"/>
                    <a:pt x="886474" y="852216"/>
                    <a:pt x="886474" y="841898"/>
                  </a:cubicBezTo>
                  <a:cubicBezTo>
                    <a:pt x="886474" y="769671"/>
                    <a:pt x="937707" y="709409"/>
                    <a:pt x="1005814" y="695472"/>
                  </a:cubicBezTo>
                  <a:lnTo>
                    <a:pt x="1011986" y="694850"/>
                  </a:lnTo>
                  <a:lnTo>
                    <a:pt x="1016112" y="653922"/>
                  </a:lnTo>
                  <a:cubicBezTo>
                    <a:pt x="1043262" y="521245"/>
                    <a:pt x="1160655" y="421440"/>
                    <a:pt x="1301359" y="421440"/>
                  </a:cubicBezTo>
                  <a:lnTo>
                    <a:pt x="1342724" y="4256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15" name="그룹 14">
              <a:extLst>
                <a:ext uri="{FF2B5EF4-FFF2-40B4-BE49-F238E27FC236}">
                  <a16:creationId xmlns:a16="http://schemas.microsoft.com/office/drawing/2014/main" id="{835AEBDB-6E77-465B-802B-2411CB9307EC}"/>
                </a:ext>
              </a:extLst>
            </p:cNvPr>
            <p:cNvGrpSpPr/>
            <p:nvPr userDrawn="1"/>
          </p:nvGrpSpPr>
          <p:grpSpPr>
            <a:xfrm>
              <a:off x="1278074" y="2571749"/>
              <a:ext cx="413353" cy="794587"/>
              <a:chOff x="5304862" y="-789923"/>
              <a:chExt cx="645890" cy="1241591"/>
            </a:xfrm>
          </p:grpSpPr>
          <p:grpSp>
            <p:nvGrpSpPr>
              <p:cNvPr id="16" name="그룹 15">
                <a:extLst>
                  <a:ext uri="{FF2B5EF4-FFF2-40B4-BE49-F238E27FC236}">
                    <a16:creationId xmlns:a16="http://schemas.microsoft.com/office/drawing/2014/main" id="{5E76A47E-F7A7-4DA1-9B8C-D7B1A60D5D71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21" name="이등변 삼각형 49">
                  <a:extLst>
                    <a:ext uri="{FF2B5EF4-FFF2-40B4-BE49-F238E27FC236}">
                      <a16:creationId xmlns:a16="http://schemas.microsoft.com/office/drawing/2014/main" id="{67190486-51A1-4AB6-8B4F-B570F9832336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22" name="자유형: 도형 21">
                  <a:extLst>
                    <a:ext uri="{FF2B5EF4-FFF2-40B4-BE49-F238E27FC236}">
                      <a16:creationId xmlns:a16="http://schemas.microsoft.com/office/drawing/2014/main" id="{56F15390-B3DB-4D76-834D-291CE0D12AD3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3" name="자유형: 도형 22">
                  <a:extLst>
                    <a:ext uri="{FF2B5EF4-FFF2-40B4-BE49-F238E27FC236}">
                      <a16:creationId xmlns:a16="http://schemas.microsoft.com/office/drawing/2014/main" id="{3BA87288-70D8-4753-8DAA-8CA1C332EF6C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7" name="타원 16">
                <a:extLst>
                  <a:ext uri="{FF2B5EF4-FFF2-40B4-BE49-F238E27FC236}">
                    <a16:creationId xmlns:a16="http://schemas.microsoft.com/office/drawing/2014/main" id="{AD475AD4-CA04-4B61-9BB4-408BA6A11E05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직사각형 17">
                <a:extLst>
                  <a:ext uri="{FF2B5EF4-FFF2-40B4-BE49-F238E27FC236}">
                    <a16:creationId xmlns:a16="http://schemas.microsoft.com/office/drawing/2014/main" id="{1B106404-A3F8-4193-8435-FA430BEB5473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자유형: 도형 18">
                <a:extLst>
                  <a:ext uri="{FF2B5EF4-FFF2-40B4-BE49-F238E27FC236}">
                    <a16:creationId xmlns:a16="http://schemas.microsoft.com/office/drawing/2014/main" id="{9408417A-6F35-4CB8-93DD-4FB5074FE702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자유형: 도형 19">
                <a:extLst>
                  <a:ext uri="{FF2B5EF4-FFF2-40B4-BE49-F238E27FC236}">
                    <a16:creationId xmlns:a16="http://schemas.microsoft.com/office/drawing/2014/main" id="{3058858D-8ACE-40F2-B778-D2BFBF4553F3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2" name="Frame 11"/>
          <p:cNvSpPr/>
          <p:nvPr userDrawn="1"/>
        </p:nvSpPr>
        <p:spPr>
          <a:xfrm>
            <a:off x="251520" y="339502"/>
            <a:ext cx="8640960" cy="4464496"/>
          </a:xfrm>
          <a:prstGeom prst="frame">
            <a:avLst>
              <a:gd name="adj1" fmla="val 1236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375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llo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3476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523EB7A4-0598-4887-ACB7-E8220F8DDFED}"/>
              </a:ext>
            </a:extLst>
          </p:cNvPr>
          <p:cNvGrpSpPr/>
          <p:nvPr userDrawn="1"/>
        </p:nvGrpSpPr>
        <p:grpSpPr>
          <a:xfrm>
            <a:off x="1902711" y="232356"/>
            <a:ext cx="5620059" cy="4638441"/>
            <a:chOff x="1902711" y="497586"/>
            <a:chExt cx="5620059" cy="4638441"/>
          </a:xfrm>
        </p:grpSpPr>
        <p:grpSp>
          <p:nvGrpSpPr>
            <p:cNvPr id="53" name="그룹 52">
              <a:extLst>
                <a:ext uri="{FF2B5EF4-FFF2-40B4-BE49-F238E27FC236}">
                  <a16:creationId xmlns:a16="http://schemas.microsoft.com/office/drawing/2014/main" id="{C4167999-582F-4DE1-8524-427663DA86EB}"/>
                </a:ext>
              </a:extLst>
            </p:cNvPr>
            <p:cNvGrpSpPr/>
            <p:nvPr userDrawn="1"/>
          </p:nvGrpSpPr>
          <p:grpSpPr>
            <a:xfrm>
              <a:off x="1902711" y="1537517"/>
              <a:ext cx="5620059" cy="3598510"/>
              <a:chOff x="2401342" y="248706"/>
              <a:chExt cx="5620059" cy="3598510"/>
            </a:xfrm>
            <a:solidFill>
              <a:schemeClr val="bg1"/>
            </a:solidFill>
          </p:grpSpPr>
          <p:sp>
            <p:nvSpPr>
              <p:cNvPr id="54" name="Oval 11">
                <a:extLst>
                  <a:ext uri="{FF2B5EF4-FFF2-40B4-BE49-F238E27FC236}">
                    <a16:creationId xmlns:a16="http://schemas.microsoft.com/office/drawing/2014/main" id="{36E509A3-52CE-4453-9564-E704D9C6F3F0}"/>
                  </a:ext>
                </a:extLst>
              </p:cNvPr>
              <p:cNvSpPr/>
              <p:nvPr userDrawn="1"/>
            </p:nvSpPr>
            <p:spPr>
              <a:xfrm>
                <a:off x="4283968" y="941198"/>
                <a:ext cx="956850" cy="95685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5" name="Oval 11">
                <a:extLst>
                  <a:ext uri="{FF2B5EF4-FFF2-40B4-BE49-F238E27FC236}">
                    <a16:creationId xmlns:a16="http://schemas.microsoft.com/office/drawing/2014/main" id="{D8641ACF-24EC-4119-AF47-45C5E6B69718}"/>
                  </a:ext>
                </a:extLst>
              </p:cNvPr>
              <p:cNvSpPr/>
              <p:nvPr userDrawn="1"/>
            </p:nvSpPr>
            <p:spPr>
              <a:xfrm>
                <a:off x="4080672" y="1386488"/>
                <a:ext cx="491180" cy="4911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6" name="Oval 11">
                <a:extLst>
                  <a:ext uri="{FF2B5EF4-FFF2-40B4-BE49-F238E27FC236}">
                    <a16:creationId xmlns:a16="http://schemas.microsoft.com/office/drawing/2014/main" id="{3873CDEC-688A-4EE6-8974-D80E43FF9273}"/>
                  </a:ext>
                </a:extLst>
              </p:cNvPr>
              <p:cNvSpPr/>
              <p:nvPr userDrawn="1"/>
            </p:nvSpPr>
            <p:spPr>
              <a:xfrm>
                <a:off x="3485352" y="1717923"/>
                <a:ext cx="1190640" cy="119064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7" name="Oval 11">
                <a:extLst>
                  <a:ext uri="{FF2B5EF4-FFF2-40B4-BE49-F238E27FC236}">
                    <a16:creationId xmlns:a16="http://schemas.microsoft.com/office/drawing/2014/main" id="{B93DE707-F71B-42F6-A0EB-DFC85BA873B2}"/>
                  </a:ext>
                </a:extLst>
              </p:cNvPr>
              <p:cNvSpPr/>
              <p:nvPr userDrawn="1"/>
            </p:nvSpPr>
            <p:spPr>
              <a:xfrm>
                <a:off x="2886827" y="1894030"/>
                <a:ext cx="1190640" cy="119064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" name="Oval 11">
                <a:extLst>
                  <a:ext uri="{FF2B5EF4-FFF2-40B4-BE49-F238E27FC236}">
                    <a16:creationId xmlns:a16="http://schemas.microsoft.com/office/drawing/2014/main" id="{3A7AC84B-9DE8-4557-8141-47C15EEBD952}"/>
                  </a:ext>
                </a:extLst>
              </p:cNvPr>
              <p:cNvSpPr/>
              <p:nvPr userDrawn="1"/>
            </p:nvSpPr>
            <p:spPr>
              <a:xfrm>
                <a:off x="2401342" y="2516235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9" name="Oval 11">
                <a:extLst>
                  <a:ext uri="{FF2B5EF4-FFF2-40B4-BE49-F238E27FC236}">
                    <a16:creationId xmlns:a16="http://schemas.microsoft.com/office/drawing/2014/main" id="{F200C86F-3147-4417-909C-8AA712602B15}"/>
                  </a:ext>
                </a:extLst>
              </p:cNvPr>
              <p:cNvSpPr/>
              <p:nvPr userDrawn="1"/>
            </p:nvSpPr>
            <p:spPr>
              <a:xfrm>
                <a:off x="3017096" y="2797485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0" name="Oval 11">
                <a:extLst>
                  <a:ext uri="{FF2B5EF4-FFF2-40B4-BE49-F238E27FC236}">
                    <a16:creationId xmlns:a16="http://schemas.microsoft.com/office/drawing/2014/main" id="{C19D843C-2344-43CD-A232-FDCAF8F43CA5}"/>
                  </a:ext>
                </a:extLst>
              </p:cNvPr>
              <p:cNvSpPr/>
              <p:nvPr userDrawn="1"/>
            </p:nvSpPr>
            <p:spPr>
              <a:xfrm>
                <a:off x="3562974" y="2003019"/>
                <a:ext cx="1844197" cy="184419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1" name="Oval 11">
                <a:extLst>
                  <a:ext uri="{FF2B5EF4-FFF2-40B4-BE49-F238E27FC236}">
                    <a16:creationId xmlns:a16="http://schemas.microsoft.com/office/drawing/2014/main" id="{1D594D95-F75F-4683-A364-E7EFD943F93B}"/>
                  </a:ext>
                </a:extLst>
              </p:cNvPr>
              <p:cNvSpPr/>
              <p:nvPr userDrawn="1"/>
            </p:nvSpPr>
            <p:spPr>
              <a:xfrm>
                <a:off x="4999309" y="3011131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2" name="Oval 11">
                <a:extLst>
                  <a:ext uri="{FF2B5EF4-FFF2-40B4-BE49-F238E27FC236}">
                    <a16:creationId xmlns:a16="http://schemas.microsoft.com/office/drawing/2014/main" id="{95DD39E7-93D6-494C-A36E-247288990A90}"/>
                  </a:ext>
                </a:extLst>
              </p:cNvPr>
              <p:cNvSpPr/>
              <p:nvPr userDrawn="1"/>
            </p:nvSpPr>
            <p:spPr>
              <a:xfrm>
                <a:off x="5653222" y="2981733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3" name="Oval 11">
                <a:extLst>
                  <a:ext uri="{FF2B5EF4-FFF2-40B4-BE49-F238E27FC236}">
                    <a16:creationId xmlns:a16="http://schemas.microsoft.com/office/drawing/2014/main" id="{0724B3EB-D2BA-46AD-9B24-8F61182FFCCE}"/>
                  </a:ext>
                </a:extLst>
              </p:cNvPr>
              <p:cNvSpPr/>
              <p:nvPr userDrawn="1"/>
            </p:nvSpPr>
            <p:spPr>
              <a:xfrm>
                <a:off x="6035666" y="2445747"/>
                <a:ext cx="1363186" cy="136318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4" name="Oval 11">
                <a:extLst>
                  <a:ext uri="{FF2B5EF4-FFF2-40B4-BE49-F238E27FC236}">
                    <a16:creationId xmlns:a16="http://schemas.microsoft.com/office/drawing/2014/main" id="{BDBBA2C7-3C34-4968-B283-7486C3E66CD2}"/>
                  </a:ext>
                </a:extLst>
              </p:cNvPr>
              <p:cNvSpPr/>
              <p:nvPr userDrawn="1"/>
            </p:nvSpPr>
            <p:spPr>
              <a:xfrm>
                <a:off x="7037784" y="2729409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5" name="Oval 11">
                <a:extLst>
                  <a:ext uri="{FF2B5EF4-FFF2-40B4-BE49-F238E27FC236}">
                    <a16:creationId xmlns:a16="http://schemas.microsoft.com/office/drawing/2014/main" id="{1D3596EF-83B2-4D77-9900-8FBA5EF934B2}"/>
                  </a:ext>
                </a:extLst>
              </p:cNvPr>
              <p:cNvSpPr/>
              <p:nvPr userDrawn="1"/>
            </p:nvSpPr>
            <p:spPr>
              <a:xfrm>
                <a:off x="6658215" y="1725625"/>
                <a:ext cx="1363186" cy="136318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6" name="Oval 11">
                <a:extLst>
                  <a:ext uri="{FF2B5EF4-FFF2-40B4-BE49-F238E27FC236}">
                    <a16:creationId xmlns:a16="http://schemas.microsoft.com/office/drawing/2014/main" id="{478452D7-D34C-4072-B618-5EA4D20571B3}"/>
                  </a:ext>
                </a:extLst>
              </p:cNvPr>
              <p:cNvSpPr/>
              <p:nvPr userDrawn="1"/>
            </p:nvSpPr>
            <p:spPr>
              <a:xfrm>
                <a:off x="4702059" y="880592"/>
                <a:ext cx="1040194" cy="104019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7" name="Oval 11">
                <a:extLst>
                  <a:ext uri="{FF2B5EF4-FFF2-40B4-BE49-F238E27FC236}">
                    <a16:creationId xmlns:a16="http://schemas.microsoft.com/office/drawing/2014/main" id="{B67A8B79-3441-4CEE-82A3-001ECBD4DD6C}"/>
                  </a:ext>
                </a:extLst>
              </p:cNvPr>
              <p:cNvSpPr/>
              <p:nvPr userDrawn="1"/>
            </p:nvSpPr>
            <p:spPr>
              <a:xfrm>
                <a:off x="5200227" y="1153449"/>
                <a:ext cx="1040194" cy="104019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8" name="Oval 11">
                <a:extLst>
                  <a:ext uri="{FF2B5EF4-FFF2-40B4-BE49-F238E27FC236}">
                    <a16:creationId xmlns:a16="http://schemas.microsoft.com/office/drawing/2014/main" id="{39EC19EA-7198-4F0B-A95B-49D0CF19C8F2}"/>
                  </a:ext>
                </a:extLst>
              </p:cNvPr>
              <p:cNvSpPr/>
              <p:nvPr userDrawn="1"/>
            </p:nvSpPr>
            <p:spPr>
              <a:xfrm>
                <a:off x="5945245" y="1484448"/>
                <a:ext cx="701108" cy="70110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9" name="Oval 11">
                <a:extLst>
                  <a:ext uri="{FF2B5EF4-FFF2-40B4-BE49-F238E27FC236}">
                    <a16:creationId xmlns:a16="http://schemas.microsoft.com/office/drawing/2014/main" id="{6F4820F4-E538-4700-880A-FA8685A41A3B}"/>
                  </a:ext>
                </a:extLst>
              </p:cNvPr>
              <p:cNvSpPr/>
              <p:nvPr userDrawn="1"/>
            </p:nvSpPr>
            <p:spPr>
              <a:xfrm>
                <a:off x="6121822" y="1792219"/>
                <a:ext cx="1040194" cy="104019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0" name="Oval 11">
                <a:extLst>
                  <a:ext uri="{FF2B5EF4-FFF2-40B4-BE49-F238E27FC236}">
                    <a16:creationId xmlns:a16="http://schemas.microsoft.com/office/drawing/2014/main" id="{413F6B1E-425D-4873-9467-3AC4066BB2ED}"/>
                  </a:ext>
                </a:extLst>
              </p:cNvPr>
              <p:cNvSpPr/>
              <p:nvPr userDrawn="1"/>
            </p:nvSpPr>
            <p:spPr>
              <a:xfrm>
                <a:off x="4251327" y="1369850"/>
                <a:ext cx="2136016" cy="213601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1" name="사다리꼴 70">
                <a:extLst>
                  <a:ext uri="{FF2B5EF4-FFF2-40B4-BE49-F238E27FC236}">
                    <a16:creationId xmlns:a16="http://schemas.microsoft.com/office/drawing/2014/main" id="{B0CB0B17-591E-4DAC-A92C-EBD6A95CAE9D}"/>
                  </a:ext>
                </a:extLst>
              </p:cNvPr>
              <p:cNvSpPr/>
              <p:nvPr userDrawn="1"/>
            </p:nvSpPr>
            <p:spPr>
              <a:xfrm>
                <a:off x="4765704" y="248706"/>
                <a:ext cx="608632" cy="1216152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72" name="그룹 71">
              <a:extLst>
                <a:ext uri="{FF2B5EF4-FFF2-40B4-BE49-F238E27FC236}">
                  <a16:creationId xmlns:a16="http://schemas.microsoft.com/office/drawing/2014/main" id="{0273FAE2-233C-451C-ABAD-157761C173D3}"/>
                </a:ext>
              </a:extLst>
            </p:cNvPr>
            <p:cNvGrpSpPr/>
            <p:nvPr userDrawn="1"/>
          </p:nvGrpSpPr>
          <p:grpSpPr>
            <a:xfrm>
              <a:off x="4249055" y="497586"/>
              <a:ext cx="645890" cy="1241591"/>
              <a:chOff x="5304862" y="-789923"/>
              <a:chExt cx="645890" cy="1241591"/>
            </a:xfrm>
          </p:grpSpPr>
          <p:grpSp>
            <p:nvGrpSpPr>
              <p:cNvPr id="73" name="그룹 72">
                <a:extLst>
                  <a:ext uri="{FF2B5EF4-FFF2-40B4-BE49-F238E27FC236}">
                    <a16:creationId xmlns:a16="http://schemas.microsoft.com/office/drawing/2014/main" id="{F294317C-D093-4716-BC39-F4EDB7B37133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78" name="이등변 삼각형 49">
                  <a:extLst>
                    <a:ext uri="{FF2B5EF4-FFF2-40B4-BE49-F238E27FC236}">
                      <a16:creationId xmlns:a16="http://schemas.microsoft.com/office/drawing/2014/main" id="{28122585-D90D-4D44-AC50-0A8C9106EF95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79" name="자유형: 도형 78">
                  <a:extLst>
                    <a:ext uri="{FF2B5EF4-FFF2-40B4-BE49-F238E27FC236}">
                      <a16:creationId xmlns:a16="http://schemas.microsoft.com/office/drawing/2014/main" id="{CA4A1B48-5DCF-4240-B908-5565A0B620C1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80" name="자유형: 도형 79">
                  <a:extLst>
                    <a:ext uri="{FF2B5EF4-FFF2-40B4-BE49-F238E27FC236}">
                      <a16:creationId xmlns:a16="http://schemas.microsoft.com/office/drawing/2014/main" id="{28D35705-FE6E-444A-A4F2-216FB36C2D3C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74" name="타원 73">
                <a:extLst>
                  <a:ext uri="{FF2B5EF4-FFF2-40B4-BE49-F238E27FC236}">
                    <a16:creationId xmlns:a16="http://schemas.microsoft.com/office/drawing/2014/main" id="{833271DD-6F14-4B18-BE97-D6CF7744263D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" name="직사각형 74">
                <a:extLst>
                  <a:ext uri="{FF2B5EF4-FFF2-40B4-BE49-F238E27FC236}">
                    <a16:creationId xmlns:a16="http://schemas.microsoft.com/office/drawing/2014/main" id="{32141932-F9EE-4187-BBBC-79F2AADC7FB5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6" name="자유형: 도형 75">
                <a:extLst>
                  <a:ext uri="{FF2B5EF4-FFF2-40B4-BE49-F238E27FC236}">
                    <a16:creationId xmlns:a16="http://schemas.microsoft.com/office/drawing/2014/main" id="{C4A28A23-9A45-480D-9AE0-AC8E03B407E4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7" name="자유형: 도형 76">
                <a:extLst>
                  <a:ext uri="{FF2B5EF4-FFF2-40B4-BE49-F238E27FC236}">
                    <a16:creationId xmlns:a16="http://schemas.microsoft.com/office/drawing/2014/main" id="{E5282C72-98DB-48D8-88FE-2DFA994D4B88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616057" y="2931790"/>
            <a:ext cx="3894936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615909" y="3579862"/>
            <a:ext cx="3894936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6535596" y="1104508"/>
            <a:ext cx="672848" cy="486211"/>
            <a:chOff x="6495678" y="1779663"/>
            <a:chExt cx="672848" cy="486211"/>
          </a:xfrm>
        </p:grpSpPr>
        <p:sp>
          <p:nvSpPr>
            <p:cNvPr id="17" name="Oval 16"/>
            <p:cNvSpPr/>
            <p:nvPr userDrawn="1"/>
          </p:nvSpPr>
          <p:spPr>
            <a:xfrm>
              <a:off x="6588225" y="1779663"/>
              <a:ext cx="432048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6872020" y="1913390"/>
              <a:ext cx="296506" cy="2965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6495678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6698826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Group 20"/>
          <p:cNvGrpSpPr/>
          <p:nvPr userDrawn="1"/>
        </p:nvGrpSpPr>
        <p:grpSpPr>
          <a:xfrm>
            <a:off x="2098952" y="2183144"/>
            <a:ext cx="524595" cy="379081"/>
            <a:chOff x="6495678" y="1779663"/>
            <a:chExt cx="672848" cy="486211"/>
          </a:xfrm>
        </p:grpSpPr>
        <p:sp>
          <p:nvSpPr>
            <p:cNvPr id="22" name="Oval 21"/>
            <p:cNvSpPr/>
            <p:nvPr userDrawn="1"/>
          </p:nvSpPr>
          <p:spPr>
            <a:xfrm>
              <a:off x="6588225" y="1779663"/>
              <a:ext cx="432048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Oval 22"/>
            <p:cNvSpPr/>
            <p:nvPr userDrawn="1"/>
          </p:nvSpPr>
          <p:spPr>
            <a:xfrm>
              <a:off x="6872020" y="1913390"/>
              <a:ext cx="296506" cy="2965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Oval 23"/>
            <p:cNvSpPr/>
            <p:nvPr userDrawn="1"/>
          </p:nvSpPr>
          <p:spPr>
            <a:xfrm>
              <a:off x="6495678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Oval 24"/>
            <p:cNvSpPr/>
            <p:nvPr userDrawn="1"/>
          </p:nvSpPr>
          <p:spPr>
            <a:xfrm>
              <a:off x="6698826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11360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76" r:id="rId4"/>
    <p:sldLayoutId id="2147483677" r:id="rId5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65" r:id="rId14"/>
    <p:sldLayoutId id="2147483672" r:id="rId15"/>
    <p:sldLayoutId id="2147483656" r:id="rId16"/>
    <p:sldLayoutId id="2147483674" r:id="rId17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3380" y="2021105"/>
            <a:ext cx="5616772" cy="108012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4400" dirty="0"/>
              <a:t>Magnitude of Risk</a:t>
            </a:r>
            <a:endParaRPr lang="en-US" altLang="ko-KR" sz="4400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FD8B874-8315-4ABE-9DD8-864E4D6A1D4D}"/>
              </a:ext>
            </a:extLst>
          </p:cNvPr>
          <p:cNvSpPr txBox="1">
            <a:spLocks/>
          </p:cNvSpPr>
          <p:nvPr/>
        </p:nvSpPr>
        <p:spPr>
          <a:xfrm>
            <a:off x="-684584" y="3101226"/>
            <a:ext cx="6400800" cy="1371600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/>
              <a:t>DR.dr. Zulkifli Djunaidi, MAppSc</a:t>
            </a:r>
          </a:p>
          <a:p>
            <a:pPr marL="0" indent="0" algn="ctr">
              <a:buNone/>
            </a:pPr>
            <a:endParaRPr lang="en-US"/>
          </a:p>
          <a:p>
            <a:pPr marL="0" indent="0" algn="ctr">
              <a:buNone/>
            </a:pPr>
            <a:r>
              <a:rPr lang="en-US"/>
              <a:t>Sesi 7</a:t>
            </a:r>
          </a:p>
          <a:p>
            <a:pPr marL="0" indent="0" algn="ctr">
              <a:buNone/>
            </a:pPr>
            <a:endParaRPr lang="en-US"/>
          </a:p>
          <a:p>
            <a:pPr marL="0" indent="0" algn="ctr">
              <a:buNone/>
            </a:pPr>
            <a:r>
              <a:rPr lang="en-US"/>
              <a:t>16/10/2020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841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">
            <a:extLst>
              <a:ext uri="{FF2B5EF4-FFF2-40B4-BE49-F238E27FC236}">
                <a16:creationId xmlns:a16="http://schemas.microsoft.com/office/drawing/2014/main" id="{6CF7D119-3005-4002-854B-24EB3E55F6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0486258"/>
              </p:ext>
            </p:extLst>
          </p:nvPr>
        </p:nvGraphicFramePr>
        <p:xfrm>
          <a:off x="251520" y="0"/>
          <a:ext cx="8640960" cy="4731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2194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89A24E3-91D3-4FB4-AC16-2CF245FF32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-468560" y="3903675"/>
            <a:ext cx="9144000" cy="576064"/>
          </a:xfrm>
        </p:spPr>
        <p:txBody>
          <a:bodyPr/>
          <a:lstStyle/>
          <a:p>
            <a:r>
              <a:rPr lang="en-US" sz="2400" dirty="0"/>
              <a:t>Individual fatality risk criteria (NSW Government, 2011)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6B05046-E21D-4F0D-910D-007E8B8068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6783"/>
            <a:ext cx="8303840" cy="3714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3372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89A24E3-91D3-4FB4-AC16-2CF245FF32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-252536" y="4121359"/>
            <a:ext cx="9144000" cy="576064"/>
          </a:xfrm>
        </p:spPr>
        <p:txBody>
          <a:bodyPr/>
          <a:lstStyle/>
          <a:p>
            <a:r>
              <a:rPr lang="en-US" sz="2400" dirty="0">
                <a:latin typeface="TimesNewRomanPS-BoldMT"/>
              </a:rPr>
              <a:t>Societal risk criteria (modified from NSW Government, 2011)</a:t>
            </a:r>
            <a:endParaRPr lang="en-US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5356FD5-BA5E-4B37-B390-44C4763A04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23478"/>
            <a:ext cx="6502424" cy="3973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34999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11560" y="195486"/>
            <a:ext cx="5018916" cy="576064"/>
          </a:xfrm>
        </p:spPr>
        <p:txBody>
          <a:bodyPr/>
          <a:lstStyle/>
          <a:p>
            <a:r>
              <a:rPr lang="en-US" dirty="0"/>
              <a:t>Conclusion 1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779912" y="2859782"/>
            <a:ext cx="5018916" cy="28803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ALARP is not only contain the meaning of risk level but also the level of capability/effort to handle the risk.</a:t>
            </a:r>
            <a:endParaRPr lang="id-ID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(</a:t>
            </a:r>
            <a:r>
              <a:rPr lang="en-US" sz="2400" b="1" i="1" dirty="0"/>
              <a:t>reasonably practicable</a:t>
            </a:r>
            <a:r>
              <a:rPr lang="en-US" sz="24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78488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:a16="http://schemas.microsoft.com/office/drawing/2014/main" id="{A589E6AB-839C-4FF0-BDF6-8290B9CD96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0"/>
            <a:ext cx="7042860" cy="5011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17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C02F916-9A3B-46EA-A997-8CFE7DBD17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5536" y="627534"/>
            <a:ext cx="2520280" cy="1368152"/>
          </a:xfrm>
        </p:spPr>
        <p:txBody>
          <a:bodyPr/>
          <a:lstStyle/>
          <a:p>
            <a:r>
              <a:rPr lang="en-US" sz="2800" dirty="0"/>
              <a:t>BASIC </a:t>
            </a:r>
            <a:endParaRPr lang="id-ID" sz="2800" dirty="0"/>
          </a:p>
          <a:p>
            <a:r>
              <a:rPr lang="en-US" sz="2800" dirty="0"/>
              <a:t>CONCEPT OF RISK MATRIX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D6B2567-A44F-4AEF-861D-244287F85F92}"/>
              </a:ext>
            </a:extLst>
          </p:cNvPr>
          <p:cNvSpPr txBox="1">
            <a:spLocks/>
          </p:cNvSpPr>
          <p:nvPr/>
        </p:nvSpPr>
        <p:spPr>
          <a:xfrm>
            <a:off x="2920026" y="987574"/>
            <a:ext cx="5832648" cy="291576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err="1"/>
              <a:t>Sejalan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ALARP</a:t>
            </a:r>
            <a:r>
              <a:rPr lang="id-ID" sz="2400" dirty="0"/>
              <a:t> </a:t>
            </a:r>
          </a:p>
          <a:p>
            <a:endParaRPr lang="en-US" sz="2400" dirty="0"/>
          </a:p>
          <a:p>
            <a:r>
              <a:rPr lang="en-US" sz="2400" dirty="0" err="1"/>
              <a:t>Komposisi</a:t>
            </a:r>
            <a:r>
              <a:rPr lang="en-US" sz="2400" dirty="0"/>
              <a:t> level low, medium and high, </a:t>
            </a:r>
            <a:r>
              <a:rPr lang="en-US" sz="2400" dirty="0" err="1"/>
              <a:t>proporsional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nature of </a:t>
            </a:r>
            <a:r>
              <a:rPr lang="id-ID" sz="2400" dirty="0"/>
              <a:t> </a:t>
            </a:r>
            <a:r>
              <a:rPr lang="en-US" sz="2400" dirty="0"/>
              <a:t>risk dan normal distribution of risk.</a:t>
            </a:r>
          </a:p>
          <a:p>
            <a:pPr lvl="1"/>
            <a:r>
              <a:rPr lang="en-US" sz="2000" dirty="0"/>
              <a:t>High level consequences – low frequency </a:t>
            </a:r>
            <a:r>
              <a:rPr lang="id-ID" sz="2000" dirty="0"/>
              <a:t> </a:t>
            </a:r>
            <a:r>
              <a:rPr lang="en-US" sz="2000" dirty="0"/>
              <a:t>of probability</a:t>
            </a:r>
          </a:p>
          <a:p>
            <a:pPr lvl="1"/>
            <a:r>
              <a:rPr lang="en-US" sz="2000" dirty="0"/>
              <a:t>Low level consequences – high frequency of probability.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957093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C197760-1212-43B2-9943-824190B274F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PERCEIVED RISK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9400475-5BF5-426E-AFB9-4D649797DAF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0735808"/>
              </p:ext>
            </p:extLst>
          </p:nvPr>
        </p:nvGraphicFramePr>
        <p:xfrm>
          <a:off x="107504" y="843558"/>
          <a:ext cx="8064896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79529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EF2F0E-A8FE-4A2E-A1F5-C6E5DB20B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b="1" dirty="0">
                <a:latin typeface="TimesNewRomanPS-BoldMT"/>
              </a:rPr>
              <a:t>Risk management process </a:t>
            </a:r>
            <a:br>
              <a:rPr lang="en-US" sz="2400" b="1" dirty="0">
                <a:latin typeface="TimesNewRomanPS-BoldMT"/>
              </a:rPr>
            </a:br>
            <a:r>
              <a:rPr lang="en-US" sz="2400" b="1" dirty="0">
                <a:latin typeface="TimesNewRomanPS-BoldMT"/>
              </a:rPr>
              <a:t>[Modified from AS/NZS/ISO 31000 (SA/SNZ, 2009)]</a:t>
            </a:r>
            <a:endParaRPr lang="en-US" sz="2400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6CE5F305-0DA0-49BE-8DEB-54B8BCDAE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9084" y="931695"/>
            <a:ext cx="5745831" cy="4205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20717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07504" y="3435846"/>
            <a:ext cx="9144000" cy="576063"/>
          </a:xfrm>
        </p:spPr>
        <p:txBody>
          <a:bodyPr/>
          <a:lstStyle/>
          <a:p>
            <a:r>
              <a:rPr lang="en-US" altLang="ko-KR" dirty="0"/>
              <a:t>Thank you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1455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Topics</a:t>
            </a:r>
            <a:endParaRPr lang="ko-KR" altLang="en-US" dirty="0"/>
          </a:p>
        </p:txBody>
      </p:sp>
      <p:grpSp>
        <p:nvGrpSpPr>
          <p:cNvPr id="85" name="Group 84"/>
          <p:cNvGrpSpPr/>
          <p:nvPr/>
        </p:nvGrpSpPr>
        <p:grpSpPr>
          <a:xfrm>
            <a:off x="3854258" y="1770622"/>
            <a:ext cx="3332582" cy="2999495"/>
            <a:chOff x="3203848" y="1779662"/>
            <a:chExt cx="3332582" cy="299949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86" name="Rectangle 85"/>
            <p:cNvSpPr/>
            <p:nvPr/>
          </p:nvSpPr>
          <p:spPr>
            <a:xfrm>
              <a:off x="3203848" y="1779662"/>
              <a:ext cx="108000" cy="27733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87" name="Block Arc 86"/>
            <p:cNvSpPr/>
            <p:nvPr/>
          </p:nvSpPr>
          <p:spPr>
            <a:xfrm>
              <a:off x="3203848" y="4326895"/>
              <a:ext cx="452262" cy="452262"/>
            </a:xfrm>
            <a:prstGeom prst="blockArc">
              <a:avLst>
                <a:gd name="adj1" fmla="val 5431834"/>
                <a:gd name="adj2" fmla="val 10817112"/>
                <a:gd name="adj3" fmla="val 242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3425216" y="4671157"/>
              <a:ext cx="2916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89" name="Block Arc 88"/>
            <p:cNvSpPr/>
            <p:nvPr/>
          </p:nvSpPr>
          <p:spPr>
            <a:xfrm rot="16200000">
              <a:off x="6084168" y="4326895"/>
              <a:ext cx="452262" cy="452262"/>
            </a:xfrm>
            <a:prstGeom prst="blockArc">
              <a:avLst>
                <a:gd name="adj1" fmla="val 5431834"/>
                <a:gd name="adj2" fmla="val 10817112"/>
                <a:gd name="adj3" fmla="val 242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428430" y="3989950"/>
              <a:ext cx="108000" cy="576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91" name="Rectangle 90"/>
          <p:cNvSpPr/>
          <p:nvPr/>
        </p:nvSpPr>
        <p:spPr>
          <a:xfrm>
            <a:off x="685906" y="1635646"/>
            <a:ext cx="3736032" cy="902054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2" name="Rectangle 91"/>
          <p:cNvSpPr/>
          <p:nvPr/>
        </p:nvSpPr>
        <p:spPr>
          <a:xfrm>
            <a:off x="792027" y="1744673"/>
            <a:ext cx="540000" cy="6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5" name="TextBox 94"/>
          <p:cNvSpPr txBox="1"/>
          <p:nvPr/>
        </p:nvSpPr>
        <p:spPr>
          <a:xfrm>
            <a:off x="923354" y="1732730"/>
            <a:ext cx="45622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000" dirty="0" err="1"/>
              <a:t>Konsep</a:t>
            </a:r>
            <a:r>
              <a:rPr lang="en-US" sz="2000" dirty="0"/>
              <a:t> Acceptable</a:t>
            </a:r>
            <a:endParaRPr lang="id-ID" sz="2000" dirty="0"/>
          </a:p>
          <a:p>
            <a:pPr lvl="1"/>
            <a:r>
              <a:rPr lang="en-US" sz="2000" dirty="0"/>
              <a:t>Level of Risk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829373" y="1886618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694290" y="2619288"/>
            <a:ext cx="3736032" cy="902054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8" name="Rectangle 97"/>
          <p:cNvSpPr/>
          <p:nvPr/>
        </p:nvSpPr>
        <p:spPr>
          <a:xfrm>
            <a:off x="800411" y="2728315"/>
            <a:ext cx="544693" cy="6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1" name="TextBox 100"/>
          <p:cNvSpPr txBox="1"/>
          <p:nvPr/>
        </p:nvSpPr>
        <p:spPr>
          <a:xfrm>
            <a:off x="949512" y="2866664"/>
            <a:ext cx="2878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000" dirty="0" err="1"/>
              <a:t>Konsep</a:t>
            </a:r>
            <a:r>
              <a:rPr lang="en-US" sz="2000" dirty="0"/>
              <a:t> Risk Matrix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837757" y="2870260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9" name="Group 108"/>
          <p:cNvGrpSpPr/>
          <p:nvPr/>
        </p:nvGrpSpPr>
        <p:grpSpPr>
          <a:xfrm>
            <a:off x="5767918" y="1056963"/>
            <a:ext cx="2758049" cy="2928608"/>
            <a:chOff x="4848046" y="3681671"/>
            <a:chExt cx="2758049" cy="2928608"/>
          </a:xfrm>
        </p:grpSpPr>
        <p:sp>
          <p:nvSpPr>
            <p:cNvPr id="110" name="Teardrop 30"/>
            <p:cNvSpPr/>
            <p:nvPr/>
          </p:nvSpPr>
          <p:spPr>
            <a:xfrm rot="8100000">
              <a:off x="5417737" y="4225696"/>
              <a:ext cx="1602534" cy="1602536"/>
            </a:xfrm>
            <a:custGeom>
              <a:avLst/>
              <a:gdLst>
                <a:gd name="connsiteX0" fmla="*/ 293361 w 2192670"/>
                <a:gd name="connsiteY0" fmla="*/ 1899310 h 2192671"/>
                <a:gd name="connsiteX1" fmla="*/ 0 w 2192670"/>
                <a:gd name="connsiteY1" fmla="*/ 1191074 h 2192671"/>
                <a:gd name="connsiteX2" fmla="*/ 1001597 w 2192670"/>
                <a:gd name="connsiteY2" fmla="*/ 189477 h 2192671"/>
                <a:gd name="connsiteX3" fmla="*/ 1341342 w 2192670"/>
                <a:gd name="connsiteY3" fmla="*/ 189477 h 2192671"/>
                <a:gd name="connsiteX4" fmla="*/ 1530818 w 2192670"/>
                <a:gd name="connsiteY4" fmla="*/ 0 h 2192671"/>
                <a:gd name="connsiteX5" fmla="*/ 1806586 w 2192670"/>
                <a:gd name="connsiteY5" fmla="*/ 0 h 2192671"/>
                <a:gd name="connsiteX6" fmla="*/ 1996062 w 2192670"/>
                <a:gd name="connsiteY6" fmla="*/ 189477 h 2192671"/>
                <a:gd name="connsiteX7" fmla="*/ 2003194 w 2192670"/>
                <a:gd name="connsiteY7" fmla="*/ 189477 h 2192671"/>
                <a:gd name="connsiteX8" fmla="*/ 2003194 w 2192670"/>
                <a:gd name="connsiteY8" fmla="*/ 196609 h 2192671"/>
                <a:gd name="connsiteX9" fmla="*/ 2192670 w 2192670"/>
                <a:gd name="connsiteY9" fmla="*/ 386085 h 2192671"/>
                <a:gd name="connsiteX10" fmla="*/ 2192670 w 2192670"/>
                <a:gd name="connsiteY10" fmla="*/ 661852 h 2192671"/>
                <a:gd name="connsiteX11" fmla="*/ 2003193 w 2192670"/>
                <a:gd name="connsiteY11" fmla="*/ 851329 h 2192671"/>
                <a:gd name="connsiteX12" fmla="*/ 2003194 w 2192670"/>
                <a:gd name="connsiteY12" fmla="*/ 1191074 h 2192671"/>
                <a:gd name="connsiteX13" fmla="*/ 1001597 w 2192670"/>
                <a:gd name="connsiteY13" fmla="*/ 2192671 h 2192671"/>
                <a:gd name="connsiteX14" fmla="*/ 293361 w 2192670"/>
                <a:gd name="connsiteY14" fmla="*/ 1899310 h 219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192670" h="2192671">
                  <a:moveTo>
                    <a:pt x="293361" y="1899310"/>
                  </a:moveTo>
                  <a:cubicBezTo>
                    <a:pt x="112107" y="1718057"/>
                    <a:pt x="0" y="1467657"/>
                    <a:pt x="0" y="1191074"/>
                  </a:cubicBezTo>
                  <a:cubicBezTo>
                    <a:pt x="0" y="637907"/>
                    <a:pt x="448430" y="189477"/>
                    <a:pt x="1001597" y="189477"/>
                  </a:cubicBezTo>
                  <a:lnTo>
                    <a:pt x="1341342" y="189477"/>
                  </a:lnTo>
                  <a:lnTo>
                    <a:pt x="1530818" y="0"/>
                  </a:lnTo>
                  <a:cubicBezTo>
                    <a:pt x="1606970" y="-76151"/>
                    <a:pt x="1730435" y="-76151"/>
                    <a:pt x="1806586" y="0"/>
                  </a:cubicBezTo>
                  <a:lnTo>
                    <a:pt x="1996062" y="189477"/>
                  </a:lnTo>
                  <a:lnTo>
                    <a:pt x="2003194" y="189477"/>
                  </a:lnTo>
                  <a:lnTo>
                    <a:pt x="2003194" y="196609"/>
                  </a:lnTo>
                  <a:lnTo>
                    <a:pt x="2192670" y="386085"/>
                  </a:lnTo>
                  <a:cubicBezTo>
                    <a:pt x="2268822" y="462236"/>
                    <a:pt x="2268822" y="585701"/>
                    <a:pt x="2192670" y="661852"/>
                  </a:cubicBezTo>
                  <a:lnTo>
                    <a:pt x="2003193" y="851329"/>
                  </a:lnTo>
                  <a:cubicBezTo>
                    <a:pt x="2003193" y="964577"/>
                    <a:pt x="2003194" y="1077826"/>
                    <a:pt x="2003194" y="1191074"/>
                  </a:cubicBezTo>
                  <a:cubicBezTo>
                    <a:pt x="2003194" y="1744241"/>
                    <a:pt x="1554764" y="2192671"/>
                    <a:pt x="1001597" y="2192671"/>
                  </a:cubicBezTo>
                  <a:cubicBezTo>
                    <a:pt x="725014" y="2192671"/>
                    <a:pt x="474614" y="2080563"/>
                    <a:pt x="293361" y="1899310"/>
                  </a:cubicBezTo>
                  <a:close/>
                </a:path>
              </a:pathLst>
            </a:custGeom>
            <a:solidFill>
              <a:schemeClr val="bg1"/>
            </a:solidFill>
            <a:ln w="698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1" name="Rounded Rectangle 110"/>
            <p:cNvSpPr/>
            <p:nvPr/>
          </p:nvSpPr>
          <p:spPr>
            <a:xfrm>
              <a:off x="5903273" y="6071006"/>
              <a:ext cx="631463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2" name="Rounded Rectangle 111"/>
            <p:cNvSpPr/>
            <p:nvPr/>
          </p:nvSpPr>
          <p:spPr>
            <a:xfrm>
              <a:off x="5929584" y="6274865"/>
              <a:ext cx="578841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3" name="Rounded Rectangle 112"/>
            <p:cNvSpPr/>
            <p:nvPr/>
          </p:nvSpPr>
          <p:spPr>
            <a:xfrm>
              <a:off x="5982205" y="6478724"/>
              <a:ext cx="473597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4" name="Rounded Rectangle 113"/>
            <p:cNvSpPr/>
            <p:nvPr/>
          </p:nvSpPr>
          <p:spPr>
            <a:xfrm rot="2700000">
              <a:off x="7086448" y="4038815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5" name="Rounded Rectangle 114"/>
            <p:cNvSpPr/>
            <p:nvPr/>
          </p:nvSpPr>
          <p:spPr>
            <a:xfrm rot="18900000" flipH="1">
              <a:off x="5218102" y="4038815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6" name="Rounded Rectangle 115"/>
            <p:cNvSpPr/>
            <p:nvPr/>
          </p:nvSpPr>
          <p:spPr>
            <a:xfrm>
              <a:off x="6155070" y="3681671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7" name="Rounded Rectangle 116"/>
            <p:cNvSpPr/>
            <p:nvPr/>
          </p:nvSpPr>
          <p:spPr>
            <a:xfrm rot="5400000">
              <a:off x="7354095" y="4745637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8" name="Rounded Rectangle 117"/>
            <p:cNvSpPr/>
            <p:nvPr/>
          </p:nvSpPr>
          <p:spPr>
            <a:xfrm rot="16200000" flipH="1">
              <a:off x="4956046" y="4745638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6695459" y="1705261"/>
            <a:ext cx="677334" cy="1442553"/>
            <a:chOff x="6777274" y="1831284"/>
            <a:chExt cx="552841" cy="1177414"/>
          </a:xfrm>
        </p:grpSpPr>
        <p:grpSp>
          <p:nvGrpSpPr>
            <p:cNvPr id="124" name="Group 123"/>
            <p:cNvGrpSpPr/>
            <p:nvPr/>
          </p:nvGrpSpPr>
          <p:grpSpPr>
            <a:xfrm>
              <a:off x="6939980" y="1831284"/>
              <a:ext cx="385719" cy="718117"/>
              <a:chOff x="6783521" y="1654812"/>
              <a:chExt cx="726841" cy="1353205"/>
            </a:xfrm>
          </p:grpSpPr>
          <p:sp>
            <p:nvSpPr>
              <p:cNvPr id="122" name="Freeform 121"/>
              <p:cNvSpPr/>
              <p:nvPr/>
            </p:nvSpPr>
            <p:spPr>
              <a:xfrm>
                <a:off x="6783521" y="1886618"/>
                <a:ext cx="726841" cy="1121399"/>
              </a:xfrm>
              <a:custGeom>
                <a:avLst/>
                <a:gdLst/>
                <a:ahLst/>
                <a:cxnLst/>
                <a:rect l="l" t="t" r="r" b="b"/>
                <a:pathLst>
                  <a:path w="726841" h="1121399">
                    <a:moveTo>
                      <a:pt x="236325" y="1049494"/>
                    </a:moveTo>
                    <a:lnTo>
                      <a:pt x="495287" y="1049494"/>
                    </a:lnTo>
                    <a:cubicBezTo>
                      <a:pt x="491080" y="1064561"/>
                      <a:pt x="487966" y="1079199"/>
                      <a:pt x="485273" y="1093187"/>
                    </a:cubicBezTo>
                    <a:lnTo>
                      <a:pt x="245258" y="1092728"/>
                    </a:lnTo>
                    <a:close/>
                    <a:moveTo>
                      <a:pt x="363421" y="203844"/>
                    </a:moveTo>
                    <a:cubicBezTo>
                      <a:pt x="401307" y="203844"/>
                      <a:pt x="432020" y="234557"/>
                      <a:pt x="432020" y="272443"/>
                    </a:cubicBezTo>
                    <a:cubicBezTo>
                      <a:pt x="432020" y="310329"/>
                      <a:pt x="401307" y="341042"/>
                      <a:pt x="363421" y="341042"/>
                    </a:cubicBezTo>
                    <a:cubicBezTo>
                      <a:pt x="325534" y="341042"/>
                      <a:pt x="294821" y="310329"/>
                      <a:pt x="294821" y="272443"/>
                    </a:cubicBezTo>
                    <a:cubicBezTo>
                      <a:pt x="294821" y="234557"/>
                      <a:pt x="325534" y="203844"/>
                      <a:pt x="363421" y="203844"/>
                    </a:cubicBezTo>
                    <a:close/>
                    <a:moveTo>
                      <a:pt x="363421" y="135244"/>
                    </a:moveTo>
                    <a:cubicBezTo>
                      <a:pt x="287648" y="135244"/>
                      <a:pt x="226222" y="196671"/>
                      <a:pt x="226222" y="272443"/>
                    </a:cubicBezTo>
                    <a:cubicBezTo>
                      <a:pt x="226222" y="348216"/>
                      <a:pt x="287648" y="409642"/>
                      <a:pt x="363421" y="409642"/>
                    </a:cubicBezTo>
                    <a:cubicBezTo>
                      <a:pt x="439193" y="409642"/>
                      <a:pt x="500619" y="348216"/>
                      <a:pt x="500619" y="272443"/>
                    </a:cubicBezTo>
                    <a:cubicBezTo>
                      <a:pt x="500619" y="196671"/>
                      <a:pt x="439193" y="135244"/>
                      <a:pt x="363421" y="135244"/>
                    </a:cubicBezTo>
                    <a:close/>
                    <a:moveTo>
                      <a:pt x="196200" y="0"/>
                    </a:moveTo>
                    <a:cubicBezTo>
                      <a:pt x="300307" y="58658"/>
                      <a:pt x="427219" y="59450"/>
                      <a:pt x="531959" y="2129"/>
                    </a:cubicBezTo>
                    <a:cubicBezTo>
                      <a:pt x="645195" y="251105"/>
                      <a:pt x="615578" y="521951"/>
                      <a:pt x="565642" y="749813"/>
                    </a:cubicBezTo>
                    <a:lnTo>
                      <a:pt x="726841" y="904479"/>
                    </a:lnTo>
                    <a:lnTo>
                      <a:pt x="700460" y="1113326"/>
                    </a:lnTo>
                    <a:lnTo>
                      <a:pt x="510728" y="982128"/>
                    </a:lnTo>
                    <a:lnTo>
                      <a:pt x="503274" y="1014651"/>
                    </a:lnTo>
                    <a:lnTo>
                      <a:pt x="228241" y="1014651"/>
                    </a:lnTo>
                    <a:cubicBezTo>
                      <a:pt x="226194" y="1005458"/>
                      <a:pt x="223902" y="996068"/>
                      <a:pt x="221524" y="986461"/>
                    </a:cubicBezTo>
                    <a:lnTo>
                      <a:pt x="26381" y="1121399"/>
                    </a:lnTo>
                    <a:lnTo>
                      <a:pt x="0" y="912552"/>
                    </a:lnTo>
                    <a:lnTo>
                      <a:pt x="162681" y="756465"/>
                    </a:lnTo>
                    <a:lnTo>
                      <a:pt x="163137" y="757906"/>
                    </a:lnTo>
                    <a:lnTo>
                      <a:pt x="165881" y="748957"/>
                    </a:lnTo>
                    <a:cubicBezTo>
                      <a:pt x="117348" y="521774"/>
                      <a:pt x="87568" y="246912"/>
                      <a:pt x="196200" y="0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3" name="Freeform 122"/>
              <p:cNvSpPr/>
              <p:nvPr/>
            </p:nvSpPr>
            <p:spPr>
              <a:xfrm>
                <a:off x="6997804" y="1654812"/>
                <a:ext cx="298274" cy="244742"/>
              </a:xfrm>
              <a:custGeom>
                <a:avLst/>
                <a:gdLst/>
                <a:ahLst/>
                <a:cxnLst/>
                <a:rect l="l" t="t" r="r" b="b"/>
                <a:pathLst>
                  <a:path w="298274" h="244742">
                    <a:moveTo>
                      <a:pt x="147328" y="0"/>
                    </a:moveTo>
                    <a:cubicBezTo>
                      <a:pt x="212319" y="65590"/>
                      <a:pt x="261867" y="134854"/>
                      <a:pt x="298274" y="206570"/>
                    </a:cubicBezTo>
                    <a:cubicBezTo>
                      <a:pt x="205418" y="258299"/>
                      <a:pt x="92251" y="257374"/>
                      <a:pt x="0" y="204273"/>
                    </a:cubicBezTo>
                    <a:cubicBezTo>
                      <a:pt x="35363" y="132633"/>
                      <a:pt x="83678" y="64016"/>
                      <a:pt x="14732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25" name="Freeform 124"/>
            <p:cNvSpPr/>
            <p:nvPr/>
          </p:nvSpPr>
          <p:spPr>
            <a:xfrm>
              <a:off x="6777274" y="2572267"/>
              <a:ext cx="552841" cy="436431"/>
            </a:xfrm>
            <a:custGeom>
              <a:avLst/>
              <a:gdLst/>
              <a:ahLst/>
              <a:cxnLst/>
              <a:rect l="l" t="t" r="r" b="b"/>
              <a:pathLst>
                <a:path w="935319" h="738371">
                  <a:moveTo>
                    <a:pt x="570246" y="5904"/>
                  </a:moveTo>
                  <a:cubicBezTo>
                    <a:pt x="462283" y="64891"/>
                    <a:pt x="426421" y="317189"/>
                    <a:pt x="649701" y="474399"/>
                  </a:cubicBezTo>
                  <a:cubicBezTo>
                    <a:pt x="593836" y="327977"/>
                    <a:pt x="630970" y="255746"/>
                    <a:pt x="667057" y="182470"/>
                  </a:cubicBezTo>
                  <a:cubicBezTo>
                    <a:pt x="667659" y="219721"/>
                    <a:pt x="629598" y="299814"/>
                    <a:pt x="723199" y="346469"/>
                  </a:cubicBezTo>
                  <a:cubicBezTo>
                    <a:pt x="679394" y="206128"/>
                    <a:pt x="864427" y="161920"/>
                    <a:pt x="670152" y="6949"/>
                  </a:cubicBezTo>
                  <a:cubicBezTo>
                    <a:pt x="951156" y="47548"/>
                    <a:pt x="868526" y="190548"/>
                    <a:pt x="935319" y="334595"/>
                  </a:cubicBezTo>
                  <a:cubicBezTo>
                    <a:pt x="886447" y="343095"/>
                    <a:pt x="815632" y="212619"/>
                    <a:pt x="831546" y="274410"/>
                  </a:cubicBezTo>
                  <a:cubicBezTo>
                    <a:pt x="915063" y="518579"/>
                    <a:pt x="665249" y="525551"/>
                    <a:pt x="744586" y="738371"/>
                  </a:cubicBezTo>
                  <a:cubicBezTo>
                    <a:pt x="498005" y="724435"/>
                    <a:pt x="570128" y="495242"/>
                    <a:pt x="454164" y="439509"/>
                  </a:cubicBezTo>
                  <a:cubicBezTo>
                    <a:pt x="422689" y="433882"/>
                    <a:pt x="384944" y="459601"/>
                    <a:pt x="454829" y="574141"/>
                  </a:cubicBezTo>
                  <a:cubicBezTo>
                    <a:pt x="47812" y="270832"/>
                    <a:pt x="333584" y="22904"/>
                    <a:pt x="570246" y="5904"/>
                  </a:cubicBezTo>
                  <a:close/>
                  <a:moveTo>
                    <a:pt x="0" y="0"/>
                  </a:moveTo>
                  <a:lnTo>
                    <a:pt x="9284" y="0"/>
                  </a:lnTo>
                  <a:lnTo>
                    <a:pt x="746" y="590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075464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F101367-C37F-4D16-AAF8-64428D6A3DD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3528" y="843558"/>
            <a:ext cx="2592288" cy="1368152"/>
          </a:xfrm>
        </p:spPr>
        <p:txBody>
          <a:bodyPr/>
          <a:lstStyle/>
          <a:p>
            <a:r>
              <a:rPr lang="en-US" sz="2800" dirty="0"/>
              <a:t>Proses</a:t>
            </a:r>
            <a:r>
              <a:rPr lang="id-ID" sz="2800" dirty="0"/>
              <a:t> </a:t>
            </a:r>
            <a:r>
              <a:rPr lang="en-US" sz="2800" dirty="0"/>
              <a:t>Hazard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endParaRPr lang="id-ID" sz="2800" dirty="0"/>
          </a:p>
          <a:p>
            <a:r>
              <a:rPr lang="en-US" sz="2800" dirty="0"/>
              <a:t>Accident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FEF672E-5691-448B-9453-5D673E9E3C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99143907"/>
              </p:ext>
            </p:extLst>
          </p:nvPr>
        </p:nvGraphicFramePr>
        <p:xfrm>
          <a:off x="3131840" y="446601"/>
          <a:ext cx="4572000" cy="2125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F63B1188-DF75-4C17-8729-9310D0697A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269149"/>
              </p:ext>
            </p:extLst>
          </p:nvPr>
        </p:nvGraphicFramePr>
        <p:xfrm>
          <a:off x="3136404" y="2481131"/>
          <a:ext cx="4572000" cy="923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F7B63342-C7A0-4CCC-B5DB-97D4FDBA90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1961988"/>
              </p:ext>
            </p:extLst>
          </p:nvPr>
        </p:nvGraphicFramePr>
        <p:xfrm>
          <a:off x="3151414" y="3692337"/>
          <a:ext cx="2877379" cy="10264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E381C2E-876D-4DA5-8DF2-B259F0A22552}"/>
              </a:ext>
            </a:extLst>
          </p:cNvPr>
          <p:cNvSpPr txBox="1">
            <a:spLocks/>
          </p:cNvSpPr>
          <p:nvPr/>
        </p:nvSpPr>
        <p:spPr>
          <a:xfrm>
            <a:off x="3131840" y="608518"/>
            <a:ext cx="8085584" cy="4759176"/>
          </a:xfrm>
          <a:prstGeom prst="rect">
            <a:avLst/>
          </a:prstGeom>
        </p:spPr>
        <p:txBody>
          <a:bodyPr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/>
              <a:t>JHA (Job Hazards Analysis)</a:t>
            </a:r>
            <a:endParaRPr lang="id-ID" sz="2400" dirty="0"/>
          </a:p>
          <a:p>
            <a:pPr marL="514350" indent="-514350">
              <a:buFont typeface="+mj-lt"/>
              <a:buAutoNum type="arabicPeriod"/>
              <a:defRPr/>
            </a:pPr>
            <a:endParaRPr lang="en-US" sz="2400" dirty="0"/>
          </a:p>
          <a:p>
            <a:pPr>
              <a:buFont typeface="Arial" pitchFamily="34" charset="0"/>
              <a:buNone/>
              <a:defRPr/>
            </a:pPr>
            <a:endParaRPr lang="en-US" sz="2400" dirty="0"/>
          </a:p>
          <a:p>
            <a:pPr marL="514350" indent="-514350">
              <a:buFont typeface="Arial" pitchFamily="34" charset="0"/>
              <a:buAutoNum type="arabicPeriod" startAt="2"/>
              <a:defRPr/>
            </a:pPr>
            <a:r>
              <a:rPr lang="en-US" sz="2400" dirty="0"/>
              <a:t>Probability</a:t>
            </a:r>
            <a:endParaRPr lang="id-ID" sz="2400" dirty="0"/>
          </a:p>
          <a:p>
            <a:pPr marL="0" indent="0">
              <a:buNone/>
              <a:defRPr/>
            </a:pPr>
            <a:endParaRPr lang="en-US" sz="2400" dirty="0"/>
          </a:p>
          <a:p>
            <a:pPr marL="514350" indent="-514350">
              <a:buFont typeface="Arial" pitchFamily="34" charset="0"/>
              <a:buNone/>
              <a:defRPr/>
            </a:pPr>
            <a:endParaRPr lang="en-US" sz="2400" dirty="0"/>
          </a:p>
          <a:p>
            <a:pPr marL="514350" indent="-514350">
              <a:buFont typeface="Arial" pitchFamily="34" charset="0"/>
              <a:buNone/>
              <a:defRPr/>
            </a:pPr>
            <a:r>
              <a:rPr lang="en-US" sz="2400" dirty="0"/>
              <a:t>3. Consequences</a:t>
            </a:r>
          </a:p>
        </p:txBody>
      </p:sp>
    </p:spTree>
    <p:extLst>
      <p:ext uri="{BB962C8B-B14F-4D97-AF65-F5344CB8AC3E}">
        <p14:creationId xmlns:p14="http://schemas.microsoft.com/office/powerpoint/2010/main" val="1914403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2127" y="-11311"/>
            <a:ext cx="6172200" cy="479822"/>
          </a:xfrm>
        </p:spPr>
        <p:txBody>
          <a:bodyPr>
            <a:normAutofit fontScale="90000"/>
          </a:bodyPr>
          <a:lstStyle/>
          <a:p>
            <a:r>
              <a:rPr lang="en-US" dirty="0"/>
              <a:t>Acceptable Level of Risk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1680" y="843558"/>
            <a:ext cx="6614492" cy="40576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Konsep</a:t>
            </a:r>
            <a:r>
              <a:rPr lang="en-US" dirty="0"/>
              <a:t> Reasonably Practicable :</a:t>
            </a:r>
          </a:p>
          <a:p>
            <a:r>
              <a:rPr lang="en-US" b="0" i="0" u="none" strike="noStrike" baseline="0" dirty="0">
                <a:latin typeface="Times New Roman"/>
              </a:rPr>
              <a:t>reasonably able to be done in relation to ensuring health and safety, taking into account and weighing up all relevant matters (WHSA) including:</a:t>
            </a:r>
          </a:p>
          <a:p>
            <a:r>
              <a:rPr lang="en-US" b="0" i="0" u="none" strike="noStrike" baseline="0" dirty="0">
                <a:latin typeface="Times New Roman"/>
              </a:rPr>
              <a:t>(a) the likelihood of the hazard or the risk concerned occurring; and</a:t>
            </a:r>
          </a:p>
          <a:p>
            <a:r>
              <a:rPr lang="en-US" b="0" i="0" u="none" strike="noStrike" baseline="0" dirty="0">
                <a:latin typeface="Times New Roman"/>
              </a:rPr>
              <a:t>(b) the degree of harm that might result from the hazard or the risk; and</a:t>
            </a:r>
          </a:p>
        </p:txBody>
      </p:sp>
    </p:spTree>
    <p:extLst>
      <p:ext uri="{BB962C8B-B14F-4D97-AF65-F5344CB8AC3E}">
        <p14:creationId xmlns:p14="http://schemas.microsoft.com/office/powerpoint/2010/main" val="1584555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81E079E-6961-4FB5-A2AC-01358877A3C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5536" y="627534"/>
            <a:ext cx="2303282" cy="1368152"/>
          </a:xfrm>
        </p:spPr>
        <p:txBody>
          <a:bodyPr/>
          <a:lstStyle/>
          <a:p>
            <a:r>
              <a:rPr lang="en-US" sz="3200" dirty="0"/>
              <a:t>Acceptable Level of</a:t>
            </a:r>
            <a:endParaRPr lang="id-ID" sz="3200" dirty="0"/>
          </a:p>
          <a:p>
            <a:r>
              <a:rPr lang="en-US" sz="3200" dirty="0"/>
              <a:t>Risk</a:t>
            </a:r>
            <a:r>
              <a:rPr lang="id-ID" sz="3200" dirty="0"/>
              <a:t> (1)</a:t>
            </a:r>
            <a:endParaRPr lang="en-US" sz="3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E79B44-F646-4FB4-92BA-9F9AB5682B21}"/>
              </a:ext>
            </a:extLst>
          </p:cNvPr>
          <p:cNvSpPr/>
          <p:nvPr/>
        </p:nvSpPr>
        <p:spPr>
          <a:xfrm>
            <a:off x="2987824" y="483518"/>
            <a:ext cx="576064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/>
              <a:t>Konsep</a:t>
            </a:r>
            <a:r>
              <a:rPr lang="en-US" sz="2400" b="1" dirty="0"/>
              <a:t> Reasonably Practicable :</a:t>
            </a:r>
            <a:endParaRPr lang="id-ID" sz="2400" b="1" dirty="0"/>
          </a:p>
          <a:p>
            <a:endParaRPr lang="en-US" sz="2400" b="1" dirty="0"/>
          </a:p>
          <a:p>
            <a:r>
              <a:rPr lang="en-US" sz="2400" dirty="0">
                <a:latin typeface="Times New Roman"/>
              </a:rPr>
              <a:t>reasonably able to be done in relation to </a:t>
            </a:r>
            <a:endParaRPr lang="id-ID" sz="2400" dirty="0">
              <a:latin typeface="Times New Roman"/>
            </a:endParaRPr>
          </a:p>
          <a:p>
            <a:r>
              <a:rPr lang="en-US" sz="2400" dirty="0">
                <a:latin typeface="Times New Roman"/>
              </a:rPr>
              <a:t>ensuring health and safety, taking into </a:t>
            </a:r>
            <a:endParaRPr lang="id-ID" sz="2400" dirty="0">
              <a:latin typeface="Times New Roman"/>
            </a:endParaRPr>
          </a:p>
          <a:p>
            <a:r>
              <a:rPr lang="en-US" sz="2400" dirty="0">
                <a:latin typeface="Times New Roman"/>
              </a:rPr>
              <a:t>account and weighing up all relevant matters (WHSA) including:</a:t>
            </a:r>
            <a:endParaRPr lang="id-ID" sz="2400" dirty="0">
              <a:latin typeface="Times New Roman"/>
            </a:endParaRPr>
          </a:p>
          <a:p>
            <a:endParaRPr lang="en-US" sz="2400" dirty="0">
              <a:latin typeface="Times New Roman"/>
            </a:endParaRPr>
          </a:p>
          <a:p>
            <a:pPr marL="457200" indent="-457200">
              <a:buAutoNum type="alphaLcParenBoth"/>
            </a:pPr>
            <a:r>
              <a:rPr lang="en-US" sz="2400" dirty="0">
                <a:latin typeface="Times New Roman"/>
              </a:rPr>
              <a:t>the likelihood of the hazard or the risk concerned occurring; </a:t>
            </a:r>
            <a:endParaRPr lang="id-ID" sz="2400" dirty="0">
              <a:latin typeface="Times New Roman"/>
            </a:endParaRPr>
          </a:p>
          <a:p>
            <a:r>
              <a:rPr lang="en-US" sz="2400" dirty="0">
                <a:latin typeface="Times New Roman"/>
              </a:rPr>
              <a:t>(b) the degree of harm that might result from the hazard or the risk; </a:t>
            </a:r>
          </a:p>
        </p:txBody>
      </p:sp>
    </p:spTree>
    <p:extLst>
      <p:ext uri="{BB962C8B-B14F-4D97-AF65-F5344CB8AC3E}">
        <p14:creationId xmlns:p14="http://schemas.microsoft.com/office/powerpoint/2010/main" val="1257086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81E079E-6961-4FB5-A2AC-01358877A3C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5536" y="627534"/>
            <a:ext cx="2303282" cy="1368152"/>
          </a:xfrm>
        </p:spPr>
        <p:txBody>
          <a:bodyPr/>
          <a:lstStyle/>
          <a:p>
            <a:r>
              <a:rPr lang="en-US" sz="3200" dirty="0"/>
              <a:t>Acceptable Level of</a:t>
            </a:r>
            <a:endParaRPr lang="id-ID" sz="3200" dirty="0"/>
          </a:p>
          <a:p>
            <a:r>
              <a:rPr lang="en-US" sz="3200" dirty="0"/>
              <a:t>Risk</a:t>
            </a:r>
            <a:r>
              <a:rPr lang="id-ID" sz="3200" dirty="0"/>
              <a:t> (2)</a:t>
            </a:r>
            <a:endParaRPr lang="en-US" sz="3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F70D35-0DA2-4F6F-876A-6C56EB31B2EF}"/>
              </a:ext>
            </a:extLst>
          </p:cNvPr>
          <p:cNvSpPr/>
          <p:nvPr/>
        </p:nvSpPr>
        <p:spPr>
          <a:xfrm>
            <a:off x="3131840" y="627534"/>
            <a:ext cx="576063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Times New Roman"/>
              </a:rPr>
              <a:t>(c) what the person concerned knows, or </a:t>
            </a:r>
            <a:endParaRPr lang="id-ID" sz="2000" dirty="0">
              <a:latin typeface="Times New Roman"/>
            </a:endParaRPr>
          </a:p>
          <a:p>
            <a:r>
              <a:rPr lang="en-US" sz="2000" dirty="0">
                <a:latin typeface="Times New Roman"/>
              </a:rPr>
              <a:t>ought reasonably to know, about:</a:t>
            </a:r>
          </a:p>
          <a:p>
            <a:pPr lvl="1"/>
            <a:r>
              <a:rPr lang="en-US" sz="2000" dirty="0">
                <a:latin typeface="Times New Roman"/>
              </a:rPr>
              <a:t>(</a:t>
            </a:r>
            <a:r>
              <a:rPr lang="en-US" sz="2000" dirty="0" err="1">
                <a:latin typeface="Times New Roman"/>
              </a:rPr>
              <a:t>i</a:t>
            </a:r>
            <a:r>
              <a:rPr lang="en-US" sz="2000" dirty="0">
                <a:latin typeface="Times New Roman"/>
              </a:rPr>
              <a:t>) the hazard or the risk; and</a:t>
            </a:r>
          </a:p>
          <a:p>
            <a:pPr lvl="1"/>
            <a:r>
              <a:rPr lang="en-US" sz="2000" dirty="0">
                <a:latin typeface="Times New Roman"/>
              </a:rPr>
              <a:t>(ii) ways of eliminating or </a:t>
            </a:r>
            <a:r>
              <a:rPr lang="en-US" sz="2000" dirty="0" err="1">
                <a:latin typeface="Times New Roman"/>
              </a:rPr>
              <a:t>minimising</a:t>
            </a:r>
            <a:r>
              <a:rPr lang="en-US" sz="2000" dirty="0">
                <a:latin typeface="Times New Roman"/>
              </a:rPr>
              <a:t> the risk; </a:t>
            </a:r>
            <a:endParaRPr lang="id-ID" sz="2000" dirty="0">
              <a:latin typeface="Times New Roman"/>
            </a:endParaRPr>
          </a:p>
          <a:p>
            <a:pPr lvl="1"/>
            <a:endParaRPr lang="en-US" sz="2000" dirty="0">
              <a:latin typeface="Times New Roman"/>
            </a:endParaRPr>
          </a:p>
          <a:p>
            <a:r>
              <a:rPr lang="en-US" sz="2000" dirty="0">
                <a:latin typeface="Times New Roman"/>
              </a:rPr>
              <a:t>(d) the availability and suitability of ways to eliminate or </a:t>
            </a:r>
            <a:r>
              <a:rPr lang="en-US" sz="2000" dirty="0" err="1">
                <a:latin typeface="Times New Roman"/>
              </a:rPr>
              <a:t>minimise</a:t>
            </a:r>
            <a:r>
              <a:rPr lang="en-US" sz="2000" dirty="0">
                <a:latin typeface="Times New Roman"/>
              </a:rPr>
              <a:t> the risk; </a:t>
            </a:r>
            <a:endParaRPr lang="id-ID" sz="2000" dirty="0">
              <a:latin typeface="Times New Roman"/>
            </a:endParaRPr>
          </a:p>
          <a:p>
            <a:endParaRPr lang="id-ID" sz="2000" dirty="0">
              <a:latin typeface="Times New Roman"/>
            </a:endParaRPr>
          </a:p>
          <a:p>
            <a:r>
              <a:rPr lang="en-US" sz="2000" dirty="0">
                <a:latin typeface="Times New Roman"/>
              </a:rPr>
              <a:t>(e) after assessing the extent of the risk and the </a:t>
            </a:r>
            <a:endParaRPr lang="id-ID" sz="2000" dirty="0">
              <a:latin typeface="Times New Roman"/>
            </a:endParaRPr>
          </a:p>
          <a:p>
            <a:r>
              <a:rPr lang="en-US" sz="2000" dirty="0">
                <a:latin typeface="Times New Roman"/>
              </a:rPr>
              <a:t>available ways of eliminating or </a:t>
            </a:r>
            <a:r>
              <a:rPr lang="en-US" sz="2000" dirty="0" err="1">
                <a:latin typeface="Times New Roman"/>
              </a:rPr>
              <a:t>minimising</a:t>
            </a:r>
            <a:r>
              <a:rPr lang="en-US" sz="2000" dirty="0">
                <a:latin typeface="Times New Roman"/>
              </a:rPr>
              <a:t> the risk, </a:t>
            </a:r>
            <a:endParaRPr lang="id-ID" sz="2000" dirty="0">
              <a:latin typeface="Times New Roman"/>
            </a:endParaRPr>
          </a:p>
          <a:p>
            <a:r>
              <a:rPr lang="en-US" sz="2000" dirty="0">
                <a:latin typeface="Times New Roman"/>
              </a:rPr>
              <a:t>the cost associated with available ways of eliminating or </a:t>
            </a:r>
            <a:r>
              <a:rPr lang="en-US" sz="2000" dirty="0" err="1">
                <a:latin typeface="Times New Roman"/>
              </a:rPr>
              <a:t>minimising</a:t>
            </a:r>
            <a:r>
              <a:rPr lang="en-US" sz="2000" dirty="0">
                <a:latin typeface="Times New Roman"/>
              </a:rPr>
              <a:t> the risk, including whether the cost is</a:t>
            </a:r>
            <a:endParaRPr lang="id-ID" sz="2000" dirty="0">
              <a:latin typeface="Times New Roman"/>
            </a:endParaRPr>
          </a:p>
          <a:p>
            <a:r>
              <a:rPr lang="en-US" sz="2000" dirty="0">
                <a:latin typeface="Times New Roman"/>
              </a:rPr>
              <a:t>grossly disproportionate to the risk.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28673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C02F916-9A3B-46EA-A997-8CFE7DBD17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Essential Meaning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C0739F0-D762-4C4C-90F9-B3A0DA5CDF47}"/>
              </a:ext>
            </a:extLst>
          </p:cNvPr>
          <p:cNvSpPr txBox="1">
            <a:spLocks/>
          </p:cNvSpPr>
          <p:nvPr/>
        </p:nvSpPr>
        <p:spPr>
          <a:xfrm>
            <a:off x="2987824" y="411511"/>
            <a:ext cx="5688632" cy="4248472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Times New Roman"/>
              </a:rPr>
              <a:t>This indicates that the test for acceptability is not the level of risk that is achieved, but what more it is reasonably practicable to do. </a:t>
            </a:r>
          </a:p>
          <a:p>
            <a:endParaRPr lang="en-US" sz="2400" dirty="0">
              <a:latin typeface="Times New Roman"/>
            </a:endParaRPr>
          </a:p>
          <a:p>
            <a:r>
              <a:rPr lang="en-US" sz="2400" dirty="0">
                <a:latin typeface="Times New Roman"/>
              </a:rPr>
              <a:t>The duty holder is required to take into </a:t>
            </a:r>
            <a:r>
              <a:rPr lang="id-ID" sz="2400" dirty="0">
                <a:latin typeface="Times New Roman"/>
              </a:rPr>
              <a:t>         </a:t>
            </a:r>
            <a:r>
              <a:rPr lang="en-US" sz="2400" dirty="0">
                <a:latin typeface="Times New Roman"/>
              </a:rPr>
              <a:t>account the likelihood of harm occurring and the degree of harm and the extent of the risk </a:t>
            </a:r>
            <a:r>
              <a:rPr lang="id-ID" sz="2400" dirty="0">
                <a:latin typeface="Times New Roman"/>
              </a:rPr>
              <a:t> </a:t>
            </a:r>
            <a:r>
              <a:rPr lang="en-US" sz="2400" dirty="0">
                <a:latin typeface="Times New Roman"/>
              </a:rPr>
              <a:t>but not necessarily to define a ‘level of risk’. </a:t>
            </a:r>
            <a:endParaRPr lang="id-ID" sz="2400" dirty="0">
              <a:latin typeface="Times New Roman"/>
            </a:endParaRPr>
          </a:p>
          <a:p>
            <a:endParaRPr lang="en-US" sz="2400" dirty="0">
              <a:latin typeface="Times New Roman"/>
            </a:endParaRPr>
          </a:p>
          <a:p>
            <a:r>
              <a:rPr lang="en-US" sz="2400" dirty="0">
                <a:latin typeface="Times New Roman"/>
              </a:rPr>
              <a:t>(Extent of risk is undefined but the word </a:t>
            </a:r>
            <a:r>
              <a:rPr lang="id-ID" sz="2400" dirty="0">
                <a:latin typeface="Times New Roman"/>
              </a:rPr>
              <a:t>      </a:t>
            </a:r>
            <a:r>
              <a:rPr lang="en-US" sz="2400" dirty="0">
                <a:latin typeface="Times New Roman"/>
              </a:rPr>
              <a:t>would normally have a broader interpretation than magnitude of risk).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76535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C02F916-9A3B-46EA-A997-8CFE7DBD17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Essential Meaning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0AA2F00-A4E2-44C1-BD34-6DB5E4C921BE}"/>
              </a:ext>
            </a:extLst>
          </p:cNvPr>
          <p:cNvSpPr txBox="1">
            <a:spLocks/>
          </p:cNvSpPr>
          <p:nvPr/>
        </p:nvSpPr>
        <p:spPr>
          <a:xfrm>
            <a:off x="2770826" y="445889"/>
            <a:ext cx="6121654" cy="4251722"/>
          </a:xfrm>
        </p:spPr>
        <p:txBody>
          <a:bodyPr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>
                <a:latin typeface="Times New Roman"/>
              </a:rPr>
              <a:t>The UK Health and Safety Executive (HSE) </a:t>
            </a:r>
            <a:r>
              <a:rPr lang="id-ID" sz="2200" dirty="0">
                <a:latin typeface="Times New Roman"/>
              </a:rPr>
              <a:t>       </a:t>
            </a:r>
            <a:r>
              <a:rPr lang="en-US" sz="2200" dirty="0">
                <a:latin typeface="Times New Roman"/>
              </a:rPr>
              <a:t>explained the meaning of reasonably practicable </a:t>
            </a:r>
            <a:r>
              <a:rPr lang="id-ID" sz="2200" dirty="0">
                <a:latin typeface="Times New Roman"/>
              </a:rPr>
              <a:t> </a:t>
            </a:r>
            <a:r>
              <a:rPr lang="en-US" sz="2200" dirty="0">
                <a:latin typeface="Times New Roman"/>
              </a:rPr>
              <a:t>(in the context of both the terms ‘as low as</a:t>
            </a:r>
            <a:r>
              <a:rPr lang="id-ID" sz="2200" dirty="0">
                <a:latin typeface="Times New Roman"/>
              </a:rPr>
              <a:t>           </a:t>
            </a:r>
            <a:r>
              <a:rPr lang="en-US" sz="2200" dirty="0">
                <a:latin typeface="Times New Roman"/>
              </a:rPr>
              <a:t>reasonably practicable’ and ‘so far as reasonably practicable’) as follows:</a:t>
            </a:r>
          </a:p>
          <a:p>
            <a:pPr lvl="1"/>
            <a:r>
              <a:rPr lang="en-US" sz="1800" dirty="0">
                <a:latin typeface="Times New Roman"/>
              </a:rPr>
              <a:t>“In most situations, deciding whether the risks are </a:t>
            </a:r>
            <a:r>
              <a:rPr lang="id-ID" sz="1800" dirty="0">
                <a:latin typeface="Times New Roman"/>
              </a:rPr>
              <a:t>       </a:t>
            </a:r>
            <a:r>
              <a:rPr lang="en-US" sz="1800" dirty="0">
                <a:latin typeface="Times New Roman"/>
              </a:rPr>
              <a:t>ALARP involves a comparison between the control </a:t>
            </a:r>
            <a:r>
              <a:rPr lang="id-ID" sz="1800" dirty="0">
                <a:latin typeface="Times New Roman"/>
              </a:rPr>
              <a:t>     </a:t>
            </a:r>
            <a:r>
              <a:rPr lang="en-US" sz="1800" dirty="0">
                <a:latin typeface="Times New Roman"/>
              </a:rPr>
              <a:t>measures a duty-holder has in place or is proposing and the measures we would normally expect to see in such </a:t>
            </a:r>
            <a:r>
              <a:rPr lang="id-ID" sz="1800" dirty="0">
                <a:latin typeface="Times New Roman"/>
              </a:rPr>
              <a:t>  </a:t>
            </a:r>
            <a:r>
              <a:rPr lang="en-US" sz="1800" dirty="0">
                <a:latin typeface="Times New Roman"/>
              </a:rPr>
              <a:t>circumstances i.e. relevant good practice” (HSE, 1988)</a:t>
            </a:r>
          </a:p>
          <a:p>
            <a:r>
              <a:rPr lang="en-US" sz="2200" dirty="0">
                <a:latin typeface="Times New Roman"/>
              </a:rPr>
              <a:t>An indication of levels generally considered </a:t>
            </a:r>
            <a:r>
              <a:rPr lang="id-ID" sz="2200" dirty="0">
                <a:latin typeface="Times New Roman"/>
              </a:rPr>
              <a:t>       </a:t>
            </a:r>
            <a:r>
              <a:rPr lang="en-US" sz="2200" dirty="0">
                <a:latin typeface="Times New Roman"/>
              </a:rPr>
              <a:t>acceptable can be taken from other jurisdictions </a:t>
            </a:r>
            <a:r>
              <a:rPr lang="id-ID" sz="2200" dirty="0">
                <a:latin typeface="Times New Roman"/>
              </a:rPr>
              <a:t> </a:t>
            </a:r>
            <a:r>
              <a:rPr lang="en-US" sz="2200" dirty="0">
                <a:latin typeface="Times New Roman"/>
              </a:rPr>
              <a:t>and other countries.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069067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2B3E9E4-78B3-4B14-9E85-EE5D2C1FD1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14" y="4371950"/>
            <a:ext cx="3030234" cy="576064"/>
          </a:xfrm>
        </p:spPr>
        <p:txBody>
          <a:bodyPr/>
          <a:lstStyle/>
          <a:p>
            <a:r>
              <a:rPr lang="en-US" sz="1800" dirty="0"/>
              <a:t>Levels of Risk and ALARP </a:t>
            </a:r>
            <a:r>
              <a:rPr lang="id-ID" sz="1800" dirty="0"/>
              <a:t> </a:t>
            </a:r>
            <a:r>
              <a:rPr lang="en-US" sz="1800" dirty="0"/>
              <a:t>(modified from HSE, 1988)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EC6BFF-1FD0-495A-BB17-16F5F3DA9F9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7D61C0E-977F-438F-A25D-5DA64451E5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74389"/>
            <a:ext cx="6042338" cy="499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953125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COLOR-A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CE29"/>
      </a:accent1>
      <a:accent2>
        <a:srgbClr val="F2BF27"/>
      </a:accent2>
      <a:accent3>
        <a:srgbClr val="ED1C24"/>
      </a:accent3>
      <a:accent4>
        <a:srgbClr val="FFCE29"/>
      </a:accent4>
      <a:accent5>
        <a:srgbClr val="F2BF27"/>
      </a:accent5>
      <a:accent6>
        <a:srgbClr val="ED1C24"/>
      </a:accent6>
      <a:hlink>
        <a:srgbClr val="3F3F3F"/>
      </a:hlink>
      <a:folHlink>
        <a:srgbClr val="3F3F3F"/>
      </a:folHlink>
    </a:clrScheme>
    <a:fontScheme name="Default Font">
      <a:majorFont>
        <a:latin typeface="Arial"/>
        <a:ea typeface="맑은 고딕"/>
        <a:cs typeface=""/>
      </a:majorFont>
      <a:minorFont>
        <a:latin typeface="Arial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CE29"/>
      </a:accent1>
      <a:accent2>
        <a:srgbClr val="F2BF27"/>
      </a:accent2>
      <a:accent3>
        <a:srgbClr val="ED1C24"/>
      </a:accent3>
      <a:accent4>
        <a:srgbClr val="FFCE29"/>
      </a:accent4>
      <a:accent5>
        <a:srgbClr val="F2BF27"/>
      </a:accent5>
      <a:accent6>
        <a:srgbClr val="ED1C24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75000"/>
            <a:lumOff val="25000"/>
          </a:schemeClr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CE29"/>
      </a:accent1>
      <a:accent2>
        <a:srgbClr val="F2BF27"/>
      </a:accent2>
      <a:accent3>
        <a:srgbClr val="ED1C24"/>
      </a:accent3>
      <a:accent4>
        <a:srgbClr val="FFCE29"/>
      </a:accent4>
      <a:accent5>
        <a:srgbClr val="F2BF27"/>
      </a:accent5>
      <a:accent6>
        <a:srgbClr val="ED1C24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1998</TotalTime>
  <Words>968</Words>
  <Application>Microsoft Office PowerPoint</Application>
  <PresentationFormat>On-screen Show (16:9)</PresentationFormat>
  <Paragraphs>97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맑은 고딕</vt:lpstr>
      <vt:lpstr>Arial</vt:lpstr>
      <vt:lpstr>Times New Roman</vt:lpstr>
      <vt:lpstr>TimesNewRomanPS-BoldMT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Acceptable Level of Risk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Sutrani Rachmawati</cp:lastModifiedBy>
  <cp:revision>104</cp:revision>
  <dcterms:created xsi:type="dcterms:W3CDTF">2016-12-05T23:26:54Z</dcterms:created>
  <dcterms:modified xsi:type="dcterms:W3CDTF">2020-10-06T13:26:05Z</dcterms:modified>
</cp:coreProperties>
</file>