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0"/>
  </p:notesMasterIdLst>
  <p:handoutMasterIdLst>
    <p:handoutMasterId r:id="rId51"/>
  </p:handoutMasterIdLst>
  <p:sldIdLst>
    <p:sldId id="292" r:id="rId2"/>
    <p:sldId id="293" r:id="rId3"/>
    <p:sldId id="294" r:id="rId4"/>
    <p:sldId id="317" r:id="rId5"/>
    <p:sldId id="295" r:id="rId6"/>
    <p:sldId id="318" r:id="rId7"/>
    <p:sldId id="323" r:id="rId8"/>
    <p:sldId id="319" r:id="rId9"/>
    <p:sldId id="320" r:id="rId10"/>
    <p:sldId id="321" r:id="rId11"/>
    <p:sldId id="297" r:id="rId12"/>
    <p:sldId id="298" r:id="rId13"/>
    <p:sldId id="302" r:id="rId14"/>
    <p:sldId id="322" r:id="rId15"/>
    <p:sldId id="349" r:id="rId16"/>
    <p:sldId id="303" r:id="rId17"/>
    <p:sldId id="324" r:id="rId18"/>
    <p:sldId id="325" r:id="rId19"/>
    <p:sldId id="305" r:id="rId20"/>
    <p:sldId id="306" r:id="rId21"/>
    <p:sldId id="307" r:id="rId22"/>
    <p:sldId id="308" r:id="rId23"/>
    <p:sldId id="309" r:id="rId24"/>
    <p:sldId id="350" r:id="rId25"/>
    <p:sldId id="310" r:id="rId26"/>
    <p:sldId id="351" r:id="rId27"/>
    <p:sldId id="311" r:id="rId28"/>
    <p:sldId id="312" r:id="rId29"/>
    <p:sldId id="326" r:id="rId30"/>
    <p:sldId id="327" r:id="rId31"/>
    <p:sldId id="328" r:id="rId32"/>
    <p:sldId id="329" r:id="rId33"/>
    <p:sldId id="331" r:id="rId34"/>
    <p:sldId id="332" r:id="rId35"/>
    <p:sldId id="333" r:id="rId36"/>
    <p:sldId id="335" r:id="rId37"/>
    <p:sldId id="337" r:id="rId38"/>
    <p:sldId id="313" r:id="rId39"/>
    <p:sldId id="353" r:id="rId40"/>
    <p:sldId id="352" r:id="rId41"/>
    <p:sldId id="315" r:id="rId42"/>
    <p:sldId id="341" r:id="rId43"/>
    <p:sldId id="344" r:id="rId44"/>
    <p:sldId id="347" r:id="rId45"/>
    <p:sldId id="354" r:id="rId46"/>
    <p:sldId id="355" r:id="rId47"/>
    <p:sldId id="356" r:id="rId48"/>
    <p:sldId id="289" r:id="rId4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3300"/>
    <a:srgbClr val="6600FF"/>
    <a:srgbClr val="FF66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2294" autoAdjust="0"/>
  </p:normalViewPr>
  <p:slideViewPr>
    <p:cSldViewPr>
      <p:cViewPr varScale="1">
        <p:scale>
          <a:sx n="85" d="100"/>
          <a:sy n="85" d="100"/>
        </p:scale>
        <p:origin x="-196" y="-76"/>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88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A60EC16-B26A-4F2B-ADDA-E347D606BB2E}" type="datetimeFigureOut">
              <a:rPr lang="id-ID" smtClean="0"/>
              <a:pPr/>
              <a:t>04/12/2018</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C0C716-90B1-40AB-AD7D-7095AE1A992B}" type="slidenum">
              <a:rPr lang="id-ID" smtClean="0"/>
              <a:pPr/>
              <a:t>‹#›</a:t>
            </a:fld>
            <a:endParaRPr lang="id-ID"/>
          </a:p>
        </p:txBody>
      </p:sp>
    </p:spTree>
    <p:extLst>
      <p:ext uri="{BB962C8B-B14F-4D97-AF65-F5344CB8AC3E}">
        <p14:creationId xmlns:p14="http://schemas.microsoft.com/office/powerpoint/2010/main" val="2119886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8F6F61-A6B6-44CC-8982-5E6424C5D8EA}" type="datetimeFigureOut">
              <a:rPr lang="id-ID" smtClean="0"/>
              <a:pPr/>
              <a:t>04/12/2018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E885A-59E8-4962-9C14-7BACFC8EB2C1}" type="slidenum">
              <a:rPr lang="id-ID" smtClean="0"/>
              <a:pPr/>
              <a:t>‹#›</a:t>
            </a:fld>
            <a:endParaRPr lang="id-ID"/>
          </a:p>
        </p:txBody>
      </p:sp>
    </p:spTree>
    <p:extLst>
      <p:ext uri="{BB962C8B-B14F-4D97-AF65-F5344CB8AC3E}">
        <p14:creationId xmlns:p14="http://schemas.microsoft.com/office/powerpoint/2010/main" val="2673722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9" name="Freeform 7"/>
          <p:cNvSpPr>
            <a:spLocks/>
          </p:cNvSpPr>
          <p:nvPr/>
        </p:nvSpPr>
        <p:spPr bwMode="gray">
          <a:xfrm>
            <a:off x="-1588" y="5881690"/>
            <a:ext cx="2917827"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solidFill>
            <a:schemeClr val="folHlink"/>
          </a:solidFill>
          <a:ln w="9525">
            <a:noFill/>
            <a:round/>
            <a:headEnd/>
            <a:tailEnd/>
          </a:ln>
          <a:effectLst/>
        </p:spPr>
        <p:txBody>
          <a:bodyPr/>
          <a:lstStyle/>
          <a:p>
            <a:endParaRPr lang="id-ID"/>
          </a:p>
        </p:txBody>
      </p:sp>
      <p:sp>
        <p:nvSpPr>
          <p:cNvPr id="3080" name="Freeform 8"/>
          <p:cNvSpPr>
            <a:spLocks/>
          </p:cNvSpPr>
          <p:nvPr/>
        </p:nvSpPr>
        <p:spPr bwMode="gray">
          <a:xfrm>
            <a:off x="2559053" y="4684713"/>
            <a:ext cx="6596063" cy="2239962"/>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solidFill>
            <a:schemeClr val="hlink"/>
          </a:solidFill>
          <a:ln w="9525">
            <a:noFill/>
            <a:round/>
            <a:headEnd/>
            <a:tailEnd/>
          </a:ln>
          <a:effectLst/>
        </p:spPr>
        <p:txBody>
          <a:bodyPr/>
          <a:lstStyle/>
          <a:p>
            <a:endParaRPr lang="id-ID"/>
          </a:p>
        </p:txBody>
      </p:sp>
      <p:sp>
        <p:nvSpPr>
          <p:cNvPr id="3081" name="Freeform 9"/>
          <p:cNvSpPr>
            <a:spLocks/>
          </p:cNvSpPr>
          <p:nvPr/>
        </p:nvSpPr>
        <p:spPr bwMode="gray">
          <a:xfrm>
            <a:off x="4356102" y="641352"/>
            <a:ext cx="4787900" cy="5997575"/>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solidFill>
            <a:schemeClr val="accent2"/>
          </a:solidFill>
          <a:ln w="9525">
            <a:noFill/>
            <a:round/>
            <a:headEnd/>
            <a:tailEnd/>
          </a:ln>
          <a:effectLst/>
        </p:spPr>
        <p:txBody>
          <a:bodyPr/>
          <a:lstStyle/>
          <a:p>
            <a:endParaRPr lang="id-ID"/>
          </a:p>
        </p:txBody>
      </p:sp>
      <p:sp>
        <p:nvSpPr>
          <p:cNvPr id="3082" name="Freeform 10"/>
          <p:cNvSpPr>
            <a:spLocks/>
          </p:cNvSpPr>
          <p:nvPr/>
        </p:nvSpPr>
        <p:spPr bwMode="gray">
          <a:xfrm>
            <a:off x="4719637" y="1588"/>
            <a:ext cx="2508251" cy="2601912"/>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solidFill>
            <a:schemeClr val="accent1"/>
          </a:solidFill>
          <a:ln w="9525">
            <a:noFill/>
            <a:round/>
            <a:headEnd/>
            <a:tailEnd/>
          </a:ln>
          <a:effectLst/>
        </p:spPr>
        <p:txBody>
          <a:bodyPr/>
          <a:lstStyle/>
          <a:p>
            <a:endParaRPr lang="id-ID"/>
          </a:p>
        </p:txBody>
      </p:sp>
      <p:sp>
        <p:nvSpPr>
          <p:cNvPr id="3083" name="Freeform 11"/>
          <p:cNvSpPr>
            <a:spLocks/>
          </p:cNvSpPr>
          <p:nvPr/>
        </p:nvSpPr>
        <p:spPr bwMode="gray">
          <a:xfrm>
            <a:off x="0" y="5889625"/>
            <a:ext cx="2935288" cy="977900"/>
          </a:xfrm>
          <a:custGeom>
            <a:avLst/>
            <a:gdLst/>
            <a:ahLst/>
            <a:cxnLst>
              <a:cxn ang="0">
                <a:pos x="0" y="74"/>
              </a:cxn>
              <a:cxn ang="0">
                <a:pos x="1589" y="0"/>
              </a:cxn>
              <a:cxn ang="0">
                <a:pos x="1838" y="618"/>
              </a:cxn>
              <a:cxn ang="0">
                <a:pos x="0" y="618"/>
              </a:cxn>
              <a:cxn ang="0">
                <a:pos x="0" y="74"/>
              </a:cxn>
            </a:cxnLst>
            <a:rect l="0" t="0" r="r" b="b"/>
            <a:pathLst>
              <a:path w="1838" h="618">
                <a:moveTo>
                  <a:pt x="0" y="74"/>
                </a:moveTo>
                <a:cubicBezTo>
                  <a:pt x="879" y="269"/>
                  <a:pt x="1589" y="0"/>
                  <a:pt x="1589" y="0"/>
                </a:cubicBezTo>
                <a:cubicBezTo>
                  <a:pt x="1652" y="335"/>
                  <a:pt x="1838" y="618"/>
                  <a:pt x="1838" y="618"/>
                </a:cubicBezTo>
                <a:lnTo>
                  <a:pt x="0" y="618"/>
                </a:lnTo>
                <a:cubicBezTo>
                  <a:pt x="0" y="618"/>
                  <a:pt x="0" y="346"/>
                  <a:pt x="0" y="74"/>
                </a:cubicBezTo>
                <a:close/>
              </a:path>
            </a:pathLst>
          </a:custGeom>
          <a:blipFill dpi="0" rotWithShape="1">
            <a:blip r:embed="rId2"/>
            <a:srcRect/>
            <a:stretch>
              <a:fillRect/>
            </a:stretch>
          </a:blipFill>
          <a:ln w="9525">
            <a:noFill/>
            <a:round/>
            <a:headEnd/>
            <a:tailEnd/>
          </a:ln>
          <a:effectLst/>
        </p:spPr>
        <p:txBody>
          <a:bodyPr/>
          <a:lstStyle/>
          <a:p>
            <a:endParaRPr lang="id-ID"/>
          </a:p>
        </p:txBody>
      </p:sp>
      <p:sp>
        <p:nvSpPr>
          <p:cNvPr id="3084" name="Freeform 12"/>
          <p:cNvSpPr>
            <a:spLocks/>
          </p:cNvSpPr>
          <p:nvPr/>
        </p:nvSpPr>
        <p:spPr bwMode="gray">
          <a:xfrm>
            <a:off x="2541590" y="4673602"/>
            <a:ext cx="6596063" cy="2239963"/>
          </a:xfrm>
          <a:custGeom>
            <a:avLst/>
            <a:gdLst/>
            <a:ahLst/>
            <a:cxnLst>
              <a:cxn ang="0">
                <a:pos x="1114" y="0"/>
              </a:cxn>
              <a:cxn ang="0">
                <a:pos x="0" y="754"/>
              </a:cxn>
              <a:cxn ang="0">
                <a:pos x="406" y="1375"/>
              </a:cxn>
              <a:cxn ang="0">
                <a:pos x="4171" y="1375"/>
              </a:cxn>
              <a:cxn ang="0">
                <a:pos x="4171" y="468"/>
              </a:cxn>
              <a:cxn ang="0">
                <a:pos x="1114" y="0"/>
              </a:cxn>
            </a:cxnLst>
            <a:rect l="0" t="0" r="r" b="b"/>
            <a:pathLst>
              <a:path w="4171" h="1416">
                <a:moveTo>
                  <a:pt x="1114" y="0"/>
                </a:moveTo>
                <a:cubicBezTo>
                  <a:pt x="1114" y="0"/>
                  <a:pt x="557" y="377"/>
                  <a:pt x="0" y="754"/>
                </a:cubicBezTo>
                <a:cubicBezTo>
                  <a:pt x="180" y="1190"/>
                  <a:pt x="406" y="1375"/>
                  <a:pt x="406" y="1375"/>
                </a:cubicBezTo>
                <a:cubicBezTo>
                  <a:pt x="2288" y="1375"/>
                  <a:pt x="4171" y="1375"/>
                  <a:pt x="4171" y="1375"/>
                </a:cubicBezTo>
                <a:lnTo>
                  <a:pt x="4171" y="468"/>
                </a:lnTo>
                <a:cubicBezTo>
                  <a:pt x="4171" y="468"/>
                  <a:pt x="2546" y="1416"/>
                  <a:pt x="1114" y="0"/>
                </a:cubicBezTo>
                <a:close/>
              </a:path>
            </a:pathLst>
          </a:custGeom>
          <a:blipFill dpi="0" rotWithShape="1">
            <a:blip r:embed="rId3"/>
            <a:srcRect/>
            <a:stretch>
              <a:fillRect/>
            </a:stretch>
          </a:blipFill>
          <a:ln w="9525">
            <a:noFill/>
            <a:round/>
            <a:headEnd/>
            <a:tailEnd/>
          </a:ln>
          <a:effectLst/>
        </p:spPr>
        <p:txBody>
          <a:bodyPr/>
          <a:lstStyle/>
          <a:p>
            <a:endParaRPr lang="id-ID"/>
          </a:p>
        </p:txBody>
      </p:sp>
      <p:sp>
        <p:nvSpPr>
          <p:cNvPr id="3085" name="Freeform 13"/>
          <p:cNvSpPr>
            <a:spLocks/>
          </p:cNvSpPr>
          <p:nvPr/>
        </p:nvSpPr>
        <p:spPr bwMode="gray">
          <a:xfrm>
            <a:off x="4348163" y="628650"/>
            <a:ext cx="4787900" cy="6008688"/>
          </a:xfrm>
          <a:custGeom>
            <a:avLst/>
            <a:gdLst/>
            <a:ahLst/>
            <a:cxnLst>
              <a:cxn ang="0">
                <a:pos x="548" y="1300"/>
              </a:cxn>
              <a:cxn ang="0">
                <a:pos x="0" y="2525"/>
              </a:cxn>
              <a:cxn ang="0">
                <a:pos x="3016" y="2752"/>
              </a:cxn>
              <a:cxn ang="0">
                <a:pos x="3016" y="665"/>
              </a:cxn>
              <a:cxn ang="0">
                <a:pos x="1944" y="0"/>
              </a:cxn>
              <a:cxn ang="0">
                <a:pos x="548" y="1300"/>
              </a:cxn>
            </a:cxnLst>
            <a:rect l="0" t="0" r="r" b="b"/>
            <a:pathLst>
              <a:path w="3016" h="3791">
                <a:moveTo>
                  <a:pt x="548" y="1300"/>
                </a:moveTo>
                <a:cubicBezTo>
                  <a:pt x="274" y="1912"/>
                  <a:pt x="0" y="2525"/>
                  <a:pt x="0" y="2525"/>
                </a:cubicBezTo>
                <a:cubicBezTo>
                  <a:pt x="1458" y="3791"/>
                  <a:pt x="3016" y="2752"/>
                  <a:pt x="3016" y="2752"/>
                </a:cubicBezTo>
                <a:cubicBezTo>
                  <a:pt x="3016" y="2752"/>
                  <a:pt x="3016" y="1708"/>
                  <a:pt x="3016" y="665"/>
                </a:cubicBezTo>
                <a:cubicBezTo>
                  <a:pt x="2528" y="170"/>
                  <a:pt x="1944" y="0"/>
                  <a:pt x="1944" y="0"/>
                </a:cubicBezTo>
                <a:cubicBezTo>
                  <a:pt x="1944" y="0"/>
                  <a:pt x="1639" y="839"/>
                  <a:pt x="548" y="1300"/>
                </a:cubicBezTo>
                <a:close/>
              </a:path>
            </a:pathLst>
          </a:custGeom>
          <a:blipFill dpi="0" rotWithShape="1">
            <a:blip r:embed="rId4"/>
            <a:srcRect/>
            <a:stretch>
              <a:fillRect/>
            </a:stretch>
          </a:blipFill>
          <a:ln w="9525">
            <a:noFill/>
            <a:round/>
            <a:headEnd/>
            <a:tailEnd/>
          </a:ln>
          <a:effectLst/>
        </p:spPr>
        <p:txBody>
          <a:bodyPr/>
          <a:lstStyle/>
          <a:p>
            <a:endParaRPr lang="id-ID"/>
          </a:p>
        </p:txBody>
      </p:sp>
      <p:sp>
        <p:nvSpPr>
          <p:cNvPr id="3086" name="Freeform 14" descr="1"/>
          <p:cNvSpPr>
            <a:spLocks/>
          </p:cNvSpPr>
          <p:nvPr/>
        </p:nvSpPr>
        <p:spPr bwMode="gray">
          <a:xfrm>
            <a:off x="4694241" y="-1587"/>
            <a:ext cx="2543175" cy="2632076"/>
          </a:xfrm>
          <a:custGeom>
            <a:avLst/>
            <a:gdLst/>
            <a:ahLst/>
            <a:cxnLst>
              <a:cxn ang="0">
                <a:pos x="0" y="0"/>
              </a:cxn>
              <a:cxn ang="0">
                <a:pos x="335" y="1645"/>
              </a:cxn>
              <a:cxn ang="0">
                <a:pos x="1569" y="0"/>
              </a:cxn>
              <a:cxn ang="0">
                <a:pos x="0" y="0"/>
              </a:cxn>
            </a:cxnLst>
            <a:rect l="0" t="0" r="r" b="b"/>
            <a:pathLst>
              <a:path w="1569" h="1645">
                <a:moveTo>
                  <a:pt x="0" y="0"/>
                </a:moveTo>
                <a:lnTo>
                  <a:pt x="335" y="1645"/>
                </a:lnTo>
                <a:cubicBezTo>
                  <a:pt x="335" y="1645"/>
                  <a:pt x="1394" y="1086"/>
                  <a:pt x="1569" y="0"/>
                </a:cubicBezTo>
                <a:cubicBezTo>
                  <a:pt x="784" y="0"/>
                  <a:pt x="0" y="0"/>
                  <a:pt x="0" y="0"/>
                </a:cubicBezTo>
                <a:close/>
              </a:path>
            </a:pathLst>
          </a:custGeom>
          <a:blipFill dpi="0" rotWithShape="1">
            <a:blip r:embed="rId5"/>
            <a:srcRect/>
            <a:stretch>
              <a:fillRect/>
            </a:stretch>
          </a:blipFill>
          <a:ln w="9525">
            <a:noFill/>
            <a:round/>
            <a:headEnd/>
            <a:tailEnd/>
          </a:ln>
          <a:effectLst/>
        </p:spPr>
        <p:txBody>
          <a:bodyPr/>
          <a:lstStyle/>
          <a:p>
            <a:endParaRPr lang="id-ID"/>
          </a:p>
        </p:txBody>
      </p:sp>
      <p:sp>
        <p:nvSpPr>
          <p:cNvPr id="3087" name="Freeform 15"/>
          <p:cNvSpPr>
            <a:spLocks/>
          </p:cNvSpPr>
          <p:nvPr/>
        </p:nvSpPr>
        <p:spPr bwMode="gray">
          <a:xfrm>
            <a:off x="-3175" y="1590"/>
            <a:ext cx="5857875" cy="6794500"/>
          </a:xfrm>
          <a:custGeom>
            <a:avLst/>
            <a:gdLst/>
            <a:ahLst/>
            <a:cxnLst>
              <a:cxn ang="0">
                <a:pos x="0" y="3810"/>
              </a:cxn>
              <a:cxn ang="0">
                <a:pos x="0" y="1"/>
              </a:cxn>
              <a:cxn ang="0">
                <a:pos x="2974" y="0"/>
              </a:cxn>
              <a:cxn ang="0">
                <a:pos x="2768" y="2926"/>
              </a:cxn>
              <a:cxn ang="0">
                <a:pos x="0" y="3810"/>
              </a:cxn>
            </a:cxnLst>
            <a:rect l="0" t="0" r="r" b="b"/>
            <a:pathLst>
              <a:path w="3690" h="4280">
                <a:moveTo>
                  <a:pt x="0" y="3810"/>
                </a:moveTo>
                <a:lnTo>
                  <a:pt x="0" y="1"/>
                </a:lnTo>
                <a:lnTo>
                  <a:pt x="2974" y="0"/>
                </a:lnTo>
                <a:cubicBezTo>
                  <a:pt x="3284" y="452"/>
                  <a:pt x="3690" y="1776"/>
                  <a:pt x="2768" y="2926"/>
                </a:cubicBezTo>
                <a:cubicBezTo>
                  <a:pt x="1610" y="4280"/>
                  <a:pt x="0" y="3810"/>
                  <a:pt x="0" y="3810"/>
                </a:cubicBezTo>
                <a:close/>
              </a:path>
            </a:pathLst>
          </a:custGeom>
          <a:solidFill>
            <a:srgbClr val="FFFFFF"/>
          </a:solidFill>
          <a:ln w="9525">
            <a:noFill/>
            <a:round/>
            <a:headEnd/>
            <a:tailEnd/>
          </a:ln>
          <a:effectLst/>
        </p:spPr>
        <p:txBody>
          <a:bodyPr/>
          <a:lstStyle/>
          <a:p>
            <a:endParaRPr lang="id-ID"/>
          </a:p>
        </p:txBody>
      </p:sp>
      <p:sp>
        <p:nvSpPr>
          <p:cNvPr id="3088" name="Freeform 16"/>
          <p:cNvSpPr>
            <a:spLocks/>
          </p:cNvSpPr>
          <p:nvPr/>
        </p:nvSpPr>
        <p:spPr bwMode="gray">
          <a:xfrm>
            <a:off x="-3175" y="1588"/>
            <a:ext cx="5943600" cy="6437312"/>
          </a:xfrm>
          <a:custGeom>
            <a:avLst/>
            <a:gdLst/>
            <a:ahLst/>
            <a:cxnLst>
              <a:cxn ang="0">
                <a:pos x="0" y="3765"/>
              </a:cxn>
              <a:cxn ang="0">
                <a:pos x="0" y="0"/>
              </a:cxn>
              <a:cxn ang="0">
                <a:pos x="2767" y="0"/>
              </a:cxn>
              <a:cxn ang="0">
                <a:pos x="2567" y="2858"/>
              </a:cxn>
              <a:cxn ang="0">
                <a:pos x="0" y="3765"/>
              </a:cxn>
            </a:cxnLst>
            <a:rect l="0" t="0" r="r" b="b"/>
            <a:pathLst>
              <a:path w="3635" h="4115">
                <a:moveTo>
                  <a:pt x="0" y="3765"/>
                </a:moveTo>
                <a:lnTo>
                  <a:pt x="0" y="0"/>
                </a:lnTo>
                <a:lnTo>
                  <a:pt x="2767" y="0"/>
                </a:lnTo>
                <a:cubicBezTo>
                  <a:pt x="2767" y="0"/>
                  <a:pt x="3635" y="1445"/>
                  <a:pt x="2567" y="2858"/>
                </a:cubicBezTo>
                <a:cubicBezTo>
                  <a:pt x="1523" y="4115"/>
                  <a:pt x="0" y="3765"/>
                  <a:pt x="0" y="3765"/>
                </a:cubicBezTo>
                <a:close/>
              </a:path>
            </a:pathLst>
          </a:custGeom>
          <a:gradFill rotWithShape="1">
            <a:gsLst>
              <a:gs pos="0">
                <a:srgbClr val="FDF58D">
                  <a:gamma/>
                  <a:tint val="19216"/>
                  <a:invGamma/>
                </a:srgbClr>
              </a:gs>
              <a:gs pos="100000">
                <a:srgbClr val="FDF58D"/>
              </a:gs>
            </a:gsLst>
            <a:lin ang="2700000" scaled="1"/>
          </a:gradFill>
          <a:ln w="9525">
            <a:noFill/>
            <a:round/>
            <a:headEnd/>
            <a:tailEnd/>
          </a:ln>
          <a:effectLst/>
        </p:spPr>
        <p:txBody>
          <a:bodyPr/>
          <a:lstStyle/>
          <a:p>
            <a:endParaRPr lang="id-ID"/>
          </a:p>
        </p:txBody>
      </p:sp>
      <p:grpSp>
        <p:nvGrpSpPr>
          <p:cNvPr id="2" name="Group 17"/>
          <p:cNvGrpSpPr>
            <a:grpSpLocks/>
          </p:cNvGrpSpPr>
          <p:nvPr/>
        </p:nvGrpSpPr>
        <p:grpSpPr bwMode="auto">
          <a:xfrm>
            <a:off x="250828" y="9527"/>
            <a:ext cx="4176713" cy="5908675"/>
            <a:chOff x="158" y="6"/>
            <a:chExt cx="2631" cy="3722"/>
          </a:xfrm>
        </p:grpSpPr>
        <p:sp>
          <p:nvSpPr>
            <p:cNvPr id="3090" name="Line 18"/>
            <p:cNvSpPr>
              <a:spLocks noChangeShapeType="1"/>
            </p:cNvSpPr>
            <p:nvPr/>
          </p:nvSpPr>
          <p:spPr bwMode="gray">
            <a:xfrm>
              <a:off x="158" y="6"/>
              <a:ext cx="0" cy="3720"/>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1" name="Line 19"/>
            <p:cNvSpPr>
              <a:spLocks noChangeShapeType="1"/>
            </p:cNvSpPr>
            <p:nvPr/>
          </p:nvSpPr>
          <p:spPr bwMode="gray">
            <a:xfrm>
              <a:off x="815" y="6"/>
              <a:ext cx="0" cy="372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2" name="Line 20"/>
            <p:cNvSpPr>
              <a:spLocks noChangeShapeType="1"/>
            </p:cNvSpPr>
            <p:nvPr/>
          </p:nvSpPr>
          <p:spPr bwMode="gray">
            <a:xfrm>
              <a:off x="1473" y="6"/>
              <a:ext cx="0" cy="358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3" name="Line 21"/>
            <p:cNvSpPr>
              <a:spLocks noChangeShapeType="1"/>
            </p:cNvSpPr>
            <p:nvPr/>
          </p:nvSpPr>
          <p:spPr bwMode="gray">
            <a:xfrm>
              <a:off x="2131" y="6"/>
              <a:ext cx="0" cy="325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4" name="Line 22"/>
            <p:cNvSpPr>
              <a:spLocks noChangeShapeType="1"/>
            </p:cNvSpPr>
            <p:nvPr/>
          </p:nvSpPr>
          <p:spPr bwMode="gray">
            <a:xfrm>
              <a:off x="2789" y="6"/>
              <a:ext cx="0" cy="2589"/>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grpSp>
      <p:grpSp>
        <p:nvGrpSpPr>
          <p:cNvPr id="3" name="Group 23"/>
          <p:cNvGrpSpPr>
            <a:grpSpLocks/>
          </p:cNvGrpSpPr>
          <p:nvPr/>
        </p:nvGrpSpPr>
        <p:grpSpPr bwMode="auto">
          <a:xfrm>
            <a:off x="6351" y="260350"/>
            <a:ext cx="5041900" cy="5329238"/>
            <a:chOff x="4" y="164"/>
            <a:chExt cx="3176" cy="3357"/>
          </a:xfrm>
        </p:grpSpPr>
        <p:sp>
          <p:nvSpPr>
            <p:cNvPr id="3096" name="Line 24"/>
            <p:cNvSpPr>
              <a:spLocks noChangeShapeType="1"/>
            </p:cNvSpPr>
            <p:nvPr/>
          </p:nvSpPr>
          <p:spPr bwMode="gray">
            <a:xfrm rot="5400000">
              <a:off x="1466" y="-1298"/>
              <a:ext cx="0" cy="2924"/>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7" name="Line 25"/>
            <p:cNvSpPr>
              <a:spLocks noChangeShapeType="1"/>
            </p:cNvSpPr>
            <p:nvPr/>
          </p:nvSpPr>
          <p:spPr bwMode="gray">
            <a:xfrm rot="5400000">
              <a:off x="1575" y="-736"/>
              <a:ext cx="0" cy="3142"/>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8" name="Line 26"/>
            <p:cNvSpPr>
              <a:spLocks noChangeShapeType="1"/>
            </p:cNvSpPr>
            <p:nvPr/>
          </p:nvSpPr>
          <p:spPr bwMode="gray">
            <a:xfrm rot="5400000">
              <a:off x="1592" y="-82"/>
              <a:ext cx="0" cy="3176"/>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099" name="Line 27"/>
            <p:cNvSpPr>
              <a:spLocks noChangeShapeType="1"/>
            </p:cNvSpPr>
            <p:nvPr/>
          </p:nvSpPr>
          <p:spPr bwMode="gray">
            <a:xfrm rot="5400000">
              <a:off x="1508" y="674"/>
              <a:ext cx="0" cy="3008"/>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100" name="Line 28"/>
            <p:cNvSpPr>
              <a:spLocks noChangeShapeType="1"/>
            </p:cNvSpPr>
            <p:nvPr/>
          </p:nvSpPr>
          <p:spPr bwMode="gray">
            <a:xfrm rot="5400000">
              <a:off x="1306" y="1547"/>
              <a:ext cx="0" cy="2603"/>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sp>
          <p:nvSpPr>
            <p:cNvPr id="3101" name="Line 29"/>
            <p:cNvSpPr>
              <a:spLocks noChangeShapeType="1"/>
            </p:cNvSpPr>
            <p:nvPr/>
          </p:nvSpPr>
          <p:spPr bwMode="gray">
            <a:xfrm rot="5400000">
              <a:off x="838" y="2687"/>
              <a:ext cx="0" cy="1667"/>
            </a:xfrm>
            <a:prstGeom prst="line">
              <a:avLst/>
            </a:prstGeom>
            <a:noFill/>
            <a:ln w="9525">
              <a:solidFill>
                <a:srgbClr val="FFFFFF"/>
              </a:solidFill>
              <a:round/>
              <a:headEnd/>
              <a:tailEnd/>
            </a:ln>
            <a:effectLst>
              <a:outerShdw dist="17961" dir="2700000" algn="ctr" rotWithShape="0">
                <a:srgbClr val="FFCC00">
                  <a:alpha val="64999"/>
                </a:srgbClr>
              </a:outerShdw>
            </a:effectLst>
          </p:spPr>
          <p:txBody>
            <a:bodyPr/>
            <a:lstStyle/>
            <a:p>
              <a:endParaRPr lang="id-ID"/>
            </a:p>
          </p:txBody>
        </p:sp>
      </p:grpSp>
      <p:sp>
        <p:nvSpPr>
          <p:cNvPr id="3102" name="Rectangle 30"/>
          <p:cNvSpPr>
            <a:spLocks noChangeArrowheads="1"/>
          </p:cNvSpPr>
          <p:nvPr/>
        </p:nvSpPr>
        <p:spPr bwMode="gray">
          <a:xfrm>
            <a:off x="2368553" y="288927"/>
            <a:ext cx="1012825" cy="1025525"/>
          </a:xfrm>
          <a:prstGeom prst="rect">
            <a:avLst/>
          </a:prstGeom>
          <a:solidFill>
            <a:srgbClr val="FFFFFF">
              <a:alpha val="64999"/>
            </a:srgbClr>
          </a:solidFill>
          <a:ln w="9525">
            <a:noFill/>
            <a:miter lim="800000"/>
            <a:headEnd/>
            <a:tailEnd/>
          </a:ln>
          <a:effectLst/>
        </p:spPr>
        <p:txBody>
          <a:bodyPr wrap="none" anchor="ctr"/>
          <a:lstStyle/>
          <a:p>
            <a:endParaRPr lang="id-ID"/>
          </a:p>
        </p:txBody>
      </p:sp>
      <p:sp>
        <p:nvSpPr>
          <p:cNvPr id="3103" name="Rectangle 31"/>
          <p:cNvSpPr>
            <a:spLocks noChangeArrowheads="1"/>
          </p:cNvSpPr>
          <p:nvPr/>
        </p:nvSpPr>
        <p:spPr bwMode="gray">
          <a:xfrm>
            <a:off x="285753" y="2435227"/>
            <a:ext cx="1012825" cy="1025525"/>
          </a:xfrm>
          <a:prstGeom prst="rect">
            <a:avLst/>
          </a:prstGeom>
          <a:solidFill>
            <a:srgbClr val="FFFFFF">
              <a:alpha val="39999"/>
            </a:srgbClr>
          </a:solidFill>
          <a:ln w="9525">
            <a:noFill/>
            <a:miter lim="800000"/>
            <a:headEnd/>
            <a:tailEnd/>
          </a:ln>
          <a:effectLst/>
        </p:spPr>
        <p:txBody>
          <a:bodyPr wrap="none" anchor="ctr"/>
          <a:lstStyle/>
          <a:p>
            <a:endParaRPr lang="id-ID"/>
          </a:p>
        </p:txBody>
      </p:sp>
      <p:sp>
        <p:nvSpPr>
          <p:cNvPr id="3104" name="Rectangle 32"/>
          <p:cNvSpPr>
            <a:spLocks noChangeArrowheads="1"/>
          </p:cNvSpPr>
          <p:nvPr/>
        </p:nvSpPr>
        <p:spPr bwMode="gray">
          <a:xfrm>
            <a:off x="2" y="279402"/>
            <a:ext cx="250825" cy="1025525"/>
          </a:xfrm>
          <a:prstGeom prst="rect">
            <a:avLst/>
          </a:prstGeom>
          <a:solidFill>
            <a:srgbClr val="FFFFFF">
              <a:alpha val="50000"/>
            </a:srgbClr>
          </a:solidFill>
          <a:ln w="9525">
            <a:noFill/>
            <a:miter lim="800000"/>
            <a:headEnd/>
            <a:tailEnd/>
          </a:ln>
          <a:effectLst/>
        </p:spPr>
        <p:txBody>
          <a:bodyPr wrap="none" anchor="ctr"/>
          <a:lstStyle/>
          <a:p>
            <a:endParaRPr lang="id-ID"/>
          </a:p>
        </p:txBody>
      </p:sp>
      <p:sp>
        <p:nvSpPr>
          <p:cNvPr id="3105" name="Rectangle 33"/>
          <p:cNvSpPr>
            <a:spLocks noChangeArrowheads="1"/>
          </p:cNvSpPr>
          <p:nvPr/>
        </p:nvSpPr>
        <p:spPr bwMode="gray">
          <a:xfrm>
            <a:off x="1331916" y="9526"/>
            <a:ext cx="1012825" cy="234950"/>
          </a:xfrm>
          <a:prstGeom prst="rect">
            <a:avLst/>
          </a:prstGeom>
          <a:solidFill>
            <a:srgbClr val="FFFFFF">
              <a:alpha val="50000"/>
            </a:srgbClr>
          </a:solidFill>
          <a:ln w="9525">
            <a:noFill/>
            <a:miter lim="800000"/>
            <a:headEnd/>
            <a:tailEnd/>
          </a:ln>
          <a:effectLst/>
        </p:spPr>
        <p:txBody>
          <a:bodyPr wrap="none" anchor="ctr"/>
          <a:lstStyle/>
          <a:p>
            <a:endParaRPr lang="id-ID"/>
          </a:p>
        </p:txBody>
      </p:sp>
      <p:sp>
        <p:nvSpPr>
          <p:cNvPr id="3106" name="Freeform 34"/>
          <p:cNvSpPr>
            <a:spLocks/>
          </p:cNvSpPr>
          <p:nvPr/>
        </p:nvSpPr>
        <p:spPr bwMode="gray">
          <a:xfrm>
            <a:off x="4452940" y="1347788"/>
            <a:ext cx="720725" cy="1047750"/>
          </a:xfrm>
          <a:custGeom>
            <a:avLst/>
            <a:gdLst/>
            <a:ahLst/>
            <a:cxnLst>
              <a:cxn ang="0">
                <a:pos x="363" y="0"/>
              </a:cxn>
              <a:cxn ang="0">
                <a:pos x="0" y="0"/>
              </a:cxn>
              <a:cxn ang="0">
                <a:pos x="0" y="680"/>
              </a:cxn>
              <a:cxn ang="0">
                <a:pos x="409" y="680"/>
              </a:cxn>
              <a:cxn ang="0">
                <a:pos x="454" y="317"/>
              </a:cxn>
              <a:cxn ang="0">
                <a:pos x="363" y="0"/>
              </a:cxn>
            </a:cxnLst>
            <a:rect l="0" t="0" r="r" b="b"/>
            <a:pathLst>
              <a:path w="454" h="680">
                <a:moveTo>
                  <a:pt x="363" y="0"/>
                </a:moveTo>
                <a:lnTo>
                  <a:pt x="0" y="0"/>
                </a:lnTo>
                <a:lnTo>
                  <a:pt x="0" y="680"/>
                </a:lnTo>
                <a:lnTo>
                  <a:pt x="409" y="680"/>
                </a:lnTo>
                <a:lnTo>
                  <a:pt x="454" y="317"/>
                </a:lnTo>
                <a:lnTo>
                  <a:pt x="363" y="0"/>
                </a:lnTo>
                <a:close/>
              </a:path>
            </a:pathLst>
          </a:custGeom>
          <a:solidFill>
            <a:srgbClr val="FFFFFF">
              <a:alpha val="70000"/>
            </a:srgbClr>
          </a:solidFill>
          <a:ln w="9525">
            <a:noFill/>
            <a:round/>
            <a:headEnd/>
            <a:tailEnd/>
          </a:ln>
          <a:effectLst/>
        </p:spPr>
        <p:txBody>
          <a:bodyPr/>
          <a:lstStyle/>
          <a:p>
            <a:endParaRPr lang="id-ID"/>
          </a:p>
        </p:txBody>
      </p:sp>
      <p:sp>
        <p:nvSpPr>
          <p:cNvPr id="3107" name="Freeform 35"/>
          <p:cNvSpPr>
            <a:spLocks/>
          </p:cNvSpPr>
          <p:nvPr/>
        </p:nvSpPr>
        <p:spPr bwMode="gray">
          <a:xfrm>
            <a:off x="2365375" y="4549777"/>
            <a:ext cx="1003300" cy="1023938"/>
          </a:xfrm>
          <a:custGeom>
            <a:avLst/>
            <a:gdLst/>
            <a:ahLst/>
            <a:cxnLst>
              <a:cxn ang="0">
                <a:pos x="635" y="0"/>
              </a:cxn>
              <a:cxn ang="0">
                <a:pos x="0" y="0"/>
              </a:cxn>
              <a:cxn ang="0">
                <a:pos x="0" y="681"/>
              </a:cxn>
              <a:cxn ang="0">
                <a:pos x="272" y="681"/>
              </a:cxn>
              <a:cxn ang="0">
                <a:pos x="680" y="454"/>
              </a:cxn>
              <a:cxn ang="0">
                <a:pos x="680" y="0"/>
              </a:cxn>
              <a:cxn ang="0">
                <a:pos x="635" y="0"/>
              </a:cxn>
            </a:cxnLst>
            <a:rect l="0" t="0" r="r" b="b"/>
            <a:pathLst>
              <a:path w="680" h="681">
                <a:moveTo>
                  <a:pt x="635" y="0"/>
                </a:moveTo>
                <a:lnTo>
                  <a:pt x="0" y="0"/>
                </a:lnTo>
                <a:lnTo>
                  <a:pt x="0" y="681"/>
                </a:lnTo>
                <a:lnTo>
                  <a:pt x="272" y="681"/>
                </a:lnTo>
                <a:lnTo>
                  <a:pt x="680" y="454"/>
                </a:lnTo>
                <a:lnTo>
                  <a:pt x="680" y="0"/>
                </a:lnTo>
                <a:lnTo>
                  <a:pt x="635" y="0"/>
                </a:lnTo>
                <a:close/>
              </a:path>
            </a:pathLst>
          </a:custGeom>
          <a:solidFill>
            <a:srgbClr val="FFFFFF">
              <a:alpha val="50000"/>
            </a:srgbClr>
          </a:solidFill>
          <a:ln w="9525">
            <a:noFill/>
            <a:round/>
            <a:headEnd/>
            <a:tailEnd/>
          </a:ln>
          <a:effectLst/>
        </p:spPr>
        <p:txBody>
          <a:bodyPr/>
          <a:lstStyle/>
          <a:p>
            <a:endParaRPr lang="id-ID"/>
          </a:p>
        </p:txBody>
      </p:sp>
      <p:sp>
        <p:nvSpPr>
          <p:cNvPr id="3108" name="Freeform 36"/>
          <p:cNvSpPr>
            <a:spLocks/>
          </p:cNvSpPr>
          <p:nvPr/>
        </p:nvSpPr>
        <p:spPr bwMode="gray">
          <a:xfrm>
            <a:off x="7524751" y="2"/>
            <a:ext cx="1620839" cy="1230313"/>
          </a:xfrm>
          <a:custGeom>
            <a:avLst/>
            <a:gdLst/>
            <a:ahLst/>
            <a:cxnLst>
              <a:cxn ang="0">
                <a:pos x="34" y="0"/>
              </a:cxn>
              <a:cxn ang="0">
                <a:pos x="0" y="255"/>
              </a:cxn>
              <a:cxn ang="0">
                <a:pos x="1007" y="775"/>
              </a:cxn>
              <a:cxn ang="0">
                <a:pos x="1009" y="0"/>
              </a:cxn>
              <a:cxn ang="0">
                <a:pos x="34" y="0"/>
              </a:cxn>
            </a:cxnLst>
            <a:rect l="0" t="0" r="r" b="b"/>
            <a:pathLst>
              <a:path w="1009" h="775">
                <a:moveTo>
                  <a:pt x="34" y="0"/>
                </a:moveTo>
                <a:cubicBezTo>
                  <a:pt x="34" y="115"/>
                  <a:pt x="0" y="255"/>
                  <a:pt x="0" y="255"/>
                </a:cubicBezTo>
                <a:cubicBezTo>
                  <a:pt x="489" y="376"/>
                  <a:pt x="1007" y="775"/>
                  <a:pt x="1007" y="775"/>
                </a:cubicBezTo>
                <a:lnTo>
                  <a:pt x="1009" y="0"/>
                </a:lnTo>
                <a:cubicBezTo>
                  <a:pt x="1009" y="0"/>
                  <a:pt x="521" y="0"/>
                  <a:pt x="34" y="0"/>
                </a:cubicBezTo>
                <a:close/>
              </a:path>
            </a:pathLst>
          </a:custGeom>
          <a:solidFill>
            <a:srgbClr val="E8E8E8"/>
          </a:solidFill>
          <a:ln w="9525">
            <a:noFill/>
            <a:round/>
            <a:headEnd/>
            <a:tailEnd/>
          </a:ln>
          <a:effectLst/>
        </p:spPr>
        <p:txBody>
          <a:bodyPr/>
          <a:lstStyle/>
          <a:p>
            <a:endParaRPr lang="id-ID"/>
          </a:p>
        </p:txBody>
      </p:sp>
      <p:pic>
        <p:nvPicPr>
          <p:cNvPr id="3109" name="Picture 37" descr="water"/>
          <p:cNvPicPr>
            <a:picLocks noChangeAspect="1" noChangeArrowheads="1"/>
          </p:cNvPicPr>
          <p:nvPr/>
        </p:nvPicPr>
        <p:blipFill>
          <a:blip r:embed="rId6"/>
          <a:srcRect l="22409" t="16374" b="27486"/>
          <a:stretch>
            <a:fillRect/>
          </a:stretch>
        </p:blipFill>
        <p:spPr bwMode="gray">
          <a:xfrm rot="393398">
            <a:off x="2268541" y="584200"/>
            <a:ext cx="2663825" cy="2197100"/>
          </a:xfrm>
          <a:prstGeom prst="rect">
            <a:avLst/>
          </a:prstGeom>
          <a:noFill/>
        </p:spPr>
      </p:pic>
      <p:sp>
        <p:nvSpPr>
          <p:cNvPr id="3074" name="Rectangle 2"/>
          <p:cNvSpPr>
            <a:spLocks noGrp="1" noChangeArrowheads="1"/>
          </p:cNvSpPr>
          <p:nvPr>
            <p:ph type="ctrTitle"/>
          </p:nvPr>
        </p:nvSpPr>
        <p:spPr>
          <a:xfrm>
            <a:off x="228600" y="1884365"/>
            <a:ext cx="8229600" cy="1470025"/>
          </a:xfrm>
          <a:effectLst/>
        </p:spPr>
        <p:txBody>
          <a:bodyPr/>
          <a:lstStyle>
            <a:lvl1pPr>
              <a:defRPr sz="4800">
                <a:latin typeface="Comic Sans MS" pitchFamily="66" charset="0"/>
              </a:defRPr>
            </a:lvl1pPr>
          </a:lstStyle>
          <a:p>
            <a:r>
              <a:rPr lang="en-US" dirty="0" smtClean="0"/>
              <a:t>Click to edit Master title style</a:t>
            </a:r>
            <a:endParaRPr lang="en-US" dirty="0"/>
          </a:p>
        </p:txBody>
      </p:sp>
      <p:sp>
        <p:nvSpPr>
          <p:cNvPr id="3075" name="Rectangle 3"/>
          <p:cNvSpPr>
            <a:spLocks noGrp="1" noChangeArrowheads="1"/>
          </p:cNvSpPr>
          <p:nvPr>
            <p:ph type="subTitle" idx="1"/>
          </p:nvPr>
        </p:nvSpPr>
        <p:spPr>
          <a:xfrm>
            <a:off x="228600" y="5084763"/>
            <a:ext cx="6400800" cy="457200"/>
          </a:xfrm>
        </p:spPr>
        <p:txBody>
          <a:bodyPr/>
          <a:lstStyle>
            <a:lvl1pPr marL="0" indent="0">
              <a:buFontTx/>
              <a:buNone/>
              <a:defRPr sz="1600">
                <a:latin typeface="Comic Sans MS" pitchFamily="66" charset="0"/>
              </a:defRPr>
            </a:lvl1pPr>
          </a:lstStyle>
          <a:p>
            <a:r>
              <a:rPr lang="en-US" dirty="0" smtClean="0"/>
              <a:t>Click to edit Master subtitle style</a:t>
            </a:r>
            <a:endParaRPr lang="en-US" dirty="0"/>
          </a:p>
        </p:txBody>
      </p:sp>
      <p:sp>
        <p:nvSpPr>
          <p:cNvPr id="3076" name="Rectangle 4"/>
          <p:cNvSpPr>
            <a:spLocks noGrp="1" noChangeArrowheads="1"/>
          </p:cNvSpPr>
          <p:nvPr>
            <p:ph type="dt" sz="half" idx="2"/>
          </p:nvPr>
        </p:nvSpPr>
        <p:spPr/>
        <p:txBody>
          <a:bodyPr/>
          <a:lstStyle>
            <a:lvl1pPr>
              <a:defRPr/>
            </a:lvl1pPr>
          </a:lstStyle>
          <a:p>
            <a:fld id="{D3D0193A-2F54-4A6E-BD7B-4DBC590980DE}" type="datetime1">
              <a:rPr lang="id-ID" smtClean="0"/>
              <a:pPr/>
              <a:t>04/12/2018</a:t>
            </a:fld>
            <a:endParaRPr lang="id-ID"/>
          </a:p>
        </p:txBody>
      </p:sp>
      <p:sp>
        <p:nvSpPr>
          <p:cNvPr id="3077" name="Rectangle 5"/>
          <p:cNvSpPr>
            <a:spLocks noGrp="1" noChangeArrowheads="1"/>
          </p:cNvSpPr>
          <p:nvPr>
            <p:ph type="ftr" sz="quarter" idx="3"/>
          </p:nvPr>
        </p:nvSpPr>
        <p:spPr/>
        <p:txBody>
          <a:bodyPr/>
          <a:lstStyle>
            <a:lvl1pPr>
              <a:defRPr/>
            </a:lvl1pPr>
          </a:lstStyle>
          <a:p>
            <a:endParaRPr lang="id-ID"/>
          </a:p>
        </p:txBody>
      </p:sp>
      <p:sp>
        <p:nvSpPr>
          <p:cNvPr id="3078" name="Rectangle 6"/>
          <p:cNvSpPr>
            <a:spLocks noGrp="1" noChangeArrowheads="1"/>
          </p:cNvSpPr>
          <p:nvPr>
            <p:ph type="sldNum" sz="quarter" idx="4"/>
          </p:nvPr>
        </p:nvSpPr>
        <p:spPr/>
        <p:txBody>
          <a:bodyPr/>
          <a:lstStyle>
            <a:lvl1pPr>
              <a:defRPr/>
            </a:lvl1pPr>
          </a:lstStyle>
          <a:p>
            <a:fld id="{BCC4FB47-260F-4EFC-8B2D-B8ACC575EBD4}" type="slidenum">
              <a:rPr lang="id-ID" smtClean="0"/>
              <a:pPr/>
              <a:t>‹#›</a:t>
            </a:fld>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2"/>
                                        </p:tgtEl>
                                        <p:attrNameLst>
                                          <p:attrName>style.visibility</p:attrName>
                                        </p:attrNameLst>
                                      </p:cBhvr>
                                      <p:to>
                                        <p:strVal val="visible"/>
                                      </p:to>
                                    </p:set>
                                    <p:animEffect transition="in" filter="fade">
                                      <p:cBhvr>
                                        <p:cTn id="7" dur="1000"/>
                                        <p:tgtEl>
                                          <p:spTgt spid="3082"/>
                                        </p:tgtEl>
                                      </p:cBhvr>
                                    </p:animEffect>
                                  </p:childTnLst>
                                </p:cTn>
                              </p:par>
                              <p:par>
                                <p:cTn id="8" presetID="10" presetClass="entr" presetSubtype="0" fill="hold" grpId="0" nodeType="withEffect">
                                  <p:stCondLst>
                                    <p:cond delay="800"/>
                                  </p:stCondLst>
                                  <p:childTnLst>
                                    <p:set>
                                      <p:cBhvr>
                                        <p:cTn id="9" dur="1" fill="hold">
                                          <p:stCondLst>
                                            <p:cond delay="0"/>
                                          </p:stCondLst>
                                        </p:cTn>
                                        <p:tgtEl>
                                          <p:spTgt spid="3081"/>
                                        </p:tgtEl>
                                        <p:attrNameLst>
                                          <p:attrName>style.visibility</p:attrName>
                                        </p:attrNameLst>
                                      </p:cBhvr>
                                      <p:to>
                                        <p:strVal val="visible"/>
                                      </p:to>
                                    </p:set>
                                    <p:animEffect transition="in" filter="fade">
                                      <p:cBhvr>
                                        <p:cTn id="10" dur="1000"/>
                                        <p:tgtEl>
                                          <p:spTgt spid="3081"/>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3080"/>
                                        </p:tgtEl>
                                        <p:attrNameLst>
                                          <p:attrName>style.visibility</p:attrName>
                                        </p:attrNameLst>
                                      </p:cBhvr>
                                      <p:to>
                                        <p:strVal val="visible"/>
                                      </p:to>
                                    </p:set>
                                    <p:animEffect transition="in" filter="fade">
                                      <p:cBhvr>
                                        <p:cTn id="13" dur="1000"/>
                                        <p:tgtEl>
                                          <p:spTgt spid="3080"/>
                                        </p:tgtEl>
                                      </p:cBhvr>
                                    </p:animEffect>
                                  </p:childTnLst>
                                </p:cTn>
                              </p:par>
                              <p:par>
                                <p:cTn id="14" presetID="10" presetClass="entr" presetSubtype="0" fill="hold" grpId="0" nodeType="withEffect">
                                  <p:stCondLst>
                                    <p:cond delay="2300"/>
                                  </p:stCondLst>
                                  <p:childTnLst>
                                    <p:set>
                                      <p:cBhvr>
                                        <p:cTn id="15" dur="1" fill="hold">
                                          <p:stCondLst>
                                            <p:cond delay="0"/>
                                          </p:stCondLst>
                                        </p:cTn>
                                        <p:tgtEl>
                                          <p:spTgt spid="3079"/>
                                        </p:tgtEl>
                                        <p:attrNameLst>
                                          <p:attrName>style.visibility</p:attrName>
                                        </p:attrNameLst>
                                      </p:cBhvr>
                                      <p:to>
                                        <p:strVal val="visible"/>
                                      </p:to>
                                    </p:set>
                                    <p:animEffect transition="in" filter="fade">
                                      <p:cBhvr>
                                        <p:cTn id="16" dur="1000"/>
                                        <p:tgtEl>
                                          <p:spTgt spid="3079"/>
                                        </p:tgtEl>
                                      </p:cBhvr>
                                    </p:animEffect>
                                  </p:childTnLst>
                                </p:cTn>
                              </p:par>
                            </p:childTnLst>
                          </p:cTn>
                        </p:par>
                        <p:par>
                          <p:cTn id="17" fill="hold">
                            <p:stCondLst>
                              <p:cond delay="3300"/>
                            </p:stCondLst>
                            <p:childTnLst>
                              <p:par>
                                <p:cTn id="18" presetID="10" presetClass="entr" presetSubtype="0" fill="hold" grpId="0" nodeType="afterEffect">
                                  <p:stCondLst>
                                    <p:cond delay="0"/>
                                  </p:stCondLst>
                                  <p:childTnLst>
                                    <p:set>
                                      <p:cBhvr>
                                        <p:cTn id="19" dur="1" fill="hold">
                                          <p:stCondLst>
                                            <p:cond delay="0"/>
                                          </p:stCondLst>
                                        </p:cTn>
                                        <p:tgtEl>
                                          <p:spTgt spid="3086"/>
                                        </p:tgtEl>
                                        <p:attrNameLst>
                                          <p:attrName>style.visibility</p:attrName>
                                        </p:attrNameLst>
                                      </p:cBhvr>
                                      <p:to>
                                        <p:strVal val="visible"/>
                                      </p:to>
                                    </p:set>
                                    <p:animEffect transition="in" filter="fade">
                                      <p:cBhvr>
                                        <p:cTn id="20" dur="1000"/>
                                        <p:tgtEl>
                                          <p:spTgt spid="3086"/>
                                        </p:tgtEl>
                                      </p:cBhvr>
                                    </p:animEffect>
                                  </p:childTnLst>
                                </p:cTn>
                              </p:par>
                              <p:par>
                                <p:cTn id="21" presetID="10" presetClass="entr" presetSubtype="0" fill="hold" grpId="0" nodeType="withEffect">
                                  <p:stCondLst>
                                    <p:cond delay="700"/>
                                  </p:stCondLst>
                                  <p:childTnLst>
                                    <p:set>
                                      <p:cBhvr>
                                        <p:cTn id="22" dur="1" fill="hold">
                                          <p:stCondLst>
                                            <p:cond delay="0"/>
                                          </p:stCondLst>
                                        </p:cTn>
                                        <p:tgtEl>
                                          <p:spTgt spid="3085"/>
                                        </p:tgtEl>
                                        <p:attrNameLst>
                                          <p:attrName>style.visibility</p:attrName>
                                        </p:attrNameLst>
                                      </p:cBhvr>
                                      <p:to>
                                        <p:strVal val="visible"/>
                                      </p:to>
                                    </p:set>
                                    <p:animEffect transition="in" filter="fade">
                                      <p:cBhvr>
                                        <p:cTn id="23" dur="1000"/>
                                        <p:tgtEl>
                                          <p:spTgt spid="3085"/>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3084"/>
                                        </p:tgtEl>
                                        <p:attrNameLst>
                                          <p:attrName>style.visibility</p:attrName>
                                        </p:attrNameLst>
                                      </p:cBhvr>
                                      <p:to>
                                        <p:strVal val="visible"/>
                                      </p:to>
                                    </p:set>
                                    <p:animEffect transition="in" filter="fade">
                                      <p:cBhvr>
                                        <p:cTn id="26" dur="1000"/>
                                        <p:tgtEl>
                                          <p:spTgt spid="3084"/>
                                        </p:tgtEl>
                                      </p:cBhvr>
                                    </p:animEffect>
                                  </p:childTnLst>
                                </p:cTn>
                              </p:par>
                              <p:par>
                                <p:cTn id="27" presetID="10" presetClass="entr" presetSubtype="0" fill="hold" grpId="0" nodeType="withEffect">
                                  <p:stCondLst>
                                    <p:cond delay="2300"/>
                                  </p:stCondLst>
                                  <p:childTnLst>
                                    <p:set>
                                      <p:cBhvr>
                                        <p:cTn id="28" dur="1" fill="hold">
                                          <p:stCondLst>
                                            <p:cond delay="0"/>
                                          </p:stCondLst>
                                        </p:cTn>
                                        <p:tgtEl>
                                          <p:spTgt spid="3083"/>
                                        </p:tgtEl>
                                        <p:attrNameLst>
                                          <p:attrName>style.visibility</p:attrName>
                                        </p:attrNameLst>
                                      </p:cBhvr>
                                      <p:to>
                                        <p:strVal val="visible"/>
                                      </p:to>
                                    </p:set>
                                    <p:animEffect transition="in" filter="fade">
                                      <p:cBhvr>
                                        <p:cTn id="29" dur="1000"/>
                                        <p:tgtEl>
                                          <p:spTgt spid="3083"/>
                                        </p:tgtEl>
                                      </p:cBhvr>
                                    </p:animEffect>
                                  </p:childTnLst>
                                </p:cTn>
                              </p:par>
                            </p:childTnLst>
                          </p:cTn>
                        </p:par>
                        <p:par>
                          <p:cTn id="30" fill="hold">
                            <p:stCondLst>
                              <p:cond delay="6600"/>
                            </p:stCondLst>
                            <p:childTnLst>
                              <p:par>
                                <p:cTn id="31" presetID="10" presetClass="exit" presetSubtype="0" fill="hold" grpId="1" nodeType="afterEffect">
                                  <p:stCondLst>
                                    <p:cond delay="0"/>
                                  </p:stCondLst>
                                  <p:childTnLst>
                                    <p:animEffect transition="out" filter="fade">
                                      <p:cBhvr>
                                        <p:cTn id="32" dur="1000"/>
                                        <p:tgtEl>
                                          <p:spTgt spid="3086"/>
                                        </p:tgtEl>
                                      </p:cBhvr>
                                    </p:animEffect>
                                    <p:set>
                                      <p:cBhvr>
                                        <p:cTn id="33" dur="1" fill="hold">
                                          <p:stCondLst>
                                            <p:cond delay="999"/>
                                          </p:stCondLst>
                                        </p:cTn>
                                        <p:tgtEl>
                                          <p:spTgt spid="3086"/>
                                        </p:tgtEl>
                                        <p:attrNameLst>
                                          <p:attrName>style.visibility</p:attrName>
                                        </p:attrNameLst>
                                      </p:cBhvr>
                                      <p:to>
                                        <p:strVal val="hidden"/>
                                      </p:to>
                                    </p:set>
                                  </p:childTnLst>
                                </p:cTn>
                              </p:par>
                              <p:par>
                                <p:cTn id="34" presetID="10" presetClass="exit" presetSubtype="0" fill="hold" grpId="1" nodeType="withEffect">
                                  <p:stCondLst>
                                    <p:cond delay="800"/>
                                  </p:stCondLst>
                                  <p:childTnLst>
                                    <p:animEffect transition="out" filter="fade">
                                      <p:cBhvr>
                                        <p:cTn id="35" dur="1000"/>
                                        <p:tgtEl>
                                          <p:spTgt spid="3084"/>
                                        </p:tgtEl>
                                      </p:cBhvr>
                                    </p:animEffect>
                                    <p:set>
                                      <p:cBhvr>
                                        <p:cTn id="36" dur="1" fill="hold">
                                          <p:stCondLst>
                                            <p:cond delay="999"/>
                                          </p:stCondLst>
                                        </p:cTn>
                                        <p:tgtEl>
                                          <p:spTgt spid="3084"/>
                                        </p:tgtEl>
                                        <p:attrNameLst>
                                          <p:attrName>style.visibility</p:attrName>
                                        </p:attrNameLst>
                                      </p:cBhvr>
                                      <p:to>
                                        <p:strVal val="hidden"/>
                                      </p:to>
                                    </p:set>
                                  </p:childTnLst>
                                </p:cTn>
                              </p:par>
                            </p:childTnLst>
                          </p:cTn>
                        </p:par>
                        <p:par>
                          <p:cTn id="37" fill="hold">
                            <p:stCondLst>
                              <p:cond delay="8400"/>
                            </p:stCondLst>
                            <p:childTnLst>
                              <p:par>
                                <p:cTn id="38" presetID="10" presetClass="entr" presetSubtype="0" fill="hold" grpId="2" nodeType="afterEffect">
                                  <p:stCondLst>
                                    <p:cond delay="0"/>
                                  </p:stCondLst>
                                  <p:childTnLst>
                                    <p:set>
                                      <p:cBhvr>
                                        <p:cTn id="39" dur="1" fill="hold">
                                          <p:stCondLst>
                                            <p:cond delay="0"/>
                                          </p:stCondLst>
                                        </p:cTn>
                                        <p:tgtEl>
                                          <p:spTgt spid="3086"/>
                                        </p:tgtEl>
                                        <p:attrNameLst>
                                          <p:attrName>style.visibility</p:attrName>
                                        </p:attrNameLst>
                                      </p:cBhvr>
                                      <p:to>
                                        <p:strVal val="visible"/>
                                      </p:to>
                                    </p:set>
                                    <p:animEffect transition="in" filter="fade">
                                      <p:cBhvr>
                                        <p:cTn id="40" dur="1000"/>
                                        <p:tgtEl>
                                          <p:spTgt spid="3086"/>
                                        </p:tgtEl>
                                      </p:cBhvr>
                                    </p:animEffect>
                                  </p:childTnLst>
                                </p:cTn>
                              </p:par>
                              <p:par>
                                <p:cTn id="41" presetID="10" presetClass="entr" presetSubtype="0" fill="hold" grpId="2" nodeType="withEffect">
                                  <p:stCondLst>
                                    <p:cond delay="800"/>
                                  </p:stCondLst>
                                  <p:childTnLst>
                                    <p:set>
                                      <p:cBhvr>
                                        <p:cTn id="42" dur="1" fill="hold">
                                          <p:stCondLst>
                                            <p:cond delay="0"/>
                                          </p:stCondLst>
                                        </p:cTn>
                                        <p:tgtEl>
                                          <p:spTgt spid="3084"/>
                                        </p:tgtEl>
                                        <p:attrNameLst>
                                          <p:attrName>style.visibility</p:attrName>
                                        </p:attrNameLst>
                                      </p:cBhvr>
                                      <p:to>
                                        <p:strVal val="visible"/>
                                      </p:to>
                                    </p:set>
                                    <p:animEffect transition="in" filter="fade">
                                      <p:cBhvr>
                                        <p:cTn id="43" dur="1000"/>
                                        <p:tgtEl>
                                          <p:spTgt spid="3084"/>
                                        </p:tgtEl>
                                      </p:cBhvr>
                                    </p:animEffect>
                                  </p:childTnLst>
                                </p:cTn>
                              </p:par>
                              <p:par>
                                <p:cTn id="44" presetID="10" presetClass="exit" presetSubtype="0" fill="hold" grpId="1" nodeType="withEffect">
                                  <p:stCondLst>
                                    <p:cond delay="0"/>
                                  </p:stCondLst>
                                  <p:childTnLst>
                                    <p:animEffect transition="out" filter="fade">
                                      <p:cBhvr>
                                        <p:cTn id="45" dur="1000"/>
                                        <p:tgtEl>
                                          <p:spTgt spid="3085"/>
                                        </p:tgtEl>
                                      </p:cBhvr>
                                    </p:animEffect>
                                    <p:set>
                                      <p:cBhvr>
                                        <p:cTn id="46" dur="1" fill="hold">
                                          <p:stCondLst>
                                            <p:cond delay="999"/>
                                          </p:stCondLst>
                                        </p:cTn>
                                        <p:tgtEl>
                                          <p:spTgt spid="3085"/>
                                        </p:tgtEl>
                                        <p:attrNameLst>
                                          <p:attrName>style.visibility</p:attrName>
                                        </p:attrNameLst>
                                      </p:cBhvr>
                                      <p:to>
                                        <p:strVal val="hidden"/>
                                      </p:to>
                                    </p:set>
                                  </p:childTnLst>
                                </p:cTn>
                              </p:par>
                              <p:par>
                                <p:cTn id="47" presetID="10" presetClass="exit" presetSubtype="0" fill="hold" grpId="1" nodeType="withEffect">
                                  <p:stCondLst>
                                    <p:cond delay="800"/>
                                  </p:stCondLst>
                                  <p:childTnLst>
                                    <p:animEffect transition="out" filter="fade">
                                      <p:cBhvr>
                                        <p:cTn id="48" dur="1000"/>
                                        <p:tgtEl>
                                          <p:spTgt spid="3083"/>
                                        </p:tgtEl>
                                      </p:cBhvr>
                                    </p:animEffect>
                                    <p:set>
                                      <p:cBhvr>
                                        <p:cTn id="49" dur="1" fill="hold">
                                          <p:stCondLst>
                                            <p:cond delay="999"/>
                                          </p:stCondLst>
                                        </p:cTn>
                                        <p:tgtEl>
                                          <p:spTgt spid="3083"/>
                                        </p:tgtEl>
                                        <p:attrNameLst>
                                          <p:attrName>style.visibility</p:attrName>
                                        </p:attrNameLst>
                                      </p:cBhvr>
                                      <p:to>
                                        <p:strVal val="hidden"/>
                                      </p:to>
                                    </p:set>
                                  </p:childTnLst>
                                </p:cTn>
                              </p:par>
                              <p:par>
                                <p:cTn id="50" presetID="10" presetClass="entr" presetSubtype="0" fill="hold" grpId="0" nodeType="withEffect">
                                  <p:stCondLst>
                                    <p:cond delay="1400"/>
                                  </p:stCondLst>
                                  <p:childTnLst>
                                    <p:set>
                                      <p:cBhvr>
                                        <p:cTn id="51" dur="1" fill="hold">
                                          <p:stCondLst>
                                            <p:cond delay="0"/>
                                          </p:stCondLst>
                                        </p:cTn>
                                        <p:tgtEl>
                                          <p:spTgt spid="3108"/>
                                        </p:tgtEl>
                                        <p:attrNameLst>
                                          <p:attrName>style.visibility</p:attrName>
                                        </p:attrNameLst>
                                      </p:cBhvr>
                                      <p:to>
                                        <p:strVal val="visible"/>
                                      </p:to>
                                    </p:set>
                                    <p:animEffect transition="in" filter="fade">
                                      <p:cBhvr>
                                        <p:cTn id="52" dur="1000"/>
                                        <p:tgtEl>
                                          <p:spTgt spid="3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P spid="3081" grpId="0" animBg="1"/>
      <p:bldP spid="3082" grpId="0" animBg="1"/>
      <p:bldP spid="3083" grpId="0" animBg="1"/>
      <p:bldP spid="3083" grpId="1" animBg="1"/>
      <p:bldP spid="3084" grpId="0" animBg="1"/>
      <p:bldP spid="3084" grpId="1" animBg="1"/>
      <p:bldP spid="3084" grpId="2" animBg="1"/>
      <p:bldP spid="3085" grpId="0" animBg="1"/>
      <p:bldP spid="3085" grpId="1" animBg="1"/>
      <p:bldP spid="3086" grpId="0" animBg="1"/>
      <p:bldP spid="3086" grpId="1" animBg="1"/>
      <p:bldP spid="3086" grpId="2" animBg="1"/>
      <p:bldP spid="310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C1465C32-8737-46D5-B22D-4FB1BA970165}" type="datetime1">
              <a:rPr lang="id-ID" smtClean="0"/>
              <a:pPr/>
              <a:t>04/12/2018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25439"/>
            <a:ext cx="2057400" cy="58007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325439"/>
            <a:ext cx="6019800" cy="5800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DCBF7BA4-EA40-4A27-9175-9B030450617B}" type="datetime1">
              <a:rPr lang="id-ID" smtClean="0"/>
              <a:pPr/>
              <a:t>04/12/2018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40"/>
            <a:ext cx="8229600" cy="927100"/>
          </a:xfrm>
        </p:spPr>
        <p:txBody>
          <a:bodyPr/>
          <a:lstStyle/>
          <a:p>
            <a:r>
              <a:rPr lang="en-US" smtClean="0"/>
              <a:t>Click to edit Master title style</a:t>
            </a:r>
            <a:endParaRPr lang="id-ID"/>
          </a:p>
        </p:txBody>
      </p:sp>
      <p:sp>
        <p:nvSpPr>
          <p:cNvPr id="3" name="Chart Placeholder 2"/>
          <p:cNvSpPr>
            <a:spLocks noGrp="1"/>
          </p:cNvSpPr>
          <p:nvPr>
            <p:ph type="chart" idx="1"/>
          </p:nvPr>
        </p:nvSpPr>
        <p:spPr>
          <a:xfrm>
            <a:off x="457200" y="1600202"/>
            <a:ext cx="8229600" cy="4525963"/>
          </a:xfrm>
        </p:spPr>
        <p:txBody>
          <a:bodyPr/>
          <a:lstStyle/>
          <a:p>
            <a:r>
              <a:rPr lang="en-US" smtClean="0"/>
              <a:t>Click icon to add chart</a:t>
            </a:r>
            <a:endParaRPr lang="id-ID"/>
          </a:p>
        </p:txBody>
      </p:sp>
      <p:sp>
        <p:nvSpPr>
          <p:cNvPr id="4" name="Date Placeholder 3"/>
          <p:cNvSpPr>
            <a:spLocks noGrp="1"/>
          </p:cNvSpPr>
          <p:nvPr>
            <p:ph type="dt" sz="half" idx="10"/>
          </p:nvPr>
        </p:nvSpPr>
        <p:spPr>
          <a:xfrm>
            <a:off x="457200" y="6245225"/>
            <a:ext cx="2133600" cy="476250"/>
          </a:xfrm>
        </p:spPr>
        <p:txBody>
          <a:bodyPr/>
          <a:lstStyle>
            <a:lvl1pPr>
              <a:defRPr/>
            </a:lvl1pPr>
          </a:lstStyle>
          <a:p>
            <a:fld id="{AD527BF9-C93B-4374-9605-76827F95C258}" type="datetime1">
              <a:rPr lang="id-ID" smtClean="0"/>
              <a:pPr/>
              <a:t>04/12/2018</a:t>
            </a:fld>
            <a:endParaRPr lang="id-ID"/>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id-ID"/>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n-US" dirty="0" smtClean="0"/>
              <a:t>Click to edit Master title style</a:t>
            </a:r>
            <a:endParaRPr lang="id-ID"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lvl1pPr>
              <a:defRPr/>
            </a:lvl1pPr>
          </a:lstStyle>
          <a:p>
            <a:fld id="{47D44B43-EA09-412E-95D5-DD30F3E053A1}" type="datetime1">
              <a:rPr lang="id-ID" smtClean="0"/>
              <a:pPr/>
              <a:t>04/12/2018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4A060A9-2373-4FF5-9767-133B8B1067FA}" type="datetime1">
              <a:rPr lang="id-ID" smtClean="0"/>
              <a:pPr/>
              <a:t>04/12/2018</a:t>
            </a:fld>
            <a:endParaRPr lang="id-ID"/>
          </a:p>
        </p:txBody>
      </p:sp>
      <p:sp>
        <p:nvSpPr>
          <p:cNvPr id="5" name="Footer Placeholder 4"/>
          <p:cNvSpPr>
            <a:spLocks noGrp="1"/>
          </p:cNvSpPr>
          <p:nvPr>
            <p:ph type="ftr" sz="quarter" idx="11"/>
          </p:nvPr>
        </p:nvSpPr>
        <p:spPr/>
        <p:txBody>
          <a:bodyPr/>
          <a:lstStyle>
            <a:lvl1pPr>
              <a:defRPr/>
            </a:lvl1pPr>
          </a:lstStyle>
          <a:p>
            <a:endParaRPr lang="id-ID"/>
          </a:p>
        </p:txBody>
      </p:sp>
      <p:sp>
        <p:nvSpPr>
          <p:cNvPr id="6" name="Slide Number Placeholder 5"/>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lvl1pPr>
              <a:defRPr/>
            </a:lvl1pPr>
          </a:lstStyle>
          <a:p>
            <a:fld id="{2CE72491-87AE-48A6-9186-344027940611}" type="datetime1">
              <a:rPr lang="id-ID" smtClean="0"/>
              <a:pPr/>
              <a:t>04/12/2018</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lvl1pPr>
              <a:defRPr/>
            </a:lvl1pPr>
          </a:lstStyle>
          <a:p>
            <a:fld id="{01088538-DCD6-4079-A3DC-0C6BE5512A23}" type="datetime1">
              <a:rPr lang="id-ID" smtClean="0"/>
              <a:pPr/>
              <a:t>04/12/2018</a:t>
            </a:fld>
            <a:endParaRPr lang="id-ID"/>
          </a:p>
        </p:txBody>
      </p:sp>
      <p:sp>
        <p:nvSpPr>
          <p:cNvPr id="8" name="Footer Placeholder 7"/>
          <p:cNvSpPr>
            <a:spLocks noGrp="1"/>
          </p:cNvSpPr>
          <p:nvPr>
            <p:ph type="ftr" sz="quarter" idx="11"/>
          </p:nvPr>
        </p:nvSpPr>
        <p:spPr/>
        <p:txBody>
          <a:bodyPr/>
          <a:lstStyle>
            <a:lvl1pPr>
              <a:defRPr/>
            </a:lvl1pPr>
          </a:lstStyle>
          <a:p>
            <a:endParaRPr lang="id-ID"/>
          </a:p>
        </p:txBody>
      </p:sp>
      <p:sp>
        <p:nvSpPr>
          <p:cNvPr id="9" name="Slide Number Placeholder 8"/>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lvl1pPr>
              <a:defRPr/>
            </a:lvl1pPr>
          </a:lstStyle>
          <a:p>
            <a:fld id="{6120A450-7324-4D76-834A-0680A6393C72}" type="datetime1">
              <a:rPr lang="id-ID" smtClean="0"/>
              <a:pPr/>
              <a:t>04/12/2018</a:t>
            </a:fld>
            <a:endParaRPr lang="id-ID"/>
          </a:p>
        </p:txBody>
      </p:sp>
      <p:sp>
        <p:nvSpPr>
          <p:cNvPr id="4" name="Footer Placeholder 3"/>
          <p:cNvSpPr>
            <a:spLocks noGrp="1"/>
          </p:cNvSpPr>
          <p:nvPr>
            <p:ph type="ftr" sz="quarter" idx="11"/>
          </p:nvPr>
        </p:nvSpPr>
        <p:spPr/>
        <p:txBody>
          <a:bodyPr/>
          <a:lstStyle>
            <a:lvl1pPr>
              <a:defRPr/>
            </a:lvl1pPr>
          </a:lstStyle>
          <a:p>
            <a:endParaRPr lang="id-ID"/>
          </a:p>
        </p:txBody>
      </p:sp>
      <p:sp>
        <p:nvSpPr>
          <p:cNvPr id="5" name="Slide Number Placeholder 4"/>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C6D3F2C-2B56-4C38-9FFA-E9B09E2A70A0}" type="datetime1">
              <a:rPr lang="id-ID" smtClean="0"/>
              <a:pPr/>
              <a:t>04/12/2018</a:t>
            </a:fld>
            <a:endParaRPr lang="id-ID"/>
          </a:p>
        </p:txBody>
      </p:sp>
      <p:sp>
        <p:nvSpPr>
          <p:cNvPr id="3" name="Footer Placeholder 2"/>
          <p:cNvSpPr>
            <a:spLocks noGrp="1"/>
          </p:cNvSpPr>
          <p:nvPr>
            <p:ph type="ftr" sz="quarter" idx="11"/>
          </p:nvPr>
        </p:nvSpPr>
        <p:spPr/>
        <p:txBody>
          <a:bodyPr/>
          <a:lstStyle>
            <a:lvl1pPr>
              <a:defRPr/>
            </a:lvl1pPr>
          </a:lstStyle>
          <a:p>
            <a:endParaRPr lang="id-ID"/>
          </a:p>
        </p:txBody>
      </p:sp>
      <p:sp>
        <p:nvSpPr>
          <p:cNvPr id="4" name="Slide Number Placeholder 3"/>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4AB8925-7BF3-4A07-AF0E-1EE708CC9180}" type="datetime1">
              <a:rPr lang="id-ID" smtClean="0"/>
              <a:pPr/>
              <a:t>04/12/2018</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id-ID"/>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65868C5-88DA-43DF-BF83-DA1FD7329780}" type="datetime1">
              <a:rPr lang="id-ID" smtClean="0"/>
              <a:pPr/>
              <a:t>04/12/2018</a:t>
            </a:fld>
            <a:endParaRPr lang="id-ID"/>
          </a:p>
        </p:txBody>
      </p:sp>
      <p:sp>
        <p:nvSpPr>
          <p:cNvPr id="6" name="Footer Placeholder 5"/>
          <p:cNvSpPr>
            <a:spLocks noGrp="1"/>
          </p:cNvSpPr>
          <p:nvPr>
            <p:ph type="ftr" sz="quarter" idx="11"/>
          </p:nvPr>
        </p:nvSpPr>
        <p:spPr/>
        <p:txBody>
          <a:bodyPr/>
          <a:lstStyle>
            <a:lvl1pPr>
              <a:defRPr/>
            </a:lvl1pPr>
          </a:lstStyle>
          <a:p>
            <a:endParaRPr lang="id-ID"/>
          </a:p>
        </p:txBody>
      </p:sp>
      <p:sp>
        <p:nvSpPr>
          <p:cNvPr id="7" name="Slide Number Placeholder 6"/>
          <p:cNvSpPr>
            <a:spLocks noGrp="1"/>
          </p:cNvSpPr>
          <p:nvPr>
            <p:ph type="sldNum" sz="quarter" idx="12"/>
          </p:nvPr>
        </p:nvSpPr>
        <p:spPr/>
        <p:txBody>
          <a:bodyPr/>
          <a:lstStyle>
            <a:lvl1pPr>
              <a:defRPr/>
            </a:lvl1pPr>
          </a:lstStyle>
          <a:p>
            <a:fld id="{BCC4FB47-260F-4EFC-8B2D-B8ACC575EBD4}"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1" name="Freeform 7"/>
          <p:cNvSpPr>
            <a:spLocks/>
          </p:cNvSpPr>
          <p:nvPr/>
        </p:nvSpPr>
        <p:spPr bwMode="gray">
          <a:xfrm>
            <a:off x="-9525" y="-9525"/>
            <a:ext cx="9156700" cy="6865938"/>
          </a:xfrm>
          <a:custGeom>
            <a:avLst/>
            <a:gdLst/>
            <a:ahLst/>
            <a:cxnLst>
              <a:cxn ang="0">
                <a:pos x="5766" y="605"/>
              </a:cxn>
              <a:cxn ang="0">
                <a:pos x="5768" y="4325"/>
              </a:cxn>
              <a:cxn ang="0">
                <a:pos x="1331" y="4325"/>
              </a:cxn>
              <a:cxn ang="0">
                <a:pos x="4" y="3111"/>
              </a:cxn>
              <a:cxn ang="0">
                <a:pos x="0" y="0"/>
              </a:cxn>
              <a:cxn ang="0">
                <a:pos x="2428" y="7"/>
              </a:cxn>
              <a:cxn ang="0">
                <a:pos x="5766" y="605"/>
              </a:cxn>
            </a:cxnLst>
            <a:rect l="0" t="0" r="r" b="b"/>
            <a:pathLst>
              <a:path w="5768" h="4325">
                <a:moveTo>
                  <a:pt x="5766" y="605"/>
                </a:moveTo>
                <a:cubicBezTo>
                  <a:pt x="5767" y="2464"/>
                  <a:pt x="5768" y="4325"/>
                  <a:pt x="5768" y="4325"/>
                </a:cubicBezTo>
                <a:cubicBezTo>
                  <a:pt x="5768" y="4325"/>
                  <a:pt x="3549" y="4325"/>
                  <a:pt x="1331" y="4325"/>
                </a:cubicBezTo>
                <a:cubicBezTo>
                  <a:pt x="499" y="3811"/>
                  <a:pt x="0" y="3109"/>
                  <a:pt x="4" y="3111"/>
                </a:cubicBezTo>
                <a:lnTo>
                  <a:pt x="0" y="0"/>
                </a:lnTo>
                <a:lnTo>
                  <a:pt x="2428" y="7"/>
                </a:lnTo>
                <a:cubicBezTo>
                  <a:pt x="2428" y="12"/>
                  <a:pt x="3096" y="401"/>
                  <a:pt x="5766" y="605"/>
                </a:cubicBezTo>
                <a:close/>
              </a:path>
            </a:pathLst>
          </a:custGeom>
          <a:gradFill rotWithShape="1">
            <a:gsLst>
              <a:gs pos="0">
                <a:srgbClr val="FDF58D">
                  <a:gamma/>
                  <a:tint val="3137"/>
                  <a:invGamma/>
                </a:srgbClr>
              </a:gs>
              <a:gs pos="100000">
                <a:srgbClr val="FDF58D">
                  <a:alpha val="70000"/>
                </a:srgbClr>
              </a:gs>
            </a:gsLst>
            <a:lin ang="2700000" scaled="1"/>
          </a:gradFill>
          <a:ln w="9525">
            <a:noFill/>
            <a:round/>
            <a:headEnd/>
            <a:tailEnd/>
          </a:ln>
          <a:effectLst/>
        </p:spPr>
        <p:txBody>
          <a:bodyPr/>
          <a:lstStyle/>
          <a:p>
            <a:endParaRPr lang="id-ID"/>
          </a:p>
        </p:txBody>
      </p:sp>
      <p:pic>
        <p:nvPicPr>
          <p:cNvPr id="1032" name="Picture 8" descr="5"/>
          <p:cNvPicPr>
            <a:picLocks noChangeAspect="1" noChangeArrowheads="1"/>
          </p:cNvPicPr>
          <p:nvPr/>
        </p:nvPicPr>
        <p:blipFill>
          <a:blip r:embed="rId14"/>
          <a:srcRect/>
          <a:stretch>
            <a:fillRect/>
          </a:stretch>
        </p:blipFill>
        <p:spPr bwMode="gray">
          <a:xfrm>
            <a:off x="0" y="0"/>
            <a:ext cx="9144000" cy="6858000"/>
          </a:xfrm>
          <a:prstGeom prst="rect">
            <a:avLst/>
          </a:prstGeom>
          <a:noFill/>
        </p:spPr>
      </p:pic>
      <p:sp>
        <p:nvSpPr>
          <p:cNvPr id="1033" name="Freeform 9"/>
          <p:cNvSpPr>
            <a:spLocks/>
          </p:cNvSpPr>
          <p:nvPr/>
        </p:nvSpPr>
        <p:spPr bwMode="gray">
          <a:xfrm>
            <a:off x="6352" y="5113338"/>
            <a:ext cx="1852613" cy="1746250"/>
          </a:xfrm>
          <a:custGeom>
            <a:avLst/>
            <a:gdLst/>
            <a:ahLst/>
            <a:cxnLst>
              <a:cxn ang="0">
                <a:pos x="0" y="0"/>
              </a:cxn>
              <a:cxn ang="0">
                <a:pos x="0" y="1100"/>
              </a:cxn>
              <a:cxn ang="0">
                <a:pos x="1089" y="1100"/>
              </a:cxn>
              <a:cxn ang="0">
                <a:pos x="0" y="0"/>
              </a:cxn>
            </a:cxnLst>
            <a:rect l="0" t="0" r="r" b="b"/>
            <a:pathLst>
              <a:path w="1089" h="1100">
                <a:moveTo>
                  <a:pt x="0" y="0"/>
                </a:moveTo>
                <a:cubicBezTo>
                  <a:pt x="0" y="550"/>
                  <a:pt x="0" y="1100"/>
                  <a:pt x="0" y="1100"/>
                </a:cubicBezTo>
                <a:lnTo>
                  <a:pt x="1089" y="1100"/>
                </a:lnTo>
                <a:cubicBezTo>
                  <a:pt x="1089" y="1100"/>
                  <a:pt x="596" y="865"/>
                  <a:pt x="0" y="0"/>
                </a:cubicBezTo>
                <a:close/>
              </a:path>
            </a:pathLst>
          </a:custGeom>
          <a:solidFill>
            <a:schemeClr val="folHlink"/>
          </a:solidFill>
          <a:ln w="9525">
            <a:noFill/>
            <a:round/>
            <a:headEnd/>
            <a:tailEnd/>
          </a:ln>
          <a:effectLst/>
        </p:spPr>
        <p:txBody>
          <a:bodyPr/>
          <a:lstStyle/>
          <a:p>
            <a:endParaRPr lang="id-ID"/>
          </a:p>
        </p:txBody>
      </p:sp>
      <p:grpSp>
        <p:nvGrpSpPr>
          <p:cNvPr id="2" name="Group 11"/>
          <p:cNvGrpSpPr>
            <a:grpSpLocks/>
          </p:cNvGrpSpPr>
          <p:nvPr/>
        </p:nvGrpSpPr>
        <p:grpSpPr bwMode="auto">
          <a:xfrm>
            <a:off x="2" y="2"/>
            <a:ext cx="9156700" cy="6875463"/>
            <a:chOff x="0" y="0"/>
            <a:chExt cx="5768" cy="4331"/>
          </a:xfrm>
        </p:grpSpPr>
        <p:grpSp>
          <p:nvGrpSpPr>
            <p:cNvPr id="3" name="Group 12"/>
            <p:cNvGrpSpPr>
              <a:grpSpLocks/>
            </p:cNvGrpSpPr>
            <p:nvPr/>
          </p:nvGrpSpPr>
          <p:grpSpPr bwMode="auto">
            <a:xfrm>
              <a:off x="332" y="0"/>
              <a:ext cx="5080" cy="4331"/>
              <a:chOff x="332" y="0"/>
              <a:chExt cx="5080" cy="4331"/>
            </a:xfrm>
          </p:grpSpPr>
          <p:sp>
            <p:nvSpPr>
              <p:cNvPr id="1037" name="Line 13"/>
              <p:cNvSpPr>
                <a:spLocks noChangeShapeType="1"/>
              </p:cNvSpPr>
              <p:nvPr/>
            </p:nvSpPr>
            <p:spPr bwMode="gray">
              <a:xfrm>
                <a:off x="332" y="0"/>
                <a:ext cx="0" cy="351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38" name="Line 14"/>
              <p:cNvSpPr>
                <a:spLocks noChangeShapeType="1"/>
              </p:cNvSpPr>
              <p:nvPr/>
            </p:nvSpPr>
            <p:spPr bwMode="gray">
              <a:xfrm>
                <a:off x="1057" y="0"/>
                <a:ext cx="0" cy="414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39" name="Line 15"/>
              <p:cNvSpPr>
                <a:spLocks noChangeShapeType="1"/>
              </p:cNvSpPr>
              <p:nvPr/>
            </p:nvSpPr>
            <p:spPr bwMode="gray">
              <a:xfrm>
                <a:off x="1783" y="0"/>
                <a:ext cx="0" cy="432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0" name="Line 16"/>
              <p:cNvSpPr>
                <a:spLocks noChangeShapeType="1"/>
              </p:cNvSpPr>
              <p:nvPr/>
            </p:nvSpPr>
            <p:spPr bwMode="gray">
              <a:xfrm>
                <a:off x="2509" y="0"/>
                <a:ext cx="0" cy="433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1" name="Line 17"/>
              <p:cNvSpPr>
                <a:spLocks noChangeShapeType="1"/>
              </p:cNvSpPr>
              <p:nvPr/>
            </p:nvSpPr>
            <p:spPr bwMode="gray">
              <a:xfrm>
                <a:off x="3234" y="245"/>
                <a:ext cx="0" cy="408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2" name="Line 18"/>
              <p:cNvSpPr>
                <a:spLocks noChangeShapeType="1"/>
              </p:cNvSpPr>
              <p:nvPr/>
            </p:nvSpPr>
            <p:spPr bwMode="gray">
              <a:xfrm>
                <a:off x="3960" y="390"/>
                <a:ext cx="0" cy="3941"/>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3" name="Line 19"/>
              <p:cNvSpPr>
                <a:spLocks noChangeShapeType="1"/>
              </p:cNvSpPr>
              <p:nvPr/>
            </p:nvSpPr>
            <p:spPr bwMode="gray">
              <a:xfrm>
                <a:off x="4686" y="487"/>
                <a:ext cx="0" cy="384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4" name="Line 20"/>
              <p:cNvSpPr>
                <a:spLocks noChangeShapeType="1"/>
              </p:cNvSpPr>
              <p:nvPr/>
            </p:nvSpPr>
            <p:spPr bwMode="gray">
              <a:xfrm>
                <a:off x="5412" y="567"/>
                <a:ext cx="0" cy="3764"/>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grpSp>
        <p:grpSp>
          <p:nvGrpSpPr>
            <p:cNvPr id="4" name="Group 21"/>
            <p:cNvGrpSpPr>
              <a:grpSpLocks/>
            </p:cNvGrpSpPr>
            <p:nvPr/>
          </p:nvGrpSpPr>
          <p:grpSpPr bwMode="auto">
            <a:xfrm>
              <a:off x="0" y="264"/>
              <a:ext cx="5768" cy="3538"/>
              <a:chOff x="0" y="264"/>
              <a:chExt cx="5768" cy="3538"/>
            </a:xfrm>
          </p:grpSpPr>
          <p:sp>
            <p:nvSpPr>
              <p:cNvPr id="1046" name="Line 22"/>
              <p:cNvSpPr>
                <a:spLocks noChangeShapeType="1"/>
              </p:cNvSpPr>
              <p:nvPr/>
            </p:nvSpPr>
            <p:spPr bwMode="gray">
              <a:xfrm rot="5400000">
                <a:off x="1635" y="-1371"/>
                <a:ext cx="0" cy="3270"/>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7" name="Line 23"/>
              <p:cNvSpPr>
                <a:spLocks noChangeShapeType="1"/>
              </p:cNvSpPr>
              <p:nvPr/>
            </p:nvSpPr>
            <p:spPr bwMode="gray">
              <a:xfrm rot="5400000">
                <a:off x="2884" y="-1913"/>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8" name="Line 24"/>
              <p:cNvSpPr>
                <a:spLocks noChangeShapeType="1"/>
              </p:cNvSpPr>
              <p:nvPr/>
            </p:nvSpPr>
            <p:spPr bwMode="gray">
              <a:xfrm rot="5400000">
                <a:off x="2884" y="-1205"/>
                <a:ext cx="0" cy="5768"/>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49" name="Line 25"/>
              <p:cNvSpPr>
                <a:spLocks noChangeShapeType="1"/>
              </p:cNvSpPr>
              <p:nvPr/>
            </p:nvSpPr>
            <p:spPr bwMode="gray">
              <a:xfrm rot="5400000">
                <a:off x="2885" y="-497"/>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50" name="Line 26"/>
              <p:cNvSpPr>
                <a:spLocks noChangeShapeType="1"/>
              </p:cNvSpPr>
              <p:nvPr/>
            </p:nvSpPr>
            <p:spPr bwMode="gray">
              <a:xfrm rot="5400000">
                <a:off x="2885" y="211"/>
                <a:ext cx="0" cy="5766"/>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sp>
            <p:nvSpPr>
              <p:cNvPr id="1051" name="Line 27"/>
              <p:cNvSpPr>
                <a:spLocks noChangeShapeType="1"/>
              </p:cNvSpPr>
              <p:nvPr/>
            </p:nvSpPr>
            <p:spPr bwMode="gray">
              <a:xfrm rot="5400000">
                <a:off x="3192" y="1251"/>
                <a:ext cx="0" cy="5102"/>
              </a:xfrm>
              <a:prstGeom prst="line">
                <a:avLst/>
              </a:prstGeom>
              <a:noFill/>
              <a:ln w="9525">
                <a:solidFill>
                  <a:srgbClr val="FFFFFF">
                    <a:alpha val="50000"/>
                  </a:srgbClr>
                </a:solidFill>
                <a:round/>
                <a:headEnd/>
                <a:tailEnd/>
              </a:ln>
              <a:effectLst>
                <a:outerShdw dist="17961" dir="2700000" algn="ctr" rotWithShape="0">
                  <a:srgbClr val="FFCC00">
                    <a:alpha val="35001"/>
                  </a:srgbClr>
                </a:outerShdw>
              </a:effectLst>
            </p:spPr>
            <p:txBody>
              <a:bodyPr/>
              <a:lstStyle/>
              <a:p>
                <a:endParaRPr lang="id-ID"/>
              </a:p>
            </p:txBody>
          </p:sp>
        </p:grpSp>
      </p:grpSp>
      <p:sp>
        <p:nvSpPr>
          <p:cNvPr id="1052" name="Rectangle 28"/>
          <p:cNvSpPr>
            <a:spLocks noChangeArrowheads="1"/>
          </p:cNvSpPr>
          <p:nvPr/>
        </p:nvSpPr>
        <p:spPr bwMode="gray">
          <a:xfrm>
            <a:off x="4005263" y="2692401"/>
            <a:ext cx="1128712" cy="1079500"/>
          </a:xfrm>
          <a:prstGeom prst="rect">
            <a:avLst/>
          </a:prstGeom>
          <a:solidFill>
            <a:srgbClr val="FFFFFF">
              <a:alpha val="25000"/>
            </a:srgbClr>
          </a:solidFill>
          <a:ln w="9525">
            <a:noFill/>
            <a:miter lim="800000"/>
            <a:headEnd/>
            <a:tailEnd/>
          </a:ln>
          <a:effectLst/>
        </p:spPr>
        <p:txBody>
          <a:bodyPr wrap="none" anchor="ctr"/>
          <a:lstStyle/>
          <a:p>
            <a:endParaRPr lang="id-ID"/>
          </a:p>
        </p:txBody>
      </p:sp>
      <p:sp>
        <p:nvSpPr>
          <p:cNvPr id="1053" name="Rectangle 29"/>
          <p:cNvSpPr>
            <a:spLocks noChangeArrowheads="1"/>
          </p:cNvSpPr>
          <p:nvPr/>
        </p:nvSpPr>
        <p:spPr bwMode="gray">
          <a:xfrm>
            <a:off x="7459666" y="4937127"/>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sp>
        <p:nvSpPr>
          <p:cNvPr id="1054" name="Rectangle 30"/>
          <p:cNvSpPr>
            <a:spLocks noChangeArrowheads="1"/>
          </p:cNvSpPr>
          <p:nvPr/>
        </p:nvSpPr>
        <p:spPr bwMode="gray">
          <a:xfrm>
            <a:off x="549278" y="3808413"/>
            <a:ext cx="1128713" cy="1079500"/>
          </a:xfrm>
          <a:prstGeom prst="rect">
            <a:avLst/>
          </a:prstGeom>
          <a:solidFill>
            <a:srgbClr val="FFFFFF">
              <a:alpha val="20000"/>
            </a:srgbClr>
          </a:solidFill>
          <a:ln w="9525">
            <a:noFill/>
            <a:miter lim="800000"/>
            <a:headEnd/>
            <a:tailEnd/>
          </a:ln>
          <a:effectLst/>
        </p:spPr>
        <p:txBody>
          <a:bodyPr wrap="none" anchor="ctr"/>
          <a:lstStyle/>
          <a:p>
            <a:endParaRPr lang="id-ID"/>
          </a:p>
        </p:txBody>
      </p:sp>
      <p:sp>
        <p:nvSpPr>
          <p:cNvPr id="1055" name="Rectangle 31"/>
          <p:cNvSpPr>
            <a:spLocks noChangeArrowheads="1"/>
          </p:cNvSpPr>
          <p:nvPr/>
        </p:nvSpPr>
        <p:spPr bwMode="gray">
          <a:xfrm>
            <a:off x="6307139" y="6064252"/>
            <a:ext cx="1128712" cy="796925"/>
          </a:xfrm>
          <a:prstGeom prst="rect">
            <a:avLst/>
          </a:prstGeom>
          <a:solidFill>
            <a:srgbClr val="FFFFFF">
              <a:alpha val="20000"/>
            </a:srgbClr>
          </a:solidFill>
          <a:ln w="9525">
            <a:noFill/>
            <a:miter lim="800000"/>
            <a:headEnd/>
            <a:tailEnd/>
          </a:ln>
          <a:effectLst/>
        </p:spPr>
        <p:txBody>
          <a:bodyPr wrap="none" anchor="ctr"/>
          <a:lstStyle/>
          <a:p>
            <a:endParaRPr lang="id-ID"/>
          </a:p>
        </p:txBody>
      </p:sp>
      <p:sp>
        <p:nvSpPr>
          <p:cNvPr id="1056" name="Rectangle 32"/>
          <p:cNvSpPr>
            <a:spLocks noChangeArrowheads="1"/>
          </p:cNvSpPr>
          <p:nvPr/>
        </p:nvSpPr>
        <p:spPr bwMode="gray">
          <a:xfrm>
            <a:off x="2846388" y="2"/>
            <a:ext cx="1128712" cy="404813"/>
          </a:xfrm>
          <a:prstGeom prst="rect">
            <a:avLst/>
          </a:prstGeom>
          <a:solidFill>
            <a:srgbClr val="FFFFFF">
              <a:alpha val="39999"/>
            </a:srgbClr>
          </a:solidFill>
          <a:ln w="9525">
            <a:noFill/>
            <a:miter lim="800000"/>
            <a:headEnd/>
            <a:tailEnd/>
          </a:ln>
          <a:effectLst/>
        </p:spPr>
        <p:txBody>
          <a:bodyPr wrap="none" anchor="ctr"/>
          <a:lstStyle/>
          <a:p>
            <a:endParaRPr lang="id-ID"/>
          </a:p>
        </p:txBody>
      </p:sp>
      <p:sp>
        <p:nvSpPr>
          <p:cNvPr id="1057" name="Rectangle 33"/>
          <p:cNvSpPr>
            <a:spLocks noChangeArrowheads="1"/>
          </p:cNvSpPr>
          <p:nvPr/>
        </p:nvSpPr>
        <p:spPr bwMode="gray">
          <a:xfrm>
            <a:off x="2852741" y="4938714"/>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sp>
        <p:nvSpPr>
          <p:cNvPr id="1058" name="Rectangle 34"/>
          <p:cNvSpPr>
            <a:spLocks noChangeArrowheads="1"/>
          </p:cNvSpPr>
          <p:nvPr/>
        </p:nvSpPr>
        <p:spPr bwMode="gray">
          <a:xfrm>
            <a:off x="6300791" y="1566864"/>
            <a:ext cx="1120775" cy="1079500"/>
          </a:xfrm>
          <a:prstGeom prst="rect">
            <a:avLst/>
          </a:prstGeom>
          <a:solidFill>
            <a:srgbClr val="FFFFFF">
              <a:alpha val="30000"/>
            </a:srgbClr>
          </a:solidFill>
          <a:ln w="9525">
            <a:noFill/>
            <a:miter lim="800000"/>
            <a:headEnd/>
            <a:tailEnd/>
          </a:ln>
          <a:effectLst/>
        </p:spPr>
        <p:txBody>
          <a:bodyPr wrap="none" anchor="ctr"/>
          <a:lstStyle/>
          <a:p>
            <a:endParaRPr lang="id-ID"/>
          </a:p>
        </p:txBody>
      </p:sp>
      <p:pic>
        <p:nvPicPr>
          <p:cNvPr id="1059" name="Picture 35" descr="3"/>
          <p:cNvPicPr>
            <a:picLocks noChangeAspect="1" noChangeArrowheads="1"/>
          </p:cNvPicPr>
          <p:nvPr/>
        </p:nvPicPr>
        <p:blipFill>
          <a:blip r:embed="rId15" cstate="print"/>
          <a:srcRect/>
          <a:stretch>
            <a:fillRect/>
          </a:stretch>
        </p:blipFill>
        <p:spPr bwMode="gray">
          <a:xfrm>
            <a:off x="-180975" y="5638800"/>
            <a:ext cx="2016125" cy="1219200"/>
          </a:xfrm>
          <a:prstGeom prst="rect">
            <a:avLst/>
          </a:prstGeom>
          <a:noFill/>
        </p:spPr>
      </p:pic>
      <p:sp>
        <p:nvSpPr>
          <p:cNvPr id="1027" name="Rectangle 3"/>
          <p:cNvSpPr>
            <a:spLocks noGrp="1" noChangeArrowheads="1"/>
          </p:cNvSpPr>
          <p:nvPr>
            <p:ph type="body" idx="1"/>
          </p:nvPr>
        </p:nvSpPr>
        <p:spPr bwMode="gray">
          <a:xfrm>
            <a:off x="457200" y="1600202"/>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gray">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F0E12658-DEDB-4A76-B89C-0130D221509C}" type="datetime1">
              <a:rPr lang="id-ID" smtClean="0"/>
              <a:pPr/>
              <a:t>04/12/2018</a:t>
            </a:fld>
            <a:endParaRPr lang="id-ID"/>
          </a:p>
        </p:txBody>
      </p:sp>
      <p:sp>
        <p:nvSpPr>
          <p:cNvPr id="1029" name="Rectangle 5"/>
          <p:cNvSpPr>
            <a:spLocks noGrp="1" noChangeArrowheads="1"/>
          </p:cNvSpPr>
          <p:nvPr>
            <p:ph type="ftr" sz="quarter" idx="3"/>
          </p:nvPr>
        </p:nvSpPr>
        <p:spPr bwMode="gray">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d-ID"/>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CC4FB47-260F-4EFC-8B2D-B8ACC575EBD4}" type="slidenum">
              <a:rPr lang="id-ID" smtClean="0"/>
              <a:pPr/>
              <a:t>‹#›</a:t>
            </a:fld>
            <a:endParaRPr lang="id-ID"/>
          </a:p>
        </p:txBody>
      </p:sp>
      <p:sp>
        <p:nvSpPr>
          <p:cNvPr id="1060" name="Freeform 36" descr="11"/>
          <p:cNvSpPr>
            <a:spLocks/>
          </p:cNvSpPr>
          <p:nvPr/>
        </p:nvSpPr>
        <p:spPr bwMode="gray">
          <a:xfrm>
            <a:off x="4041775" y="2"/>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6"/>
            <a:srcRect/>
            <a:stretch>
              <a:fillRect/>
            </a:stretch>
          </a:blipFill>
          <a:ln w="9525">
            <a:noFill/>
            <a:round/>
            <a:headEnd/>
            <a:tailEnd/>
          </a:ln>
          <a:effectLst/>
        </p:spPr>
        <p:txBody>
          <a:bodyPr/>
          <a:lstStyle/>
          <a:p>
            <a:endParaRPr lang="id-ID"/>
          </a:p>
        </p:txBody>
      </p:sp>
      <p:sp>
        <p:nvSpPr>
          <p:cNvPr id="1026" name="Rectangle 2"/>
          <p:cNvSpPr>
            <a:spLocks noGrp="1" noChangeArrowheads="1"/>
          </p:cNvSpPr>
          <p:nvPr>
            <p:ph type="title"/>
          </p:nvPr>
        </p:nvSpPr>
        <p:spPr bwMode="gray">
          <a:xfrm>
            <a:off x="457200" y="325440"/>
            <a:ext cx="8229600"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4" name="Freeform 10"/>
          <p:cNvSpPr>
            <a:spLocks/>
          </p:cNvSpPr>
          <p:nvPr/>
        </p:nvSpPr>
        <p:spPr bwMode="gray">
          <a:xfrm>
            <a:off x="4041775" y="1590"/>
            <a:ext cx="5105400" cy="739775"/>
          </a:xfrm>
          <a:custGeom>
            <a:avLst/>
            <a:gdLst/>
            <a:ahLst/>
            <a:cxnLst>
              <a:cxn ang="0">
                <a:pos x="3130" y="453"/>
              </a:cxn>
              <a:cxn ang="0">
                <a:pos x="3130" y="0"/>
              </a:cxn>
              <a:cxn ang="0">
                <a:pos x="0" y="0"/>
              </a:cxn>
              <a:cxn ang="0">
                <a:pos x="3130" y="453"/>
              </a:cxn>
            </a:cxnLst>
            <a:rect l="0" t="0" r="r" b="b"/>
            <a:pathLst>
              <a:path w="3130" h="453">
                <a:moveTo>
                  <a:pt x="3130" y="453"/>
                </a:moveTo>
                <a:cubicBezTo>
                  <a:pt x="3130" y="226"/>
                  <a:pt x="3130" y="0"/>
                  <a:pt x="3130" y="0"/>
                </a:cubicBezTo>
                <a:lnTo>
                  <a:pt x="0" y="0"/>
                </a:lnTo>
                <a:cubicBezTo>
                  <a:pt x="0" y="0"/>
                  <a:pt x="1298" y="389"/>
                  <a:pt x="3130" y="453"/>
                </a:cubicBezTo>
                <a:close/>
              </a:path>
            </a:pathLst>
          </a:custGeom>
          <a:blipFill dpi="0" rotWithShape="1">
            <a:blip r:embed="rId17"/>
            <a:srcRect/>
            <a:stretch>
              <a:fillRect/>
            </a:stretch>
          </a:blipFill>
          <a:ln w="9525">
            <a:noFill/>
            <a:round/>
            <a:headEnd/>
            <a:tailEnd/>
          </a:ln>
          <a:effectLst/>
        </p:spPr>
        <p:txBody>
          <a:bodyPr/>
          <a:lstStyle/>
          <a:p>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34"/>
                                        </p:tgtEl>
                                        <p:attrNameLst>
                                          <p:attrName>style.visibility</p:attrName>
                                        </p:attrNameLst>
                                      </p:cBhvr>
                                      <p:to>
                                        <p:strVal val="visible"/>
                                      </p:to>
                                    </p:set>
                                    <p:animEffect transition="in" filter="fade">
                                      <p:cBhvr>
                                        <p:cTn id="13"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34" grpId="0" animBg="1"/>
    </p:bldLst>
  </p:timing>
  <p:hf hdr="0" ftr="0"/>
  <p:txStyles>
    <p:titleStyle>
      <a:lvl1pPr algn="l" rtl="0" eaLnBrk="1" fontAlgn="base" hangingPunct="1">
        <a:spcBef>
          <a:spcPct val="0"/>
        </a:spcBef>
        <a:spcAft>
          <a:spcPct val="0"/>
        </a:spcAft>
        <a:defRPr sz="4400" b="1">
          <a:solidFill>
            <a:srgbClr val="002060"/>
          </a:solidFill>
          <a:latin typeface="Comic Sans MS" pitchFamily="66" charset="0"/>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Comic Sans MS" pitchFamily="66"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Comic Sans MS" pitchFamily="66" charset="0"/>
        </a:defRPr>
      </a:lvl2pPr>
      <a:lvl3pPr marL="1143000" indent="-228600" algn="l" rtl="0" eaLnBrk="1" fontAlgn="base" hangingPunct="1">
        <a:spcBef>
          <a:spcPct val="20000"/>
        </a:spcBef>
        <a:spcAft>
          <a:spcPct val="0"/>
        </a:spcAft>
        <a:buChar char="•"/>
        <a:defRPr sz="2400">
          <a:solidFill>
            <a:schemeClr val="tx1"/>
          </a:solidFill>
          <a:latin typeface="Comic Sans MS" pitchFamily="66" charset="0"/>
        </a:defRPr>
      </a:lvl3pPr>
      <a:lvl4pPr marL="1600200" indent="-228600" algn="l" rtl="0" eaLnBrk="1" fontAlgn="base" hangingPunct="1">
        <a:spcBef>
          <a:spcPct val="20000"/>
        </a:spcBef>
        <a:spcAft>
          <a:spcPct val="0"/>
        </a:spcAft>
        <a:buChar char="–"/>
        <a:defRPr sz="2000">
          <a:solidFill>
            <a:schemeClr val="tx1"/>
          </a:solidFill>
          <a:latin typeface="Comic Sans MS" pitchFamily="66" charset="0"/>
        </a:defRPr>
      </a:lvl4pPr>
      <a:lvl5pPr marL="2057400" indent="-228600" algn="l" rtl="0" eaLnBrk="1" fontAlgn="base" hangingPunct="1">
        <a:spcBef>
          <a:spcPct val="20000"/>
        </a:spcBef>
        <a:spcAft>
          <a:spcPct val="0"/>
        </a:spcAft>
        <a:buChar char="»"/>
        <a:defRPr sz="2000">
          <a:solidFill>
            <a:schemeClr val="tx1"/>
          </a:solidFill>
          <a:latin typeface="Comic Sans MS" pitchFamily="66"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14282" y="1295400"/>
            <a:ext cx="5000660" cy="2590800"/>
          </a:xfrm>
        </p:spPr>
        <p:txBody>
          <a:bodyPr/>
          <a:lstStyle/>
          <a:p>
            <a:r>
              <a:rPr lang="en-US" b="1" dirty="0"/>
              <a:t>GIZI </a:t>
            </a:r>
            <a:r>
              <a:rPr lang="id-ID" b="1" dirty="0" smtClean="0"/>
              <a:t>Remaja, Dewasa &amp; Lansia</a:t>
            </a:r>
            <a:r>
              <a:rPr lang="en-US" b="1" dirty="0"/>
              <a:t/>
            </a:r>
            <a:br>
              <a:rPr lang="en-US" b="1" dirty="0"/>
            </a:br>
            <a:endParaRPr lang="en-US" sz="2800" dirty="0">
              <a:latin typeface="Comic Sans MS" pitchFamily="66" charset="0"/>
            </a:endParaRPr>
          </a:p>
        </p:txBody>
      </p:sp>
      <p:sp>
        <p:nvSpPr>
          <p:cNvPr id="2051" name="Rectangle 3"/>
          <p:cNvSpPr>
            <a:spLocks noGrp="1" noChangeArrowheads="1"/>
          </p:cNvSpPr>
          <p:nvPr>
            <p:ph type="subTitle" idx="1"/>
          </p:nvPr>
        </p:nvSpPr>
        <p:spPr>
          <a:xfrm>
            <a:off x="285720" y="4214818"/>
            <a:ext cx="4643470" cy="1752600"/>
          </a:xfrm>
        </p:spPr>
        <p:txBody>
          <a:bodyPr/>
          <a:lstStyle/>
          <a:p>
            <a:pPr>
              <a:lnSpc>
                <a:spcPct val="90000"/>
              </a:lnSpc>
            </a:pPr>
            <a:r>
              <a:rPr lang="en-US" sz="2400" dirty="0" smtClean="0">
                <a:latin typeface="Comic Sans MS" pitchFamily="66" charset="0"/>
              </a:rPr>
              <a:t>Dept</a:t>
            </a:r>
            <a:r>
              <a:rPr lang="en-US" sz="2400" dirty="0">
                <a:latin typeface="Comic Sans MS" pitchFamily="66" charset="0"/>
              </a:rPr>
              <a:t>. </a:t>
            </a:r>
            <a:r>
              <a:rPr lang="en-US" sz="2400" dirty="0" err="1">
                <a:latin typeface="Comic Sans MS" pitchFamily="66" charset="0"/>
              </a:rPr>
              <a:t>Gizi</a:t>
            </a:r>
            <a:r>
              <a:rPr lang="en-US" sz="2400" dirty="0">
                <a:latin typeface="Comic Sans MS" pitchFamily="66" charset="0"/>
              </a:rPr>
              <a:t> </a:t>
            </a:r>
            <a:r>
              <a:rPr lang="en-US" sz="2400" dirty="0" err="1">
                <a:latin typeface="Comic Sans MS" pitchFamily="66" charset="0"/>
              </a:rPr>
              <a:t>Kesmas</a:t>
            </a:r>
            <a:r>
              <a:rPr lang="en-US" sz="2400" dirty="0">
                <a:latin typeface="Comic Sans MS" pitchFamily="66" charset="0"/>
              </a:rPr>
              <a:t> </a:t>
            </a:r>
            <a:endParaRPr lang="id-ID" sz="2400" dirty="0" smtClean="0">
              <a:latin typeface="Comic Sans MS" pitchFamily="66" charset="0"/>
            </a:endParaRPr>
          </a:p>
          <a:p>
            <a:pPr>
              <a:lnSpc>
                <a:spcPct val="90000"/>
              </a:lnSpc>
            </a:pPr>
            <a:r>
              <a:rPr lang="en-US" sz="2400" dirty="0" smtClean="0">
                <a:latin typeface="Comic Sans MS" pitchFamily="66" charset="0"/>
              </a:rPr>
              <a:t>FKM </a:t>
            </a:r>
            <a:r>
              <a:rPr lang="en-US" sz="2400" dirty="0">
                <a:latin typeface="Comic Sans MS" pitchFamily="66" charset="0"/>
              </a:rPr>
              <a:t>UI</a:t>
            </a:r>
          </a:p>
          <a:p>
            <a:pPr>
              <a:lnSpc>
                <a:spcPct val="90000"/>
              </a:lnSpc>
            </a:pPr>
            <a:r>
              <a:rPr lang="en-US" sz="2400" dirty="0" smtClean="0">
                <a:latin typeface="Comic Sans MS" pitchFamily="66" charset="0"/>
              </a:rPr>
              <a:t>201</a:t>
            </a:r>
            <a:r>
              <a:rPr lang="id-ID" sz="2400" dirty="0"/>
              <a:t>6</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4579" name="Rectangle 3"/>
          <p:cNvSpPr>
            <a:spLocks noGrp="1" noChangeArrowheads="1"/>
          </p:cNvSpPr>
          <p:nvPr>
            <p:ph idx="1"/>
          </p:nvPr>
        </p:nvSpPr>
        <p:spPr>
          <a:xfrm>
            <a:off x="457200" y="1903413"/>
            <a:ext cx="8229600" cy="4192587"/>
          </a:xfrm>
        </p:spPr>
        <p:txBody>
          <a:bodyPr/>
          <a:lstStyle/>
          <a:p>
            <a:pPr>
              <a:lnSpc>
                <a:spcPct val="90000"/>
              </a:lnSpc>
            </a:pPr>
            <a:r>
              <a:rPr lang="en-US" sz="2000" i="1" dirty="0">
                <a:solidFill>
                  <a:schemeClr val="tx1">
                    <a:lumMod val="50000"/>
                  </a:schemeClr>
                </a:solidFill>
                <a:effectLst/>
                <a:latin typeface="Comic Sans MS" pitchFamily="66" charset="0"/>
              </a:rPr>
              <a:t>Peak Weight Velocity </a:t>
            </a:r>
            <a:r>
              <a:rPr lang="en-US" sz="2000" dirty="0">
                <a:solidFill>
                  <a:schemeClr val="tx1">
                    <a:lumMod val="50000"/>
                  </a:schemeClr>
                </a:solidFill>
                <a:effectLst/>
                <a:latin typeface="Comic Sans MS" pitchFamily="66" charset="0"/>
              </a:rPr>
              <a:t>(PWV)</a:t>
            </a:r>
          </a:p>
          <a:p>
            <a:pPr lvl="1">
              <a:lnSpc>
                <a:spcPct val="90000"/>
              </a:lnSpc>
            </a:pPr>
            <a:r>
              <a:rPr lang="en-US" sz="2000" dirty="0">
                <a:solidFill>
                  <a:schemeClr val="tx1">
                    <a:lumMod val="50000"/>
                  </a:schemeClr>
                </a:solidFill>
                <a:effectLst/>
                <a:latin typeface="Comic Sans MS" pitchFamily="66" charset="0"/>
              </a:rPr>
              <a:t>PWV </a:t>
            </a:r>
            <a:r>
              <a:rPr lang="en-US" sz="2000" dirty="0" err="1">
                <a:solidFill>
                  <a:schemeClr val="tx1">
                    <a:lumMod val="50000"/>
                  </a:schemeClr>
                </a:solidFill>
                <a:effectLst/>
                <a:latin typeface="Comic Sans MS" pitchFamily="66" charset="0"/>
              </a:rPr>
              <a:t>pada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wanita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terjadi</a:t>
            </a:r>
            <a:r>
              <a:rPr lang="en-US" sz="2000" dirty="0">
                <a:solidFill>
                  <a:schemeClr val="tx1">
                    <a:lumMod val="50000"/>
                  </a:schemeClr>
                </a:solidFill>
                <a:effectLst/>
                <a:latin typeface="Comic Sans MS" pitchFamily="66" charset="0"/>
              </a:rPr>
              <a:t> 6-12 </a:t>
            </a:r>
            <a:r>
              <a:rPr lang="en-US" sz="2000" dirty="0" err="1">
                <a:solidFill>
                  <a:schemeClr val="tx1">
                    <a:lumMod val="50000"/>
                  </a:schemeClr>
                </a:solidFill>
                <a:effectLst/>
                <a:latin typeface="Comic Sans MS" pitchFamily="66" charset="0"/>
              </a:rPr>
              <a:t>bulan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setelah</a:t>
            </a:r>
            <a:r>
              <a:rPr lang="en-US" sz="2000" dirty="0">
                <a:solidFill>
                  <a:schemeClr val="tx1">
                    <a:lumMod val="50000"/>
                  </a:schemeClr>
                </a:solidFill>
                <a:effectLst/>
                <a:latin typeface="Comic Sans MS" pitchFamily="66" charset="0"/>
              </a:rPr>
              <a:t> PHV</a:t>
            </a:r>
          </a:p>
          <a:p>
            <a:pPr lvl="1">
              <a:lnSpc>
                <a:spcPct val="90000"/>
              </a:lnSpc>
            </a:pPr>
            <a:r>
              <a:rPr lang="en-US" sz="2000" dirty="0">
                <a:solidFill>
                  <a:schemeClr val="tx1">
                    <a:lumMod val="50000"/>
                  </a:schemeClr>
                </a:solidFill>
                <a:effectLst/>
                <a:latin typeface="Comic Sans MS" pitchFamily="66" charset="0"/>
              </a:rPr>
              <a:t>PWV </a:t>
            </a:r>
            <a:r>
              <a:rPr lang="en-US" sz="2000" dirty="0" err="1">
                <a:solidFill>
                  <a:schemeClr val="tx1">
                    <a:lumMod val="50000"/>
                  </a:schemeClr>
                </a:solidFill>
                <a:effectLst/>
                <a:latin typeface="Comic Sans MS" pitchFamily="66" charset="0"/>
              </a:rPr>
              <a:t>terjadi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bersamaan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dengan</a:t>
            </a:r>
            <a:r>
              <a:rPr lang="en-US" sz="2000" dirty="0">
                <a:solidFill>
                  <a:schemeClr val="tx1">
                    <a:lumMod val="50000"/>
                  </a:schemeClr>
                </a:solidFill>
                <a:effectLst/>
                <a:latin typeface="Comic Sans MS" pitchFamily="66" charset="0"/>
              </a:rPr>
              <a:t> </a:t>
            </a:r>
            <a:r>
              <a:rPr lang="en-US" sz="2000" dirty="0" smtClean="0">
                <a:solidFill>
                  <a:schemeClr val="tx1">
                    <a:lumMod val="50000"/>
                  </a:schemeClr>
                </a:solidFill>
                <a:effectLst/>
                <a:latin typeface="Comic Sans MS" pitchFamily="66" charset="0"/>
              </a:rPr>
              <a:t>menarche</a:t>
            </a:r>
          </a:p>
          <a:p>
            <a:pPr lvl="1">
              <a:lnSpc>
                <a:spcPct val="90000"/>
              </a:lnSpc>
            </a:pPr>
            <a:r>
              <a:rPr lang="en-US" sz="2000" dirty="0" smtClean="0">
                <a:solidFill>
                  <a:schemeClr val="tx1">
                    <a:lumMod val="50000"/>
                  </a:schemeClr>
                </a:solidFill>
                <a:effectLst/>
                <a:latin typeface="Comic Sans MS" pitchFamily="66" charset="0"/>
              </a:rPr>
              <a:t>Menarche </a:t>
            </a:r>
            <a:r>
              <a:rPr lang="en-US" sz="2000" dirty="0" err="1">
                <a:solidFill>
                  <a:schemeClr val="tx1">
                    <a:lumMod val="50000"/>
                  </a:schemeClr>
                </a:solidFill>
                <a:effectLst/>
                <a:latin typeface="Comic Sans MS" pitchFamily="66" charset="0"/>
              </a:rPr>
              <a:t>terjadi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jika</a:t>
            </a:r>
            <a:r>
              <a:rPr lang="en-US" sz="2000" dirty="0">
                <a:solidFill>
                  <a:schemeClr val="tx1">
                    <a:lumMod val="50000"/>
                  </a:schemeClr>
                </a:solidFill>
                <a:effectLst/>
                <a:latin typeface="Comic Sans MS" pitchFamily="66" charset="0"/>
              </a:rPr>
              <a:t> BB </a:t>
            </a:r>
            <a:r>
              <a:rPr lang="en-US" sz="2000" dirty="0" err="1">
                <a:solidFill>
                  <a:schemeClr val="tx1">
                    <a:lumMod val="50000"/>
                  </a:schemeClr>
                </a:solidFill>
                <a:effectLst/>
                <a:latin typeface="Comic Sans MS" pitchFamily="66" charset="0"/>
              </a:rPr>
              <a:t>mencapai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sekitar</a:t>
            </a:r>
            <a:r>
              <a:rPr lang="en-US" sz="2000" dirty="0">
                <a:solidFill>
                  <a:schemeClr val="tx1">
                    <a:lumMod val="50000"/>
                  </a:schemeClr>
                </a:solidFill>
                <a:effectLst/>
                <a:latin typeface="Comic Sans MS" pitchFamily="66" charset="0"/>
              </a:rPr>
              <a:t> 47 kg </a:t>
            </a:r>
            <a:r>
              <a:rPr lang="en-US" sz="2000" dirty="0" err="1">
                <a:solidFill>
                  <a:schemeClr val="tx1">
                    <a:lumMod val="50000"/>
                  </a:schemeClr>
                </a:solidFill>
                <a:effectLst/>
                <a:latin typeface="Comic Sans MS" pitchFamily="66" charset="0"/>
              </a:rPr>
              <a:t>dan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lemak</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tubuh</a:t>
            </a:r>
            <a:r>
              <a:rPr lang="en-US" sz="2000" dirty="0">
                <a:solidFill>
                  <a:schemeClr val="tx1">
                    <a:lumMod val="50000"/>
                  </a:schemeClr>
                </a:solidFill>
                <a:effectLst/>
                <a:latin typeface="Comic Sans MS" pitchFamily="66" charset="0"/>
              </a:rPr>
              <a:t> 17% </a:t>
            </a:r>
            <a:r>
              <a:rPr lang="en-US" sz="2000" dirty="0" smtClean="0">
                <a:solidFill>
                  <a:schemeClr val="tx1">
                    <a:lumMod val="50000"/>
                  </a:schemeClr>
                </a:solidFill>
                <a:effectLst/>
                <a:latin typeface="Comic Sans MS" pitchFamily="66" charset="0"/>
              </a:rPr>
              <a:t>BB (</a:t>
            </a:r>
            <a:r>
              <a:rPr lang="en-US" sz="2000" dirty="0" err="1" smtClean="0">
                <a:solidFill>
                  <a:schemeClr val="tx1">
                    <a:lumMod val="50000"/>
                  </a:schemeClr>
                </a:solidFill>
                <a:effectLst/>
                <a:latin typeface="Comic Sans MS" pitchFamily="66" charset="0"/>
              </a:rPr>
              <a:t>di</a:t>
            </a:r>
            <a:r>
              <a:rPr lang="en-US" sz="2000" dirty="0" smtClean="0">
                <a:solidFill>
                  <a:schemeClr val="tx1">
                    <a:lumMod val="50000"/>
                  </a:schemeClr>
                </a:solidFill>
                <a:effectLst/>
                <a:latin typeface="Comic Sans MS" pitchFamily="66" charset="0"/>
              </a:rPr>
              <a:t> </a:t>
            </a:r>
            <a:r>
              <a:rPr lang="en-US" sz="2000" dirty="0" err="1" smtClean="0">
                <a:solidFill>
                  <a:schemeClr val="tx1">
                    <a:lumMod val="50000"/>
                  </a:schemeClr>
                </a:solidFill>
                <a:effectLst/>
                <a:latin typeface="Comic Sans MS" pitchFamily="66" charset="0"/>
              </a:rPr>
              <a:t>Ind</a:t>
            </a:r>
            <a:r>
              <a:rPr lang="en-US" sz="2000" dirty="0" smtClean="0">
                <a:solidFill>
                  <a:schemeClr val="tx1">
                    <a:lumMod val="50000"/>
                  </a:schemeClr>
                </a:solidFill>
                <a:effectLst/>
                <a:latin typeface="Comic Sans MS" pitchFamily="66" charset="0"/>
              </a:rPr>
              <a:t> </a:t>
            </a:r>
            <a:r>
              <a:rPr lang="en-US" sz="2000" dirty="0" err="1" smtClean="0">
                <a:solidFill>
                  <a:schemeClr val="tx1">
                    <a:lumMod val="50000"/>
                  </a:schemeClr>
                </a:solidFill>
                <a:effectLst/>
                <a:latin typeface="Comic Sans MS" pitchFamily="66" charset="0"/>
              </a:rPr>
              <a:t>sekitar</a:t>
            </a:r>
            <a:r>
              <a:rPr lang="en-US" sz="2000" dirty="0" smtClean="0">
                <a:solidFill>
                  <a:schemeClr val="tx1">
                    <a:lumMod val="50000"/>
                  </a:schemeClr>
                </a:solidFill>
                <a:effectLst/>
                <a:latin typeface="Comic Sans MS" pitchFamily="66" charset="0"/>
              </a:rPr>
              <a:t> 40kg). </a:t>
            </a:r>
          </a:p>
          <a:p>
            <a:pPr lvl="1">
              <a:lnSpc>
                <a:spcPct val="90000"/>
              </a:lnSpc>
            </a:pPr>
            <a:r>
              <a:rPr lang="en-US" sz="2000" dirty="0" smtClean="0">
                <a:solidFill>
                  <a:schemeClr val="tx1">
                    <a:lumMod val="50000"/>
                  </a:schemeClr>
                </a:solidFill>
                <a:latin typeface="Comic Sans MS" pitchFamily="66" charset="0"/>
              </a:rPr>
              <a:t>PWV </a:t>
            </a:r>
            <a:r>
              <a:rPr lang="en-US" sz="2000" dirty="0" err="1" smtClean="0">
                <a:solidFill>
                  <a:schemeClr val="tx1">
                    <a:lumMod val="50000"/>
                  </a:schemeClr>
                </a:solidFill>
                <a:latin typeface="Comic Sans MS" pitchFamily="66" charset="0"/>
              </a:rPr>
              <a:t>pada</a:t>
            </a:r>
            <a:r>
              <a:rPr lang="en-US" sz="2000" dirty="0" smtClean="0">
                <a:solidFill>
                  <a:schemeClr val="tx1">
                    <a:lumMod val="50000"/>
                  </a:schemeClr>
                </a:solidFill>
                <a:latin typeface="Comic Sans MS" pitchFamily="66" charset="0"/>
              </a:rPr>
              <a:t> </a:t>
            </a:r>
            <a:r>
              <a:rPr lang="en-US" sz="2000" dirty="0" err="1" smtClean="0">
                <a:solidFill>
                  <a:schemeClr val="tx1">
                    <a:lumMod val="50000"/>
                  </a:schemeClr>
                </a:solidFill>
                <a:latin typeface="Comic Sans MS" pitchFamily="66" charset="0"/>
              </a:rPr>
              <a:t>pria</a:t>
            </a:r>
            <a:r>
              <a:rPr lang="en-US" sz="2000" dirty="0" smtClean="0">
                <a:solidFill>
                  <a:schemeClr val="tx1">
                    <a:lumMod val="50000"/>
                  </a:schemeClr>
                </a:solidFill>
                <a:latin typeface="Comic Sans MS" pitchFamily="66" charset="0"/>
              </a:rPr>
              <a:t> </a:t>
            </a:r>
            <a:r>
              <a:rPr lang="en-US" sz="2000" dirty="0" err="1" smtClean="0">
                <a:solidFill>
                  <a:schemeClr val="tx1">
                    <a:lumMod val="50000"/>
                  </a:schemeClr>
                </a:solidFill>
                <a:latin typeface="Comic Sans MS" pitchFamily="66" charset="0"/>
              </a:rPr>
              <a:t>bersamaan</a:t>
            </a:r>
            <a:r>
              <a:rPr lang="en-US" sz="2000" dirty="0" smtClean="0">
                <a:solidFill>
                  <a:schemeClr val="tx1">
                    <a:lumMod val="50000"/>
                  </a:schemeClr>
                </a:solidFill>
                <a:latin typeface="Comic Sans MS" pitchFamily="66" charset="0"/>
              </a:rPr>
              <a:t> </a:t>
            </a:r>
            <a:r>
              <a:rPr lang="en-US" sz="2000" dirty="0" err="1" smtClean="0">
                <a:solidFill>
                  <a:schemeClr val="tx1">
                    <a:lumMod val="50000"/>
                  </a:schemeClr>
                </a:solidFill>
                <a:latin typeface="Comic Sans MS" pitchFamily="66" charset="0"/>
              </a:rPr>
              <a:t>dengan</a:t>
            </a:r>
            <a:r>
              <a:rPr lang="en-US" sz="2000" dirty="0" smtClean="0">
                <a:solidFill>
                  <a:schemeClr val="tx1">
                    <a:lumMod val="50000"/>
                  </a:schemeClr>
                </a:solidFill>
                <a:latin typeface="Comic Sans MS" pitchFamily="66" charset="0"/>
              </a:rPr>
              <a:t> PHV</a:t>
            </a:r>
            <a:endParaRPr lang="en-US" sz="2000" dirty="0">
              <a:solidFill>
                <a:schemeClr val="tx1">
                  <a:lumMod val="50000"/>
                </a:schemeClr>
              </a:solidFill>
              <a:effectLst/>
              <a:latin typeface="Comic Sans MS" pitchFamily="66" charset="0"/>
            </a:endParaRPr>
          </a:p>
          <a:p>
            <a:pPr lvl="1">
              <a:lnSpc>
                <a:spcPct val="90000"/>
              </a:lnSpc>
              <a:buFontTx/>
              <a:buNone/>
            </a:pPr>
            <a:endParaRPr lang="en-US" sz="2000" dirty="0">
              <a:solidFill>
                <a:schemeClr val="tx1">
                  <a:lumMod val="50000"/>
                </a:schemeClr>
              </a:solidFill>
              <a:effectLst/>
              <a:latin typeface="Comic Sans MS" pitchFamily="66" charset="0"/>
            </a:endParaRPr>
          </a:p>
          <a:p>
            <a:pPr>
              <a:lnSpc>
                <a:spcPct val="90000"/>
              </a:lnSpc>
            </a:pPr>
            <a:r>
              <a:rPr lang="en-US" sz="2000" dirty="0">
                <a:solidFill>
                  <a:schemeClr val="tx1">
                    <a:lumMod val="50000"/>
                  </a:schemeClr>
                </a:solidFill>
                <a:effectLst/>
                <a:latin typeface="Comic Sans MS" pitchFamily="66" charset="0"/>
              </a:rPr>
              <a:t>Trend </a:t>
            </a:r>
            <a:r>
              <a:rPr lang="en-US" sz="2000" dirty="0" err="1">
                <a:solidFill>
                  <a:schemeClr val="tx1">
                    <a:lumMod val="50000"/>
                  </a:schemeClr>
                </a:solidFill>
                <a:effectLst/>
                <a:latin typeface="Comic Sans MS" pitchFamily="66" charset="0"/>
              </a:rPr>
              <a:t>saat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ini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dengan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ekonomi</a:t>
            </a:r>
            <a:r>
              <a:rPr lang="en-US" sz="2000" dirty="0">
                <a:solidFill>
                  <a:schemeClr val="tx1">
                    <a:lumMod val="50000"/>
                  </a:schemeClr>
                </a:solidFill>
                <a:effectLst/>
                <a:latin typeface="Comic Sans MS" pitchFamily="66" charset="0"/>
              </a:rPr>
              <a:t> yang </a:t>
            </a:r>
            <a:r>
              <a:rPr lang="en-US" sz="2000" dirty="0" err="1">
                <a:solidFill>
                  <a:schemeClr val="tx1">
                    <a:lumMod val="50000"/>
                  </a:schemeClr>
                </a:solidFill>
                <a:effectLst/>
                <a:latin typeface="Comic Sans MS" pitchFamily="66" charset="0"/>
              </a:rPr>
              <a:t>meningkat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semakin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besar</a:t>
            </a:r>
            <a:r>
              <a:rPr lang="en-US" sz="2000" dirty="0">
                <a:solidFill>
                  <a:schemeClr val="tx1">
                    <a:lumMod val="50000"/>
                  </a:schemeClr>
                </a:solidFill>
                <a:effectLst/>
                <a:latin typeface="Comic Sans MS" pitchFamily="66" charset="0"/>
              </a:rPr>
              <a:t> % </a:t>
            </a:r>
            <a:r>
              <a:rPr lang="en-US" sz="2000" dirty="0" err="1">
                <a:solidFill>
                  <a:schemeClr val="tx1">
                    <a:lumMod val="50000"/>
                  </a:schemeClr>
                </a:solidFill>
                <a:effectLst/>
                <a:latin typeface="Comic Sans MS" pitchFamily="66" charset="0"/>
              </a:rPr>
              <a:t>obesitas</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pada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anak</a:t>
            </a:r>
            <a:r>
              <a:rPr lang="en-US" sz="2000" dirty="0">
                <a:solidFill>
                  <a:schemeClr val="tx1">
                    <a:lumMod val="50000"/>
                  </a:schemeClr>
                </a:solidFill>
                <a:effectLst/>
                <a:latin typeface="Comic Sans MS" pitchFamily="66" charset="0"/>
              </a:rPr>
              <a:t> yang </a:t>
            </a:r>
            <a:r>
              <a:rPr lang="en-US" sz="2000" dirty="0" err="1">
                <a:solidFill>
                  <a:schemeClr val="tx1">
                    <a:lumMod val="50000"/>
                  </a:schemeClr>
                </a:solidFill>
                <a:effectLst/>
                <a:latin typeface="Comic Sans MS" pitchFamily="66" charset="0"/>
              </a:rPr>
              <a:t>mengakibatkan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semakin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mudanya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usia</a:t>
            </a:r>
            <a:r>
              <a:rPr lang="en-US" sz="2000" dirty="0">
                <a:solidFill>
                  <a:schemeClr val="tx1">
                    <a:lumMod val="50000"/>
                  </a:schemeClr>
                </a:solidFill>
                <a:effectLst/>
                <a:latin typeface="Comic Sans MS" pitchFamily="66" charset="0"/>
              </a:rPr>
              <a:t> menarche</a:t>
            </a:r>
          </a:p>
        </p:txBody>
      </p:sp>
      <p:sp>
        <p:nvSpPr>
          <p:cNvPr id="6" name="Slide Number Placeholder 5"/>
          <p:cNvSpPr>
            <a:spLocks noGrp="1"/>
          </p:cNvSpPr>
          <p:nvPr>
            <p:ph type="sldNum" sz="quarter" idx="12"/>
          </p:nvPr>
        </p:nvSpPr>
        <p:spPr/>
        <p:txBody>
          <a:bodyPr/>
          <a:lstStyle/>
          <a:p>
            <a:fld id="{540517B7-A1F6-4986-AA81-210E82602485}" type="slidenum">
              <a:rPr lang="en-US"/>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z="2800" dirty="0">
                <a:latin typeface="Comic Sans MS" pitchFamily="66" charset="0"/>
              </a:rPr>
              <a:t>Distance &amp; Velocity </a:t>
            </a:r>
            <a:r>
              <a:rPr lang="en-US" sz="2800" dirty="0" smtClean="0">
                <a:latin typeface="Comic Sans MS" pitchFamily="66" charset="0"/>
              </a:rPr>
              <a:t>Curve</a:t>
            </a:r>
            <a:r>
              <a:rPr lang="id-ID" sz="2800" dirty="0" smtClean="0">
                <a:latin typeface="Comic Sans MS" pitchFamily="66" charset="0"/>
              </a:rPr>
              <a:t> of Stature</a:t>
            </a:r>
            <a:endParaRPr lang="en-US" sz="2800" dirty="0">
              <a:latin typeface="Comic Sans MS" pitchFamily="66" charset="0"/>
            </a:endParaRPr>
          </a:p>
        </p:txBody>
      </p:sp>
      <p:pic>
        <p:nvPicPr>
          <p:cNvPr id="38915" name="Picture 3"/>
          <p:cNvPicPr>
            <a:picLocks noGrp="1" noChangeAspect="1" noChangeArrowheads="1"/>
          </p:cNvPicPr>
          <p:nvPr>
            <p:ph idx="1"/>
          </p:nvPr>
        </p:nvPicPr>
        <p:blipFill>
          <a:blip r:embed="rId2"/>
          <a:stretch>
            <a:fillRect/>
          </a:stretch>
        </p:blipFill>
        <p:spPr>
          <a:xfrm>
            <a:off x="457200" y="1652571"/>
            <a:ext cx="8229600" cy="4421221"/>
          </a:xfrm>
        </p:spPr>
      </p:pic>
      <p:sp>
        <p:nvSpPr>
          <p:cNvPr id="6" name="Slide Number Placeholder 5"/>
          <p:cNvSpPr>
            <a:spLocks noGrp="1"/>
          </p:cNvSpPr>
          <p:nvPr>
            <p:ph type="sldNum" sz="quarter" idx="12"/>
          </p:nvPr>
        </p:nvSpPr>
        <p:spPr/>
        <p:txBody>
          <a:bodyPr/>
          <a:lstStyle/>
          <a:p>
            <a:fld id="{ED16FBA5-40A0-4ECF-B749-3995F43E4277}" type="slidenum">
              <a:rPr lang="en-US"/>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4429124" y="714356"/>
            <a:ext cx="4572000" cy="600079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3958EA01-BCA3-42D8-B4C6-36DFAC6B63A4}" type="slidenum">
              <a:rPr lang="en-US" smtClean="0"/>
              <a:pPr/>
              <a:t>12</a:t>
            </a:fld>
            <a:endParaRPr lang="en-US"/>
          </a:p>
        </p:txBody>
      </p:sp>
      <p:pic>
        <p:nvPicPr>
          <p:cNvPr id="1027" name="Picture 3"/>
          <p:cNvPicPr>
            <a:picLocks noChangeAspect="1" noChangeArrowheads="1"/>
          </p:cNvPicPr>
          <p:nvPr/>
        </p:nvPicPr>
        <p:blipFill>
          <a:blip r:embed="rId3"/>
          <a:srcRect/>
          <a:stretch>
            <a:fillRect/>
          </a:stretch>
        </p:blipFill>
        <p:spPr bwMode="auto">
          <a:xfrm>
            <a:off x="142876" y="691343"/>
            <a:ext cx="4286248" cy="6023805"/>
          </a:xfrm>
          <a:prstGeom prst="rect">
            <a:avLst/>
          </a:prstGeom>
          <a:noFill/>
          <a:ln w="9525">
            <a:noFill/>
            <a:miter lim="800000"/>
            <a:headEnd/>
            <a:tailEnd/>
          </a:ln>
          <a:effectLst/>
        </p:spPr>
      </p:pic>
      <p:sp>
        <p:nvSpPr>
          <p:cNvPr id="6" name="Rectangle 2"/>
          <p:cNvSpPr txBox="1">
            <a:spLocks noChangeArrowheads="1"/>
          </p:cNvSpPr>
          <p:nvPr/>
        </p:nvSpPr>
        <p:spPr bwMode="gray">
          <a:xfrm>
            <a:off x="357158" y="-24"/>
            <a:ext cx="8229600" cy="593706"/>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2060"/>
                </a:solidFill>
                <a:effectLst/>
                <a:uLnTx/>
                <a:uFillTx/>
                <a:latin typeface="Comic Sans MS" pitchFamily="66" charset="0"/>
                <a:ea typeface="+mj-ea"/>
                <a:cs typeface="+mj-cs"/>
              </a:rPr>
              <a:t>Distance &amp; Velocity Curve</a:t>
            </a:r>
            <a:r>
              <a:rPr kumimoji="0" lang="id-ID" sz="2800" b="1" i="0" u="none" strike="noStrike" kern="0" cap="none" spc="0" normalizeH="0" baseline="0" noProof="0" dirty="0" smtClean="0">
                <a:ln>
                  <a:noFill/>
                </a:ln>
                <a:solidFill>
                  <a:srgbClr val="002060"/>
                </a:solidFill>
                <a:effectLst/>
                <a:uLnTx/>
                <a:uFillTx/>
                <a:latin typeface="Comic Sans MS" pitchFamily="66" charset="0"/>
                <a:ea typeface="+mj-ea"/>
                <a:cs typeface="+mj-cs"/>
              </a:rPr>
              <a:t> of Weight</a:t>
            </a:r>
            <a:endParaRPr kumimoji="0" lang="en-US" sz="2800" b="1" i="0" u="none" strike="noStrike" kern="0" cap="none" spc="0" normalizeH="0" baseline="0" noProof="0" dirty="0">
              <a:ln>
                <a:noFill/>
              </a:ln>
              <a:solidFill>
                <a:srgbClr val="002060"/>
              </a:solidFill>
              <a:effectLst/>
              <a:uLnTx/>
              <a:uFillTx/>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5603" name="Rectangle 3"/>
          <p:cNvSpPr>
            <a:spLocks noGrp="1" noChangeArrowheads="1"/>
          </p:cNvSpPr>
          <p:nvPr>
            <p:ph idx="1"/>
          </p:nvPr>
        </p:nvSpPr>
        <p:spPr>
          <a:xfrm>
            <a:off x="304800" y="1903413"/>
            <a:ext cx="8534400" cy="4192587"/>
          </a:xfrm>
        </p:spPr>
        <p:txBody>
          <a:bodyPr/>
          <a:lstStyle/>
          <a:p>
            <a:pPr>
              <a:lnSpc>
                <a:spcPct val="90000"/>
              </a:lnSpc>
            </a:pPr>
            <a:r>
              <a:rPr lang="en-US" sz="2400" dirty="0" err="1">
                <a:solidFill>
                  <a:schemeClr val="tx1">
                    <a:lumMod val="50000"/>
                  </a:schemeClr>
                </a:solidFill>
                <a:effectLst/>
                <a:latin typeface="Comic Sans MS" pitchFamily="66" charset="0"/>
              </a:rPr>
              <a:t>Komposisi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tubuh</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estrogen, </a:t>
            </a:r>
            <a:r>
              <a:rPr lang="en-US" sz="2400" dirty="0" err="1">
                <a:solidFill>
                  <a:schemeClr val="tx1">
                    <a:lumMod val="50000"/>
                  </a:schemeClr>
                </a:solidFill>
                <a:effectLst/>
                <a:latin typeface="Comic Sans MS" pitchFamily="66" charset="0"/>
              </a:rPr>
              <a:t>progesteron</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Pria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testosteron</a:t>
            </a:r>
            <a:r>
              <a:rPr lang="en-US" sz="2400" dirty="0">
                <a:solidFill>
                  <a:schemeClr val="tx1">
                    <a:lumMod val="50000"/>
                  </a:schemeClr>
                </a:solidFill>
                <a:effectLst/>
                <a:latin typeface="Comic Sans MS" pitchFamily="66" charset="0"/>
              </a:rPr>
              <a:t>, androgen</a:t>
            </a:r>
          </a:p>
          <a:p>
            <a:pPr lvl="1">
              <a:lnSpc>
                <a:spcPct val="90000"/>
              </a:lnSpc>
              <a:buFontTx/>
              <a:buNone/>
            </a:pPr>
            <a:endParaRPr lang="en-US" sz="2400" dirty="0">
              <a:solidFill>
                <a:schemeClr val="tx1">
                  <a:lumMod val="50000"/>
                </a:schemeClr>
              </a:solidFill>
              <a:effectLst/>
              <a:latin typeface="Comic Sans MS" pitchFamily="66" charset="0"/>
            </a:endParaRPr>
          </a:p>
          <a:p>
            <a:pPr>
              <a:lnSpc>
                <a:spcPct val="90000"/>
              </a:lnSpc>
            </a:pPr>
            <a:r>
              <a:rPr lang="en-US" sz="2400" dirty="0" err="1">
                <a:solidFill>
                  <a:schemeClr val="tx1">
                    <a:lumMod val="50000"/>
                  </a:schemeClr>
                </a:solidFill>
                <a:effectLst/>
                <a:latin typeface="Comic Sans MS" pitchFamily="66" charset="0"/>
              </a:rPr>
              <a:t>Selama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remaja</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menyimpan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banyak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lemak</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Pria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menyimpan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banyak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tulang</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Setelah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pertumbuhan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fisik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selesai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mempunyai</a:t>
            </a:r>
            <a:r>
              <a:rPr lang="en-US" sz="2400" dirty="0">
                <a:solidFill>
                  <a:schemeClr val="tx1">
                    <a:lumMod val="50000"/>
                  </a:schemeClr>
                </a:solidFill>
                <a:effectLst/>
                <a:latin typeface="Comic Sans MS" pitchFamily="66" charset="0"/>
              </a:rPr>
              <a:t> % </a:t>
            </a:r>
            <a:r>
              <a:rPr lang="en-US" sz="2400" dirty="0" err="1">
                <a:solidFill>
                  <a:schemeClr val="tx1">
                    <a:lumMod val="50000"/>
                  </a:schemeClr>
                </a:solidFill>
                <a:effectLst/>
                <a:latin typeface="Comic Sans MS" pitchFamily="66" charset="0"/>
              </a:rPr>
              <a:t>lemak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tubuh</a:t>
            </a:r>
            <a:r>
              <a:rPr lang="en-US" sz="2400" dirty="0">
                <a:solidFill>
                  <a:schemeClr val="tx1">
                    <a:lumMod val="50000"/>
                  </a:schemeClr>
                </a:solidFill>
                <a:effectLst/>
                <a:latin typeface="Comic Sans MS" pitchFamily="66" charset="0"/>
              </a:rPr>
              <a:t> 2 kali </a:t>
            </a:r>
            <a:r>
              <a:rPr lang="en-US" sz="2400" dirty="0" err="1">
                <a:solidFill>
                  <a:schemeClr val="tx1">
                    <a:lumMod val="50000"/>
                  </a:schemeClr>
                </a:solidFill>
                <a:effectLst/>
                <a:latin typeface="Comic Sans MS" pitchFamily="66" charset="0"/>
              </a:rPr>
              <a:t>dibanding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pria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sedangkan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otot</a:t>
            </a:r>
            <a:r>
              <a:rPr lang="en-US" sz="2400" dirty="0">
                <a:solidFill>
                  <a:schemeClr val="tx1">
                    <a:lumMod val="50000"/>
                  </a:schemeClr>
                </a:solidFill>
                <a:effectLst/>
                <a:latin typeface="Comic Sans MS" pitchFamily="66" charset="0"/>
              </a:rPr>
              <a:t> 2/3 </a:t>
            </a:r>
            <a:r>
              <a:rPr lang="en-US" sz="2400" dirty="0" err="1">
                <a:solidFill>
                  <a:schemeClr val="tx1">
                    <a:lumMod val="50000"/>
                  </a:schemeClr>
                </a:solidFill>
                <a:effectLst/>
                <a:latin typeface="Comic Sans MS" pitchFamily="66" charset="0"/>
              </a:rPr>
              <a:t>dibanding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pria</a:t>
            </a:r>
            <a:endParaRPr lang="en-US" sz="24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47CD2947-8F84-4084-BBAA-1F092A278AE2}" type="slidenum">
              <a:rPr lang="en-US"/>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 y="304800"/>
            <a:ext cx="4491038" cy="838200"/>
          </a:xfrm>
        </p:spPr>
        <p:txBody>
          <a:bodyPr>
            <a:noAutofit/>
          </a:bodyPr>
          <a:lstStyle/>
          <a:p>
            <a:r>
              <a:rPr lang="en-US" sz="2000" dirty="0">
                <a:latin typeface="Comic Sans MS" pitchFamily="66" charset="0"/>
              </a:rPr>
              <a:t>PERBEDAAN KOMPOSISI </a:t>
            </a:r>
            <a:br>
              <a:rPr lang="en-US" sz="2000" dirty="0">
                <a:latin typeface="Comic Sans MS" pitchFamily="66" charset="0"/>
              </a:rPr>
            </a:br>
            <a:r>
              <a:rPr lang="en-US" sz="2000" dirty="0">
                <a:latin typeface="Comic Sans MS" pitchFamily="66" charset="0"/>
              </a:rPr>
              <a:t>JAR OTOT &amp; LEMAK PADA ANAK/REMAJA</a:t>
            </a:r>
          </a:p>
        </p:txBody>
      </p:sp>
      <p:pic>
        <p:nvPicPr>
          <p:cNvPr id="19459" name="Picture 3"/>
          <p:cNvPicPr>
            <a:picLocks noGrp="1" noChangeAspect="1" noChangeArrowheads="1"/>
          </p:cNvPicPr>
          <p:nvPr>
            <p:ph idx="1"/>
          </p:nvPr>
        </p:nvPicPr>
        <p:blipFill>
          <a:blip r:embed="rId2" cstate="print"/>
          <a:stretch>
            <a:fillRect/>
          </a:stretch>
        </p:blipFill>
        <p:spPr>
          <a:xfrm>
            <a:off x="4286248" y="357166"/>
            <a:ext cx="4429156" cy="6046952"/>
          </a:xfrm>
        </p:spPr>
      </p:pic>
      <p:sp>
        <p:nvSpPr>
          <p:cNvPr id="6" name="Slide Number Placeholder 5"/>
          <p:cNvSpPr>
            <a:spLocks noGrp="1"/>
          </p:cNvSpPr>
          <p:nvPr>
            <p:ph type="sldNum" sz="quarter" idx="12"/>
          </p:nvPr>
        </p:nvSpPr>
        <p:spPr/>
        <p:txBody>
          <a:bodyPr/>
          <a:lstStyle/>
          <a:p>
            <a:fld id="{8EF7DA50-4506-43FF-AFE2-2F46FF128116}"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85728"/>
            <a:ext cx="8229600" cy="460354"/>
          </a:xfrm>
        </p:spPr>
        <p:txBody>
          <a:bodyPr/>
          <a:lstStyle/>
          <a:p>
            <a:r>
              <a:rPr lang="id-ID" sz="3200" dirty="0" smtClean="0"/>
              <a:t>Kebutuhan Gizi</a:t>
            </a:r>
            <a:endParaRPr lang="id-ID" sz="3200" dirty="0"/>
          </a:p>
        </p:txBody>
      </p:sp>
      <p:sp>
        <p:nvSpPr>
          <p:cNvPr id="3" name="Content Placeholder 2"/>
          <p:cNvSpPr>
            <a:spLocks noGrp="1"/>
          </p:cNvSpPr>
          <p:nvPr>
            <p:ph idx="1"/>
          </p:nvPr>
        </p:nvSpPr>
        <p:spPr>
          <a:xfrm>
            <a:off x="771556" y="714356"/>
            <a:ext cx="8229600" cy="5429288"/>
          </a:xfrm>
        </p:spPr>
        <p:txBody>
          <a:bodyPr/>
          <a:lstStyle/>
          <a:p>
            <a:r>
              <a:rPr lang="id-ID" sz="2000" dirty="0" smtClean="0"/>
              <a:t>Kecukupan energi</a:t>
            </a:r>
          </a:p>
          <a:p>
            <a:pPr lvl="1"/>
            <a:r>
              <a:rPr lang="id-ID" sz="1800" dirty="0" smtClean="0"/>
              <a:t>Perempuan</a:t>
            </a:r>
          </a:p>
          <a:p>
            <a:pPr lvl="2"/>
            <a:r>
              <a:rPr lang="id-ID" sz="1600" dirty="0" smtClean="0"/>
              <a:t>10-12 tahun </a:t>
            </a:r>
            <a:r>
              <a:rPr lang="id-ID" sz="1600" dirty="0" smtClean="0">
                <a:sym typeface="Wingdings" pitchFamily="2" charset="2"/>
              </a:rPr>
              <a:t> 50-60 kkal/kgBB/hari</a:t>
            </a:r>
          </a:p>
          <a:p>
            <a:pPr lvl="2"/>
            <a:r>
              <a:rPr lang="id-ID" sz="1600" dirty="0" smtClean="0">
                <a:sym typeface="Wingdings" pitchFamily="2" charset="2"/>
              </a:rPr>
              <a:t>13-18 tahun  40-50 kkal/kgBB/hari</a:t>
            </a:r>
          </a:p>
          <a:p>
            <a:pPr lvl="1"/>
            <a:r>
              <a:rPr lang="id-ID" sz="1800" dirty="0" smtClean="0">
                <a:sym typeface="Wingdings" pitchFamily="2" charset="2"/>
              </a:rPr>
              <a:t>Laki-laki</a:t>
            </a:r>
          </a:p>
          <a:p>
            <a:pPr lvl="2"/>
            <a:r>
              <a:rPr lang="id-ID" sz="1600" dirty="0" smtClean="0">
                <a:sym typeface="Wingdings" pitchFamily="2" charset="2"/>
              </a:rPr>
              <a:t>10-12 tahun  55-60 kkal/kgBB/hari</a:t>
            </a:r>
          </a:p>
          <a:p>
            <a:pPr lvl="2"/>
            <a:r>
              <a:rPr lang="id-ID" sz="1600" dirty="0" smtClean="0">
                <a:sym typeface="Wingdings" pitchFamily="2" charset="2"/>
              </a:rPr>
              <a:t>13-18 tahun  45-55 kkal/kg/hari</a:t>
            </a:r>
          </a:p>
          <a:p>
            <a:r>
              <a:rPr lang="id-ID" sz="2000" dirty="0" smtClean="0">
                <a:sym typeface="Wingdings" pitchFamily="2" charset="2"/>
              </a:rPr>
              <a:t>Kecukupan protein</a:t>
            </a:r>
          </a:p>
          <a:p>
            <a:pPr lvl="1"/>
            <a:r>
              <a:rPr lang="id-ID" sz="1800" dirty="0" smtClean="0"/>
              <a:t>Perempuan</a:t>
            </a:r>
          </a:p>
          <a:p>
            <a:pPr lvl="2"/>
            <a:r>
              <a:rPr lang="id-ID" sz="1600" dirty="0" smtClean="0"/>
              <a:t>10-12 tahun </a:t>
            </a:r>
            <a:r>
              <a:rPr lang="id-ID" sz="1600" dirty="0" smtClean="0">
                <a:sym typeface="Wingdings" pitchFamily="2" charset="2"/>
              </a:rPr>
              <a:t> 50g/hari</a:t>
            </a:r>
          </a:p>
          <a:p>
            <a:pPr lvl="2"/>
            <a:r>
              <a:rPr lang="id-ID" sz="1600" dirty="0" smtClean="0">
                <a:sym typeface="Wingdings" pitchFamily="2" charset="2"/>
              </a:rPr>
              <a:t>13-15 tahun  57g/hari</a:t>
            </a:r>
          </a:p>
          <a:p>
            <a:pPr lvl="2"/>
            <a:r>
              <a:rPr lang="id-ID" sz="1600" dirty="0" smtClean="0">
                <a:sym typeface="Wingdings" pitchFamily="2" charset="2"/>
              </a:rPr>
              <a:t>16-18 tahun  55g/hari</a:t>
            </a:r>
          </a:p>
          <a:p>
            <a:pPr lvl="1"/>
            <a:r>
              <a:rPr lang="id-ID" sz="2000" dirty="0" smtClean="0">
                <a:sym typeface="Wingdings" pitchFamily="2" charset="2"/>
              </a:rPr>
              <a:t>Laki-laki</a:t>
            </a:r>
          </a:p>
          <a:p>
            <a:pPr lvl="2"/>
            <a:r>
              <a:rPr lang="id-ID" sz="1600" dirty="0" smtClean="0">
                <a:sym typeface="Wingdings" pitchFamily="2" charset="2"/>
              </a:rPr>
              <a:t>10-12 tahun  40g/hari</a:t>
            </a:r>
          </a:p>
          <a:p>
            <a:pPr lvl="2"/>
            <a:r>
              <a:rPr lang="id-ID" sz="1600" dirty="0" smtClean="0">
                <a:sym typeface="Wingdings" pitchFamily="2" charset="2"/>
              </a:rPr>
              <a:t>13-15 tahun  60g/hari</a:t>
            </a:r>
          </a:p>
          <a:p>
            <a:pPr lvl="2"/>
            <a:r>
              <a:rPr lang="id-ID" sz="1600" dirty="0" smtClean="0">
                <a:sym typeface="Wingdings" pitchFamily="2" charset="2"/>
              </a:rPr>
              <a:t>16-18 tahun  65g/hari</a:t>
            </a:r>
          </a:p>
          <a:p>
            <a:r>
              <a:rPr lang="id-ID" sz="2000" dirty="0" smtClean="0"/>
              <a:t>Kebutuhan vitamin &amp; mineral</a:t>
            </a:r>
          </a:p>
          <a:p>
            <a:pPr lvl="1"/>
            <a:r>
              <a:rPr lang="id-ID" sz="1800" dirty="0" smtClean="0"/>
              <a:t>Fe, Ca, Zn, P,  asam folat, vitamin C, vitamin D</a:t>
            </a:r>
          </a:p>
          <a:p>
            <a:pPr lvl="2"/>
            <a:endParaRPr lang="id-ID" dirty="0" smtClean="0">
              <a:sym typeface="Wingdings" pitchFamily="2" charset="2"/>
            </a:endParaRPr>
          </a:p>
          <a:p>
            <a:pPr lvl="2"/>
            <a:endParaRPr lang="id-ID" dirty="0"/>
          </a:p>
        </p:txBody>
      </p:sp>
      <p:sp>
        <p:nvSpPr>
          <p:cNvPr id="5" name="Slide Number Placeholder 4"/>
          <p:cNvSpPr>
            <a:spLocks noGrp="1"/>
          </p:cNvSpPr>
          <p:nvPr>
            <p:ph type="sldNum" sz="quarter" idx="12"/>
          </p:nvPr>
        </p:nvSpPr>
        <p:spPr/>
        <p:txBody>
          <a:bodyPr/>
          <a:lstStyle/>
          <a:p>
            <a:fld id="{BCC4FB47-260F-4EFC-8B2D-B8ACC575EBD4}" type="slidenum">
              <a:rPr lang="id-ID" smtClean="0"/>
              <a:pPr/>
              <a:t>15</a:t>
            </a:fld>
            <a:endParaRPr lang="id-ID"/>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6627" name="Rectangle 3"/>
          <p:cNvSpPr>
            <a:spLocks noGrp="1" noChangeArrowheads="1"/>
          </p:cNvSpPr>
          <p:nvPr>
            <p:ph idx="1"/>
          </p:nvPr>
        </p:nvSpPr>
        <p:spPr>
          <a:xfrm>
            <a:off x="457200" y="1714489"/>
            <a:ext cx="8458200" cy="4381512"/>
          </a:xfrm>
        </p:spPr>
        <p:txBody>
          <a:bodyPr/>
          <a:lstStyle/>
          <a:p>
            <a:pPr>
              <a:lnSpc>
                <a:spcPct val="90000"/>
              </a:lnSpc>
            </a:pPr>
            <a:r>
              <a:rPr lang="en-US" sz="2400" dirty="0" err="1">
                <a:solidFill>
                  <a:schemeClr val="tx1">
                    <a:lumMod val="50000"/>
                  </a:schemeClr>
                </a:solidFill>
                <a:effectLst/>
                <a:latin typeface="Comic Sans MS" pitchFamily="66" charset="0"/>
              </a:rPr>
              <a:t>Masalah</a:t>
            </a:r>
            <a:r>
              <a:rPr lang="en-US" sz="2400" dirty="0">
                <a:solidFill>
                  <a:schemeClr val="tx1">
                    <a:lumMod val="50000"/>
                  </a:schemeClr>
                </a:solidFill>
                <a:effectLst/>
                <a:latin typeface="Comic Sans MS" pitchFamily="66" charset="0"/>
              </a:rPr>
              <a:t> yang </a:t>
            </a:r>
            <a:r>
              <a:rPr lang="en-US" sz="2400" dirty="0" err="1">
                <a:solidFill>
                  <a:schemeClr val="tx1">
                    <a:lumMod val="50000"/>
                  </a:schemeClr>
                </a:solidFill>
                <a:effectLst/>
                <a:latin typeface="Comic Sans MS" pitchFamily="66" charset="0"/>
              </a:rPr>
              <a:t>sering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timbul</a:t>
            </a:r>
            <a:endParaRPr lang="en-US" sz="2400" dirty="0">
              <a:solidFill>
                <a:schemeClr val="tx1">
                  <a:lumMod val="50000"/>
                </a:schemeClr>
              </a:solidFill>
              <a:effectLst/>
              <a:latin typeface="Comic Sans MS" pitchFamily="66" charset="0"/>
            </a:endParaRPr>
          </a:p>
          <a:p>
            <a:pPr lvl="1">
              <a:lnSpc>
                <a:spcPct val="90000"/>
              </a:lnSpc>
            </a:pPr>
            <a:r>
              <a:rPr lang="id-ID" sz="2000" dirty="0" smtClean="0">
                <a:solidFill>
                  <a:schemeClr val="tx1">
                    <a:lumMod val="50000"/>
                  </a:schemeClr>
                </a:solidFill>
                <a:effectLst/>
                <a:latin typeface="Comic Sans MS" pitchFamily="66" charset="0"/>
              </a:rPr>
              <a:t>Overweight &amp; obesitas</a:t>
            </a:r>
          </a:p>
          <a:p>
            <a:pPr lvl="1">
              <a:lnSpc>
                <a:spcPct val="90000"/>
              </a:lnSpc>
            </a:pPr>
            <a:r>
              <a:rPr lang="id-ID" sz="2000" dirty="0" smtClean="0">
                <a:solidFill>
                  <a:schemeClr val="tx1">
                    <a:lumMod val="50000"/>
                  </a:schemeClr>
                </a:solidFill>
                <a:effectLst/>
                <a:latin typeface="Comic Sans MS" pitchFamily="66" charset="0"/>
              </a:rPr>
              <a:t>Hiperlipidemia, hipertensi</a:t>
            </a:r>
          </a:p>
          <a:p>
            <a:pPr lvl="1">
              <a:lnSpc>
                <a:spcPct val="90000"/>
              </a:lnSpc>
            </a:pPr>
            <a:r>
              <a:rPr lang="id-ID" sz="2000" dirty="0" smtClean="0">
                <a:solidFill>
                  <a:schemeClr val="tx1">
                    <a:lumMod val="50000"/>
                  </a:schemeClr>
                </a:solidFill>
              </a:rPr>
              <a:t>Defisiensi besi &amp; Anemia gizi besi</a:t>
            </a:r>
            <a:endParaRPr lang="id-ID" sz="2000" dirty="0" smtClean="0">
              <a:solidFill>
                <a:schemeClr val="tx1">
                  <a:lumMod val="50000"/>
                </a:schemeClr>
              </a:solidFill>
              <a:effectLst/>
              <a:latin typeface="Comic Sans MS" pitchFamily="66" charset="0"/>
            </a:endParaRPr>
          </a:p>
          <a:p>
            <a:pPr lvl="1">
              <a:lnSpc>
                <a:spcPct val="90000"/>
              </a:lnSpc>
            </a:pPr>
            <a:r>
              <a:rPr lang="en-US" sz="2000" dirty="0" err="1" smtClean="0">
                <a:solidFill>
                  <a:schemeClr val="tx1">
                    <a:lumMod val="50000"/>
                  </a:schemeClr>
                </a:solidFill>
                <a:effectLst/>
                <a:latin typeface="Comic Sans MS" pitchFamily="66" charset="0"/>
              </a:rPr>
              <a:t>Melewatkan</a:t>
            </a:r>
            <a:r>
              <a:rPr lang="en-US" sz="2000" dirty="0" smtClean="0">
                <a:solidFill>
                  <a:schemeClr val="tx1">
                    <a:lumMod val="50000"/>
                  </a:schemeClr>
                </a:solidFill>
                <a:effectLst/>
                <a:latin typeface="Comic Sans MS" pitchFamily="66" charset="0"/>
              </a:rPr>
              <a:t> </a:t>
            </a:r>
            <a:r>
              <a:rPr lang="en-US" sz="2000" dirty="0">
                <a:solidFill>
                  <a:schemeClr val="tx1">
                    <a:lumMod val="50000"/>
                  </a:schemeClr>
                </a:solidFill>
                <a:effectLst/>
                <a:latin typeface="Comic Sans MS" pitchFamily="66" charset="0"/>
              </a:rPr>
              <a:t>1-2 </a:t>
            </a:r>
            <a:r>
              <a:rPr lang="en-US" sz="2000" dirty="0" err="1">
                <a:solidFill>
                  <a:schemeClr val="tx1">
                    <a:lumMod val="50000"/>
                  </a:schemeClr>
                </a:solidFill>
                <a:effectLst/>
                <a:latin typeface="Comic Sans MS" pitchFamily="66" charset="0"/>
              </a:rPr>
              <a:t>waktu</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makan</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Pemilihan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makan</a:t>
            </a:r>
            <a:r>
              <a:rPr lang="en-US" sz="2000" dirty="0">
                <a:solidFill>
                  <a:schemeClr val="tx1">
                    <a:lumMod val="50000"/>
                  </a:schemeClr>
                </a:solidFill>
                <a:effectLst/>
                <a:latin typeface="Comic Sans MS" pitchFamily="66" charset="0"/>
              </a:rPr>
              <a:t> yang </a:t>
            </a:r>
            <a:r>
              <a:rPr lang="en-US" sz="2000" dirty="0" err="1">
                <a:solidFill>
                  <a:schemeClr val="tx1">
                    <a:lumMod val="50000"/>
                  </a:schemeClr>
                </a:solidFill>
                <a:effectLst/>
                <a:latin typeface="Comic Sans MS" pitchFamily="66" charset="0"/>
              </a:rPr>
              <a:t>kurang</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tepat</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Kurang</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pengawasan</a:t>
            </a:r>
            <a:r>
              <a:rPr lang="en-US" sz="2000" dirty="0">
                <a:solidFill>
                  <a:schemeClr val="tx1">
                    <a:lumMod val="50000"/>
                  </a:schemeClr>
                </a:solidFill>
                <a:effectLst/>
                <a:latin typeface="Comic Sans MS" pitchFamily="66" charset="0"/>
              </a:rPr>
              <a:t> OT </a:t>
            </a:r>
            <a:r>
              <a:rPr lang="en-US" sz="2000" dirty="0" err="1">
                <a:solidFill>
                  <a:schemeClr val="tx1">
                    <a:lumMod val="50000"/>
                  </a:schemeClr>
                </a:solidFill>
                <a:effectLst/>
                <a:latin typeface="Comic Sans MS" pitchFamily="66" charset="0"/>
              </a:rPr>
              <a:t>terhadap</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pemilihan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makanan</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Takut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gemuk</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Takut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timbul</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jerawat</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Kurang</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waktu</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untuk</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makan</a:t>
            </a:r>
            <a:endParaRPr lang="en-US" sz="2000" dirty="0">
              <a:solidFill>
                <a:schemeClr val="tx1">
                  <a:lumMod val="50000"/>
                </a:schemeClr>
              </a:solidFill>
              <a:effectLst/>
              <a:latin typeface="Comic Sans MS" pitchFamily="66" charset="0"/>
            </a:endParaRPr>
          </a:p>
          <a:p>
            <a:pPr lvl="1">
              <a:lnSpc>
                <a:spcPct val="90000"/>
              </a:lnSpc>
            </a:pPr>
            <a:r>
              <a:rPr lang="id-ID" sz="2000" dirty="0" smtClean="0">
                <a:solidFill>
                  <a:schemeClr val="tx1">
                    <a:lumMod val="50000"/>
                  </a:schemeClr>
                </a:solidFill>
              </a:rPr>
              <a:t>Menghindari </a:t>
            </a:r>
            <a:r>
              <a:rPr lang="en-US" sz="2000" dirty="0" err="1" smtClean="0">
                <a:solidFill>
                  <a:schemeClr val="tx1">
                    <a:lumMod val="50000"/>
                  </a:schemeClr>
                </a:solidFill>
                <a:effectLst/>
                <a:latin typeface="Comic Sans MS" pitchFamily="66" charset="0"/>
              </a:rPr>
              <a:t>minum</a:t>
            </a:r>
            <a:r>
              <a:rPr lang="en-US" sz="2000" dirty="0" smtClean="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susu</a:t>
            </a:r>
            <a:endParaRPr lang="en-US" sz="2000" dirty="0">
              <a:solidFill>
                <a:schemeClr val="tx1">
                  <a:lumMod val="50000"/>
                </a:schemeClr>
              </a:solidFill>
              <a:effectLst/>
              <a:latin typeface="Comic Sans MS" pitchFamily="66" charset="0"/>
            </a:endParaRPr>
          </a:p>
          <a:p>
            <a:pPr lvl="1">
              <a:lnSpc>
                <a:spcPct val="90000"/>
              </a:lnSpc>
            </a:pPr>
            <a:r>
              <a:rPr lang="en-US" sz="2000" dirty="0" err="1">
                <a:solidFill>
                  <a:schemeClr val="tx1">
                    <a:lumMod val="50000"/>
                  </a:schemeClr>
                </a:solidFill>
                <a:effectLst/>
                <a:latin typeface="Comic Sans MS" pitchFamily="66" charset="0"/>
              </a:rPr>
              <a:t>Mulai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konsumsi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alkohol</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obat</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terlarang</a:t>
            </a:r>
            <a:endParaRPr lang="en-US" sz="20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B2382D20-6FDC-4891-8A73-7472E0C48439}" type="slidenum">
              <a:rPr lang="en-US"/>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200" dirty="0" smtClean="0"/>
              <a:t>Penyimpangan Perilaku Makan/ </a:t>
            </a:r>
            <a:br>
              <a:rPr lang="id-ID" sz="3200" dirty="0" smtClean="0"/>
            </a:br>
            <a:r>
              <a:rPr lang="id-ID" sz="3200" dirty="0" smtClean="0"/>
              <a:t>Eating Disorders</a:t>
            </a:r>
            <a:endParaRPr lang="id-ID" sz="3200" dirty="0"/>
          </a:p>
        </p:txBody>
      </p:sp>
      <p:sp>
        <p:nvSpPr>
          <p:cNvPr id="3" name="Content Placeholder 2"/>
          <p:cNvSpPr>
            <a:spLocks noGrp="1"/>
          </p:cNvSpPr>
          <p:nvPr>
            <p:ph idx="1"/>
          </p:nvPr>
        </p:nvSpPr>
        <p:spPr/>
        <p:txBody>
          <a:bodyPr/>
          <a:lstStyle/>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17</a:t>
            </a:fld>
            <a:endParaRPr lang="id-ID"/>
          </a:p>
        </p:txBody>
      </p:sp>
      <p:pic>
        <p:nvPicPr>
          <p:cNvPr id="4098" name="Picture 2"/>
          <p:cNvPicPr>
            <a:picLocks noChangeAspect="1" noChangeArrowheads="1"/>
          </p:cNvPicPr>
          <p:nvPr/>
        </p:nvPicPr>
        <p:blipFill>
          <a:blip r:embed="rId2"/>
          <a:srcRect/>
          <a:stretch>
            <a:fillRect/>
          </a:stretch>
        </p:blipFill>
        <p:spPr bwMode="auto">
          <a:xfrm>
            <a:off x="500034" y="1341844"/>
            <a:ext cx="8148648" cy="52417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229600" cy="927100"/>
          </a:xfrm>
        </p:spPr>
        <p:txBody>
          <a:bodyPr/>
          <a:lstStyle/>
          <a:p>
            <a:r>
              <a:rPr lang="id-ID" sz="2800" dirty="0" smtClean="0"/>
              <a:t>Penyimpangan Perilaku Makan/ </a:t>
            </a:r>
            <a:br>
              <a:rPr lang="id-ID" sz="2800" dirty="0" smtClean="0"/>
            </a:br>
            <a:r>
              <a:rPr lang="id-ID" sz="2800" dirty="0" smtClean="0"/>
              <a:t>Eating Disorders</a:t>
            </a:r>
            <a:endParaRPr lang="id-ID" sz="2800" dirty="0"/>
          </a:p>
        </p:txBody>
      </p:sp>
      <p:sp>
        <p:nvSpPr>
          <p:cNvPr id="3" name="Content Placeholder 2"/>
          <p:cNvSpPr>
            <a:spLocks noGrp="1"/>
          </p:cNvSpPr>
          <p:nvPr>
            <p:ph idx="1"/>
          </p:nvPr>
        </p:nvSpPr>
        <p:spPr>
          <a:xfrm>
            <a:off x="457200" y="1214422"/>
            <a:ext cx="8229600" cy="5357850"/>
          </a:xfrm>
        </p:spPr>
        <p:txBody>
          <a:bodyPr/>
          <a:lstStyle/>
          <a:p>
            <a:r>
              <a:rPr lang="id-ID" sz="2400" dirty="0" smtClean="0"/>
              <a:t>Anoreksia Nervosa</a:t>
            </a:r>
          </a:p>
          <a:p>
            <a:pPr lvl="1"/>
            <a:r>
              <a:rPr lang="id-ID" sz="2000" dirty="0" smtClean="0"/>
              <a:t>Ketidakpuasan terhadap bentuk tubuh </a:t>
            </a:r>
            <a:r>
              <a:rPr lang="id-ID" sz="2000" dirty="0" smtClean="0">
                <a:sym typeface="Wingdings" pitchFamily="2" charset="2"/>
              </a:rPr>
              <a:t> citra tubuh yg salah</a:t>
            </a:r>
          </a:p>
          <a:p>
            <a:pPr lvl="1"/>
            <a:r>
              <a:rPr lang="id-ID" sz="2000" dirty="0" smtClean="0"/>
              <a:t>Ketakutan yg berlebihan dirinya menjadi gemuk walaupun kenyataannya dirinya kurus.</a:t>
            </a:r>
          </a:p>
          <a:p>
            <a:pPr lvl="1"/>
            <a:r>
              <a:rPr lang="id-ID" sz="2000" dirty="0" smtClean="0"/>
              <a:t>Ada 2 tipe:</a:t>
            </a:r>
          </a:p>
          <a:p>
            <a:pPr lvl="2"/>
            <a:r>
              <a:rPr lang="id-ID" sz="1800" dirty="0" smtClean="0"/>
              <a:t>Tipe restriksi </a:t>
            </a:r>
            <a:r>
              <a:rPr lang="id-ID" sz="1800" dirty="0" smtClean="0">
                <a:sym typeface="Wingdings" pitchFamily="2" charset="2"/>
              </a:rPr>
              <a:t> tidak melakukan perilaku kompensasi seperti memuntahkan makanan, penggunaan pencahar</a:t>
            </a:r>
          </a:p>
          <a:p>
            <a:pPr lvl="2"/>
            <a:r>
              <a:rPr lang="id-ID" sz="1800" dirty="0" smtClean="0">
                <a:sym typeface="Wingdings" pitchFamily="2" charset="2"/>
              </a:rPr>
              <a:t>Tipe binge eating/purging  melakukan perilaku kompensasi</a:t>
            </a:r>
            <a:endParaRPr lang="id-ID" sz="1800" dirty="0" smtClean="0"/>
          </a:p>
          <a:p>
            <a:r>
              <a:rPr lang="id-ID" sz="2400" dirty="0" smtClean="0"/>
              <a:t>Bulimia Nervosa</a:t>
            </a:r>
          </a:p>
          <a:p>
            <a:pPr lvl="1"/>
            <a:r>
              <a:rPr lang="id-ID" sz="2000" dirty="0" smtClean="0"/>
              <a:t>Penyimpangan perilaku makan yg ditandai dg konsumsi sejumlah besar makanan yg diikuti dg mengeluarkannya kembali dg cara memuntahkan, laksatif, olahraga berlebihan.</a:t>
            </a:r>
          </a:p>
          <a:p>
            <a:r>
              <a:rPr lang="id-ID" sz="2400" dirty="0" smtClean="0"/>
              <a:t>Binge Eating Disorders</a:t>
            </a:r>
          </a:p>
          <a:p>
            <a:pPr lvl="1"/>
            <a:r>
              <a:rPr lang="id-ID" sz="2000" dirty="0" smtClean="0"/>
              <a:t>Kondisi dimana seseorang mengonsumsi sejumlah besar makanan dan merasa bahwa episode makan tsb diluar kontrol.</a:t>
            </a:r>
            <a:endParaRPr lang="id-ID" sz="2000" dirty="0"/>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18</a:t>
            </a:fld>
            <a:endParaRPr lang="id-ID"/>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Gizi dewasa</a:t>
            </a:r>
            <a:endParaRPr lang="id-ID" dirty="0"/>
          </a:p>
        </p:txBody>
      </p:sp>
      <p:sp>
        <p:nvSpPr>
          <p:cNvPr id="4" name="Slide Number Placeholder 3"/>
          <p:cNvSpPr>
            <a:spLocks noGrp="1"/>
          </p:cNvSpPr>
          <p:nvPr>
            <p:ph type="sldNum" sz="quarter" idx="12"/>
          </p:nvPr>
        </p:nvSpPr>
        <p:spPr/>
        <p:txBody>
          <a:bodyPr/>
          <a:lstStyle/>
          <a:p>
            <a:fld id="{3958EA01-BCA3-42D8-B4C6-36DFAC6B63A4}" type="slidenum">
              <a:rPr lang="en-US" smtClean="0"/>
              <a:pPr/>
              <a:t>19</a:t>
            </a:fld>
            <a:endParaRPr lang="en-US"/>
          </a:p>
        </p:txBody>
      </p:sp>
      <p:sp>
        <p:nvSpPr>
          <p:cNvPr id="6" name="Text Placeholder 5"/>
          <p:cNvSpPr>
            <a:spLocks noGrp="1"/>
          </p:cNvSpPr>
          <p:nvPr>
            <p:ph type="body" idx="1"/>
          </p:nvPr>
        </p:nvSpPr>
        <p:spPr/>
        <p:txBody>
          <a:bodyPr/>
          <a:lstStyle/>
          <a:p>
            <a:endParaRPr lang="id-ID"/>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Gizi remaja</a:t>
            </a:r>
            <a:endParaRPr lang="id-ID" dirty="0"/>
          </a:p>
        </p:txBody>
      </p:sp>
      <p:sp>
        <p:nvSpPr>
          <p:cNvPr id="4" name="Slide Number Placeholder 3"/>
          <p:cNvSpPr>
            <a:spLocks noGrp="1"/>
          </p:cNvSpPr>
          <p:nvPr>
            <p:ph type="sldNum" sz="quarter" idx="12"/>
          </p:nvPr>
        </p:nvSpPr>
        <p:spPr/>
        <p:txBody>
          <a:bodyPr/>
          <a:lstStyle/>
          <a:p>
            <a:fld id="{3958EA01-BCA3-42D8-B4C6-36DFAC6B63A4}" type="slidenum">
              <a:rPr lang="en-US" smtClean="0"/>
              <a:pPr/>
              <a:t>2</a:t>
            </a:fld>
            <a:endParaRPr lang="en-US"/>
          </a:p>
        </p:txBody>
      </p:sp>
      <p:sp>
        <p:nvSpPr>
          <p:cNvPr id="6" name="Text Placeholder 5"/>
          <p:cNvSpPr>
            <a:spLocks noGrp="1"/>
          </p:cNvSpPr>
          <p:nvPr>
            <p:ph type="body" idx="1"/>
          </p:nvPr>
        </p:nvSpPr>
        <p:spPr/>
        <p:txBody>
          <a:bodyPr/>
          <a:lstStyle/>
          <a:p>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a:latin typeface="Comic Sans MS" pitchFamily="66" charset="0"/>
              </a:rPr>
              <a:t>GIZI DEWASA</a:t>
            </a:r>
          </a:p>
        </p:txBody>
      </p:sp>
      <p:sp>
        <p:nvSpPr>
          <p:cNvPr id="27651" name="Rectangle 3"/>
          <p:cNvSpPr>
            <a:spLocks noGrp="1" noChangeArrowheads="1"/>
          </p:cNvSpPr>
          <p:nvPr>
            <p:ph idx="1"/>
          </p:nvPr>
        </p:nvSpPr>
        <p:spPr>
          <a:xfrm>
            <a:off x="457200" y="1903413"/>
            <a:ext cx="8229600" cy="4192587"/>
          </a:xfrm>
        </p:spPr>
        <p:txBody>
          <a:bodyPr/>
          <a:lstStyle/>
          <a:p>
            <a:pPr>
              <a:lnSpc>
                <a:spcPct val="90000"/>
              </a:lnSpc>
            </a:pPr>
            <a:r>
              <a:rPr lang="en-US" sz="2400" dirty="0" err="1">
                <a:solidFill>
                  <a:schemeClr val="tx1">
                    <a:lumMod val="50000"/>
                  </a:schemeClr>
                </a:solidFill>
                <a:effectLst/>
                <a:latin typeface="Comic Sans MS" pitchFamily="66" charset="0"/>
              </a:rPr>
              <a:t>Periode</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terlama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dalam</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kehidupan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yaitu</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sekitar</a:t>
            </a:r>
            <a:r>
              <a:rPr lang="en-US" sz="2400" dirty="0">
                <a:solidFill>
                  <a:schemeClr val="tx1">
                    <a:lumMod val="50000"/>
                  </a:schemeClr>
                </a:solidFill>
                <a:effectLst/>
                <a:latin typeface="Comic Sans MS" pitchFamily="66" charset="0"/>
              </a:rPr>
              <a:t> 40 </a:t>
            </a:r>
            <a:r>
              <a:rPr lang="en-US" sz="2400" dirty="0" err="1">
                <a:solidFill>
                  <a:schemeClr val="tx1">
                    <a:lumMod val="50000"/>
                  </a:schemeClr>
                </a:solidFill>
                <a:effectLst/>
                <a:latin typeface="Comic Sans MS" pitchFamily="66" charset="0"/>
              </a:rPr>
              <a:t>tahun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usia</a:t>
            </a:r>
            <a:r>
              <a:rPr lang="en-US" sz="2400" dirty="0">
                <a:solidFill>
                  <a:schemeClr val="tx1">
                    <a:lumMod val="50000"/>
                  </a:schemeClr>
                </a:solidFill>
                <a:effectLst/>
                <a:latin typeface="Comic Sans MS" pitchFamily="66" charset="0"/>
              </a:rPr>
              <a:t> 20-60 </a:t>
            </a:r>
            <a:r>
              <a:rPr lang="en-US" sz="2400" dirty="0" err="1">
                <a:solidFill>
                  <a:schemeClr val="tx1">
                    <a:lumMod val="50000"/>
                  </a:schemeClr>
                </a:solidFill>
                <a:effectLst/>
                <a:latin typeface="Comic Sans MS" pitchFamily="66" charset="0"/>
              </a:rPr>
              <a:t>thn</a:t>
            </a:r>
            <a:r>
              <a:rPr lang="en-US" sz="2400" dirty="0">
                <a:solidFill>
                  <a:schemeClr val="tx1">
                    <a:lumMod val="50000"/>
                  </a:schemeClr>
                </a:solidFill>
                <a:effectLst/>
                <a:latin typeface="Comic Sans MS" pitchFamily="66" charset="0"/>
              </a:rPr>
              <a:t>)</a:t>
            </a:r>
          </a:p>
          <a:p>
            <a:pPr>
              <a:lnSpc>
                <a:spcPct val="90000"/>
              </a:lnSpc>
            </a:pP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perubahan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pola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hidup</a:t>
            </a:r>
            <a:r>
              <a:rPr lang="en-US" sz="2400" dirty="0">
                <a:solidFill>
                  <a:schemeClr val="tx1">
                    <a:lumMod val="50000"/>
                  </a:schemeClr>
                </a:solidFill>
                <a:effectLst/>
                <a:latin typeface="Comic Sans MS" pitchFamily="66" charset="0"/>
              </a:rPr>
              <a:t> </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punya</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pekerjaan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tetap</a:t>
            </a:r>
            <a:r>
              <a:rPr lang="en-US" sz="2400" dirty="0">
                <a:solidFill>
                  <a:schemeClr val="tx1">
                    <a:lumMod val="50000"/>
                  </a:schemeClr>
                </a:solidFill>
                <a:effectLst/>
                <a:latin typeface="Comic Sans MS" pitchFamily="66" charset="0"/>
                <a:sym typeface="Wingdings" pitchFamily="2" charset="2"/>
              </a:rPr>
              <a:t>  </a:t>
            </a:r>
            <a:r>
              <a:rPr lang="en-US" sz="2400" dirty="0" err="1">
                <a:solidFill>
                  <a:schemeClr val="tx1">
                    <a:lumMod val="50000"/>
                  </a:schemeClr>
                </a:solidFill>
                <a:effectLst/>
                <a:latin typeface="Comic Sans MS" pitchFamily="66" charset="0"/>
                <a:sym typeface="Wingdings" pitchFamily="2" charset="2"/>
              </a:rPr>
              <a:t>hidup</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mulai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mantap</a:t>
            </a:r>
            <a:endParaRPr lang="en-US" sz="2400" dirty="0">
              <a:solidFill>
                <a:schemeClr val="tx1">
                  <a:lumMod val="50000"/>
                </a:schemeClr>
              </a:solidFill>
              <a:effectLst/>
              <a:latin typeface="Comic Sans MS" pitchFamily="66" charset="0"/>
              <a:sym typeface="Wingdings" pitchFamily="2" charset="2"/>
            </a:endParaRPr>
          </a:p>
          <a:p>
            <a:pPr>
              <a:lnSpc>
                <a:spcPct val="90000"/>
              </a:lnSpc>
            </a:pPr>
            <a:r>
              <a:rPr lang="en-US" sz="2400" dirty="0" err="1">
                <a:solidFill>
                  <a:schemeClr val="tx1">
                    <a:lumMod val="50000"/>
                  </a:schemeClr>
                </a:solidFill>
                <a:effectLst/>
                <a:latin typeface="Comic Sans MS" pitchFamily="66" charset="0"/>
                <a:sym typeface="Wingdings" pitchFamily="2" charset="2"/>
              </a:rPr>
              <a:t>Mulai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terjadi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proses</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penuaan</a:t>
            </a:r>
            <a:endParaRPr lang="en-US" sz="2400" dirty="0">
              <a:solidFill>
                <a:schemeClr val="tx1">
                  <a:lumMod val="50000"/>
                </a:schemeClr>
              </a:solidFill>
              <a:effectLst/>
              <a:latin typeface="Comic Sans MS" pitchFamily="66" charset="0"/>
              <a:sym typeface="Wingdings" pitchFamily="2" charset="2"/>
            </a:endParaRPr>
          </a:p>
          <a:p>
            <a:pPr>
              <a:lnSpc>
                <a:spcPct val="90000"/>
              </a:lnSpc>
            </a:pPr>
            <a:r>
              <a:rPr lang="en-US" sz="2400" dirty="0" err="1">
                <a:solidFill>
                  <a:schemeClr val="tx1">
                    <a:lumMod val="50000"/>
                  </a:schemeClr>
                </a:solidFill>
                <a:effectLst/>
                <a:latin typeface="Comic Sans MS" pitchFamily="66" charset="0"/>
                <a:sym typeface="Wingdings" pitchFamily="2" charset="2"/>
              </a:rPr>
              <a:t>Mulai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timbul</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berbagai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penyakit</a:t>
            </a:r>
            <a:r>
              <a:rPr lang="en-US" sz="2400" dirty="0">
                <a:solidFill>
                  <a:schemeClr val="tx1">
                    <a:lumMod val="50000"/>
                  </a:schemeClr>
                </a:solidFill>
                <a:effectLst/>
                <a:latin typeface="Comic Sans MS" pitchFamily="66" charset="0"/>
                <a:sym typeface="Wingdings" pitchFamily="2" charset="2"/>
              </a:rPr>
              <a:t> yang </a:t>
            </a:r>
            <a:r>
              <a:rPr lang="en-US" sz="2400" dirty="0" err="1">
                <a:solidFill>
                  <a:schemeClr val="tx1">
                    <a:lumMod val="50000"/>
                  </a:schemeClr>
                </a:solidFill>
                <a:effectLst/>
                <a:latin typeface="Comic Sans MS" pitchFamily="66" charset="0"/>
                <a:sym typeface="Wingdings" pitchFamily="2" charset="2"/>
              </a:rPr>
              <a:t>sangat</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berkaitan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dengan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gaya</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hidup</a:t>
            </a:r>
            <a:endParaRPr lang="en-US" sz="2400" dirty="0">
              <a:solidFill>
                <a:schemeClr val="tx1">
                  <a:lumMod val="50000"/>
                </a:schemeClr>
              </a:solidFill>
              <a:effectLst/>
              <a:latin typeface="Comic Sans MS" pitchFamily="66" charset="0"/>
              <a:sym typeface="Wingdings" pitchFamily="2" charset="2"/>
            </a:endParaRPr>
          </a:p>
          <a:p>
            <a:pPr>
              <a:lnSpc>
                <a:spcPct val="90000"/>
              </a:lnSpc>
            </a:pPr>
            <a:r>
              <a:rPr lang="en-US" sz="2400" dirty="0" err="1">
                <a:solidFill>
                  <a:schemeClr val="tx1">
                    <a:lumMod val="50000"/>
                  </a:schemeClr>
                </a:solidFill>
                <a:effectLst/>
                <a:latin typeface="Comic Sans MS" pitchFamily="66" charset="0"/>
                <a:sym typeface="Wingdings" pitchFamily="2" charset="2"/>
              </a:rPr>
              <a:t>Fungsi</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fisiologis</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menurun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sejalan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dengan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penambahan</a:t>
            </a:r>
            <a:r>
              <a:rPr lang="en-US" sz="2400" dirty="0">
                <a:solidFill>
                  <a:schemeClr val="tx1">
                    <a:lumMod val="50000"/>
                  </a:schemeClr>
                </a:solidFill>
                <a:effectLst/>
                <a:latin typeface="Comic Sans MS" pitchFamily="66" charset="0"/>
                <a:sym typeface="Wingdings" pitchFamily="2" charset="2"/>
              </a:rPr>
              <a:t> </a:t>
            </a:r>
            <a:r>
              <a:rPr lang="en-US" sz="2400" dirty="0" err="1">
                <a:solidFill>
                  <a:schemeClr val="tx1">
                    <a:lumMod val="50000"/>
                  </a:schemeClr>
                </a:solidFill>
                <a:effectLst/>
                <a:latin typeface="Comic Sans MS" pitchFamily="66" charset="0"/>
                <a:sym typeface="Wingdings" pitchFamily="2" charset="2"/>
              </a:rPr>
              <a:t>umur</a:t>
            </a:r>
            <a:endParaRPr lang="en-US" sz="2400" dirty="0">
              <a:solidFill>
                <a:schemeClr val="tx1">
                  <a:lumMod val="50000"/>
                </a:schemeClr>
              </a:solidFill>
              <a:effectLst/>
              <a:latin typeface="Comic Sans MS" pitchFamily="66" charset="0"/>
            </a:endParaRPr>
          </a:p>
          <a:p>
            <a:pPr>
              <a:lnSpc>
                <a:spcPct val="90000"/>
              </a:lnSpc>
            </a:pPr>
            <a:endParaRPr lang="en-US" sz="2800" dirty="0">
              <a:latin typeface="Comic Sans MS" pitchFamily="66" charset="0"/>
            </a:endParaRPr>
          </a:p>
        </p:txBody>
      </p:sp>
      <p:sp>
        <p:nvSpPr>
          <p:cNvPr id="6" name="Slide Number Placeholder 5"/>
          <p:cNvSpPr>
            <a:spLocks noGrp="1"/>
          </p:cNvSpPr>
          <p:nvPr>
            <p:ph type="sldNum" sz="quarter" idx="12"/>
          </p:nvPr>
        </p:nvSpPr>
        <p:spPr/>
        <p:txBody>
          <a:bodyPr/>
          <a:lstStyle/>
          <a:p>
            <a:fld id="{C49F21DC-D79D-4524-A5B7-678649C49848}" type="slidenum">
              <a:rPr lang="en-US"/>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d-ID" sz="4000" dirty="0" smtClean="0">
                <a:latin typeface="Comic Sans MS" pitchFamily="66" charset="0"/>
              </a:rPr>
              <a:t>Perubahan Fisiologis</a:t>
            </a:r>
            <a:endParaRPr lang="en-US" sz="4000" dirty="0">
              <a:latin typeface="Comic Sans MS" pitchFamily="66" charset="0"/>
            </a:endParaRPr>
          </a:p>
        </p:txBody>
      </p:sp>
      <p:sp>
        <p:nvSpPr>
          <p:cNvPr id="28675" name="Rectangle 3"/>
          <p:cNvSpPr>
            <a:spLocks noGrp="1" noChangeArrowheads="1"/>
          </p:cNvSpPr>
          <p:nvPr>
            <p:ph idx="1"/>
          </p:nvPr>
        </p:nvSpPr>
        <p:spPr>
          <a:xfrm>
            <a:off x="457200" y="1357298"/>
            <a:ext cx="8229600" cy="4117975"/>
          </a:xfrm>
        </p:spPr>
        <p:txBody>
          <a:bodyPr/>
          <a:lstStyle/>
          <a:p>
            <a:r>
              <a:rPr lang="en-US" sz="2800" dirty="0" err="1" smtClean="0">
                <a:solidFill>
                  <a:schemeClr val="tx1">
                    <a:lumMod val="50000"/>
                  </a:schemeClr>
                </a:solidFill>
                <a:effectLst/>
                <a:latin typeface="Comic Sans MS" pitchFamily="66" charset="0"/>
              </a:rPr>
              <a:t>Menurunnya</a:t>
            </a:r>
            <a:r>
              <a:rPr lang="en-US" sz="2800" dirty="0" smtClean="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massa</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otot</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dan</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meningkatnya</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lemak</a:t>
            </a:r>
            <a:endParaRPr lang="en-US" sz="2800" dirty="0">
              <a:solidFill>
                <a:schemeClr val="tx1">
                  <a:lumMod val="50000"/>
                </a:schemeClr>
              </a:solidFill>
              <a:effectLst/>
              <a:latin typeface="Comic Sans MS" pitchFamily="66" charset="0"/>
            </a:endParaRPr>
          </a:p>
          <a:p>
            <a:pPr lvl="1"/>
            <a:r>
              <a:rPr lang="en-US" sz="2400" dirty="0" err="1">
                <a:solidFill>
                  <a:schemeClr val="tx1">
                    <a:lumMod val="50000"/>
                  </a:schemeClr>
                </a:solidFill>
                <a:effectLst/>
                <a:latin typeface="Comic Sans MS" pitchFamily="66" charset="0"/>
              </a:rPr>
              <a:t>Turunnya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otot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menyebabkan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turunnya</a:t>
            </a:r>
            <a:r>
              <a:rPr lang="en-US" sz="2400" dirty="0">
                <a:solidFill>
                  <a:schemeClr val="tx1">
                    <a:lumMod val="50000"/>
                  </a:schemeClr>
                </a:solidFill>
                <a:effectLst/>
                <a:latin typeface="Comic Sans MS" pitchFamily="66" charset="0"/>
              </a:rPr>
              <a:t> BMR</a:t>
            </a:r>
          </a:p>
          <a:p>
            <a:pPr lvl="1"/>
            <a:r>
              <a:rPr lang="en-US" sz="2400" dirty="0" err="1">
                <a:solidFill>
                  <a:schemeClr val="tx1">
                    <a:lumMod val="50000"/>
                  </a:schemeClr>
                </a:solidFill>
                <a:effectLst/>
                <a:latin typeface="Comic Sans MS" pitchFamily="66" charset="0"/>
              </a:rPr>
              <a:t>Mulai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umur</a:t>
            </a:r>
            <a:r>
              <a:rPr lang="en-US" sz="2400" dirty="0">
                <a:solidFill>
                  <a:schemeClr val="tx1">
                    <a:lumMod val="50000"/>
                  </a:schemeClr>
                </a:solidFill>
                <a:effectLst/>
                <a:latin typeface="Comic Sans MS" pitchFamily="66" charset="0"/>
              </a:rPr>
              <a:t> 20 </a:t>
            </a: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penurunan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sebesar</a:t>
            </a:r>
            <a:r>
              <a:rPr lang="en-US" sz="2400" dirty="0">
                <a:solidFill>
                  <a:schemeClr val="tx1">
                    <a:lumMod val="50000"/>
                  </a:schemeClr>
                </a:solidFill>
                <a:effectLst/>
                <a:latin typeface="Comic Sans MS" pitchFamily="66" charset="0"/>
              </a:rPr>
              <a:t> 2% / </a:t>
            </a:r>
            <a:r>
              <a:rPr lang="en-US" sz="2400" dirty="0" err="1">
                <a:solidFill>
                  <a:schemeClr val="tx1">
                    <a:lumMod val="50000"/>
                  </a:schemeClr>
                </a:solidFill>
                <a:effectLst/>
                <a:latin typeface="Comic Sans MS" pitchFamily="66" charset="0"/>
              </a:rPr>
              <a:t>dekade</a:t>
            </a:r>
            <a:endParaRPr lang="en-US" sz="2400" dirty="0">
              <a:solidFill>
                <a:schemeClr val="tx1">
                  <a:lumMod val="50000"/>
                </a:schemeClr>
              </a:solidFill>
              <a:effectLst/>
              <a:latin typeface="Comic Sans MS" pitchFamily="66" charset="0"/>
            </a:endParaRPr>
          </a:p>
          <a:p>
            <a:pPr lvl="1"/>
            <a:r>
              <a:rPr lang="en-US" sz="2400" dirty="0">
                <a:solidFill>
                  <a:schemeClr val="tx1">
                    <a:lumMod val="50000"/>
                  </a:schemeClr>
                </a:solidFill>
                <a:effectLst/>
                <a:latin typeface="Comic Sans MS" pitchFamily="66" charset="0"/>
              </a:rPr>
              <a:t>OR </a:t>
            </a:r>
            <a:r>
              <a:rPr lang="en-US" sz="2400" dirty="0" err="1">
                <a:solidFill>
                  <a:schemeClr val="tx1">
                    <a:lumMod val="50000"/>
                  </a:schemeClr>
                </a:solidFill>
                <a:effectLst/>
                <a:latin typeface="Comic Sans MS" pitchFamily="66" charset="0"/>
              </a:rPr>
              <a:t>teratur</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akan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memperlambat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turunnya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otot</a:t>
            </a:r>
            <a:endParaRPr lang="en-US" sz="24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A73433A2-BA5D-49DD-995D-0E0A15EE0117}" type="slidenum">
              <a:rPr lang="en-US"/>
              <a:pPr/>
              <a:t>21</a:t>
            </a:fld>
            <a:endParaRPr lang="en-US"/>
          </a:p>
        </p:txBody>
      </p:sp>
      <p:pic>
        <p:nvPicPr>
          <p:cNvPr id="5122" name="Picture 2"/>
          <p:cNvPicPr>
            <a:picLocks noChangeAspect="1" noChangeArrowheads="1"/>
          </p:cNvPicPr>
          <p:nvPr/>
        </p:nvPicPr>
        <p:blipFill>
          <a:blip r:embed="rId2"/>
          <a:srcRect/>
          <a:stretch>
            <a:fillRect/>
          </a:stretch>
        </p:blipFill>
        <p:spPr bwMode="auto">
          <a:xfrm rot="5400000">
            <a:off x="3338496" y="3043259"/>
            <a:ext cx="24765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latin typeface="Comic Sans MS" pitchFamily="66" charset="0"/>
              </a:rPr>
              <a:t>GIZI DEWASA</a:t>
            </a:r>
          </a:p>
        </p:txBody>
      </p:sp>
      <p:sp>
        <p:nvSpPr>
          <p:cNvPr id="29699" name="Rectangle 3"/>
          <p:cNvSpPr>
            <a:spLocks noGrp="1" noChangeArrowheads="1"/>
          </p:cNvSpPr>
          <p:nvPr>
            <p:ph idx="1"/>
          </p:nvPr>
        </p:nvSpPr>
        <p:spPr>
          <a:xfrm>
            <a:off x="457200" y="1428736"/>
            <a:ext cx="8229600" cy="4117975"/>
          </a:xfrm>
        </p:spPr>
        <p:txBody>
          <a:bodyPr/>
          <a:lstStyle/>
          <a:p>
            <a:r>
              <a:rPr lang="en-US" sz="2800" dirty="0" err="1" smtClean="0">
                <a:solidFill>
                  <a:schemeClr val="tx1">
                    <a:lumMod val="50000"/>
                  </a:schemeClr>
                </a:solidFill>
                <a:effectLst/>
                <a:latin typeface="Comic Sans MS" pitchFamily="66" charset="0"/>
              </a:rPr>
              <a:t>Menurunnya</a:t>
            </a:r>
            <a:r>
              <a:rPr lang="en-US" sz="2800" dirty="0" smtClean="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massa</a:t>
            </a:r>
            <a:r>
              <a:rPr lang="en-US" sz="2800" dirty="0">
                <a:solidFill>
                  <a:schemeClr val="tx1">
                    <a:lumMod val="50000"/>
                  </a:schemeClr>
                </a:solidFill>
                <a:effectLst/>
                <a:latin typeface="Comic Sans MS" pitchFamily="66" charset="0"/>
              </a:rPr>
              <a:t> </a:t>
            </a:r>
            <a:r>
              <a:rPr lang="en-US" sz="2800" dirty="0" err="1">
                <a:solidFill>
                  <a:schemeClr val="tx1">
                    <a:lumMod val="50000"/>
                  </a:schemeClr>
                </a:solidFill>
                <a:effectLst/>
                <a:latin typeface="Comic Sans MS" pitchFamily="66" charset="0"/>
              </a:rPr>
              <a:t>tulang</a:t>
            </a:r>
            <a:endParaRPr lang="en-US" sz="2800" dirty="0">
              <a:solidFill>
                <a:schemeClr val="tx1">
                  <a:lumMod val="50000"/>
                </a:schemeClr>
              </a:solidFill>
              <a:effectLst/>
              <a:latin typeface="Comic Sans MS" pitchFamily="66" charset="0"/>
            </a:endParaRPr>
          </a:p>
          <a:p>
            <a:pPr lvl="1"/>
            <a:r>
              <a:rPr lang="en-US" sz="2400" dirty="0" err="1">
                <a:solidFill>
                  <a:schemeClr val="tx1">
                    <a:lumMod val="50000"/>
                  </a:schemeClr>
                </a:solidFill>
                <a:effectLst/>
                <a:latin typeface="Comic Sans MS" pitchFamily="66" charset="0"/>
              </a:rPr>
              <a:t>Pemadatan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tulang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hingga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usia</a:t>
            </a:r>
            <a:r>
              <a:rPr lang="en-US" sz="2400" dirty="0">
                <a:solidFill>
                  <a:schemeClr val="tx1">
                    <a:lumMod val="50000"/>
                  </a:schemeClr>
                </a:solidFill>
                <a:effectLst/>
                <a:latin typeface="Comic Sans MS" pitchFamily="66" charset="0"/>
              </a:rPr>
              <a:t> 35-40 </a:t>
            </a:r>
            <a:r>
              <a:rPr lang="en-US" sz="2400" dirty="0" err="1">
                <a:solidFill>
                  <a:schemeClr val="tx1">
                    <a:lumMod val="50000"/>
                  </a:schemeClr>
                </a:solidFill>
                <a:effectLst/>
                <a:latin typeface="Comic Sans MS" pitchFamily="66" charset="0"/>
              </a:rPr>
              <a:t>tahun</a:t>
            </a:r>
            <a:endParaRPr lang="en-US" sz="2400" dirty="0">
              <a:solidFill>
                <a:schemeClr val="tx1">
                  <a:lumMod val="50000"/>
                </a:schemeClr>
              </a:solidFill>
              <a:effectLst/>
              <a:latin typeface="Comic Sans MS" pitchFamily="66" charset="0"/>
            </a:endParaRPr>
          </a:p>
          <a:p>
            <a:pPr lvl="1"/>
            <a:r>
              <a:rPr lang="en-US" sz="2400" dirty="0">
                <a:solidFill>
                  <a:schemeClr val="tx1">
                    <a:lumMod val="50000"/>
                  </a:schemeClr>
                </a:solidFill>
                <a:effectLst/>
                <a:latin typeface="Comic Sans MS" pitchFamily="66" charset="0"/>
              </a:rPr>
              <a:t>OR </a:t>
            </a:r>
            <a:r>
              <a:rPr lang="en-US" sz="2400" dirty="0" err="1">
                <a:solidFill>
                  <a:schemeClr val="tx1">
                    <a:lumMod val="50000"/>
                  </a:schemeClr>
                </a:solidFill>
                <a:effectLst/>
                <a:latin typeface="Comic Sans MS" pitchFamily="66" charset="0"/>
              </a:rPr>
              <a:t>teratur</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konsumsi</a:t>
            </a:r>
            <a:r>
              <a:rPr lang="en-US" sz="2400" dirty="0">
                <a:solidFill>
                  <a:schemeClr val="tx1">
                    <a:lumMod val="50000"/>
                  </a:schemeClr>
                </a:solidFill>
                <a:effectLst/>
                <a:latin typeface="Comic Sans MS" pitchFamily="66" charset="0"/>
              </a:rPr>
              <a:t> Ca yang </a:t>
            </a:r>
            <a:r>
              <a:rPr lang="en-US" sz="2400" dirty="0" err="1">
                <a:solidFill>
                  <a:schemeClr val="tx1">
                    <a:lumMod val="50000"/>
                  </a:schemeClr>
                </a:solidFill>
                <a:effectLst/>
                <a:latin typeface="Comic Sans MS" pitchFamily="66" charset="0"/>
              </a:rPr>
              <a:t>baik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akan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memperlambat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turunnya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tulang</a:t>
            </a:r>
            <a:endParaRPr lang="en-US" sz="24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B462A583-CF8E-4D3F-B60F-E19DCF0383A3}" type="slidenum">
              <a:rPr lang="en-US"/>
              <a:pPr/>
              <a:t>22</a:t>
            </a:fld>
            <a:endParaRPr lang="en-US"/>
          </a:p>
        </p:txBody>
      </p:sp>
      <p:pic>
        <p:nvPicPr>
          <p:cNvPr id="5" name="Picture 3"/>
          <p:cNvPicPr>
            <a:picLocks noChangeAspect="1" noChangeArrowheads="1"/>
          </p:cNvPicPr>
          <p:nvPr/>
        </p:nvPicPr>
        <p:blipFill>
          <a:blip r:embed="rId2"/>
          <a:srcRect/>
          <a:stretch>
            <a:fillRect/>
          </a:stretch>
        </p:blipFill>
        <p:spPr bwMode="auto">
          <a:xfrm>
            <a:off x="5000628" y="3929066"/>
            <a:ext cx="3290887" cy="237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a:latin typeface="Comic Sans MS" pitchFamily="66" charset="0"/>
              </a:rPr>
              <a:t>GIZI DEWASA</a:t>
            </a:r>
          </a:p>
        </p:txBody>
      </p:sp>
      <p:sp>
        <p:nvSpPr>
          <p:cNvPr id="30723" name="Rectangle 3"/>
          <p:cNvSpPr>
            <a:spLocks noGrp="1" noChangeArrowheads="1"/>
          </p:cNvSpPr>
          <p:nvPr>
            <p:ph idx="1"/>
          </p:nvPr>
        </p:nvSpPr>
        <p:spPr>
          <a:xfrm>
            <a:off x="457200" y="1903413"/>
            <a:ext cx="8229600" cy="4192587"/>
          </a:xfrm>
        </p:spPr>
        <p:txBody>
          <a:bodyPr/>
          <a:lstStyle/>
          <a:p>
            <a:pPr>
              <a:lnSpc>
                <a:spcPct val="90000"/>
              </a:lnSpc>
            </a:pPr>
            <a:r>
              <a:rPr lang="en-US" sz="2400" dirty="0" err="1">
                <a:solidFill>
                  <a:schemeClr val="tx1">
                    <a:lumMod val="50000"/>
                  </a:schemeClr>
                </a:solidFill>
                <a:effectLst/>
                <a:latin typeface="Comic Sans MS" pitchFamily="66" charset="0"/>
              </a:rPr>
              <a:t>Dewasa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rentan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terhadap</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penyakit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degeneratif</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sehingga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harus</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memperhatikan</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Pola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konsumsi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makan</a:t>
            </a:r>
            <a:r>
              <a:rPr lang="en-US" sz="2400" dirty="0">
                <a:solidFill>
                  <a:schemeClr val="tx1">
                    <a:lumMod val="50000"/>
                  </a:schemeClr>
                </a:solidFill>
                <a:effectLst/>
                <a:latin typeface="Comic Sans MS" pitchFamily="66" charset="0"/>
              </a:rPr>
              <a:t>: </a:t>
            </a:r>
          </a:p>
          <a:p>
            <a:pPr lvl="2">
              <a:lnSpc>
                <a:spcPct val="90000"/>
              </a:lnSpc>
            </a:pPr>
            <a:r>
              <a:rPr lang="en-US" dirty="0" err="1">
                <a:solidFill>
                  <a:schemeClr val="tx1">
                    <a:lumMod val="50000"/>
                  </a:schemeClr>
                </a:solidFill>
                <a:effectLst/>
                <a:latin typeface="Comic Sans MS" pitchFamily="66" charset="0"/>
              </a:rPr>
              <a:t>perbanyak</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serat</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buah</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dan</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sayur</a:t>
            </a:r>
            <a:r>
              <a:rPr lang="en-US" dirty="0">
                <a:solidFill>
                  <a:schemeClr val="tx1">
                    <a:lumMod val="50000"/>
                  </a:schemeClr>
                </a:solidFill>
                <a:effectLst/>
                <a:latin typeface="Comic Sans MS" pitchFamily="66" charset="0"/>
              </a:rPr>
              <a:t>) </a:t>
            </a:r>
          </a:p>
          <a:p>
            <a:pPr lvl="2">
              <a:lnSpc>
                <a:spcPct val="90000"/>
              </a:lnSpc>
            </a:pPr>
            <a:r>
              <a:rPr lang="en-US" dirty="0" err="1">
                <a:solidFill>
                  <a:schemeClr val="tx1">
                    <a:lumMod val="50000"/>
                  </a:schemeClr>
                </a:solidFill>
                <a:effectLst/>
                <a:latin typeface="Comic Sans MS" pitchFamily="66" charset="0"/>
              </a:rPr>
              <a:t>kurangi</a:t>
            </a:r>
            <a:r>
              <a:rPr lang="en-US" dirty="0">
                <a:solidFill>
                  <a:schemeClr val="tx1">
                    <a:lumMod val="50000"/>
                  </a:schemeClr>
                </a:solidFill>
                <a:effectLst/>
                <a:latin typeface="Comic Sans MS" pitchFamily="66" charset="0"/>
              </a:rPr>
              <a:t> KH, </a:t>
            </a:r>
            <a:r>
              <a:rPr lang="en-US" dirty="0" err="1">
                <a:solidFill>
                  <a:schemeClr val="tx1">
                    <a:lumMod val="50000"/>
                  </a:schemeClr>
                </a:solidFill>
                <a:effectLst/>
                <a:latin typeface="Comic Sans MS" pitchFamily="66" charset="0"/>
              </a:rPr>
              <a:t>lemak</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dan</a:t>
            </a:r>
            <a:r>
              <a:rPr lang="en-US" dirty="0">
                <a:solidFill>
                  <a:schemeClr val="tx1">
                    <a:lumMod val="50000"/>
                  </a:schemeClr>
                </a:solidFill>
                <a:effectLst/>
                <a:latin typeface="Comic Sans MS" pitchFamily="66" charset="0"/>
              </a:rPr>
              <a:t> </a:t>
            </a:r>
            <a:r>
              <a:rPr lang="en-US" dirty="0" err="1">
                <a:solidFill>
                  <a:schemeClr val="tx1">
                    <a:lumMod val="50000"/>
                  </a:schemeClr>
                </a:solidFill>
                <a:effectLst/>
                <a:latin typeface="Comic Sans MS" pitchFamily="66" charset="0"/>
              </a:rPr>
              <a:t>garam</a:t>
            </a:r>
            <a:endParaRPr lang="en-US"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Pada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laki-laki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umumnya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lemak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akan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menumpuk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daerah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perut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panggul</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paha</a:t>
            </a:r>
            <a:r>
              <a:rPr lang="en-US" sz="2400" dirty="0">
                <a:solidFill>
                  <a:schemeClr val="tx1">
                    <a:lumMod val="50000"/>
                  </a:schemeClr>
                </a:solidFill>
                <a:effectLst/>
                <a:latin typeface="Comic Sans MS" pitchFamily="66" charset="0"/>
              </a:rPr>
              <a:t>.</a:t>
            </a:r>
          </a:p>
        </p:txBody>
      </p:sp>
      <p:sp>
        <p:nvSpPr>
          <p:cNvPr id="6" name="Slide Number Placeholder 5"/>
          <p:cNvSpPr>
            <a:spLocks noGrp="1"/>
          </p:cNvSpPr>
          <p:nvPr>
            <p:ph type="sldNum" sz="quarter" idx="12"/>
          </p:nvPr>
        </p:nvSpPr>
        <p:spPr/>
        <p:txBody>
          <a:bodyPr/>
          <a:lstStyle/>
          <a:p>
            <a:fld id="{08338678-DFB7-4DB3-80C3-AB3482538EDC}" type="slidenum">
              <a:rPr lang="en-US"/>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3600" dirty="0" smtClean="0"/>
              <a:t>Kebutuhan Gizi</a:t>
            </a:r>
            <a:endParaRPr lang="id-ID" sz="3600" dirty="0"/>
          </a:p>
        </p:txBody>
      </p:sp>
      <p:sp>
        <p:nvSpPr>
          <p:cNvPr id="3" name="Content Placeholder 2"/>
          <p:cNvSpPr>
            <a:spLocks noGrp="1"/>
          </p:cNvSpPr>
          <p:nvPr>
            <p:ph idx="1"/>
          </p:nvPr>
        </p:nvSpPr>
        <p:spPr>
          <a:xfrm>
            <a:off x="457200" y="1142984"/>
            <a:ext cx="8229600" cy="4983181"/>
          </a:xfrm>
        </p:spPr>
        <p:txBody>
          <a:bodyPr/>
          <a:lstStyle/>
          <a:p>
            <a:r>
              <a:rPr lang="id-ID" sz="2400" dirty="0" smtClean="0"/>
              <a:t>Kecukupan energi</a:t>
            </a:r>
          </a:p>
          <a:p>
            <a:pPr lvl="1"/>
            <a:r>
              <a:rPr lang="id-ID" sz="2000" dirty="0" smtClean="0"/>
              <a:t>Laki-laki </a:t>
            </a:r>
          </a:p>
          <a:p>
            <a:pPr lvl="2"/>
            <a:r>
              <a:rPr lang="id-ID" sz="1800" dirty="0" smtClean="0"/>
              <a:t>19-29 tahun </a:t>
            </a:r>
            <a:r>
              <a:rPr lang="id-ID" sz="1800" dirty="0" smtClean="0">
                <a:sym typeface="Wingdings" pitchFamily="2" charset="2"/>
              </a:rPr>
              <a:t> 2725 kkal/hari</a:t>
            </a:r>
          </a:p>
          <a:p>
            <a:pPr lvl="2"/>
            <a:r>
              <a:rPr lang="id-ID" sz="1800" dirty="0" smtClean="0">
                <a:sym typeface="Wingdings" pitchFamily="2" charset="2"/>
              </a:rPr>
              <a:t>30-49 tahun  2625 kkal/hari</a:t>
            </a:r>
          </a:p>
          <a:p>
            <a:pPr lvl="1"/>
            <a:r>
              <a:rPr lang="id-ID" sz="2000" dirty="0" smtClean="0">
                <a:sym typeface="Wingdings" pitchFamily="2" charset="2"/>
              </a:rPr>
              <a:t>Perempuan</a:t>
            </a:r>
          </a:p>
          <a:p>
            <a:pPr lvl="2"/>
            <a:r>
              <a:rPr lang="id-ID" sz="1800" dirty="0" smtClean="0">
                <a:sym typeface="Wingdings" pitchFamily="2" charset="2"/>
              </a:rPr>
              <a:t>19-29 tahun  2250kkal/hari</a:t>
            </a:r>
          </a:p>
          <a:p>
            <a:pPr lvl="2"/>
            <a:r>
              <a:rPr lang="id-ID" sz="1800" dirty="0" smtClean="0">
                <a:sym typeface="Wingdings" pitchFamily="2" charset="2"/>
              </a:rPr>
              <a:t>30-49 tahun  2150 kkal/hari</a:t>
            </a:r>
          </a:p>
          <a:p>
            <a:r>
              <a:rPr lang="id-ID" sz="2400" dirty="0" smtClean="0">
                <a:sym typeface="Wingdings" pitchFamily="2" charset="2"/>
              </a:rPr>
              <a:t>Kecukupan protein</a:t>
            </a:r>
          </a:p>
          <a:p>
            <a:pPr lvl="1"/>
            <a:r>
              <a:rPr lang="id-ID" sz="2000" dirty="0" smtClean="0">
                <a:sym typeface="Wingdings" pitchFamily="2" charset="2"/>
              </a:rPr>
              <a:t>Laki-laki 19-49 tahun  62-65g/hari</a:t>
            </a:r>
          </a:p>
          <a:p>
            <a:pPr lvl="1"/>
            <a:r>
              <a:rPr lang="id-ID" sz="2000" dirty="0" smtClean="0">
                <a:sym typeface="Wingdings" pitchFamily="2" charset="2"/>
              </a:rPr>
              <a:t>Perempuan 19-49 tahun  56-57g/hari</a:t>
            </a:r>
          </a:p>
          <a:p>
            <a:r>
              <a:rPr lang="id-ID" sz="2400" dirty="0" smtClean="0">
                <a:sym typeface="Wingdings" pitchFamily="2" charset="2"/>
              </a:rPr>
              <a:t>Vitamin &amp; Mineral</a:t>
            </a:r>
          </a:p>
          <a:p>
            <a:pPr lvl="1"/>
            <a:r>
              <a:rPr lang="id-ID" sz="2000" dirty="0" smtClean="0">
                <a:sym typeface="Wingdings" pitchFamily="2" charset="2"/>
              </a:rPr>
              <a:t>Vit A (memelihara epitel), Vit E, beta karoten (antioksidan), asam folat, kolin (mencegah fatty liver), vit D, Ca (kepadatan tulang), Mg (koordinasi otot), K (menjaga tensi), Cr (mencegah resistensi insulin), Fe. </a:t>
            </a:r>
            <a:endParaRPr lang="id-ID" sz="2000" dirty="0"/>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24</a:t>
            </a:fld>
            <a:endParaRPr lang="id-ID"/>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d-ID" sz="4000" dirty="0" smtClean="0">
                <a:latin typeface="Comic Sans MS" pitchFamily="66" charset="0"/>
              </a:rPr>
              <a:t>Masalah Gizi</a:t>
            </a:r>
            <a:endParaRPr lang="en-US" sz="4000" dirty="0">
              <a:latin typeface="Comic Sans MS" pitchFamily="66" charset="0"/>
            </a:endParaRPr>
          </a:p>
        </p:txBody>
      </p:sp>
      <p:sp>
        <p:nvSpPr>
          <p:cNvPr id="31747" name="Rectangle 3"/>
          <p:cNvSpPr>
            <a:spLocks noGrp="1" noChangeArrowheads="1"/>
          </p:cNvSpPr>
          <p:nvPr>
            <p:ph idx="1"/>
          </p:nvPr>
        </p:nvSpPr>
        <p:spPr>
          <a:xfrm>
            <a:off x="304800" y="1600200"/>
            <a:ext cx="8610600" cy="4495800"/>
          </a:xfrm>
        </p:spPr>
        <p:txBody>
          <a:bodyPr/>
          <a:lstStyle/>
          <a:p>
            <a:r>
              <a:rPr lang="en-US" sz="2400" dirty="0">
                <a:solidFill>
                  <a:schemeClr val="tx1">
                    <a:lumMod val="50000"/>
                  </a:schemeClr>
                </a:solidFill>
                <a:effectLst/>
                <a:latin typeface="Comic Sans MS" pitchFamily="66" charset="0"/>
              </a:rPr>
              <a:t>Overweight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obesitas</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bukan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lambang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kemakmuran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tapi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identik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dengan</a:t>
            </a:r>
            <a:r>
              <a:rPr lang="en-US" sz="2400" dirty="0">
                <a:solidFill>
                  <a:schemeClr val="tx1">
                    <a:lumMod val="50000"/>
                  </a:schemeClr>
                </a:solidFill>
                <a:effectLst/>
                <a:latin typeface="Comic Sans MS" pitchFamily="66" charset="0"/>
              </a:rPr>
              <a:t> PENYAKIT</a:t>
            </a:r>
          </a:p>
          <a:p>
            <a:pPr lvl="1"/>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jika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konsumsi</a:t>
            </a:r>
            <a:r>
              <a:rPr lang="en-US" sz="2400" dirty="0">
                <a:solidFill>
                  <a:schemeClr val="tx1">
                    <a:lumMod val="50000"/>
                  </a:schemeClr>
                </a:solidFill>
                <a:effectLst/>
                <a:latin typeface="Comic Sans MS" pitchFamily="66" charset="0"/>
              </a:rPr>
              <a:t> E &gt; </a:t>
            </a:r>
            <a:r>
              <a:rPr lang="en-US" sz="2400" dirty="0" err="1">
                <a:solidFill>
                  <a:schemeClr val="tx1">
                    <a:lumMod val="50000"/>
                  </a:schemeClr>
                </a:solidFill>
                <a:effectLst/>
                <a:latin typeface="Comic Sans MS" pitchFamily="66" charset="0"/>
              </a:rPr>
              <a:t>pengeluaran</a:t>
            </a:r>
            <a:r>
              <a:rPr lang="en-US" sz="2400" dirty="0">
                <a:solidFill>
                  <a:schemeClr val="tx1">
                    <a:lumMod val="50000"/>
                  </a:schemeClr>
                </a:solidFill>
                <a:effectLst/>
                <a:latin typeface="Comic Sans MS" pitchFamily="66" charset="0"/>
              </a:rPr>
              <a:t> E</a:t>
            </a:r>
          </a:p>
          <a:p>
            <a:pPr lvl="1"/>
            <a:r>
              <a:rPr lang="en-US" sz="2400" dirty="0">
                <a:solidFill>
                  <a:schemeClr val="tx1">
                    <a:lumMod val="50000"/>
                  </a:schemeClr>
                </a:solidFill>
                <a:effectLst/>
                <a:latin typeface="Comic Sans MS" pitchFamily="66" charset="0"/>
              </a:rPr>
              <a:t>Obese: % </a:t>
            </a:r>
            <a:r>
              <a:rPr lang="en-US" sz="2400" dirty="0" err="1">
                <a:solidFill>
                  <a:schemeClr val="tx1">
                    <a:lumMod val="50000"/>
                  </a:schemeClr>
                </a:solidFill>
                <a:effectLst/>
                <a:latin typeface="Comic Sans MS" pitchFamily="66" charset="0"/>
              </a:rPr>
              <a:t>lemak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tubuh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&gt; 30%, </a:t>
            </a:r>
            <a:r>
              <a:rPr lang="en-US" sz="2400" dirty="0" err="1">
                <a:solidFill>
                  <a:schemeClr val="tx1">
                    <a:lumMod val="50000"/>
                  </a:schemeClr>
                </a:solidFill>
                <a:effectLst/>
                <a:latin typeface="Comic Sans MS" pitchFamily="66" charset="0"/>
              </a:rPr>
              <a:t>pria</a:t>
            </a:r>
            <a:r>
              <a:rPr lang="en-US" sz="2400" dirty="0">
                <a:solidFill>
                  <a:schemeClr val="tx1">
                    <a:lumMod val="50000"/>
                  </a:schemeClr>
                </a:solidFill>
                <a:effectLst/>
                <a:latin typeface="Comic Sans MS" pitchFamily="66" charset="0"/>
              </a:rPr>
              <a:t> &gt; 20%</a:t>
            </a:r>
          </a:p>
          <a:p>
            <a:pPr lvl="1"/>
            <a:r>
              <a:rPr lang="en-US" sz="2400" dirty="0" smtClean="0">
                <a:solidFill>
                  <a:schemeClr val="tx1">
                    <a:lumMod val="50000"/>
                  </a:schemeClr>
                </a:solidFill>
                <a:effectLst/>
                <a:latin typeface="Comic Sans MS" pitchFamily="66" charset="0"/>
              </a:rPr>
              <a:t>IMT</a:t>
            </a:r>
            <a:endParaRPr lang="id-ID" sz="2400" dirty="0" smtClean="0">
              <a:solidFill>
                <a:schemeClr val="tx1">
                  <a:lumMod val="50000"/>
                </a:schemeClr>
              </a:solidFill>
              <a:effectLst/>
              <a:latin typeface="Comic Sans MS" pitchFamily="66" charset="0"/>
            </a:endParaRPr>
          </a:p>
          <a:p>
            <a:pPr lvl="2"/>
            <a:r>
              <a:rPr lang="id-ID" sz="2000" dirty="0" smtClean="0">
                <a:solidFill>
                  <a:schemeClr val="tx1">
                    <a:lumMod val="50000"/>
                  </a:schemeClr>
                </a:solidFill>
              </a:rPr>
              <a:t>WHO </a:t>
            </a:r>
            <a:r>
              <a:rPr lang="id-ID" sz="2000" dirty="0" smtClean="0">
                <a:solidFill>
                  <a:schemeClr val="tx1">
                    <a:lumMod val="50000"/>
                  </a:schemeClr>
                </a:solidFill>
                <a:sym typeface="Wingdings" pitchFamily="2" charset="2"/>
              </a:rPr>
              <a:t> </a:t>
            </a:r>
            <a:r>
              <a:rPr lang="en-US" sz="2000" dirty="0" smtClean="0">
                <a:solidFill>
                  <a:schemeClr val="tx1">
                    <a:lumMod val="50000"/>
                  </a:schemeClr>
                </a:solidFill>
              </a:rPr>
              <a:t>overweight &gt; 25, obese &gt; </a:t>
            </a:r>
            <a:r>
              <a:rPr lang="id-ID" sz="2000" dirty="0" smtClean="0">
                <a:solidFill>
                  <a:schemeClr val="tx1">
                    <a:lumMod val="50000"/>
                  </a:schemeClr>
                </a:solidFill>
              </a:rPr>
              <a:t>30</a:t>
            </a:r>
            <a:endParaRPr lang="id-ID" sz="2000" dirty="0" smtClean="0">
              <a:solidFill>
                <a:schemeClr val="tx1">
                  <a:lumMod val="50000"/>
                </a:schemeClr>
              </a:solidFill>
              <a:sym typeface="Wingdings" pitchFamily="2" charset="2"/>
            </a:endParaRPr>
          </a:p>
          <a:p>
            <a:pPr lvl="2"/>
            <a:r>
              <a:rPr lang="id-ID" sz="2000" dirty="0" smtClean="0">
                <a:solidFill>
                  <a:schemeClr val="tx1">
                    <a:lumMod val="50000"/>
                  </a:schemeClr>
                </a:solidFill>
                <a:effectLst/>
                <a:latin typeface="Comic Sans MS" pitchFamily="66" charset="0"/>
                <a:sym typeface="Wingdings" pitchFamily="2" charset="2"/>
              </a:rPr>
              <a:t>Depkes </a:t>
            </a:r>
            <a:r>
              <a:rPr lang="en-US" sz="2000" dirty="0" smtClean="0">
                <a:solidFill>
                  <a:schemeClr val="tx1">
                    <a:lumMod val="50000"/>
                  </a:schemeClr>
                </a:solidFill>
                <a:effectLst/>
                <a:latin typeface="Comic Sans MS" pitchFamily="66" charset="0"/>
              </a:rPr>
              <a:t> </a:t>
            </a:r>
            <a:r>
              <a:rPr lang="en-US" sz="2000" dirty="0">
                <a:solidFill>
                  <a:schemeClr val="tx1">
                    <a:lumMod val="50000"/>
                  </a:schemeClr>
                </a:solidFill>
                <a:effectLst/>
                <a:latin typeface="Comic Sans MS" pitchFamily="66" charset="0"/>
              </a:rPr>
              <a:t>overweight &gt; 25, obese &gt; </a:t>
            </a:r>
            <a:r>
              <a:rPr lang="id-ID" sz="2000" dirty="0" smtClean="0">
                <a:solidFill>
                  <a:schemeClr val="tx1">
                    <a:lumMod val="50000"/>
                  </a:schemeClr>
                </a:solidFill>
                <a:effectLst/>
                <a:latin typeface="Comic Sans MS" pitchFamily="66" charset="0"/>
              </a:rPr>
              <a:t>27</a:t>
            </a:r>
            <a:endParaRPr lang="en-US" sz="2000" dirty="0">
              <a:solidFill>
                <a:schemeClr val="tx1">
                  <a:lumMod val="50000"/>
                </a:schemeClr>
              </a:solidFill>
              <a:effectLst/>
              <a:latin typeface="Comic Sans MS" pitchFamily="66" charset="0"/>
            </a:endParaRPr>
          </a:p>
          <a:p>
            <a:r>
              <a:rPr lang="en-US" sz="2400" dirty="0" err="1">
                <a:solidFill>
                  <a:schemeClr val="tx1">
                    <a:lumMod val="50000"/>
                  </a:schemeClr>
                </a:solidFill>
                <a:effectLst/>
                <a:latin typeface="Comic Sans MS" pitchFamily="66" charset="0"/>
              </a:rPr>
              <a:t>Lakukan</a:t>
            </a:r>
            <a:r>
              <a:rPr lang="en-US" sz="2400" dirty="0">
                <a:solidFill>
                  <a:schemeClr val="tx1">
                    <a:lumMod val="50000"/>
                  </a:schemeClr>
                </a:solidFill>
                <a:effectLst/>
                <a:latin typeface="Comic Sans MS" pitchFamily="66" charset="0"/>
              </a:rPr>
              <a:t> OR </a:t>
            </a:r>
            <a:r>
              <a:rPr lang="en-US" sz="2400" dirty="0" err="1">
                <a:solidFill>
                  <a:schemeClr val="tx1">
                    <a:lumMod val="50000"/>
                  </a:schemeClr>
                </a:solidFill>
                <a:effectLst/>
                <a:latin typeface="Comic Sans MS" pitchFamily="66" charset="0"/>
              </a:rPr>
              <a:t>yg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teratur</a:t>
            </a:r>
            <a:r>
              <a:rPr lang="en-US" sz="2400" dirty="0">
                <a:solidFill>
                  <a:schemeClr val="tx1">
                    <a:lumMod val="50000"/>
                  </a:schemeClr>
                </a:solidFill>
                <a:effectLst/>
                <a:latin typeface="Comic Sans MS" pitchFamily="66" charset="0"/>
              </a:rPr>
              <a:t> (3-4x/mg min 30 </a:t>
            </a:r>
            <a:r>
              <a:rPr lang="en-US" sz="2400" dirty="0" err="1">
                <a:solidFill>
                  <a:schemeClr val="tx1">
                    <a:lumMod val="50000"/>
                  </a:schemeClr>
                </a:solidFill>
                <a:effectLst/>
                <a:latin typeface="Comic Sans MS" pitchFamily="66" charset="0"/>
              </a:rPr>
              <a:t>mnt</a:t>
            </a:r>
            <a:r>
              <a:rPr lang="en-US" sz="2400" dirty="0">
                <a:solidFill>
                  <a:schemeClr val="tx1">
                    <a:lumMod val="50000"/>
                  </a:schemeClr>
                </a:solidFill>
                <a:effectLst/>
                <a:latin typeface="Comic Sans MS" pitchFamily="66" charset="0"/>
              </a:rPr>
              <a:t>)</a:t>
            </a:r>
          </a:p>
          <a:p>
            <a:r>
              <a:rPr lang="en-US" sz="2400" dirty="0" err="1">
                <a:solidFill>
                  <a:schemeClr val="tx1">
                    <a:lumMod val="50000"/>
                  </a:schemeClr>
                </a:solidFill>
                <a:effectLst/>
                <a:latin typeface="Comic Sans MS" pitchFamily="66" charset="0"/>
              </a:rPr>
              <a:t>Hindari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rokok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alkohol</a:t>
            </a:r>
            <a:endParaRPr lang="en-US" sz="2400" dirty="0">
              <a:solidFill>
                <a:schemeClr val="tx1">
                  <a:lumMod val="50000"/>
                </a:schemeClr>
              </a:solidFill>
              <a:effectLst/>
              <a:latin typeface="Comic Sans MS" pitchFamily="66" charset="0"/>
            </a:endParaRPr>
          </a:p>
          <a:p>
            <a:r>
              <a:rPr lang="en-US" sz="2400" dirty="0" err="1">
                <a:solidFill>
                  <a:schemeClr val="tx1">
                    <a:lumMod val="50000"/>
                  </a:schemeClr>
                </a:solidFill>
                <a:effectLst/>
                <a:latin typeface="Comic Sans MS" pitchFamily="66" charset="0"/>
              </a:rPr>
              <a:t>Pada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kondisi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tertentu</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perlu</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suplemen</a:t>
            </a:r>
            <a:endParaRPr lang="en-US" sz="24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C52E34B7-53E0-468B-9911-1A0B6AC513A0}"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85728"/>
            <a:ext cx="8229600" cy="538184"/>
          </a:xfrm>
        </p:spPr>
        <p:txBody>
          <a:bodyPr/>
          <a:lstStyle/>
          <a:p>
            <a:endParaRPr lang="id-ID" dirty="0"/>
          </a:p>
        </p:txBody>
      </p:sp>
      <p:sp>
        <p:nvSpPr>
          <p:cNvPr id="3" name="Content Placeholder 2"/>
          <p:cNvSpPr>
            <a:spLocks noGrp="1"/>
          </p:cNvSpPr>
          <p:nvPr>
            <p:ph idx="1"/>
          </p:nvPr>
        </p:nvSpPr>
        <p:spPr>
          <a:xfrm>
            <a:off x="457200" y="1071546"/>
            <a:ext cx="8229600" cy="5054619"/>
          </a:xfrm>
        </p:spPr>
        <p:txBody>
          <a:bodyPr/>
          <a:lstStyle/>
          <a:p>
            <a:r>
              <a:rPr lang="id-ID" sz="2800" dirty="0" smtClean="0"/>
              <a:t>Fad diet</a:t>
            </a:r>
          </a:p>
          <a:p>
            <a:pPr lvl="1"/>
            <a:r>
              <a:rPr lang="id-ID" sz="2400" dirty="0" smtClean="0"/>
              <a:t>Pendekatan populer untuk menurunkan berat badan.</a:t>
            </a:r>
          </a:p>
          <a:p>
            <a:pPr lvl="1"/>
            <a:r>
              <a:rPr lang="id-ID" sz="2400" dirty="0" smtClean="0"/>
              <a:t>Perlu kehati-hatian karena banyak yg menyesatkan tetapi tidak semua (cth yg benar: diet Mediteranian)</a:t>
            </a:r>
          </a:p>
          <a:p>
            <a:pPr lvl="1"/>
            <a:r>
              <a:rPr lang="id-ID" sz="2400" dirty="0" smtClean="0"/>
              <a:t>Contoh yg menyesatkan:</a:t>
            </a:r>
          </a:p>
          <a:p>
            <a:pPr lvl="2"/>
            <a:r>
              <a:rPr lang="id-ID" sz="2000" dirty="0" smtClean="0"/>
              <a:t>restriksi energi berlebihan</a:t>
            </a:r>
          </a:p>
          <a:p>
            <a:pPr lvl="2"/>
            <a:r>
              <a:rPr lang="id-ID" sz="2000" dirty="0" smtClean="0"/>
              <a:t>restriksi makanan yg tidak lazim</a:t>
            </a:r>
            <a:r>
              <a:rPr lang="id-ID" sz="2000" dirty="0" smtClean="0">
                <a:sym typeface="Wingdings" pitchFamily="2" charset="2"/>
              </a:rPr>
              <a:t> </a:t>
            </a:r>
          </a:p>
          <a:p>
            <a:pPr lvl="3"/>
            <a:r>
              <a:rPr lang="id-ID" sz="1600" dirty="0" smtClean="0">
                <a:sym typeface="Wingdings" pitchFamily="2" charset="2"/>
              </a:rPr>
              <a:t>tdk mengonsumsi Kh</a:t>
            </a:r>
          </a:p>
          <a:p>
            <a:pPr lvl="2"/>
            <a:r>
              <a:rPr lang="id-ID" sz="2000" dirty="0" smtClean="0"/>
              <a:t>Food combining</a:t>
            </a:r>
          </a:p>
          <a:p>
            <a:pPr lvl="2"/>
            <a:r>
              <a:rPr lang="id-ID" sz="2000" dirty="0" smtClean="0"/>
              <a:t>Kepercayaan keliru</a:t>
            </a:r>
          </a:p>
          <a:p>
            <a:pPr lvl="3"/>
            <a:r>
              <a:rPr lang="id-ID" sz="1600" dirty="0" smtClean="0">
                <a:sym typeface="Wingdings" pitchFamily="2" charset="2"/>
              </a:rPr>
              <a:t>mengonsumsi popcorn utk makan siang</a:t>
            </a:r>
            <a:endParaRPr lang="id-ID" sz="1600" dirty="0"/>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26</a:t>
            </a:fld>
            <a:endParaRPr lang="id-ID"/>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Gizi lansia</a:t>
            </a:r>
            <a:endParaRPr lang="id-ID" dirty="0"/>
          </a:p>
        </p:txBody>
      </p:sp>
      <p:sp>
        <p:nvSpPr>
          <p:cNvPr id="4" name="Slide Number Placeholder 3"/>
          <p:cNvSpPr>
            <a:spLocks noGrp="1"/>
          </p:cNvSpPr>
          <p:nvPr>
            <p:ph type="sldNum" sz="quarter" idx="12"/>
          </p:nvPr>
        </p:nvSpPr>
        <p:spPr/>
        <p:txBody>
          <a:bodyPr/>
          <a:lstStyle/>
          <a:p>
            <a:fld id="{3958EA01-BCA3-42D8-B4C6-36DFAC6B63A4}" type="slidenum">
              <a:rPr lang="en-US" smtClean="0"/>
              <a:pPr/>
              <a:t>27</a:t>
            </a:fld>
            <a:endParaRPr lang="en-US"/>
          </a:p>
        </p:txBody>
      </p:sp>
      <p:sp>
        <p:nvSpPr>
          <p:cNvPr id="6" name="Text Placeholder 5"/>
          <p:cNvSpPr>
            <a:spLocks noGrp="1"/>
          </p:cNvSpPr>
          <p:nvPr>
            <p:ph type="body" idx="1"/>
          </p:nvPr>
        </p:nvSpPr>
        <p:spPr/>
        <p:txBody>
          <a:bodyPr/>
          <a:lstStyle/>
          <a:p>
            <a:endParaRPr lang="id-ID"/>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4000">
                <a:latin typeface="Comic Sans MS" pitchFamily="66" charset="0"/>
              </a:rPr>
              <a:t>GIZI LANSIA</a:t>
            </a:r>
          </a:p>
        </p:txBody>
      </p:sp>
      <p:sp>
        <p:nvSpPr>
          <p:cNvPr id="32771" name="Rectangle 3"/>
          <p:cNvSpPr>
            <a:spLocks noGrp="1" noChangeArrowheads="1"/>
          </p:cNvSpPr>
          <p:nvPr>
            <p:ph idx="1"/>
          </p:nvPr>
        </p:nvSpPr>
        <p:spPr>
          <a:xfrm>
            <a:off x="457200" y="1556793"/>
            <a:ext cx="8229600" cy="4539208"/>
          </a:xfrm>
        </p:spPr>
        <p:txBody>
          <a:bodyPr/>
          <a:lstStyle/>
          <a:p>
            <a:r>
              <a:rPr lang="en-US" sz="2400" dirty="0">
                <a:latin typeface="Comic Sans MS" pitchFamily="66" charset="0"/>
              </a:rPr>
              <a:t>Proses </a:t>
            </a:r>
            <a:r>
              <a:rPr lang="en-US" sz="2400" dirty="0" err="1">
                <a:latin typeface="Comic Sans MS" pitchFamily="66" charset="0"/>
              </a:rPr>
              <a:t>penuaan</a:t>
            </a:r>
            <a:r>
              <a:rPr lang="en-US" sz="2400" dirty="0">
                <a:latin typeface="Comic Sans MS" pitchFamily="66" charset="0"/>
              </a:rPr>
              <a:t> </a:t>
            </a:r>
            <a:r>
              <a:rPr lang="en-US" sz="2400" dirty="0" err="1">
                <a:latin typeface="Comic Sans MS" pitchFamily="66" charset="0"/>
              </a:rPr>
              <a:t>terjadi</a:t>
            </a:r>
            <a:r>
              <a:rPr lang="en-US" sz="2400" dirty="0">
                <a:latin typeface="Comic Sans MS" pitchFamily="66" charset="0"/>
              </a:rPr>
              <a:t> </a:t>
            </a:r>
            <a:r>
              <a:rPr lang="en-US" sz="2400" dirty="0" err="1">
                <a:latin typeface="Comic Sans MS" pitchFamily="66" charset="0"/>
              </a:rPr>
              <a:t>secara</a:t>
            </a:r>
            <a:r>
              <a:rPr lang="en-US" sz="2400" dirty="0">
                <a:latin typeface="Comic Sans MS" pitchFamily="66" charset="0"/>
              </a:rPr>
              <a:t> </a:t>
            </a:r>
            <a:r>
              <a:rPr lang="en-US" sz="2400" dirty="0" err="1">
                <a:latin typeface="Comic Sans MS" pitchFamily="66" charset="0"/>
              </a:rPr>
              <a:t>alami</a:t>
            </a:r>
            <a:endParaRPr lang="en-US" sz="2400" dirty="0">
              <a:latin typeface="Comic Sans MS" pitchFamily="66" charset="0"/>
            </a:endParaRPr>
          </a:p>
          <a:p>
            <a:r>
              <a:rPr lang="en-US" sz="2400" dirty="0" err="1">
                <a:latin typeface="Comic Sans MS" pitchFamily="66" charset="0"/>
              </a:rPr>
              <a:t>Penuaan</a:t>
            </a:r>
            <a:r>
              <a:rPr lang="en-US" sz="2400" dirty="0">
                <a:latin typeface="Comic Sans MS" pitchFamily="66" charset="0"/>
              </a:rPr>
              <a:t> </a:t>
            </a:r>
            <a:r>
              <a:rPr lang="en-US" sz="2400" dirty="0" err="1">
                <a:latin typeface="Comic Sans MS" pitchFamily="66" charset="0"/>
              </a:rPr>
              <a:t>dipengaruhi</a:t>
            </a:r>
            <a:endParaRPr lang="en-US" sz="2400" dirty="0">
              <a:latin typeface="Comic Sans MS" pitchFamily="66" charset="0"/>
            </a:endParaRPr>
          </a:p>
          <a:p>
            <a:pPr lvl="1"/>
            <a:r>
              <a:rPr lang="en-US" sz="2000" dirty="0" err="1">
                <a:latin typeface="Comic Sans MS" pitchFamily="66" charset="0"/>
              </a:rPr>
              <a:t>Faktor</a:t>
            </a:r>
            <a:r>
              <a:rPr lang="en-US" sz="2000" dirty="0">
                <a:latin typeface="Comic Sans MS" pitchFamily="66" charset="0"/>
              </a:rPr>
              <a:t> </a:t>
            </a:r>
            <a:r>
              <a:rPr lang="en-US" sz="2000" dirty="0" err="1">
                <a:latin typeface="Comic Sans MS" pitchFamily="66" charset="0"/>
              </a:rPr>
              <a:t>genetik</a:t>
            </a:r>
            <a:r>
              <a:rPr lang="en-US" sz="2000" dirty="0">
                <a:latin typeface="Comic Sans MS" pitchFamily="66" charset="0"/>
              </a:rPr>
              <a:t> </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berperan</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dalam</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menentukan</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umur</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maksimal</a:t>
            </a:r>
            <a:r>
              <a:rPr lang="en-US" sz="2000" dirty="0">
                <a:latin typeface="Comic Sans MS" pitchFamily="66" charset="0"/>
                <a:sym typeface="Wingdings" pitchFamily="2" charset="2"/>
              </a:rPr>
              <a:t> yang </a:t>
            </a:r>
            <a:r>
              <a:rPr lang="en-US" sz="2000" dirty="0" err="1">
                <a:latin typeface="Comic Sans MS" pitchFamily="66" charset="0"/>
                <a:sym typeface="Wingdings" pitchFamily="2" charset="2"/>
              </a:rPr>
              <a:t>dapat</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dicapai</a:t>
            </a:r>
            <a:endParaRPr lang="en-US" sz="2000" dirty="0">
              <a:latin typeface="Comic Sans MS" pitchFamily="66" charset="0"/>
              <a:sym typeface="Wingdings" pitchFamily="2" charset="2"/>
            </a:endParaRPr>
          </a:p>
          <a:p>
            <a:pPr lvl="1"/>
            <a:r>
              <a:rPr lang="en-US" sz="2000" dirty="0" err="1">
                <a:latin typeface="Comic Sans MS" pitchFamily="66" charset="0"/>
                <a:sym typeface="Wingdings" pitchFamily="2" charset="2"/>
              </a:rPr>
              <a:t>Lingkungan</a:t>
            </a:r>
            <a:r>
              <a:rPr lang="en-US" sz="2000" dirty="0">
                <a:latin typeface="Comic Sans MS" pitchFamily="66" charset="0"/>
                <a:sym typeface="Wingdings" pitchFamily="2" charset="2"/>
              </a:rPr>
              <a:t>  </a:t>
            </a:r>
            <a:r>
              <a:rPr lang="en-US" sz="2000" dirty="0" err="1">
                <a:latin typeface="Comic Sans MS" pitchFamily="66" charset="0"/>
                <a:sym typeface="Wingdings" pitchFamily="2" charset="2"/>
              </a:rPr>
              <a:t>menentukan</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pencapaian</a:t>
            </a:r>
            <a:r>
              <a:rPr lang="en-US" sz="2000" dirty="0">
                <a:latin typeface="Comic Sans MS" pitchFamily="66" charset="0"/>
                <a:sym typeface="Wingdings" pitchFamily="2" charset="2"/>
              </a:rPr>
              <a:t> </a:t>
            </a:r>
            <a:r>
              <a:rPr lang="en-US" sz="2000" dirty="0" err="1">
                <a:latin typeface="Comic Sans MS" pitchFamily="66" charset="0"/>
                <a:sym typeface="Wingdings" pitchFamily="2" charset="2"/>
              </a:rPr>
              <a:t>umur</a:t>
            </a:r>
            <a:r>
              <a:rPr lang="en-US" sz="2000" dirty="0">
                <a:latin typeface="Comic Sans MS" pitchFamily="66" charset="0"/>
                <a:sym typeface="Wingdings" pitchFamily="2" charset="2"/>
              </a:rPr>
              <a:t> </a:t>
            </a:r>
            <a:r>
              <a:rPr lang="en-US" sz="2000" dirty="0" err="1" smtClean="0">
                <a:latin typeface="Comic Sans MS" pitchFamily="66" charset="0"/>
                <a:sym typeface="Wingdings" pitchFamily="2" charset="2"/>
              </a:rPr>
              <a:t>maksimal</a:t>
            </a:r>
            <a:endParaRPr lang="id-ID" sz="2000" dirty="0" smtClean="0">
              <a:latin typeface="Comic Sans MS" pitchFamily="66" charset="0"/>
              <a:sym typeface="Wingdings" pitchFamily="2" charset="2"/>
            </a:endParaRPr>
          </a:p>
          <a:p>
            <a:r>
              <a:rPr lang="en-US" sz="2400" dirty="0">
                <a:sym typeface="Wingdings" pitchFamily="2" charset="2"/>
              </a:rPr>
              <a:t>Data BPS </a:t>
            </a:r>
            <a:r>
              <a:rPr lang="en-US" sz="2400" dirty="0" err="1">
                <a:sym typeface="Wingdings" pitchFamily="2" charset="2"/>
              </a:rPr>
              <a:t>menyebutkan</a:t>
            </a:r>
            <a:r>
              <a:rPr lang="en-US" sz="2400" dirty="0">
                <a:sym typeface="Wingdings" pitchFamily="2" charset="2"/>
              </a:rPr>
              <a:t>:</a:t>
            </a:r>
            <a:endParaRPr lang="en-US" sz="2800" dirty="0">
              <a:sym typeface="Wingdings" pitchFamily="2" charset="2"/>
            </a:endParaRPr>
          </a:p>
          <a:p>
            <a:pPr lvl="1"/>
            <a:r>
              <a:rPr lang="en-US" sz="2000" dirty="0" err="1">
                <a:sym typeface="Wingdings" pitchFamily="2" charset="2"/>
              </a:rPr>
              <a:t>Tahun</a:t>
            </a:r>
            <a:r>
              <a:rPr lang="en-US" sz="2000" dirty="0">
                <a:sym typeface="Wingdings" pitchFamily="2" charset="2"/>
              </a:rPr>
              <a:t> 2006: 7,90%</a:t>
            </a:r>
          </a:p>
          <a:p>
            <a:pPr lvl="1"/>
            <a:r>
              <a:rPr lang="en-US" sz="2000" dirty="0" err="1">
                <a:sym typeface="Wingdings" pitchFamily="2" charset="2"/>
              </a:rPr>
              <a:t>Tahun</a:t>
            </a:r>
            <a:r>
              <a:rPr lang="en-US" sz="2000" dirty="0">
                <a:sym typeface="Wingdings" pitchFamily="2" charset="2"/>
              </a:rPr>
              <a:t> 2010: 9,77%</a:t>
            </a:r>
          </a:p>
          <a:p>
            <a:pPr lvl="1"/>
            <a:r>
              <a:rPr lang="en-US" sz="2000" dirty="0" err="1">
                <a:sym typeface="Wingdings" pitchFamily="2" charset="2"/>
              </a:rPr>
              <a:t>Tahun</a:t>
            </a:r>
            <a:r>
              <a:rPr lang="en-US" sz="2000" dirty="0">
                <a:sym typeface="Wingdings" pitchFamily="2" charset="2"/>
              </a:rPr>
              <a:t> 2020: 11,34%</a:t>
            </a:r>
            <a:endParaRPr lang="en-US" sz="2000" dirty="0"/>
          </a:p>
          <a:p>
            <a:pPr lvl="1"/>
            <a:endParaRPr lang="en-US" dirty="0">
              <a:latin typeface="Comic Sans MS" pitchFamily="66" charset="0"/>
            </a:endParaRPr>
          </a:p>
        </p:txBody>
      </p:sp>
      <p:sp>
        <p:nvSpPr>
          <p:cNvPr id="6" name="Slide Number Placeholder 5"/>
          <p:cNvSpPr>
            <a:spLocks noGrp="1"/>
          </p:cNvSpPr>
          <p:nvPr>
            <p:ph type="sldNum" sz="quarter" idx="12"/>
          </p:nvPr>
        </p:nvSpPr>
        <p:spPr/>
        <p:txBody>
          <a:bodyPr/>
          <a:lstStyle/>
          <a:p>
            <a:fld id="{341633D0-F429-45B2-A3D0-5BE7CDAD2674}" type="slidenum">
              <a:rPr lang="en-US"/>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05396"/>
          </a:xfrm>
        </p:spPr>
        <p:txBody>
          <a:bodyPr>
            <a:noAutofit/>
          </a:bodyPr>
          <a:lstStyle/>
          <a:p>
            <a:r>
              <a:rPr lang="id-ID" sz="2400" dirty="0" smtClean="0"/>
              <a:t>Menua</a:t>
            </a:r>
            <a:r>
              <a:rPr lang="id-ID" sz="2400" dirty="0" smtClean="0">
                <a:sym typeface="Wingdings" pitchFamily="2" charset="2"/>
              </a:rPr>
              <a:t> </a:t>
            </a:r>
          </a:p>
          <a:p>
            <a:pPr lvl="1"/>
            <a:r>
              <a:rPr lang="id-ID" sz="2000" dirty="0" smtClean="0"/>
              <a:t>suatu proses menghilangnya kemampuan jaringan secara perlahan untuk memperbaiki diri atau mengganti dirinya serta untuk mempertahankan struktur dan fungsi normalnya (Constantinides, 1994 dalam Boedhi-Darmojo, 1999).</a:t>
            </a:r>
          </a:p>
          <a:p>
            <a:r>
              <a:rPr lang="id-ID" sz="2400" dirty="0" smtClean="0"/>
              <a:t>Menua</a:t>
            </a:r>
            <a:r>
              <a:rPr lang="id-ID" sz="2800" dirty="0" smtClean="0">
                <a:sym typeface="Wingdings" pitchFamily="2" charset="2"/>
              </a:rPr>
              <a:t> </a:t>
            </a:r>
          </a:p>
          <a:p>
            <a:pPr lvl="1"/>
            <a:r>
              <a:rPr lang="id-ID" sz="2000" dirty="0" smtClean="0"/>
              <a:t>hasil dari akumulasi perubahan progresif  yang merusak yang menurunkan kemampuan organisme untuk mengatasi  stres yang menurunkan kemampuan seseorang untuk tetap hidup (Harman, 1986).</a:t>
            </a:r>
          </a:p>
          <a:p>
            <a:pPr lvl="2"/>
            <a:r>
              <a:rPr lang="id-ID" sz="2000" dirty="0" smtClean="0"/>
              <a:t>4 karakteristik</a:t>
            </a:r>
          </a:p>
          <a:p>
            <a:pPr lvl="3"/>
            <a:r>
              <a:rPr lang="id-ID" sz="1800" dirty="0" smtClean="0"/>
              <a:t>Progresif, Endogen, Universal, Menganggu/merusak </a:t>
            </a:r>
            <a:endParaRPr lang="id-ID" sz="1800" dirty="0"/>
          </a:p>
        </p:txBody>
      </p:sp>
      <p:sp>
        <p:nvSpPr>
          <p:cNvPr id="2" name="Title 1"/>
          <p:cNvSpPr>
            <a:spLocks noGrp="1"/>
          </p:cNvSpPr>
          <p:nvPr>
            <p:ph type="title"/>
          </p:nvPr>
        </p:nvSpPr>
        <p:spPr/>
        <p:txBody>
          <a:bodyPr/>
          <a:lstStyle/>
          <a:p>
            <a:r>
              <a:rPr lang="id-ID" dirty="0" smtClean="0"/>
              <a:t>Apa itu “tua”?</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0483" name="Rectangle 3"/>
          <p:cNvSpPr>
            <a:spLocks noGrp="1" noChangeArrowheads="1"/>
          </p:cNvSpPr>
          <p:nvPr>
            <p:ph idx="1"/>
          </p:nvPr>
        </p:nvSpPr>
        <p:spPr>
          <a:xfrm>
            <a:off x="457200" y="1500175"/>
            <a:ext cx="8229600" cy="4595826"/>
          </a:xfrm>
        </p:spPr>
        <p:txBody>
          <a:bodyPr/>
          <a:lstStyle/>
          <a:p>
            <a:r>
              <a:rPr lang="id-ID" sz="2400" dirty="0" smtClean="0"/>
              <a:t>Adolescence/remaja</a:t>
            </a:r>
          </a:p>
          <a:p>
            <a:pPr lvl="1"/>
            <a:r>
              <a:rPr lang="id-ID" sz="2000" dirty="0" smtClean="0"/>
              <a:t>Suatu periode kehidupan antara 11-21 tahun.</a:t>
            </a:r>
            <a:endParaRPr lang="id-ID" sz="2000" dirty="0" smtClean="0">
              <a:effectLst/>
              <a:latin typeface="Comic Sans MS" pitchFamily="66" charset="0"/>
            </a:endParaRPr>
          </a:p>
          <a:p>
            <a:r>
              <a:rPr lang="en-US" sz="2400" dirty="0" err="1" smtClean="0">
                <a:effectLst/>
                <a:latin typeface="Comic Sans MS" pitchFamily="66" charset="0"/>
              </a:rPr>
              <a:t>Periode</a:t>
            </a:r>
            <a:r>
              <a:rPr lang="en-US" sz="2400" dirty="0" smtClean="0">
                <a:effectLst/>
                <a:latin typeface="Comic Sans MS" pitchFamily="66" charset="0"/>
              </a:rPr>
              <a:t> </a:t>
            </a:r>
            <a:r>
              <a:rPr lang="en-US" sz="2400" dirty="0" err="1">
                <a:effectLst/>
                <a:latin typeface="Comic Sans MS" pitchFamily="66" charset="0"/>
              </a:rPr>
              <a:t>waktu</a:t>
            </a:r>
            <a:r>
              <a:rPr lang="en-US" sz="2400" dirty="0">
                <a:effectLst/>
                <a:latin typeface="Comic Sans MS" pitchFamily="66" charset="0"/>
              </a:rPr>
              <a:t> </a:t>
            </a:r>
            <a:r>
              <a:rPr lang="en-US" sz="2400" dirty="0" err="1">
                <a:effectLst/>
                <a:latin typeface="Comic Sans MS" pitchFamily="66" charset="0"/>
              </a:rPr>
              <a:t>relatif</a:t>
            </a:r>
            <a:r>
              <a:rPr lang="en-US" sz="2400" dirty="0">
                <a:effectLst/>
                <a:latin typeface="Comic Sans MS" pitchFamily="66" charset="0"/>
              </a:rPr>
              <a:t> </a:t>
            </a:r>
            <a:r>
              <a:rPr lang="en-US" sz="2400" dirty="0" err="1">
                <a:effectLst/>
                <a:latin typeface="Comic Sans MS" pitchFamily="66" charset="0"/>
              </a:rPr>
              <a:t>pendek</a:t>
            </a:r>
            <a:r>
              <a:rPr lang="en-US" sz="2400" dirty="0">
                <a:effectLst/>
                <a:latin typeface="Comic Sans MS" pitchFamily="66" charset="0"/>
              </a:rPr>
              <a:t> </a:t>
            </a:r>
            <a:r>
              <a:rPr lang="en-US" sz="2400" dirty="0" err="1">
                <a:effectLst/>
                <a:latin typeface="Comic Sans MS" pitchFamily="66" charset="0"/>
              </a:rPr>
              <a:t>namun</a:t>
            </a:r>
            <a:r>
              <a:rPr lang="en-US" sz="2400" dirty="0">
                <a:effectLst/>
                <a:latin typeface="Comic Sans MS" pitchFamily="66" charset="0"/>
              </a:rPr>
              <a:t> </a:t>
            </a:r>
            <a:r>
              <a:rPr lang="en-US" sz="2400" dirty="0" err="1">
                <a:effectLst/>
                <a:latin typeface="Comic Sans MS" pitchFamily="66" charset="0"/>
              </a:rPr>
              <a:t>terjadi</a:t>
            </a:r>
            <a:r>
              <a:rPr lang="en-US" sz="2400" dirty="0">
                <a:effectLst/>
                <a:latin typeface="Comic Sans MS" pitchFamily="66" charset="0"/>
              </a:rPr>
              <a:t> </a:t>
            </a:r>
            <a:r>
              <a:rPr lang="en-US" sz="2400" dirty="0" err="1">
                <a:effectLst/>
                <a:latin typeface="Comic Sans MS" pitchFamily="66" charset="0"/>
              </a:rPr>
              <a:t>perkembangan</a:t>
            </a:r>
            <a:r>
              <a:rPr lang="en-US" sz="2400" dirty="0">
                <a:effectLst/>
                <a:latin typeface="Comic Sans MS" pitchFamily="66" charset="0"/>
              </a:rPr>
              <a:t> yang </a:t>
            </a:r>
            <a:r>
              <a:rPr lang="en-US" sz="2400" dirty="0" err="1">
                <a:effectLst/>
                <a:latin typeface="Comic Sans MS" pitchFamily="66" charset="0"/>
              </a:rPr>
              <a:t>besar</a:t>
            </a:r>
            <a:r>
              <a:rPr lang="en-US" sz="2400" dirty="0">
                <a:effectLst/>
                <a:latin typeface="Comic Sans MS" pitchFamily="66" charset="0"/>
              </a:rPr>
              <a:t> </a:t>
            </a:r>
            <a:r>
              <a:rPr lang="en-US" sz="2400" dirty="0" err="1">
                <a:effectLst/>
                <a:latin typeface="Comic Sans MS" pitchFamily="66" charset="0"/>
              </a:rPr>
              <a:t>dalam</a:t>
            </a:r>
            <a:r>
              <a:rPr lang="en-US" sz="2400" dirty="0">
                <a:effectLst/>
                <a:latin typeface="Comic Sans MS" pitchFamily="66" charset="0"/>
              </a:rPr>
              <a:t> </a:t>
            </a:r>
            <a:r>
              <a:rPr lang="en-US" sz="2400" dirty="0" err="1">
                <a:effectLst/>
                <a:latin typeface="Comic Sans MS" pitchFamily="66" charset="0"/>
              </a:rPr>
              <a:t>fisik</a:t>
            </a:r>
            <a:r>
              <a:rPr lang="en-US" sz="2400" dirty="0">
                <a:effectLst/>
                <a:latin typeface="Comic Sans MS" pitchFamily="66" charset="0"/>
              </a:rPr>
              <a:t>, </a:t>
            </a:r>
            <a:r>
              <a:rPr lang="en-US" sz="2400" dirty="0" err="1">
                <a:effectLst/>
                <a:latin typeface="Comic Sans MS" pitchFamily="66" charset="0"/>
              </a:rPr>
              <a:t>biokimia</a:t>
            </a:r>
            <a:r>
              <a:rPr lang="en-US" sz="2400" dirty="0">
                <a:effectLst/>
                <a:latin typeface="Comic Sans MS" pitchFamily="66" charset="0"/>
              </a:rPr>
              <a:t> </a:t>
            </a:r>
            <a:r>
              <a:rPr lang="id-ID" sz="2400" dirty="0" smtClean="0">
                <a:effectLst/>
                <a:latin typeface="Comic Sans MS" pitchFamily="66" charset="0"/>
              </a:rPr>
              <a:t>, kognitif </a:t>
            </a:r>
            <a:r>
              <a:rPr lang="en-US" sz="2400" dirty="0" err="1" smtClean="0">
                <a:effectLst/>
                <a:latin typeface="Comic Sans MS" pitchFamily="66" charset="0"/>
              </a:rPr>
              <a:t>dan</a:t>
            </a:r>
            <a:r>
              <a:rPr lang="en-US" sz="2400" dirty="0" smtClean="0">
                <a:effectLst/>
                <a:latin typeface="Comic Sans MS" pitchFamily="66" charset="0"/>
              </a:rPr>
              <a:t> </a:t>
            </a:r>
            <a:r>
              <a:rPr lang="en-US" sz="2400" dirty="0" err="1">
                <a:effectLst/>
                <a:latin typeface="Comic Sans MS" pitchFamily="66" charset="0"/>
              </a:rPr>
              <a:t>emosional</a:t>
            </a:r>
            <a:endParaRPr lang="en-US" sz="2400" dirty="0">
              <a:effectLst/>
              <a:latin typeface="Comic Sans MS" pitchFamily="66" charset="0"/>
            </a:endParaRPr>
          </a:p>
          <a:p>
            <a:r>
              <a:rPr lang="en-US" sz="2400" dirty="0" err="1">
                <a:effectLst/>
                <a:latin typeface="Comic Sans MS" pitchFamily="66" charset="0"/>
              </a:rPr>
              <a:t>Proses</a:t>
            </a:r>
            <a:r>
              <a:rPr lang="en-US" sz="2400" dirty="0">
                <a:effectLst/>
                <a:latin typeface="Comic Sans MS" pitchFamily="66" charset="0"/>
              </a:rPr>
              <a:t> </a:t>
            </a:r>
            <a:r>
              <a:rPr lang="en-US" sz="2400" dirty="0" err="1">
                <a:effectLst/>
                <a:latin typeface="Comic Sans MS" pitchFamily="66" charset="0"/>
              </a:rPr>
              <a:t>kematangan</a:t>
            </a:r>
            <a:endParaRPr lang="en-US" sz="2400" dirty="0">
              <a:effectLst/>
              <a:latin typeface="Comic Sans MS" pitchFamily="66" charset="0"/>
            </a:endParaRPr>
          </a:p>
          <a:p>
            <a:pPr lvl="1"/>
            <a:r>
              <a:rPr lang="en-US" sz="2000" dirty="0">
                <a:effectLst/>
                <a:latin typeface="Comic Sans MS" pitchFamily="66" charset="0"/>
              </a:rPr>
              <a:t>Onset </a:t>
            </a:r>
            <a:r>
              <a:rPr lang="en-US" sz="2000" dirty="0" err="1">
                <a:effectLst/>
                <a:latin typeface="Comic Sans MS" pitchFamily="66" charset="0"/>
              </a:rPr>
              <a:t>pubertas</a:t>
            </a:r>
            <a:r>
              <a:rPr lang="en-US" sz="2000" dirty="0">
                <a:effectLst/>
                <a:latin typeface="Comic Sans MS" pitchFamily="66" charset="0"/>
              </a:rPr>
              <a:t>: </a:t>
            </a:r>
            <a:r>
              <a:rPr lang="en-US" sz="2000" dirty="0" err="1">
                <a:effectLst/>
                <a:latin typeface="Comic Sans MS" pitchFamily="66" charset="0"/>
              </a:rPr>
              <a:t>periode</a:t>
            </a:r>
            <a:r>
              <a:rPr lang="en-US" sz="2000" dirty="0">
                <a:effectLst/>
                <a:latin typeface="Comic Sans MS" pitchFamily="66" charset="0"/>
              </a:rPr>
              <a:t> organ </a:t>
            </a:r>
            <a:r>
              <a:rPr lang="en-US" sz="2000" dirty="0" err="1">
                <a:effectLst/>
                <a:latin typeface="Comic Sans MS" pitchFamily="66" charset="0"/>
              </a:rPr>
              <a:t>reproduksi</a:t>
            </a:r>
            <a:r>
              <a:rPr lang="en-US" sz="2000" dirty="0">
                <a:effectLst/>
                <a:latin typeface="Comic Sans MS" pitchFamily="66" charset="0"/>
              </a:rPr>
              <a:t> </a:t>
            </a:r>
            <a:r>
              <a:rPr lang="en-US" sz="2000" dirty="0" err="1">
                <a:effectLst/>
                <a:latin typeface="Comic Sans MS" pitchFamily="66" charset="0"/>
              </a:rPr>
              <a:t>mulai</a:t>
            </a:r>
            <a:r>
              <a:rPr lang="en-US" sz="2000" dirty="0">
                <a:effectLst/>
                <a:latin typeface="Comic Sans MS" pitchFamily="66" charset="0"/>
              </a:rPr>
              <a:t> </a:t>
            </a:r>
            <a:r>
              <a:rPr lang="en-US" sz="2000" dirty="0" err="1">
                <a:effectLst/>
                <a:latin typeface="Comic Sans MS" pitchFamily="66" charset="0"/>
              </a:rPr>
              <a:t>berfungsi</a:t>
            </a:r>
            <a:r>
              <a:rPr lang="en-US" sz="2000" dirty="0">
                <a:effectLst/>
                <a:latin typeface="Comic Sans MS" pitchFamily="66" charset="0"/>
              </a:rPr>
              <a:t> </a:t>
            </a:r>
            <a:r>
              <a:rPr lang="en-US" sz="2000" dirty="0" err="1">
                <a:effectLst/>
                <a:latin typeface="Comic Sans MS" pitchFamily="66" charset="0"/>
              </a:rPr>
              <a:t>aktif</a:t>
            </a:r>
            <a:r>
              <a:rPr lang="en-US" sz="2000" dirty="0">
                <a:effectLst/>
                <a:latin typeface="Comic Sans MS" pitchFamily="66" charset="0"/>
              </a:rPr>
              <a:t> </a:t>
            </a:r>
            <a:r>
              <a:rPr lang="en-US" sz="2000" dirty="0" err="1">
                <a:effectLst/>
                <a:latin typeface="Comic Sans MS" pitchFamily="66" charset="0"/>
              </a:rPr>
              <a:t>dan</a:t>
            </a:r>
            <a:r>
              <a:rPr lang="en-US" sz="2000" dirty="0">
                <a:effectLst/>
                <a:latin typeface="Comic Sans MS" pitchFamily="66" charset="0"/>
              </a:rPr>
              <a:t> </a:t>
            </a:r>
            <a:r>
              <a:rPr lang="en-US" sz="2000" dirty="0" err="1">
                <a:effectLst/>
                <a:latin typeface="Comic Sans MS" pitchFamily="66" charset="0"/>
              </a:rPr>
              <a:t>tanda-tanda</a:t>
            </a:r>
            <a:r>
              <a:rPr lang="en-US" sz="2000" dirty="0">
                <a:effectLst/>
                <a:latin typeface="Comic Sans MS" pitchFamily="66" charset="0"/>
              </a:rPr>
              <a:t> </a:t>
            </a:r>
            <a:r>
              <a:rPr lang="en-US" sz="2000" dirty="0" err="1">
                <a:effectLst/>
                <a:latin typeface="Comic Sans MS" pitchFamily="66" charset="0"/>
              </a:rPr>
              <a:t>seksual</a:t>
            </a:r>
            <a:r>
              <a:rPr lang="en-US" sz="2000" dirty="0">
                <a:effectLst/>
                <a:latin typeface="Comic Sans MS" pitchFamily="66" charset="0"/>
              </a:rPr>
              <a:t> </a:t>
            </a:r>
            <a:r>
              <a:rPr lang="en-US" sz="2000" dirty="0" err="1">
                <a:effectLst/>
                <a:latin typeface="Comic Sans MS" pitchFamily="66" charset="0"/>
              </a:rPr>
              <a:t>berkembang</a:t>
            </a:r>
            <a:r>
              <a:rPr lang="en-US" sz="2000" dirty="0">
                <a:effectLst/>
                <a:latin typeface="Comic Sans MS" pitchFamily="66" charset="0"/>
              </a:rPr>
              <a:t> yang </a:t>
            </a:r>
            <a:r>
              <a:rPr lang="en-US" sz="2000" dirty="0" err="1">
                <a:effectLst/>
                <a:latin typeface="Comic Sans MS" pitchFamily="66" charset="0"/>
              </a:rPr>
              <a:t>berbeda</a:t>
            </a:r>
            <a:r>
              <a:rPr lang="en-US" sz="2000" dirty="0">
                <a:effectLst/>
                <a:latin typeface="Comic Sans MS" pitchFamily="66" charset="0"/>
              </a:rPr>
              <a:t> </a:t>
            </a:r>
            <a:r>
              <a:rPr lang="en-US" sz="2000" dirty="0" err="1">
                <a:effectLst/>
                <a:latin typeface="Comic Sans MS" pitchFamily="66" charset="0"/>
              </a:rPr>
              <a:t>antara</a:t>
            </a:r>
            <a:r>
              <a:rPr lang="en-US" sz="2000" dirty="0">
                <a:effectLst/>
                <a:latin typeface="Comic Sans MS" pitchFamily="66" charset="0"/>
              </a:rPr>
              <a:t> </a:t>
            </a:r>
            <a:r>
              <a:rPr lang="en-US" sz="2000" dirty="0" err="1">
                <a:effectLst/>
                <a:latin typeface="Comic Sans MS" pitchFamily="66" charset="0"/>
              </a:rPr>
              <a:t>wanita</a:t>
            </a:r>
            <a:r>
              <a:rPr lang="en-US" sz="2000" dirty="0">
                <a:effectLst/>
                <a:latin typeface="Comic Sans MS" pitchFamily="66" charset="0"/>
              </a:rPr>
              <a:t> </a:t>
            </a:r>
            <a:r>
              <a:rPr lang="en-US" sz="2000" dirty="0" err="1">
                <a:effectLst/>
                <a:latin typeface="Comic Sans MS" pitchFamily="66" charset="0"/>
              </a:rPr>
              <a:t>dan</a:t>
            </a:r>
            <a:r>
              <a:rPr lang="en-US" sz="2000" dirty="0">
                <a:effectLst/>
                <a:latin typeface="Comic Sans MS" pitchFamily="66" charset="0"/>
              </a:rPr>
              <a:t> </a:t>
            </a:r>
            <a:r>
              <a:rPr lang="en-US" sz="2000" dirty="0" err="1">
                <a:effectLst/>
                <a:latin typeface="Comic Sans MS" pitchFamily="66" charset="0"/>
              </a:rPr>
              <a:t>pria</a:t>
            </a:r>
            <a:endParaRPr lang="en-US" sz="2000" dirty="0">
              <a:effectLst/>
              <a:latin typeface="Comic Sans MS" pitchFamily="66" charset="0"/>
            </a:endParaRPr>
          </a:p>
          <a:p>
            <a:r>
              <a:rPr lang="en-US" sz="2400" dirty="0" err="1">
                <a:effectLst/>
                <a:latin typeface="Comic Sans MS" pitchFamily="66" charset="0"/>
              </a:rPr>
              <a:t>Proses</a:t>
            </a:r>
            <a:r>
              <a:rPr lang="en-US" sz="2400" dirty="0">
                <a:effectLst/>
                <a:latin typeface="Comic Sans MS" pitchFamily="66" charset="0"/>
              </a:rPr>
              <a:t> </a:t>
            </a:r>
            <a:r>
              <a:rPr lang="en-US" sz="2400" dirty="0" err="1">
                <a:effectLst/>
                <a:latin typeface="Comic Sans MS" pitchFamily="66" charset="0"/>
              </a:rPr>
              <a:t>perubahan</a:t>
            </a:r>
            <a:r>
              <a:rPr lang="en-US" sz="2400" dirty="0">
                <a:effectLst/>
                <a:latin typeface="Comic Sans MS" pitchFamily="66" charset="0"/>
              </a:rPr>
              <a:t> </a:t>
            </a:r>
            <a:r>
              <a:rPr lang="en-US" sz="2400" dirty="0" err="1">
                <a:effectLst/>
                <a:latin typeface="Comic Sans MS" pitchFamily="66" charset="0"/>
              </a:rPr>
              <a:t>fisik</a:t>
            </a:r>
            <a:r>
              <a:rPr lang="en-US" sz="2400" dirty="0">
                <a:effectLst/>
                <a:latin typeface="Comic Sans MS" pitchFamily="66" charset="0"/>
              </a:rPr>
              <a:t> </a:t>
            </a:r>
            <a:r>
              <a:rPr lang="en-US" sz="2400" dirty="0" err="1">
                <a:effectLst/>
                <a:latin typeface="Comic Sans MS" pitchFamily="66" charset="0"/>
              </a:rPr>
              <a:t>dari</a:t>
            </a:r>
            <a:r>
              <a:rPr lang="en-US" sz="2400" dirty="0">
                <a:effectLst/>
                <a:latin typeface="Comic Sans MS" pitchFamily="66" charset="0"/>
              </a:rPr>
              <a:t> </a:t>
            </a:r>
            <a:r>
              <a:rPr lang="en-US" sz="2400" dirty="0" err="1">
                <a:effectLst/>
                <a:latin typeface="Comic Sans MS" pitchFamily="66" charset="0"/>
              </a:rPr>
              <a:t>anak</a:t>
            </a:r>
            <a:r>
              <a:rPr lang="en-US" sz="2400" dirty="0">
                <a:effectLst/>
                <a:latin typeface="Comic Sans MS" pitchFamily="66" charset="0"/>
              </a:rPr>
              <a:t> </a:t>
            </a:r>
            <a:r>
              <a:rPr lang="en-US" sz="2400" dirty="0">
                <a:effectLst/>
                <a:latin typeface="Comic Sans MS" pitchFamily="66" charset="0"/>
                <a:sym typeface="Wingdings" pitchFamily="2" charset="2"/>
              </a:rPr>
              <a:t> </a:t>
            </a:r>
            <a:r>
              <a:rPr lang="en-US" sz="2400" dirty="0" err="1">
                <a:effectLst/>
                <a:latin typeface="Comic Sans MS" pitchFamily="66" charset="0"/>
                <a:sym typeface="Wingdings" pitchFamily="2" charset="2"/>
              </a:rPr>
              <a:t>dewasa</a:t>
            </a:r>
            <a:endParaRPr lang="en-US" sz="2000" dirty="0">
              <a:effectLst/>
              <a:latin typeface="Comic Sans MS" pitchFamily="66" charset="0"/>
            </a:endParaRPr>
          </a:p>
        </p:txBody>
      </p:sp>
      <p:sp>
        <p:nvSpPr>
          <p:cNvPr id="6" name="Slide Number Placeholder 5"/>
          <p:cNvSpPr>
            <a:spLocks noGrp="1"/>
          </p:cNvSpPr>
          <p:nvPr>
            <p:ph type="sldNum" sz="quarter" idx="12"/>
          </p:nvPr>
        </p:nvSpPr>
        <p:spPr/>
        <p:txBody>
          <a:bodyPr/>
          <a:lstStyle/>
          <a:p>
            <a:fld id="{2FA54E1F-FEDD-4011-8E67-DFFC4F0510F7}" type="slidenum">
              <a:rPr lang="en-US"/>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id-ID" dirty="0" smtClean="0"/>
              <a:t>WHO:</a:t>
            </a:r>
          </a:p>
          <a:p>
            <a:pPr lvl="1"/>
            <a:r>
              <a:rPr lang="id-ID" i="1" dirty="0" smtClean="0"/>
              <a:t>middle age</a:t>
            </a:r>
            <a:r>
              <a:rPr lang="id-ID" dirty="0" smtClean="0"/>
              <a:t>	:	usia 45-59 tahun</a:t>
            </a:r>
          </a:p>
          <a:p>
            <a:pPr lvl="1"/>
            <a:r>
              <a:rPr lang="id-ID" i="1" dirty="0" smtClean="0"/>
              <a:t>Elderly	</a:t>
            </a:r>
            <a:r>
              <a:rPr lang="id-ID" dirty="0" smtClean="0"/>
              <a:t>	:	usia 60-74 tahun</a:t>
            </a:r>
          </a:p>
          <a:p>
            <a:pPr lvl="1"/>
            <a:r>
              <a:rPr lang="id-ID" i="1" dirty="0" smtClean="0"/>
              <a:t>Old	</a:t>
            </a:r>
            <a:r>
              <a:rPr lang="id-ID" dirty="0" smtClean="0"/>
              <a:t>	:	usia 75-90 tahun</a:t>
            </a:r>
          </a:p>
          <a:p>
            <a:pPr lvl="1"/>
            <a:r>
              <a:rPr lang="id-ID" i="1" dirty="0" smtClean="0"/>
              <a:t>very old	</a:t>
            </a:r>
            <a:r>
              <a:rPr lang="id-ID" dirty="0" smtClean="0"/>
              <a:t>	:	usia di atas 90 tahun</a:t>
            </a:r>
          </a:p>
          <a:p>
            <a:r>
              <a:rPr lang="id-ID" dirty="0" smtClean="0"/>
              <a:t>Kem Kes (2006):</a:t>
            </a:r>
          </a:p>
          <a:p>
            <a:pPr lvl="1"/>
            <a:r>
              <a:rPr lang="id-ID" dirty="0" smtClean="0"/>
              <a:t>Virilitas (</a:t>
            </a:r>
            <a:r>
              <a:rPr lang="id-ID" i="1" dirty="0" smtClean="0"/>
              <a:t>prasenium</a:t>
            </a:r>
            <a:r>
              <a:rPr lang="id-ID" dirty="0" smtClean="0"/>
              <a:t>): usia 55-59 tahun</a:t>
            </a:r>
          </a:p>
          <a:p>
            <a:pPr lvl="2"/>
            <a:r>
              <a:rPr lang="id-ID" dirty="0" smtClean="0"/>
              <a:t>Masa persiapan usia lanjut yang menampakkan kematangan jiwa.</a:t>
            </a:r>
          </a:p>
          <a:p>
            <a:pPr lvl="1"/>
            <a:r>
              <a:rPr lang="id-ID" dirty="0" smtClean="0"/>
              <a:t>Usia lanjut dini (</a:t>
            </a:r>
            <a:r>
              <a:rPr lang="id-ID" i="1" dirty="0" smtClean="0"/>
              <a:t>senescen</a:t>
            </a:r>
            <a:r>
              <a:rPr lang="id-ID" dirty="0" smtClean="0"/>
              <a:t>): usia 60-64 tahun</a:t>
            </a:r>
          </a:p>
          <a:p>
            <a:pPr lvl="2"/>
            <a:r>
              <a:rPr lang="id-ID" dirty="0" smtClean="0"/>
              <a:t>Kelompok yang mulai memasuki masa usia lanjut dini.</a:t>
            </a:r>
          </a:p>
          <a:p>
            <a:pPr lvl="1"/>
            <a:r>
              <a:rPr lang="id-ID" dirty="0" smtClean="0"/>
              <a:t>Lansia berisiko tinggi: usia di atas 65 tahun</a:t>
            </a:r>
          </a:p>
          <a:p>
            <a:pPr lvl="2"/>
            <a:r>
              <a:rPr lang="id-ID" dirty="0" smtClean="0"/>
              <a:t>Kelompok lansia yang memiliki risiko tinggi untuk menderita berbagai penyakit degeneratif.</a:t>
            </a:r>
          </a:p>
          <a:p>
            <a:endParaRPr lang="id-ID" dirty="0"/>
          </a:p>
        </p:txBody>
      </p:sp>
      <p:sp>
        <p:nvSpPr>
          <p:cNvPr id="2" name="Title 1"/>
          <p:cNvSpPr>
            <a:spLocks noGrp="1"/>
          </p:cNvSpPr>
          <p:nvPr>
            <p:ph type="title"/>
          </p:nvPr>
        </p:nvSpPr>
        <p:spPr/>
        <p:txBody>
          <a:bodyPr/>
          <a:lstStyle/>
          <a:p>
            <a:r>
              <a:rPr lang="id-ID" dirty="0" smtClean="0"/>
              <a:t>Batasan Umur Lansia</a:t>
            </a:r>
            <a:endParaRPr lang="id-ID"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76834"/>
          </a:xfrm>
        </p:spPr>
        <p:txBody>
          <a:bodyPr>
            <a:normAutofit/>
          </a:bodyPr>
          <a:lstStyle/>
          <a:p>
            <a:r>
              <a:rPr lang="id-ID" sz="2200" dirty="0" smtClean="0"/>
              <a:t>Tiga dasar fundamental yang digunakan untuk menyusun berbagai teori tentang penuaan, yaitu:</a:t>
            </a:r>
          </a:p>
          <a:p>
            <a:pPr lvl="1"/>
            <a:r>
              <a:rPr lang="id-ID" sz="2000" dirty="0" smtClean="0"/>
              <a:t>terdapat pola penuaan yang sama pada hampir semua spesies mamalia.</a:t>
            </a:r>
          </a:p>
          <a:p>
            <a:pPr lvl="1"/>
            <a:r>
              <a:rPr lang="id-ID" sz="2000" dirty="0" smtClean="0"/>
              <a:t>laju penuaan ditentukan oleh gen yang sangat bervariasi pada setiap spesies.</a:t>
            </a:r>
          </a:p>
          <a:p>
            <a:pPr lvl="1"/>
            <a:r>
              <a:rPr lang="id-ID" sz="2000" dirty="0" smtClean="0"/>
              <a:t>laju penuaan dapat diperlambat, namun tidak dapat dihindari atau dicegah.</a:t>
            </a:r>
          </a:p>
          <a:p>
            <a:endParaRPr lang="id-ID" dirty="0"/>
          </a:p>
        </p:txBody>
      </p:sp>
      <p:sp>
        <p:nvSpPr>
          <p:cNvPr id="2" name="Title 1"/>
          <p:cNvSpPr>
            <a:spLocks noGrp="1"/>
          </p:cNvSpPr>
          <p:nvPr>
            <p:ph type="title"/>
          </p:nvPr>
        </p:nvSpPr>
        <p:spPr/>
        <p:txBody>
          <a:bodyPr/>
          <a:lstStyle/>
          <a:p>
            <a:endParaRPr lang="id-ID"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2400" b="1" dirty="0" smtClean="0"/>
              <a:t>Teori Hayflick tentang Replikasi Sel yang Terbatas</a:t>
            </a:r>
          </a:p>
          <a:p>
            <a:pPr lvl="1"/>
            <a:r>
              <a:rPr lang="id-ID" sz="2000" dirty="0" smtClean="0"/>
              <a:t>Semua sel mengandung kode genetik yang mengarahkan mereka untuk membelah diri sekian banyak kali selama rentang hidup sel tersebut. </a:t>
            </a:r>
          </a:p>
          <a:p>
            <a:pPr lvl="1"/>
            <a:r>
              <a:rPr lang="id-ID" sz="2000" dirty="0" smtClean="0"/>
              <a:t>Setelah sel-sel tersebut membelah diri sesuai dengan batasan yang telah diprogram, sel tersebut akan mati. </a:t>
            </a:r>
          </a:p>
          <a:p>
            <a:pPr lvl="1"/>
            <a:endParaRPr lang="id-ID" sz="2000" dirty="0" smtClean="0"/>
          </a:p>
          <a:p>
            <a:r>
              <a:rPr lang="id-ID" sz="2200" dirty="0" smtClean="0"/>
              <a:t>Hayflick mengkalkulasikan potensi rentang hidup manusia berkisar antara 110 sampai 120 tahun</a:t>
            </a:r>
          </a:p>
          <a:p>
            <a:pPr lvl="1"/>
            <a:r>
              <a:rPr lang="id-ID" sz="1800" dirty="0" smtClean="0"/>
              <a:t>Teori Hayflick menjadi sukar untuk dibuktikan pada manusia karena kebanyakan dari kita meninggal sudah terlebih dahulu meninggal akibat penyakit kronis yang terkait dengan umur ketimbang meninggal akibat umur tua itu sendiri.</a:t>
            </a:r>
          </a:p>
          <a:p>
            <a:endParaRPr lang="id-ID" dirty="0" smtClean="0"/>
          </a:p>
          <a:p>
            <a:endParaRPr lang="id-ID" dirty="0"/>
          </a:p>
        </p:txBody>
      </p:sp>
      <p:sp>
        <p:nvSpPr>
          <p:cNvPr id="2" name="Title 1"/>
          <p:cNvSpPr>
            <a:spLocks noGrp="1"/>
          </p:cNvSpPr>
          <p:nvPr>
            <p:ph type="title"/>
          </p:nvPr>
        </p:nvSpPr>
        <p:spPr/>
        <p:txBody>
          <a:bodyPr/>
          <a:lstStyle/>
          <a:p>
            <a:endParaRPr lang="id-ID"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id-ID" sz="3000" b="1" dirty="0" smtClean="0"/>
              <a:t>Teori Jam Molekuler</a:t>
            </a:r>
            <a:endParaRPr lang="id-ID" dirty="0" smtClean="0"/>
          </a:p>
          <a:p>
            <a:pPr lvl="1"/>
            <a:r>
              <a:rPr lang="id-ID" dirty="0" smtClean="0"/>
              <a:t>Telomer di ujung dari kromosom menjadi sedikit lebih pendek setiap kali setelah sel melakukan pembelahan. </a:t>
            </a:r>
          </a:p>
          <a:p>
            <a:pPr lvl="1"/>
            <a:endParaRPr lang="id-ID" dirty="0" smtClean="0"/>
          </a:p>
          <a:p>
            <a:pPr lvl="1"/>
            <a:r>
              <a:rPr lang="id-ID" dirty="0" smtClean="0"/>
              <a:t>Pada akhirnya hilangnya telomer menghentikan kemampuan kromosom untuk membelah dan kromosom tersebut menjadi tua/senesens (tidak berfungsi lagi). </a:t>
            </a:r>
          </a:p>
          <a:p>
            <a:pPr lvl="1"/>
            <a:endParaRPr lang="id-ID" dirty="0" smtClean="0"/>
          </a:p>
          <a:p>
            <a:pPr lvl="1"/>
            <a:r>
              <a:rPr lang="id-ID" dirty="0" smtClean="0"/>
              <a:t>Hilangnya kemampuan kromosom untuk membelah diri </a:t>
            </a:r>
          </a:p>
          <a:p>
            <a:pPr lvl="2"/>
            <a:r>
              <a:rPr lang="id-ID" dirty="0" smtClean="0"/>
              <a:t>tanda terjadinya penuaan karena itu artinya sel baru tidak lagi dapat dihasilkan dan fungsi dari sel yang masih ada akan menurun seiring dengan berjalannya waktu. </a:t>
            </a:r>
            <a:endParaRPr lang="id-ID" sz="1600" dirty="0"/>
          </a:p>
        </p:txBody>
      </p:sp>
      <p:sp>
        <p:nvSpPr>
          <p:cNvPr id="2" name="Title 1"/>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id-ID"/>
          </a:p>
        </p:txBody>
      </p:sp>
      <p:sp>
        <p:nvSpPr>
          <p:cNvPr id="3" name="Title 2"/>
          <p:cNvSpPr>
            <a:spLocks noGrp="1"/>
          </p:cNvSpPr>
          <p:nvPr>
            <p:ph type="title"/>
          </p:nvPr>
        </p:nvSpPr>
        <p:spPr/>
        <p:txBody>
          <a:bodyPr/>
          <a:lstStyle/>
          <a:p>
            <a:endParaRPr lang="id-ID"/>
          </a:p>
        </p:txBody>
      </p:sp>
      <p:pic>
        <p:nvPicPr>
          <p:cNvPr id="3074" name="Picture 2"/>
          <p:cNvPicPr>
            <a:picLocks noChangeAspect="1" noChangeArrowheads="1"/>
          </p:cNvPicPr>
          <p:nvPr/>
        </p:nvPicPr>
        <p:blipFill>
          <a:blip r:embed="rId2"/>
          <a:srcRect/>
          <a:stretch>
            <a:fillRect/>
          </a:stretch>
        </p:blipFill>
        <p:spPr bwMode="auto">
          <a:xfrm>
            <a:off x="2000232" y="214290"/>
            <a:ext cx="5429288" cy="64049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4976834"/>
          </a:xfrm>
        </p:spPr>
        <p:txBody>
          <a:bodyPr>
            <a:normAutofit/>
          </a:bodyPr>
          <a:lstStyle/>
          <a:p>
            <a:r>
              <a:rPr lang="id-ID" sz="2800" dirty="0" smtClean="0"/>
              <a:t>Sesuatu akan mengalami kerusakan seiring dengan pemakaian. </a:t>
            </a:r>
          </a:p>
          <a:p>
            <a:pPr lvl="1"/>
            <a:r>
              <a:rPr lang="id-ID" sz="2400" dirty="0" smtClean="0"/>
              <a:t>Kesalahan dalam replikasi sel atau penumpukan kerusakan akibat produk dari proses biologis pada akhirnya dapat menghancurkan suatu organisme. </a:t>
            </a:r>
          </a:p>
          <a:p>
            <a:pPr lvl="1"/>
            <a:r>
              <a:rPr lang="id-ID" sz="2400" dirty="0" smtClean="0"/>
              <a:t>Sitotoksisitas (keracunan sel) dapat terjadi saat komponen sel yang telah rusak terakumulasi dan menjadi bersifat racun bagi sel yang sehat </a:t>
            </a:r>
          </a:p>
          <a:p>
            <a:pPr lvl="2"/>
            <a:r>
              <a:rPr lang="id-ID" sz="2000" dirty="0" smtClean="0"/>
              <a:t>penumpukan dari sel rusak dan limbah akibat proses biologis mengarahkan terjadinya proses penuaan. </a:t>
            </a:r>
          </a:p>
        </p:txBody>
      </p:sp>
      <p:sp>
        <p:nvSpPr>
          <p:cNvPr id="2" name="Title 1"/>
          <p:cNvSpPr>
            <a:spLocks noGrp="1"/>
          </p:cNvSpPr>
          <p:nvPr>
            <p:ph type="title"/>
          </p:nvPr>
        </p:nvSpPr>
        <p:spPr/>
        <p:txBody>
          <a:bodyPr>
            <a:normAutofit/>
          </a:bodyPr>
          <a:lstStyle/>
          <a:p>
            <a:pPr lvl="0"/>
            <a:r>
              <a:rPr lang="id-ID" b="1" dirty="0" smtClean="0"/>
              <a:t>Teori “Aus-Rusak”</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id-ID" sz="2400" b="1" dirty="0" smtClean="0"/>
              <a:t>Teori Stres Oksidatif</a:t>
            </a:r>
            <a:endParaRPr lang="id-ID" sz="2400" dirty="0" smtClean="0"/>
          </a:p>
          <a:p>
            <a:pPr lvl="1"/>
            <a:r>
              <a:rPr lang="id-ID" sz="2000" dirty="0" smtClean="0"/>
              <a:t>Salah satu penyebab dari penuaan diduga akibat dari stres oksidatif selama proses dihasilkannya senyawa oksigen yang reaktif/tidak stabil.  </a:t>
            </a:r>
          </a:p>
          <a:p>
            <a:pPr lvl="1"/>
            <a:r>
              <a:rPr lang="id-ID" sz="2000" dirty="0" smtClean="0"/>
              <a:t>Oksigen yang tidak stabil yang secara alamiah memang terbentuk selama proses metabolisme (contoh: radikal hidroksil) juga dapat merusak sel </a:t>
            </a:r>
          </a:p>
          <a:p>
            <a:pPr lvl="2"/>
            <a:r>
              <a:rPr lang="id-ID" sz="1800" dirty="0" smtClean="0"/>
              <a:t>menginisiasi reaksi yang memecah membran sel </a:t>
            </a:r>
          </a:p>
          <a:p>
            <a:pPr lvl="2"/>
            <a:r>
              <a:rPr lang="id-ID" sz="1800" dirty="0" smtClean="0"/>
              <a:t>memodifikasi proses metabolisme normal yang melindungi orang dari penyakit. </a:t>
            </a:r>
          </a:p>
          <a:p>
            <a:pPr lvl="1"/>
            <a:r>
              <a:rPr lang="id-ID" sz="2200" dirty="0" smtClean="0"/>
              <a:t>Tipe kematian sel akibat radikal bebas.</a:t>
            </a:r>
          </a:p>
          <a:p>
            <a:pPr lvl="2"/>
            <a:r>
              <a:rPr lang="id-ID" sz="1800" dirty="0" smtClean="0"/>
              <a:t>Necrosis </a:t>
            </a:r>
            <a:r>
              <a:rPr lang="id-ID" sz="1800" dirty="0" smtClean="0">
                <a:sym typeface="Wingdings" pitchFamily="2" charset="2"/>
              </a:rPr>
              <a:t> kejadian patologis  yg berkaitan dengan  penghentian fungsi sintesis.</a:t>
            </a:r>
          </a:p>
          <a:p>
            <a:pPr lvl="2"/>
            <a:r>
              <a:rPr lang="id-ID" sz="1800" dirty="0" smtClean="0">
                <a:sym typeface="Wingdings" pitchFamily="2" charset="2"/>
              </a:rPr>
              <a:t>Apoptosis  kematian sel yang terprogram  </a:t>
            </a:r>
          </a:p>
          <a:p>
            <a:endParaRPr lang="id-ID" dirty="0"/>
          </a:p>
        </p:txBody>
      </p:sp>
      <p:sp>
        <p:nvSpPr>
          <p:cNvPr id="4" name="Title 3"/>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sz="3000" b="1" dirty="0" smtClean="0"/>
              <a:t>Teori Kelajuan Hidup</a:t>
            </a:r>
            <a:endParaRPr lang="id-ID" dirty="0" smtClean="0"/>
          </a:p>
          <a:p>
            <a:pPr lvl="1"/>
            <a:r>
              <a:rPr lang="id-ID" sz="2000" dirty="0" smtClean="0"/>
              <a:t>Hidup yang lebih “cepat’ akan berakibat pada proses penuaan yang lebih cepat. </a:t>
            </a:r>
          </a:p>
          <a:p>
            <a:pPr lvl="1"/>
            <a:r>
              <a:rPr lang="id-ID" sz="2000" dirty="0" smtClean="0"/>
              <a:t>Sebagai contoh, laju metabolik dan energi ekspenditur yang tinggi mengarahkan pada terjadinya proses penggantian seluruh jaringan tubuh secara lebih cepat. </a:t>
            </a:r>
          </a:p>
          <a:p>
            <a:pPr lvl="1"/>
            <a:r>
              <a:rPr lang="id-ID" sz="2000" dirty="0" smtClean="0"/>
              <a:t>Secara teori, ritme hidup yang cepat akan memperpendek rentang hidup dan sebaliknya hidup secara lebih lambat akan mengarahkan pada umur yang lebih panjang. </a:t>
            </a:r>
          </a:p>
          <a:p>
            <a:pPr lvl="1"/>
            <a:r>
              <a:rPr lang="id-ID" sz="2000" dirty="0" smtClean="0"/>
              <a:t>Kelajuan penuaan secara umum berkorelasi dengan kelajuan perkembangan. </a:t>
            </a:r>
          </a:p>
          <a:p>
            <a:pPr lvl="1"/>
            <a:endParaRPr lang="id-ID" sz="2000" dirty="0"/>
          </a:p>
        </p:txBody>
      </p:sp>
      <p:sp>
        <p:nvSpPr>
          <p:cNvPr id="2" name="Title 1"/>
          <p:cNvSpPr>
            <a:spLocks noGrp="1"/>
          </p:cNvSpPr>
          <p:nvPr>
            <p:ph type="title"/>
          </p:nvPr>
        </p:nvSpPr>
        <p:spPr/>
        <p:txBody>
          <a:bodyPr/>
          <a:lstStyle/>
          <a:p>
            <a:endParaRPr lang="id-ID"/>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57158" y="285728"/>
            <a:ext cx="8229600" cy="317478"/>
          </a:xfrm>
        </p:spPr>
        <p:txBody>
          <a:bodyPr/>
          <a:lstStyle/>
          <a:p>
            <a:r>
              <a:rPr lang="id-ID" sz="4000" dirty="0" smtClean="0">
                <a:latin typeface="Comic Sans MS" pitchFamily="66" charset="0"/>
              </a:rPr>
              <a:t>Perubahan Fisiologis</a:t>
            </a:r>
            <a:endParaRPr lang="en-US" sz="4000" dirty="0">
              <a:latin typeface="Comic Sans MS" pitchFamily="66" charset="0"/>
            </a:endParaRPr>
          </a:p>
        </p:txBody>
      </p:sp>
      <p:sp>
        <p:nvSpPr>
          <p:cNvPr id="35843" name="Rectangle 3"/>
          <p:cNvSpPr>
            <a:spLocks noGrp="1" noChangeArrowheads="1"/>
          </p:cNvSpPr>
          <p:nvPr>
            <p:ph idx="1"/>
          </p:nvPr>
        </p:nvSpPr>
        <p:spPr>
          <a:xfrm>
            <a:off x="285720" y="1285860"/>
            <a:ext cx="8686800" cy="4929222"/>
          </a:xfrm>
        </p:spPr>
        <p:txBody>
          <a:bodyPr/>
          <a:lstStyle/>
          <a:p>
            <a:r>
              <a:rPr lang="en-US" sz="2400" dirty="0" err="1" smtClean="0">
                <a:latin typeface="Comic Sans MS" pitchFamily="66" charset="0"/>
              </a:rPr>
              <a:t>Kehilangan</a:t>
            </a:r>
            <a:r>
              <a:rPr lang="en-US" sz="2400" dirty="0" smtClean="0">
                <a:latin typeface="Comic Sans MS" pitchFamily="66" charset="0"/>
              </a:rPr>
              <a:t> </a:t>
            </a:r>
            <a:r>
              <a:rPr lang="en-US" sz="2400" dirty="0" err="1">
                <a:latin typeface="Comic Sans MS" pitchFamily="66" charset="0"/>
              </a:rPr>
              <a:t>massa</a:t>
            </a:r>
            <a:r>
              <a:rPr lang="en-US" sz="2400" dirty="0">
                <a:latin typeface="Comic Sans MS" pitchFamily="66" charset="0"/>
              </a:rPr>
              <a:t> </a:t>
            </a:r>
            <a:r>
              <a:rPr lang="en-US" sz="2400" dirty="0" err="1">
                <a:latin typeface="Comic Sans MS" pitchFamily="66" charset="0"/>
              </a:rPr>
              <a:t>otot</a:t>
            </a:r>
            <a:endParaRPr lang="en-US" sz="2400" dirty="0">
              <a:latin typeface="Comic Sans MS" pitchFamily="66" charset="0"/>
            </a:endParaRPr>
          </a:p>
          <a:p>
            <a:pPr lvl="1"/>
            <a:r>
              <a:rPr lang="en-US" sz="2000" dirty="0">
                <a:latin typeface="Comic Sans MS" pitchFamily="66" charset="0"/>
              </a:rPr>
              <a:t>OR </a:t>
            </a:r>
            <a:r>
              <a:rPr lang="en-US" sz="2000" dirty="0" err="1">
                <a:latin typeface="Comic Sans MS" pitchFamily="66" charset="0"/>
              </a:rPr>
              <a:t>rutin</a:t>
            </a:r>
            <a:r>
              <a:rPr lang="en-US" sz="2000" dirty="0">
                <a:latin typeface="Comic Sans MS" pitchFamily="66" charset="0"/>
              </a:rPr>
              <a:t> </a:t>
            </a:r>
            <a:r>
              <a:rPr lang="en-US" sz="2000" dirty="0" err="1">
                <a:latin typeface="Comic Sans MS" pitchFamily="66" charset="0"/>
              </a:rPr>
              <a:t>dapat</a:t>
            </a:r>
            <a:r>
              <a:rPr lang="en-US" sz="2000" dirty="0">
                <a:latin typeface="Comic Sans MS" pitchFamily="66" charset="0"/>
              </a:rPr>
              <a:t> </a:t>
            </a:r>
            <a:r>
              <a:rPr lang="en-US" sz="2000" dirty="0" err="1">
                <a:latin typeface="Comic Sans MS" pitchFamily="66" charset="0"/>
              </a:rPr>
              <a:t>meningkatkan</a:t>
            </a:r>
            <a:r>
              <a:rPr lang="en-US" sz="2000" dirty="0">
                <a:latin typeface="Comic Sans MS" pitchFamily="66" charset="0"/>
              </a:rPr>
              <a:t> </a:t>
            </a:r>
            <a:r>
              <a:rPr lang="en-US" sz="2000" dirty="0" err="1">
                <a:latin typeface="Comic Sans MS" pitchFamily="66" charset="0"/>
              </a:rPr>
              <a:t>ukuran</a:t>
            </a:r>
            <a:r>
              <a:rPr lang="en-US" sz="2000" dirty="0">
                <a:latin typeface="Comic Sans MS" pitchFamily="66" charset="0"/>
              </a:rPr>
              <a:t> </a:t>
            </a:r>
            <a:r>
              <a:rPr lang="en-US" sz="2000" dirty="0" err="1">
                <a:latin typeface="Comic Sans MS" pitchFamily="66" charset="0"/>
              </a:rPr>
              <a:t>dan</a:t>
            </a:r>
            <a:r>
              <a:rPr lang="en-US" sz="2000" dirty="0">
                <a:latin typeface="Comic Sans MS" pitchFamily="66" charset="0"/>
              </a:rPr>
              <a:t> </a:t>
            </a:r>
            <a:r>
              <a:rPr lang="en-US" sz="2000" dirty="0" err="1">
                <a:latin typeface="Comic Sans MS" pitchFamily="66" charset="0"/>
              </a:rPr>
              <a:t>kekuatan</a:t>
            </a:r>
            <a:r>
              <a:rPr lang="en-US" sz="2000" dirty="0">
                <a:latin typeface="Comic Sans MS" pitchFamily="66" charset="0"/>
              </a:rPr>
              <a:t> </a:t>
            </a:r>
            <a:r>
              <a:rPr lang="en-US" sz="2000" dirty="0" err="1" smtClean="0">
                <a:latin typeface="Comic Sans MS" pitchFamily="66" charset="0"/>
              </a:rPr>
              <a:t>otot</a:t>
            </a:r>
            <a:endParaRPr lang="id-ID" sz="2000" dirty="0" smtClean="0">
              <a:latin typeface="Comic Sans MS" pitchFamily="66" charset="0"/>
            </a:endParaRPr>
          </a:p>
          <a:p>
            <a:pPr>
              <a:lnSpc>
                <a:spcPct val="95000"/>
              </a:lnSpc>
            </a:pPr>
            <a:r>
              <a:rPr lang="en-US" sz="2400" dirty="0" err="1" smtClean="0"/>
              <a:t>Perubahan</a:t>
            </a:r>
            <a:r>
              <a:rPr lang="en-US" sz="2400" dirty="0" smtClean="0"/>
              <a:t> </a:t>
            </a:r>
            <a:r>
              <a:rPr lang="en-US" sz="2400" dirty="0" err="1" smtClean="0"/>
              <a:t>sistem</a:t>
            </a:r>
            <a:r>
              <a:rPr lang="en-US" sz="2400" dirty="0" smtClean="0"/>
              <a:t> </a:t>
            </a:r>
            <a:r>
              <a:rPr lang="en-US" sz="2400" dirty="0" err="1" smtClean="0"/>
              <a:t>pembuluh</a:t>
            </a:r>
            <a:r>
              <a:rPr lang="en-US" sz="2400" dirty="0" smtClean="0"/>
              <a:t> </a:t>
            </a:r>
            <a:r>
              <a:rPr lang="en-US" sz="2400" dirty="0" err="1" smtClean="0"/>
              <a:t>darah</a:t>
            </a:r>
            <a:endParaRPr lang="en-US" sz="2400" dirty="0" smtClean="0"/>
          </a:p>
          <a:p>
            <a:pPr lvl="1">
              <a:lnSpc>
                <a:spcPct val="95000"/>
              </a:lnSpc>
            </a:pPr>
            <a:r>
              <a:rPr lang="id-ID" sz="2000" dirty="0" smtClean="0"/>
              <a:t>Tidak lg elastis </a:t>
            </a:r>
            <a:r>
              <a:rPr lang="id-ID" sz="2000" dirty="0" smtClean="0">
                <a:sym typeface="Wingdings" pitchFamily="2" charset="2"/>
              </a:rPr>
              <a:t> rentan terkena PJK</a:t>
            </a:r>
            <a:endParaRPr lang="en-US" sz="2000" dirty="0" smtClean="0"/>
          </a:p>
          <a:p>
            <a:pPr>
              <a:lnSpc>
                <a:spcPct val="95000"/>
              </a:lnSpc>
            </a:pPr>
            <a:r>
              <a:rPr lang="en-US" sz="2400" dirty="0" err="1" smtClean="0"/>
              <a:t>Kemunduran</a:t>
            </a:r>
            <a:r>
              <a:rPr lang="en-US" sz="2400" dirty="0" smtClean="0"/>
              <a:t> </a:t>
            </a:r>
            <a:r>
              <a:rPr lang="en-US" sz="2400" dirty="0" err="1" smtClean="0"/>
              <a:t>penglihatan</a:t>
            </a:r>
            <a:endParaRPr lang="en-US" sz="2400" dirty="0" smtClean="0"/>
          </a:p>
          <a:p>
            <a:pPr lvl="1">
              <a:lnSpc>
                <a:spcPct val="95000"/>
              </a:lnSpc>
            </a:pPr>
            <a:r>
              <a:rPr lang="en-US" sz="2000" dirty="0" err="1" smtClean="0"/>
              <a:t>Umumnya</a:t>
            </a:r>
            <a:r>
              <a:rPr lang="en-US" sz="2000" dirty="0" smtClean="0"/>
              <a:t> </a:t>
            </a:r>
            <a:r>
              <a:rPr lang="en-US" sz="2000" dirty="0" err="1" smtClean="0"/>
              <a:t>karena</a:t>
            </a:r>
            <a:r>
              <a:rPr lang="en-US" sz="2000" dirty="0" smtClean="0"/>
              <a:t> </a:t>
            </a:r>
            <a:r>
              <a:rPr lang="en-US" sz="2000" dirty="0" err="1" smtClean="0"/>
              <a:t>katarak</a:t>
            </a:r>
            <a:endParaRPr lang="en-US" sz="2000" dirty="0" smtClean="0"/>
          </a:p>
          <a:p>
            <a:pPr>
              <a:lnSpc>
                <a:spcPct val="95000"/>
              </a:lnSpc>
            </a:pPr>
            <a:r>
              <a:rPr lang="en-US" sz="2400" dirty="0" err="1" smtClean="0"/>
              <a:t>Kemunduran</a:t>
            </a:r>
            <a:r>
              <a:rPr lang="en-US" sz="2400" dirty="0" smtClean="0"/>
              <a:t> </a:t>
            </a:r>
            <a:r>
              <a:rPr lang="en-US" sz="2400" dirty="0" err="1" smtClean="0"/>
              <a:t>sistem</a:t>
            </a:r>
            <a:r>
              <a:rPr lang="en-US" sz="2400" dirty="0" smtClean="0"/>
              <a:t> </a:t>
            </a:r>
            <a:r>
              <a:rPr lang="en-US" sz="2400" dirty="0" err="1" smtClean="0"/>
              <a:t>kekebalan</a:t>
            </a:r>
            <a:endParaRPr lang="en-US" sz="2400" dirty="0" smtClean="0"/>
          </a:p>
          <a:p>
            <a:r>
              <a:rPr lang="en-US" sz="2400" dirty="0" err="1" smtClean="0">
                <a:latin typeface="Comic Sans MS" pitchFamily="66" charset="0"/>
              </a:rPr>
              <a:t>Kerusakan</a:t>
            </a:r>
            <a:r>
              <a:rPr lang="en-US" sz="2400" dirty="0" smtClean="0">
                <a:latin typeface="Comic Sans MS" pitchFamily="66" charset="0"/>
              </a:rPr>
              <a:t> </a:t>
            </a:r>
            <a:r>
              <a:rPr lang="en-US" sz="2400" dirty="0" err="1" smtClean="0">
                <a:latin typeface="Comic Sans MS" pitchFamily="66" charset="0"/>
              </a:rPr>
              <a:t>massa</a:t>
            </a:r>
            <a:r>
              <a:rPr lang="en-US" sz="2400" dirty="0" smtClean="0">
                <a:latin typeface="Comic Sans MS" pitchFamily="66" charset="0"/>
              </a:rPr>
              <a:t> </a:t>
            </a:r>
            <a:r>
              <a:rPr lang="en-US" sz="2400" dirty="0" err="1" smtClean="0">
                <a:latin typeface="Comic Sans MS" pitchFamily="66" charset="0"/>
              </a:rPr>
              <a:t>tulang</a:t>
            </a:r>
            <a:endParaRPr lang="en-US" sz="2400" dirty="0" smtClean="0">
              <a:latin typeface="Comic Sans MS" pitchFamily="66" charset="0"/>
            </a:endParaRPr>
          </a:p>
          <a:p>
            <a:pPr lvl="1"/>
            <a:r>
              <a:rPr lang="en-US" sz="2000" dirty="0" err="1" smtClean="0">
                <a:latin typeface="Comic Sans MS" pitchFamily="66" charset="0"/>
              </a:rPr>
              <a:t>Risiko</a:t>
            </a:r>
            <a:r>
              <a:rPr lang="en-US" sz="2000" dirty="0" smtClean="0">
                <a:latin typeface="Comic Sans MS" pitchFamily="66" charset="0"/>
              </a:rPr>
              <a:t> osteoporosis (</a:t>
            </a:r>
            <a:r>
              <a:rPr lang="en-US" sz="2000" dirty="0" err="1" smtClean="0">
                <a:latin typeface="Comic Sans MS" pitchFamily="66" charset="0"/>
              </a:rPr>
              <a:t>wanita</a:t>
            </a:r>
            <a:r>
              <a:rPr lang="en-US" sz="2000" dirty="0" smtClean="0">
                <a:latin typeface="Comic Sans MS" pitchFamily="66" charset="0"/>
              </a:rPr>
              <a:t> 8x </a:t>
            </a:r>
            <a:r>
              <a:rPr lang="en-US" sz="2000" dirty="0" err="1" smtClean="0">
                <a:latin typeface="Comic Sans MS" pitchFamily="66" charset="0"/>
              </a:rPr>
              <a:t>dibanding</a:t>
            </a:r>
            <a:r>
              <a:rPr lang="en-US" sz="2000" dirty="0" smtClean="0">
                <a:latin typeface="Comic Sans MS" pitchFamily="66" charset="0"/>
              </a:rPr>
              <a:t> </a:t>
            </a:r>
            <a:r>
              <a:rPr lang="en-US" sz="2000" dirty="0" err="1" smtClean="0">
                <a:latin typeface="Comic Sans MS" pitchFamily="66" charset="0"/>
              </a:rPr>
              <a:t>pria</a:t>
            </a:r>
            <a:r>
              <a:rPr lang="en-US" sz="2000" dirty="0" smtClean="0">
                <a:latin typeface="Comic Sans MS" pitchFamily="66" charset="0"/>
              </a:rPr>
              <a:t>)</a:t>
            </a:r>
          </a:p>
          <a:p>
            <a:pPr lvl="1"/>
            <a:r>
              <a:rPr lang="en-US" sz="2000" dirty="0" err="1" smtClean="0">
                <a:latin typeface="Comic Sans MS" pitchFamily="66" charset="0"/>
              </a:rPr>
              <a:t>Perlu</a:t>
            </a:r>
            <a:r>
              <a:rPr lang="en-US" sz="2000" dirty="0" smtClean="0">
                <a:latin typeface="Comic Sans MS" pitchFamily="66" charset="0"/>
              </a:rPr>
              <a:t> </a:t>
            </a:r>
            <a:r>
              <a:rPr lang="en-US" sz="2000" dirty="0" err="1">
                <a:latin typeface="Comic Sans MS" pitchFamily="66" charset="0"/>
              </a:rPr>
              <a:t>konsumsi</a:t>
            </a:r>
            <a:r>
              <a:rPr lang="en-US" sz="2000" dirty="0">
                <a:latin typeface="Comic Sans MS" pitchFamily="66" charset="0"/>
              </a:rPr>
              <a:t> Ca yang </a:t>
            </a:r>
            <a:r>
              <a:rPr lang="en-US" sz="2000" dirty="0" err="1">
                <a:latin typeface="Comic Sans MS" pitchFamily="66" charset="0"/>
              </a:rPr>
              <a:t>cukup</a:t>
            </a:r>
            <a:r>
              <a:rPr lang="en-US" sz="2000" dirty="0">
                <a:latin typeface="Comic Sans MS" pitchFamily="66" charset="0"/>
              </a:rPr>
              <a:t> </a:t>
            </a:r>
            <a:r>
              <a:rPr lang="en-US" sz="2000" dirty="0" err="1">
                <a:latin typeface="Comic Sans MS" pitchFamily="66" charset="0"/>
              </a:rPr>
              <a:t>selama</a:t>
            </a:r>
            <a:r>
              <a:rPr lang="en-US" sz="2000" dirty="0">
                <a:latin typeface="Comic Sans MS" pitchFamily="66" charset="0"/>
              </a:rPr>
              <a:t> </a:t>
            </a:r>
            <a:r>
              <a:rPr lang="en-US" sz="2000" dirty="0" err="1">
                <a:latin typeface="Comic Sans MS" pitchFamily="66" charset="0"/>
              </a:rPr>
              <a:t>massa</a:t>
            </a:r>
            <a:r>
              <a:rPr lang="en-US" sz="2000" dirty="0">
                <a:latin typeface="Comic Sans MS" pitchFamily="66" charset="0"/>
              </a:rPr>
              <a:t> </a:t>
            </a:r>
            <a:r>
              <a:rPr lang="en-US" sz="2000" dirty="0" err="1">
                <a:latin typeface="Comic Sans MS" pitchFamily="66" charset="0"/>
              </a:rPr>
              <a:t>pembentukan</a:t>
            </a:r>
            <a:r>
              <a:rPr lang="en-US" sz="2000" dirty="0">
                <a:latin typeface="Comic Sans MS" pitchFamily="66" charset="0"/>
              </a:rPr>
              <a:t> </a:t>
            </a:r>
            <a:r>
              <a:rPr lang="en-US" sz="2000" dirty="0" err="1">
                <a:latin typeface="Comic Sans MS" pitchFamily="66" charset="0"/>
              </a:rPr>
              <a:t>tulang</a:t>
            </a:r>
            <a:endParaRPr lang="en-US" sz="1800" dirty="0">
              <a:latin typeface="Comic Sans MS" pitchFamily="66" charset="0"/>
            </a:endParaRPr>
          </a:p>
        </p:txBody>
      </p:sp>
      <p:sp>
        <p:nvSpPr>
          <p:cNvPr id="6" name="Slide Number Placeholder 5"/>
          <p:cNvSpPr>
            <a:spLocks noGrp="1"/>
          </p:cNvSpPr>
          <p:nvPr>
            <p:ph type="sldNum" sz="quarter" idx="12"/>
          </p:nvPr>
        </p:nvSpPr>
        <p:spPr/>
        <p:txBody>
          <a:bodyPr/>
          <a:lstStyle/>
          <a:p>
            <a:fld id="{23A148DF-CD9F-4DB0-8640-B8C495F71769}" type="slidenum">
              <a:rPr lang="en-US"/>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sz="2400" dirty="0" smtClean="0"/>
              <a:t>Perubahan indra pengecapan</a:t>
            </a:r>
          </a:p>
          <a:p>
            <a:pPr lvl="1"/>
            <a:r>
              <a:rPr lang="id-ID" sz="2000" dirty="0" smtClean="0"/>
              <a:t>Papila lidah sdh byk yg tdk berfungsi</a:t>
            </a:r>
          </a:p>
          <a:p>
            <a:r>
              <a:rPr lang="id-ID" sz="2400" dirty="0" smtClean="0"/>
              <a:t>Perubahan ambang lapar/kenyang dan &amp; ambang rasa haus</a:t>
            </a:r>
          </a:p>
          <a:p>
            <a:pPr lvl="1"/>
            <a:r>
              <a:rPr lang="id-ID" sz="2000" dirty="0" smtClean="0"/>
              <a:t>Penurunan fungsi saraf/otak tempat pusat lapar &amp; haus.</a:t>
            </a:r>
          </a:p>
          <a:p>
            <a:pPr>
              <a:lnSpc>
                <a:spcPct val="95000"/>
              </a:lnSpc>
            </a:pPr>
            <a:r>
              <a:rPr lang="en-US" sz="2400" dirty="0" err="1" smtClean="0"/>
              <a:t>Perubahan</a:t>
            </a:r>
            <a:r>
              <a:rPr lang="en-US" sz="2400" dirty="0" smtClean="0"/>
              <a:t> </a:t>
            </a:r>
            <a:r>
              <a:rPr lang="en-US" sz="2400" dirty="0" err="1" smtClean="0"/>
              <a:t>fungsi</a:t>
            </a:r>
            <a:r>
              <a:rPr lang="en-US" sz="2400" dirty="0" smtClean="0"/>
              <a:t> </a:t>
            </a:r>
            <a:r>
              <a:rPr lang="en-US" sz="2400" dirty="0" err="1" smtClean="0"/>
              <a:t>otak</a:t>
            </a:r>
            <a:endParaRPr lang="en-US" sz="2400" dirty="0" smtClean="0"/>
          </a:p>
          <a:p>
            <a:pPr lvl="1">
              <a:lnSpc>
                <a:spcPct val="95000"/>
              </a:lnSpc>
            </a:pPr>
            <a:r>
              <a:rPr lang="en-US" sz="2000" dirty="0" err="1" smtClean="0"/>
              <a:t>Berhubungan</a:t>
            </a:r>
            <a:r>
              <a:rPr lang="en-US" sz="2000" dirty="0" smtClean="0"/>
              <a:t> </a:t>
            </a:r>
            <a:r>
              <a:rPr lang="en-US" sz="2000" dirty="0" err="1" smtClean="0"/>
              <a:t>dengan</a:t>
            </a:r>
            <a:r>
              <a:rPr lang="en-US" sz="2000" dirty="0" smtClean="0"/>
              <a:t> </a:t>
            </a:r>
            <a:r>
              <a:rPr lang="en-US" sz="2000" dirty="0" err="1" smtClean="0"/>
              <a:t>kurang</a:t>
            </a:r>
            <a:r>
              <a:rPr lang="en-US" sz="2000" dirty="0" smtClean="0"/>
              <a:t> </a:t>
            </a:r>
            <a:r>
              <a:rPr lang="en-US" sz="2000" dirty="0" err="1" smtClean="0"/>
              <a:t>konsumsi</a:t>
            </a:r>
            <a:r>
              <a:rPr lang="en-US" sz="2000" dirty="0" smtClean="0"/>
              <a:t> </a:t>
            </a:r>
            <a:r>
              <a:rPr lang="en-US" sz="2000" dirty="0" err="1" smtClean="0"/>
              <a:t>vit</a:t>
            </a:r>
            <a:r>
              <a:rPr lang="en-US" sz="2000" dirty="0" smtClean="0"/>
              <a:t> B6, </a:t>
            </a:r>
            <a:r>
              <a:rPr lang="en-US" sz="2000" dirty="0" err="1" smtClean="0"/>
              <a:t>Vit</a:t>
            </a:r>
            <a:r>
              <a:rPr lang="en-US" sz="2000" dirty="0" smtClean="0"/>
              <a:t> B12 </a:t>
            </a:r>
            <a:r>
              <a:rPr lang="en-US" sz="2000" dirty="0" err="1" smtClean="0"/>
              <a:t>dan</a:t>
            </a:r>
            <a:r>
              <a:rPr lang="en-US" sz="2000" dirty="0" smtClean="0"/>
              <a:t> </a:t>
            </a:r>
            <a:r>
              <a:rPr lang="en-US" sz="2000" dirty="0" err="1" smtClean="0"/>
              <a:t>asam</a:t>
            </a:r>
            <a:r>
              <a:rPr lang="en-US" sz="2000" dirty="0" smtClean="0"/>
              <a:t> </a:t>
            </a:r>
            <a:r>
              <a:rPr lang="en-US" sz="2000" dirty="0" err="1" smtClean="0"/>
              <a:t>folat</a:t>
            </a:r>
            <a:endParaRPr lang="en-US" sz="2000" dirty="0" smtClean="0"/>
          </a:p>
          <a:p>
            <a:pPr lvl="1"/>
            <a:endParaRPr lang="id-ID" dirty="0" smtClean="0"/>
          </a:p>
          <a:p>
            <a:pPr lvl="1"/>
            <a:endParaRPr lang="id-ID" dirty="0" smtClean="0"/>
          </a:p>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39</a:t>
            </a:fld>
            <a:endParaRPr lang="id-ID"/>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a:t>
            </a:fld>
            <a:endParaRPr lang="id-ID"/>
          </a:p>
        </p:txBody>
      </p:sp>
      <p:pic>
        <p:nvPicPr>
          <p:cNvPr id="1026" name="Picture 2"/>
          <p:cNvPicPr>
            <a:picLocks noChangeAspect="1" noChangeArrowheads="1"/>
          </p:cNvPicPr>
          <p:nvPr/>
        </p:nvPicPr>
        <p:blipFill>
          <a:blip r:embed="rId2"/>
          <a:srcRect/>
          <a:stretch>
            <a:fillRect/>
          </a:stretch>
        </p:blipFill>
        <p:spPr bwMode="auto">
          <a:xfrm>
            <a:off x="1000100" y="785794"/>
            <a:ext cx="7038991" cy="5219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40</a:t>
            </a:fld>
            <a:endParaRPr lang="id-ID"/>
          </a:p>
        </p:txBody>
      </p:sp>
      <p:pic>
        <p:nvPicPr>
          <p:cNvPr id="6146" name="Picture 2"/>
          <p:cNvPicPr>
            <a:picLocks noChangeAspect="1" noChangeArrowheads="1"/>
          </p:cNvPicPr>
          <p:nvPr/>
        </p:nvPicPr>
        <p:blipFill>
          <a:blip r:embed="rId2"/>
          <a:srcRect/>
          <a:stretch>
            <a:fillRect/>
          </a:stretch>
        </p:blipFill>
        <p:spPr bwMode="auto">
          <a:xfrm>
            <a:off x="928662" y="682944"/>
            <a:ext cx="7372364" cy="5908348"/>
          </a:xfrm>
          <a:prstGeom prst="rect">
            <a:avLst/>
          </a:prstGeom>
          <a:noFill/>
          <a:ln w="9525">
            <a:noFill/>
            <a:miter lim="800000"/>
            <a:headEnd/>
            <a:tailEnd/>
          </a:ln>
          <a:effectLst/>
        </p:spPr>
      </p:pic>
      <p:sp>
        <p:nvSpPr>
          <p:cNvPr id="2" name="Title 1"/>
          <p:cNvSpPr>
            <a:spLocks noGrp="1"/>
          </p:cNvSpPr>
          <p:nvPr>
            <p:ph type="title"/>
          </p:nvPr>
        </p:nvSpPr>
        <p:spPr>
          <a:xfrm>
            <a:off x="457200" y="142852"/>
            <a:ext cx="8229600" cy="927100"/>
          </a:xfrm>
        </p:spPr>
        <p:txBody>
          <a:bodyPr/>
          <a:lstStyle/>
          <a:p>
            <a:r>
              <a:rPr lang="id-ID" sz="2800" dirty="0" smtClean="0"/>
              <a:t>Perubahan Fisiologis lansia (9D)</a:t>
            </a:r>
            <a:endParaRPr lang="id-ID"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325440"/>
            <a:ext cx="8229600" cy="746106"/>
          </a:xfrm>
        </p:spPr>
        <p:txBody>
          <a:bodyPr/>
          <a:lstStyle/>
          <a:p>
            <a:r>
              <a:rPr lang="id-ID" sz="3200" dirty="0" smtClean="0">
                <a:latin typeface="Comic Sans MS" pitchFamily="66" charset="0"/>
              </a:rPr>
              <a:t>Kebutuhan Gizi</a:t>
            </a:r>
            <a:endParaRPr lang="en-US" sz="3200" dirty="0">
              <a:latin typeface="Comic Sans MS" pitchFamily="66" charset="0"/>
            </a:endParaRPr>
          </a:p>
        </p:txBody>
      </p:sp>
      <p:sp>
        <p:nvSpPr>
          <p:cNvPr id="37891" name="Rectangle 3"/>
          <p:cNvSpPr>
            <a:spLocks noGrp="1" noChangeArrowheads="1"/>
          </p:cNvSpPr>
          <p:nvPr>
            <p:ph idx="1"/>
          </p:nvPr>
        </p:nvSpPr>
        <p:spPr>
          <a:xfrm>
            <a:off x="457200" y="1371600"/>
            <a:ext cx="8382000" cy="5272110"/>
          </a:xfrm>
        </p:spPr>
        <p:txBody>
          <a:bodyPr>
            <a:normAutofit fontScale="85000" lnSpcReduction="20000"/>
          </a:bodyPr>
          <a:lstStyle/>
          <a:p>
            <a:pPr marL="438912" indent="-320040" fontAlgn="auto">
              <a:lnSpc>
                <a:spcPct val="120000"/>
              </a:lnSpc>
              <a:spcBef>
                <a:spcPts val="0"/>
              </a:spcBef>
              <a:spcAft>
                <a:spcPts val="0"/>
              </a:spcAft>
              <a:buFont typeface="Wingdings" pitchFamily="2" charset="2"/>
              <a:buChar char="§"/>
              <a:defRPr/>
            </a:pPr>
            <a:r>
              <a:rPr lang="en-US" sz="3100" dirty="0" err="1" smtClean="0"/>
              <a:t>Kebutuhan</a:t>
            </a:r>
            <a:r>
              <a:rPr lang="en-US" sz="3100" dirty="0" smtClean="0"/>
              <a:t> </a:t>
            </a:r>
            <a:r>
              <a:rPr lang="en-US" sz="3100" dirty="0" err="1" smtClean="0"/>
              <a:t>kalori</a:t>
            </a:r>
            <a:r>
              <a:rPr lang="en-US" sz="3100" dirty="0" smtClean="0"/>
              <a:t> </a:t>
            </a:r>
            <a:r>
              <a:rPr lang="en-US" sz="3100" dirty="0" err="1" smtClean="0"/>
              <a:t>menurun</a:t>
            </a:r>
            <a:r>
              <a:rPr lang="en-US" sz="3100" dirty="0" smtClean="0"/>
              <a:t> </a:t>
            </a:r>
            <a:endParaRPr lang="id-ID" sz="3100" dirty="0" smtClean="0"/>
          </a:p>
          <a:p>
            <a:pPr marL="838962" lvl="1" indent="-320040" fontAlgn="auto">
              <a:lnSpc>
                <a:spcPct val="120000"/>
              </a:lnSpc>
              <a:spcBef>
                <a:spcPts val="0"/>
              </a:spcBef>
              <a:spcAft>
                <a:spcPts val="0"/>
              </a:spcAft>
              <a:buFont typeface="Wingdings" pitchFamily="2" charset="2"/>
              <a:buChar char="§"/>
              <a:defRPr/>
            </a:pPr>
            <a:r>
              <a:rPr lang="en-US" sz="2600" dirty="0" err="1" smtClean="0"/>
              <a:t>komposisi</a:t>
            </a:r>
            <a:r>
              <a:rPr lang="en-US" sz="2600" dirty="0" smtClean="0"/>
              <a:t> </a:t>
            </a:r>
            <a:r>
              <a:rPr lang="en-US" sz="2600" dirty="0" err="1" smtClean="0"/>
              <a:t>tubuh</a:t>
            </a:r>
            <a:r>
              <a:rPr lang="en-US" sz="2600" dirty="0" smtClean="0"/>
              <a:t> </a:t>
            </a:r>
            <a:r>
              <a:rPr lang="en-US" sz="2600" dirty="0" err="1" smtClean="0"/>
              <a:t>berubah</a:t>
            </a:r>
            <a:r>
              <a:rPr lang="en-US" sz="2600" dirty="0" smtClean="0"/>
              <a:t> </a:t>
            </a:r>
            <a:r>
              <a:rPr lang="en-US" sz="2600" dirty="0" err="1" smtClean="0"/>
              <a:t>dan</a:t>
            </a:r>
            <a:r>
              <a:rPr lang="en-US" sz="2600" dirty="0" smtClean="0"/>
              <a:t> </a:t>
            </a:r>
            <a:r>
              <a:rPr lang="en-US" sz="2600" dirty="0" err="1" smtClean="0"/>
              <a:t>aktifitas</a:t>
            </a:r>
            <a:r>
              <a:rPr lang="en-US" sz="2600" dirty="0" smtClean="0"/>
              <a:t> </a:t>
            </a:r>
            <a:r>
              <a:rPr lang="en-US" sz="2600" dirty="0" err="1" smtClean="0"/>
              <a:t>fisik</a:t>
            </a:r>
            <a:r>
              <a:rPr lang="en-US" sz="2600" dirty="0" smtClean="0"/>
              <a:t> </a:t>
            </a:r>
            <a:r>
              <a:rPr lang="en-US" sz="2600" dirty="0" err="1" smtClean="0"/>
              <a:t>menurun</a:t>
            </a:r>
            <a:endParaRPr lang="id-ID" sz="2600" dirty="0" smtClean="0"/>
          </a:p>
          <a:p>
            <a:pPr lvl="1"/>
            <a:r>
              <a:rPr lang="en-US" dirty="0" err="1" smtClean="0"/>
              <a:t>Energi</a:t>
            </a:r>
            <a:r>
              <a:rPr lang="en-US" dirty="0" smtClean="0"/>
              <a:t>: </a:t>
            </a:r>
            <a:r>
              <a:rPr lang="en-US" dirty="0" err="1" smtClean="0"/>
              <a:t>turunkan</a:t>
            </a:r>
            <a:r>
              <a:rPr lang="en-US" dirty="0" smtClean="0"/>
              <a:t> </a:t>
            </a:r>
            <a:r>
              <a:rPr lang="en-US" dirty="0" err="1" smtClean="0"/>
              <a:t>konsumsi</a:t>
            </a:r>
            <a:r>
              <a:rPr lang="id-ID" dirty="0" smtClean="0"/>
              <a:t> (Kh &amp; lemak)</a:t>
            </a:r>
            <a:endParaRPr lang="en-US" dirty="0" smtClean="0"/>
          </a:p>
          <a:p>
            <a:pPr lvl="1"/>
            <a:r>
              <a:rPr lang="en-US" dirty="0" smtClean="0"/>
              <a:t>Protein: </a:t>
            </a:r>
            <a:r>
              <a:rPr lang="en-US" dirty="0" err="1" smtClean="0"/>
              <a:t>tidak</a:t>
            </a:r>
            <a:r>
              <a:rPr lang="en-US" dirty="0" smtClean="0"/>
              <a:t> </a:t>
            </a:r>
            <a:r>
              <a:rPr lang="en-US" dirty="0" err="1" smtClean="0"/>
              <a:t>banyak</a:t>
            </a:r>
            <a:r>
              <a:rPr lang="en-US" dirty="0" smtClean="0"/>
              <a:t> </a:t>
            </a:r>
            <a:r>
              <a:rPr lang="en-US" dirty="0" err="1" smtClean="0"/>
              <a:t>berubah</a:t>
            </a:r>
            <a:r>
              <a:rPr lang="en-US" dirty="0" smtClean="0"/>
              <a:t>, </a:t>
            </a:r>
            <a:r>
              <a:rPr lang="en-US" dirty="0" err="1" smtClean="0"/>
              <a:t>sedikit</a:t>
            </a:r>
            <a:r>
              <a:rPr lang="en-US" dirty="0" smtClean="0"/>
              <a:t> </a:t>
            </a:r>
            <a:r>
              <a:rPr lang="en-US" dirty="0" err="1" smtClean="0"/>
              <a:t>turun</a:t>
            </a:r>
            <a:endParaRPr lang="en-US" dirty="0" smtClean="0"/>
          </a:p>
          <a:p>
            <a:pPr lvl="1"/>
            <a:r>
              <a:rPr lang="en-US" dirty="0" smtClean="0"/>
              <a:t>Mineral: </a:t>
            </a:r>
            <a:endParaRPr lang="id-ID" dirty="0" smtClean="0"/>
          </a:p>
          <a:p>
            <a:pPr lvl="2"/>
            <a:r>
              <a:rPr lang="en-US" dirty="0" smtClean="0"/>
              <a:t>Ca</a:t>
            </a:r>
            <a:r>
              <a:rPr lang="id-ID" dirty="0" smtClean="0"/>
              <a:t> (mempertahankan kepadatan tulang)</a:t>
            </a:r>
            <a:r>
              <a:rPr lang="en-US" dirty="0" smtClean="0"/>
              <a:t>, Zn, Fe, Se</a:t>
            </a:r>
          </a:p>
          <a:p>
            <a:pPr lvl="1"/>
            <a:r>
              <a:rPr lang="en-US" dirty="0" smtClean="0"/>
              <a:t>Vitamin: </a:t>
            </a:r>
            <a:endParaRPr lang="id-ID" dirty="0" smtClean="0"/>
          </a:p>
          <a:p>
            <a:pPr lvl="2"/>
            <a:r>
              <a:rPr lang="en-US" dirty="0" err="1" smtClean="0"/>
              <a:t>Vit</a:t>
            </a:r>
            <a:r>
              <a:rPr lang="en-US" dirty="0" smtClean="0"/>
              <a:t> B1, </a:t>
            </a:r>
            <a:r>
              <a:rPr lang="en-US" dirty="0" err="1" smtClean="0"/>
              <a:t>Vit</a:t>
            </a:r>
            <a:r>
              <a:rPr lang="en-US" dirty="0" smtClean="0"/>
              <a:t> B6, </a:t>
            </a:r>
            <a:r>
              <a:rPr lang="id-ID" dirty="0" smtClean="0"/>
              <a:t>Vit B12, </a:t>
            </a:r>
            <a:r>
              <a:rPr lang="en-US" dirty="0" err="1" smtClean="0"/>
              <a:t>asam</a:t>
            </a:r>
            <a:r>
              <a:rPr lang="en-US" dirty="0" smtClean="0"/>
              <a:t> </a:t>
            </a:r>
            <a:r>
              <a:rPr lang="en-US" dirty="0" err="1" smtClean="0"/>
              <a:t>folat</a:t>
            </a:r>
            <a:r>
              <a:rPr lang="id-ID" dirty="0" smtClean="0"/>
              <a:t> (menurunkan kadar homosistein darah),</a:t>
            </a:r>
            <a:r>
              <a:rPr lang="en-US" dirty="0" err="1" smtClean="0"/>
              <a:t>vit</a:t>
            </a:r>
            <a:r>
              <a:rPr lang="en-US" dirty="0" smtClean="0"/>
              <a:t> E, </a:t>
            </a:r>
            <a:r>
              <a:rPr lang="en-US" dirty="0" err="1" smtClean="0"/>
              <a:t>vit</a:t>
            </a:r>
            <a:r>
              <a:rPr lang="en-US" dirty="0" smtClean="0"/>
              <a:t> C, beta </a:t>
            </a:r>
            <a:r>
              <a:rPr lang="en-US" dirty="0" err="1" smtClean="0"/>
              <a:t>karoten</a:t>
            </a:r>
            <a:endParaRPr lang="en-US" dirty="0" smtClean="0"/>
          </a:p>
          <a:p>
            <a:pPr marL="838962" lvl="1" indent="-320040" fontAlgn="auto">
              <a:lnSpc>
                <a:spcPct val="120000"/>
              </a:lnSpc>
              <a:spcBef>
                <a:spcPts val="0"/>
              </a:spcBef>
              <a:spcAft>
                <a:spcPts val="0"/>
              </a:spcAft>
              <a:buFont typeface="Wingdings" pitchFamily="2" charset="2"/>
              <a:buChar char="§"/>
              <a:defRPr/>
            </a:pPr>
            <a:endParaRPr lang="en-US" sz="2600" dirty="0" smtClean="0"/>
          </a:p>
          <a:p>
            <a:pPr marL="438912" indent="-320040" fontAlgn="auto">
              <a:lnSpc>
                <a:spcPct val="120000"/>
              </a:lnSpc>
              <a:spcBef>
                <a:spcPts val="0"/>
              </a:spcBef>
              <a:spcAft>
                <a:spcPts val="0"/>
              </a:spcAft>
              <a:buFont typeface="Wingdings" pitchFamily="2" charset="2"/>
              <a:buChar char="§"/>
              <a:defRPr/>
            </a:pPr>
            <a:r>
              <a:rPr lang="en-US" sz="3100" dirty="0" err="1" smtClean="0"/>
              <a:t>Karenanya</a:t>
            </a:r>
            <a:r>
              <a:rPr lang="en-US" sz="3100" dirty="0" smtClean="0"/>
              <a:t> </a:t>
            </a:r>
            <a:r>
              <a:rPr lang="en-US" sz="3100" dirty="0" err="1" smtClean="0"/>
              <a:t>usia</a:t>
            </a:r>
            <a:r>
              <a:rPr lang="en-US" sz="3100" dirty="0" smtClean="0"/>
              <a:t> </a:t>
            </a:r>
            <a:r>
              <a:rPr lang="en-US" sz="3100" dirty="0" err="1" smtClean="0"/>
              <a:t>lanjut</a:t>
            </a:r>
            <a:r>
              <a:rPr lang="en-US" sz="3100" dirty="0" smtClean="0"/>
              <a:t> </a:t>
            </a:r>
            <a:r>
              <a:rPr lang="en-US" sz="3100" dirty="0" err="1" smtClean="0"/>
              <a:t>harus</a:t>
            </a:r>
            <a:r>
              <a:rPr lang="en-US" sz="3100" dirty="0" smtClean="0"/>
              <a:t> </a:t>
            </a:r>
            <a:r>
              <a:rPr lang="en-US" sz="3100" dirty="0" err="1" smtClean="0"/>
              <a:t>makan</a:t>
            </a:r>
            <a:r>
              <a:rPr lang="en-US" sz="3100" dirty="0" smtClean="0"/>
              <a:t> </a:t>
            </a:r>
            <a:r>
              <a:rPr lang="en-US" sz="3100" dirty="0" err="1" smtClean="0"/>
              <a:t>dengan</a:t>
            </a:r>
            <a:r>
              <a:rPr lang="en-US" sz="3100" dirty="0" smtClean="0"/>
              <a:t> </a:t>
            </a:r>
            <a:r>
              <a:rPr lang="en-US" sz="3100" dirty="0" err="1" smtClean="0"/>
              <a:t>porsi</a:t>
            </a:r>
            <a:r>
              <a:rPr lang="en-US" sz="3100" dirty="0" smtClean="0"/>
              <a:t> yang </a:t>
            </a:r>
            <a:r>
              <a:rPr lang="en-US" sz="3100" dirty="0" err="1" smtClean="0"/>
              <a:t>lebih</a:t>
            </a:r>
            <a:r>
              <a:rPr lang="en-US" sz="3100" dirty="0" smtClean="0"/>
              <a:t> </a:t>
            </a:r>
            <a:r>
              <a:rPr lang="en-US" sz="3100" dirty="0" err="1" smtClean="0"/>
              <a:t>kecil</a:t>
            </a:r>
            <a:r>
              <a:rPr lang="en-US" sz="3100" dirty="0" smtClean="0"/>
              <a:t> </a:t>
            </a:r>
            <a:r>
              <a:rPr lang="en-US" sz="3100" dirty="0" err="1" smtClean="0"/>
              <a:t>tetapi</a:t>
            </a:r>
            <a:r>
              <a:rPr lang="en-US" sz="3100" dirty="0" smtClean="0"/>
              <a:t> </a:t>
            </a:r>
            <a:r>
              <a:rPr lang="en-US" sz="3100" dirty="0" err="1" smtClean="0"/>
              <a:t>frek</a:t>
            </a:r>
            <a:r>
              <a:rPr lang="id-ID" sz="3100" dirty="0" smtClean="0"/>
              <a:t>u</a:t>
            </a:r>
            <a:r>
              <a:rPr lang="en-US" sz="3100" dirty="0" err="1" smtClean="0"/>
              <a:t>ensinya</a:t>
            </a:r>
            <a:r>
              <a:rPr lang="en-US" sz="3100" dirty="0" smtClean="0"/>
              <a:t> </a:t>
            </a:r>
            <a:r>
              <a:rPr lang="en-US" sz="3100" dirty="0" err="1" smtClean="0"/>
              <a:t>boleh</a:t>
            </a:r>
            <a:r>
              <a:rPr lang="en-US" sz="3100" dirty="0" smtClean="0"/>
              <a:t> </a:t>
            </a:r>
            <a:r>
              <a:rPr lang="en-US" sz="3100" dirty="0" err="1" smtClean="0"/>
              <a:t>bertambah</a:t>
            </a:r>
            <a:r>
              <a:rPr lang="en-US" sz="3100" dirty="0" smtClean="0"/>
              <a:t> </a:t>
            </a:r>
            <a:r>
              <a:rPr lang="en-US" sz="3100" dirty="0" err="1" smtClean="0"/>
              <a:t>dan</a:t>
            </a:r>
            <a:r>
              <a:rPr lang="en-US" sz="3100" dirty="0" smtClean="0"/>
              <a:t> </a:t>
            </a:r>
            <a:r>
              <a:rPr lang="en-US" sz="3100" dirty="0" err="1" smtClean="0"/>
              <a:t>harus</a:t>
            </a:r>
            <a:r>
              <a:rPr lang="en-US" sz="3100" dirty="0" smtClean="0"/>
              <a:t> </a:t>
            </a:r>
            <a:r>
              <a:rPr lang="en-US" sz="3100" dirty="0" err="1" smtClean="0"/>
              <a:t>memakan</a:t>
            </a:r>
            <a:r>
              <a:rPr lang="en-US" sz="3100" dirty="0" smtClean="0"/>
              <a:t> </a:t>
            </a:r>
            <a:r>
              <a:rPr lang="en-US" sz="3100" dirty="0" err="1" smtClean="0"/>
              <a:t>makanan</a:t>
            </a:r>
            <a:r>
              <a:rPr lang="en-US" sz="3100" dirty="0" smtClean="0"/>
              <a:t> yang </a:t>
            </a:r>
            <a:r>
              <a:rPr lang="en-US" sz="3100" dirty="0" err="1" smtClean="0"/>
              <a:t>padat</a:t>
            </a:r>
            <a:r>
              <a:rPr lang="en-US" sz="3100" dirty="0" smtClean="0"/>
              <a:t> </a:t>
            </a:r>
            <a:r>
              <a:rPr lang="en-US" sz="3100" dirty="0" err="1" smtClean="0"/>
              <a:t>zat</a:t>
            </a:r>
            <a:r>
              <a:rPr lang="en-US" sz="3100" dirty="0" smtClean="0"/>
              <a:t> </a:t>
            </a:r>
            <a:r>
              <a:rPr lang="en-US" sz="3100" dirty="0" err="1" smtClean="0"/>
              <a:t>gizi</a:t>
            </a:r>
            <a:endParaRPr lang="en-US" sz="3100" dirty="0" smtClean="0"/>
          </a:p>
          <a:p>
            <a:pPr lvl="1"/>
            <a:endParaRPr lang="id-ID" dirty="0" smtClean="0">
              <a:latin typeface="Comic Sans MS" pitchFamily="66" charset="0"/>
            </a:endParaRPr>
          </a:p>
        </p:txBody>
      </p:sp>
      <p:sp>
        <p:nvSpPr>
          <p:cNvPr id="6" name="Slide Number Placeholder 5"/>
          <p:cNvSpPr>
            <a:spLocks noGrp="1"/>
          </p:cNvSpPr>
          <p:nvPr>
            <p:ph type="sldNum" sz="quarter" idx="12"/>
          </p:nvPr>
        </p:nvSpPr>
        <p:spPr/>
        <p:txBody>
          <a:bodyPr/>
          <a:lstStyle/>
          <a:p>
            <a:fld id="{96FAEE84-301A-41E8-B9B9-BD04C88B1942}" type="slidenum">
              <a:rPr lang="en-US"/>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5"/>
            <a:ext cx="8229600" cy="1252538"/>
          </a:xfrm>
        </p:spPr>
        <p:txBody>
          <a:bodyPr/>
          <a:lstStyle/>
          <a:p>
            <a:pPr eaLnBrk="1" hangingPunct="1">
              <a:defRPr/>
            </a:pPr>
            <a:endParaRPr lang="en-US"/>
          </a:p>
        </p:txBody>
      </p:sp>
      <p:sp>
        <p:nvSpPr>
          <p:cNvPr id="17411" name="Content Placeholder 2"/>
          <p:cNvSpPr>
            <a:spLocks noGrp="1"/>
          </p:cNvSpPr>
          <p:nvPr>
            <p:ph idx="1"/>
          </p:nvPr>
        </p:nvSpPr>
        <p:spPr/>
        <p:txBody>
          <a:bodyPr/>
          <a:lstStyle/>
          <a:p>
            <a:pPr eaLnBrk="1" hangingPunct="1"/>
            <a:r>
              <a:rPr lang="en-US" sz="2800" smtClean="0"/>
              <a:t>Apabila ada gangguan pada gigi geligi, maka konsistensi makanan harus diperhatikan: lunak, masak matang, makanan yang tidak perlu pengunyahan berkali-kali </a:t>
            </a:r>
          </a:p>
          <a:p>
            <a:pPr eaLnBrk="1" hangingPunct="1"/>
            <a:endParaRPr lang="en-US" sz="2800" smtClean="0"/>
          </a:p>
          <a:p>
            <a:pPr eaLnBrk="1" hangingPunct="1"/>
            <a:r>
              <a:rPr lang="en-US" sz="2800" smtClean="0"/>
              <a:t>Makanan untuk usia lanjut harus menarik, agar nafsu makan bertambah</a:t>
            </a:r>
          </a:p>
        </p:txBody>
      </p:sp>
      <p:pic>
        <p:nvPicPr>
          <p:cNvPr id="17412" name="Picture 2" descr="D:\wahyu\pics\bu peni\Paul0teeth.jpg"/>
          <p:cNvPicPr>
            <a:picLocks noChangeAspect="1" noChangeArrowheads="1"/>
          </p:cNvPicPr>
          <p:nvPr/>
        </p:nvPicPr>
        <p:blipFill>
          <a:blip r:embed="rId2"/>
          <a:srcRect/>
          <a:stretch>
            <a:fillRect/>
          </a:stretch>
        </p:blipFill>
        <p:spPr bwMode="auto">
          <a:xfrm>
            <a:off x="6429375" y="4500563"/>
            <a:ext cx="2424113" cy="21145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z="3600" dirty="0" err="1"/>
              <a:t>Aktivitas</a:t>
            </a:r>
            <a:endParaRPr lang="en-US" sz="3600" dirty="0"/>
          </a:p>
        </p:txBody>
      </p:sp>
      <p:pic>
        <p:nvPicPr>
          <p:cNvPr id="20483" name="Picture 4" descr="D:\wahyu\pics\bu peni\active.jpg"/>
          <p:cNvPicPr>
            <a:picLocks noChangeAspect="1" noChangeArrowheads="1"/>
          </p:cNvPicPr>
          <p:nvPr/>
        </p:nvPicPr>
        <p:blipFill>
          <a:blip r:embed="rId2" cstate="print"/>
          <a:srcRect/>
          <a:stretch>
            <a:fillRect/>
          </a:stretch>
        </p:blipFill>
        <p:spPr bwMode="auto">
          <a:xfrm>
            <a:off x="6859048" y="4572008"/>
            <a:ext cx="2053178" cy="2049455"/>
          </a:xfrm>
          <a:prstGeom prst="rect">
            <a:avLst/>
          </a:prstGeom>
          <a:noFill/>
          <a:ln w="9525">
            <a:noFill/>
            <a:miter lim="800000"/>
            <a:headEnd/>
            <a:tailEnd/>
          </a:ln>
        </p:spPr>
      </p:pic>
      <p:sp>
        <p:nvSpPr>
          <p:cNvPr id="10243" name="Rectangle 3"/>
          <p:cNvSpPr>
            <a:spLocks noGrp="1" noChangeArrowheads="1"/>
          </p:cNvSpPr>
          <p:nvPr>
            <p:ph idx="1"/>
          </p:nvPr>
        </p:nvSpPr>
        <p:spPr>
          <a:xfrm>
            <a:off x="428596" y="1285860"/>
            <a:ext cx="5686425" cy="4625975"/>
          </a:xfrm>
        </p:spPr>
        <p:txBody>
          <a:bodyPr rtlCol="0">
            <a:normAutofit/>
          </a:bodyPr>
          <a:lstStyle/>
          <a:p>
            <a:r>
              <a:rPr lang="en-US" sz="2400" dirty="0" err="1" smtClean="0"/>
              <a:t>Setelah</a:t>
            </a:r>
            <a:r>
              <a:rPr lang="en-US" sz="2400" dirty="0" smtClean="0"/>
              <a:t> </a:t>
            </a:r>
            <a:r>
              <a:rPr lang="en-US" sz="2400" dirty="0" err="1"/>
              <a:t>gizi</a:t>
            </a:r>
            <a:r>
              <a:rPr lang="en-US" sz="2400" dirty="0"/>
              <a:t> </a:t>
            </a:r>
            <a:r>
              <a:rPr lang="en-US" sz="2400" dirty="0" err="1"/>
              <a:t>maka</a:t>
            </a:r>
            <a:r>
              <a:rPr lang="en-US" sz="2400" dirty="0"/>
              <a:t> </a:t>
            </a:r>
            <a:r>
              <a:rPr lang="en-US" sz="2400" dirty="0" err="1"/>
              <a:t>aktivitas</a:t>
            </a:r>
            <a:r>
              <a:rPr lang="en-US" sz="2400" dirty="0"/>
              <a:t> </a:t>
            </a:r>
            <a:r>
              <a:rPr lang="en-US" sz="2400" dirty="0" err="1"/>
              <a:t>menjadi</a:t>
            </a:r>
            <a:r>
              <a:rPr lang="en-US" sz="2400" dirty="0"/>
              <a:t> </a:t>
            </a:r>
            <a:r>
              <a:rPr lang="en-US" sz="2400" dirty="0" err="1"/>
              <a:t>Penting</a:t>
            </a:r>
            <a:r>
              <a:rPr lang="en-US" sz="2400" dirty="0"/>
              <a:t>. </a:t>
            </a:r>
            <a:endParaRPr lang="id-ID" sz="2400" dirty="0" smtClean="0"/>
          </a:p>
          <a:p>
            <a:pPr lvl="1"/>
            <a:r>
              <a:rPr lang="en-US" sz="2000" dirty="0" smtClean="0"/>
              <a:t>OR </a:t>
            </a:r>
            <a:r>
              <a:rPr lang="en-US" sz="2000" dirty="0" err="1" smtClean="0"/>
              <a:t>ringan</a:t>
            </a:r>
            <a:r>
              <a:rPr lang="en-US" sz="2000" dirty="0" smtClean="0"/>
              <a:t> </a:t>
            </a:r>
            <a:r>
              <a:rPr lang="en-US" sz="2000" dirty="0" err="1" smtClean="0"/>
              <a:t>secara</a:t>
            </a:r>
            <a:r>
              <a:rPr lang="en-US" sz="2000" dirty="0" smtClean="0"/>
              <a:t> </a:t>
            </a:r>
            <a:r>
              <a:rPr lang="en-US" sz="2000" dirty="0" err="1" smtClean="0"/>
              <a:t>teratur</a:t>
            </a:r>
            <a:r>
              <a:rPr lang="en-US" sz="2000" dirty="0" smtClean="0"/>
              <a:t> </a:t>
            </a:r>
            <a:r>
              <a:rPr lang="en-US" sz="2000" dirty="0" smtClean="0">
                <a:sym typeface="Wingdings" pitchFamily="2" charset="2"/>
              </a:rPr>
              <a:t> </a:t>
            </a:r>
            <a:r>
              <a:rPr lang="en-US" sz="2000" dirty="0" err="1" smtClean="0">
                <a:sym typeface="Wingdings" pitchFamily="2" charset="2"/>
              </a:rPr>
              <a:t>hindari</a:t>
            </a:r>
            <a:r>
              <a:rPr lang="en-US" sz="2000" dirty="0" smtClean="0">
                <a:sym typeface="Wingdings" pitchFamily="2" charset="2"/>
              </a:rPr>
              <a:t> trauma</a:t>
            </a:r>
            <a:endParaRPr lang="en-US" sz="2000" dirty="0" smtClean="0"/>
          </a:p>
          <a:p>
            <a:pPr lvl="1"/>
            <a:r>
              <a:rPr lang="en-US" sz="2000" dirty="0" err="1" smtClean="0"/>
              <a:t>Aktivitas</a:t>
            </a:r>
            <a:r>
              <a:rPr lang="en-US" sz="2000" dirty="0" smtClean="0"/>
              <a:t> </a:t>
            </a:r>
            <a:r>
              <a:rPr lang="en-US" sz="2000" dirty="0" err="1" smtClean="0"/>
              <a:t>sosial</a:t>
            </a:r>
            <a:endParaRPr lang="id-ID" sz="2000" dirty="0" smtClean="0"/>
          </a:p>
          <a:p>
            <a:pPr marL="438912" indent="-320040" fontAlgn="auto">
              <a:spcBef>
                <a:spcPts val="0"/>
              </a:spcBef>
              <a:spcAft>
                <a:spcPts val="0"/>
              </a:spcAft>
              <a:defRPr/>
            </a:pPr>
            <a:r>
              <a:rPr lang="en-US" sz="2400" dirty="0" err="1" smtClean="0"/>
              <a:t>Aktivitas</a:t>
            </a:r>
            <a:r>
              <a:rPr lang="en-US" sz="2400" dirty="0" smtClean="0"/>
              <a:t> </a:t>
            </a:r>
            <a:r>
              <a:rPr lang="en-US" sz="2400" dirty="0" err="1"/>
              <a:t>merupakan</a:t>
            </a:r>
            <a:r>
              <a:rPr lang="en-US" sz="2400" dirty="0"/>
              <a:t> </a:t>
            </a:r>
            <a:r>
              <a:rPr lang="en-US" sz="2400" dirty="0" err="1"/>
              <a:t>faktor</a:t>
            </a:r>
            <a:r>
              <a:rPr lang="en-US" sz="2400" dirty="0"/>
              <a:t> vital yang </a:t>
            </a:r>
            <a:r>
              <a:rPr lang="en-US" sz="2400" dirty="0" err="1"/>
              <a:t>berkontribusi</a:t>
            </a:r>
            <a:r>
              <a:rPr lang="en-US" sz="2400" dirty="0"/>
              <a:t> </a:t>
            </a:r>
            <a:r>
              <a:rPr lang="en-US" sz="2400" dirty="0" err="1"/>
              <a:t>terhadap</a:t>
            </a:r>
            <a:r>
              <a:rPr lang="en-US" sz="2400" dirty="0"/>
              <a:t> </a:t>
            </a:r>
            <a:r>
              <a:rPr lang="en-US" sz="2400" dirty="0" err="1"/>
              <a:t>kesehatan</a:t>
            </a:r>
            <a:r>
              <a:rPr lang="en-US" sz="2400" dirty="0"/>
              <a:t> </a:t>
            </a:r>
            <a:r>
              <a:rPr lang="en-US" sz="2400" dirty="0" err="1"/>
              <a:t>dan</a:t>
            </a:r>
            <a:r>
              <a:rPr lang="en-US" sz="2400" dirty="0"/>
              <a:t> </a:t>
            </a:r>
            <a:r>
              <a:rPr lang="en-US" sz="2400" dirty="0" err="1"/>
              <a:t>umur</a:t>
            </a:r>
            <a:r>
              <a:rPr lang="en-US" sz="2400" dirty="0"/>
              <a:t> </a:t>
            </a:r>
            <a:r>
              <a:rPr lang="en-US" sz="2400" dirty="0" err="1" smtClean="0"/>
              <a:t>panjang</a:t>
            </a:r>
            <a:r>
              <a:rPr lang="en-US" sz="2400" dirty="0" smtClean="0"/>
              <a:t>.</a:t>
            </a:r>
            <a:endParaRPr lang="id-ID" sz="2400" dirty="0" smtClean="0"/>
          </a:p>
          <a:p>
            <a:pPr marL="438912" indent="-320040" fontAlgn="auto">
              <a:spcBef>
                <a:spcPts val="0"/>
              </a:spcBef>
              <a:spcAft>
                <a:spcPts val="0"/>
              </a:spcAft>
              <a:defRPr/>
            </a:pPr>
            <a:r>
              <a:rPr lang="id-ID" sz="2400" dirty="0" smtClean="0"/>
              <a:t>Orang malas tidak berumur panjang</a:t>
            </a:r>
          </a:p>
          <a:p>
            <a:pPr marL="438912" indent="-320040" fontAlgn="auto">
              <a:spcBef>
                <a:spcPts val="0"/>
              </a:spcBef>
              <a:spcAft>
                <a:spcPts val="0"/>
              </a:spcAft>
              <a:defRPr/>
            </a:pPr>
            <a:endParaRPr lang="en-US" sz="2400" dirty="0"/>
          </a:p>
          <a:p>
            <a:pPr marL="438912" indent="-320040" eaLnBrk="1" fontAlgn="auto" hangingPunct="1">
              <a:spcBef>
                <a:spcPts val="0"/>
              </a:spcBef>
              <a:spcAft>
                <a:spcPts val="0"/>
              </a:spcAft>
              <a:buFontTx/>
              <a:buNone/>
              <a:defRPr/>
            </a:pPr>
            <a:endParaRPr lang="en-US" b="1" dirty="0">
              <a:latin typeface="Lucida Handwriting" pitchFamily="66" charset="0"/>
            </a:endParaRPr>
          </a:p>
        </p:txBody>
      </p:sp>
      <p:pic>
        <p:nvPicPr>
          <p:cNvPr id="20485" name="Picture 6" descr="D:\wahyu\pics\bu peni\elderly_lady_gardening.png"/>
          <p:cNvPicPr>
            <a:picLocks noChangeAspect="1" noChangeArrowheads="1"/>
          </p:cNvPicPr>
          <p:nvPr/>
        </p:nvPicPr>
        <p:blipFill>
          <a:blip r:embed="rId3" cstate="print"/>
          <a:srcRect/>
          <a:stretch>
            <a:fillRect/>
          </a:stretch>
        </p:blipFill>
        <p:spPr bwMode="auto">
          <a:xfrm>
            <a:off x="7215205" y="1386924"/>
            <a:ext cx="1552557" cy="2316714"/>
          </a:xfrm>
          <a:prstGeom prst="rect">
            <a:avLst/>
          </a:prstGeom>
          <a:noFill/>
          <a:ln w="9525">
            <a:noFill/>
            <a:miter lim="800000"/>
            <a:headEnd/>
            <a:tailEnd/>
          </a:ln>
        </p:spPr>
      </p:pic>
      <p:pic>
        <p:nvPicPr>
          <p:cNvPr id="6" name="Picture 6" descr="D:\wahyu\pics\bu peni\elderlyREX2103_468x400.jpg"/>
          <p:cNvPicPr>
            <a:picLocks noChangeAspect="1" noChangeArrowheads="1"/>
          </p:cNvPicPr>
          <p:nvPr/>
        </p:nvPicPr>
        <p:blipFill>
          <a:blip r:embed="rId4"/>
          <a:srcRect/>
          <a:stretch>
            <a:fillRect/>
          </a:stretch>
        </p:blipFill>
        <p:spPr bwMode="auto">
          <a:xfrm>
            <a:off x="4572000" y="4929198"/>
            <a:ext cx="1990709" cy="17014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55575"/>
            <a:ext cx="8229600" cy="1252538"/>
          </a:xfrm>
        </p:spPr>
        <p:txBody>
          <a:bodyPr/>
          <a:lstStyle/>
          <a:p>
            <a:pPr eaLnBrk="1" fontAlgn="auto" hangingPunct="1">
              <a:spcAft>
                <a:spcPts val="0"/>
              </a:spcAft>
              <a:defRPr/>
            </a:pPr>
            <a:endParaRPr lang="en-US"/>
          </a:p>
        </p:txBody>
      </p:sp>
      <p:sp>
        <p:nvSpPr>
          <p:cNvPr id="23555" name="Rectangle 3"/>
          <p:cNvSpPr>
            <a:spLocks noGrp="1" noChangeArrowheads="1"/>
          </p:cNvSpPr>
          <p:nvPr>
            <p:ph idx="1"/>
          </p:nvPr>
        </p:nvSpPr>
        <p:spPr>
          <a:xfrm>
            <a:off x="457201" y="1774825"/>
            <a:ext cx="5900750" cy="4625975"/>
          </a:xfrm>
        </p:spPr>
        <p:txBody>
          <a:bodyPr/>
          <a:lstStyle/>
          <a:p>
            <a:r>
              <a:rPr lang="en-US" sz="2400" dirty="0" err="1" smtClean="0"/>
              <a:t>Proses</a:t>
            </a:r>
            <a:r>
              <a:rPr lang="en-US" sz="2400" dirty="0" smtClean="0"/>
              <a:t> </a:t>
            </a:r>
            <a:r>
              <a:rPr lang="en-US" sz="2400" dirty="0" err="1" smtClean="0"/>
              <a:t>menua</a:t>
            </a:r>
            <a:r>
              <a:rPr lang="en-US" sz="2400" dirty="0" smtClean="0"/>
              <a:t> </a:t>
            </a:r>
            <a:r>
              <a:rPr lang="en-US" sz="2400" dirty="0" err="1" smtClean="0"/>
              <a:t>dapat</a:t>
            </a:r>
            <a:r>
              <a:rPr lang="en-US" sz="2400" dirty="0" smtClean="0"/>
              <a:t> </a:t>
            </a:r>
            <a:r>
              <a:rPr lang="en-US" sz="2400" dirty="0" err="1" smtClean="0"/>
              <a:t>dipercepat</a:t>
            </a:r>
            <a:r>
              <a:rPr lang="en-US" sz="2400" dirty="0" smtClean="0"/>
              <a:t> </a:t>
            </a:r>
            <a:r>
              <a:rPr lang="en-US" sz="2400" dirty="0" err="1" smtClean="0"/>
              <a:t>atau</a:t>
            </a:r>
            <a:r>
              <a:rPr lang="en-US" sz="2400" dirty="0" smtClean="0"/>
              <a:t> </a:t>
            </a:r>
            <a:r>
              <a:rPr lang="en-US" sz="2400" dirty="0" err="1" smtClean="0"/>
              <a:t>diperlambat</a:t>
            </a:r>
            <a:r>
              <a:rPr lang="en-US" sz="2400" dirty="0" smtClean="0"/>
              <a:t> </a:t>
            </a:r>
            <a:r>
              <a:rPr lang="en-US" sz="2400" dirty="0" err="1" smtClean="0"/>
              <a:t>melalui</a:t>
            </a:r>
            <a:r>
              <a:rPr lang="en-US" sz="2400" dirty="0" smtClean="0"/>
              <a:t> </a:t>
            </a:r>
            <a:r>
              <a:rPr lang="en-US" sz="2400" dirty="0" err="1" smtClean="0"/>
              <a:t>bagaimana</a:t>
            </a:r>
            <a:r>
              <a:rPr lang="en-US" sz="2400" dirty="0" smtClean="0"/>
              <a:t> </a:t>
            </a:r>
            <a:r>
              <a:rPr lang="en-US" sz="2400" dirty="0" err="1" smtClean="0"/>
              <a:t>kita</a:t>
            </a:r>
            <a:r>
              <a:rPr lang="en-US" sz="2400" dirty="0" smtClean="0"/>
              <a:t> </a:t>
            </a:r>
            <a:r>
              <a:rPr lang="en-US" sz="2400" dirty="0" err="1" smtClean="0"/>
              <a:t>memandang</a:t>
            </a:r>
            <a:r>
              <a:rPr lang="en-US" sz="2400" dirty="0" smtClean="0"/>
              <a:t> </a:t>
            </a:r>
            <a:r>
              <a:rPr lang="en-US" sz="2400" dirty="0" err="1" smtClean="0"/>
              <a:t>hidup</a:t>
            </a:r>
            <a:r>
              <a:rPr lang="en-US" sz="2400" dirty="0" smtClean="0"/>
              <a:t> </a:t>
            </a:r>
            <a:r>
              <a:rPr lang="en-US" sz="2400" dirty="0" err="1" smtClean="0"/>
              <a:t>ini</a:t>
            </a:r>
            <a:r>
              <a:rPr lang="en-US" sz="2400" dirty="0" smtClean="0"/>
              <a:t>  </a:t>
            </a:r>
          </a:p>
          <a:p>
            <a:pPr lvl="1"/>
            <a:r>
              <a:rPr lang="en-US" sz="2000" dirty="0" err="1" smtClean="0"/>
              <a:t>Faktor</a:t>
            </a:r>
            <a:r>
              <a:rPr lang="en-US" sz="2000" dirty="0" smtClean="0"/>
              <a:t> </a:t>
            </a:r>
            <a:r>
              <a:rPr lang="en-US" sz="2000" dirty="0" err="1" smtClean="0"/>
              <a:t>ini</a:t>
            </a:r>
            <a:r>
              <a:rPr lang="en-US" sz="2000" dirty="0" smtClean="0"/>
              <a:t> </a:t>
            </a:r>
            <a:r>
              <a:rPr lang="en-US" sz="2000" dirty="0" err="1" smtClean="0"/>
              <a:t>mempunyai</a:t>
            </a:r>
            <a:r>
              <a:rPr lang="en-US" sz="2000" dirty="0" smtClean="0"/>
              <a:t> </a:t>
            </a:r>
            <a:r>
              <a:rPr lang="en-US" sz="2000" dirty="0" err="1" smtClean="0"/>
              <a:t>arti</a:t>
            </a:r>
            <a:r>
              <a:rPr lang="en-US" sz="2000" dirty="0" smtClean="0"/>
              <a:t> yang </a:t>
            </a:r>
            <a:r>
              <a:rPr lang="en-US" sz="2000" dirty="0" err="1" smtClean="0"/>
              <a:t>sangat</a:t>
            </a:r>
            <a:r>
              <a:rPr lang="en-US" sz="2000" dirty="0" smtClean="0"/>
              <a:t> </a:t>
            </a:r>
            <a:r>
              <a:rPr lang="en-US" sz="2000" dirty="0" err="1" smtClean="0"/>
              <a:t>besar</a:t>
            </a:r>
            <a:r>
              <a:rPr lang="en-US" sz="2000" dirty="0" smtClean="0"/>
              <a:t>, </a:t>
            </a:r>
            <a:r>
              <a:rPr lang="en-US" sz="2000" dirty="0" err="1" smtClean="0"/>
              <a:t>terutama</a:t>
            </a:r>
            <a:r>
              <a:rPr lang="en-US" sz="2000" dirty="0" smtClean="0"/>
              <a:t> </a:t>
            </a:r>
            <a:r>
              <a:rPr lang="en-US" sz="2000" dirty="0" err="1" smtClean="0"/>
              <a:t>setelah</a:t>
            </a:r>
            <a:r>
              <a:rPr lang="en-US" sz="2000" dirty="0" smtClean="0"/>
              <a:t> </a:t>
            </a:r>
            <a:r>
              <a:rPr lang="en-US" sz="2000" dirty="0" err="1" smtClean="0"/>
              <a:t>kita</a:t>
            </a:r>
            <a:r>
              <a:rPr lang="en-US" sz="2000" dirty="0" smtClean="0"/>
              <a:t> </a:t>
            </a:r>
            <a:r>
              <a:rPr lang="en-US" sz="2000" dirty="0" err="1" smtClean="0"/>
              <a:t>berumur</a:t>
            </a:r>
            <a:r>
              <a:rPr lang="en-US" sz="2000" dirty="0" smtClean="0"/>
              <a:t> 40 </a:t>
            </a:r>
            <a:r>
              <a:rPr lang="en-US" sz="2000" dirty="0" err="1" smtClean="0"/>
              <a:t>tahun</a:t>
            </a:r>
            <a:r>
              <a:rPr lang="en-US" sz="2000" dirty="0" smtClean="0"/>
              <a:t> </a:t>
            </a:r>
            <a:endParaRPr lang="id-ID" sz="2000" dirty="0" smtClean="0"/>
          </a:p>
          <a:p>
            <a:r>
              <a:rPr lang="en-US" sz="2400" dirty="0" err="1" smtClean="0"/>
              <a:t>Seseorang</a:t>
            </a:r>
            <a:r>
              <a:rPr lang="en-US" sz="2400" dirty="0" smtClean="0"/>
              <a:t> </a:t>
            </a:r>
            <a:r>
              <a:rPr lang="en-US" sz="2400" dirty="0" err="1" smtClean="0"/>
              <a:t>akan</a:t>
            </a:r>
            <a:r>
              <a:rPr lang="en-US" sz="2400" dirty="0" smtClean="0"/>
              <a:t> </a:t>
            </a:r>
            <a:r>
              <a:rPr lang="en-US" sz="2400" dirty="0" err="1" smtClean="0"/>
              <a:t>semuda</a:t>
            </a:r>
            <a:r>
              <a:rPr lang="id-ID" sz="2400" dirty="0" smtClean="0"/>
              <a:t> </a:t>
            </a:r>
            <a:r>
              <a:rPr lang="en-US" sz="2400" dirty="0" err="1" smtClean="0"/>
              <a:t>sebagaimana</a:t>
            </a:r>
            <a:r>
              <a:rPr lang="en-US" sz="2400" dirty="0" smtClean="0"/>
              <a:t> </a:t>
            </a:r>
            <a:r>
              <a:rPr lang="en-US" sz="2400" dirty="0" err="1" smtClean="0"/>
              <a:t>ia</a:t>
            </a:r>
            <a:r>
              <a:rPr lang="en-US" sz="2400" dirty="0" smtClean="0"/>
              <a:t> </a:t>
            </a:r>
            <a:r>
              <a:rPr lang="en-US" sz="2400" dirty="0" err="1" smtClean="0"/>
              <a:t>merasa</a:t>
            </a:r>
            <a:endParaRPr lang="en-US" sz="2400" dirty="0" smtClean="0"/>
          </a:p>
          <a:p>
            <a:pPr lvl="1"/>
            <a:r>
              <a:rPr lang="en-US" sz="2000" dirty="0" err="1" smtClean="0"/>
              <a:t>Penyebab</a:t>
            </a:r>
            <a:r>
              <a:rPr lang="en-US" sz="2000" dirty="0" smtClean="0"/>
              <a:t> </a:t>
            </a:r>
            <a:r>
              <a:rPr lang="en-US" sz="2000" dirty="0" err="1" smtClean="0"/>
              <a:t>terbesar</a:t>
            </a:r>
            <a:r>
              <a:rPr lang="en-US" sz="2000" dirty="0" smtClean="0"/>
              <a:t> </a:t>
            </a:r>
            <a:r>
              <a:rPr lang="en-US" sz="2000" dirty="0" err="1" smtClean="0"/>
              <a:t>dari</a:t>
            </a:r>
            <a:r>
              <a:rPr lang="en-US" sz="2000" dirty="0" smtClean="0"/>
              <a:t> </a:t>
            </a:r>
            <a:r>
              <a:rPr lang="en-US" sz="2000" dirty="0" err="1" smtClean="0"/>
              <a:t>timbulnya</a:t>
            </a:r>
            <a:r>
              <a:rPr lang="en-US" sz="2000" dirty="0" smtClean="0"/>
              <a:t> </a:t>
            </a:r>
            <a:r>
              <a:rPr lang="en-US" sz="2000" dirty="0" err="1" smtClean="0"/>
              <a:t>penyakit</a:t>
            </a:r>
            <a:r>
              <a:rPr lang="en-US" sz="2000" dirty="0" smtClean="0"/>
              <a:t> </a:t>
            </a:r>
            <a:r>
              <a:rPr lang="en-US" sz="2000" dirty="0" err="1" smtClean="0"/>
              <a:t>adalah</a:t>
            </a:r>
            <a:r>
              <a:rPr lang="en-US" sz="2000" dirty="0" smtClean="0"/>
              <a:t>: </a:t>
            </a:r>
            <a:r>
              <a:rPr lang="en-US" sz="2000" dirty="0" err="1" smtClean="0"/>
              <a:t>emosional,cemas</a:t>
            </a:r>
            <a:r>
              <a:rPr lang="en-US" sz="2000" dirty="0" smtClean="0"/>
              <a:t>, </a:t>
            </a:r>
            <a:r>
              <a:rPr lang="en-US" sz="2000" dirty="0" err="1" smtClean="0"/>
              <a:t>takut</a:t>
            </a:r>
            <a:r>
              <a:rPr lang="en-US" sz="2000" dirty="0" smtClean="0"/>
              <a:t>, </a:t>
            </a:r>
            <a:r>
              <a:rPr lang="en-US" sz="2000" dirty="0" err="1" smtClean="0"/>
              <a:t>dengki</a:t>
            </a:r>
            <a:r>
              <a:rPr lang="en-US" sz="2000" dirty="0" smtClean="0"/>
              <a:t>, </a:t>
            </a:r>
            <a:r>
              <a:rPr lang="en-US" sz="2000" dirty="0" err="1" smtClean="0"/>
              <a:t>iri</a:t>
            </a:r>
            <a:r>
              <a:rPr lang="en-US" sz="2000" dirty="0" smtClean="0"/>
              <a:t>, c</a:t>
            </a:r>
            <a:r>
              <a:rPr lang="id-ID" sz="2000" dirty="0" smtClean="0"/>
              <a:t>e</a:t>
            </a:r>
            <a:r>
              <a:rPr lang="en-US" sz="2000" dirty="0" err="1" smtClean="0"/>
              <a:t>mburu</a:t>
            </a:r>
            <a:r>
              <a:rPr lang="en-US" sz="2000" dirty="0" smtClean="0"/>
              <a:t>                              </a:t>
            </a:r>
          </a:p>
        </p:txBody>
      </p:sp>
      <p:pic>
        <p:nvPicPr>
          <p:cNvPr id="23556" name="Picture 4" descr="D:\wahyu\pics\bu peni\elderly_woman__bw_image_by_chalmers_butterfield1.jpg"/>
          <p:cNvPicPr>
            <a:picLocks noChangeAspect="1" noChangeArrowheads="1"/>
          </p:cNvPicPr>
          <p:nvPr/>
        </p:nvPicPr>
        <p:blipFill>
          <a:blip r:embed="rId2"/>
          <a:srcRect/>
          <a:stretch>
            <a:fillRect/>
          </a:stretch>
        </p:blipFill>
        <p:spPr bwMode="auto">
          <a:xfrm>
            <a:off x="6543320" y="1357298"/>
            <a:ext cx="2335581" cy="2928936"/>
          </a:xfrm>
          <a:prstGeom prst="rect">
            <a:avLst/>
          </a:prstGeom>
          <a:noFill/>
          <a:ln w="9525">
            <a:noFill/>
            <a:miter lim="800000"/>
            <a:headEnd/>
            <a:tailEnd/>
          </a:ln>
        </p:spPr>
      </p:pic>
      <p:pic>
        <p:nvPicPr>
          <p:cNvPr id="5" name="Picture 4" descr="D:\wahyu\pics\bu peni\angels for elderly.jpg"/>
          <p:cNvPicPr>
            <a:picLocks noChangeAspect="1" noChangeArrowheads="1"/>
          </p:cNvPicPr>
          <p:nvPr/>
        </p:nvPicPr>
        <p:blipFill>
          <a:blip r:embed="rId3" cstate="print"/>
          <a:srcRect/>
          <a:stretch>
            <a:fillRect/>
          </a:stretch>
        </p:blipFill>
        <p:spPr bwMode="auto">
          <a:xfrm>
            <a:off x="6322230" y="4929198"/>
            <a:ext cx="2607465" cy="1738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357430"/>
            <a:ext cx="3114668" cy="927100"/>
          </a:xfrm>
        </p:spPr>
        <p:txBody>
          <a:bodyPr/>
          <a:lstStyle/>
          <a:p>
            <a:r>
              <a:rPr lang="id-ID" sz="3600" dirty="0" smtClean="0"/>
              <a:t>Searching for the fountain of youth</a:t>
            </a:r>
            <a:endParaRPr lang="id-ID" sz="3600" dirty="0"/>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45</a:t>
            </a:fld>
            <a:endParaRPr lang="id-ID"/>
          </a:p>
        </p:txBody>
      </p:sp>
      <p:pic>
        <p:nvPicPr>
          <p:cNvPr id="1026" name="Picture 2"/>
          <p:cNvPicPr>
            <a:picLocks noChangeAspect="1" noChangeArrowheads="1"/>
          </p:cNvPicPr>
          <p:nvPr/>
        </p:nvPicPr>
        <p:blipFill>
          <a:blip r:embed="rId2"/>
          <a:srcRect/>
          <a:stretch>
            <a:fillRect/>
          </a:stretch>
        </p:blipFill>
        <p:spPr bwMode="auto">
          <a:xfrm>
            <a:off x="3571868" y="161759"/>
            <a:ext cx="4848235" cy="64819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46</a:t>
            </a:fld>
            <a:endParaRPr lang="id-ID"/>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67511"/>
            <a:ext cx="6624736" cy="2765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7121" y="4005064"/>
            <a:ext cx="7353351" cy="266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912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a:p>
        </p:txBody>
      </p:sp>
      <p:sp>
        <p:nvSpPr>
          <p:cNvPr id="5" name="Slide Number Placeholder 4"/>
          <p:cNvSpPr>
            <a:spLocks noGrp="1"/>
          </p:cNvSpPr>
          <p:nvPr>
            <p:ph type="sldNum" sz="quarter" idx="12"/>
          </p:nvPr>
        </p:nvSpPr>
        <p:spPr/>
        <p:txBody>
          <a:bodyPr/>
          <a:lstStyle/>
          <a:p>
            <a:fld id="{BCC4FB47-260F-4EFC-8B2D-B8ACC575EBD4}" type="slidenum">
              <a:rPr lang="id-ID" smtClean="0"/>
              <a:pPr/>
              <a:t>47</a:t>
            </a:fld>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11848"/>
            <a:ext cx="6248003" cy="6773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71404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id-ID" dirty="0" smtClean="0">
                <a:solidFill>
                  <a:srgbClr val="002060"/>
                </a:solidFill>
              </a:rPr>
              <a:t>TERIMA KASIH</a:t>
            </a:r>
            <a:br>
              <a:rPr lang="id-ID" dirty="0" smtClean="0">
                <a:solidFill>
                  <a:srgbClr val="002060"/>
                </a:solidFill>
              </a:rPr>
            </a:br>
            <a:endParaRPr lang="id-ID" dirty="0">
              <a:solidFill>
                <a:srgbClr val="002060"/>
              </a:solidFill>
            </a:endParaRPr>
          </a:p>
        </p:txBody>
      </p:sp>
      <p:sp>
        <p:nvSpPr>
          <p:cNvPr id="5" name="Subtitle 4"/>
          <p:cNvSpPr>
            <a:spLocks noGrp="1"/>
          </p:cNvSpPr>
          <p:nvPr>
            <p:ph type="subTitle" idx="1"/>
          </p:nvPr>
        </p:nvSpPr>
        <p:spPr/>
        <p:txBody>
          <a:bodyPr/>
          <a:lstStyle/>
          <a:p>
            <a:endParaRPr lang="id-ID"/>
          </a:p>
        </p:txBody>
      </p:sp>
      <p:sp>
        <p:nvSpPr>
          <p:cNvPr id="6" name="Date Placeholder 5"/>
          <p:cNvSpPr>
            <a:spLocks noGrp="1"/>
          </p:cNvSpPr>
          <p:nvPr>
            <p:ph type="dt" sz="half" idx="2"/>
          </p:nvPr>
        </p:nvSpPr>
        <p:spPr/>
        <p:txBody>
          <a:bodyPr/>
          <a:lstStyle/>
          <a:p>
            <a:fld id="{0C0C6727-35CD-49C9-87AA-59C8CC5F1E84}" type="datetime1">
              <a:rPr lang="id-ID" smtClean="0"/>
              <a:pPr/>
              <a:t>04/12/2018</a:t>
            </a:fld>
            <a:endParaRPr lang="id-ID"/>
          </a:p>
        </p:txBody>
      </p:sp>
      <p:sp>
        <p:nvSpPr>
          <p:cNvPr id="7" name="Slide Number Placeholder 6"/>
          <p:cNvSpPr>
            <a:spLocks noGrp="1"/>
          </p:cNvSpPr>
          <p:nvPr>
            <p:ph type="sldNum" sz="quarter" idx="4"/>
          </p:nvPr>
        </p:nvSpPr>
        <p:spPr/>
        <p:txBody>
          <a:bodyPr/>
          <a:lstStyle/>
          <a:p>
            <a:fld id="{BCC4FB47-260F-4EFC-8B2D-B8ACC575EBD4}" type="slidenum">
              <a:rPr lang="id-ID" smtClean="0"/>
              <a:pPr/>
              <a:t>48</a:t>
            </a:fld>
            <a:endParaRPr lang="id-ID"/>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1507" name="Rectangle 3"/>
          <p:cNvSpPr>
            <a:spLocks noGrp="1" noChangeArrowheads="1"/>
          </p:cNvSpPr>
          <p:nvPr>
            <p:ph idx="1"/>
          </p:nvPr>
        </p:nvSpPr>
        <p:spPr>
          <a:xfrm>
            <a:off x="457200" y="1751013"/>
            <a:ext cx="8229600" cy="4344987"/>
          </a:xfrm>
        </p:spPr>
        <p:txBody>
          <a:bodyPr/>
          <a:lstStyle/>
          <a:p>
            <a:r>
              <a:rPr lang="en-US" sz="2800">
                <a:latin typeface="Comic Sans MS" pitchFamily="66" charset="0"/>
              </a:rPr>
              <a:t>Growth Spurt II</a:t>
            </a:r>
          </a:p>
          <a:p>
            <a:pPr lvl="1"/>
            <a:r>
              <a:rPr lang="en-US">
                <a:latin typeface="Comic Sans MS" pitchFamily="66" charset="0"/>
              </a:rPr>
              <a:t>Percepatan tumbuh ke II </a:t>
            </a:r>
          </a:p>
          <a:p>
            <a:pPr lvl="1"/>
            <a:r>
              <a:rPr lang="en-US">
                <a:latin typeface="Comic Sans MS" pitchFamily="66" charset="0"/>
              </a:rPr>
              <a:t>Hanya berlangsung 2.5 – 3 tahun</a:t>
            </a:r>
          </a:p>
          <a:p>
            <a:pPr lvl="1"/>
            <a:r>
              <a:rPr lang="en-US">
                <a:latin typeface="Comic Sans MS" pitchFamily="66" charset="0"/>
              </a:rPr>
              <a:t>Terdapat variasi yg besar dalam umur mulai, intensitas dan lamanya growth spurt</a:t>
            </a:r>
          </a:p>
          <a:p>
            <a:pPr lvl="1"/>
            <a:r>
              <a:rPr lang="en-US">
                <a:latin typeface="Comic Sans MS" pitchFamily="66" charset="0"/>
              </a:rPr>
              <a:t>Pada wanita lebih cepat terjadi (10 – 13 th), dibandingkan pada pria (12 – 15 th)</a:t>
            </a:r>
          </a:p>
        </p:txBody>
      </p:sp>
      <p:sp>
        <p:nvSpPr>
          <p:cNvPr id="6" name="Slide Number Placeholder 5"/>
          <p:cNvSpPr>
            <a:spLocks noGrp="1"/>
          </p:cNvSpPr>
          <p:nvPr>
            <p:ph type="sldNum" sz="quarter" idx="12"/>
          </p:nvPr>
        </p:nvSpPr>
        <p:spPr/>
        <p:txBody>
          <a:bodyPr/>
          <a:lstStyle/>
          <a:p>
            <a:fld id="{6DC74C0B-3703-4555-9507-CE1EF6EF541D}" type="slidenum">
              <a:rPr lang="en-US"/>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smtClean="0"/>
              <a:t>Sekuens pubertas pd remaja laki-laki &amp; perempuan</a:t>
            </a:r>
            <a:endParaRPr lang="id-ID" sz="2800" dirty="0"/>
          </a:p>
        </p:txBody>
      </p:sp>
      <p:sp>
        <p:nvSpPr>
          <p:cNvPr id="3" name="Content Placeholder 2"/>
          <p:cNvSpPr>
            <a:spLocks noGrp="1"/>
          </p:cNvSpPr>
          <p:nvPr>
            <p:ph idx="1"/>
          </p:nvPr>
        </p:nvSpPr>
        <p:spPr/>
        <p:txBody>
          <a:bodyPr/>
          <a:lstStyle/>
          <a:p>
            <a:endParaRPr lang="id-ID" dirty="0"/>
          </a:p>
        </p:txBody>
      </p:sp>
      <p:sp>
        <p:nvSpPr>
          <p:cNvPr id="4" name="Date Placeholder 3"/>
          <p:cNvSpPr>
            <a:spLocks noGrp="1"/>
          </p:cNvSpPr>
          <p:nvPr>
            <p:ph type="dt" sz="half" idx="10"/>
          </p:nvPr>
        </p:nvSpPr>
        <p:spPr/>
        <p:txBody>
          <a:bodyPr/>
          <a:lstStyle/>
          <a:p>
            <a:fld id="{47D44B43-EA09-412E-95D5-DD30F3E053A1}" type="datetime1">
              <a:rPr lang="id-ID" smtClean="0"/>
              <a:pPr/>
              <a:t>04/12/2018</a:t>
            </a:fld>
            <a:endParaRPr lang="id-ID" dirty="0"/>
          </a:p>
        </p:txBody>
      </p:sp>
      <p:sp>
        <p:nvSpPr>
          <p:cNvPr id="5" name="Slide Number Placeholder 4"/>
          <p:cNvSpPr>
            <a:spLocks noGrp="1"/>
          </p:cNvSpPr>
          <p:nvPr>
            <p:ph type="sldNum" sz="quarter" idx="12"/>
          </p:nvPr>
        </p:nvSpPr>
        <p:spPr/>
        <p:txBody>
          <a:bodyPr/>
          <a:lstStyle/>
          <a:p>
            <a:fld id="{BCC4FB47-260F-4EFC-8B2D-B8ACC575EBD4}" type="slidenum">
              <a:rPr lang="id-ID" smtClean="0"/>
              <a:pPr/>
              <a:t>6</a:t>
            </a:fld>
            <a:endParaRPr lang="id-ID"/>
          </a:p>
        </p:txBody>
      </p:sp>
      <p:pic>
        <p:nvPicPr>
          <p:cNvPr id="2050" name="Picture 2"/>
          <p:cNvPicPr>
            <a:picLocks noChangeAspect="1" noChangeArrowheads="1"/>
          </p:cNvPicPr>
          <p:nvPr/>
        </p:nvPicPr>
        <p:blipFill>
          <a:blip r:embed="rId2"/>
          <a:srcRect/>
          <a:stretch>
            <a:fillRect/>
          </a:stretch>
        </p:blipFill>
        <p:spPr bwMode="auto">
          <a:xfrm>
            <a:off x="142844" y="1643050"/>
            <a:ext cx="8705547" cy="4370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172"/>
            <a:ext cx="8229600" cy="609622"/>
          </a:xfrm>
        </p:spPr>
        <p:txBody>
          <a:bodyPr>
            <a:normAutofit/>
          </a:bodyPr>
          <a:lstStyle/>
          <a:p>
            <a:r>
              <a:rPr lang="en-US" sz="2800" b="1" i="1" dirty="0" smtClean="0">
                <a:effectLst>
                  <a:outerShdw blurRad="38100" dist="38100" dir="2700000" algn="tl">
                    <a:srgbClr val="C0C0C0"/>
                  </a:outerShdw>
                </a:effectLst>
                <a:latin typeface="Century Gothic" pitchFamily="34" charset="0"/>
              </a:rPr>
              <a:t>SEXUAL MATURATION RATINGS</a:t>
            </a:r>
            <a:endParaRPr lang="en-US" sz="2800" dirty="0"/>
          </a:p>
        </p:txBody>
      </p:sp>
      <p:sp>
        <p:nvSpPr>
          <p:cNvPr id="4" name="Slide Number Placeholder 3"/>
          <p:cNvSpPr>
            <a:spLocks noGrp="1"/>
          </p:cNvSpPr>
          <p:nvPr>
            <p:ph type="sldNum" sz="quarter" idx="12"/>
          </p:nvPr>
        </p:nvSpPr>
        <p:spPr/>
        <p:txBody>
          <a:bodyPr/>
          <a:lstStyle/>
          <a:p>
            <a:fld id="{3958EA01-BCA3-42D8-B4C6-36DFAC6B63A4}" type="slidenum">
              <a:rPr lang="en-US" smtClean="0"/>
              <a:pPr/>
              <a:t>7</a:t>
            </a:fld>
            <a:endParaRPr lang="en-US"/>
          </a:p>
        </p:txBody>
      </p:sp>
      <p:sp>
        <p:nvSpPr>
          <p:cNvPr id="6" name="Content Placeholder 5"/>
          <p:cNvSpPr>
            <a:spLocks noGrp="1"/>
          </p:cNvSpPr>
          <p:nvPr>
            <p:ph idx="1"/>
          </p:nvPr>
        </p:nvSpPr>
        <p:spPr/>
        <p:txBody>
          <a:bodyPr/>
          <a:lstStyle/>
          <a:p>
            <a:endParaRPr lang="id-ID"/>
          </a:p>
        </p:txBody>
      </p:sp>
      <p:pic>
        <p:nvPicPr>
          <p:cNvPr id="3074" name="Picture 2"/>
          <p:cNvPicPr>
            <a:picLocks noChangeAspect="1" noChangeArrowheads="1"/>
          </p:cNvPicPr>
          <p:nvPr/>
        </p:nvPicPr>
        <p:blipFill>
          <a:blip r:embed="rId2"/>
          <a:srcRect/>
          <a:stretch>
            <a:fillRect/>
          </a:stretch>
        </p:blipFill>
        <p:spPr bwMode="auto">
          <a:xfrm>
            <a:off x="76253" y="835528"/>
            <a:ext cx="8853465" cy="595105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2531" name="Rectangle 3"/>
          <p:cNvSpPr>
            <a:spLocks noGrp="1" noChangeArrowheads="1"/>
          </p:cNvSpPr>
          <p:nvPr>
            <p:ph idx="1"/>
          </p:nvPr>
        </p:nvSpPr>
        <p:spPr>
          <a:xfrm>
            <a:off x="457200" y="1752600"/>
            <a:ext cx="8229600" cy="4876800"/>
          </a:xfrm>
        </p:spPr>
        <p:txBody>
          <a:bodyPr/>
          <a:lstStyle/>
          <a:p>
            <a:r>
              <a:rPr lang="en-US" sz="2000" dirty="0" err="1">
                <a:solidFill>
                  <a:schemeClr val="tx1">
                    <a:lumMod val="50000"/>
                  </a:schemeClr>
                </a:solidFill>
                <a:effectLst/>
                <a:latin typeface="Comic Sans MS" pitchFamily="66" charset="0"/>
              </a:rPr>
              <a:t>Pertumbuhan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fisik</a:t>
            </a:r>
            <a:endParaRPr lang="en-US" sz="2000" dirty="0">
              <a:solidFill>
                <a:schemeClr val="tx1">
                  <a:lumMod val="50000"/>
                </a:schemeClr>
              </a:solidFill>
              <a:effectLst/>
              <a:latin typeface="Comic Sans MS" pitchFamily="66" charset="0"/>
            </a:endParaRPr>
          </a:p>
          <a:p>
            <a:pPr lvl="1"/>
            <a:r>
              <a:rPr lang="en-US" sz="2000" dirty="0" err="1">
                <a:solidFill>
                  <a:schemeClr val="tx1">
                    <a:lumMod val="50000"/>
                  </a:schemeClr>
                </a:solidFill>
                <a:effectLst/>
                <a:latin typeface="Comic Sans MS" pitchFamily="66" charset="0"/>
              </a:rPr>
              <a:t>Peningkatan</a:t>
            </a:r>
            <a:r>
              <a:rPr lang="en-US" sz="2000" dirty="0">
                <a:solidFill>
                  <a:schemeClr val="tx1">
                    <a:lumMod val="50000"/>
                  </a:schemeClr>
                </a:solidFill>
                <a:effectLst/>
                <a:latin typeface="Comic Sans MS" pitchFamily="66" charset="0"/>
              </a:rPr>
              <a:t> TB </a:t>
            </a:r>
            <a:r>
              <a:rPr lang="en-US" sz="2000" dirty="0" err="1">
                <a:solidFill>
                  <a:schemeClr val="tx1">
                    <a:lumMod val="50000"/>
                  </a:schemeClr>
                </a:solidFill>
                <a:effectLst/>
                <a:latin typeface="Comic Sans MS" pitchFamily="66" charset="0"/>
              </a:rPr>
              <a:t>dan</a:t>
            </a:r>
            <a:r>
              <a:rPr lang="en-US" sz="2000" dirty="0">
                <a:solidFill>
                  <a:schemeClr val="tx1">
                    <a:lumMod val="50000"/>
                  </a:schemeClr>
                </a:solidFill>
                <a:effectLst/>
                <a:latin typeface="Comic Sans MS" pitchFamily="66" charset="0"/>
              </a:rPr>
              <a:t> BB </a:t>
            </a:r>
            <a:r>
              <a:rPr lang="en-US" sz="2000" dirty="0" err="1">
                <a:solidFill>
                  <a:schemeClr val="tx1">
                    <a:lumMod val="50000"/>
                  </a:schemeClr>
                </a:solidFill>
                <a:effectLst/>
                <a:latin typeface="Comic Sans MS" pitchFamily="66" charset="0"/>
              </a:rPr>
              <a:t>secara</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tajam</a:t>
            </a:r>
            <a:endParaRPr lang="en-US" sz="2000" dirty="0">
              <a:solidFill>
                <a:schemeClr val="tx1">
                  <a:lumMod val="50000"/>
                </a:schemeClr>
              </a:solidFill>
              <a:effectLst/>
              <a:latin typeface="Comic Sans MS" pitchFamily="66" charset="0"/>
            </a:endParaRPr>
          </a:p>
          <a:p>
            <a:pPr lvl="1"/>
            <a:r>
              <a:rPr lang="en-US" sz="2000" dirty="0" err="1">
                <a:solidFill>
                  <a:schemeClr val="tx1">
                    <a:lumMod val="50000"/>
                  </a:schemeClr>
                </a:solidFill>
                <a:effectLst/>
                <a:latin typeface="Comic Sans MS" pitchFamily="66" charset="0"/>
              </a:rPr>
              <a:t>Perubahan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komposisi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tubuh</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jaringan</a:t>
            </a:r>
            <a:endParaRPr lang="en-US" sz="2000" dirty="0">
              <a:solidFill>
                <a:schemeClr val="tx1">
                  <a:lumMod val="50000"/>
                </a:schemeClr>
              </a:solidFill>
              <a:effectLst/>
              <a:latin typeface="Comic Sans MS" pitchFamily="66" charset="0"/>
            </a:endParaRPr>
          </a:p>
          <a:p>
            <a:pPr lvl="1"/>
            <a:r>
              <a:rPr lang="en-US" sz="2000" dirty="0" err="1">
                <a:solidFill>
                  <a:schemeClr val="tx1">
                    <a:lumMod val="50000"/>
                  </a:schemeClr>
                </a:solidFill>
                <a:effectLst/>
                <a:latin typeface="Comic Sans MS" pitchFamily="66" charset="0"/>
              </a:rPr>
              <a:t>Perubahan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karakteristik</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seksual</a:t>
            </a:r>
            <a:r>
              <a:rPr lang="en-US" sz="2000" dirty="0">
                <a:solidFill>
                  <a:schemeClr val="tx1">
                    <a:lumMod val="50000"/>
                  </a:schemeClr>
                </a:solidFill>
                <a:effectLst/>
                <a:latin typeface="Comic Sans MS" pitchFamily="66" charset="0"/>
              </a:rPr>
              <a:t> </a:t>
            </a:r>
            <a:r>
              <a:rPr lang="en-US" sz="2000" dirty="0">
                <a:solidFill>
                  <a:schemeClr val="tx1">
                    <a:lumMod val="50000"/>
                  </a:schemeClr>
                </a:solidFill>
                <a:effectLst/>
                <a:latin typeface="Comic Sans MS" pitchFamily="66" charset="0"/>
                <a:sym typeface="Wingdings" pitchFamily="2" charset="2"/>
              </a:rPr>
              <a:t> Sexual Maturation Rate (SMR)</a:t>
            </a:r>
            <a:endParaRPr lang="en-US" sz="2000" dirty="0">
              <a:solidFill>
                <a:schemeClr val="tx1">
                  <a:lumMod val="50000"/>
                </a:schemeClr>
              </a:solidFill>
              <a:effectLst/>
              <a:latin typeface="Comic Sans MS" pitchFamily="66" charset="0"/>
            </a:endParaRPr>
          </a:p>
          <a:p>
            <a:pPr lvl="1">
              <a:buFontTx/>
              <a:buNone/>
            </a:pPr>
            <a:endParaRPr lang="en-US" sz="2000" dirty="0">
              <a:solidFill>
                <a:schemeClr val="tx1">
                  <a:lumMod val="50000"/>
                </a:schemeClr>
              </a:solidFill>
              <a:effectLst/>
              <a:latin typeface="Comic Sans MS" pitchFamily="66" charset="0"/>
            </a:endParaRPr>
          </a:p>
          <a:p>
            <a:r>
              <a:rPr lang="en-US" sz="2000" dirty="0" err="1">
                <a:solidFill>
                  <a:schemeClr val="tx1">
                    <a:lumMod val="50000"/>
                  </a:schemeClr>
                </a:solidFill>
                <a:effectLst/>
                <a:latin typeface="Comic Sans MS" pitchFamily="66" charset="0"/>
              </a:rPr>
              <a:t>Kebutuhan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gizi</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sejalan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kecepatan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tumbuh</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namun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tidak</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sejalan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dengan</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umur</a:t>
            </a:r>
            <a:r>
              <a:rPr lang="en-US" sz="2000" dirty="0">
                <a:solidFill>
                  <a:schemeClr val="tx1">
                    <a:lumMod val="50000"/>
                  </a:schemeClr>
                </a:solidFill>
                <a:effectLst/>
                <a:latin typeface="Comic Sans MS" pitchFamily="66" charset="0"/>
              </a:rPr>
              <a:t> </a:t>
            </a:r>
            <a:r>
              <a:rPr lang="en-US" sz="2000" dirty="0" err="1">
                <a:solidFill>
                  <a:schemeClr val="tx1">
                    <a:lumMod val="50000"/>
                  </a:schemeClr>
                </a:solidFill>
                <a:effectLst/>
                <a:latin typeface="Comic Sans MS" pitchFamily="66" charset="0"/>
              </a:rPr>
              <a:t>kronologis</a:t>
            </a:r>
            <a:r>
              <a:rPr lang="en-US" sz="2000" dirty="0">
                <a:solidFill>
                  <a:schemeClr val="tx1">
                    <a:lumMod val="50000"/>
                  </a:schemeClr>
                </a:solidFill>
                <a:effectLst/>
                <a:latin typeface="Comic Sans MS" pitchFamily="66" charset="0"/>
              </a:rPr>
              <a:t> </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pada</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usia</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ini</a:t>
            </a:r>
            <a:r>
              <a:rPr lang="en-US" sz="2000" dirty="0">
                <a:solidFill>
                  <a:schemeClr val="tx1">
                    <a:lumMod val="50000"/>
                  </a:schemeClr>
                </a:solidFill>
                <a:effectLst/>
                <a:latin typeface="Comic Sans MS" pitchFamily="66" charset="0"/>
                <a:sym typeface="Wingdings" pitchFamily="2" charset="2"/>
              </a:rPr>
              <a:t> SMR </a:t>
            </a:r>
            <a:r>
              <a:rPr lang="en-US" sz="2000" dirty="0" err="1">
                <a:solidFill>
                  <a:schemeClr val="tx1">
                    <a:lumMod val="50000"/>
                  </a:schemeClr>
                </a:solidFill>
                <a:effectLst/>
                <a:latin typeface="Comic Sans MS" pitchFamily="66" charset="0"/>
                <a:sym typeface="Wingdings" pitchFamily="2" charset="2"/>
              </a:rPr>
              <a:t>lebih</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tepat</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digunakan</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sebagai</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acuan</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kebutuhan</a:t>
            </a:r>
            <a:r>
              <a:rPr lang="en-US" sz="2000" dirty="0">
                <a:solidFill>
                  <a:schemeClr val="tx1">
                    <a:lumMod val="50000"/>
                  </a:schemeClr>
                </a:solidFill>
                <a:effectLst/>
                <a:latin typeface="Comic Sans MS" pitchFamily="66" charset="0"/>
                <a:sym typeface="Wingdings" pitchFamily="2" charset="2"/>
              </a:rPr>
              <a:t> </a:t>
            </a:r>
            <a:r>
              <a:rPr lang="en-US" sz="2000" dirty="0" err="1">
                <a:solidFill>
                  <a:schemeClr val="tx1">
                    <a:lumMod val="50000"/>
                  </a:schemeClr>
                </a:solidFill>
                <a:effectLst/>
                <a:latin typeface="Comic Sans MS" pitchFamily="66" charset="0"/>
                <a:sym typeface="Wingdings" pitchFamily="2" charset="2"/>
              </a:rPr>
              <a:t>gizi</a:t>
            </a:r>
            <a:endParaRPr lang="en-US" sz="2000" dirty="0">
              <a:solidFill>
                <a:schemeClr val="tx1">
                  <a:lumMod val="50000"/>
                </a:schemeClr>
              </a:solidFill>
              <a:effectLst/>
              <a:latin typeface="Comic Sans MS" pitchFamily="66" charset="0"/>
            </a:endParaRPr>
          </a:p>
        </p:txBody>
      </p:sp>
      <p:sp>
        <p:nvSpPr>
          <p:cNvPr id="6" name="Slide Number Placeholder 5"/>
          <p:cNvSpPr>
            <a:spLocks noGrp="1"/>
          </p:cNvSpPr>
          <p:nvPr>
            <p:ph type="sldNum" sz="quarter" idx="12"/>
          </p:nvPr>
        </p:nvSpPr>
        <p:spPr/>
        <p:txBody>
          <a:bodyPr/>
          <a:lstStyle/>
          <a:p>
            <a:fld id="{8C10310E-F352-4A8C-B297-EC6050DBDF1A}"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sz="3600">
                <a:latin typeface="Comic Sans MS" pitchFamily="66" charset="0"/>
              </a:rPr>
              <a:t>GIZI REMAJA </a:t>
            </a:r>
            <a:br>
              <a:rPr lang="en-US" sz="3600">
                <a:latin typeface="Comic Sans MS" pitchFamily="66" charset="0"/>
              </a:rPr>
            </a:br>
            <a:r>
              <a:rPr lang="en-US" sz="3600">
                <a:latin typeface="Comic Sans MS" pitchFamily="66" charset="0"/>
              </a:rPr>
              <a:t>(adolescence)</a:t>
            </a:r>
          </a:p>
        </p:txBody>
      </p:sp>
      <p:sp>
        <p:nvSpPr>
          <p:cNvPr id="23555" name="Rectangle 3"/>
          <p:cNvSpPr>
            <a:spLocks noGrp="1" noChangeArrowheads="1"/>
          </p:cNvSpPr>
          <p:nvPr>
            <p:ph idx="1"/>
          </p:nvPr>
        </p:nvSpPr>
        <p:spPr>
          <a:xfrm>
            <a:off x="304800" y="1978025"/>
            <a:ext cx="8534400" cy="4117975"/>
          </a:xfrm>
        </p:spPr>
        <p:txBody>
          <a:bodyPr/>
          <a:lstStyle/>
          <a:p>
            <a:pPr>
              <a:lnSpc>
                <a:spcPct val="90000"/>
              </a:lnSpc>
            </a:pPr>
            <a:r>
              <a:rPr lang="en-US" sz="2400" dirty="0" err="1">
                <a:solidFill>
                  <a:schemeClr val="tx1">
                    <a:lumMod val="50000"/>
                  </a:schemeClr>
                </a:solidFill>
                <a:effectLst/>
                <a:latin typeface="Comic Sans MS" pitchFamily="66" charset="0"/>
              </a:rPr>
              <a:t>Tinggi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Badan</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Selama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proses</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pubertas</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dicapai</a:t>
            </a:r>
            <a:r>
              <a:rPr lang="en-US" sz="2400" dirty="0">
                <a:solidFill>
                  <a:schemeClr val="tx1">
                    <a:lumMod val="50000"/>
                  </a:schemeClr>
                </a:solidFill>
                <a:effectLst/>
                <a:latin typeface="Comic Sans MS" pitchFamily="66" charset="0"/>
              </a:rPr>
              <a:t> 15-20% TB </a:t>
            </a:r>
            <a:r>
              <a:rPr lang="en-US" sz="2400" dirty="0" err="1">
                <a:solidFill>
                  <a:schemeClr val="tx1">
                    <a:lumMod val="50000"/>
                  </a:schemeClr>
                </a:solidFill>
                <a:effectLst/>
                <a:latin typeface="Comic Sans MS" pitchFamily="66" charset="0"/>
              </a:rPr>
              <a:t>dewasa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sekitar</a:t>
            </a:r>
            <a:r>
              <a:rPr lang="en-US" sz="2400" dirty="0">
                <a:solidFill>
                  <a:schemeClr val="tx1">
                    <a:lumMod val="50000"/>
                  </a:schemeClr>
                </a:solidFill>
                <a:effectLst/>
                <a:latin typeface="Comic Sans MS" pitchFamily="66" charset="0"/>
              </a:rPr>
              <a:t> 45% </a:t>
            </a:r>
            <a:r>
              <a:rPr lang="en-US" sz="2400" dirty="0" err="1">
                <a:solidFill>
                  <a:schemeClr val="tx1">
                    <a:lumMod val="50000"/>
                  </a:schemeClr>
                </a:solidFill>
                <a:effectLst/>
                <a:latin typeface="Comic Sans MS" pitchFamily="66" charset="0"/>
              </a:rPr>
              <a:t>massa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otot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dewasa</a:t>
            </a:r>
            <a:endParaRPr lang="en-US" sz="2400" dirty="0">
              <a:solidFill>
                <a:schemeClr val="tx1">
                  <a:lumMod val="50000"/>
                </a:schemeClr>
              </a:solidFill>
              <a:effectLst/>
              <a:latin typeface="Comic Sans MS" pitchFamily="66" charset="0"/>
            </a:endParaRPr>
          </a:p>
          <a:p>
            <a:pPr lvl="1">
              <a:lnSpc>
                <a:spcPct val="90000"/>
              </a:lnSpc>
              <a:buFontTx/>
              <a:buNone/>
            </a:pPr>
            <a:endParaRPr lang="en-US" sz="2400" dirty="0">
              <a:solidFill>
                <a:schemeClr val="tx1">
                  <a:lumMod val="50000"/>
                </a:schemeClr>
              </a:solidFill>
              <a:effectLst/>
              <a:latin typeface="Comic Sans MS" pitchFamily="66" charset="0"/>
            </a:endParaRPr>
          </a:p>
          <a:p>
            <a:pPr>
              <a:lnSpc>
                <a:spcPct val="90000"/>
              </a:lnSpc>
            </a:pPr>
            <a:r>
              <a:rPr lang="en-US" sz="2400" i="1" dirty="0">
                <a:solidFill>
                  <a:schemeClr val="tx1">
                    <a:lumMod val="50000"/>
                  </a:schemeClr>
                </a:solidFill>
                <a:effectLst/>
                <a:latin typeface="Comic Sans MS" pitchFamily="66" charset="0"/>
              </a:rPr>
              <a:t>Peak Height Velocity </a:t>
            </a:r>
            <a:r>
              <a:rPr lang="en-US" sz="2400" dirty="0">
                <a:solidFill>
                  <a:schemeClr val="tx1">
                    <a:lumMod val="50000"/>
                  </a:schemeClr>
                </a:solidFill>
                <a:effectLst/>
                <a:latin typeface="Comic Sans MS" pitchFamily="66" charset="0"/>
              </a:rPr>
              <a:t>(PHV)</a:t>
            </a:r>
          </a:p>
          <a:p>
            <a:pPr lvl="1">
              <a:lnSpc>
                <a:spcPct val="90000"/>
              </a:lnSpc>
            </a:pPr>
            <a:r>
              <a:rPr lang="en-US" sz="2400" dirty="0" err="1">
                <a:solidFill>
                  <a:schemeClr val="tx1">
                    <a:lumMod val="50000"/>
                  </a:schemeClr>
                </a:solidFill>
                <a:effectLst/>
                <a:latin typeface="Comic Sans MS" pitchFamily="66" charset="0"/>
              </a:rPr>
              <a:t>Pada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cepat</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dibanding</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laki-laki</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Menstruasi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6-12 </a:t>
            </a:r>
            <a:r>
              <a:rPr lang="en-US" sz="2400" dirty="0" err="1">
                <a:solidFill>
                  <a:schemeClr val="tx1">
                    <a:lumMod val="50000"/>
                  </a:schemeClr>
                </a:solidFill>
                <a:effectLst/>
                <a:latin typeface="Comic Sans MS" pitchFamily="66" charset="0"/>
              </a:rPr>
              <a:t>bulan</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setelah</a:t>
            </a:r>
            <a:r>
              <a:rPr lang="en-US" sz="2400" dirty="0">
                <a:solidFill>
                  <a:schemeClr val="tx1">
                    <a:lumMod val="50000"/>
                  </a:schemeClr>
                </a:solidFill>
                <a:effectLst/>
                <a:latin typeface="Comic Sans MS" pitchFamily="66" charset="0"/>
              </a:rPr>
              <a:t> PHV</a:t>
            </a:r>
          </a:p>
          <a:p>
            <a:pPr lvl="1">
              <a:lnSpc>
                <a:spcPct val="90000"/>
              </a:lnSpc>
            </a:pPr>
            <a:r>
              <a:rPr lang="en-US" sz="2400" dirty="0" err="1">
                <a:solidFill>
                  <a:schemeClr val="tx1">
                    <a:lumMod val="50000"/>
                  </a:schemeClr>
                </a:solidFill>
                <a:effectLst/>
                <a:latin typeface="Comic Sans MS" pitchFamily="66" charset="0"/>
              </a:rPr>
              <a:t>Menstruasi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terjadi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jika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telah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dicapai</a:t>
            </a:r>
            <a:r>
              <a:rPr lang="en-US" sz="2400" dirty="0">
                <a:solidFill>
                  <a:schemeClr val="tx1">
                    <a:lumMod val="50000"/>
                  </a:schemeClr>
                </a:solidFill>
                <a:effectLst/>
                <a:latin typeface="Comic Sans MS" pitchFamily="66" charset="0"/>
              </a:rPr>
              <a:t> 95% TB </a:t>
            </a:r>
            <a:r>
              <a:rPr lang="en-US" sz="2400" dirty="0" err="1">
                <a:solidFill>
                  <a:schemeClr val="tx1">
                    <a:lumMod val="50000"/>
                  </a:schemeClr>
                </a:solidFill>
                <a:effectLst/>
                <a:latin typeface="Comic Sans MS" pitchFamily="66" charset="0"/>
              </a:rPr>
              <a:t>dewasa</a:t>
            </a:r>
            <a:endParaRPr lang="en-US" sz="2400" dirty="0">
              <a:solidFill>
                <a:schemeClr val="tx1">
                  <a:lumMod val="50000"/>
                </a:schemeClr>
              </a:solidFill>
              <a:effectLst/>
              <a:latin typeface="Comic Sans MS" pitchFamily="66" charset="0"/>
            </a:endParaRPr>
          </a:p>
          <a:p>
            <a:pPr lvl="1">
              <a:lnSpc>
                <a:spcPct val="90000"/>
              </a:lnSpc>
            </a:pPr>
            <a:r>
              <a:rPr lang="en-US" sz="2400" dirty="0" err="1">
                <a:solidFill>
                  <a:schemeClr val="tx1">
                    <a:lumMod val="50000"/>
                  </a:schemeClr>
                </a:solidFill>
                <a:effectLst/>
                <a:latin typeface="Comic Sans MS" pitchFamily="66" charset="0"/>
              </a:rPr>
              <a:t>Pada</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wanita</a:t>
            </a:r>
            <a:r>
              <a:rPr lang="en-US" sz="2400" dirty="0">
                <a:solidFill>
                  <a:schemeClr val="tx1">
                    <a:lumMod val="50000"/>
                  </a:schemeClr>
                </a:solidFill>
                <a:effectLst/>
                <a:latin typeface="Comic Sans MS" pitchFamily="66" charset="0"/>
              </a:rPr>
              <a:t> PHV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cepat</a:t>
            </a:r>
            <a:r>
              <a:rPr lang="en-US" sz="2400" dirty="0">
                <a:solidFill>
                  <a:schemeClr val="tx1">
                    <a:lumMod val="50000"/>
                  </a:schemeClr>
                </a:solidFill>
                <a:effectLst/>
                <a:latin typeface="Comic Sans MS" pitchFamily="66" charset="0"/>
              </a:rPr>
              <a:t> </a:t>
            </a:r>
            <a:r>
              <a:rPr lang="en-US" sz="2400" dirty="0">
                <a:solidFill>
                  <a:schemeClr val="tx1">
                    <a:lumMod val="50000"/>
                  </a:schemeClr>
                </a:solidFill>
                <a:effectLst/>
                <a:latin typeface="Comic Sans MS" pitchFamily="66" charset="0"/>
                <a:sym typeface="Wingdings" pitchFamily="2" charset="2"/>
              </a:rPr>
              <a:t></a:t>
            </a:r>
            <a:r>
              <a:rPr lang="en-US" sz="2400" dirty="0">
                <a:solidFill>
                  <a:schemeClr val="tx1">
                    <a:lumMod val="50000"/>
                  </a:schemeClr>
                </a:solidFill>
                <a:effectLst/>
                <a:latin typeface="Comic Sans MS" pitchFamily="66" charset="0"/>
              </a:rPr>
              <a:t> TB total </a:t>
            </a:r>
            <a:r>
              <a:rPr lang="en-US" sz="2400" dirty="0" err="1">
                <a:solidFill>
                  <a:schemeClr val="tx1">
                    <a:lumMod val="50000"/>
                  </a:schemeClr>
                </a:solidFill>
                <a:effectLst/>
                <a:latin typeface="Comic Sans MS" pitchFamily="66" charset="0"/>
              </a:rPr>
              <a:t>lebih</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pendek</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dari</a:t>
            </a:r>
            <a:r>
              <a:rPr lang="en-US" sz="2400" dirty="0">
                <a:solidFill>
                  <a:schemeClr val="tx1">
                    <a:lumMod val="50000"/>
                  </a:schemeClr>
                </a:solidFill>
                <a:effectLst/>
                <a:latin typeface="Comic Sans MS" pitchFamily="66" charset="0"/>
              </a:rPr>
              <a:t> </a:t>
            </a:r>
            <a:r>
              <a:rPr lang="en-US" sz="2400" dirty="0" err="1">
                <a:solidFill>
                  <a:schemeClr val="tx1">
                    <a:lumMod val="50000"/>
                  </a:schemeClr>
                </a:solidFill>
                <a:effectLst/>
                <a:latin typeface="Comic Sans MS" pitchFamily="66" charset="0"/>
              </a:rPr>
              <a:t>pria</a:t>
            </a:r>
            <a:endParaRPr lang="en-US" sz="2400" dirty="0">
              <a:solidFill>
                <a:schemeClr val="tx1">
                  <a:lumMod val="50000"/>
                </a:schemeClr>
              </a:solidFill>
              <a:effectLst/>
              <a:latin typeface="Comic Sans MS" pitchFamily="66" charset="0"/>
            </a:endParaRPr>
          </a:p>
          <a:p>
            <a:pPr lvl="1">
              <a:lnSpc>
                <a:spcPct val="90000"/>
              </a:lnSpc>
            </a:pPr>
            <a:endParaRPr lang="en-US" sz="2400" dirty="0">
              <a:latin typeface="Comic Sans MS" pitchFamily="66" charset="0"/>
            </a:endParaRPr>
          </a:p>
        </p:txBody>
      </p:sp>
      <p:sp>
        <p:nvSpPr>
          <p:cNvPr id="6" name="Slide Number Placeholder 5"/>
          <p:cNvSpPr>
            <a:spLocks noGrp="1"/>
          </p:cNvSpPr>
          <p:nvPr>
            <p:ph type="sldNum" sz="quarter" idx="12"/>
          </p:nvPr>
        </p:nvSpPr>
        <p:spPr/>
        <p:txBody>
          <a:bodyPr/>
          <a:lstStyle/>
          <a:p>
            <a:fld id="{99F4DD23-171A-463A-A903-7B3CFBBAF438}" type="slidenum">
              <a:rPr lang="en-US"/>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2">
  <a:themeElements>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6666"/>
        </a:dk2>
        <a:lt2>
          <a:srgbClr val="808080"/>
        </a:lt2>
        <a:accent1>
          <a:srgbClr val="F8A230"/>
        </a:accent1>
        <a:accent2>
          <a:srgbClr val="5CACE2"/>
        </a:accent2>
        <a:accent3>
          <a:srgbClr val="FFFFFF"/>
        </a:accent3>
        <a:accent4>
          <a:srgbClr val="000000"/>
        </a:accent4>
        <a:accent5>
          <a:srgbClr val="FBCEAD"/>
        </a:accent5>
        <a:accent6>
          <a:srgbClr val="539BCD"/>
        </a:accent6>
        <a:hlink>
          <a:srgbClr val="E569A7"/>
        </a:hlink>
        <a:folHlink>
          <a:srgbClr val="95D844"/>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66"/>
        </a:dk2>
        <a:lt2>
          <a:srgbClr val="808080"/>
        </a:lt2>
        <a:accent1>
          <a:srgbClr val="8EEA3A"/>
        </a:accent1>
        <a:accent2>
          <a:srgbClr val="F97B90"/>
        </a:accent2>
        <a:accent3>
          <a:srgbClr val="FFFFFF"/>
        </a:accent3>
        <a:accent4>
          <a:srgbClr val="000000"/>
        </a:accent4>
        <a:accent5>
          <a:srgbClr val="C6F3AE"/>
        </a:accent5>
        <a:accent6>
          <a:srgbClr val="E26F82"/>
        </a:accent6>
        <a:hlink>
          <a:srgbClr val="5DC2F5"/>
        </a:hlink>
        <a:folHlink>
          <a:srgbClr val="FFA41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4122</TotalTime>
  <Words>1873</Words>
  <Application>Microsoft Office PowerPoint</Application>
  <PresentationFormat>On-screen Show (4:3)</PresentationFormat>
  <Paragraphs>312</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Theme2</vt:lpstr>
      <vt:lpstr>GIZI Remaja, Dewasa &amp; Lansia </vt:lpstr>
      <vt:lpstr>Gizi remaja</vt:lpstr>
      <vt:lpstr>GIZI REMAJA  (adolescence)</vt:lpstr>
      <vt:lpstr>PowerPoint Presentation</vt:lpstr>
      <vt:lpstr>GIZI REMAJA  (adolescence)</vt:lpstr>
      <vt:lpstr>Sekuens pubertas pd remaja laki-laki &amp; perempuan</vt:lpstr>
      <vt:lpstr>SEXUAL MATURATION RATINGS</vt:lpstr>
      <vt:lpstr>GIZI REMAJA  (adolescence)</vt:lpstr>
      <vt:lpstr>GIZI REMAJA  (adolescence)</vt:lpstr>
      <vt:lpstr>GIZI REMAJA  (adolescence)</vt:lpstr>
      <vt:lpstr>Distance &amp; Velocity Curve of Stature</vt:lpstr>
      <vt:lpstr>PowerPoint Presentation</vt:lpstr>
      <vt:lpstr>GIZI REMAJA  (adolescence)</vt:lpstr>
      <vt:lpstr>PERBEDAAN KOMPOSISI  JAR OTOT &amp; LEMAK PADA ANAK/REMAJA</vt:lpstr>
      <vt:lpstr>Kebutuhan Gizi</vt:lpstr>
      <vt:lpstr>GIZI REMAJA  (adolescence)</vt:lpstr>
      <vt:lpstr>Penyimpangan Perilaku Makan/  Eating Disorders</vt:lpstr>
      <vt:lpstr>Penyimpangan Perilaku Makan/  Eating Disorders</vt:lpstr>
      <vt:lpstr>Gizi dewasa</vt:lpstr>
      <vt:lpstr>GIZI DEWASA</vt:lpstr>
      <vt:lpstr>Perubahan Fisiologis</vt:lpstr>
      <vt:lpstr>GIZI DEWASA</vt:lpstr>
      <vt:lpstr>GIZI DEWASA</vt:lpstr>
      <vt:lpstr>Kebutuhan Gizi</vt:lpstr>
      <vt:lpstr>Masalah Gizi</vt:lpstr>
      <vt:lpstr>PowerPoint Presentation</vt:lpstr>
      <vt:lpstr>Gizi lansia</vt:lpstr>
      <vt:lpstr>GIZI LANSIA</vt:lpstr>
      <vt:lpstr>Apa itu “tua”?</vt:lpstr>
      <vt:lpstr>Batasan Umur Lansia</vt:lpstr>
      <vt:lpstr>PowerPoint Presentation</vt:lpstr>
      <vt:lpstr>PowerPoint Presentation</vt:lpstr>
      <vt:lpstr>PowerPoint Presentation</vt:lpstr>
      <vt:lpstr>PowerPoint Presentation</vt:lpstr>
      <vt:lpstr>Teori “Aus-Rusak”</vt:lpstr>
      <vt:lpstr>PowerPoint Presentation</vt:lpstr>
      <vt:lpstr>PowerPoint Presentation</vt:lpstr>
      <vt:lpstr>Perubahan Fisiologis</vt:lpstr>
      <vt:lpstr>PowerPoint Presentation</vt:lpstr>
      <vt:lpstr>Perubahan Fisiologis lansia (9D)</vt:lpstr>
      <vt:lpstr>Kebutuhan Gizi</vt:lpstr>
      <vt:lpstr>PowerPoint Presentation</vt:lpstr>
      <vt:lpstr>Aktivitas</vt:lpstr>
      <vt:lpstr>PowerPoint Presentation</vt:lpstr>
      <vt:lpstr>Searching for the fountain of youth</vt:lpstr>
      <vt:lpstr>PowerPoint Presentation</vt:lpstr>
      <vt:lpstr>PowerPoint Presentation</vt:lpstr>
      <vt:lpstr>TERIMA KASIH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bambang irawan</cp:lastModifiedBy>
  <cp:revision>223</cp:revision>
  <dcterms:created xsi:type="dcterms:W3CDTF">2012-02-27T12:37:08Z</dcterms:created>
  <dcterms:modified xsi:type="dcterms:W3CDTF">2018-12-04T10:01:43Z</dcterms:modified>
</cp:coreProperties>
</file>