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2"/>
  </p:notesMasterIdLst>
  <p:sldIdLst>
    <p:sldId id="256" r:id="rId2"/>
    <p:sldId id="310" r:id="rId3"/>
    <p:sldId id="379" r:id="rId4"/>
    <p:sldId id="380" r:id="rId5"/>
    <p:sldId id="355" r:id="rId6"/>
    <p:sldId id="381" r:id="rId7"/>
    <p:sldId id="382" r:id="rId8"/>
    <p:sldId id="392" r:id="rId9"/>
    <p:sldId id="386" r:id="rId10"/>
    <p:sldId id="383" r:id="rId11"/>
    <p:sldId id="361" r:id="rId12"/>
    <p:sldId id="387" r:id="rId13"/>
    <p:sldId id="389" r:id="rId14"/>
    <p:sldId id="390" r:id="rId15"/>
    <p:sldId id="391" r:id="rId16"/>
    <p:sldId id="362" r:id="rId17"/>
    <p:sldId id="394" r:id="rId18"/>
    <p:sldId id="367" r:id="rId19"/>
    <p:sldId id="395" r:id="rId20"/>
    <p:sldId id="384" r:id="rId21"/>
    <p:sldId id="397" r:id="rId22"/>
    <p:sldId id="399" r:id="rId23"/>
    <p:sldId id="385" r:id="rId24"/>
    <p:sldId id="403" r:id="rId25"/>
    <p:sldId id="404" r:id="rId26"/>
    <p:sldId id="401" r:id="rId27"/>
    <p:sldId id="402" r:id="rId28"/>
    <p:sldId id="319" r:id="rId29"/>
    <p:sldId id="320" r:id="rId30"/>
    <p:sldId id="297" r:id="rId31"/>
  </p:sldIdLst>
  <p:sldSz cx="9144000" cy="5715000" type="screen16x1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80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B80A"/>
    <a:srgbClr val="FFFFFF"/>
    <a:srgbClr val="9933FF"/>
    <a:srgbClr val="7FD1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191" autoAdjust="0"/>
    <p:restoredTop sz="94280" autoAdjust="0"/>
  </p:normalViewPr>
  <p:slideViewPr>
    <p:cSldViewPr>
      <p:cViewPr>
        <p:scale>
          <a:sx n="66" d="100"/>
          <a:sy n="66" d="100"/>
        </p:scale>
        <p:origin x="1278" y="366"/>
      </p:cViewPr>
      <p:guideLst>
        <p:guide orient="horz" pos="2160"/>
        <p:guide pos="2880"/>
        <p:guide orient="horz" pos="180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6_2">
  <dgm:title val=""/>
  <dgm:desc val=""/>
  <dgm:catLst>
    <dgm:cat type="accent6" pri="11200"/>
  </dgm:catLst>
  <dgm:styleLbl name="node0">
    <dgm:fillClrLst meth="repeat">
      <a:schemeClr val="accent6"/>
    </dgm:fillClrLst>
    <dgm:linClrLst meth="repeat">
      <a:schemeClr val="lt1"/>
    </dgm:linClrLst>
    <dgm:effectClrLst/>
    <dgm:txLinClrLst/>
    <dgm:txFillClrLst/>
    <dgm:txEffectClrLst/>
  </dgm:styleLbl>
  <dgm:styleLbl name="node1">
    <dgm:fillClrLst meth="repeat">
      <a:schemeClr val="accent6"/>
    </dgm:fillClrLst>
    <dgm:linClrLst meth="repeat">
      <a:schemeClr val="lt1"/>
    </dgm:linClrLst>
    <dgm:effectClrLst/>
    <dgm:txLinClrLst/>
    <dgm:txFillClrLst/>
    <dgm:txEffectClrLst/>
  </dgm:styleLbl>
  <dgm:styleLbl name="alignNode1">
    <dgm:fillClrLst meth="repeat">
      <a:schemeClr val="accent6"/>
    </dgm:fillClrLst>
    <dgm:linClrLst meth="repeat">
      <a:schemeClr val="accent6"/>
    </dgm:linClrLst>
    <dgm:effectClrLst/>
    <dgm:txLinClrLst/>
    <dgm:txFillClrLst/>
    <dgm:txEffectClrLst/>
  </dgm:styleLbl>
  <dgm:styleLbl name="lnNode1">
    <dgm:fillClrLst meth="repeat">
      <a:schemeClr val="accent6"/>
    </dgm:fillClrLst>
    <dgm:linClrLst meth="repeat">
      <a:schemeClr val="lt1"/>
    </dgm:linClrLst>
    <dgm:effectClrLst/>
    <dgm:txLinClrLst/>
    <dgm:txFillClrLst/>
    <dgm:txEffectClrLst/>
  </dgm:styleLbl>
  <dgm:styleLbl name="vennNode1">
    <dgm:fillClrLst meth="repeat">
      <a:schemeClr val="accent6">
        <a:alpha val="50000"/>
      </a:schemeClr>
    </dgm:fillClrLst>
    <dgm:linClrLst meth="repeat">
      <a:schemeClr val="lt1"/>
    </dgm:linClrLst>
    <dgm:effectClrLst/>
    <dgm:txLinClrLst/>
    <dgm:txFillClrLst/>
    <dgm:txEffectClrLst/>
  </dgm:styleLbl>
  <dgm:styleLbl name="node2">
    <dgm:fillClrLst meth="repeat">
      <a:schemeClr val="accent6"/>
    </dgm:fillClrLst>
    <dgm:linClrLst meth="repeat">
      <a:schemeClr val="lt1"/>
    </dgm:linClrLst>
    <dgm:effectClrLst/>
    <dgm:txLinClrLst/>
    <dgm:txFillClrLst/>
    <dgm:txEffectClrLst/>
  </dgm:styleLbl>
  <dgm:styleLbl name="node3">
    <dgm:fillClrLst meth="repeat">
      <a:schemeClr val="accent6"/>
    </dgm:fillClrLst>
    <dgm:linClrLst meth="repeat">
      <a:schemeClr val="lt1"/>
    </dgm:linClrLst>
    <dgm:effectClrLst/>
    <dgm:txLinClrLst/>
    <dgm:txFillClrLst/>
    <dgm:txEffectClrLst/>
  </dgm:styleLbl>
  <dgm:styleLbl name="node4">
    <dgm:fillClrLst meth="repeat">
      <a:schemeClr val="accent6"/>
    </dgm:fillClrLst>
    <dgm:linClrLst meth="repeat">
      <a:schemeClr val="lt1"/>
    </dgm:linClrLst>
    <dgm:effectClrLst/>
    <dgm:txLinClrLst/>
    <dgm:txFillClrLst/>
    <dgm:txEffectClrLst/>
  </dgm:styleLbl>
  <dgm:styleLbl name="f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6">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a:tint val="50000"/>
      </a:schemeClr>
    </dgm:linClrLst>
    <dgm:effectClrLst/>
    <dgm:txLinClrLst/>
    <dgm:txFillClrLst meth="repeat">
      <a:schemeClr val="tx1"/>
    </dgm:txFillClrLst>
    <dgm:txEffectClrLst/>
  </dgm:styleLbl>
  <dgm:styleLbl name="asst0">
    <dgm:fillClrLst meth="repeat">
      <a:schemeClr val="accent6"/>
    </dgm:fillClrLst>
    <dgm:linClrLst meth="repeat">
      <a:schemeClr val="lt1"/>
    </dgm:linClrLst>
    <dgm:effectClrLst/>
    <dgm:txLinClrLst/>
    <dgm:txFillClrLst/>
    <dgm:txEffectClrLst/>
  </dgm:styleLbl>
  <dgm:styleLbl name="asst1">
    <dgm:fillClrLst meth="repeat">
      <a:schemeClr val="accent6"/>
    </dgm:fillClrLst>
    <dgm:linClrLst meth="repeat">
      <a:schemeClr val="lt1"/>
    </dgm:linClrLst>
    <dgm:effectClrLst/>
    <dgm:txLinClrLst/>
    <dgm:txFillClrLst/>
    <dgm:txEffectClrLst/>
  </dgm:styleLbl>
  <dgm:styleLbl name="asst2">
    <dgm:fillClrLst meth="repeat">
      <a:schemeClr val="accent6"/>
    </dgm:fillClrLst>
    <dgm:linClrLst meth="repeat">
      <a:schemeClr val="lt1"/>
    </dgm:linClrLst>
    <dgm:effectClrLst/>
    <dgm:txLinClrLst/>
    <dgm:txFillClrLst/>
    <dgm:txEffectClrLst/>
  </dgm:styleLbl>
  <dgm:styleLbl name="asst3">
    <dgm:fillClrLst meth="repeat">
      <a:schemeClr val="accent6"/>
    </dgm:fillClrLst>
    <dgm:linClrLst meth="repeat">
      <a:schemeClr val="lt1"/>
    </dgm:linClrLst>
    <dgm:effectClrLst/>
    <dgm:txLinClrLst/>
    <dgm:txFillClrLst/>
    <dgm:txEffectClrLst/>
  </dgm:styleLbl>
  <dgm:styleLbl name="asst4">
    <dgm:fillClrLst meth="repeat">
      <a:schemeClr val="accent6"/>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meth="repeat">
      <a:schemeClr val="lt1"/>
    </dgm:txFillClrLst>
    <dgm:txEffectClrLst/>
  </dgm:styleLbl>
  <dgm:styleLbl name="parChTrans2D2">
    <dgm:fillClrLst meth="repeat">
      <a:schemeClr val="accent6"/>
    </dgm:fillClrLst>
    <dgm:linClrLst meth="repeat">
      <a:schemeClr val="accent6"/>
    </dgm:linClrLst>
    <dgm:effectClrLst/>
    <dgm:txLinClrLst/>
    <dgm:txFillClrLst meth="repeat">
      <a:schemeClr val="lt1"/>
    </dgm:txFillClrLst>
    <dgm:txEffectClrLst/>
  </dgm:styleLbl>
  <dgm:styleLbl name="parChTrans2D3">
    <dgm:fillClrLst meth="repeat">
      <a:schemeClr val="accent6"/>
    </dgm:fillClrLst>
    <dgm:linClrLst meth="repeat">
      <a:schemeClr val="accent6"/>
    </dgm:linClrLst>
    <dgm:effectClrLst/>
    <dgm:txLinClrLst/>
    <dgm:txFillClrLst meth="repeat">
      <a:schemeClr val="lt1"/>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align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bgAccFollowNode1">
    <dgm:fillClrLst meth="repeat">
      <a:schemeClr val="accent6">
        <a:alpha val="90000"/>
        <a:tint val="40000"/>
      </a:schemeClr>
    </dgm:fillClrLst>
    <dgm:linClrLst meth="repeat">
      <a:schemeClr val="accent6">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EDC2A90-2C00-4767-BF7D-BAA4EAD381C4}"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747D8EF4-CF26-49B0-81C4-9D66F39DAAA8}">
      <dgm:prSet phldrT="[Text]" custT="1">
        <dgm:style>
          <a:lnRef idx="2">
            <a:schemeClr val="accent4">
              <a:shade val="50000"/>
            </a:schemeClr>
          </a:lnRef>
          <a:fillRef idx="1">
            <a:schemeClr val="accent4"/>
          </a:fillRef>
          <a:effectRef idx="0">
            <a:schemeClr val="accent4"/>
          </a:effectRef>
          <a:fontRef idx="minor">
            <a:schemeClr val="lt1"/>
          </a:fontRef>
        </dgm:style>
      </dgm:prSet>
      <dgm:spPr>
        <a:solidFill>
          <a:srgbClr val="FFFF00"/>
        </a:solidFill>
        <a:ln w="38100">
          <a:solidFill>
            <a:schemeClr val="bg1">
              <a:lumMod val="65000"/>
            </a:schemeClr>
          </a:solidFill>
        </a:ln>
      </dgm:spPr>
      <dgm:t>
        <a:bodyPr/>
        <a:lstStyle/>
        <a:p>
          <a:r>
            <a:rPr lang="en-US" sz="1800">
              <a:solidFill>
                <a:srgbClr val="FF0000"/>
              </a:solidFill>
            </a:rPr>
            <a:t>AKB </a:t>
          </a:r>
          <a:r>
            <a:rPr lang="en-US" sz="1800" err="1">
              <a:solidFill>
                <a:srgbClr val="FF0000"/>
              </a:solidFill>
            </a:rPr>
            <a:t>mengukur</a:t>
          </a:r>
          <a:r>
            <a:rPr lang="en-US" sz="1800">
              <a:solidFill>
                <a:srgbClr val="FF0000"/>
              </a:solidFill>
            </a:rPr>
            <a:t> </a:t>
          </a:r>
          <a:r>
            <a:rPr lang="en-US" sz="1800" err="1">
              <a:solidFill>
                <a:srgbClr val="FF0000"/>
              </a:solidFill>
            </a:rPr>
            <a:t>kematian</a:t>
          </a:r>
          <a:r>
            <a:rPr lang="en-US" sz="1800">
              <a:solidFill>
                <a:srgbClr val="FF0000"/>
              </a:solidFill>
            </a:rPr>
            <a:t> pada </a:t>
          </a:r>
          <a:r>
            <a:rPr lang="en-US" sz="1800" err="1">
              <a:solidFill>
                <a:srgbClr val="FF0000"/>
              </a:solidFill>
            </a:rPr>
            <a:t>tahun</a:t>
          </a:r>
          <a:r>
            <a:rPr lang="en-US" sz="1800">
              <a:solidFill>
                <a:srgbClr val="FF0000"/>
              </a:solidFill>
            </a:rPr>
            <a:t> </a:t>
          </a:r>
          <a:r>
            <a:rPr lang="en-US" sz="1800" err="1">
              <a:solidFill>
                <a:srgbClr val="FF0000"/>
              </a:solidFill>
            </a:rPr>
            <a:t>pertama</a:t>
          </a:r>
          <a:r>
            <a:rPr lang="en-US" sz="1800">
              <a:solidFill>
                <a:srgbClr val="FF0000"/>
              </a:solidFill>
            </a:rPr>
            <a:t> </a:t>
          </a:r>
          <a:r>
            <a:rPr lang="en-US" sz="1800" err="1">
              <a:solidFill>
                <a:srgbClr val="FF0000"/>
              </a:solidFill>
            </a:rPr>
            <a:t>kelahiran</a:t>
          </a:r>
          <a:endParaRPr lang="en-US" sz="1800">
            <a:solidFill>
              <a:srgbClr val="FF0000"/>
            </a:solidFill>
          </a:endParaRPr>
        </a:p>
      </dgm:t>
    </dgm:pt>
    <dgm:pt modelId="{7D199AE7-0963-4C57-B9B1-E451453B8467}" type="parTrans" cxnId="{9DD14D70-2921-4D6E-A623-6754ADAAB9E6}">
      <dgm:prSet/>
      <dgm:spPr/>
      <dgm:t>
        <a:bodyPr/>
        <a:lstStyle/>
        <a:p>
          <a:endParaRPr lang="en-US"/>
        </a:p>
      </dgm:t>
    </dgm:pt>
    <dgm:pt modelId="{6FF17293-4C76-4044-B01A-B8EFD534B304}" type="sibTrans" cxnId="{9DD14D70-2921-4D6E-A623-6754ADAAB9E6}">
      <dgm:prSet/>
      <dgm:spPr/>
      <dgm:t>
        <a:bodyPr/>
        <a:lstStyle/>
        <a:p>
          <a:endParaRPr lang="en-US"/>
        </a:p>
      </dgm:t>
    </dgm:pt>
    <dgm:pt modelId="{90F87A1F-F893-4896-9101-0C3DC6E39A53}">
      <dgm:prSet phldrT="[Text]" custT="1">
        <dgm:style>
          <a:lnRef idx="2">
            <a:schemeClr val="accent4">
              <a:shade val="50000"/>
            </a:schemeClr>
          </a:lnRef>
          <a:fillRef idx="1">
            <a:schemeClr val="accent4"/>
          </a:fillRef>
          <a:effectRef idx="0">
            <a:schemeClr val="accent4"/>
          </a:effectRef>
          <a:fontRef idx="minor">
            <a:schemeClr val="lt1"/>
          </a:fontRef>
        </dgm:style>
      </dgm:prSet>
      <dgm:spPr>
        <a:solidFill>
          <a:srgbClr val="FFC000"/>
        </a:solidFill>
        <a:ln w="38100">
          <a:solidFill>
            <a:schemeClr val="bg1">
              <a:lumMod val="65000"/>
            </a:schemeClr>
          </a:solidFill>
        </a:ln>
      </dgm:spPr>
      <dgm:t>
        <a:bodyPr/>
        <a:lstStyle/>
        <a:p>
          <a:r>
            <a:rPr lang="en-US" sz="1800" err="1"/>
            <a:t>Digunakan</a:t>
          </a:r>
          <a:r>
            <a:rPr lang="en-US" sz="1800"/>
            <a:t> </a:t>
          </a:r>
          <a:r>
            <a:rPr lang="en-US" sz="1800" err="1"/>
            <a:t>sebagai</a:t>
          </a:r>
          <a:r>
            <a:rPr lang="en-US" sz="1800"/>
            <a:t> </a:t>
          </a:r>
          <a:r>
            <a:rPr lang="en-US" sz="1800" err="1"/>
            <a:t>indikator</a:t>
          </a:r>
          <a:r>
            <a:rPr lang="en-US" sz="1800"/>
            <a:t> </a:t>
          </a:r>
          <a:r>
            <a:rPr lang="en-US" sz="1800" err="1"/>
            <a:t>mengukur</a:t>
          </a:r>
          <a:r>
            <a:rPr lang="en-US" sz="1800"/>
            <a:t> </a:t>
          </a:r>
          <a:r>
            <a:rPr lang="en-US" sz="1800" b="1" err="1"/>
            <a:t>kesehatan</a:t>
          </a:r>
          <a:r>
            <a:rPr lang="en-US" sz="1800" b="1"/>
            <a:t> </a:t>
          </a:r>
          <a:r>
            <a:rPr lang="en-US" sz="1800" b="1" err="1"/>
            <a:t>populasi</a:t>
          </a:r>
          <a:r>
            <a:rPr lang="en-US" sz="1800" b="1"/>
            <a:t>, </a:t>
          </a:r>
          <a:r>
            <a:rPr lang="en-US" sz="1800" err="1"/>
            <a:t>selain</a:t>
          </a:r>
          <a:r>
            <a:rPr lang="en-US" sz="1800"/>
            <a:t> </a:t>
          </a:r>
          <a:r>
            <a:rPr lang="en-US" sz="1800" err="1"/>
            <a:t>kesehatan</a:t>
          </a:r>
          <a:r>
            <a:rPr lang="en-US" sz="1800"/>
            <a:t> </a:t>
          </a:r>
          <a:r>
            <a:rPr lang="en-US" sz="1800" err="1"/>
            <a:t>anak</a:t>
          </a:r>
          <a:endParaRPr lang="en-US" sz="1800"/>
        </a:p>
      </dgm:t>
    </dgm:pt>
    <dgm:pt modelId="{43EE002A-69AD-44B7-8BAB-22D7151EFDE8}" type="parTrans" cxnId="{9C5139D9-3457-4D64-BED9-79DF5F7B5BF0}">
      <dgm:prSet/>
      <dgm:spPr/>
      <dgm:t>
        <a:bodyPr/>
        <a:lstStyle/>
        <a:p>
          <a:endParaRPr lang="en-US"/>
        </a:p>
      </dgm:t>
    </dgm:pt>
    <dgm:pt modelId="{62D002B1-5061-4014-8B1D-ECCA16796084}" type="sibTrans" cxnId="{9C5139D9-3457-4D64-BED9-79DF5F7B5BF0}">
      <dgm:prSet/>
      <dgm:spPr/>
      <dgm:t>
        <a:bodyPr/>
        <a:lstStyle/>
        <a:p>
          <a:endParaRPr lang="en-US"/>
        </a:p>
      </dgm:t>
    </dgm:pt>
    <dgm:pt modelId="{DD77D958-9A92-425C-AD4F-D349CE3D2E66}">
      <dgm:prSet phldrT="[Text]" custT="1">
        <dgm:style>
          <a:lnRef idx="2">
            <a:schemeClr val="accent4">
              <a:shade val="50000"/>
            </a:schemeClr>
          </a:lnRef>
          <a:fillRef idx="1">
            <a:schemeClr val="accent4"/>
          </a:fillRef>
          <a:effectRef idx="0">
            <a:schemeClr val="accent4"/>
          </a:effectRef>
          <a:fontRef idx="minor">
            <a:schemeClr val="lt1"/>
          </a:fontRef>
        </dgm:style>
      </dgm:prSet>
      <dgm:spPr>
        <a:solidFill>
          <a:srgbClr val="C00000"/>
        </a:solidFill>
        <a:ln w="38100">
          <a:solidFill>
            <a:schemeClr val="bg1">
              <a:lumMod val="65000"/>
            </a:schemeClr>
          </a:solidFill>
        </a:ln>
      </dgm:spPr>
      <dgm:t>
        <a:bodyPr/>
        <a:lstStyle/>
        <a:p>
          <a:r>
            <a:rPr lang="en-US" sz="1800" err="1"/>
            <a:t>Beberapa</a:t>
          </a:r>
          <a:r>
            <a:rPr lang="en-US" sz="1800"/>
            <a:t> negara </a:t>
          </a:r>
          <a:r>
            <a:rPr lang="en-US" sz="1800" err="1"/>
            <a:t>berhasil</a:t>
          </a:r>
          <a:r>
            <a:rPr lang="en-US" sz="1800"/>
            <a:t> </a:t>
          </a:r>
          <a:r>
            <a:rPr lang="en-US" sz="1800" err="1"/>
            <a:t>menurunkan</a:t>
          </a:r>
          <a:r>
            <a:rPr lang="en-US" sz="1800"/>
            <a:t> AKB di </a:t>
          </a:r>
          <a:r>
            <a:rPr lang="en-US" sz="1800" err="1"/>
            <a:t>bawah</a:t>
          </a:r>
          <a:r>
            <a:rPr lang="en-US" sz="1800"/>
            <a:t> 10/1000 </a:t>
          </a:r>
          <a:r>
            <a:rPr lang="en-US" sz="1800" err="1"/>
            <a:t>bayi</a:t>
          </a:r>
          <a:r>
            <a:rPr lang="en-US" sz="1800"/>
            <a:t> </a:t>
          </a:r>
          <a:r>
            <a:rPr lang="en-US" sz="1800" err="1"/>
            <a:t>lahir</a:t>
          </a:r>
          <a:r>
            <a:rPr lang="en-US" sz="1800"/>
            <a:t> </a:t>
          </a:r>
          <a:r>
            <a:rPr lang="en-US" sz="1800" err="1"/>
            <a:t>hidup</a:t>
          </a:r>
          <a:endParaRPr lang="en-US" sz="1800"/>
        </a:p>
        <a:p>
          <a:r>
            <a:rPr lang="en-US" sz="1800" b="1">
              <a:solidFill>
                <a:srgbClr val="FFFF00"/>
              </a:solidFill>
            </a:rPr>
            <a:t>(AKB Indonesia 24* per 1.000, </a:t>
          </a:r>
          <a:r>
            <a:rPr lang="en-US" sz="1800" b="1" err="1">
              <a:solidFill>
                <a:srgbClr val="FFFF00"/>
              </a:solidFill>
            </a:rPr>
            <a:t>tahun</a:t>
          </a:r>
          <a:r>
            <a:rPr lang="en-US" sz="1800" b="1">
              <a:solidFill>
                <a:srgbClr val="FFFF00"/>
              </a:solidFill>
            </a:rPr>
            <a:t> 2017)</a:t>
          </a:r>
        </a:p>
      </dgm:t>
    </dgm:pt>
    <dgm:pt modelId="{83D11846-C1DA-42F4-B37C-C30795BB55AB}" type="parTrans" cxnId="{EE260B51-EE32-425F-8982-9D2E38B9B2FC}">
      <dgm:prSet/>
      <dgm:spPr/>
      <dgm:t>
        <a:bodyPr/>
        <a:lstStyle/>
        <a:p>
          <a:endParaRPr lang="en-US"/>
        </a:p>
      </dgm:t>
    </dgm:pt>
    <dgm:pt modelId="{6C783DA0-449C-4AB1-8047-0E95F4C307B8}" type="sibTrans" cxnId="{EE260B51-EE32-425F-8982-9D2E38B9B2FC}">
      <dgm:prSet/>
      <dgm:spPr/>
      <dgm:t>
        <a:bodyPr/>
        <a:lstStyle/>
        <a:p>
          <a:endParaRPr lang="en-US"/>
        </a:p>
      </dgm:t>
    </dgm:pt>
    <dgm:pt modelId="{2A1FA223-0972-4832-8209-799D9711DD38}">
      <dgm:prSet phldrT="[Text]" custT="1">
        <dgm:style>
          <a:lnRef idx="2">
            <a:schemeClr val="accent4">
              <a:shade val="50000"/>
            </a:schemeClr>
          </a:lnRef>
          <a:fillRef idx="1">
            <a:schemeClr val="accent4"/>
          </a:fillRef>
          <a:effectRef idx="0">
            <a:schemeClr val="accent4"/>
          </a:effectRef>
          <a:fontRef idx="minor">
            <a:schemeClr val="lt1"/>
          </a:fontRef>
        </dgm:style>
      </dgm:prSet>
      <dgm:spPr>
        <a:solidFill>
          <a:srgbClr val="002060"/>
        </a:solidFill>
        <a:ln w="38100">
          <a:solidFill>
            <a:schemeClr val="bg1">
              <a:lumMod val="65000"/>
            </a:schemeClr>
          </a:solidFill>
        </a:ln>
      </dgm:spPr>
      <dgm:t>
        <a:bodyPr/>
        <a:lstStyle/>
        <a:p>
          <a:r>
            <a:rPr lang="en-US" sz="1800" err="1"/>
            <a:t>Permasalahan</a:t>
          </a:r>
          <a:r>
            <a:rPr lang="en-US" sz="1800"/>
            <a:t> </a:t>
          </a:r>
          <a:r>
            <a:rPr lang="en-US" sz="1800" err="1"/>
            <a:t>malnutrisi</a:t>
          </a:r>
          <a:r>
            <a:rPr lang="en-US" sz="1800"/>
            <a:t> dan </a:t>
          </a:r>
          <a:r>
            <a:rPr lang="en-US" sz="1800" err="1"/>
            <a:t>penyakit</a:t>
          </a:r>
          <a:r>
            <a:rPr lang="en-US" sz="1800"/>
            <a:t> </a:t>
          </a:r>
          <a:r>
            <a:rPr lang="en-US" sz="1800" err="1"/>
            <a:t>infeksi</a:t>
          </a:r>
          <a:r>
            <a:rPr lang="en-US" sz="1800"/>
            <a:t> </a:t>
          </a:r>
          <a:r>
            <a:rPr lang="en-US" sz="1800" err="1"/>
            <a:t>menjadi</a:t>
          </a:r>
          <a:r>
            <a:rPr lang="en-US" sz="1800"/>
            <a:t> </a:t>
          </a:r>
          <a:r>
            <a:rPr lang="en-US" sz="1800" err="1"/>
            <a:t>faktor</a:t>
          </a:r>
          <a:r>
            <a:rPr lang="en-US" sz="1800"/>
            <a:t> </a:t>
          </a:r>
          <a:r>
            <a:rPr lang="en-US" sz="1800" err="1"/>
            <a:t>pembunuh</a:t>
          </a:r>
          <a:r>
            <a:rPr lang="en-US" sz="1800"/>
            <a:t> </a:t>
          </a:r>
          <a:r>
            <a:rPr lang="en-US" sz="1800" err="1"/>
            <a:t>anak-anak</a:t>
          </a:r>
          <a:r>
            <a:rPr lang="en-US" sz="1800"/>
            <a:t> 2-5 </a:t>
          </a:r>
          <a:r>
            <a:rPr lang="en-US" sz="1800" err="1"/>
            <a:t>tahun</a:t>
          </a:r>
          <a:endParaRPr lang="en-US" sz="1800"/>
        </a:p>
      </dgm:t>
    </dgm:pt>
    <dgm:pt modelId="{36A06990-D81A-4F72-94BB-74C3D9B3C7D1}" type="parTrans" cxnId="{97B153E5-AAA6-4472-A0E2-9CC50CE85616}">
      <dgm:prSet/>
      <dgm:spPr/>
      <dgm:t>
        <a:bodyPr/>
        <a:lstStyle/>
        <a:p>
          <a:endParaRPr lang="en-US"/>
        </a:p>
      </dgm:t>
    </dgm:pt>
    <dgm:pt modelId="{3AF40C1C-E738-4BAF-8F0C-AC1C0FE7D109}" type="sibTrans" cxnId="{97B153E5-AAA6-4472-A0E2-9CC50CE85616}">
      <dgm:prSet/>
      <dgm:spPr/>
      <dgm:t>
        <a:bodyPr/>
        <a:lstStyle/>
        <a:p>
          <a:endParaRPr lang="en-US"/>
        </a:p>
      </dgm:t>
    </dgm:pt>
    <dgm:pt modelId="{D021D052-8772-412E-A45C-248082243821}">
      <dgm:prSet phldrT="[Text]" custT="1">
        <dgm:style>
          <a:lnRef idx="2">
            <a:schemeClr val="accent4">
              <a:shade val="50000"/>
            </a:schemeClr>
          </a:lnRef>
          <a:fillRef idx="1">
            <a:schemeClr val="accent4"/>
          </a:fillRef>
          <a:effectRef idx="0">
            <a:schemeClr val="accent4"/>
          </a:effectRef>
          <a:fontRef idx="minor">
            <a:schemeClr val="lt1"/>
          </a:fontRef>
        </dgm:style>
      </dgm:prSet>
      <dgm:spPr>
        <a:solidFill>
          <a:srgbClr val="002060"/>
        </a:solidFill>
        <a:ln w="38100">
          <a:solidFill>
            <a:schemeClr val="bg1">
              <a:lumMod val="65000"/>
            </a:schemeClr>
          </a:solidFill>
        </a:ln>
      </dgm:spPr>
      <dgm:t>
        <a:bodyPr/>
        <a:lstStyle/>
        <a:p>
          <a:r>
            <a:rPr lang="en-US" sz="1800" err="1"/>
            <a:t>Muncul</a:t>
          </a:r>
          <a:r>
            <a:rPr lang="en-US" sz="1800"/>
            <a:t> </a:t>
          </a:r>
          <a:r>
            <a:rPr lang="en-US" sz="1800" err="1"/>
            <a:t>pengukuran</a:t>
          </a:r>
          <a:r>
            <a:rPr lang="en-US" sz="1800"/>
            <a:t> </a:t>
          </a:r>
          <a:r>
            <a:rPr lang="en-US" sz="1800" err="1"/>
            <a:t>baru</a:t>
          </a:r>
          <a:r>
            <a:rPr lang="en-US" sz="1800"/>
            <a:t>, </a:t>
          </a:r>
          <a:r>
            <a:rPr lang="en-US" sz="1800" b="1"/>
            <a:t>under-5 mortality </a:t>
          </a:r>
          <a:r>
            <a:rPr lang="en-US" sz="1800" b="0"/>
            <a:t>yang </a:t>
          </a:r>
          <a:r>
            <a:rPr lang="en-US" sz="1800" b="0" err="1"/>
            <a:t>menjadi</a:t>
          </a:r>
          <a:r>
            <a:rPr lang="en-US" sz="1800" b="0"/>
            <a:t> </a:t>
          </a:r>
          <a:r>
            <a:rPr lang="en-US" sz="1800" b="0" err="1"/>
            <a:t>standar</a:t>
          </a:r>
          <a:r>
            <a:rPr lang="en-US" sz="1800" b="0"/>
            <a:t> </a:t>
          </a:r>
          <a:r>
            <a:rPr lang="en-US" sz="1800" b="0" err="1"/>
            <a:t>pengukuran</a:t>
          </a:r>
          <a:r>
            <a:rPr lang="en-US" sz="1800" b="0"/>
            <a:t> status </a:t>
          </a:r>
          <a:r>
            <a:rPr lang="en-US" sz="1800" b="0" err="1"/>
            <a:t>kesehatan</a:t>
          </a:r>
          <a:r>
            <a:rPr lang="en-US" sz="1800" b="0"/>
            <a:t> </a:t>
          </a:r>
          <a:r>
            <a:rPr lang="en-US" sz="1800" b="0" err="1"/>
            <a:t>anak-anak</a:t>
          </a:r>
          <a:r>
            <a:rPr lang="en-US" sz="1800" b="0"/>
            <a:t> oleh WHO</a:t>
          </a:r>
        </a:p>
        <a:p>
          <a:r>
            <a:rPr lang="en-US" sz="1800" b="1">
              <a:solidFill>
                <a:srgbClr val="FFFF00"/>
              </a:solidFill>
            </a:rPr>
            <a:t>(AKBA Indonesia 32 per 1.000, </a:t>
          </a:r>
          <a:r>
            <a:rPr lang="en-US" sz="1800" b="1" err="1">
              <a:solidFill>
                <a:srgbClr val="FFFF00"/>
              </a:solidFill>
            </a:rPr>
            <a:t>tahun</a:t>
          </a:r>
          <a:r>
            <a:rPr lang="en-US" sz="1800" b="1">
              <a:solidFill>
                <a:srgbClr val="FFFF00"/>
              </a:solidFill>
            </a:rPr>
            <a:t> 2017)</a:t>
          </a:r>
        </a:p>
      </dgm:t>
    </dgm:pt>
    <dgm:pt modelId="{FE3BB48D-50BA-45CE-ABA0-18560D2C4308}" type="parTrans" cxnId="{36392549-F091-4797-BED0-96F3BF2A46B4}">
      <dgm:prSet/>
      <dgm:spPr/>
      <dgm:t>
        <a:bodyPr/>
        <a:lstStyle/>
        <a:p>
          <a:endParaRPr lang="en-US"/>
        </a:p>
      </dgm:t>
    </dgm:pt>
    <dgm:pt modelId="{71CAF39A-0C18-40E1-9753-A455BC8B6290}" type="sibTrans" cxnId="{36392549-F091-4797-BED0-96F3BF2A46B4}">
      <dgm:prSet/>
      <dgm:spPr/>
      <dgm:t>
        <a:bodyPr/>
        <a:lstStyle/>
        <a:p>
          <a:endParaRPr lang="en-US"/>
        </a:p>
      </dgm:t>
    </dgm:pt>
    <dgm:pt modelId="{D387EB7A-4CC7-456A-9BE3-51E21518058D}" type="pres">
      <dgm:prSet presAssocID="{8EDC2A90-2C00-4767-BF7D-BAA4EAD381C4}" presName="diagram" presStyleCnt="0">
        <dgm:presLayoutVars>
          <dgm:dir/>
          <dgm:resizeHandles val="exact"/>
        </dgm:presLayoutVars>
      </dgm:prSet>
      <dgm:spPr/>
    </dgm:pt>
    <dgm:pt modelId="{155ED5BA-2C99-45BE-8136-D2B45FCEB097}" type="pres">
      <dgm:prSet presAssocID="{747D8EF4-CF26-49B0-81C4-9D66F39DAAA8}" presName="node" presStyleLbl="node1" presStyleIdx="0" presStyleCnt="5" custLinFactNeighborX="-102" custLinFactNeighborY="706">
        <dgm:presLayoutVars>
          <dgm:bulletEnabled val="1"/>
        </dgm:presLayoutVars>
      </dgm:prSet>
      <dgm:spPr>
        <a:prstGeom prst="round2DiagRect">
          <a:avLst/>
        </a:prstGeom>
      </dgm:spPr>
    </dgm:pt>
    <dgm:pt modelId="{B699D5A2-BE08-4596-A32C-FF70B3944E08}" type="pres">
      <dgm:prSet presAssocID="{6FF17293-4C76-4044-B01A-B8EFD534B304}" presName="sibTrans" presStyleCnt="0"/>
      <dgm:spPr/>
    </dgm:pt>
    <dgm:pt modelId="{408A4AAA-F872-4EAC-B0FB-C5404AF544B5}" type="pres">
      <dgm:prSet presAssocID="{90F87A1F-F893-4896-9101-0C3DC6E39A53}" presName="node" presStyleLbl="node1" presStyleIdx="1" presStyleCnt="5">
        <dgm:presLayoutVars>
          <dgm:bulletEnabled val="1"/>
        </dgm:presLayoutVars>
      </dgm:prSet>
      <dgm:spPr>
        <a:prstGeom prst="round2DiagRect">
          <a:avLst/>
        </a:prstGeom>
      </dgm:spPr>
    </dgm:pt>
    <dgm:pt modelId="{F36AFD65-6D41-4D7B-BA68-F31A669776BB}" type="pres">
      <dgm:prSet presAssocID="{62D002B1-5061-4014-8B1D-ECCA16796084}" presName="sibTrans" presStyleCnt="0"/>
      <dgm:spPr/>
    </dgm:pt>
    <dgm:pt modelId="{8FE34386-BF28-4513-86F2-F711BD23D14C}" type="pres">
      <dgm:prSet presAssocID="{DD77D958-9A92-425C-AD4F-D349CE3D2E66}" presName="node" presStyleLbl="node1" presStyleIdx="2" presStyleCnt="5" custScaleY="117306">
        <dgm:presLayoutVars>
          <dgm:bulletEnabled val="1"/>
        </dgm:presLayoutVars>
      </dgm:prSet>
      <dgm:spPr>
        <a:prstGeom prst="round2DiagRect">
          <a:avLst/>
        </a:prstGeom>
      </dgm:spPr>
    </dgm:pt>
    <dgm:pt modelId="{B6787DF6-68DB-400F-8914-B0DCCE952932}" type="pres">
      <dgm:prSet presAssocID="{6C783DA0-449C-4AB1-8047-0E95F4C307B8}" presName="sibTrans" presStyleCnt="0"/>
      <dgm:spPr/>
    </dgm:pt>
    <dgm:pt modelId="{C6A8615F-A030-4D3D-BBDB-C0D36E38F1D8}" type="pres">
      <dgm:prSet presAssocID="{2A1FA223-0972-4832-8209-799D9711DD38}" presName="node" presStyleLbl="node1" presStyleIdx="3" presStyleCnt="5" custLinFactNeighborX="-16910" custLinFactNeighborY="1732">
        <dgm:presLayoutVars>
          <dgm:bulletEnabled val="1"/>
        </dgm:presLayoutVars>
      </dgm:prSet>
      <dgm:spPr>
        <a:prstGeom prst="round2DiagRect">
          <a:avLst/>
        </a:prstGeom>
      </dgm:spPr>
    </dgm:pt>
    <dgm:pt modelId="{B4FF89D2-37FF-43CB-8072-71B17388519A}" type="pres">
      <dgm:prSet presAssocID="{3AF40C1C-E738-4BAF-8F0C-AC1C0FE7D109}" presName="sibTrans" presStyleCnt="0"/>
      <dgm:spPr/>
    </dgm:pt>
    <dgm:pt modelId="{54B4FACA-E4A2-4187-99FC-87F51B2B7472}" type="pres">
      <dgm:prSet presAssocID="{D021D052-8772-412E-A45C-248082243821}" presName="node" presStyleLbl="node1" presStyleIdx="4" presStyleCnt="5" custScaleX="165152">
        <dgm:presLayoutVars>
          <dgm:bulletEnabled val="1"/>
        </dgm:presLayoutVars>
      </dgm:prSet>
      <dgm:spPr>
        <a:prstGeom prst="round2DiagRect">
          <a:avLst/>
        </a:prstGeom>
      </dgm:spPr>
    </dgm:pt>
  </dgm:ptLst>
  <dgm:cxnLst>
    <dgm:cxn modelId="{F87BE066-761D-447C-9F9F-95BDAC6969C5}" type="presOf" srcId="{90F87A1F-F893-4896-9101-0C3DC6E39A53}" destId="{408A4AAA-F872-4EAC-B0FB-C5404AF544B5}" srcOrd="0" destOrd="0" presId="urn:microsoft.com/office/officeart/2005/8/layout/default"/>
    <dgm:cxn modelId="{04C3DB47-3C7E-44A9-84CF-806C93422FEA}" type="presOf" srcId="{DD77D958-9A92-425C-AD4F-D349CE3D2E66}" destId="{8FE34386-BF28-4513-86F2-F711BD23D14C}" srcOrd="0" destOrd="0" presId="urn:microsoft.com/office/officeart/2005/8/layout/default"/>
    <dgm:cxn modelId="{36392549-F091-4797-BED0-96F3BF2A46B4}" srcId="{8EDC2A90-2C00-4767-BF7D-BAA4EAD381C4}" destId="{D021D052-8772-412E-A45C-248082243821}" srcOrd="4" destOrd="0" parTransId="{FE3BB48D-50BA-45CE-ABA0-18560D2C4308}" sibTransId="{71CAF39A-0C18-40E1-9753-A455BC8B6290}"/>
    <dgm:cxn modelId="{9DD14D70-2921-4D6E-A623-6754ADAAB9E6}" srcId="{8EDC2A90-2C00-4767-BF7D-BAA4EAD381C4}" destId="{747D8EF4-CF26-49B0-81C4-9D66F39DAAA8}" srcOrd="0" destOrd="0" parTransId="{7D199AE7-0963-4C57-B9B1-E451453B8467}" sibTransId="{6FF17293-4C76-4044-B01A-B8EFD534B304}"/>
    <dgm:cxn modelId="{EE260B51-EE32-425F-8982-9D2E38B9B2FC}" srcId="{8EDC2A90-2C00-4767-BF7D-BAA4EAD381C4}" destId="{DD77D958-9A92-425C-AD4F-D349CE3D2E66}" srcOrd="2" destOrd="0" parTransId="{83D11846-C1DA-42F4-B37C-C30795BB55AB}" sibTransId="{6C783DA0-449C-4AB1-8047-0E95F4C307B8}"/>
    <dgm:cxn modelId="{DB4649AF-67A2-4388-86FC-BDBA89419F60}" type="presOf" srcId="{D021D052-8772-412E-A45C-248082243821}" destId="{54B4FACA-E4A2-4187-99FC-87F51B2B7472}" srcOrd="0" destOrd="0" presId="urn:microsoft.com/office/officeart/2005/8/layout/default"/>
    <dgm:cxn modelId="{B93A98C5-61F8-491E-BF00-DFD87342A9D1}" type="presOf" srcId="{747D8EF4-CF26-49B0-81C4-9D66F39DAAA8}" destId="{155ED5BA-2C99-45BE-8136-D2B45FCEB097}" srcOrd="0" destOrd="0" presId="urn:microsoft.com/office/officeart/2005/8/layout/default"/>
    <dgm:cxn modelId="{47B593D4-5C5B-4CF3-A084-5FD044CE219D}" type="presOf" srcId="{8EDC2A90-2C00-4767-BF7D-BAA4EAD381C4}" destId="{D387EB7A-4CC7-456A-9BE3-51E21518058D}" srcOrd="0" destOrd="0" presId="urn:microsoft.com/office/officeart/2005/8/layout/default"/>
    <dgm:cxn modelId="{9C5139D9-3457-4D64-BED9-79DF5F7B5BF0}" srcId="{8EDC2A90-2C00-4767-BF7D-BAA4EAD381C4}" destId="{90F87A1F-F893-4896-9101-0C3DC6E39A53}" srcOrd="1" destOrd="0" parTransId="{43EE002A-69AD-44B7-8BAB-22D7151EFDE8}" sibTransId="{62D002B1-5061-4014-8B1D-ECCA16796084}"/>
    <dgm:cxn modelId="{97B153E5-AAA6-4472-A0E2-9CC50CE85616}" srcId="{8EDC2A90-2C00-4767-BF7D-BAA4EAD381C4}" destId="{2A1FA223-0972-4832-8209-799D9711DD38}" srcOrd="3" destOrd="0" parTransId="{36A06990-D81A-4F72-94BB-74C3D9B3C7D1}" sibTransId="{3AF40C1C-E738-4BAF-8F0C-AC1C0FE7D109}"/>
    <dgm:cxn modelId="{1288CBFB-4E29-4F86-A163-BB25218EF22F}" type="presOf" srcId="{2A1FA223-0972-4832-8209-799D9711DD38}" destId="{C6A8615F-A030-4D3D-BBDB-C0D36E38F1D8}" srcOrd="0" destOrd="0" presId="urn:microsoft.com/office/officeart/2005/8/layout/default"/>
    <dgm:cxn modelId="{E77BD225-0C9D-44AE-A232-3C9045B34B13}" type="presParOf" srcId="{D387EB7A-4CC7-456A-9BE3-51E21518058D}" destId="{155ED5BA-2C99-45BE-8136-D2B45FCEB097}" srcOrd="0" destOrd="0" presId="urn:microsoft.com/office/officeart/2005/8/layout/default"/>
    <dgm:cxn modelId="{A3B58D96-5E07-4543-93A3-F9904187DCC2}" type="presParOf" srcId="{D387EB7A-4CC7-456A-9BE3-51E21518058D}" destId="{B699D5A2-BE08-4596-A32C-FF70B3944E08}" srcOrd="1" destOrd="0" presId="urn:microsoft.com/office/officeart/2005/8/layout/default"/>
    <dgm:cxn modelId="{BA72E945-34D7-4CBE-B01D-9944E3A3D2BD}" type="presParOf" srcId="{D387EB7A-4CC7-456A-9BE3-51E21518058D}" destId="{408A4AAA-F872-4EAC-B0FB-C5404AF544B5}" srcOrd="2" destOrd="0" presId="urn:microsoft.com/office/officeart/2005/8/layout/default"/>
    <dgm:cxn modelId="{5606353E-3D39-46B3-8231-FACEBE06A710}" type="presParOf" srcId="{D387EB7A-4CC7-456A-9BE3-51E21518058D}" destId="{F36AFD65-6D41-4D7B-BA68-F31A669776BB}" srcOrd="3" destOrd="0" presId="urn:microsoft.com/office/officeart/2005/8/layout/default"/>
    <dgm:cxn modelId="{A2B5AF27-BFF5-4E15-836E-FB39B27E10AB}" type="presParOf" srcId="{D387EB7A-4CC7-456A-9BE3-51E21518058D}" destId="{8FE34386-BF28-4513-86F2-F711BD23D14C}" srcOrd="4" destOrd="0" presId="urn:microsoft.com/office/officeart/2005/8/layout/default"/>
    <dgm:cxn modelId="{CC4407AE-6E61-46CC-8673-E5916FE5E080}" type="presParOf" srcId="{D387EB7A-4CC7-456A-9BE3-51E21518058D}" destId="{B6787DF6-68DB-400F-8914-B0DCCE952932}" srcOrd="5" destOrd="0" presId="urn:microsoft.com/office/officeart/2005/8/layout/default"/>
    <dgm:cxn modelId="{E6E55744-373B-4E5E-A779-C5194F591E0B}" type="presParOf" srcId="{D387EB7A-4CC7-456A-9BE3-51E21518058D}" destId="{C6A8615F-A030-4D3D-BBDB-C0D36E38F1D8}" srcOrd="6" destOrd="0" presId="urn:microsoft.com/office/officeart/2005/8/layout/default"/>
    <dgm:cxn modelId="{74F92E29-E609-4E76-BEF4-7F8731DA1A56}" type="presParOf" srcId="{D387EB7A-4CC7-456A-9BE3-51E21518058D}" destId="{B4FF89D2-37FF-43CB-8072-71B17388519A}" srcOrd="7" destOrd="0" presId="urn:microsoft.com/office/officeart/2005/8/layout/default"/>
    <dgm:cxn modelId="{E9D26226-8BE3-46C9-8472-E4E86A371222}" type="presParOf" srcId="{D387EB7A-4CC7-456A-9BE3-51E21518058D}" destId="{54B4FACA-E4A2-4187-99FC-87F51B2B7472}"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EDC2A90-2C00-4767-BF7D-BAA4EAD381C4}"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747D8EF4-CF26-49B0-81C4-9D66F39DAAA8}">
      <dgm:prSet phldrT="[Text]" custT="1">
        <dgm:style>
          <a:lnRef idx="2">
            <a:schemeClr val="accent4">
              <a:shade val="50000"/>
            </a:schemeClr>
          </a:lnRef>
          <a:fillRef idx="1">
            <a:schemeClr val="accent4"/>
          </a:fillRef>
          <a:effectRef idx="0">
            <a:schemeClr val="accent4"/>
          </a:effectRef>
          <a:fontRef idx="minor">
            <a:schemeClr val="lt1"/>
          </a:fontRef>
        </dgm:style>
      </dgm:prSet>
      <dgm:spPr>
        <a:solidFill>
          <a:srgbClr val="FFFF00"/>
        </a:solidFill>
        <a:ln w="38100">
          <a:solidFill>
            <a:schemeClr val="bg1">
              <a:lumMod val="65000"/>
            </a:schemeClr>
          </a:solidFill>
        </a:ln>
      </dgm:spPr>
      <dgm:t>
        <a:bodyPr/>
        <a:lstStyle/>
        <a:p>
          <a:r>
            <a:rPr lang="en-US" sz="1800">
              <a:solidFill>
                <a:srgbClr val="FF0000"/>
              </a:solidFill>
            </a:rPr>
            <a:t>UHH </a:t>
          </a:r>
          <a:r>
            <a:rPr lang="en-US" sz="1800" err="1">
              <a:solidFill>
                <a:srgbClr val="FF0000"/>
              </a:solidFill>
            </a:rPr>
            <a:t>mengukur</a:t>
          </a:r>
          <a:r>
            <a:rPr lang="en-US" sz="1800">
              <a:solidFill>
                <a:srgbClr val="FF0000"/>
              </a:solidFill>
            </a:rPr>
            <a:t> </a:t>
          </a:r>
          <a:r>
            <a:rPr lang="en-US" sz="1800" err="1">
              <a:solidFill>
                <a:srgbClr val="FF0000"/>
              </a:solidFill>
            </a:rPr>
            <a:t>kesehatan</a:t>
          </a:r>
          <a:r>
            <a:rPr lang="en-US" sz="1800">
              <a:solidFill>
                <a:srgbClr val="FF0000"/>
              </a:solidFill>
            </a:rPr>
            <a:t> </a:t>
          </a:r>
          <a:r>
            <a:rPr lang="en-US" sz="1800" err="1">
              <a:solidFill>
                <a:srgbClr val="FF0000"/>
              </a:solidFill>
            </a:rPr>
            <a:t>populasi</a:t>
          </a:r>
          <a:r>
            <a:rPr lang="en-US" sz="1800">
              <a:solidFill>
                <a:srgbClr val="FF0000"/>
              </a:solidFill>
            </a:rPr>
            <a:t> </a:t>
          </a:r>
          <a:r>
            <a:rPr lang="en-US" sz="1800" err="1">
              <a:solidFill>
                <a:srgbClr val="FF0000"/>
              </a:solidFill>
            </a:rPr>
            <a:t>menggunakan</a:t>
          </a:r>
          <a:r>
            <a:rPr lang="en-US" sz="1800">
              <a:solidFill>
                <a:srgbClr val="FF0000"/>
              </a:solidFill>
            </a:rPr>
            <a:t> </a:t>
          </a:r>
          <a:r>
            <a:rPr lang="en-US" sz="1800" err="1">
              <a:solidFill>
                <a:srgbClr val="FF0000"/>
              </a:solidFill>
            </a:rPr>
            <a:t>probabilitas</a:t>
          </a:r>
          <a:r>
            <a:rPr lang="en-US" sz="1800">
              <a:solidFill>
                <a:srgbClr val="FF0000"/>
              </a:solidFill>
            </a:rPr>
            <a:t> </a:t>
          </a:r>
          <a:r>
            <a:rPr lang="en-US" sz="1800" err="1">
              <a:solidFill>
                <a:srgbClr val="FF0000"/>
              </a:solidFill>
            </a:rPr>
            <a:t>kematian</a:t>
          </a:r>
          <a:r>
            <a:rPr lang="en-US" sz="1800">
              <a:solidFill>
                <a:srgbClr val="FF0000"/>
              </a:solidFill>
            </a:rPr>
            <a:t> pada </a:t>
          </a:r>
          <a:r>
            <a:rPr lang="en-US" sz="1800" err="1">
              <a:solidFill>
                <a:srgbClr val="FF0000"/>
              </a:solidFill>
            </a:rPr>
            <a:t>setiap</a:t>
          </a:r>
          <a:r>
            <a:rPr lang="en-US" sz="1800">
              <a:solidFill>
                <a:srgbClr val="FF0000"/>
              </a:solidFill>
            </a:rPr>
            <a:t> </a:t>
          </a:r>
          <a:r>
            <a:rPr lang="en-US" sz="1800" err="1">
              <a:solidFill>
                <a:srgbClr val="FF0000"/>
              </a:solidFill>
            </a:rPr>
            <a:t>tahun</a:t>
          </a:r>
          <a:r>
            <a:rPr lang="en-US" sz="1800">
              <a:solidFill>
                <a:srgbClr val="FF0000"/>
              </a:solidFill>
            </a:rPr>
            <a:t> </a:t>
          </a:r>
          <a:r>
            <a:rPr lang="en-US" sz="1800" err="1">
              <a:solidFill>
                <a:srgbClr val="FF0000"/>
              </a:solidFill>
            </a:rPr>
            <a:t>kehidupan</a:t>
          </a:r>
          <a:endParaRPr lang="en-US" sz="1800">
            <a:solidFill>
              <a:srgbClr val="FF0000"/>
            </a:solidFill>
          </a:endParaRPr>
        </a:p>
      </dgm:t>
    </dgm:pt>
    <dgm:pt modelId="{7D199AE7-0963-4C57-B9B1-E451453B8467}" type="parTrans" cxnId="{9DD14D70-2921-4D6E-A623-6754ADAAB9E6}">
      <dgm:prSet/>
      <dgm:spPr/>
      <dgm:t>
        <a:bodyPr/>
        <a:lstStyle/>
        <a:p>
          <a:endParaRPr lang="en-US"/>
        </a:p>
      </dgm:t>
    </dgm:pt>
    <dgm:pt modelId="{6FF17293-4C76-4044-B01A-B8EFD534B304}" type="sibTrans" cxnId="{9DD14D70-2921-4D6E-A623-6754ADAAB9E6}">
      <dgm:prSet/>
      <dgm:spPr/>
      <dgm:t>
        <a:bodyPr/>
        <a:lstStyle/>
        <a:p>
          <a:endParaRPr lang="en-US"/>
        </a:p>
      </dgm:t>
    </dgm:pt>
    <dgm:pt modelId="{90F87A1F-F893-4896-9101-0C3DC6E39A53}">
      <dgm:prSet phldrT="[Text]" custT="1">
        <dgm:style>
          <a:lnRef idx="2">
            <a:schemeClr val="accent4">
              <a:shade val="50000"/>
            </a:schemeClr>
          </a:lnRef>
          <a:fillRef idx="1">
            <a:schemeClr val="accent4"/>
          </a:fillRef>
          <a:effectRef idx="0">
            <a:schemeClr val="accent4"/>
          </a:effectRef>
          <a:fontRef idx="minor">
            <a:schemeClr val="lt1"/>
          </a:fontRef>
        </dgm:style>
      </dgm:prSet>
      <dgm:spPr>
        <a:solidFill>
          <a:srgbClr val="FFC000"/>
        </a:solidFill>
        <a:ln w="38100">
          <a:solidFill>
            <a:schemeClr val="bg1">
              <a:lumMod val="65000"/>
            </a:schemeClr>
          </a:solidFill>
        </a:ln>
      </dgm:spPr>
      <dgm:t>
        <a:bodyPr/>
        <a:lstStyle/>
        <a:p>
          <a:r>
            <a:rPr lang="en-US" sz="1800" err="1"/>
            <a:t>Digunakan</a:t>
          </a:r>
          <a:r>
            <a:rPr lang="en-US" sz="1800"/>
            <a:t> </a:t>
          </a:r>
          <a:r>
            <a:rPr lang="en-US" sz="1800" err="1"/>
            <a:t>sebagai</a:t>
          </a:r>
          <a:r>
            <a:rPr lang="en-US" sz="1800"/>
            <a:t> </a:t>
          </a:r>
          <a:r>
            <a:rPr lang="en-US" sz="1800" err="1"/>
            <a:t>indikator</a:t>
          </a:r>
          <a:r>
            <a:rPr lang="en-US" sz="1800"/>
            <a:t> </a:t>
          </a:r>
          <a:r>
            <a:rPr lang="en-US" sz="1800" err="1"/>
            <a:t>keberhasilan</a:t>
          </a:r>
          <a:r>
            <a:rPr lang="en-US" sz="1800"/>
            <a:t> </a:t>
          </a:r>
          <a:r>
            <a:rPr lang="en-US" sz="1800" err="1"/>
            <a:t>suatu</a:t>
          </a:r>
          <a:r>
            <a:rPr lang="en-US" sz="1800"/>
            <a:t> negara </a:t>
          </a:r>
          <a:r>
            <a:rPr lang="en-US" sz="1800" err="1"/>
            <a:t>dalam</a:t>
          </a:r>
          <a:r>
            <a:rPr lang="en-US" sz="1800"/>
            <a:t> </a:t>
          </a:r>
          <a:r>
            <a:rPr lang="en-US" sz="1800" err="1"/>
            <a:t>menjamin</a:t>
          </a:r>
          <a:r>
            <a:rPr lang="en-US" sz="1800"/>
            <a:t> </a:t>
          </a:r>
          <a:r>
            <a:rPr lang="en-US" sz="1800" b="1" err="1"/>
            <a:t>kesejahteraan</a:t>
          </a:r>
          <a:r>
            <a:rPr lang="en-US" sz="1800" b="1"/>
            <a:t> </a:t>
          </a:r>
          <a:r>
            <a:rPr lang="en-US" sz="1800" b="1" err="1"/>
            <a:t>masyarakatnya</a:t>
          </a:r>
          <a:endParaRPr lang="en-US" sz="1800" b="1"/>
        </a:p>
      </dgm:t>
    </dgm:pt>
    <dgm:pt modelId="{43EE002A-69AD-44B7-8BAB-22D7151EFDE8}" type="parTrans" cxnId="{9C5139D9-3457-4D64-BED9-79DF5F7B5BF0}">
      <dgm:prSet/>
      <dgm:spPr/>
      <dgm:t>
        <a:bodyPr/>
        <a:lstStyle/>
        <a:p>
          <a:endParaRPr lang="en-US"/>
        </a:p>
      </dgm:t>
    </dgm:pt>
    <dgm:pt modelId="{62D002B1-5061-4014-8B1D-ECCA16796084}" type="sibTrans" cxnId="{9C5139D9-3457-4D64-BED9-79DF5F7B5BF0}">
      <dgm:prSet/>
      <dgm:spPr/>
      <dgm:t>
        <a:bodyPr/>
        <a:lstStyle/>
        <a:p>
          <a:endParaRPr lang="en-US"/>
        </a:p>
      </dgm:t>
    </dgm:pt>
    <dgm:pt modelId="{DD77D958-9A92-425C-AD4F-D349CE3D2E66}">
      <dgm:prSet phldrT="[Text]" custT="1">
        <dgm:style>
          <a:lnRef idx="2">
            <a:schemeClr val="accent4">
              <a:shade val="50000"/>
            </a:schemeClr>
          </a:lnRef>
          <a:fillRef idx="1">
            <a:schemeClr val="accent4"/>
          </a:fillRef>
          <a:effectRef idx="0">
            <a:schemeClr val="accent4"/>
          </a:effectRef>
          <a:fontRef idx="minor">
            <a:schemeClr val="lt1"/>
          </a:fontRef>
        </dgm:style>
      </dgm:prSet>
      <dgm:spPr>
        <a:solidFill>
          <a:srgbClr val="C00000"/>
        </a:solidFill>
        <a:ln w="38100">
          <a:solidFill>
            <a:schemeClr val="bg1">
              <a:lumMod val="65000"/>
            </a:schemeClr>
          </a:solidFill>
        </a:ln>
      </dgm:spPr>
      <dgm:t>
        <a:bodyPr/>
        <a:lstStyle/>
        <a:p>
          <a:r>
            <a:rPr lang="en-US" sz="1800" u="sng"/>
            <a:t>Tidak </a:t>
          </a:r>
          <a:r>
            <a:rPr lang="en-US" sz="1800" u="sng" err="1"/>
            <a:t>bisa</a:t>
          </a:r>
          <a:r>
            <a:rPr lang="en-US" sz="1800" u="sng"/>
            <a:t> </a:t>
          </a:r>
          <a:r>
            <a:rPr lang="en-US" sz="1800" u="sng" err="1"/>
            <a:t>digunakan</a:t>
          </a:r>
          <a:r>
            <a:rPr lang="en-US" sz="1800" u="sng"/>
            <a:t> untuk </a:t>
          </a:r>
          <a:r>
            <a:rPr lang="en-US" sz="1800" u="sng" err="1"/>
            <a:t>memprediksi</a:t>
          </a:r>
          <a:r>
            <a:rPr lang="en-US" sz="1800" u="sng"/>
            <a:t> masa </a:t>
          </a:r>
          <a:r>
            <a:rPr lang="en-US" sz="1800" u="sng" err="1"/>
            <a:t>depan</a:t>
          </a:r>
          <a:r>
            <a:rPr lang="en-US" sz="1800" u="sng"/>
            <a:t>, </a:t>
          </a:r>
          <a:r>
            <a:rPr lang="en-US" sz="1800" err="1"/>
            <a:t>hanya</a:t>
          </a:r>
          <a:r>
            <a:rPr lang="en-US" sz="1800"/>
            <a:t> untuk </a:t>
          </a:r>
          <a:r>
            <a:rPr lang="en-US" sz="1800" err="1"/>
            <a:t>membandingkan</a:t>
          </a:r>
          <a:r>
            <a:rPr lang="en-US" sz="1800"/>
            <a:t> status </a:t>
          </a:r>
          <a:r>
            <a:rPr lang="en-US" sz="1800" err="1"/>
            <a:t>kesehatan</a:t>
          </a:r>
          <a:r>
            <a:rPr lang="en-US" sz="1800"/>
            <a:t> </a:t>
          </a:r>
          <a:r>
            <a:rPr lang="en-US" sz="1800" err="1"/>
            <a:t>suatu</a:t>
          </a:r>
          <a:r>
            <a:rPr lang="en-US" sz="1800"/>
            <a:t> negara </a:t>
          </a:r>
          <a:r>
            <a:rPr lang="en-US" sz="1800" err="1"/>
            <a:t>dengan</a:t>
          </a:r>
          <a:r>
            <a:rPr lang="en-US" sz="1800"/>
            <a:t> negara lain</a:t>
          </a:r>
        </a:p>
      </dgm:t>
    </dgm:pt>
    <dgm:pt modelId="{83D11846-C1DA-42F4-B37C-C30795BB55AB}" type="parTrans" cxnId="{EE260B51-EE32-425F-8982-9D2E38B9B2FC}">
      <dgm:prSet/>
      <dgm:spPr/>
      <dgm:t>
        <a:bodyPr/>
        <a:lstStyle/>
        <a:p>
          <a:endParaRPr lang="en-US"/>
        </a:p>
      </dgm:t>
    </dgm:pt>
    <dgm:pt modelId="{6C783DA0-449C-4AB1-8047-0E95F4C307B8}" type="sibTrans" cxnId="{EE260B51-EE32-425F-8982-9D2E38B9B2FC}">
      <dgm:prSet/>
      <dgm:spPr/>
      <dgm:t>
        <a:bodyPr/>
        <a:lstStyle/>
        <a:p>
          <a:endParaRPr lang="en-US"/>
        </a:p>
      </dgm:t>
    </dgm:pt>
    <dgm:pt modelId="{2A1FA223-0972-4832-8209-799D9711DD38}">
      <dgm:prSet phldrT="[Text]" custT="1">
        <dgm:style>
          <a:lnRef idx="2">
            <a:schemeClr val="accent4">
              <a:shade val="50000"/>
            </a:schemeClr>
          </a:lnRef>
          <a:fillRef idx="1">
            <a:schemeClr val="accent4"/>
          </a:fillRef>
          <a:effectRef idx="0">
            <a:schemeClr val="accent4"/>
          </a:effectRef>
          <a:fontRef idx="minor">
            <a:schemeClr val="lt1"/>
          </a:fontRef>
        </dgm:style>
      </dgm:prSet>
      <dgm:spPr>
        <a:solidFill>
          <a:srgbClr val="002060"/>
        </a:solidFill>
        <a:ln w="38100">
          <a:solidFill>
            <a:schemeClr val="bg1">
              <a:lumMod val="65000"/>
            </a:schemeClr>
          </a:solidFill>
        </a:ln>
      </dgm:spPr>
      <dgm:t>
        <a:bodyPr/>
        <a:lstStyle/>
        <a:p>
          <a:r>
            <a:rPr lang="en-US" sz="1800"/>
            <a:t>UHH di negara </a:t>
          </a:r>
          <a:r>
            <a:rPr lang="en-US" sz="1800" err="1"/>
            <a:t>maju</a:t>
          </a:r>
          <a:r>
            <a:rPr lang="en-US" sz="1800"/>
            <a:t> sudah </a:t>
          </a:r>
          <a:r>
            <a:rPr lang="en-US" sz="1800" err="1"/>
            <a:t>mencapai</a:t>
          </a:r>
          <a:r>
            <a:rPr lang="en-US" sz="1800"/>
            <a:t> 80 </a:t>
          </a:r>
          <a:r>
            <a:rPr lang="en-US" sz="1800" err="1"/>
            <a:t>tahun</a:t>
          </a:r>
          <a:r>
            <a:rPr lang="en-US" sz="1800"/>
            <a:t> atau </a:t>
          </a:r>
          <a:r>
            <a:rPr lang="en-US" sz="1800" err="1"/>
            <a:t>lebih</a:t>
          </a:r>
          <a:endParaRPr lang="en-US" sz="1800"/>
        </a:p>
      </dgm:t>
    </dgm:pt>
    <dgm:pt modelId="{36A06990-D81A-4F72-94BB-74C3D9B3C7D1}" type="parTrans" cxnId="{97B153E5-AAA6-4472-A0E2-9CC50CE85616}">
      <dgm:prSet/>
      <dgm:spPr/>
      <dgm:t>
        <a:bodyPr/>
        <a:lstStyle/>
        <a:p>
          <a:endParaRPr lang="en-US"/>
        </a:p>
      </dgm:t>
    </dgm:pt>
    <dgm:pt modelId="{3AF40C1C-E738-4BAF-8F0C-AC1C0FE7D109}" type="sibTrans" cxnId="{97B153E5-AAA6-4472-A0E2-9CC50CE85616}">
      <dgm:prSet/>
      <dgm:spPr/>
      <dgm:t>
        <a:bodyPr/>
        <a:lstStyle/>
        <a:p>
          <a:endParaRPr lang="en-US"/>
        </a:p>
      </dgm:t>
    </dgm:pt>
    <dgm:pt modelId="{D021D052-8772-412E-A45C-248082243821}">
      <dgm:prSet phldrT="[Text]" custT="1">
        <dgm:style>
          <a:lnRef idx="2">
            <a:schemeClr val="accent4">
              <a:shade val="50000"/>
            </a:schemeClr>
          </a:lnRef>
          <a:fillRef idx="1">
            <a:schemeClr val="accent4"/>
          </a:fillRef>
          <a:effectRef idx="0">
            <a:schemeClr val="accent4"/>
          </a:effectRef>
          <a:fontRef idx="minor">
            <a:schemeClr val="lt1"/>
          </a:fontRef>
        </dgm:style>
      </dgm:prSet>
      <dgm:spPr>
        <a:solidFill>
          <a:srgbClr val="002060"/>
        </a:solidFill>
        <a:ln w="38100">
          <a:solidFill>
            <a:schemeClr val="bg1">
              <a:lumMod val="65000"/>
            </a:schemeClr>
          </a:solidFill>
        </a:ln>
      </dgm:spPr>
      <dgm:t>
        <a:bodyPr/>
        <a:lstStyle/>
        <a:p>
          <a:r>
            <a:rPr lang="en-US" sz="1800"/>
            <a:t>UHH Indonesia (2019): </a:t>
          </a:r>
          <a:br>
            <a:rPr lang="en-US" sz="1800"/>
          </a:br>
          <a:r>
            <a:rPr lang="en-US" sz="1800"/>
            <a:t>69* </a:t>
          </a:r>
          <a:r>
            <a:rPr lang="en-US" sz="1800" err="1"/>
            <a:t>tahun</a:t>
          </a:r>
          <a:r>
            <a:rPr lang="en-US" sz="1800"/>
            <a:t> </a:t>
          </a:r>
          <a:r>
            <a:rPr lang="en-US" sz="1800" err="1"/>
            <a:t>Laki-laki</a:t>
          </a:r>
          <a:r>
            <a:rPr lang="en-US" sz="1800"/>
            <a:t>  </a:t>
          </a:r>
          <a:br>
            <a:rPr lang="en-US" sz="1800"/>
          </a:br>
          <a:r>
            <a:rPr lang="en-US" sz="1800"/>
            <a:t>73 </a:t>
          </a:r>
          <a:r>
            <a:rPr lang="en-US" sz="1800" err="1"/>
            <a:t>tahun</a:t>
          </a:r>
          <a:r>
            <a:rPr lang="en-US" sz="1800"/>
            <a:t> </a:t>
          </a:r>
          <a:r>
            <a:rPr lang="en-US" sz="1800" err="1"/>
            <a:t>Perempuan</a:t>
          </a:r>
          <a:endParaRPr lang="en-US" sz="1800"/>
        </a:p>
      </dgm:t>
    </dgm:pt>
    <dgm:pt modelId="{FE3BB48D-50BA-45CE-ABA0-18560D2C4308}" type="parTrans" cxnId="{36392549-F091-4797-BED0-96F3BF2A46B4}">
      <dgm:prSet/>
      <dgm:spPr/>
      <dgm:t>
        <a:bodyPr/>
        <a:lstStyle/>
        <a:p>
          <a:endParaRPr lang="en-US"/>
        </a:p>
      </dgm:t>
    </dgm:pt>
    <dgm:pt modelId="{71CAF39A-0C18-40E1-9753-A455BC8B6290}" type="sibTrans" cxnId="{36392549-F091-4797-BED0-96F3BF2A46B4}">
      <dgm:prSet/>
      <dgm:spPr/>
      <dgm:t>
        <a:bodyPr/>
        <a:lstStyle/>
        <a:p>
          <a:endParaRPr lang="en-US"/>
        </a:p>
      </dgm:t>
    </dgm:pt>
    <dgm:pt modelId="{D387EB7A-4CC7-456A-9BE3-51E21518058D}" type="pres">
      <dgm:prSet presAssocID="{8EDC2A90-2C00-4767-BF7D-BAA4EAD381C4}" presName="diagram" presStyleCnt="0">
        <dgm:presLayoutVars>
          <dgm:dir/>
          <dgm:resizeHandles val="exact"/>
        </dgm:presLayoutVars>
      </dgm:prSet>
      <dgm:spPr/>
    </dgm:pt>
    <dgm:pt modelId="{155ED5BA-2C99-45BE-8136-D2B45FCEB097}" type="pres">
      <dgm:prSet presAssocID="{747D8EF4-CF26-49B0-81C4-9D66F39DAAA8}" presName="node" presStyleLbl="node1" presStyleIdx="0" presStyleCnt="5" custLinFactNeighborX="-102" custLinFactNeighborY="706">
        <dgm:presLayoutVars>
          <dgm:bulletEnabled val="1"/>
        </dgm:presLayoutVars>
      </dgm:prSet>
      <dgm:spPr>
        <a:prstGeom prst="round2DiagRect">
          <a:avLst/>
        </a:prstGeom>
      </dgm:spPr>
    </dgm:pt>
    <dgm:pt modelId="{B699D5A2-BE08-4596-A32C-FF70B3944E08}" type="pres">
      <dgm:prSet presAssocID="{6FF17293-4C76-4044-B01A-B8EFD534B304}" presName="sibTrans" presStyleCnt="0"/>
      <dgm:spPr/>
    </dgm:pt>
    <dgm:pt modelId="{408A4AAA-F872-4EAC-B0FB-C5404AF544B5}" type="pres">
      <dgm:prSet presAssocID="{90F87A1F-F893-4896-9101-0C3DC6E39A53}" presName="node" presStyleLbl="node1" presStyleIdx="1" presStyleCnt="5">
        <dgm:presLayoutVars>
          <dgm:bulletEnabled val="1"/>
        </dgm:presLayoutVars>
      </dgm:prSet>
      <dgm:spPr>
        <a:prstGeom prst="round2DiagRect">
          <a:avLst/>
        </a:prstGeom>
      </dgm:spPr>
    </dgm:pt>
    <dgm:pt modelId="{F36AFD65-6D41-4D7B-BA68-F31A669776BB}" type="pres">
      <dgm:prSet presAssocID="{62D002B1-5061-4014-8B1D-ECCA16796084}" presName="sibTrans" presStyleCnt="0"/>
      <dgm:spPr/>
    </dgm:pt>
    <dgm:pt modelId="{8FE34386-BF28-4513-86F2-F711BD23D14C}" type="pres">
      <dgm:prSet presAssocID="{DD77D958-9A92-425C-AD4F-D349CE3D2E66}" presName="node" presStyleLbl="node1" presStyleIdx="2" presStyleCnt="5" custScaleX="117222">
        <dgm:presLayoutVars>
          <dgm:bulletEnabled val="1"/>
        </dgm:presLayoutVars>
      </dgm:prSet>
      <dgm:spPr>
        <a:prstGeom prst="round2DiagRect">
          <a:avLst/>
        </a:prstGeom>
      </dgm:spPr>
    </dgm:pt>
    <dgm:pt modelId="{B6787DF6-68DB-400F-8914-B0DCCE952932}" type="pres">
      <dgm:prSet presAssocID="{6C783DA0-449C-4AB1-8047-0E95F4C307B8}" presName="sibTrans" presStyleCnt="0"/>
      <dgm:spPr/>
    </dgm:pt>
    <dgm:pt modelId="{C6A8615F-A030-4D3D-BBDB-C0D36E38F1D8}" type="pres">
      <dgm:prSet presAssocID="{2A1FA223-0972-4832-8209-799D9711DD38}" presName="node" presStyleLbl="node1" presStyleIdx="3" presStyleCnt="5" custLinFactNeighborX="-15728" custLinFactNeighborY="873">
        <dgm:presLayoutVars>
          <dgm:bulletEnabled val="1"/>
        </dgm:presLayoutVars>
      </dgm:prSet>
      <dgm:spPr>
        <a:prstGeom prst="round2DiagRect">
          <a:avLst/>
        </a:prstGeom>
      </dgm:spPr>
    </dgm:pt>
    <dgm:pt modelId="{B4FF89D2-37FF-43CB-8072-71B17388519A}" type="pres">
      <dgm:prSet presAssocID="{3AF40C1C-E738-4BAF-8F0C-AC1C0FE7D109}" presName="sibTrans" presStyleCnt="0"/>
      <dgm:spPr/>
    </dgm:pt>
    <dgm:pt modelId="{54B4FACA-E4A2-4187-99FC-87F51B2B7472}" type="pres">
      <dgm:prSet presAssocID="{D021D052-8772-412E-A45C-248082243821}" presName="node" presStyleLbl="node1" presStyleIdx="4" presStyleCnt="5" custScaleX="136948">
        <dgm:presLayoutVars>
          <dgm:bulletEnabled val="1"/>
        </dgm:presLayoutVars>
      </dgm:prSet>
      <dgm:spPr>
        <a:prstGeom prst="round2DiagRect">
          <a:avLst/>
        </a:prstGeom>
      </dgm:spPr>
    </dgm:pt>
  </dgm:ptLst>
  <dgm:cxnLst>
    <dgm:cxn modelId="{F87BE066-761D-447C-9F9F-95BDAC6969C5}" type="presOf" srcId="{90F87A1F-F893-4896-9101-0C3DC6E39A53}" destId="{408A4AAA-F872-4EAC-B0FB-C5404AF544B5}" srcOrd="0" destOrd="0" presId="urn:microsoft.com/office/officeart/2005/8/layout/default"/>
    <dgm:cxn modelId="{04C3DB47-3C7E-44A9-84CF-806C93422FEA}" type="presOf" srcId="{DD77D958-9A92-425C-AD4F-D349CE3D2E66}" destId="{8FE34386-BF28-4513-86F2-F711BD23D14C}" srcOrd="0" destOrd="0" presId="urn:microsoft.com/office/officeart/2005/8/layout/default"/>
    <dgm:cxn modelId="{36392549-F091-4797-BED0-96F3BF2A46B4}" srcId="{8EDC2A90-2C00-4767-BF7D-BAA4EAD381C4}" destId="{D021D052-8772-412E-A45C-248082243821}" srcOrd="4" destOrd="0" parTransId="{FE3BB48D-50BA-45CE-ABA0-18560D2C4308}" sibTransId="{71CAF39A-0C18-40E1-9753-A455BC8B6290}"/>
    <dgm:cxn modelId="{9DD14D70-2921-4D6E-A623-6754ADAAB9E6}" srcId="{8EDC2A90-2C00-4767-BF7D-BAA4EAD381C4}" destId="{747D8EF4-CF26-49B0-81C4-9D66F39DAAA8}" srcOrd="0" destOrd="0" parTransId="{7D199AE7-0963-4C57-B9B1-E451453B8467}" sibTransId="{6FF17293-4C76-4044-B01A-B8EFD534B304}"/>
    <dgm:cxn modelId="{EE260B51-EE32-425F-8982-9D2E38B9B2FC}" srcId="{8EDC2A90-2C00-4767-BF7D-BAA4EAD381C4}" destId="{DD77D958-9A92-425C-AD4F-D349CE3D2E66}" srcOrd="2" destOrd="0" parTransId="{83D11846-C1DA-42F4-B37C-C30795BB55AB}" sibTransId="{6C783DA0-449C-4AB1-8047-0E95F4C307B8}"/>
    <dgm:cxn modelId="{DB4649AF-67A2-4388-86FC-BDBA89419F60}" type="presOf" srcId="{D021D052-8772-412E-A45C-248082243821}" destId="{54B4FACA-E4A2-4187-99FC-87F51B2B7472}" srcOrd="0" destOrd="0" presId="urn:microsoft.com/office/officeart/2005/8/layout/default"/>
    <dgm:cxn modelId="{B93A98C5-61F8-491E-BF00-DFD87342A9D1}" type="presOf" srcId="{747D8EF4-CF26-49B0-81C4-9D66F39DAAA8}" destId="{155ED5BA-2C99-45BE-8136-D2B45FCEB097}" srcOrd="0" destOrd="0" presId="urn:microsoft.com/office/officeart/2005/8/layout/default"/>
    <dgm:cxn modelId="{47B593D4-5C5B-4CF3-A084-5FD044CE219D}" type="presOf" srcId="{8EDC2A90-2C00-4767-BF7D-BAA4EAD381C4}" destId="{D387EB7A-4CC7-456A-9BE3-51E21518058D}" srcOrd="0" destOrd="0" presId="urn:microsoft.com/office/officeart/2005/8/layout/default"/>
    <dgm:cxn modelId="{9C5139D9-3457-4D64-BED9-79DF5F7B5BF0}" srcId="{8EDC2A90-2C00-4767-BF7D-BAA4EAD381C4}" destId="{90F87A1F-F893-4896-9101-0C3DC6E39A53}" srcOrd="1" destOrd="0" parTransId="{43EE002A-69AD-44B7-8BAB-22D7151EFDE8}" sibTransId="{62D002B1-5061-4014-8B1D-ECCA16796084}"/>
    <dgm:cxn modelId="{97B153E5-AAA6-4472-A0E2-9CC50CE85616}" srcId="{8EDC2A90-2C00-4767-BF7D-BAA4EAD381C4}" destId="{2A1FA223-0972-4832-8209-799D9711DD38}" srcOrd="3" destOrd="0" parTransId="{36A06990-D81A-4F72-94BB-74C3D9B3C7D1}" sibTransId="{3AF40C1C-E738-4BAF-8F0C-AC1C0FE7D109}"/>
    <dgm:cxn modelId="{1288CBFB-4E29-4F86-A163-BB25218EF22F}" type="presOf" srcId="{2A1FA223-0972-4832-8209-799D9711DD38}" destId="{C6A8615F-A030-4D3D-BBDB-C0D36E38F1D8}" srcOrd="0" destOrd="0" presId="urn:microsoft.com/office/officeart/2005/8/layout/default"/>
    <dgm:cxn modelId="{E77BD225-0C9D-44AE-A232-3C9045B34B13}" type="presParOf" srcId="{D387EB7A-4CC7-456A-9BE3-51E21518058D}" destId="{155ED5BA-2C99-45BE-8136-D2B45FCEB097}" srcOrd="0" destOrd="0" presId="urn:microsoft.com/office/officeart/2005/8/layout/default"/>
    <dgm:cxn modelId="{A3B58D96-5E07-4543-93A3-F9904187DCC2}" type="presParOf" srcId="{D387EB7A-4CC7-456A-9BE3-51E21518058D}" destId="{B699D5A2-BE08-4596-A32C-FF70B3944E08}" srcOrd="1" destOrd="0" presId="urn:microsoft.com/office/officeart/2005/8/layout/default"/>
    <dgm:cxn modelId="{BA72E945-34D7-4CBE-B01D-9944E3A3D2BD}" type="presParOf" srcId="{D387EB7A-4CC7-456A-9BE3-51E21518058D}" destId="{408A4AAA-F872-4EAC-B0FB-C5404AF544B5}" srcOrd="2" destOrd="0" presId="urn:microsoft.com/office/officeart/2005/8/layout/default"/>
    <dgm:cxn modelId="{5606353E-3D39-46B3-8231-FACEBE06A710}" type="presParOf" srcId="{D387EB7A-4CC7-456A-9BE3-51E21518058D}" destId="{F36AFD65-6D41-4D7B-BA68-F31A669776BB}" srcOrd="3" destOrd="0" presId="urn:microsoft.com/office/officeart/2005/8/layout/default"/>
    <dgm:cxn modelId="{A2B5AF27-BFF5-4E15-836E-FB39B27E10AB}" type="presParOf" srcId="{D387EB7A-4CC7-456A-9BE3-51E21518058D}" destId="{8FE34386-BF28-4513-86F2-F711BD23D14C}" srcOrd="4" destOrd="0" presId="urn:microsoft.com/office/officeart/2005/8/layout/default"/>
    <dgm:cxn modelId="{CC4407AE-6E61-46CC-8673-E5916FE5E080}" type="presParOf" srcId="{D387EB7A-4CC7-456A-9BE3-51E21518058D}" destId="{B6787DF6-68DB-400F-8914-B0DCCE952932}" srcOrd="5" destOrd="0" presId="urn:microsoft.com/office/officeart/2005/8/layout/default"/>
    <dgm:cxn modelId="{E6E55744-373B-4E5E-A779-C5194F591E0B}" type="presParOf" srcId="{D387EB7A-4CC7-456A-9BE3-51E21518058D}" destId="{C6A8615F-A030-4D3D-BBDB-C0D36E38F1D8}" srcOrd="6" destOrd="0" presId="urn:microsoft.com/office/officeart/2005/8/layout/default"/>
    <dgm:cxn modelId="{74F92E29-E609-4E76-BEF4-7F8731DA1A56}" type="presParOf" srcId="{D387EB7A-4CC7-456A-9BE3-51E21518058D}" destId="{B4FF89D2-37FF-43CB-8072-71B17388519A}" srcOrd="7" destOrd="0" presId="urn:microsoft.com/office/officeart/2005/8/layout/default"/>
    <dgm:cxn modelId="{E9D26226-8BE3-46C9-8472-E4E86A371222}" type="presParOf" srcId="{D387EB7A-4CC7-456A-9BE3-51E21518058D}" destId="{54B4FACA-E4A2-4187-99FC-87F51B2B7472}"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EDC2A90-2C00-4767-BF7D-BAA4EAD381C4}"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747D8EF4-CF26-49B0-81C4-9D66F39DAAA8}">
      <dgm:prSet phldrT="[Text]" custT="1">
        <dgm:style>
          <a:lnRef idx="2">
            <a:schemeClr val="accent4">
              <a:shade val="50000"/>
            </a:schemeClr>
          </a:lnRef>
          <a:fillRef idx="1">
            <a:schemeClr val="accent4"/>
          </a:fillRef>
          <a:effectRef idx="0">
            <a:schemeClr val="accent4"/>
          </a:effectRef>
          <a:fontRef idx="minor">
            <a:schemeClr val="lt1"/>
          </a:fontRef>
        </dgm:style>
      </dgm:prSet>
      <dgm:spPr>
        <a:solidFill>
          <a:srgbClr val="FFFF00"/>
        </a:solidFill>
        <a:ln w="38100">
          <a:solidFill>
            <a:schemeClr val="bg1">
              <a:lumMod val="65000"/>
            </a:schemeClr>
          </a:solidFill>
        </a:ln>
      </dgm:spPr>
      <dgm:t>
        <a:bodyPr/>
        <a:lstStyle/>
        <a:p>
          <a:pPr algn="l"/>
          <a:r>
            <a:rPr lang="en-ID" sz="1600">
              <a:solidFill>
                <a:schemeClr val="tx1"/>
              </a:solidFill>
            </a:rPr>
            <a:t> </a:t>
          </a:r>
          <a:r>
            <a:rPr lang="en-ID" sz="1600" b="1" u="sng">
              <a:solidFill>
                <a:schemeClr val="tx1"/>
              </a:solidFill>
            </a:rPr>
            <a:t>   </a:t>
          </a:r>
          <a:r>
            <a:rPr lang="en-ID" sz="1600" b="1" u="sng" err="1">
              <a:solidFill>
                <a:schemeClr val="tx1"/>
              </a:solidFill>
            </a:rPr>
            <a:t>Ukuran</a:t>
          </a:r>
          <a:r>
            <a:rPr lang="en-ID" sz="1600" b="1" u="sng">
              <a:solidFill>
                <a:schemeClr val="tx1"/>
              </a:solidFill>
            </a:rPr>
            <a:t> HALE (</a:t>
          </a:r>
          <a:r>
            <a:rPr lang="en-ID" sz="1600" b="1" u="sng" err="1">
              <a:solidFill>
                <a:schemeClr val="tx1"/>
              </a:solidFill>
            </a:rPr>
            <a:t>kualitas</a:t>
          </a:r>
          <a:r>
            <a:rPr lang="en-ID" sz="1600" b="1" u="sng">
              <a:solidFill>
                <a:schemeClr val="tx1"/>
              </a:solidFill>
            </a:rPr>
            <a:t> </a:t>
          </a:r>
          <a:r>
            <a:rPr lang="en-ID" sz="1600" b="1" u="sng" err="1">
              <a:solidFill>
                <a:schemeClr val="tx1"/>
              </a:solidFill>
            </a:rPr>
            <a:t>kesehatan</a:t>
          </a:r>
          <a:r>
            <a:rPr lang="en-ID" sz="1600" b="1" u="sng">
              <a:solidFill>
                <a:schemeClr val="tx1"/>
              </a:solidFill>
            </a:rPr>
            <a:t>) </a:t>
          </a:r>
          <a:r>
            <a:rPr lang="en-ID" sz="1600" b="1" u="sng" err="1">
              <a:solidFill>
                <a:schemeClr val="tx1"/>
              </a:solidFill>
            </a:rPr>
            <a:t>termasuk</a:t>
          </a:r>
          <a:r>
            <a:rPr lang="en-ID" sz="1600" b="1" u="sng">
              <a:solidFill>
                <a:schemeClr val="tx1"/>
              </a:solidFill>
            </a:rPr>
            <a:t>:</a:t>
          </a:r>
          <a:br>
            <a:rPr lang="en-ID" sz="1600">
              <a:solidFill>
                <a:schemeClr val="tx1"/>
              </a:solidFill>
            </a:rPr>
          </a:br>
          <a:r>
            <a:rPr lang="en-ID" sz="1600" b="0" i="0" u="none">
              <a:solidFill>
                <a:schemeClr val="tx1"/>
              </a:solidFill>
            </a:rPr>
            <a:t>■ </a:t>
          </a:r>
          <a:r>
            <a:rPr lang="en-ID" sz="1600" b="0" i="0" u="none" err="1">
              <a:solidFill>
                <a:schemeClr val="tx1"/>
              </a:solidFill>
            </a:rPr>
            <a:t>Mobilitas</a:t>
          </a:r>
          <a:r>
            <a:rPr lang="en-ID" sz="1600" b="0" i="0" u="none">
              <a:solidFill>
                <a:schemeClr val="tx1"/>
              </a:solidFill>
            </a:rPr>
            <a:t> — </a:t>
          </a:r>
          <a:r>
            <a:rPr lang="en-ID" sz="1600" b="0" i="0" u="none" err="1">
              <a:solidFill>
                <a:schemeClr val="tx1"/>
              </a:solidFill>
            </a:rPr>
            <a:t>kemampuan</a:t>
          </a:r>
          <a:r>
            <a:rPr lang="en-ID" sz="1600" b="0" i="0" u="none">
              <a:solidFill>
                <a:schemeClr val="tx1"/>
              </a:solidFill>
            </a:rPr>
            <a:t> </a:t>
          </a:r>
          <a:r>
            <a:rPr lang="en-ID" sz="1600" b="0" i="0" u="none" err="1">
              <a:solidFill>
                <a:schemeClr val="tx1"/>
              </a:solidFill>
            </a:rPr>
            <a:t>untuk</a:t>
          </a:r>
          <a:r>
            <a:rPr lang="en-ID" sz="1600" b="0" i="0" u="none">
              <a:solidFill>
                <a:schemeClr val="tx1"/>
              </a:solidFill>
            </a:rPr>
            <a:t> </a:t>
          </a:r>
          <a:r>
            <a:rPr lang="en-ID" sz="1600" b="0" i="0" u="none" err="1">
              <a:solidFill>
                <a:schemeClr val="tx1"/>
              </a:solidFill>
            </a:rPr>
            <a:t>berjalan</a:t>
          </a:r>
          <a:r>
            <a:rPr lang="en-ID" sz="1600" b="0" i="0" u="none">
              <a:solidFill>
                <a:schemeClr val="tx1"/>
              </a:solidFill>
            </a:rPr>
            <a:t> </a:t>
          </a:r>
          <a:r>
            <a:rPr lang="en-ID" sz="1600" b="0" i="0" u="none" err="1">
              <a:solidFill>
                <a:schemeClr val="tx1"/>
              </a:solidFill>
            </a:rPr>
            <a:t>tanpa</a:t>
          </a:r>
          <a:r>
            <a:rPr lang="en-ID" sz="1600" b="0" i="0" u="none">
              <a:solidFill>
                <a:schemeClr val="tx1"/>
              </a:solidFill>
            </a:rPr>
            <a:t> </a:t>
          </a:r>
          <a:r>
            <a:rPr lang="en-ID" sz="1600" b="0" i="0" u="none" err="1">
              <a:solidFill>
                <a:schemeClr val="tx1"/>
              </a:solidFill>
            </a:rPr>
            <a:t>bantuan</a:t>
          </a:r>
          <a:endParaRPr lang="en-ID" sz="1600" b="0" i="0" u="none">
            <a:solidFill>
              <a:schemeClr val="tx1"/>
            </a:solidFill>
          </a:endParaRPr>
        </a:p>
        <a:p>
          <a:pPr algn="l"/>
          <a:r>
            <a:rPr lang="en-ID" sz="1600" b="0" i="0" u="none">
              <a:solidFill>
                <a:schemeClr val="tx1"/>
              </a:solidFill>
            </a:rPr>
            <a:t>■ </a:t>
          </a:r>
          <a:r>
            <a:rPr lang="en-ID" sz="1600" b="0" i="0" u="none" err="1">
              <a:solidFill>
                <a:schemeClr val="tx1"/>
              </a:solidFill>
            </a:rPr>
            <a:t>Kognisi</a:t>
          </a:r>
          <a:r>
            <a:rPr lang="en-ID" sz="1600" b="0" i="0" u="none">
              <a:solidFill>
                <a:schemeClr val="tx1"/>
              </a:solidFill>
            </a:rPr>
            <a:t> — </a:t>
          </a:r>
          <a:r>
            <a:rPr lang="en-ID" sz="1600" b="0" i="0" u="none" err="1">
              <a:solidFill>
                <a:schemeClr val="tx1"/>
              </a:solidFill>
            </a:rPr>
            <a:t>fungsi</a:t>
          </a:r>
          <a:r>
            <a:rPr lang="en-ID" sz="1600" b="0" i="0" u="none">
              <a:solidFill>
                <a:schemeClr val="tx1"/>
              </a:solidFill>
            </a:rPr>
            <a:t> mental, </a:t>
          </a:r>
          <a:r>
            <a:rPr lang="en-ID" sz="1600" b="0" i="0" u="none" err="1">
              <a:solidFill>
                <a:schemeClr val="tx1"/>
              </a:solidFill>
            </a:rPr>
            <a:t>termasuk</a:t>
          </a:r>
          <a:r>
            <a:rPr lang="en-ID" sz="1600" b="0" i="0" u="none">
              <a:solidFill>
                <a:schemeClr val="tx1"/>
              </a:solidFill>
            </a:rPr>
            <a:t> </a:t>
          </a:r>
          <a:r>
            <a:rPr lang="en-ID" sz="1600" b="0" i="0" u="none" err="1">
              <a:solidFill>
                <a:schemeClr val="tx1"/>
              </a:solidFill>
            </a:rPr>
            <a:t>memori</a:t>
          </a:r>
          <a:br>
            <a:rPr lang="en-ID" sz="1600">
              <a:solidFill>
                <a:schemeClr val="tx1"/>
              </a:solidFill>
            </a:rPr>
          </a:br>
          <a:r>
            <a:rPr lang="en-ID" sz="1600" b="0" i="0" u="none">
              <a:solidFill>
                <a:schemeClr val="tx1"/>
              </a:solidFill>
            </a:rPr>
            <a:t>■ </a:t>
          </a:r>
          <a:r>
            <a:rPr lang="en-ID" sz="1600" b="0" i="0" u="none" err="1">
              <a:solidFill>
                <a:schemeClr val="tx1"/>
              </a:solidFill>
            </a:rPr>
            <a:t>Perawatan</a:t>
          </a:r>
          <a:r>
            <a:rPr lang="en-ID" sz="1600" b="0" i="0" u="none">
              <a:solidFill>
                <a:schemeClr val="tx1"/>
              </a:solidFill>
            </a:rPr>
            <a:t> </a:t>
          </a:r>
          <a:r>
            <a:rPr lang="en-ID" sz="1600" b="0" i="0" u="none" err="1">
              <a:solidFill>
                <a:schemeClr val="tx1"/>
              </a:solidFill>
            </a:rPr>
            <a:t>diri</a:t>
          </a:r>
          <a:r>
            <a:rPr lang="en-ID" sz="1600" b="0" i="0" u="none">
              <a:solidFill>
                <a:schemeClr val="tx1"/>
              </a:solidFill>
            </a:rPr>
            <a:t> —</a:t>
          </a:r>
          <a:r>
            <a:rPr lang="en-ID" sz="1600" b="0" i="0" u="none" err="1">
              <a:solidFill>
                <a:schemeClr val="tx1"/>
              </a:solidFill>
            </a:rPr>
            <a:t>termasuk</a:t>
          </a:r>
          <a:r>
            <a:rPr lang="en-ID" sz="1600" b="0" i="0" u="none">
              <a:solidFill>
                <a:schemeClr val="tx1"/>
              </a:solidFill>
            </a:rPr>
            <a:t> </a:t>
          </a:r>
          <a:r>
            <a:rPr lang="en-ID" sz="1600" b="0" i="0" u="none" err="1">
              <a:solidFill>
                <a:schemeClr val="tx1"/>
              </a:solidFill>
            </a:rPr>
            <a:t>berpakaian</a:t>
          </a:r>
          <a:r>
            <a:rPr lang="en-ID" sz="1600" b="0" i="0" u="none">
              <a:solidFill>
                <a:schemeClr val="tx1"/>
              </a:solidFill>
            </a:rPr>
            <a:t>, </a:t>
          </a:r>
          <a:r>
            <a:rPr lang="en-ID" sz="1600" b="0" i="0" u="none" err="1">
              <a:solidFill>
                <a:schemeClr val="tx1"/>
              </a:solidFill>
            </a:rPr>
            <a:t>makan</a:t>
          </a:r>
          <a:r>
            <a:rPr lang="en-ID" sz="1600" b="0" i="0" u="none">
              <a:solidFill>
                <a:schemeClr val="tx1"/>
              </a:solidFill>
            </a:rPr>
            <a:t>, mandi, dan </a:t>
          </a:r>
          <a:r>
            <a:rPr lang="en-ID" sz="1600" b="0" i="0" u="none" err="1">
              <a:solidFill>
                <a:schemeClr val="tx1"/>
              </a:solidFill>
            </a:rPr>
            <a:t>menggunakan</a:t>
          </a:r>
          <a:r>
            <a:rPr lang="en-ID" sz="1600" b="0" i="0" u="none">
              <a:solidFill>
                <a:schemeClr val="tx1"/>
              </a:solidFill>
            </a:rPr>
            <a:t> toilet</a:t>
          </a:r>
          <a:br>
            <a:rPr lang="en-ID" sz="1600">
              <a:solidFill>
                <a:schemeClr val="tx1"/>
              </a:solidFill>
            </a:rPr>
          </a:br>
          <a:r>
            <a:rPr lang="en-ID" sz="1600" b="0" i="0" u="none">
              <a:solidFill>
                <a:schemeClr val="tx1"/>
              </a:solidFill>
            </a:rPr>
            <a:t>■ Nyeri — </a:t>
          </a:r>
          <a:r>
            <a:rPr lang="en-ID" sz="1600" b="0" i="0" u="none" err="1">
              <a:solidFill>
                <a:schemeClr val="tx1"/>
              </a:solidFill>
            </a:rPr>
            <a:t>nyeri</a:t>
          </a:r>
          <a:r>
            <a:rPr lang="en-ID" sz="1600" b="0" i="0" u="none">
              <a:solidFill>
                <a:schemeClr val="tx1"/>
              </a:solidFill>
            </a:rPr>
            <a:t> </a:t>
          </a:r>
          <a:r>
            <a:rPr lang="en-ID" sz="1600" b="0" i="0" u="none" err="1">
              <a:solidFill>
                <a:schemeClr val="tx1"/>
              </a:solidFill>
            </a:rPr>
            <a:t>biasa</a:t>
          </a:r>
          <a:r>
            <a:rPr lang="en-ID" sz="1600" b="0" i="0" u="none">
              <a:solidFill>
                <a:schemeClr val="tx1"/>
              </a:solidFill>
            </a:rPr>
            <a:t> yang </a:t>
          </a:r>
          <a:r>
            <a:rPr lang="en-ID" sz="1600" b="0" i="0" u="none" err="1">
              <a:solidFill>
                <a:schemeClr val="tx1"/>
              </a:solidFill>
            </a:rPr>
            <a:t>membatasi</a:t>
          </a:r>
          <a:r>
            <a:rPr lang="en-ID" sz="1600" b="0" i="0" u="none">
              <a:solidFill>
                <a:schemeClr val="tx1"/>
              </a:solidFill>
            </a:rPr>
            <a:t> </a:t>
          </a:r>
          <a:r>
            <a:rPr lang="en-ID" sz="1600" b="0" i="0" u="none" err="1">
              <a:solidFill>
                <a:schemeClr val="tx1"/>
              </a:solidFill>
            </a:rPr>
            <a:t>fungsi</a:t>
          </a:r>
          <a:r>
            <a:rPr lang="en-ID" sz="1600" b="0" i="0" u="none">
              <a:solidFill>
                <a:schemeClr val="tx1"/>
              </a:solidFill>
            </a:rPr>
            <a:t> </a:t>
          </a:r>
          <a:r>
            <a:rPr lang="en-ID" sz="1600" b="0" i="0" u="none" err="1">
              <a:solidFill>
                <a:schemeClr val="tx1"/>
              </a:solidFill>
            </a:rPr>
            <a:t>tubuh</a:t>
          </a:r>
          <a:br>
            <a:rPr lang="en-ID" sz="1600">
              <a:solidFill>
                <a:schemeClr val="tx1"/>
              </a:solidFill>
            </a:rPr>
          </a:br>
          <a:r>
            <a:rPr lang="en-ID" sz="1600" b="0" i="0" u="none">
              <a:solidFill>
                <a:schemeClr val="tx1"/>
              </a:solidFill>
            </a:rPr>
            <a:t>■ </a:t>
          </a:r>
          <a:r>
            <a:rPr lang="en-ID" sz="1600" b="0" i="0" u="none" err="1">
              <a:solidFill>
                <a:schemeClr val="tx1"/>
              </a:solidFill>
            </a:rPr>
            <a:t>Suasana</a:t>
          </a:r>
          <a:r>
            <a:rPr lang="en-ID" sz="1600" b="0" i="0" u="none">
              <a:solidFill>
                <a:schemeClr val="tx1"/>
              </a:solidFill>
            </a:rPr>
            <a:t> </a:t>
          </a:r>
          <a:r>
            <a:rPr lang="en-ID" sz="1600" b="0" i="0" u="none" err="1">
              <a:solidFill>
                <a:schemeClr val="tx1"/>
              </a:solidFill>
            </a:rPr>
            <a:t>hati</a:t>
          </a:r>
          <a:r>
            <a:rPr lang="en-ID" sz="1600" b="0" i="0" u="none">
              <a:solidFill>
                <a:schemeClr val="tx1"/>
              </a:solidFill>
            </a:rPr>
            <a:t> — </a:t>
          </a:r>
          <a:r>
            <a:rPr lang="en-ID" sz="1600" b="0" i="0" u="none" err="1">
              <a:solidFill>
                <a:schemeClr val="tx1"/>
              </a:solidFill>
            </a:rPr>
            <a:t>perubahan</a:t>
          </a:r>
          <a:r>
            <a:rPr lang="en-ID" sz="1600" b="0" i="0" u="none">
              <a:solidFill>
                <a:schemeClr val="tx1"/>
              </a:solidFill>
            </a:rPr>
            <a:t> </a:t>
          </a:r>
          <a:r>
            <a:rPr lang="en-ID" sz="1600" b="0" i="0" u="none" err="1">
              <a:solidFill>
                <a:schemeClr val="tx1"/>
              </a:solidFill>
            </a:rPr>
            <a:t>suasana</a:t>
          </a:r>
          <a:r>
            <a:rPr lang="en-ID" sz="1600" b="0" i="0" u="none">
              <a:solidFill>
                <a:schemeClr val="tx1"/>
              </a:solidFill>
            </a:rPr>
            <a:t> </a:t>
          </a:r>
          <a:r>
            <a:rPr lang="en-ID" sz="1600" b="0" i="0" u="none" err="1">
              <a:solidFill>
                <a:schemeClr val="tx1"/>
              </a:solidFill>
            </a:rPr>
            <a:t>hati</a:t>
          </a:r>
          <a:r>
            <a:rPr lang="en-ID" sz="1600" b="0" i="0" u="none">
              <a:solidFill>
                <a:schemeClr val="tx1"/>
              </a:solidFill>
            </a:rPr>
            <a:t> yang </a:t>
          </a:r>
          <a:r>
            <a:rPr lang="en-ID" sz="1600" b="0" i="0" u="none" err="1">
              <a:solidFill>
                <a:schemeClr val="tx1"/>
              </a:solidFill>
            </a:rPr>
            <a:t>membatasi</a:t>
          </a:r>
          <a:r>
            <a:rPr lang="en-ID" sz="1600" b="0" i="0" u="none">
              <a:solidFill>
                <a:schemeClr val="tx1"/>
              </a:solidFill>
            </a:rPr>
            <a:t> </a:t>
          </a:r>
          <a:r>
            <a:rPr lang="en-ID" sz="1600" b="0" i="0" u="none" err="1">
              <a:solidFill>
                <a:schemeClr val="tx1"/>
              </a:solidFill>
            </a:rPr>
            <a:t>fungsi</a:t>
          </a:r>
          <a:r>
            <a:rPr lang="en-ID" sz="1600" b="0" i="0" u="none">
              <a:solidFill>
                <a:schemeClr val="tx1"/>
              </a:solidFill>
            </a:rPr>
            <a:t> </a:t>
          </a:r>
          <a:r>
            <a:rPr lang="en-ID" sz="1600" b="0" i="0" u="none" err="1">
              <a:solidFill>
                <a:schemeClr val="tx1"/>
              </a:solidFill>
            </a:rPr>
            <a:t>tubuh</a:t>
          </a:r>
          <a:br>
            <a:rPr lang="en-ID" sz="1600">
              <a:solidFill>
                <a:schemeClr val="tx1"/>
              </a:solidFill>
            </a:rPr>
          </a:br>
          <a:r>
            <a:rPr lang="en-ID" sz="1600" b="0" i="0" u="none">
              <a:solidFill>
                <a:schemeClr val="tx1"/>
              </a:solidFill>
            </a:rPr>
            <a:t>■ </a:t>
          </a:r>
          <a:r>
            <a:rPr lang="en-ID" sz="1600" b="0" i="0" u="none" err="1">
              <a:solidFill>
                <a:schemeClr val="tx1"/>
              </a:solidFill>
            </a:rPr>
            <a:t>Fungsi</a:t>
          </a:r>
          <a:r>
            <a:rPr lang="en-ID" sz="1600" b="0" i="0" u="none">
              <a:solidFill>
                <a:schemeClr val="tx1"/>
              </a:solidFill>
            </a:rPr>
            <a:t> organ </a:t>
          </a:r>
          <a:r>
            <a:rPr lang="en-ID" sz="1600" b="0" i="0" u="none" err="1">
              <a:solidFill>
                <a:schemeClr val="tx1"/>
              </a:solidFill>
            </a:rPr>
            <a:t>sensorik</a:t>
          </a:r>
          <a:r>
            <a:rPr lang="en-ID" sz="1600" b="0" i="0" u="none">
              <a:solidFill>
                <a:schemeClr val="tx1"/>
              </a:solidFill>
            </a:rPr>
            <a:t> — </a:t>
          </a:r>
          <a:r>
            <a:rPr lang="en-ID" sz="1600" b="0" i="0" u="none" err="1">
              <a:solidFill>
                <a:schemeClr val="tx1"/>
              </a:solidFill>
            </a:rPr>
            <a:t>gangguan</a:t>
          </a:r>
          <a:r>
            <a:rPr lang="en-ID" sz="1600" b="0" i="0" u="none">
              <a:solidFill>
                <a:schemeClr val="tx1"/>
              </a:solidFill>
            </a:rPr>
            <a:t> </a:t>
          </a:r>
          <a:r>
            <a:rPr lang="en-ID" sz="1600" b="0" i="0" u="none" err="1">
              <a:solidFill>
                <a:schemeClr val="tx1"/>
              </a:solidFill>
            </a:rPr>
            <a:t>penglihatan</a:t>
          </a:r>
          <a:r>
            <a:rPr lang="en-ID" sz="1600" b="0" i="0" u="none">
              <a:solidFill>
                <a:schemeClr val="tx1"/>
              </a:solidFill>
            </a:rPr>
            <a:t> </a:t>
          </a:r>
          <a:r>
            <a:rPr lang="en-ID" sz="1600" b="0" i="0" u="none" err="1">
              <a:solidFill>
                <a:schemeClr val="tx1"/>
              </a:solidFill>
            </a:rPr>
            <a:t>atau</a:t>
          </a:r>
          <a:r>
            <a:rPr lang="en-ID" sz="1600" b="0" i="0" u="none">
              <a:solidFill>
                <a:schemeClr val="tx1"/>
              </a:solidFill>
            </a:rPr>
            <a:t> </a:t>
          </a:r>
          <a:r>
            <a:rPr lang="en-ID" sz="1600" b="0" i="0" u="none" err="1">
              <a:solidFill>
                <a:schemeClr val="tx1"/>
              </a:solidFill>
            </a:rPr>
            <a:t>pendengaran</a:t>
          </a:r>
          <a:r>
            <a:rPr lang="en-ID" sz="1600" b="0" i="0" u="none">
              <a:solidFill>
                <a:schemeClr val="tx1"/>
              </a:solidFill>
            </a:rPr>
            <a:t> yang </a:t>
          </a:r>
          <a:r>
            <a:rPr lang="en-ID" sz="1600" b="0" i="0" u="none" err="1">
              <a:solidFill>
                <a:schemeClr val="tx1"/>
              </a:solidFill>
            </a:rPr>
            <a:t>mengganggu</a:t>
          </a:r>
          <a:r>
            <a:rPr lang="en-ID" sz="1600" b="0" i="0" u="none">
              <a:solidFill>
                <a:schemeClr val="tx1"/>
              </a:solidFill>
            </a:rPr>
            <a:t> </a:t>
          </a:r>
          <a:r>
            <a:rPr lang="en-ID" sz="1600" b="0" i="0" u="none" err="1">
              <a:solidFill>
                <a:schemeClr val="tx1"/>
              </a:solidFill>
            </a:rPr>
            <a:t>fungsi</a:t>
          </a:r>
          <a:r>
            <a:rPr lang="en-ID" sz="1600" b="0" i="0" u="none">
              <a:solidFill>
                <a:schemeClr val="tx1"/>
              </a:solidFill>
            </a:rPr>
            <a:t> </a:t>
          </a:r>
          <a:r>
            <a:rPr lang="en-ID" sz="1600" b="0" i="0" u="none" err="1">
              <a:solidFill>
                <a:schemeClr val="tx1"/>
              </a:solidFill>
            </a:rPr>
            <a:t>tubuh</a:t>
          </a:r>
          <a:endParaRPr lang="en-US" sz="1600">
            <a:solidFill>
              <a:schemeClr val="tx1"/>
            </a:solidFill>
          </a:endParaRPr>
        </a:p>
      </dgm:t>
    </dgm:pt>
    <dgm:pt modelId="{7D199AE7-0963-4C57-B9B1-E451453B8467}" type="parTrans" cxnId="{9DD14D70-2921-4D6E-A623-6754ADAAB9E6}">
      <dgm:prSet/>
      <dgm:spPr/>
      <dgm:t>
        <a:bodyPr/>
        <a:lstStyle/>
        <a:p>
          <a:endParaRPr lang="en-US"/>
        </a:p>
      </dgm:t>
    </dgm:pt>
    <dgm:pt modelId="{6FF17293-4C76-4044-B01A-B8EFD534B304}" type="sibTrans" cxnId="{9DD14D70-2921-4D6E-A623-6754ADAAB9E6}">
      <dgm:prSet/>
      <dgm:spPr/>
      <dgm:t>
        <a:bodyPr/>
        <a:lstStyle/>
        <a:p>
          <a:endParaRPr lang="en-US"/>
        </a:p>
      </dgm:t>
    </dgm:pt>
    <dgm:pt modelId="{DD77D958-9A92-425C-AD4F-D349CE3D2E66}">
      <dgm:prSet phldrT="[Text]" custT="1">
        <dgm:style>
          <a:lnRef idx="2">
            <a:schemeClr val="accent4">
              <a:shade val="50000"/>
            </a:schemeClr>
          </a:lnRef>
          <a:fillRef idx="1">
            <a:schemeClr val="accent4"/>
          </a:fillRef>
          <a:effectRef idx="0">
            <a:schemeClr val="accent4"/>
          </a:effectRef>
          <a:fontRef idx="minor">
            <a:schemeClr val="lt1"/>
          </a:fontRef>
        </dgm:style>
      </dgm:prSet>
      <dgm:spPr>
        <a:solidFill>
          <a:srgbClr val="C00000"/>
        </a:solidFill>
        <a:ln w="38100">
          <a:solidFill>
            <a:schemeClr val="bg1">
              <a:lumMod val="65000"/>
            </a:schemeClr>
          </a:solidFill>
        </a:ln>
      </dgm:spPr>
      <dgm:t>
        <a:bodyPr/>
        <a:lstStyle/>
        <a:p>
          <a:r>
            <a:rPr lang="en-US" sz="1800" err="1"/>
            <a:t>Kulitas</a:t>
          </a:r>
          <a:r>
            <a:rPr lang="en-US" sz="1800"/>
            <a:t> </a:t>
          </a:r>
          <a:r>
            <a:rPr lang="en-US" sz="1800" err="1"/>
            <a:t>Kesehatan</a:t>
          </a:r>
          <a:r>
            <a:rPr lang="en-US" sz="1800"/>
            <a:t> (KK) yang </a:t>
          </a:r>
          <a:r>
            <a:rPr lang="en-US" sz="1800" err="1"/>
            <a:t>baik</a:t>
          </a:r>
          <a:r>
            <a:rPr lang="en-US" sz="1800"/>
            <a:t> &gt;= 90%, </a:t>
          </a:r>
          <a:br>
            <a:rPr lang="en-US" sz="1800"/>
          </a:br>
          <a:r>
            <a:rPr lang="en-US" sz="1800" err="1"/>
            <a:t>buruk</a:t>
          </a:r>
          <a:r>
            <a:rPr lang="en-US" sz="1800"/>
            <a:t> &lt;=85%</a:t>
          </a:r>
        </a:p>
        <a:p>
          <a:r>
            <a:rPr lang="en-US" sz="1800" b="0">
              <a:solidFill>
                <a:srgbClr val="FFFF00"/>
              </a:solidFill>
            </a:rPr>
            <a:t>(KK 90% = Rata-rata orang di negara </a:t>
          </a:r>
          <a:r>
            <a:rPr lang="en-US" sz="1800" b="0" err="1">
              <a:solidFill>
                <a:srgbClr val="FFFF00"/>
              </a:solidFill>
            </a:rPr>
            <a:t>tersebut</a:t>
          </a:r>
          <a:r>
            <a:rPr lang="en-US" sz="1800" b="0">
              <a:solidFill>
                <a:srgbClr val="FFFF00"/>
              </a:solidFill>
            </a:rPr>
            <a:t> </a:t>
          </a:r>
          <a:r>
            <a:rPr lang="en-US" sz="1800" b="0" err="1">
              <a:solidFill>
                <a:srgbClr val="FFFF00"/>
              </a:solidFill>
            </a:rPr>
            <a:t>kehilangan</a:t>
          </a:r>
          <a:r>
            <a:rPr lang="en-US" sz="1800" b="0">
              <a:solidFill>
                <a:srgbClr val="FFFF00"/>
              </a:solidFill>
            </a:rPr>
            <a:t> 10% </a:t>
          </a:r>
          <a:r>
            <a:rPr lang="en-US" sz="1800" b="0" err="1">
              <a:solidFill>
                <a:srgbClr val="FFFF00"/>
              </a:solidFill>
            </a:rPr>
            <a:t>dari</a:t>
          </a:r>
          <a:r>
            <a:rPr lang="en-US" sz="1800" b="0">
              <a:solidFill>
                <a:srgbClr val="FFFF00"/>
              </a:solidFill>
            </a:rPr>
            <a:t> </a:t>
          </a:r>
          <a:r>
            <a:rPr lang="en-US" sz="1800" b="0" err="1">
              <a:solidFill>
                <a:srgbClr val="FFFF00"/>
              </a:solidFill>
            </a:rPr>
            <a:t>kesehatan</a:t>
          </a:r>
          <a:r>
            <a:rPr lang="en-US" sz="1800" b="0">
              <a:solidFill>
                <a:srgbClr val="FFFF00"/>
              </a:solidFill>
            </a:rPr>
            <a:t> </a:t>
          </a:r>
          <a:r>
            <a:rPr lang="en-US" sz="1800" b="0" err="1">
              <a:solidFill>
                <a:srgbClr val="FFFF00"/>
              </a:solidFill>
            </a:rPr>
            <a:t>penuhnya</a:t>
          </a:r>
          <a:r>
            <a:rPr lang="en-US" sz="1800" b="0">
              <a:solidFill>
                <a:srgbClr val="FFFF00"/>
              </a:solidFill>
            </a:rPr>
            <a:t> </a:t>
          </a:r>
          <a:r>
            <a:rPr lang="en-US" sz="1800" b="0" err="1">
              <a:solidFill>
                <a:srgbClr val="FFFF00"/>
              </a:solidFill>
            </a:rPr>
            <a:t>selama</a:t>
          </a:r>
          <a:r>
            <a:rPr lang="en-US" sz="1800" b="0">
              <a:solidFill>
                <a:srgbClr val="FFFF00"/>
              </a:solidFill>
            </a:rPr>
            <a:t> </a:t>
          </a:r>
          <a:r>
            <a:rPr lang="en-US" sz="1800" b="0" err="1">
              <a:solidFill>
                <a:srgbClr val="FFFF00"/>
              </a:solidFill>
            </a:rPr>
            <a:t>hidupnya</a:t>
          </a:r>
          <a:r>
            <a:rPr lang="en-US" sz="1800" b="0">
              <a:solidFill>
                <a:srgbClr val="FFFF00"/>
              </a:solidFill>
            </a:rPr>
            <a:t>, </a:t>
          </a:r>
          <a:r>
            <a:rPr lang="en-US" sz="1800" b="0" err="1">
              <a:solidFill>
                <a:srgbClr val="FFFF00"/>
              </a:solidFill>
            </a:rPr>
            <a:t>karena</a:t>
          </a:r>
          <a:r>
            <a:rPr lang="en-US" sz="1800" b="0">
              <a:solidFill>
                <a:srgbClr val="FFFF00"/>
              </a:solidFill>
            </a:rPr>
            <a:t> </a:t>
          </a:r>
          <a:r>
            <a:rPr lang="en-US" sz="1800" b="0" err="1">
              <a:solidFill>
                <a:srgbClr val="FFFF00"/>
              </a:solidFill>
            </a:rPr>
            <a:t>sakit</a:t>
          </a:r>
          <a:r>
            <a:rPr lang="en-US" sz="1800" b="0">
              <a:solidFill>
                <a:srgbClr val="FFFF00"/>
              </a:solidFill>
            </a:rPr>
            <a:t> dan </a:t>
          </a:r>
          <a:r>
            <a:rPr lang="en-US" sz="1800" b="0" err="1">
              <a:solidFill>
                <a:srgbClr val="FFFF00"/>
              </a:solidFill>
            </a:rPr>
            <a:t>cacat</a:t>
          </a:r>
          <a:r>
            <a:rPr lang="en-US" sz="1800" b="0">
              <a:solidFill>
                <a:srgbClr val="FFFF00"/>
              </a:solidFill>
            </a:rPr>
            <a:t>)</a:t>
          </a:r>
        </a:p>
      </dgm:t>
    </dgm:pt>
    <dgm:pt modelId="{83D11846-C1DA-42F4-B37C-C30795BB55AB}" type="parTrans" cxnId="{EE260B51-EE32-425F-8982-9D2E38B9B2FC}">
      <dgm:prSet/>
      <dgm:spPr/>
      <dgm:t>
        <a:bodyPr/>
        <a:lstStyle/>
        <a:p>
          <a:endParaRPr lang="en-US"/>
        </a:p>
      </dgm:t>
    </dgm:pt>
    <dgm:pt modelId="{6C783DA0-449C-4AB1-8047-0E95F4C307B8}" type="sibTrans" cxnId="{EE260B51-EE32-425F-8982-9D2E38B9B2FC}">
      <dgm:prSet/>
      <dgm:spPr/>
      <dgm:t>
        <a:bodyPr/>
        <a:lstStyle/>
        <a:p>
          <a:endParaRPr lang="en-US"/>
        </a:p>
      </dgm:t>
    </dgm:pt>
    <dgm:pt modelId="{D021D052-8772-412E-A45C-248082243821}">
      <dgm:prSet phldrT="[Text]" custT="1">
        <dgm:style>
          <a:lnRef idx="2">
            <a:schemeClr val="accent4">
              <a:shade val="50000"/>
            </a:schemeClr>
          </a:lnRef>
          <a:fillRef idx="1">
            <a:schemeClr val="accent4"/>
          </a:fillRef>
          <a:effectRef idx="0">
            <a:schemeClr val="accent4"/>
          </a:effectRef>
          <a:fontRef idx="minor">
            <a:schemeClr val="lt1"/>
          </a:fontRef>
        </dgm:style>
      </dgm:prSet>
      <dgm:spPr>
        <a:solidFill>
          <a:srgbClr val="002060"/>
        </a:solidFill>
        <a:ln w="38100">
          <a:solidFill>
            <a:schemeClr val="bg1">
              <a:lumMod val="65000"/>
            </a:schemeClr>
          </a:solidFill>
        </a:ln>
      </dgm:spPr>
      <dgm:t>
        <a:bodyPr/>
        <a:lstStyle/>
        <a:p>
          <a:r>
            <a:rPr lang="en-US" sz="1800"/>
            <a:t>HALE = KK (</a:t>
          </a:r>
          <a:r>
            <a:rPr lang="en-US" sz="1800" err="1"/>
            <a:t>Kualitas</a:t>
          </a:r>
          <a:r>
            <a:rPr lang="en-US" sz="1800"/>
            <a:t> </a:t>
          </a:r>
          <a:r>
            <a:rPr lang="en-US" sz="1800" err="1"/>
            <a:t>kesehatan</a:t>
          </a:r>
          <a:r>
            <a:rPr lang="en-US" sz="1800"/>
            <a:t>) * UHH (</a:t>
          </a:r>
          <a:r>
            <a:rPr lang="en-US" sz="1800" err="1"/>
            <a:t>Umur</a:t>
          </a:r>
          <a:r>
            <a:rPr lang="en-US" sz="1800"/>
            <a:t> </a:t>
          </a:r>
          <a:r>
            <a:rPr lang="en-US" sz="1800" err="1"/>
            <a:t>Harapan</a:t>
          </a:r>
          <a:r>
            <a:rPr lang="en-US" sz="1800"/>
            <a:t> </a:t>
          </a:r>
          <a:r>
            <a:rPr lang="en-US" sz="1800" err="1"/>
            <a:t>Hidup</a:t>
          </a:r>
          <a:r>
            <a:rPr lang="en-US" sz="1800"/>
            <a:t>) </a:t>
          </a:r>
          <a:endParaRPr lang="en-US" sz="1800" b="1">
            <a:solidFill>
              <a:srgbClr val="FFFF00"/>
            </a:solidFill>
          </a:endParaRPr>
        </a:p>
      </dgm:t>
    </dgm:pt>
    <dgm:pt modelId="{FE3BB48D-50BA-45CE-ABA0-18560D2C4308}" type="parTrans" cxnId="{36392549-F091-4797-BED0-96F3BF2A46B4}">
      <dgm:prSet/>
      <dgm:spPr/>
      <dgm:t>
        <a:bodyPr/>
        <a:lstStyle/>
        <a:p>
          <a:endParaRPr lang="en-US"/>
        </a:p>
      </dgm:t>
    </dgm:pt>
    <dgm:pt modelId="{71CAF39A-0C18-40E1-9753-A455BC8B6290}" type="sibTrans" cxnId="{36392549-F091-4797-BED0-96F3BF2A46B4}">
      <dgm:prSet/>
      <dgm:spPr/>
      <dgm:t>
        <a:bodyPr/>
        <a:lstStyle/>
        <a:p>
          <a:endParaRPr lang="en-US"/>
        </a:p>
      </dgm:t>
    </dgm:pt>
    <dgm:pt modelId="{D387EB7A-4CC7-456A-9BE3-51E21518058D}" type="pres">
      <dgm:prSet presAssocID="{8EDC2A90-2C00-4767-BF7D-BAA4EAD381C4}" presName="diagram" presStyleCnt="0">
        <dgm:presLayoutVars>
          <dgm:dir/>
          <dgm:resizeHandles val="exact"/>
        </dgm:presLayoutVars>
      </dgm:prSet>
      <dgm:spPr/>
    </dgm:pt>
    <dgm:pt modelId="{155ED5BA-2C99-45BE-8136-D2B45FCEB097}" type="pres">
      <dgm:prSet presAssocID="{747D8EF4-CF26-49B0-81C4-9D66F39DAAA8}" presName="node" presStyleLbl="node1" presStyleIdx="0" presStyleCnt="3" custScaleX="210798" custScaleY="155126" custLinFactNeighborX="-102" custLinFactNeighborY="706">
        <dgm:presLayoutVars>
          <dgm:bulletEnabled val="1"/>
        </dgm:presLayoutVars>
      </dgm:prSet>
      <dgm:spPr>
        <a:prstGeom prst="round2DiagRect">
          <a:avLst/>
        </a:prstGeom>
      </dgm:spPr>
    </dgm:pt>
    <dgm:pt modelId="{B699D5A2-BE08-4596-A32C-FF70B3944E08}" type="pres">
      <dgm:prSet presAssocID="{6FF17293-4C76-4044-B01A-B8EFD534B304}" presName="sibTrans" presStyleCnt="0"/>
      <dgm:spPr/>
    </dgm:pt>
    <dgm:pt modelId="{8FE34386-BF28-4513-86F2-F711BD23D14C}" type="pres">
      <dgm:prSet presAssocID="{DD77D958-9A92-425C-AD4F-D349CE3D2E66}" presName="node" presStyleLbl="node1" presStyleIdx="1" presStyleCnt="3" custScaleX="112579" custScaleY="150211" custLinFactNeighborX="1564" custLinFactNeighborY="-6225">
        <dgm:presLayoutVars>
          <dgm:bulletEnabled val="1"/>
        </dgm:presLayoutVars>
      </dgm:prSet>
      <dgm:spPr>
        <a:prstGeom prst="round2DiagRect">
          <a:avLst/>
        </a:prstGeom>
      </dgm:spPr>
    </dgm:pt>
    <dgm:pt modelId="{B6787DF6-68DB-400F-8914-B0DCCE952932}" type="pres">
      <dgm:prSet presAssocID="{6C783DA0-449C-4AB1-8047-0E95F4C307B8}" presName="sibTrans" presStyleCnt="0"/>
      <dgm:spPr/>
    </dgm:pt>
    <dgm:pt modelId="{54B4FACA-E4A2-4187-99FC-87F51B2B7472}" type="pres">
      <dgm:prSet presAssocID="{D021D052-8772-412E-A45C-248082243821}" presName="node" presStyleLbl="node1" presStyleIdx="2" presStyleCnt="3" custScaleX="292657" custScaleY="25799" custLinFactNeighborX="-297" custLinFactNeighborY="-12266">
        <dgm:presLayoutVars>
          <dgm:bulletEnabled val="1"/>
        </dgm:presLayoutVars>
      </dgm:prSet>
      <dgm:spPr>
        <a:prstGeom prst="round2DiagRect">
          <a:avLst/>
        </a:prstGeom>
      </dgm:spPr>
    </dgm:pt>
  </dgm:ptLst>
  <dgm:cxnLst>
    <dgm:cxn modelId="{04C3DB47-3C7E-44A9-84CF-806C93422FEA}" type="presOf" srcId="{DD77D958-9A92-425C-AD4F-D349CE3D2E66}" destId="{8FE34386-BF28-4513-86F2-F711BD23D14C}" srcOrd="0" destOrd="0" presId="urn:microsoft.com/office/officeart/2005/8/layout/default"/>
    <dgm:cxn modelId="{36392549-F091-4797-BED0-96F3BF2A46B4}" srcId="{8EDC2A90-2C00-4767-BF7D-BAA4EAD381C4}" destId="{D021D052-8772-412E-A45C-248082243821}" srcOrd="2" destOrd="0" parTransId="{FE3BB48D-50BA-45CE-ABA0-18560D2C4308}" sibTransId="{71CAF39A-0C18-40E1-9753-A455BC8B6290}"/>
    <dgm:cxn modelId="{9DD14D70-2921-4D6E-A623-6754ADAAB9E6}" srcId="{8EDC2A90-2C00-4767-BF7D-BAA4EAD381C4}" destId="{747D8EF4-CF26-49B0-81C4-9D66F39DAAA8}" srcOrd="0" destOrd="0" parTransId="{7D199AE7-0963-4C57-B9B1-E451453B8467}" sibTransId="{6FF17293-4C76-4044-B01A-B8EFD534B304}"/>
    <dgm:cxn modelId="{EE260B51-EE32-425F-8982-9D2E38B9B2FC}" srcId="{8EDC2A90-2C00-4767-BF7D-BAA4EAD381C4}" destId="{DD77D958-9A92-425C-AD4F-D349CE3D2E66}" srcOrd="1" destOrd="0" parTransId="{83D11846-C1DA-42F4-B37C-C30795BB55AB}" sibTransId="{6C783DA0-449C-4AB1-8047-0E95F4C307B8}"/>
    <dgm:cxn modelId="{DB4649AF-67A2-4388-86FC-BDBA89419F60}" type="presOf" srcId="{D021D052-8772-412E-A45C-248082243821}" destId="{54B4FACA-E4A2-4187-99FC-87F51B2B7472}" srcOrd="0" destOrd="0" presId="urn:microsoft.com/office/officeart/2005/8/layout/default"/>
    <dgm:cxn modelId="{B93A98C5-61F8-491E-BF00-DFD87342A9D1}" type="presOf" srcId="{747D8EF4-CF26-49B0-81C4-9D66F39DAAA8}" destId="{155ED5BA-2C99-45BE-8136-D2B45FCEB097}" srcOrd="0" destOrd="0" presId="urn:microsoft.com/office/officeart/2005/8/layout/default"/>
    <dgm:cxn modelId="{47B593D4-5C5B-4CF3-A084-5FD044CE219D}" type="presOf" srcId="{8EDC2A90-2C00-4767-BF7D-BAA4EAD381C4}" destId="{D387EB7A-4CC7-456A-9BE3-51E21518058D}" srcOrd="0" destOrd="0" presId="urn:microsoft.com/office/officeart/2005/8/layout/default"/>
    <dgm:cxn modelId="{E77BD225-0C9D-44AE-A232-3C9045B34B13}" type="presParOf" srcId="{D387EB7A-4CC7-456A-9BE3-51E21518058D}" destId="{155ED5BA-2C99-45BE-8136-D2B45FCEB097}" srcOrd="0" destOrd="0" presId="urn:microsoft.com/office/officeart/2005/8/layout/default"/>
    <dgm:cxn modelId="{A3B58D96-5E07-4543-93A3-F9904187DCC2}" type="presParOf" srcId="{D387EB7A-4CC7-456A-9BE3-51E21518058D}" destId="{B699D5A2-BE08-4596-A32C-FF70B3944E08}" srcOrd="1" destOrd="0" presId="urn:microsoft.com/office/officeart/2005/8/layout/default"/>
    <dgm:cxn modelId="{A2B5AF27-BFF5-4E15-836E-FB39B27E10AB}" type="presParOf" srcId="{D387EB7A-4CC7-456A-9BE3-51E21518058D}" destId="{8FE34386-BF28-4513-86F2-F711BD23D14C}" srcOrd="2" destOrd="0" presId="urn:microsoft.com/office/officeart/2005/8/layout/default"/>
    <dgm:cxn modelId="{CC4407AE-6E61-46CC-8673-E5916FE5E080}" type="presParOf" srcId="{D387EB7A-4CC7-456A-9BE3-51E21518058D}" destId="{B6787DF6-68DB-400F-8914-B0DCCE952932}" srcOrd="3" destOrd="0" presId="urn:microsoft.com/office/officeart/2005/8/layout/default"/>
    <dgm:cxn modelId="{E9D26226-8BE3-46C9-8472-E4E86A371222}" type="presParOf" srcId="{D387EB7A-4CC7-456A-9BE3-51E21518058D}" destId="{54B4FACA-E4A2-4187-99FC-87F51B2B7472}"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EDC2A90-2C00-4767-BF7D-BAA4EAD381C4}"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747D8EF4-CF26-49B0-81C4-9D66F39DAAA8}">
      <dgm:prSet phldrT="[Text]" custT="1">
        <dgm:style>
          <a:lnRef idx="2">
            <a:schemeClr val="accent4">
              <a:shade val="50000"/>
            </a:schemeClr>
          </a:lnRef>
          <a:fillRef idx="1">
            <a:schemeClr val="accent4"/>
          </a:fillRef>
          <a:effectRef idx="0">
            <a:schemeClr val="accent4"/>
          </a:effectRef>
          <a:fontRef idx="minor">
            <a:schemeClr val="lt1"/>
          </a:fontRef>
        </dgm:style>
      </dgm:prSet>
      <dgm:spPr>
        <a:solidFill>
          <a:schemeClr val="accent6">
            <a:lumMod val="20000"/>
            <a:lumOff val="80000"/>
          </a:schemeClr>
        </a:solidFill>
        <a:ln w="38100">
          <a:solidFill>
            <a:schemeClr val="bg1">
              <a:lumMod val="65000"/>
            </a:schemeClr>
          </a:solidFill>
        </a:ln>
      </dgm:spPr>
      <dgm:t>
        <a:bodyPr/>
        <a:lstStyle/>
        <a:p>
          <a:pPr algn="l"/>
          <a:r>
            <a:rPr lang="en-ID" sz="1600" b="1">
              <a:solidFill>
                <a:srgbClr val="002060"/>
              </a:solidFill>
            </a:rPr>
            <a:t>DALY </a:t>
          </a:r>
          <a:r>
            <a:rPr lang="en-ID" sz="1600" b="1" err="1">
              <a:solidFill>
                <a:srgbClr val="002060"/>
              </a:solidFill>
            </a:rPr>
            <a:t>mengukur</a:t>
          </a:r>
          <a:r>
            <a:rPr lang="en-ID" sz="1600" b="1">
              <a:solidFill>
                <a:srgbClr val="002060"/>
              </a:solidFill>
            </a:rPr>
            <a:t> </a:t>
          </a:r>
          <a:r>
            <a:rPr lang="en-ID" sz="1600" b="0" i="0" u="none" err="1">
              <a:solidFill>
                <a:srgbClr val="002060"/>
              </a:solidFill>
            </a:rPr>
            <a:t>dampak</a:t>
          </a:r>
          <a:r>
            <a:rPr lang="en-ID" sz="1600" b="0" i="0" u="none">
              <a:solidFill>
                <a:srgbClr val="002060"/>
              </a:solidFill>
            </a:rPr>
            <a:t> </a:t>
          </a:r>
          <a:r>
            <a:rPr lang="en-ID" sz="1600" b="0" i="0" u="none" err="1">
              <a:solidFill>
                <a:srgbClr val="002060"/>
              </a:solidFill>
            </a:rPr>
            <a:t>penyakit</a:t>
          </a:r>
          <a:r>
            <a:rPr lang="en-ID" sz="1600" b="0" i="0" u="none">
              <a:solidFill>
                <a:srgbClr val="002060"/>
              </a:solidFill>
            </a:rPr>
            <a:t> </a:t>
          </a:r>
          <a:r>
            <a:rPr lang="en-ID" sz="1600" b="0" i="0" u="none" err="1">
              <a:solidFill>
                <a:srgbClr val="002060"/>
              </a:solidFill>
            </a:rPr>
            <a:t>tertentu</a:t>
          </a:r>
          <a:r>
            <a:rPr lang="en-ID" sz="1600" b="0" i="0" u="none">
              <a:solidFill>
                <a:srgbClr val="002060"/>
              </a:solidFill>
            </a:rPr>
            <a:t> dan </a:t>
          </a:r>
          <a:r>
            <a:rPr lang="en-ID" sz="1600" b="0" i="0" u="none" err="1">
              <a:solidFill>
                <a:srgbClr val="002060"/>
              </a:solidFill>
            </a:rPr>
            <a:t>faktor</a:t>
          </a:r>
          <a:r>
            <a:rPr lang="en-ID" sz="1600" b="0" i="0" u="none">
              <a:solidFill>
                <a:srgbClr val="002060"/>
              </a:solidFill>
            </a:rPr>
            <a:t> </a:t>
          </a:r>
          <a:r>
            <a:rPr lang="en-ID" sz="1600" b="0" i="0" u="none" err="1">
              <a:solidFill>
                <a:srgbClr val="002060"/>
              </a:solidFill>
            </a:rPr>
            <a:t>risikonya</a:t>
          </a:r>
          <a:r>
            <a:rPr lang="en-ID" sz="1600" b="0" i="0" u="none">
              <a:solidFill>
                <a:srgbClr val="002060"/>
              </a:solidFill>
            </a:rPr>
            <a:t> </a:t>
          </a:r>
          <a:r>
            <a:rPr lang="en-ID" sz="1600" b="0" i="0" u="none" err="1">
              <a:solidFill>
                <a:srgbClr val="002060"/>
              </a:solidFill>
            </a:rPr>
            <a:t>terhadap</a:t>
          </a:r>
          <a:r>
            <a:rPr lang="en-ID" sz="1600" b="0" i="0" u="none">
              <a:solidFill>
                <a:srgbClr val="002060"/>
              </a:solidFill>
            </a:rPr>
            <a:t> </a:t>
          </a:r>
          <a:r>
            <a:rPr lang="en-ID" sz="1600" b="0" i="0" u="none" err="1">
              <a:solidFill>
                <a:srgbClr val="002060"/>
              </a:solidFill>
            </a:rPr>
            <a:t>populasi</a:t>
          </a:r>
          <a:r>
            <a:rPr lang="en-ID" sz="1600" b="0" i="0" u="none">
              <a:solidFill>
                <a:srgbClr val="002060"/>
              </a:solidFill>
            </a:rPr>
            <a:t>, </a:t>
          </a:r>
          <a:r>
            <a:rPr lang="en-ID" sz="1600" b="0" i="0" u="none" err="1">
              <a:solidFill>
                <a:srgbClr val="002060"/>
              </a:solidFill>
            </a:rPr>
            <a:t>serta</a:t>
          </a:r>
          <a:r>
            <a:rPr lang="en-ID" sz="1600" b="0" i="0" u="none">
              <a:solidFill>
                <a:srgbClr val="002060"/>
              </a:solidFill>
            </a:rPr>
            <a:t> </a:t>
          </a:r>
          <a:r>
            <a:rPr lang="en-ID" sz="1600" b="0" i="0" u="none" err="1">
              <a:solidFill>
                <a:srgbClr val="002060"/>
              </a:solidFill>
            </a:rPr>
            <a:t>memberikan</a:t>
          </a:r>
          <a:r>
            <a:rPr lang="en-ID" sz="1600" b="0" i="0" u="none">
              <a:solidFill>
                <a:srgbClr val="002060"/>
              </a:solidFill>
            </a:rPr>
            <a:t> </a:t>
          </a:r>
          <a:r>
            <a:rPr lang="en-ID" sz="1600" b="0" i="0" u="none" err="1">
              <a:solidFill>
                <a:srgbClr val="002060"/>
              </a:solidFill>
            </a:rPr>
            <a:t>ukuran</a:t>
          </a:r>
          <a:r>
            <a:rPr lang="en-ID" sz="1600" b="0" i="0" u="none">
              <a:solidFill>
                <a:srgbClr val="002060"/>
              </a:solidFill>
            </a:rPr>
            <a:t> </a:t>
          </a:r>
          <a:r>
            <a:rPr lang="en-ID" sz="1600" b="0" i="0" u="none" err="1">
              <a:solidFill>
                <a:srgbClr val="002060"/>
              </a:solidFill>
            </a:rPr>
            <a:t>keseluruhan</a:t>
          </a:r>
          <a:r>
            <a:rPr lang="en-ID" sz="1600" b="0" i="0" u="none">
              <a:solidFill>
                <a:srgbClr val="002060"/>
              </a:solidFill>
            </a:rPr>
            <a:t> </a:t>
          </a:r>
          <a:r>
            <a:rPr lang="en-ID" sz="1600" b="0" i="0" u="none" err="1">
              <a:solidFill>
                <a:srgbClr val="002060"/>
              </a:solidFill>
            </a:rPr>
            <a:t>dari</a:t>
          </a:r>
          <a:r>
            <a:rPr lang="en-ID" sz="1600" b="0" i="0" u="none">
              <a:solidFill>
                <a:srgbClr val="002060"/>
              </a:solidFill>
            </a:rPr>
            <a:t> status </a:t>
          </a:r>
          <a:r>
            <a:rPr lang="en-ID" sz="1600" b="0" i="0" u="none" err="1">
              <a:solidFill>
                <a:srgbClr val="002060"/>
              </a:solidFill>
            </a:rPr>
            <a:t>kesehatan</a:t>
          </a:r>
          <a:r>
            <a:rPr lang="en-ID" sz="1600" b="0" i="0" u="none">
              <a:solidFill>
                <a:srgbClr val="002060"/>
              </a:solidFill>
            </a:rPr>
            <a:t> </a:t>
          </a:r>
          <a:r>
            <a:rPr lang="en-ID" sz="1600" b="0" i="0" u="none" err="1">
              <a:solidFill>
                <a:srgbClr val="002060"/>
              </a:solidFill>
            </a:rPr>
            <a:t>penduduk</a:t>
          </a:r>
          <a:endParaRPr lang="en-ID" sz="1600" b="0" i="0" u="none">
            <a:solidFill>
              <a:srgbClr val="002060"/>
            </a:solidFill>
          </a:endParaRPr>
        </a:p>
        <a:p>
          <a:pPr algn="l"/>
          <a:r>
            <a:rPr lang="en-ID" sz="1600" b="1" i="0" u="none">
              <a:solidFill>
                <a:schemeClr val="tx1"/>
              </a:solidFill>
            </a:rPr>
            <a:t>Satu DALY </a:t>
          </a:r>
          <a:r>
            <a:rPr lang="en-ID" sz="1600" b="1" i="0" u="none" err="1">
              <a:solidFill>
                <a:schemeClr val="tx1"/>
              </a:solidFill>
            </a:rPr>
            <a:t>dapat</a:t>
          </a:r>
          <a:r>
            <a:rPr lang="en-ID" sz="1600" b="1" i="0" u="none">
              <a:solidFill>
                <a:schemeClr val="tx1"/>
              </a:solidFill>
            </a:rPr>
            <a:t> </a:t>
          </a:r>
          <a:r>
            <a:rPr lang="en-ID" sz="1600" b="1" i="0" u="none" err="1">
              <a:solidFill>
                <a:schemeClr val="tx1"/>
              </a:solidFill>
            </a:rPr>
            <a:t>dianggap</a:t>
          </a:r>
          <a:r>
            <a:rPr lang="en-ID" sz="1600" b="1" i="0" u="none">
              <a:solidFill>
                <a:schemeClr val="tx1"/>
              </a:solidFill>
            </a:rPr>
            <a:t> </a:t>
          </a:r>
          <a:r>
            <a:rPr lang="en-ID" sz="1600" b="1" i="0" u="none" err="1">
              <a:solidFill>
                <a:schemeClr val="tx1"/>
              </a:solidFill>
            </a:rPr>
            <a:t>sebagai</a:t>
          </a:r>
          <a:r>
            <a:rPr lang="en-ID" sz="1600" b="1" i="0" u="none">
              <a:solidFill>
                <a:schemeClr val="tx1"/>
              </a:solidFill>
            </a:rPr>
            <a:t> SATU TAHUN </a:t>
          </a:r>
          <a:r>
            <a:rPr lang="en-ID" sz="1600" b="1" i="0" u="none" err="1">
              <a:solidFill>
                <a:schemeClr val="tx1"/>
              </a:solidFill>
            </a:rPr>
            <a:t>kehidupan</a:t>
          </a:r>
          <a:r>
            <a:rPr lang="en-ID" sz="1600" b="1" i="0" u="none">
              <a:solidFill>
                <a:schemeClr val="tx1"/>
              </a:solidFill>
            </a:rPr>
            <a:t> "</a:t>
          </a:r>
          <a:r>
            <a:rPr lang="en-ID" sz="1600" b="1" i="0" u="none" err="1">
              <a:solidFill>
                <a:schemeClr val="tx1"/>
              </a:solidFill>
            </a:rPr>
            <a:t>sehat</a:t>
          </a:r>
          <a:r>
            <a:rPr lang="en-ID" sz="1600" b="1" i="0" u="none">
              <a:solidFill>
                <a:schemeClr val="tx1"/>
              </a:solidFill>
            </a:rPr>
            <a:t>" yang </a:t>
          </a:r>
          <a:r>
            <a:rPr lang="en-ID" sz="1600" b="1" i="0" u="none" err="1">
              <a:solidFill>
                <a:schemeClr val="tx1"/>
              </a:solidFill>
            </a:rPr>
            <a:t>hilang</a:t>
          </a:r>
          <a:endParaRPr lang="en-ID" sz="1600" b="0" i="0" u="none">
            <a:solidFill>
              <a:srgbClr val="FFFF00"/>
            </a:solidFill>
          </a:endParaRPr>
        </a:p>
        <a:p>
          <a:pPr algn="l"/>
          <a:r>
            <a:rPr lang="en-ID" sz="1600" b="1" i="0" u="none">
              <a:solidFill>
                <a:srgbClr val="FF0000"/>
              </a:solidFill>
            </a:rPr>
            <a:t>DALY = </a:t>
          </a:r>
          <a:r>
            <a:rPr lang="en-ID" sz="1600" b="1" i="0" u="none" err="1">
              <a:solidFill>
                <a:srgbClr val="FF0000"/>
              </a:solidFill>
            </a:rPr>
            <a:t>jumlah</a:t>
          </a:r>
          <a:r>
            <a:rPr lang="en-ID" sz="1600" b="1" i="0" u="none">
              <a:solidFill>
                <a:srgbClr val="FF0000"/>
              </a:solidFill>
            </a:rPr>
            <a:t> </a:t>
          </a:r>
          <a:r>
            <a:rPr lang="en-ID" sz="1600" b="1" i="0" u="none" err="1">
              <a:solidFill>
                <a:srgbClr val="FF0000"/>
              </a:solidFill>
            </a:rPr>
            <a:t>tahun</a:t>
          </a:r>
          <a:r>
            <a:rPr lang="en-ID" sz="1600" b="1" i="0" u="none">
              <a:solidFill>
                <a:srgbClr val="FF0000"/>
              </a:solidFill>
            </a:rPr>
            <a:t> yang </a:t>
          </a:r>
          <a:r>
            <a:rPr lang="en-ID" sz="1600" b="1" i="0" u="none" err="1">
              <a:solidFill>
                <a:srgbClr val="FF0000"/>
              </a:solidFill>
            </a:rPr>
            <a:t>hilang</a:t>
          </a:r>
          <a:r>
            <a:rPr lang="en-ID" sz="1600" b="1" i="0" u="none">
              <a:solidFill>
                <a:srgbClr val="FF0000"/>
              </a:solidFill>
            </a:rPr>
            <a:t> (YLL) </a:t>
          </a:r>
          <a:r>
            <a:rPr lang="en-ID" sz="1600" b="1" i="0" u="none" err="1">
              <a:solidFill>
                <a:srgbClr val="FF0000"/>
              </a:solidFill>
            </a:rPr>
            <a:t>akibat</a:t>
          </a:r>
          <a:r>
            <a:rPr lang="en-ID" sz="1600" b="1" i="0" u="none">
              <a:solidFill>
                <a:srgbClr val="FF0000"/>
              </a:solidFill>
            </a:rPr>
            <a:t> </a:t>
          </a:r>
          <a:r>
            <a:rPr lang="en-ID" sz="1600" b="1" i="0" u="none" err="1">
              <a:solidFill>
                <a:srgbClr val="FF0000"/>
              </a:solidFill>
            </a:rPr>
            <a:t>kematian</a:t>
          </a:r>
          <a:r>
            <a:rPr lang="en-ID" sz="1600" b="1" i="0" u="none">
              <a:solidFill>
                <a:srgbClr val="FF0000"/>
              </a:solidFill>
            </a:rPr>
            <a:t> </a:t>
          </a:r>
          <a:r>
            <a:rPr lang="en-ID" sz="1600" b="1" i="0" u="none" err="1">
              <a:solidFill>
                <a:srgbClr val="FF0000"/>
              </a:solidFill>
            </a:rPr>
            <a:t>dini</a:t>
          </a:r>
          <a:r>
            <a:rPr lang="en-ID" sz="1600" b="1" i="0" u="none">
              <a:solidFill>
                <a:srgbClr val="FF0000"/>
              </a:solidFill>
            </a:rPr>
            <a:t> dan </a:t>
          </a:r>
          <a:r>
            <a:rPr lang="en-ID" sz="1600" b="1" i="0" u="none" err="1">
              <a:solidFill>
                <a:srgbClr val="FF0000"/>
              </a:solidFill>
            </a:rPr>
            <a:t>kecacatan</a:t>
          </a:r>
          <a:r>
            <a:rPr lang="en-ID" sz="1600" b="1" i="0" u="none">
              <a:solidFill>
                <a:srgbClr val="FF0000"/>
              </a:solidFill>
            </a:rPr>
            <a:t> (YLD) </a:t>
          </a:r>
          <a:r>
            <a:rPr lang="en-ID" sz="1600" b="1" i="0" u="none" err="1">
              <a:solidFill>
                <a:srgbClr val="FF0000"/>
              </a:solidFill>
            </a:rPr>
            <a:t>dari</a:t>
          </a:r>
          <a:r>
            <a:rPr lang="en-ID" sz="1600" b="1" i="0" u="none">
              <a:solidFill>
                <a:srgbClr val="FF0000"/>
              </a:solidFill>
            </a:rPr>
            <a:t> </a:t>
          </a:r>
          <a:r>
            <a:rPr lang="en-ID" sz="1600" b="1" i="0" u="none" err="1">
              <a:solidFill>
                <a:srgbClr val="FF0000"/>
              </a:solidFill>
            </a:rPr>
            <a:t>suatu</a:t>
          </a:r>
          <a:r>
            <a:rPr lang="en-ID" sz="1600" b="1" i="0" u="none">
              <a:solidFill>
                <a:srgbClr val="FF0000"/>
              </a:solidFill>
            </a:rPr>
            <a:t> </a:t>
          </a:r>
          <a:r>
            <a:rPr lang="en-ID" sz="1600" b="1" i="0" u="none" err="1">
              <a:solidFill>
                <a:srgbClr val="FF0000"/>
              </a:solidFill>
            </a:rPr>
            <a:t>penyakit</a:t>
          </a:r>
          <a:endParaRPr lang="en-US" sz="1600" b="1">
            <a:solidFill>
              <a:srgbClr val="FF0000"/>
            </a:solidFill>
          </a:endParaRPr>
        </a:p>
      </dgm:t>
    </dgm:pt>
    <dgm:pt modelId="{7D199AE7-0963-4C57-B9B1-E451453B8467}" type="parTrans" cxnId="{9DD14D70-2921-4D6E-A623-6754ADAAB9E6}">
      <dgm:prSet/>
      <dgm:spPr/>
      <dgm:t>
        <a:bodyPr/>
        <a:lstStyle/>
        <a:p>
          <a:endParaRPr lang="en-US"/>
        </a:p>
      </dgm:t>
    </dgm:pt>
    <dgm:pt modelId="{6FF17293-4C76-4044-B01A-B8EFD534B304}" type="sibTrans" cxnId="{9DD14D70-2921-4D6E-A623-6754ADAAB9E6}">
      <dgm:prSet/>
      <dgm:spPr/>
      <dgm:t>
        <a:bodyPr/>
        <a:lstStyle/>
        <a:p>
          <a:endParaRPr lang="en-US"/>
        </a:p>
      </dgm:t>
    </dgm:pt>
    <dgm:pt modelId="{DD77D958-9A92-425C-AD4F-D349CE3D2E66}">
      <dgm:prSet phldrT="[Text]" custT="1">
        <dgm:style>
          <a:lnRef idx="2">
            <a:schemeClr val="accent4">
              <a:shade val="50000"/>
            </a:schemeClr>
          </a:lnRef>
          <a:fillRef idx="1">
            <a:schemeClr val="accent4"/>
          </a:fillRef>
          <a:effectRef idx="0">
            <a:schemeClr val="accent4"/>
          </a:effectRef>
          <a:fontRef idx="minor">
            <a:schemeClr val="lt1"/>
          </a:fontRef>
        </dgm:style>
      </dgm:prSet>
      <dgm:spPr>
        <a:solidFill>
          <a:schemeClr val="bg2">
            <a:lumMod val="60000"/>
            <a:lumOff val="40000"/>
          </a:schemeClr>
        </a:solidFill>
        <a:ln w="38100">
          <a:solidFill>
            <a:schemeClr val="bg1">
              <a:lumMod val="65000"/>
            </a:schemeClr>
          </a:solidFill>
        </a:ln>
      </dgm:spPr>
      <dgm:t>
        <a:bodyPr/>
        <a:lstStyle/>
        <a:p>
          <a:r>
            <a:rPr lang="en-ID" sz="1600" b="0" i="0" u="none">
              <a:solidFill>
                <a:schemeClr val="tx1"/>
              </a:solidFill>
            </a:rPr>
            <a:t>DALY </a:t>
          </a:r>
          <a:r>
            <a:rPr lang="en-ID" sz="1600" b="0" i="0" u="none" err="1">
              <a:solidFill>
                <a:schemeClr val="tx1"/>
              </a:solidFill>
            </a:rPr>
            <a:t>tersedia</a:t>
          </a:r>
          <a:r>
            <a:rPr lang="en-ID" sz="1600" b="0" i="0" u="none">
              <a:solidFill>
                <a:schemeClr val="tx1"/>
              </a:solidFill>
            </a:rPr>
            <a:t> </a:t>
          </a:r>
          <a:r>
            <a:rPr lang="en-ID" sz="1600" b="0" i="0" u="none" err="1">
              <a:solidFill>
                <a:schemeClr val="tx1"/>
              </a:solidFill>
            </a:rPr>
            <a:t>untuk</a:t>
          </a:r>
          <a:r>
            <a:rPr lang="en-ID" sz="1600" b="0" i="0" u="none">
              <a:solidFill>
                <a:schemeClr val="tx1"/>
              </a:solidFill>
            </a:rPr>
            <a:t> </a:t>
          </a:r>
          <a:r>
            <a:rPr lang="en-ID" sz="1600" b="0" i="0" u="none" err="1">
              <a:solidFill>
                <a:schemeClr val="tx1"/>
              </a:solidFill>
            </a:rPr>
            <a:t>kategori</a:t>
          </a:r>
          <a:r>
            <a:rPr lang="en-ID" sz="1600" b="0" i="0" u="none">
              <a:solidFill>
                <a:schemeClr val="tx1"/>
              </a:solidFill>
            </a:rPr>
            <a:t> </a:t>
          </a:r>
          <a:r>
            <a:rPr lang="en-ID" sz="1600" b="0" i="0" u="none" err="1">
              <a:solidFill>
                <a:schemeClr val="tx1"/>
              </a:solidFill>
            </a:rPr>
            <a:t>penyakit</a:t>
          </a:r>
          <a:r>
            <a:rPr lang="en-ID" sz="1600" b="0" i="0" u="none">
              <a:solidFill>
                <a:schemeClr val="tx1"/>
              </a:solidFill>
            </a:rPr>
            <a:t> </a:t>
          </a:r>
          <a:r>
            <a:rPr lang="en-ID" sz="1600" b="0" i="0" u="none" err="1">
              <a:solidFill>
                <a:schemeClr val="tx1"/>
              </a:solidFill>
            </a:rPr>
            <a:t>berikut</a:t>
          </a:r>
          <a:r>
            <a:rPr lang="en-ID" sz="1600" b="0" i="0" u="none">
              <a:solidFill>
                <a:schemeClr val="tx1"/>
              </a:solidFill>
            </a:rPr>
            <a:t>:</a:t>
          </a:r>
          <a:br>
            <a:rPr lang="en-ID" sz="1600">
              <a:solidFill>
                <a:schemeClr val="tx1"/>
              </a:solidFill>
            </a:rPr>
          </a:br>
          <a:r>
            <a:rPr lang="en-ID" sz="1600" b="0" i="0" u="none">
              <a:solidFill>
                <a:schemeClr val="tx1"/>
              </a:solidFill>
            </a:rPr>
            <a:t>■ </a:t>
          </a:r>
          <a:r>
            <a:rPr lang="en-ID" sz="1600" b="1" i="0" u="none" err="1">
              <a:solidFill>
                <a:schemeClr val="tx1"/>
              </a:solidFill>
            </a:rPr>
            <a:t>Penyakit</a:t>
          </a:r>
          <a:r>
            <a:rPr lang="en-ID" sz="1600" b="1" i="0" u="none">
              <a:solidFill>
                <a:schemeClr val="tx1"/>
              </a:solidFill>
            </a:rPr>
            <a:t> </a:t>
          </a:r>
          <a:r>
            <a:rPr lang="en-ID" sz="1600" b="1" i="0" u="none" err="1">
              <a:solidFill>
                <a:schemeClr val="tx1"/>
              </a:solidFill>
            </a:rPr>
            <a:t>menular</a:t>
          </a:r>
          <a:br>
            <a:rPr lang="en-ID" sz="1600">
              <a:solidFill>
                <a:schemeClr val="tx1"/>
              </a:solidFill>
            </a:rPr>
          </a:br>
          <a:r>
            <a:rPr lang="en-ID" sz="1600" b="0" i="0" u="none">
              <a:solidFill>
                <a:schemeClr val="tx1"/>
              </a:solidFill>
            </a:rPr>
            <a:t>■ </a:t>
          </a:r>
          <a:r>
            <a:rPr lang="en-ID" sz="1600" b="1" i="0" u="none" err="1">
              <a:solidFill>
                <a:schemeClr val="tx1"/>
              </a:solidFill>
            </a:rPr>
            <a:t>Penyakit</a:t>
          </a:r>
          <a:r>
            <a:rPr lang="en-ID" sz="1600" b="1" i="0" u="none">
              <a:solidFill>
                <a:schemeClr val="tx1"/>
              </a:solidFill>
            </a:rPr>
            <a:t> </a:t>
          </a:r>
          <a:r>
            <a:rPr lang="en-ID" sz="1600" b="1" i="0" u="none" err="1">
              <a:solidFill>
                <a:schemeClr val="tx1"/>
              </a:solidFill>
            </a:rPr>
            <a:t>tidak</a:t>
          </a:r>
          <a:r>
            <a:rPr lang="en-ID" sz="1600" b="1" i="0" u="none">
              <a:solidFill>
                <a:schemeClr val="tx1"/>
              </a:solidFill>
            </a:rPr>
            <a:t> </a:t>
          </a:r>
          <a:r>
            <a:rPr lang="en-ID" sz="1600" b="1" i="0" u="none" err="1">
              <a:solidFill>
                <a:schemeClr val="tx1"/>
              </a:solidFill>
            </a:rPr>
            <a:t>menular</a:t>
          </a:r>
          <a:br>
            <a:rPr lang="en-ID" sz="1600" b="1">
              <a:solidFill>
                <a:schemeClr val="tx1"/>
              </a:solidFill>
            </a:rPr>
          </a:br>
          <a:r>
            <a:rPr lang="en-ID" sz="1600" b="0" i="0" u="none">
              <a:solidFill>
                <a:schemeClr val="tx1"/>
              </a:solidFill>
            </a:rPr>
            <a:t>■ </a:t>
          </a:r>
          <a:r>
            <a:rPr lang="en-ID" sz="1600" b="1" i="0" u="none" err="1">
              <a:solidFill>
                <a:schemeClr val="tx1"/>
              </a:solidFill>
            </a:rPr>
            <a:t>Cedera</a:t>
          </a:r>
          <a:br>
            <a:rPr lang="en-ID" sz="1600">
              <a:solidFill>
                <a:schemeClr val="tx1"/>
              </a:solidFill>
            </a:rPr>
          </a:br>
          <a:endParaRPr lang="en-ID" sz="1600">
            <a:solidFill>
              <a:schemeClr val="tx1"/>
            </a:solidFill>
          </a:endParaRPr>
        </a:p>
        <a:p>
          <a:r>
            <a:rPr lang="en-ID" sz="1600" b="0" i="0" u="none">
              <a:solidFill>
                <a:schemeClr val="tx1"/>
              </a:solidFill>
            </a:rPr>
            <a:t>DALY juga </a:t>
          </a:r>
          <a:r>
            <a:rPr lang="en-ID" sz="1600" b="0" i="0" u="none" err="1">
              <a:solidFill>
                <a:schemeClr val="tx1"/>
              </a:solidFill>
            </a:rPr>
            <a:t>tersedia</a:t>
          </a:r>
          <a:r>
            <a:rPr lang="en-ID" sz="1600" b="0" i="0" u="none">
              <a:solidFill>
                <a:schemeClr val="tx1"/>
              </a:solidFill>
            </a:rPr>
            <a:t> untuk penyakit dan </a:t>
          </a:r>
          <a:r>
            <a:rPr lang="en-ID" sz="1600" b="0" i="0" u="none" err="1">
              <a:solidFill>
                <a:schemeClr val="tx1"/>
              </a:solidFill>
            </a:rPr>
            <a:t>faktor</a:t>
          </a:r>
          <a:r>
            <a:rPr lang="en-ID" sz="1600" b="0" i="0" u="none">
              <a:solidFill>
                <a:schemeClr val="tx1"/>
              </a:solidFill>
            </a:rPr>
            <a:t> </a:t>
          </a:r>
          <a:r>
            <a:rPr lang="en-ID" sz="1600" b="0" i="0" u="none" err="1">
              <a:solidFill>
                <a:schemeClr val="tx1"/>
              </a:solidFill>
            </a:rPr>
            <a:t>risiko</a:t>
          </a:r>
          <a:r>
            <a:rPr lang="en-ID" sz="1600" b="0" i="0" u="none">
              <a:solidFill>
                <a:schemeClr val="tx1"/>
              </a:solidFill>
            </a:rPr>
            <a:t> </a:t>
          </a:r>
          <a:r>
            <a:rPr lang="en-ID" sz="1600" b="0" i="0" u="none" err="1">
              <a:solidFill>
                <a:schemeClr val="tx1"/>
              </a:solidFill>
            </a:rPr>
            <a:t>tertentu</a:t>
          </a:r>
          <a:r>
            <a:rPr lang="en-ID" sz="1600" b="0" i="0" u="none">
              <a:solidFill>
                <a:schemeClr val="tx1"/>
              </a:solidFill>
            </a:rPr>
            <a:t>, </a:t>
          </a:r>
          <a:r>
            <a:rPr lang="en-ID" sz="1600" b="0" i="0" u="none" err="1">
              <a:solidFill>
                <a:schemeClr val="tx1"/>
              </a:solidFill>
            </a:rPr>
            <a:t>seperti</a:t>
          </a:r>
          <a:r>
            <a:rPr lang="en-ID" sz="1600" b="0" i="0" u="none">
              <a:solidFill>
                <a:schemeClr val="tx1"/>
              </a:solidFill>
            </a:rPr>
            <a:t> </a:t>
          </a:r>
          <a:r>
            <a:rPr lang="en-ID" sz="1600" b="0" i="0" u="none" err="1">
              <a:solidFill>
                <a:schemeClr val="tx1"/>
              </a:solidFill>
            </a:rPr>
            <a:t>dampak</a:t>
          </a:r>
          <a:r>
            <a:rPr lang="en-ID" sz="1600" b="0" i="0" u="none">
              <a:solidFill>
                <a:schemeClr val="tx1"/>
              </a:solidFill>
            </a:rPr>
            <a:t> </a:t>
          </a:r>
          <a:r>
            <a:rPr lang="en-ID" sz="1600" b="1" i="0" u="none" err="1">
              <a:solidFill>
                <a:schemeClr val="tx1"/>
              </a:solidFill>
            </a:rPr>
            <a:t>merokok</a:t>
          </a:r>
          <a:r>
            <a:rPr lang="en-ID" sz="1600" b="1" i="0" u="none">
              <a:solidFill>
                <a:schemeClr val="tx1"/>
              </a:solidFill>
            </a:rPr>
            <a:t>, </a:t>
          </a:r>
          <a:r>
            <a:rPr lang="en-ID" sz="1600" b="1" i="0" u="none" err="1">
              <a:solidFill>
                <a:schemeClr val="tx1"/>
              </a:solidFill>
            </a:rPr>
            <a:t>penggunaan</a:t>
          </a:r>
          <a:r>
            <a:rPr lang="en-ID" sz="1600" b="1" i="0" u="none">
              <a:solidFill>
                <a:schemeClr val="tx1"/>
              </a:solidFill>
            </a:rPr>
            <a:t> </a:t>
          </a:r>
          <a:r>
            <a:rPr lang="en-ID" sz="1600" b="1" i="0" u="none" err="1">
              <a:solidFill>
                <a:schemeClr val="tx1"/>
              </a:solidFill>
            </a:rPr>
            <a:t>alkohol</a:t>
          </a:r>
          <a:r>
            <a:rPr lang="en-ID" sz="1600" b="1" i="0" u="none">
              <a:solidFill>
                <a:schemeClr val="tx1"/>
              </a:solidFill>
            </a:rPr>
            <a:t>, </a:t>
          </a:r>
          <a:r>
            <a:rPr lang="en-ID" sz="1600" b="1" i="0" u="none" err="1">
              <a:solidFill>
                <a:schemeClr val="tx1"/>
              </a:solidFill>
            </a:rPr>
            <a:t>atau</a:t>
          </a:r>
          <a:r>
            <a:rPr lang="en-ID" sz="1600" b="1" i="0" u="none">
              <a:solidFill>
                <a:schemeClr val="tx1"/>
              </a:solidFill>
            </a:rPr>
            <a:t> </a:t>
          </a:r>
          <a:r>
            <a:rPr lang="en-ID" sz="1600" b="1" i="0" u="none" err="1">
              <a:solidFill>
                <a:schemeClr val="tx1"/>
              </a:solidFill>
            </a:rPr>
            <a:t>depresi</a:t>
          </a:r>
          <a:r>
            <a:rPr lang="en-ID" sz="1600" b="1" i="0" u="none">
              <a:solidFill>
                <a:schemeClr val="tx1"/>
              </a:solidFill>
            </a:rPr>
            <a:t>.</a:t>
          </a:r>
          <a:endParaRPr lang="en-US" sz="1600" b="1">
            <a:solidFill>
              <a:schemeClr val="tx1"/>
            </a:solidFill>
          </a:endParaRPr>
        </a:p>
      </dgm:t>
    </dgm:pt>
    <dgm:pt modelId="{83D11846-C1DA-42F4-B37C-C30795BB55AB}" type="parTrans" cxnId="{EE260B51-EE32-425F-8982-9D2E38B9B2FC}">
      <dgm:prSet/>
      <dgm:spPr/>
      <dgm:t>
        <a:bodyPr/>
        <a:lstStyle/>
        <a:p>
          <a:endParaRPr lang="en-US"/>
        </a:p>
      </dgm:t>
    </dgm:pt>
    <dgm:pt modelId="{6C783DA0-449C-4AB1-8047-0E95F4C307B8}" type="sibTrans" cxnId="{EE260B51-EE32-425F-8982-9D2E38B9B2FC}">
      <dgm:prSet/>
      <dgm:spPr/>
      <dgm:t>
        <a:bodyPr/>
        <a:lstStyle/>
        <a:p>
          <a:endParaRPr lang="en-US"/>
        </a:p>
      </dgm:t>
    </dgm:pt>
    <dgm:pt modelId="{D021D052-8772-412E-A45C-248082243821}">
      <dgm:prSet phldrT="[Text]" custT="1">
        <dgm:style>
          <a:lnRef idx="2">
            <a:schemeClr val="accent4">
              <a:shade val="50000"/>
            </a:schemeClr>
          </a:lnRef>
          <a:fillRef idx="1">
            <a:schemeClr val="accent4"/>
          </a:fillRef>
          <a:effectRef idx="0">
            <a:schemeClr val="accent4"/>
          </a:effectRef>
          <a:fontRef idx="minor">
            <a:schemeClr val="lt1"/>
          </a:fontRef>
        </dgm:style>
      </dgm:prSet>
      <dgm:spPr>
        <a:solidFill>
          <a:schemeClr val="accent6">
            <a:lumMod val="75000"/>
          </a:schemeClr>
        </a:solidFill>
        <a:ln w="38100">
          <a:solidFill>
            <a:srgbClr val="7030A0"/>
          </a:solidFill>
        </a:ln>
      </dgm:spPr>
      <dgm:t>
        <a:bodyPr/>
        <a:lstStyle/>
        <a:p>
          <a:r>
            <a:rPr lang="en-US" sz="1600" err="1"/>
            <a:t>Depresi</a:t>
          </a:r>
          <a:r>
            <a:rPr lang="en-US" sz="1600"/>
            <a:t> = </a:t>
          </a:r>
          <a:r>
            <a:rPr lang="en-US" sz="1600" err="1"/>
            <a:t>Kontribusi</a:t>
          </a:r>
          <a:r>
            <a:rPr lang="en-US" sz="1600"/>
            <a:t> </a:t>
          </a:r>
          <a:r>
            <a:rPr lang="en-US" sz="1600" err="1"/>
            <a:t>utama</a:t>
          </a:r>
          <a:r>
            <a:rPr lang="en-US" sz="1600"/>
            <a:t> DALY </a:t>
          </a:r>
          <a:r>
            <a:rPr lang="en-US" sz="1600" err="1"/>
            <a:t>dimasa</a:t>
          </a:r>
          <a:r>
            <a:rPr lang="en-US" sz="1600"/>
            <a:t> </a:t>
          </a:r>
          <a:r>
            <a:rPr lang="en-US" sz="1600" err="1"/>
            <a:t>datang</a:t>
          </a:r>
          <a:r>
            <a:rPr lang="en-US" sz="1600"/>
            <a:t> (di negara </a:t>
          </a:r>
          <a:r>
            <a:rPr lang="en-US" sz="1600" err="1"/>
            <a:t>maju</a:t>
          </a:r>
          <a:r>
            <a:rPr lang="en-US" sz="1600"/>
            <a:t> atau </a:t>
          </a:r>
          <a:r>
            <a:rPr lang="en-US" sz="1600" err="1"/>
            <a:t>berkembang</a:t>
          </a:r>
          <a:r>
            <a:rPr lang="en-US" sz="1600"/>
            <a:t>)</a:t>
          </a:r>
          <a:endParaRPr lang="en-US" sz="1600" b="1">
            <a:solidFill>
              <a:srgbClr val="FFFF00"/>
            </a:solidFill>
          </a:endParaRPr>
        </a:p>
      </dgm:t>
    </dgm:pt>
    <dgm:pt modelId="{FE3BB48D-50BA-45CE-ABA0-18560D2C4308}" type="parTrans" cxnId="{36392549-F091-4797-BED0-96F3BF2A46B4}">
      <dgm:prSet/>
      <dgm:spPr/>
      <dgm:t>
        <a:bodyPr/>
        <a:lstStyle/>
        <a:p>
          <a:endParaRPr lang="en-US"/>
        </a:p>
      </dgm:t>
    </dgm:pt>
    <dgm:pt modelId="{71CAF39A-0C18-40E1-9753-A455BC8B6290}" type="sibTrans" cxnId="{36392549-F091-4797-BED0-96F3BF2A46B4}">
      <dgm:prSet/>
      <dgm:spPr/>
      <dgm:t>
        <a:bodyPr/>
        <a:lstStyle/>
        <a:p>
          <a:endParaRPr lang="en-US"/>
        </a:p>
      </dgm:t>
    </dgm:pt>
    <dgm:pt modelId="{D387EB7A-4CC7-456A-9BE3-51E21518058D}" type="pres">
      <dgm:prSet presAssocID="{8EDC2A90-2C00-4767-BF7D-BAA4EAD381C4}" presName="diagram" presStyleCnt="0">
        <dgm:presLayoutVars>
          <dgm:dir/>
          <dgm:resizeHandles val="exact"/>
        </dgm:presLayoutVars>
      </dgm:prSet>
      <dgm:spPr/>
    </dgm:pt>
    <dgm:pt modelId="{155ED5BA-2C99-45BE-8136-D2B45FCEB097}" type="pres">
      <dgm:prSet presAssocID="{747D8EF4-CF26-49B0-81C4-9D66F39DAAA8}" presName="node" presStyleLbl="node1" presStyleIdx="0" presStyleCnt="3" custScaleX="210798" custScaleY="155126" custLinFactNeighborX="-102" custLinFactNeighborY="706">
        <dgm:presLayoutVars>
          <dgm:bulletEnabled val="1"/>
        </dgm:presLayoutVars>
      </dgm:prSet>
      <dgm:spPr>
        <a:prstGeom prst="round2DiagRect">
          <a:avLst/>
        </a:prstGeom>
      </dgm:spPr>
    </dgm:pt>
    <dgm:pt modelId="{B699D5A2-BE08-4596-A32C-FF70B3944E08}" type="pres">
      <dgm:prSet presAssocID="{6FF17293-4C76-4044-B01A-B8EFD534B304}" presName="sibTrans" presStyleCnt="0"/>
      <dgm:spPr/>
    </dgm:pt>
    <dgm:pt modelId="{8FE34386-BF28-4513-86F2-F711BD23D14C}" type="pres">
      <dgm:prSet presAssocID="{DD77D958-9A92-425C-AD4F-D349CE3D2E66}" presName="node" presStyleLbl="node1" presStyleIdx="1" presStyleCnt="3" custScaleX="112579" custScaleY="183202" custLinFactNeighborX="1564" custLinFactNeighborY="-6225">
        <dgm:presLayoutVars>
          <dgm:bulletEnabled val="1"/>
        </dgm:presLayoutVars>
      </dgm:prSet>
      <dgm:spPr>
        <a:prstGeom prst="round2DiagRect">
          <a:avLst/>
        </a:prstGeom>
      </dgm:spPr>
    </dgm:pt>
    <dgm:pt modelId="{B6787DF6-68DB-400F-8914-B0DCCE952932}" type="pres">
      <dgm:prSet presAssocID="{6C783DA0-449C-4AB1-8047-0E95F4C307B8}" presName="sibTrans" presStyleCnt="0"/>
      <dgm:spPr/>
    </dgm:pt>
    <dgm:pt modelId="{54B4FACA-E4A2-4187-99FC-87F51B2B7472}" type="pres">
      <dgm:prSet presAssocID="{D021D052-8772-412E-A45C-248082243821}" presName="node" presStyleLbl="node1" presStyleIdx="2" presStyleCnt="3" custScaleX="314699" custScaleY="16814" custLinFactNeighborX="-685" custLinFactNeighborY="-10747">
        <dgm:presLayoutVars>
          <dgm:bulletEnabled val="1"/>
        </dgm:presLayoutVars>
      </dgm:prSet>
      <dgm:spPr>
        <a:prstGeom prst="round2DiagRect">
          <a:avLst/>
        </a:prstGeom>
      </dgm:spPr>
    </dgm:pt>
  </dgm:ptLst>
  <dgm:cxnLst>
    <dgm:cxn modelId="{04C3DB47-3C7E-44A9-84CF-806C93422FEA}" type="presOf" srcId="{DD77D958-9A92-425C-AD4F-D349CE3D2E66}" destId="{8FE34386-BF28-4513-86F2-F711BD23D14C}" srcOrd="0" destOrd="0" presId="urn:microsoft.com/office/officeart/2005/8/layout/default"/>
    <dgm:cxn modelId="{36392549-F091-4797-BED0-96F3BF2A46B4}" srcId="{8EDC2A90-2C00-4767-BF7D-BAA4EAD381C4}" destId="{D021D052-8772-412E-A45C-248082243821}" srcOrd="2" destOrd="0" parTransId="{FE3BB48D-50BA-45CE-ABA0-18560D2C4308}" sibTransId="{71CAF39A-0C18-40E1-9753-A455BC8B6290}"/>
    <dgm:cxn modelId="{9DD14D70-2921-4D6E-A623-6754ADAAB9E6}" srcId="{8EDC2A90-2C00-4767-BF7D-BAA4EAD381C4}" destId="{747D8EF4-CF26-49B0-81C4-9D66F39DAAA8}" srcOrd="0" destOrd="0" parTransId="{7D199AE7-0963-4C57-B9B1-E451453B8467}" sibTransId="{6FF17293-4C76-4044-B01A-B8EFD534B304}"/>
    <dgm:cxn modelId="{EE260B51-EE32-425F-8982-9D2E38B9B2FC}" srcId="{8EDC2A90-2C00-4767-BF7D-BAA4EAD381C4}" destId="{DD77D958-9A92-425C-AD4F-D349CE3D2E66}" srcOrd="1" destOrd="0" parTransId="{83D11846-C1DA-42F4-B37C-C30795BB55AB}" sibTransId="{6C783DA0-449C-4AB1-8047-0E95F4C307B8}"/>
    <dgm:cxn modelId="{DB4649AF-67A2-4388-86FC-BDBA89419F60}" type="presOf" srcId="{D021D052-8772-412E-A45C-248082243821}" destId="{54B4FACA-E4A2-4187-99FC-87F51B2B7472}" srcOrd="0" destOrd="0" presId="urn:microsoft.com/office/officeart/2005/8/layout/default"/>
    <dgm:cxn modelId="{B93A98C5-61F8-491E-BF00-DFD87342A9D1}" type="presOf" srcId="{747D8EF4-CF26-49B0-81C4-9D66F39DAAA8}" destId="{155ED5BA-2C99-45BE-8136-D2B45FCEB097}" srcOrd="0" destOrd="0" presId="urn:microsoft.com/office/officeart/2005/8/layout/default"/>
    <dgm:cxn modelId="{47B593D4-5C5B-4CF3-A084-5FD044CE219D}" type="presOf" srcId="{8EDC2A90-2C00-4767-BF7D-BAA4EAD381C4}" destId="{D387EB7A-4CC7-456A-9BE3-51E21518058D}" srcOrd="0" destOrd="0" presId="urn:microsoft.com/office/officeart/2005/8/layout/default"/>
    <dgm:cxn modelId="{E77BD225-0C9D-44AE-A232-3C9045B34B13}" type="presParOf" srcId="{D387EB7A-4CC7-456A-9BE3-51E21518058D}" destId="{155ED5BA-2C99-45BE-8136-D2B45FCEB097}" srcOrd="0" destOrd="0" presId="urn:microsoft.com/office/officeart/2005/8/layout/default"/>
    <dgm:cxn modelId="{A3B58D96-5E07-4543-93A3-F9904187DCC2}" type="presParOf" srcId="{D387EB7A-4CC7-456A-9BE3-51E21518058D}" destId="{B699D5A2-BE08-4596-A32C-FF70B3944E08}" srcOrd="1" destOrd="0" presId="urn:microsoft.com/office/officeart/2005/8/layout/default"/>
    <dgm:cxn modelId="{A2B5AF27-BFF5-4E15-836E-FB39B27E10AB}" type="presParOf" srcId="{D387EB7A-4CC7-456A-9BE3-51E21518058D}" destId="{8FE34386-BF28-4513-86F2-F711BD23D14C}" srcOrd="2" destOrd="0" presId="urn:microsoft.com/office/officeart/2005/8/layout/default"/>
    <dgm:cxn modelId="{CC4407AE-6E61-46CC-8673-E5916FE5E080}" type="presParOf" srcId="{D387EB7A-4CC7-456A-9BE3-51E21518058D}" destId="{B6787DF6-68DB-400F-8914-B0DCCE952932}" srcOrd="3" destOrd="0" presId="urn:microsoft.com/office/officeart/2005/8/layout/default"/>
    <dgm:cxn modelId="{E9D26226-8BE3-46C9-8472-E4E86A371222}" type="presParOf" srcId="{D387EB7A-4CC7-456A-9BE3-51E21518058D}" destId="{54B4FACA-E4A2-4187-99FC-87F51B2B7472}"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E3871F4-2499-49B6-AE4B-37B0233A81B6}" type="doc">
      <dgm:prSet loTypeId="urn:microsoft.com/office/officeart/2005/8/layout/equation1" loCatId="process" qsTypeId="urn:microsoft.com/office/officeart/2005/8/quickstyle/simple2" qsCatId="simple" csTypeId="urn:microsoft.com/office/officeart/2005/8/colors/accent6_2" csCatId="accent6" phldr="1"/>
      <dgm:spPr/>
    </dgm:pt>
    <dgm:pt modelId="{364176D6-CAD2-4D15-B508-C43BED5408BD}">
      <dgm:prSet phldrT="[Text]"/>
      <dgm:spPr>
        <a:solidFill>
          <a:srgbClr val="002060"/>
        </a:solidFill>
      </dgm:spPr>
      <dgm:t>
        <a:bodyPr/>
        <a:lstStyle/>
        <a:p>
          <a:r>
            <a:rPr lang="en-US" err="1"/>
            <a:t>Probabilitas</a:t>
          </a:r>
          <a:endParaRPr lang="en-US"/>
        </a:p>
      </dgm:t>
    </dgm:pt>
    <dgm:pt modelId="{05867B02-CEF0-45D2-9168-FCBDA0EFF9DC}" type="parTrans" cxnId="{9AC0A56A-995B-48D3-8F5D-8A090A2635E7}">
      <dgm:prSet/>
      <dgm:spPr/>
      <dgm:t>
        <a:bodyPr/>
        <a:lstStyle/>
        <a:p>
          <a:endParaRPr lang="en-US"/>
        </a:p>
      </dgm:t>
    </dgm:pt>
    <dgm:pt modelId="{7F02A87E-32CC-4D73-B082-A9984EC3F739}" type="sibTrans" cxnId="{9AC0A56A-995B-48D3-8F5D-8A090A2635E7}">
      <dgm:prSet/>
      <dgm:spPr/>
      <dgm:t>
        <a:bodyPr/>
        <a:lstStyle/>
        <a:p>
          <a:endParaRPr lang="en-US"/>
        </a:p>
      </dgm:t>
    </dgm:pt>
    <dgm:pt modelId="{605E6B45-4778-4686-AEF7-FA53E460AC02}">
      <dgm:prSet phldrT="[Text]"/>
      <dgm:spPr>
        <a:solidFill>
          <a:srgbClr val="002060"/>
        </a:solidFill>
      </dgm:spPr>
      <dgm:t>
        <a:bodyPr/>
        <a:lstStyle/>
        <a:p>
          <a:r>
            <a:rPr lang="en-US" err="1"/>
            <a:t>Utilitas</a:t>
          </a:r>
          <a:endParaRPr lang="en-US"/>
        </a:p>
      </dgm:t>
    </dgm:pt>
    <dgm:pt modelId="{C0F40C2A-1404-4FF3-880A-3EA677D59850}" type="parTrans" cxnId="{02B651FF-FFB6-4D89-9745-BFAE84C1FD85}">
      <dgm:prSet/>
      <dgm:spPr/>
      <dgm:t>
        <a:bodyPr/>
        <a:lstStyle/>
        <a:p>
          <a:endParaRPr lang="en-US"/>
        </a:p>
      </dgm:t>
    </dgm:pt>
    <dgm:pt modelId="{B2FB3FB1-E04E-4CD9-8C26-A0A8E19A8B9B}" type="sibTrans" cxnId="{02B651FF-FFB6-4D89-9745-BFAE84C1FD85}">
      <dgm:prSet/>
      <dgm:spPr/>
      <dgm:t>
        <a:bodyPr/>
        <a:lstStyle/>
        <a:p>
          <a:endParaRPr lang="en-US"/>
        </a:p>
      </dgm:t>
    </dgm:pt>
    <dgm:pt modelId="{2B437A81-1E8B-422F-A9CA-7991494D7A29}">
      <dgm:prSet phldrT="[Text]"/>
      <dgm:spPr>
        <a:solidFill>
          <a:srgbClr val="002060"/>
        </a:solidFill>
      </dgm:spPr>
      <dgm:t>
        <a:bodyPr/>
        <a:lstStyle/>
        <a:p>
          <a:r>
            <a:rPr lang="en-US" err="1"/>
            <a:t>Waktu</a:t>
          </a:r>
          <a:r>
            <a:rPr lang="en-US"/>
            <a:t> </a:t>
          </a:r>
          <a:r>
            <a:rPr lang="en-US" err="1"/>
            <a:t>Kejadian</a:t>
          </a:r>
          <a:endParaRPr lang="en-US"/>
        </a:p>
      </dgm:t>
    </dgm:pt>
    <dgm:pt modelId="{EAD0AD2E-26FA-4339-953F-3643870CF32E}" type="parTrans" cxnId="{CF07F04A-F899-4869-9584-AF45C72E8BE8}">
      <dgm:prSet/>
      <dgm:spPr/>
      <dgm:t>
        <a:bodyPr/>
        <a:lstStyle/>
        <a:p>
          <a:endParaRPr lang="en-US"/>
        </a:p>
      </dgm:t>
    </dgm:pt>
    <dgm:pt modelId="{CF239E06-AC59-419C-BE92-869DA9D53E57}" type="sibTrans" cxnId="{CF07F04A-F899-4869-9584-AF45C72E8BE8}">
      <dgm:prSet/>
      <dgm:spPr/>
      <dgm:t>
        <a:bodyPr/>
        <a:lstStyle/>
        <a:p>
          <a:endParaRPr lang="en-US"/>
        </a:p>
      </dgm:t>
    </dgm:pt>
    <dgm:pt modelId="{656F9FAC-0EE1-4E82-94E2-96CAA659AB45}">
      <dgm:prSet phldrT="[Text]"/>
      <dgm:spPr>
        <a:solidFill>
          <a:srgbClr val="002060"/>
        </a:solidFill>
      </dgm:spPr>
      <dgm:t>
        <a:bodyPr/>
        <a:lstStyle/>
        <a:p>
          <a:r>
            <a:rPr lang="en-US"/>
            <a:t>Making Public Health and Healthcare Decision</a:t>
          </a:r>
        </a:p>
      </dgm:t>
    </dgm:pt>
    <dgm:pt modelId="{6493C679-555E-4659-BCF9-15BF4DA90D44}" type="parTrans" cxnId="{E1908525-0C44-4BDF-B8E1-B791B944B29D}">
      <dgm:prSet/>
      <dgm:spPr/>
      <dgm:t>
        <a:bodyPr/>
        <a:lstStyle/>
        <a:p>
          <a:endParaRPr lang="en-US"/>
        </a:p>
      </dgm:t>
    </dgm:pt>
    <dgm:pt modelId="{198EC5B7-5582-4D62-B12A-A0D0302D18EC}" type="sibTrans" cxnId="{E1908525-0C44-4BDF-B8E1-B791B944B29D}">
      <dgm:prSet/>
      <dgm:spPr/>
      <dgm:t>
        <a:bodyPr/>
        <a:lstStyle/>
        <a:p>
          <a:endParaRPr lang="en-US"/>
        </a:p>
      </dgm:t>
    </dgm:pt>
    <dgm:pt modelId="{6B3A1B6B-F7A8-41FA-8BDC-7DF977ACC60D}" type="pres">
      <dgm:prSet presAssocID="{7E3871F4-2499-49B6-AE4B-37B0233A81B6}" presName="linearFlow" presStyleCnt="0">
        <dgm:presLayoutVars>
          <dgm:dir/>
          <dgm:resizeHandles val="exact"/>
        </dgm:presLayoutVars>
      </dgm:prSet>
      <dgm:spPr/>
    </dgm:pt>
    <dgm:pt modelId="{4FFC77E6-FEC4-4FB2-B51D-B0ECDBE26038}" type="pres">
      <dgm:prSet presAssocID="{364176D6-CAD2-4D15-B508-C43BED5408BD}" presName="node" presStyleLbl="node1" presStyleIdx="0" presStyleCnt="4">
        <dgm:presLayoutVars>
          <dgm:bulletEnabled val="1"/>
        </dgm:presLayoutVars>
      </dgm:prSet>
      <dgm:spPr/>
    </dgm:pt>
    <dgm:pt modelId="{3D733A1A-0A4A-4DEF-866A-96860FB3C0AF}" type="pres">
      <dgm:prSet presAssocID="{7F02A87E-32CC-4D73-B082-A9984EC3F739}" presName="spacerL" presStyleCnt="0"/>
      <dgm:spPr/>
    </dgm:pt>
    <dgm:pt modelId="{5836691C-47F2-4547-80F6-B7EC8B666C1A}" type="pres">
      <dgm:prSet presAssocID="{7F02A87E-32CC-4D73-B082-A9984EC3F739}" presName="sibTrans" presStyleLbl="sibTrans2D1" presStyleIdx="0" presStyleCnt="3"/>
      <dgm:spPr/>
    </dgm:pt>
    <dgm:pt modelId="{DBFF5A39-F1AE-4D4A-8B37-7494CDF85886}" type="pres">
      <dgm:prSet presAssocID="{7F02A87E-32CC-4D73-B082-A9984EC3F739}" presName="spacerR" presStyleCnt="0"/>
      <dgm:spPr/>
    </dgm:pt>
    <dgm:pt modelId="{E4E530C9-F34C-4366-9AD6-AE4DE26BFA8D}" type="pres">
      <dgm:prSet presAssocID="{605E6B45-4778-4686-AEF7-FA53E460AC02}" presName="node" presStyleLbl="node1" presStyleIdx="1" presStyleCnt="4">
        <dgm:presLayoutVars>
          <dgm:bulletEnabled val="1"/>
        </dgm:presLayoutVars>
      </dgm:prSet>
      <dgm:spPr/>
    </dgm:pt>
    <dgm:pt modelId="{E11A55D3-35BD-4152-A8E7-24BE27A01664}" type="pres">
      <dgm:prSet presAssocID="{B2FB3FB1-E04E-4CD9-8C26-A0A8E19A8B9B}" presName="spacerL" presStyleCnt="0"/>
      <dgm:spPr/>
    </dgm:pt>
    <dgm:pt modelId="{08DF909E-FE87-465C-B531-30BD49E43453}" type="pres">
      <dgm:prSet presAssocID="{B2FB3FB1-E04E-4CD9-8C26-A0A8E19A8B9B}" presName="sibTrans" presStyleLbl="sibTrans2D1" presStyleIdx="1" presStyleCnt="3"/>
      <dgm:spPr/>
    </dgm:pt>
    <dgm:pt modelId="{126BECC1-7089-40D7-B340-E5333A6350D3}" type="pres">
      <dgm:prSet presAssocID="{B2FB3FB1-E04E-4CD9-8C26-A0A8E19A8B9B}" presName="spacerR" presStyleCnt="0"/>
      <dgm:spPr/>
    </dgm:pt>
    <dgm:pt modelId="{C7E7C58C-41D1-4505-9B29-4E6A9812A075}" type="pres">
      <dgm:prSet presAssocID="{2B437A81-1E8B-422F-A9CA-7991494D7A29}" presName="node" presStyleLbl="node1" presStyleIdx="2" presStyleCnt="4">
        <dgm:presLayoutVars>
          <dgm:bulletEnabled val="1"/>
        </dgm:presLayoutVars>
      </dgm:prSet>
      <dgm:spPr/>
    </dgm:pt>
    <dgm:pt modelId="{83D58F7A-8CB7-4DB9-9099-740A8953A15C}" type="pres">
      <dgm:prSet presAssocID="{CF239E06-AC59-419C-BE92-869DA9D53E57}" presName="spacerL" presStyleCnt="0"/>
      <dgm:spPr/>
    </dgm:pt>
    <dgm:pt modelId="{7D503778-5CE5-4AF0-A1B3-39DEB49012F2}" type="pres">
      <dgm:prSet presAssocID="{CF239E06-AC59-419C-BE92-869DA9D53E57}" presName="sibTrans" presStyleLbl="sibTrans2D1" presStyleIdx="2" presStyleCnt="3"/>
      <dgm:spPr/>
    </dgm:pt>
    <dgm:pt modelId="{EC45FE8A-D101-4C20-AC1A-BC7CD39B4F78}" type="pres">
      <dgm:prSet presAssocID="{CF239E06-AC59-419C-BE92-869DA9D53E57}" presName="spacerR" presStyleCnt="0"/>
      <dgm:spPr/>
    </dgm:pt>
    <dgm:pt modelId="{AFBEEFDE-66C2-4C2C-A1A5-D36494FE8F44}" type="pres">
      <dgm:prSet presAssocID="{656F9FAC-0EE1-4E82-94E2-96CAA659AB45}" presName="node" presStyleLbl="node1" presStyleIdx="3" presStyleCnt="4">
        <dgm:presLayoutVars>
          <dgm:bulletEnabled val="1"/>
        </dgm:presLayoutVars>
      </dgm:prSet>
      <dgm:spPr/>
    </dgm:pt>
  </dgm:ptLst>
  <dgm:cxnLst>
    <dgm:cxn modelId="{C66F081B-4A1B-42A4-91FC-D4DA62E6EADD}" type="presOf" srcId="{656F9FAC-0EE1-4E82-94E2-96CAA659AB45}" destId="{AFBEEFDE-66C2-4C2C-A1A5-D36494FE8F44}" srcOrd="0" destOrd="0" presId="urn:microsoft.com/office/officeart/2005/8/layout/equation1"/>
    <dgm:cxn modelId="{E1908525-0C44-4BDF-B8E1-B791B944B29D}" srcId="{7E3871F4-2499-49B6-AE4B-37B0233A81B6}" destId="{656F9FAC-0EE1-4E82-94E2-96CAA659AB45}" srcOrd="3" destOrd="0" parTransId="{6493C679-555E-4659-BCF9-15BF4DA90D44}" sibTransId="{198EC5B7-5582-4D62-B12A-A0D0302D18EC}"/>
    <dgm:cxn modelId="{D8A83C27-3CBC-4286-A24B-73A8078A9D0C}" type="presOf" srcId="{CF239E06-AC59-419C-BE92-869DA9D53E57}" destId="{7D503778-5CE5-4AF0-A1B3-39DEB49012F2}" srcOrd="0" destOrd="0" presId="urn:microsoft.com/office/officeart/2005/8/layout/equation1"/>
    <dgm:cxn modelId="{A7F2DE66-5EFD-4A30-8CA0-688EE3494C32}" type="presOf" srcId="{2B437A81-1E8B-422F-A9CA-7991494D7A29}" destId="{C7E7C58C-41D1-4505-9B29-4E6A9812A075}" srcOrd="0" destOrd="0" presId="urn:microsoft.com/office/officeart/2005/8/layout/equation1"/>
    <dgm:cxn modelId="{9AC0A56A-995B-48D3-8F5D-8A090A2635E7}" srcId="{7E3871F4-2499-49B6-AE4B-37B0233A81B6}" destId="{364176D6-CAD2-4D15-B508-C43BED5408BD}" srcOrd="0" destOrd="0" parTransId="{05867B02-CEF0-45D2-9168-FCBDA0EFF9DC}" sibTransId="{7F02A87E-32CC-4D73-B082-A9984EC3F739}"/>
    <dgm:cxn modelId="{CF07F04A-F899-4869-9584-AF45C72E8BE8}" srcId="{7E3871F4-2499-49B6-AE4B-37B0233A81B6}" destId="{2B437A81-1E8B-422F-A9CA-7991494D7A29}" srcOrd="2" destOrd="0" parTransId="{EAD0AD2E-26FA-4339-953F-3643870CF32E}" sibTransId="{CF239E06-AC59-419C-BE92-869DA9D53E57}"/>
    <dgm:cxn modelId="{7D49396D-7EDA-4D6A-9817-02ACE6EA1E29}" type="presOf" srcId="{605E6B45-4778-4686-AEF7-FA53E460AC02}" destId="{E4E530C9-F34C-4366-9AD6-AE4DE26BFA8D}" srcOrd="0" destOrd="0" presId="urn:microsoft.com/office/officeart/2005/8/layout/equation1"/>
    <dgm:cxn modelId="{A2AC9F55-7A0D-4AD1-A6F2-EF49DC835427}" type="presOf" srcId="{7E3871F4-2499-49B6-AE4B-37B0233A81B6}" destId="{6B3A1B6B-F7A8-41FA-8BDC-7DF977ACC60D}" srcOrd="0" destOrd="0" presId="urn:microsoft.com/office/officeart/2005/8/layout/equation1"/>
    <dgm:cxn modelId="{15FDEC98-D19D-40D0-BAFB-EBA440A55CEA}" type="presOf" srcId="{B2FB3FB1-E04E-4CD9-8C26-A0A8E19A8B9B}" destId="{08DF909E-FE87-465C-B531-30BD49E43453}" srcOrd="0" destOrd="0" presId="urn:microsoft.com/office/officeart/2005/8/layout/equation1"/>
    <dgm:cxn modelId="{7F9C61F6-5308-42AA-8CD4-ACF3AF1A76A8}" type="presOf" srcId="{364176D6-CAD2-4D15-B508-C43BED5408BD}" destId="{4FFC77E6-FEC4-4FB2-B51D-B0ECDBE26038}" srcOrd="0" destOrd="0" presId="urn:microsoft.com/office/officeart/2005/8/layout/equation1"/>
    <dgm:cxn modelId="{9B1644FE-B20C-41AE-BC4F-D8CF5CDA8EB4}" type="presOf" srcId="{7F02A87E-32CC-4D73-B082-A9984EC3F739}" destId="{5836691C-47F2-4547-80F6-B7EC8B666C1A}" srcOrd="0" destOrd="0" presId="urn:microsoft.com/office/officeart/2005/8/layout/equation1"/>
    <dgm:cxn modelId="{02B651FF-FFB6-4D89-9745-BFAE84C1FD85}" srcId="{7E3871F4-2499-49B6-AE4B-37B0233A81B6}" destId="{605E6B45-4778-4686-AEF7-FA53E460AC02}" srcOrd="1" destOrd="0" parTransId="{C0F40C2A-1404-4FF3-880A-3EA677D59850}" sibTransId="{B2FB3FB1-E04E-4CD9-8C26-A0A8E19A8B9B}"/>
    <dgm:cxn modelId="{A3E791B1-F94F-4E31-8C23-DDFB0AA15CFB}" type="presParOf" srcId="{6B3A1B6B-F7A8-41FA-8BDC-7DF977ACC60D}" destId="{4FFC77E6-FEC4-4FB2-B51D-B0ECDBE26038}" srcOrd="0" destOrd="0" presId="urn:microsoft.com/office/officeart/2005/8/layout/equation1"/>
    <dgm:cxn modelId="{60F1597F-14A6-4185-8F97-FE39B01AB368}" type="presParOf" srcId="{6B3A1B6B-F7A8-41FA-8BDC-7DF977ACC60D}" destId="{3D733A1A-0A4A-4DEF-866A-96860FB3C0AF}" srcOrd="1" destOrd="0" presId="urn:microsoft.com/office/officeart/2005/8/layout/equation1"/>
    <dgm:cxn modelId="{09F395B6-1461-4100-816D-F983C7D23E25}" type="presParOf" srcId="{6B3A1B6B-F7A8-41FA-8BDC-7DF977ACC60D}" destId="{5836691C-47F2-4547-80F6-B7EC8B666C1A}" srcOrd="2" destOrd="0" presId="urn:microsoft.com/office/officeart/2005/8/layout/equation1"/>
    <dgm:cxn modelId="{B3448A3B-295F-4B1B-9A16-241C5B6D896D}" type="presParOf" srcId="{6B3A1B6B-F7A8-41FA-8BDC-7DF977ACC60D}" destId="{DBFF5A39-F1AE-4D4A-8B37-7494CDF85886}" srcOrd="3" destOrd="0" presId="urn:microsoft.com/office/officeart/2005/8/layout/equation1"/>
    <dgm:cxn modelId="{46DCAD24-F4A5-4883-89C9-5EAA5D099305}" type="presParOf" srcId="{6B3A1B6B-F7A8-41FA-8BDC-7DF977ACC60D}" destId="{E4E530C9-F34C-4366-9AD6-AE4DE26BFA8D}" srcOrd="4" destOrd="0" presId="urn:microsoft.com/office/officeart/2005/8/layout/equation1"/>
    <dgm:cxn modelId="{7428D08D-4004-4C6A-865B-5014D8C19442}" type="presParOf" srcId="{6B3A1B6B-F7A8-41FA-8BDC-7DF977ACC60D}" destId="{E11A55D3-35BD-4152-A8E7-24BE27A01664}" srcOrd="5" destOrd="0" presId="urn:microsoft.com/office/officeart/2005/8/layout/equation1"/>
    <dgm:cxn modelId="{228B3643-4072-48B4-81B4-83947B0462BF}" type="presParOf" srcId="{6B3A1B6B-F7A8-41FA-8BDC-7DF977ACC60D}" destId="{08DF909E-FE87-465C-B531-30BD49E43453}" srcOrd="6" destOrd="0" presId="urn:microsoft.com/office/officeart/2005/8/layout/equation1"/>
    <dgm:cxn modelId="{AB7B27D2-EBD0-4A70-B46F-B97CE275133A}" type="presParOf" srcId="{6B3A1B6B-F7A8-41FA-8BDC-7DF977ACC60D}" destId="{126BECC1-7089-40D7-B340-E5333A6350D3}" srcOrd="7" destOrd="0" presId="urn:microsoft.com/office/officeart/2005/8/layout/equation1"/>
    <dgm:cxn modelId="{CE554EE0-FAF3-4D18-9339-A25C4BE9AD05}" type="presParOf" srcId="{6B3A1B6B-F7A8-41FA-8BDC-7DF977ACC60D}" destId="{C7E7C58C-41D1-4505-9B29-4E6A9812A075}" srcOrd="8" destOrd="0" presId="urn:microsoft.com/office/officeart/2005/8/layout/equation1"/>
    <dgm:cxn modelId="{3CB2A4D5-40BF-47AD-8B44-D32A1C7CF34B}" type="presParOf" srcId="{6B3A1B6B-F7A8-41FA-8BDC-7DF977ACC60D}" destId="{83D58F7A-8CB7-4DB9-9099-740A8953A15C}" srcOrd="9" destOrd="0" presId="urn:microsoft.com/office/officeart/2005/8/layout/equation1"/>
    <dgm:cxn modelId="{241DD7AD-D26D-4B45-9F82-0FFB300B3A51}" type="presParOf" srcId="{6B3A1B6B-F7A8-41FA-8BDC-7DF977ACC60D}" destId="{7D503778-5CE5-4AF0-A1B3-39DEB49012F2}" srcOrd="10" destOrd="0" presId="urn:microsoft.com/office/officeart/2005/8/layout/equation1"/>
    <dgm:cxn modelId="{22DA0708-3631-4F76-9879-DF275DAC83B9}" type="presParOf" srcId="{6B3A1B6B-F7A8-41FA-8BDC-7DF977ACC60D}" destId="{EC45FE8A-D101-4C20-AC1A-BC7CD39B4F78}" srcOrd="11" destOrd="0" presId="urn:microsoft.com/office/officeart/2005/8/layout/equation1"/>
    <dgm:cxn modelId="{B0165A38-46B2-4614-B8E8-C7485D7B37C2}" type="presParOf" srcId="{6B3A1B6B-F7A8-41FA-8BDC-7DF977ACC60D}" destId="{AFBEEFDE-66C2-4C2C-A1A5-D36494FE8F44}" srcOrd="12"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45610C5-02A0-484C-B87B-53B7CA1F82CF}" type="doc">
      <dgm:prSet loTypeId="urn:microsoft.com/office/officeart/2005/8/layout/list1" loCatId="list" qsTypeId="urn:microsoft.com/office/officeart/2005/8/quickstyle/simple2" qsCatId="simple" csTypeId="urn:microsoft.com/office/officeart/2005/8/colors/accent1_2" csCatId="accent1" phldr="1"/>
      <dgm:spPr/>
      <dgm:t>
        <a:bodyPr/>
        <a:lstStyle/>
        <a:p>
          <a:endParaRPr lang="en-US"/>
        </a:p>
      </dgm:t>
    </dgm:pt>
    <dgm:pt modelId="{67600731-742E-4972-965A-603DF926444E}">
      <dgm:prSet phldrT="[Text]"/>
      <dgm:spPr>
        <a:solidFill>
          <a:srgbClr val="002060"/>
        </a:solidFill>
      </dgm:spPr>
      <dgm:t>
        <a:bodyPr/>
        <a:lstStyle/>
        <a:p>
          <a:r>
            <a:rPr lang="en-US" b="1" i="1"/>
            <a:t>Inform of Decision</a:t>
          </a:r>
        </a:p>
      </dgm:t>
    </dgm:pt>
    <dgm:pt modelId="{92404902-D8CC-4823-A071-99D6A926349F}" type="parTrans" cxnId="{33CFB37B-48BA-4461-B879-C044BF2ADB9C}">
      <dgm:prSet/>
      <dgm:spPr/>
      <dgm:t>
        <a:bodyPr/>
        <a:lstStyle/>
        <a:p>
          <a:endParaRPr lang="en-US"/>
        </a:p>
      </dgm:t>
    </dgm:pt>
    <dgm:pt modelId="{CFFDACC7-6931-44D7-A39F-F4CE22A3DDB6}" type="sibTrans" cxnId="{33CFB37B-48BA-4461-B879-C044BF2ADB9C}">
      <dgm:prSet/>
      <dgm:spPr/>
      <dgm:t>
        <a:bodyPr/>
        <a:lstStyle/>
        <a:p>
          <a:endParaRPr lang="en-US"/>
        </a:p>
      </dgm:t>
    </dgm:pt>
    <dgm:pt modelId="{20FED6F1-7BC2-4565-8F46-0BAB58E12F8D}">
      <dgm:prSet phldrT="[Text]"/>
      <dgm:spPr>
        <a:solidFill>
          <a:srgbClr val="002060"/>
        </a:solidFill>
      </dgm:spPr>
      <dgm:t>
        <a:bodyPr/>
        <a:lstStyle/>
        <a:p>
          <a:r>
            <a:rPr lang="en-US" b="1" i="1"/>
            <a:t>Informed Consent</a:t>
          </a:r>
        </a:p>
      </dgm:t>
    </dgm:pt>
    <dgm:pt modelId="{2873250F-8942-4AD9-893D-AE98EB4FB57A}" type="parTrans" cxnId="{BE3D0AEA-A814-49CD-A056-E6F454C7E459}">
      <dgm:prSet/>
      <dgm:spPr/>
      <dgm:t>
        <a:bodyPr/>
        <a:lstStyle/>
        <a:p>
          <a:endParaRPr lang="en-US"/>
        </a:p>
      </dgm:t>
    </dgm:pt>
    <dgm:pt modelId="{C997EB7D-6C38-4146-8A79-DB5B48224470}" type="sibTrans" cxnId="{BE3D0AEA-A814-49CD-A056-E6F454C7E459}">
      <dgm:prSet/>
      <dgm:spPr/>
      <dgm:t>
        <a:bodyPr/>
        <a:lstStyle/>
        <a:p>
          <a:endParaRPr lang="en-US"/>
        </a:p>
      </dgm:t>
    </dgm:pt>
    <dgm:pt modelId="{2931E90A-FEE4-4F47-BAF0-AC41DD4DF57B}">
      <dgm:prSet phldrT="[Text]"/>
      <dgm:spPr>
        <a:solidFill>
          <a:srgbClr val="002060"/>
        </a:solidFill>
      </dgm:spPr>
      <dgm:t>
        <a:bodyPr/>
        <a:lstStyle/>
        <a:p>
          <a:r>
            <a:rPr lang="en-US" b="1" i="1"/>
            <a:t>Shared Decision Making</a:t>
          </a:r>
        </a:p>
      </dgm:t>
    </dgm:pt>
    <dgm:pt modelId="{27583ED7-D8CC-4D59-A574-BD8A37997330}" type="parTrans" cxnId="{B36C95EA-E952-46C0-B19F-DE31304F0249}">
      <dgm:prSet/>
      <dgm:spPr/>
      <dgm:t>
        <a:bodyPr/>
        <a:lstStyle/>
        <a:p>
          <a:endParaRPr lang="en-US"/>
        </a:p>
      </dgm:t>
    </dgm:pt>
    <dgm:pt modelId="{2F4FB73F-E6C8-41FF-A0FF-F6757ECD7BB3}" type="sibTrans" cxnId="{B36C95EA-E952-46C0-B19F-DE31304F0249}">
      <dgm:prSet/>
      <dgm:spPr/>
      <dgm:t>
        <a:bodyPr/>
        <a:lstStyle/>
        <a:p>
          <a:endParaRPr lang="en-US"/>
        </a:p>
      </dgm:t>
    </dgm:pt>
    <dgm:pt modelId="{98C6107E-B31B-4549-901E-24CEA68D7E52}">
      <dgm:prSet phldrT="[Text]"/>
      <dgm:spPr>
        <a:ln>
          <a:solidFill>
            <a:schemeClr val="bg1">
              <a:lumMod val="65000"/>
            </a:schemeClr>
          </a:solidFill>
        </a:ln>
      </dgm:spPr>
      <dgm:t>
        <a:bodyPr/>
        <a:lstStyle/>
        <a:p>
          <a:r>
            <a:rPr lang="en-US" err="1"/>
            <a:t>Dokter</a:t>
          </a:r>
          <a:r>
            <a:rPr lang="en-US"/>
            <a:t> </a:t>
          </a:r>
          <a:r>
            <a:rPr lang="en-US" err="1"/>
            <a:t>memiliki</a:t>
          </a:r>
          <a:r>
            <a:rPr lang="en-US"/>
            <a:t> </a:t>
          </a:r>
          <a:r>
            <a:rPr lang="en-US" err="1"/>
            <a:t>semua</a:t>
          </a:r>
          <a:r>
            <a:rPr lang="en-US"/>
            <a:t> </a:t>
          </a:r>
          <a:r>
            <a:rPr lang="en-US" err="1"/>
            <a:t>informasi</a:t>
          </a:r>
          <a:r>
            <a:rPr lang="en-US"/>
            <a:t> </a:t>
          </a:r>
          <a:r>
            <a:rPr lang="en-US" err="1"/>
            <a:t>penting</a:t>
          </a:r>
          <a:r>
            <a:rPr lang="en-US"/>
            <a:t> </a:t>
          </a:r>
          <a:r>
            <a:rPr lang="en-US" err="1"/>
            <a:t>dan</a:t>
          </a:r>
          <a:r>
            <a:rPr lang="en-US"/>
            <a:t> </a:t>
          </a:r>
          <a:r>
            <a:rPr lang="en-US" err="1"/>
            <a:t>dapat</a:t>
          </a:r>
          <a:r>
            <a:rPr lang="en-US"/>
            <a:t> </a:t>
          </a:r>
          <a:r>
            <a:rPr lang="en-US" err="1"/>
            <a:t>membuat</a:t>
          </a:r>
          <a:r>
            <a:rPr lang="en-US"/>
            <a:t> </a:t>
          </a:r>
          <a:r>
            <a:rPr lang="en-US" err="1"/>
            <a:t>keputusan</a:t>
          </a:r>
          <a:r>
            <a:rPr lang="en-US"/>
            <a:t> yang </a:t>
          </a:r>
          <a:r>
            <a:rPr lang="en-US" err="1"/>
            <a:t>menjadi</a:t>
          </a:r>
          <a:r>
            <a:rPr lang="en-US"/>
            <a:t> </a:t>
          </a:r>
          <a:r>
            <a:rPr lang="en-US" b="1" err="1"/>
            <a:t>kepentingan</a:t>
          </a:r>
          <a:r>
            <a:rPr lang="en-US" b="1"/>
            <a:t> </a:t>
          </a:r>
          <a:r>
            <a:rPr lang="en-US" b="1" err="1"/>
            <a:t>terbaik</a:t>
          </a:r>
          <a:r>
            <a:rPr lang="en-US" b="1"/>
            <a:t> </a:t>
          </a:r>
          <a:r>
            <a:rPr lang="en-US" b="1" err="1"/>
            <a:t>bagi</a:t>
          </a:r>
          <a:r>
            <a:rPr lang="en-US" b="1"/>
            <a:t> </a:t>
          </a:r>
          <a:r>
            <a:rPr lang="en-US" b="1" err="1"/>
            <a:t>pasien</a:t>
          </a:r>
          <a:r>
            <a:rPr lang="en-US"/>
            <a:t>. </a:t>
          </a:r>
          <a:r>
            <a:rPr lang="en-US" err="1"/>
            <a:t>Pasien</a:t>
          </a:r>
          <a:r>
            <a:rPr lang="en-US"/>
            <a:t> </a:t>
          </a:r>
          <a:r>
            <a:rPr lang="en-US" err="1"/>
            <a:t>menerima</a:t>
          </a:r>
          <a:r>
            <a:rPr lang="en-US"/>
            <a:t> </a:t>
          </a:r>
          <a:r>
            <a:rPr lang="en-US" err="1"/>
            <a:t>rekomendasi</a:t>
          </a:r>
          <a:r>
            <a:rPr lang="en-US"/>
            <a:t> </a:t>
          </a:r>
          <a:r>
            <a:rPr lang="en-US" err="1"/>
            <a:t>tanpa</a:t>
          </a:r>
          <a:r>
            <a:rPr lang="en-US"/>
            <a:t> </a:t>
          </a:r>
          <a:r>
            <a:rPr lang="en-US" err="1"/>
            <a:t>mengerti</a:t>
          </a:r>
          <a:r>
            <a:rPr lang="en-US"/>
            <a:t> </a:t>
          </a:r>
          <a:r>
            <a:rPr lang="en-US" err="1"/>
            <a:t>alasan</a:t>
          </a:r>
          <a:r>
            <a:rPr lang="en-US"/>
            <a:t> </a:t>
          </a:r>
          <a:r>
            <a:rPr lang="en-US" err="1"/>
            <a:t>maupun</a:t>
          </a:r>
          <a:r>
            <a:rPr lang="en-US"/>
            <a:t> </a:t>
          </a:r>
          <a:r>
            <a:rPr lang="en-US" err="1"/>
            <a:t>persetujuan</a:t>
          </a:r>
          <a:r>
            <a:rPr lang="en-US"/>
            <a:t>.</a:t>
          </a:r>
        </a:p>
      </dgm:t>
    </dgm:pt>
    <dgm:pt modelId="{4573E0CF-4A5A-46EE-8968-605CE61720C2}" type="parTrans" cxnId="{23B0BA39-21EE-4051-B1AD-E951AB49BB26}">
      <dgm:prSet/>
      <dgm:spPr/>
      <dgm:t>
        <a:bodyPr/>
        <a:lstStyle/>
        <a:p>
          <a:endParaRPr lang="en-US"/>
        </a:p>
      </dgm:t>
    </dgm:pt>
    <dgm:pt modelId="{73D65BCC-2AE6-4E0A-952E-2F93A10F9071}" type="sibTrans" cxnId="{23B0BA39-21EE-4051-B1AD-E951AB49BB26}">
      <dgm:prSet/>
      <dgm:spPr/>
      <dgm:t>
        <a:bodyPr/>
        <a:lstStyle/>
        <a:p>
          <a:endParaRPr lang="en-US"/>
        </a:p>
      </dgm:t>
    </dgm:pt>
    <dgm:pt modelId="{06CAFA72-E2CA-4977-8D18-DFA263BC83C0}">
      <dgm:prSet phldrT="[Text]"/>
      <dgm:spPr>
        <a:ln>
          <a:solidFill>
            <a:schemeClr val="bg1">
              <a:lumMod val="65000"/>
            </a:schemeClr>
          </a:solidFill>
        </a:ln>
      </dgm:spPr>
      <dgm:t>
        <a:bodyPr/>
        <a:lstStyle/>
        <a:p>
          <a:r>
            <a:rPr lang="en-US" err="1"/>
            <a:t>Segala</a:t>
          </a:r>
          <a:r>
            <a:rPr lang="en-US"/>
            <a:t> </a:t>
          </a:r>
          <a:r>
            <a:rPr lang="en-US" err="1"/>
            <a:t>hal</a:t>
          </a:r>
          <a:r>
            <a:rPr lang="en-US"/>
            <a:t> tindakan medis (</a:t>
          </a:r>
          <a:r>
            <a:rPr lang="en-US" err="1"/>
            <a:t>Operasi</a:t>
          </a:r>
          <a:r>
            <a:rPr lang="en-US"/>
            <a:t>, </a:t>
          </a:r>
          <a:r>
            <a:rPr lang="en-US" err="1"/>
            <a:t>Radiasi</a:t>
          </a:r>
          <a:r>
            <a:rPr lang="en-US"/>
            <a:t>, </a:t>
          </a:r>
          <a:r>
            <a:rPr lang="en-US" err="1"/>
            <a:t>Kemoterapi</a:t>
          </a:r>
          <a:r>
            <a:rPr lang="en-US"/>
            <a:t>) </a:t>
          </a:r>
          <a:r>
            <a:rPr lang="en-US" b="1" err="1"/>
            <a:t>harus</a:t>
          </a:r>
          <a:r>
            <a:rPr lang="en-US" b="1"/>
            <a:t> </a:t>
          </a:r>
          <a:r>
            <a:rPr lang="en-US" b="1" err="1"/>
            <a:t>dengan</a:t>
          </a:r>
          <a:r>
            <a:rPr lang="en-US" b="1"/>
            <a:t> </a:t>
          </a:r>
          <a:r>
            <a:rPr lang="en-US" b="1" err="1"/>
            <a:t>persetujuan</a:t>
          </a:r>
          <a:r>
            <a:rPr lang="en-US" b="1"/>
            <a:t> </a:t>
          </a:r>
          <a:r>
            <a:rPr lang="en-US" b="1" err="1"/>
            <a:t>pasien</a:t>
          </a:r>
          <a:endParaRPr lang="en-US" b="1"/>
        </a:p>
      </dgm:t>
    </dgm:pt>
    <dgm:pt modelId="{11AF1FB7-0022-4E0B-991B-2CC7F5AF09F1}" type="parTrans" cxnId="{E2D85EB2-AA19-48B6-8E8D-0BDAB6A4F123}">
      <dgm:prSet/>
      <dgm:spPr/>
      <dgm:t>
        <a:bodyPr/>
        <a:lstStyle/>
        <a:p>
          <a:endParaRPr lang="en-US"/>
        </a:p>
      </dgm:t>
    </dgm:pt>
    <dgm:pt modelId="{C61BECB8-6937-4E47-A873-0206545EFD32}" type="sibTrans" cxnId="{E2D85EB2-AA19-48B6-8E8D-0BDAB6A4F123}">
      <dgm:prSet/>
      <dgm:spPr/>
      <dgm:t>
        <a:bodyPr/>
        <a:lstStyle/>
        <a:p>
          <a:endParaRPr lang="en-US"/>
        </a:p>
      </dgm:t>
    </dgm:pt>
    <dgm:pt modelId="{C81B3E74-03F2-4473-AE46-5E4915C7EAFF}">
      <dgm:prSet phldrT="[Text]"/>
      <dgm:spPr>
        <a:ln>
          <a:solidFill>
            <a:schemeClr val="bg1">
              <a:lumMod val="65000"/>
            </a:schemeClr>
          </a:solidFill>
        </a:ln>
      </dgm:spPr>
      <dgm:t>
        <a:bodyPr/>
        <a:lstStyle/>
        <a:p>
          <a:r>
            <a:rPr lang="en-US" err="1"/>
            <a:t>Dokter</a:t>
          </a:r>
          <a:r>
            <a:rPr lang="en-US"/>
            <a:t> </a:t>
          </a:r>
          <a:r>
            <a:rPr lang="en-US" err="1"/>
            <a:t>memberikan</a:t>
          </a:r>
          <a:r>
            <a:rPr lang="en-US"/>
            <a:t> </a:t>
          </a:r>
          <a:r>
            <a:rPr lang="en-US" err="1"/>
            <a:t>sumber</a:t>
          </a:r>
          <a:r>
            <a:rPr lang="en-US"/>
            <a:t> </a:t>
          </a:r>
          <a:r>
            <a:rPr lang="en-US" err="1"/>
            <a:t>informasi</a:t>
          </a:r>
          <a:r>
            <a:rPr lang="en-US"/>
            <a:t> </a:t>
          </a:r>
          <a:r>
            <a:rPr lang="en-US" err="1"/>
            <a:t>kepada</a:t>
          </a:r>
          <a:r>
            <a:rPr lang="en-US"/>
            <a:t> </a:t>
          </a:r>
          <a:r>
            <a:rPr lang="en-US" err="1"/>
            <a:t>pasien</a:t>
          </a:r>
          <a:r>
            <a:rPr lang="en-US"/>
            <a:t> </a:t>
          </a:r>
          <a:r>
            <a:rPr lang="en-US" err="1"/>
            <a:t>termasuk</a:t>
          </a:r>
          <a:r>
            <a:rPr lang="en-US"/>
            <a:t> </a:t>
          </a:r>
          <a:r>
            <a:rPr lang="en-US" err="1"/>
            <a:t>menyediakannya</a:t>
          </a:r>
          <a:r>
            <a:rPr lang="en-US"/>
            <a:t> </a:t>
          </a:r>
          <a:r>
            <a:rPr lang="en-US" err="1"/>
            <a:t>secara</a:t>
          </a:r>
          <a:r>
            <a:rPr lang="en-US"/>
            <a:t> </a:t>
          </a:r>
          <a:r>
            <a:rPr lang="en-US" err="1"/>
            <a:t>langsung</a:t>
          </a:r>
          <a:r>
            <a:rPr lang="en-US"/>
            <a:t> </a:t>
          </a:r>
          <a:r>
            <a:rPr lang="en-US" b="1"/>
            <a:t>(</a:t>
          </a:r>
          <a:r>
            <a:rPr lang="en-US" b="1" err="1"/>
            <a:t>Konsultasi</a:t>
          </a:r>
          <a:r>
            <a:rPr lang="en-US" b="1"/>
            <a:t>) </a:t>
          </a:r>
          <a:r>
            <a:rPr lang="en-US" b="1" err="1"/>
            <a:t>ataupun</a:t>
          </a:r>
          <a:r>
            <a:rPr lang="en-US" b="1"/>
            <a:t> </a:t>
          </a:r>
          <a:r>
            <a:rPr lang="en-US" b="1" err="1"/>
            <a:t>mereferensikan</a:t>
          </a:r>
          <a:r>
            <a:rPr lang="en-US" b="1"/>
            <a:t> </a:t>
          </a:r>
          <a:r>
            <a:rPr lang="en-US" err="1"/>
            <a:t>ke</a:t>
          </a:r>
          <a:r>
            <a:rPr lang="en-US"/>
            <a:t> </a:t>
          </a:r>
          <a:r>
            <a:rPr lang="en-US" err="1"/>
            <a:t>sumber</a:t>
          </a:r>
          <a:r>
            <a:rPr lang="en-US"/>
            <a:t> </a:t>
          </a:r>
          <a:r>
            <a:rPr lang="en-US" err="1"/>
            <a:t>informasi</a:t>
          </a:r>
          <a:r>
            <a:rPr lang="en-US"/>
            <a:t> lain </a:t>
          </a:r>
          <a:r>
            <a:rPr lang="en-US" err="1"/>
            <a:t>seperti</a:t>
          </a:r>
          <a:r>
            <a:rPr lang="en-US"/>
            <a:t> internet</a:t>
          </a:r>
        </a:p>
      </dgm:t>
    </dgm:pt>
    <dgm:pt modelId="{30B2C947-7403-47E2-8B50-CD7ED9DE8064}" type="parTrans" cxnId="{4819E058-D980-4B0F-B3AA-4B9E866C3F55}">
      <dgm:prSet/>
      <dgm:spPr/>
      <dgm:t>
        <a:bodyPr/>
        <a:lstStyle/>
        <a:p>
          <a:endParaRPr lang="en-US"/>
        </a:p>
      </dgm:t>
    </dgm:pt>
    <dgm:pt modelId="{47DE2080-16CB-4401-933D-3AE8A84DA27E}" type="sibTrans" cxnId="{4819E058-D980-4B0F-B3AA-4B9E866C3F55}">
      <dgm:prSet/>
      <dgm:spPr/>
      <dgm:t>
        <a:bodyPr/>
        <a:lstStyle/>
        <a:p>
          <a:endParaRPr lang="en-US"/>
        </a:p>
      </dgm:t>
    </dgm:pt>
    <dgm:pt modelId="{E460032A-A66B-473F-912B-D5F3C8C789BE}" type="pres">
      <dgm:prSet presAssocID="{A45610C5-02A0-484C-B87B-53B7CA1F82CF}" presName="linear" presStyleCnt="0">
        <dgm:presLayoutVars>
          <dgm:dir/>
          <dgm:animLvl val="lvl"/>
          <dgm:resizeHandles val="exact"/>
        </dgm:presLayoutVars>
      </dgm:prSet>
      <dgm:spPr/>
    </dgm:pt>
    <dgm:pt modelId="{5A034E4A-CBDF-4BED-8B4C-525B4177503F}" type="pres">
      <dgm:prSet presAssocID="{67600731-742E-4972-965A-603DF926444E}" presName="parentLin" presStyleCnt="0"/>
      <dgm:spPr/>
    </dgm:pt>
    <dgm:pt modelId="{0AAA6F06-BA38-461A-BB5E-84257C9103B8}" type="pres">
      <dgm:prSet presAssocID="{67600731-742E-4972-965A-603DF926444E}" presName="parentLeftMargin" presStyleLbl="node1" presStyleIdx="0" presStyleCnt="3"/>
      <dgm:spPr/>
    </dgm:pt>
    <dgm:pt modelId="{E52C5898-22EE-45ED-A304-E54BC3816592}" type="pres">
      <dgm:prSet presAssocID="{67600731-742E-4972-965A-603DF926444E}" presName="parentText" presStyleLbl="node1" presStyleIdx="0" presStyleCnt="3">
        <dgm:presLayoutVars>
          <dgm:chMax val="0"/>
          <dgm:bulletEnabled val="1"/>
        </dgm:presLayoutVars>
      </dgm:prSet>
      <dgm:spPr/>
    </dgm:pt>
    <dgm:pt modelId="{D4C6EE96-D946-4938-8BF5-325C483D62B8}" type="pres">
      <dgm:prSet presAssocID="{67600731-742E-4972-965A-603DF926444E}" presName="negativeSpace" presStyleCnt="0"/>
      <dgm:spPr/>
    </dgm:pt>
    <dgm:pt modelId="{91876145-4484-4600-A9B5-6EA2721FA008}" type="pres">
      <dgm:prSet presAssocID="{67600731-742E-4972-965A-603DF926444E}" presName="childText" presStyleLbl="conFgAcc1" presStyleIdx="0" presStyleCnt="3">
        <dgm:presLayoutVars>
          <dgm:bulletEnabled val="1"/>
        </dgm:presLayoutVars>
      </dgm:prSet>
      <dgm:spPr/>
    </dgm:pt>
    <dgm:pt modelId="{1317F146-8C21-4F45-845A-F6A935FEF3A8}" type="pres">
      <dgm:prSet presAssocID="{CFFDACC7-6931-44D7-A39F-F4CE22A3DDB6}" presName="spaceBetweenRectangles" presStyleCnt="0"/>
      <dgm:spPr/>
    </dgm:pt>
    <dgm:pt modelId="{A68A63EB-1EF1-4DC5-B3FE-3887684FA89C}" type="pres">
      <dgm:prSet presAssocID="{20FED6F1-7BC2-4565-8F46-0BAB58E12F8D}" presName="parentLin" presStyleCnt="0"/>
      <dgm:spPr/>
    </dgm:pt>
    <dgm:pt modelId="{DFACED98-58B3-43C7-A6AB-25C7A928950B}" type="pres">
      <dgm:prSet presAssocID="{20FED6F1-7BC2-4565-8F46-0BAB58E12F8D}" presName="parentLeftMargin" presStyleLbl="node1" presStyleIdx="0" presStyleCnt="3"/>
      <dgm:spPr/>
    </dgm:pt>
    <dgm:pt modelId="{2498D7E6-A3AB-45FB-B937-3A8958FB68AF}" type="pres">
      <dgm:prSet presAssocID="{20FED6F1-7BC2-4565-8F46-0BAB58E12F8D}" presName="parentText" presStyleLbl="node1" presStyleIdx="1" presStyleCnt="3">
        <dgm:presLayoutVars>
          <dgm:chMax val="0"/>
          <dgm:bulletEnabled val="1"/>
        </dgm:presLayoutVars>
      </dgm:prSet>
      <dgm:spPr/>
    </dgm:pt>
    <dgm:pt modelId="{FF6026DE-F1DD-4B92-943A-211FED7A9EF7}" type="pres">
      <dgm:prSet presAssocID="{20FED6F1-7BC2-4565-8F46-0BAB58E12F8D}" presName="negativeSpace" presStyleCnt="0"/>
      <dgm:spPr/>
    </dgm:pt>
    <dgm:pt modelId="{99855E4A-4997-4C00-8D19-B6D68570C6DF}" type="pres">
      <dgm:prSet presAssocID="{20FED6F1-7BC2-4565-8F46-0BAB58E12F8D}" presName="childText" presStyleLbl="conFgAcc1" presStyleIdx="1" presStyleCnt="3">
        <dgm:presLayoutVars>
          <dgm:bulletEnabled val="1"/>
        </dgm:presLayoutVars>
      </dgm:prSet>
      <dgm:spPr/>
    </dgm:pt>
    <dgm:pt modelId="{11508128-4953-4A8F-92F8-8588E6EB2910}" type="pres">
      <dgm:prSet presAssocID="{C997EB7D-6C38-4146-8A79-DB5B48224470}" presName="spaceBetweenRectangles" presStyleCnt="0"/>
      <dgm:spPr/>
    </dgm:pt>
    <dgm:pt modelId="{65F31E36-4E66-43A8-9E6F-37A239BB15D9}" type="pres">
      <dgm:prSet presAssocID="{2931E90A-FEE4-4F47-BAF0-AC41DD4DF57B}" presName="parentLin" presStyleCnt="0"/>
      <dgm:spPr/>
    </dgm:pt>
    <dgm:pt modelId="{9EEE89DC-76E4-4012-999D-053426872690}" type="pres">
      <dgm:prSet presAssocID="{2931E90A-FEE4-4F47-BAF0-AC41DD4DF57B}" presName="parentLeftMargin" presStyleLbl="node1" presStyleIdx="1" presStyleCnt="3"/>
      <dgm:spPr/>
    </dgm:pt>
    <dgm:pt modelId="{8ECAD8DF-5F6A-4249-B0F9-4687F5984CF7}" type="pres">
      <dgm:prSet presAssocID="{2931E90A-FEE4-4F47-BAF0-AC41DD4DF57B}" presName="parentText" presStyleLbl="node1" presStyleIdx="2" presStyleCnt="3">
        <dgm:presLayoutVars>
          <dgm:chMax val="0"/>
          <dgm:bulletEnabled val="1"/>
        </dgm:presLayoutVars>
      </dgm:prSet>
      <dgm:spPr/>
    </dgm:pt>
    <dgm:pt modelId="{D5C59FA0-B8CE-4CF7-B63A-4A1AE87E63B5}" type="pres">
      <dgm:prSet presAssocID="{2931E90A-FEE4-4F47-BAF0-AC41DD4DF57B}" presName="negativeSpace" presStyleCnt="0"/>
      <dgm:spPr/>
    </dgm:pt>
    <dgm:pt modelId="{7C8D413E-9981-4AF5-9891-6354FDABB110}" type="pres">
      <dgm:prSet presAssocID="{2931E90A-FEE4-4F47-BAF0-AC41DD4DF57B}" presName="childText" presStyleLbl="conFgAcc1" presStyleIdx="2" presStyleCnt="3">
        <dgm:presLayoutVars>
          <dgm:bulletEnabled val="1"/>
        </dgm:presLayoutVars>
      </dgm:prSet>
      <dgm:spPr/>
    </dgm:pt>
  </dgm:ptLst>
  <dgm:cxnLst>
    <dgm:cxn modelId="{9DB4B903-26F2-4308-9ADE-C93093FCA74E}" type="presOf" srcId="{C81B3E74-03F2-4473-AE46-5E4915C7EAFF}" destId="{7C8D413E-9981-4AF5-9891-6354FDABB110}" srcOrd="0" destOrd="0" presId="urn:microsoft.com/office/officeart/2005/8/layout/list1"/>
    <dgm:cxn modelId="{76B78206-7124-4316-9744-8F503CD7F537}" type="presOf" srcId="{2931E90A-FEE4-4F47-BAF0-AC41DD4DF57B}" destId="{9EEE89DC-76E4-4012-999D-053426872690}" srcOrd="0" destOrd="0" presId="urn:microsoft.com/office/officeart/2005/8/layout/list1"/>
    <dgm:cxn modelId="{BCA1A610-9932-49F3-BB9E-84F4639FC3E7}" type="presOf" srcId="{67600731-742E-4972-965A-603DF926444E}" destId="{E52C5898-22EE-45ED-A304-E54BC3816592}" srcOrd="1" destOrd="0" presId="urn:microsoft.com/office/officeart/2005/8/layout/list1"/>
    <dgm:cxn modelId="{23B0BA39-21EE-4051-B1AD-E951AB49BB26}" srcId="{67600731-742E-4972-965A-603DF926444E}" destId="{98C6107E-B31B-4549-901E-24CEA68D7E52}" srcOrd="0" destOrd="0" parTransId="{4573E0CF-4A5A-46EE-8968-605CE61720C2}" sibTransId="{73D65BCC-2AE6-4E0A-952E-2F93A10F9071}"/>
    <dgm:cxn modelId="{CCAA8874-1BA6-4B39-BC9E-2DD86817C16E}" type="presOf" srcId="{2931E90A-FEE4-4F47-BAF0-AC41DD4DF57B}" destId="{8ECAD8DF-5F6A-4249-B0F9-4687F5984CF7}" srcOrd="1" destOrd="0" presId="urn:microsoft.com/office/officeart/2005/8/layout/list1"/>
    <dgm:cxn modelId="{F5FCF854-72D9-4408-A41D-DC38AC17BD55}" type="presOf" srcId="{06CAFA72-E2CA-4977-8D18-DFA263BC83C0}" destId="{99855E4A-4997-4C00-8D19-B6D68570C6DF}" srcOrd="0" destOrd="0" presId="urn:microsoft.com/office/officeart/2005/8/layout/list1"/>
    <dgm:cxn modelId="{2A529156-7175-4ABE-AA12-41FCDD67855D}" type="presOf" srcId="{20FED6F1-7BC2-4565-8F46-0BAB58E12F8D}" destId="{2498D7E6-A3AB-45FB-B937-3A8958FB68AF}" srcOrd="1" destOrd="0" presId="urn:microsoft.com/office/officeart/2005/8/layout/list1"/>
    <dgm:cxn modelId="{4819E058-D980-4B0F-B3AA-4B9E866C3F55}" srcId="{2931E90A-FEE4-4F47-BAF0-AC41DD4DF57B}" destId="{C81B3E74-03F2-4473-AE46-5E4915C7EAFF}" srcOrd="0" destOrd="0" parTransId="{30B2C947-7403-47E2-8B50-CD7ED9DE8064}" sibTransId="{47DE2080-16CB-4401-933D-3AE8A84DA27E}"/>
    <dgm:cxn modelId="{33CFB37B-48BA-4461-B879-C044BF2ADB9C}" srcId="{A45610C5-02A0-484C-B87B-53B7CA1F82CF}" destId="{67600731-742E-4972-965A-603DF926444E}" srcOrd="0" destOrd="0" parTransId="{92404902-D8CC-4823-A071-99D6A926349F}" sibTransId="{CFFDACC7-6931-44D7-A39F-F4CE22A3DDB6}"/>
    <dgm:cxn modelId="{48456C93-B79F-4917-8C6E-44F6FE70E00B}" type="presOf" srcId="{20FED6F1-7BC2-4565-8F46-0BAB58E12F8D}" destId="{DFACED98-58B3-43C7-A6AB-25C7A928950B}" srcOrd="0" destOrd="0" presId="urn:microsoft.com/office/officeart/2005/8/layout/list1"/>
    <dgm:cxn modelId="{E2D85EB2-AA19-48B6-8E8D-0BDAB6A4F123}" srcId="{20FED6F1-7BC2-4565-8F46-0BAB58E12F8D}" destId="{06CAFA72-E2CA-4977-8D18-DFA263BC83C0}" srcOrd="0" destOrd="0" parTransId="{11AF1FB7-0022-4E0B-991B-2CC7F5AF09F1}" sibTransId="{C61BECB8-6937-4E47-A873-0206545EFD32}"/>
    <dgm:cxn modelId="{981ADACD-ECC8-45F4-8AA4-96E38AA981F4}" type="presOf" srcId="{67600731-742E-4972-965A-603DF926444E}" destId="{0AAA6F06-BA38-461A-BB5E-84257C9103B8}" srcOrd="0" destOrd="0" presId="urn:microsoft.com/office/officeart/2005/8/layout/list1"/>
    <dgm:cxn modelId="{26E857DB-EF7E-488C-8444-1CC26625CA1F}" type="presOf" srcId="{98C6107E-B31B-4549-901E-24CEA68D7E52}" destId="{91876145-4484-4600-A9B5-6EA2721FA008}" srcOrd="0" destOrd="0" presId="urn:microsoft.com/office/officeart/2005/8/layout/list1"/>
    <dgm:cxn modelId="{BE3D0AEA-A814-49CD-A056-E6F454C7E459}" srcId="{A45610C5-02A0-484C-B87B-53B7CA1F82CF}" destId="{20FED6F1-7BC2-4565-8F46-0BAB58E12F8D}" srcOrd="1" destOrd="0" parTransId="{2873250F-8942-4AD9-893D-AE98EB4FB57A}" sibTransId="{C997EB7D-6C38-4146-8A79-DB5B48224470}"/>
    <dgm:cxn modelId="{B36C95EA-E952-46C0-B19F-DE31304F0249}" srcId="{A45610C5-02A0-484C-B87B-53B7CA1F82CF}" destId="{2931E90A-FEE4-4F47-BAF0-AC41DD4DF57B}" srcOrd="2" destOrd="0" parTransId="{27583ED7-D8CC-4D59-A574-BD8A37997330}" sibTransId="{2F4FB73F-E6C8-41FF-A0FF-F6757ECD7BB3}"/>
    <dgm:cxn modelId="{CE4CAEF6-6EB8-48F8-9BB2-58044CE85C13}" type="presOf" srcId="{A45610C5-02A0-484C-B87B-53B7CA1F82CF}" destId="{E460032A-A66B-473F-912B-D5F3C8C789BE}" srcOrd="0" destOrd="0" presId="urn:microsoft.com/office/officeart/2005/8/layout/list1"/>
    <dgm:cxn modelId="{334612DC-8374-4687-9E2F-ABA3F0D9AD50}" type="presParOf" srcId="{E460032A-A66B-473F-912B-D5F3C8C789BE}" destId="{5A034E4A-CBDF-4BED-8B4C-525B4177503F}" srcOrd="0" destOrd="0" presId="urn:microsoft.com/office/officeart/2005/8/layout/list1"/>
    <dgm:cxn modelId="{6BD35B22-220D-4D62-A58B-6C232B04DE06}" type="presParOf" srcId="{5A034E4A-CBDF-4BED-8B4C-525B4177503F}" destId="{0AAA6F06-BA38-461A-BB5E-84257C9103B8}" srcOrd="0" destOrd="0" presId="urn:microsoft.com/office/officeart/2005/8/layout/list1"/>
    <dgm:cxn modelId="{BEBCA993-A3C5-4E00-8FF5-1E771CB9F754}" type="presParOf" srcId="{5A034E4A-CBDF-4BED-8B4C-525B4177503F}" destId="{E52C5898-22EE-45ED-A304-E54BC3816592}" srcOrd="1" destOrd="0" presId="urn:microsoft.com/office/officeart/2005/8/layout/list1"/>
    <dgm:cxn modelId="{BD3AE57D-EA02-4EE3-8F03-DE50C8806C17}" type="presParOf" srcId="{E460032A-A66B-473F-912B-D5F3C8C789BE}" destId="{D4C6EE96-D946-4938-8BF5-325C483D62B8}" srcOrd="1" destOrd="0" presId="urn:microsoft.com/office/officeart/2005/8/layout/list1"/>
    <dgm:cxn modelId="{3157FA95-6DA4-4E97-A39F-2780B70553DE}" type="presParOf" srcId="{E460032A-A66B-473F-912B-D5F3C8C789BE}" destId="{91876145-4484-4600-A9B5-6EA2721FA008}" srcOrd="2" destOrd="0" presId="urn:microsoft.com/office/officeart/2005/8/layout/list1"/>
    <dgm:cxn modelId="{AD398EC4-DF5F-47A8-917A-A07640C5F899}" type="presParOf" srcId="{E460032A-A66B-473F-912B-D5F3C8C789BE}" destId="{1317F146-8C21-4F45-845A-F6A935FEF3A8}" srcOrd="3" destOrd="0" presId="urn:microsoft.com/office/officeart/2005/8/layout/list1"/>
    <dgm:cxn modelId="{6DE9532F-B8EB-47C1-B5AB-573E5F2167CE}" type="presParOf" srcId="{E460032A-A66B-473F-912B-D5F3C8C789BE}" destId="{A68A63EB-1EF1-4DC5-B3FE-3887684FA89C}" srcOrd="4" destOrd="0" presId="urn:microsoft.com/office/officeart/2005/8/layout/list1"/>
    <dgm:cxn modelId="{3C0684B8-1968-4301-909B-72D364AC93CB}" type="presParOf" srcId="{A68A63EB-1EF1-4DC5-B3FE-3887684FA89C}" destId="{DFACED98-58B3-43C7-A6AB-25C7A928950B}" srcOrd="0" destOrd="0" presId="urn:microsoft.com/office/officeart/2005/8/layout/list1"/>
    <dgm:cxn modelId="{34995681-3D68-40E4-BF1D-928D983F5E13}" type="presParOf" srcId="{A68A63EB-1EF1-4DC5-B3FE-3887684FA89C}" destId="{2498D7E6-A3AB-45FB-B937-3A8958FB68AF}" srcOrd="1" destOrd="0" presId="urn:microsoft.com/office/officeart/2005/8/layout/list1"/>
    <dgm:cxn modelId="{4FB029AE-567C-4F33-8304-684A30AE4741}" type="presParOf" srcId="{E460032A-A66B-473F-912B-D5F3C8C789BE}" destId="{FF6026DE-F1DD-4B92-943A-211FED7A9EF7}" srcOrd="5" destOrd="0" presId="urn:microsoft.com/office/officeart/2005/8/layout/list1"/>
    <dgm:cxn modelId="{D8217092-6A5E-47E2-9A86-3D93CF98CC82}" type="presParOf" srcId="{E460032A-A66B-473F-912B-D5F3C8C789BE}" destId="{99855E4A-4997-4C00-8D19-B6D68570C6DF}" srcOrd="6" destOrd="0" presId="urn:microsoft.com/office/officeart/2005/8/layout/list1"/>
    <dgm:cxn modelId="{0B3B929E-A139-4E3C-8903-025306C3A89D}" type="presParOf" srcId="{E460032A-A66B-473F-912B-D5F3C8C789BE}" destId="{11508128-4953-4A8F-92F8-8588E6EB2910}" srcOrd="7" destOrd="0" presId="urn:microsoft.com/office/officeart/2005/8/layout/list1"/>
    <dgm:cxn modelId="{DE66F42D-6EEF-4133-B0D0-8CC93D04E64B}" type="presParOf" srcId="{E460032A-A66B-473F-912B-D5F3C8C789BE}" destId="{65F31E36-4E66-43A8-9E6F-37A239BB15D9}" srcOrd="8" destOrd="0" presId="urn:microsoft.com/office/officeart/2005/8/layout/list1"/>
    <dgm:cxn modelId="{04F9F385-0A98-4ED8-BE49-3AA4CF2D8FE0}" type="presParOf" srcId="{65F31E36-4E66-43A8-9E6F-37A239BB15D9}" destId="{9EEE89DC-76E4-4012-999D-053426872690}" srcOrd="0" destOrd="0" presId="urn:microsoft.com/office/officeart/2005/8/layout/list1"/>
    <dgm:cxn modelId="{0CB57386-6A5A-413D-9B1B-58621F6A31F5}" type="presParOf" srcId="{65F31E36-4E66-43A8-9E6F-37A239BB15D9}" destId="{8ECAD8DF-5F6A-4249-B0F9-4687F5984CF7}" srcOrd="1" destOrd="0" presId="urn:microsoft.com/office/officeart/2005/8/layout/list1"/>
    <dgm:cxn modelId="{E138FF20-166E-45F0-B48F-3E9A3D255AFB}" type="presParOf" srcId="{E460032A-A66B-473F-912B-D5F3C8C789BE}" destId="{D5C59FA0-B8CE-4CF7-B63A-4A1AE87E63B5}" srcOrd="9" destOrd="0" presId="urn:microsoft.com/office/officeart/2005/8/layout/list1"/>
    <dgm:cxn modelId="{A1B9CDD2-495F-449F-969C-900E712503C6}" type="presParOf" srcId="{E460032A-A66B-473F-912B-D5F3C8C789BE}" destId="{7C8D413E-9981-4AF5-9891-6354FDABB110}"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5ED5BA-2C99-45BE-8136-D2B45FCEB097}">
      <dsp:nvSpPr>
        <dsp:cNvPr id="0" name=""/>
        <dsp:cNvSpPr/>
      </dsp:nvSpPr>
      <dsp:spPr>
        <a:xfrm>
          <a:off x="0" y="419103"/>
          <a:ext cx="2713988" cy="1628393"/>
        </a:xfrm>
        <a:prstGeom prst="round2DiagRect">
          <a:avLst/>
        </a:prstGeom>
        <a:solidFill>
          <a:srgbClr val="FFFF00"/>
        </a:solidFill>
        <a:ln w="38100" cap="flat" cmpd="sng" algn="ctr">
          <a:solidFill>
            <a:schemeClr val="bg1">
              <a:lumMod val="65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solidFill>
                <a:srgbClr val="FF0000"/>
              </a:solidFill>
            </a:rPr>
            <a:t>AKB </a:t>
          </a:r>
          <a:r>
            <a:rPr lang="en-US" sz="1800" kern="1200" err="1">
              <a:solidFill>
                <a:srgbClr val="FF0000"/>
              </a:solidFill>
            </a:rPr>
            <a:t>mengukur</a:t>
          </a:r>
          <a:r>
            <a:rPr lang="en-US" sz="1800" kern="1200">
              <a:solidFill>
                <a:srgbClr val="FF0000"/>
              </a:solidFill>
            </a:rPr>
            <a:t> </a:t>
          </a:r>
          <a:r>
            <a:rPr lang="en-US" sz="1800" kern="1200" err="1">
              <a:solidFill>
                <a:srgbClr val="FF0000"/>
              </a:solidFill>
            </a:rPr>
            <a:t>kematian</a:t>
          </a:r>
          <a:r>
            <a:rPr lang="en-US" sz="1800" kern="1200">
              <a:solidFill>
                <a:srgbClr val="FF0000"/>
              </a:solidFill>
            </a:rPr>
            <a:t> pada </a:t>
          </a:r>
          <a:r>
            <a:rPr lang="en-US" sz="1800" kern="1200" err="1">
              <a:solidFill>
                <a:srgbClr val="FF0000"/>
              </a:solidFill>
            </a:rPr>
            <a:t>tahun</a:t>
          </a:r>
          <a:r>
            <a:rPr lang="en-US" sz="1800" kern="1200">
              <a:solidFill>
                <a:srgbClr val="FF0000"/>
              </a:solidFill>
            </a:rPr>
            <a:t> </a:t>
          </a:r>
          <a:r>
            <a:rPr lang="en-US" sz="1800" kern="1200" err="1">
              <a:solidFill>
                <a:srgbClr val="FF0000"/>
              </a:solidFill>
            </a:rPr>
            <a:t>pertama</a:t>
          </a:r>
          <a:r>
            <a:rPr lang="en-US" sz="1800" kern="1200">
              <a:solidFill>
                <a:srgbClr val="FF0000"/>
              </a:solidFill>
            </a:rPr>
            <a:t> </a:t>
          </a:r>
          <a:r>
            <a:rPr lang="en-US" sz="1800" kern="1200" err="1">
              <a:solidFill>
                <a:srgbClr val="FF0000"/>
              </a:solidFill>
            </a:rPr>
            <a:t>kelahiran</a:t>
          </a:r>
          <a:endParaRPr lang="en-US" sz="1800" kern="1200">
            <a:solidFill>
              <a:srgbClr val="FF0000"/>
            </a:solidFill>
          </a:endParaRPr>
        </a:p>
      </dsp:txBody>
      <dsp:txXfrm>
        <a:off x="79492" y="498595"/>
        <a:ext cx="2555004" cy="1469409"/>
      </dsp:txXfrm>
    </dsp:sp>
    <dsp:sp modelId="{408A4AAA-F872-4EAC-B0FB-C5404AF544B5}">
      <dsp:nvSpPr>
        <dsp:cNvPr id="0" name=""/>
        <dsp:cNvSpPr/>
      </dsp:nvSpPr>
      <dsp:spPr>
        <a:xfrm>
          <a:off x="2985387" y="407607"/>
          <a:ext cx="2713988" cy="1628393"/>
        </a:xfrm>
        <a:prstGeom prst="round2DiagRect">
          <a:avLst/>
        </a:prstGeom>
        <a:solidFill>
          <a:srgbClr val="FFC000"/>
        </a:solidFill>
        <a:ln w="38100" cap="flat" cmpd="sng" algn="ctr">
          <a:solidFill>
            <a:schemeClr val="bg1">
              <a:lumMod val="65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err="1"/>
            <a:t>Digunakan</a:t>
          </a:r>
          <a:r>
            <a:rPr lang="en-US" sz="1800" kern="1200"/>
            <a:t> </a:t>
          </a:r>
          <a:r>
            <a:rPr lang="en-US" sz="1800" kern="1200" err="1"/>
            <a:t>sebagai</a:t>
          </a:r>
          <a:r>
            <a:rPr lang="en-US" sz="1800" kern="1200"/>
            <a:t> </a:t>
          </a:r>
          <a:r>
            <a:rPr lang="en-US" sz="1800" kern="1200" err="1"/>
            <a:t>indikator</a:t>
          </a:r>
          <a:r>
            <a:rPr lang="en-US" sz="1800" kern="1200"/>
            <a:t> </a:t>
          </a:r>
          <a:r>
            <a:rPr lang="en-US" sz="1800" kern="1200" err="1"/>
            <a:t>mengukur</a:t>
          </a:r>
          <a:r>
            <a:rPr lang="en-US" sz="1800" kern="1200"/>
            <a:t> </a:t>
          </a:r>
          <a:r>
            <a:rPr lang="en-US" sz="1800" b="1" kern="1200" err="1"/>
            <a:t>kesehatan</a:t>
          </a:r>
          <a:r>
            <a:rPr lang="en-US" sz="1800" b="1" kern="1200"/>
            <a:t> </a:t>
          </a:r>
          <a:r>
            <a:rPr lang="en-US" sz="1800" b="1" kern="1200" err="1"/>
            <a:t>populasi</a:t>
          </a:r>
          <a:r>
            <a:rPr lang="en-US" sz="1800" b="1" kern="1200"/>
            <a:t>, </a:t>
          </a:r>
          <a:r>
            <a:rPr lang="en-US" sz="1800" kern="1200" err="1"/>
            <a:t>selain</a:t>
          </a:r>
          <a:r>
            <a:rPr lang="en-US" sz="1800" kern="1200"/>
            <a:t> </a:t>
          </a:r>
          <a:r>
            <a:rPr lang="en-US" sz="1800" kern="1200" err="1"/>
            <a:t>kesehatan</a:t>
          </a:r>
          <a:r>
            <a:rPr lang="en-US" sz="1800" kern="1200"/>
            <a:t> </a:t>
          </a:r>
          <a:r>
            <a:rPr lang="en-US" sz="1800" kern="1200" err="1"/>
            <a:t>anak</a:t>
          </a:r>
          <a:endParaRPr lang="en-US" sz="1800" kern="1200"/>
        </a:p>
      </dsp:txBody>
      <dsp:txXfrm>
        <a:off x="3064879" y="487099"/>
        <a:ext cx="2555004" cy="1469409"/>
      </dsp:txXfrm>
    </dsp:sp>
    <dsp:sp modelId="{8FE34386-BF28-4513-86F2-F711BD23D14C}">
      <dsp:nvSpPr>
        <dsp:cNvPr id="0" name=""/>
        <dsp:cNvSpPr/>
      </dsp:nvSpPr>
      <dsp:spPr>
        <a:xfrm>
          <a:off x="5970774" y="266702"/>
          <a:ext cx="2713988" cy="1910202"/>
        </a:xfrm>
        <a:prstGeom prst="round2DiagRect">
          <a:avLst/>
        </a:prstGeom>
        <a:solidFill>
          <a:srgbClr val="C00000"/>
        </a:solidFill>
        <a:ln w="38100" cap="flat" cmpd="sng" algn="ctr">
          <a:solidFill>
            <a:schemeClr val="bg1">
              <a:lumMod val="65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err="1"/>
            <a:t>Beberapa</a:t>
          </a:r>
          <a:r>
            <a:rPr lang="en-US" sz="1800" kern="1200"/>
            <a:t> negara </a:t>
          </a:r>
          <a:r>
            <a:rPr lang="en-US" sz="1800" kern="1200" err="1"/>
            <a:t>berhasil</a:t>
          </a:r>
          <a:r>
            <a:rPr lang="en-US" sz="1800" kern="1200"/>
            <a:t> </a:t>
          </a:r>
          <a:r>
            <a:rPr lang="en-US" sz="1800" kern="1200" err="1"/>
            <a:t>menurunkan</a:t>
          </a:r>
          <a:r>
            <a:rPr lang="en-US" sz="1800" kern="1200"/>
            <a:t> AKB di </a:t>
          </a:r>
          <a:r>
            <a:rPr lang="en-US" sz="1800" kern="1200" err="1"/>
            <a:t>bawah</a:t>
          </a:r>
          <a:r>
            <a:rPr lang="en-US" sz="1800" kern="1200"/>
            <a:t> 10/1000 </a:t>
          </a:r>
          <a:r>
            <a:rPr lang="en-US" sz="1800" kern="1200" err="1"/>
            <a:t>bayi</a:t>
          </a:r>
          <a:r>
            <a:rPr lang="en-US" sz="1800" kern="1200"/>
            <a:t> </a:t>
          </a:r>
          <a:r>
            <a:rPr lang="en-US" sz="1800" kern="1200" err="1"/>
            <a:t>lahir</a:t>
          </a:r>
          <a:r>
            <a:rPr lang="en-US" sz="1800" kern="1200"/>
            <a:t> </a:t>
          </a:r>
          <a:r>
            <a:rPr lang="en-US" sz="1800" kern="1200" err="1"/>
            <a:t>hidup</a:t>
          </a:r>
          <a:endParaRPr lang="en-US" sz="1800" kern="1200"/>
        </a:p>
        <a:p>
          <a:pPr marL="0" lvl="0" indent="0" algn="ctr" defTabSz="800100">
            <a:lnSpc>
              <a:spcPct val="90000"/>
            </a:lnSpc>
            <a:spcBef>
              <a:spcPct val="0"/>
            </a:spcBef>
            <a:spcAft>
              <a:spcPct val="35000"/>
            </a:spcAft>
            <a:buNone/>
          </a:pPr>
          <a:r>
            <a:rPr lang="en-US" sz="1800" b="1" kern="1200">
              <a:solidFill>
                <a:srgbClr val="FFFF00"/>
              </a:solidFill>
            </a:rPr>
            <a:t>(AKB Indonesia 24* per 1.000, </a:t>
          </a:r>
          <a:r>
            <a:rPr lang="en-US" sz="1800" b="1" kern="1200" err="1">
              <a:solidFill>
                <a:srgbClr val="FFFF00"/>
              </a:solidFill>
            </a:rPr>
            <a:t>tahun</a:t>
          </a:r>
          <a:r>
            <a:rPr lang="en-US" sz="1800" b="1" kern="1200">
              <a:solidFill>
                <a:srgbClr val="FFFF00"/>
              </a:solidFill>
            </a:rPr>
            <a:t> 2017)</a:t>
          </a:r>
        </a:p>
      </dsp:txBody>
      <dsp:txXfrm>
        <a:off x="6064022" y="359950"/>
        <a:ext cx="2527492" cy="1723706"/>
      </dsp:txXfrm>
    </dsp:sp>
    <dsp:sp modelId="{C6A8615F-A030-4D3D-BBDB-C0D36E38F1D8}">
      <dsp:nvSpPr>
        <dsp:cNvPr id="0" name=""/>
        <dsp:cNvSpPr/>
      </dsp:nvSpPr>
      <dsp:spPr>
        <a:xfrm>
          <a:off x="149649" y="2476508"/>
          <a:ext cx="2713988" cy="1628393"/>
        </a:xfrm>
        <a:prstGeom prst="round2DiagRect">
          <a:avLst/>
        </a:prstGeom>
        <a:solidFill>
          <a:srgbClr val="002060"/>
        </a:solidFill>
        <a:ln w="38100" cap="flat" cmpd="sng" algn="ctr">
          <a:solidFill>
            <a:schemeClr val="bg1">
              <a:lumMod val="65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err="1"/>
            <a:t>Permasalahan</a:t>
          </a:r>
          <a:r>
            <a:rPr lang="en-US" sz="1800" kern="1200"/>
            <a:t> </a:t>
          </a:r>
          <a:r>
            <a:rPr lang="en-US" sz="1800" kern="1200" err="1"/>
            <a:t>malnutrisi</a:t>
          </a:r>
          <a:r>
            <a:rPr lang="en-US" sz="1800" kern="1200"/>
            <a:t> dan </a:t>
          </a:r>
          <a:r>
            <a:rPr lang="en-US" sz="1800" kern="1200" err="1"/>
            <a:t>penyakit</a:t>
          </a:r>
          <a:r>
            <a:rPr lang="en-US" sz="1800" kern="1200"/>
            <a:t> </a:t>
          </a:r>
          <a:r>
            <a:rPr lang="en-US" sz="1800" kern="1200" err="1"/>
            <a:t>infeksi</a:t>
          </a:r>
          <a:r>
            <a:rPr lang="en-US" sz="1800" kern="1200"/>
            <a:t> </a:t>
          </a:r>
          <a:r>
            <a:rPr lang="en-US" sz="1800" kern="1200" err="1"/>
            <a:t>menjadi</a:t>
          </a:r>
          <a:r>
            <a:rPr lang="en-US" sz="1800" kern="1200"/>
            <a:t> </a:t>
          </a:r>
          <a:r>
            <a:rPr lang="en-US" sz="1800" kern="1200" err="1"/>
            <a:t>faktor</a:t>
          </a:r>
          <a:r>
            <a:rPr lang="en-US" sz="1800" kern="1200"/>
            <a:t> </a:t>
          </a:r>
          <a:r>
            <a:rPr lang="en-US" sz="1800" kern="1200" err="1"/>
            <a:t>pembunuh</a:t>
          </a:r>
          <a:r>
            <a:rPr lang="en-US" sz="1800" kern="1200"/>
            <a:t> </a:t>
          </a:r>
          <a:r>
            <a:rPr lang="en-US" sz="1800" kern="1200" err="1"/>
            <a:t>anak-anak</a:t>
          </a:r>
          <a:r>
            <a:rPr lang="en-US" sz="1800" kern="1200"/>
            <a:t> 2-5 </a:t>
          </a:r>
          <a:r>
            <a:rPr lang="en-US" sz="1800" kern="1200" err="1"/>
            <a:t>tahun</a:t>
          </a:r>
          <a:endParaRPr lang="en-US" sz="1800" kern="1200"/>
        </a:p>
      </dsp:txBody>
      <dsp:txXfrm>
        <a:off x="229141" y="2556000"/>
        <a:ext cx="2555004" cy="1469409"/>
      </dsp:txXfrm>
    </dsp:sp>
    <dsp:sp modelId="{54B4FACA-E4A2-4187-99FC-87F51B2B7472}">
      <dsp:nvSpPr>
        <dsp:cNvPr id="0" name=""/>
        <dsp:cNvSpPr/>
      </dsp:nvSpPr>
      <dsp:spPr>
        <a:xfrm>
          <a:off x="3593972" y="2448304"/>
          <a:ext cx="4482206" cy="1628393"/>
        </a:xfrm>
        <a:prstGeom prst="round2DiagRect">
          <a:avLst/>
        </a:prstGeom>
        <a:solidFill>
          <a:srgbClr val="002060"/>
        </a:solidFill>
        <a:ln w="38100" cap="flat" cmpd="sng" algn="ctr">
          <a:solidFill>
            <a:schemeClr val="bg1">
              <a:lumMod val="65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err="1"/>
            <a:t>Muncul</a:t>
          </a:r>
          <a:r>
            <a:rPr lang="en-US" sz="1800" kern="1200"/>
            <a:t> </a:t>
          </a:r>
          <a:r>
            <a:rPr lang="en-US" sz="1800" kern="1200" err="1"/>
            <a:t>pengukuran</a:t>
          </a:r>
          <a:r>
            <a:rPr lang="en-US" sz="1800" kern="1200"/>
            <a:t> </a:t>
          </a:r>
          <a:r>
            <a:rPr lang="en-US" sz="1800" kern="1200" err="1"/>
            <a:t>baru</a:t>
          </a:r>
          <a:r>
            <a:rPr lang="en-US" sz="1800" kern="1200"/>
            <a:t>, </a:t>
          </a:r>
          <a:r>
            <a:rPr lang="en-US" sz="1800" b="1" kern="1200"/>
            <a:t>under-5 mortality </a:t>
          </a:r>
          <a:r>
            <a:rPr lang="en-US" sz="1800" b="0" kern="1200"/>
            <a:t>yang </a:t>
          </a:r>
          <a:r>
            <a:rPr lang="en-US" sz="1800" b="0" kern="1200" err="1"/>
            <a:t>menjadi</a:t>
          </a:r>
          <a:r>
            <a:rPr lang="en-US" sz="1800" b="0" kern="1200"/>
            <a:t> </a:t>
          </a:r>
          <a:r>
            <a:rPr lang="en-US" sz="1800" b="0" kern="1200" err="1"/>
            <a:t>standar</a:t>
          </a:r>
          <a:r>
            <a:rPr lang="en-US" sz="1800" b="0" kern="1200"/>
            <a:t> </a:t>
          </a:r>
          <a:r>
            <a:rPr lang="en-US" sz="1800" b="0" kern="1200" err="1"/>
            <a:t>pengukuran</a:t>
          </a:r>
          <a:r>
            <a:rPr lang="en-US" sz="1800" b="0" kern="1200"/>
            <a:t> status </a:t>
          </a:r>
          <a:r>
            <a:rPr lang="en-US" sz="1800" b="0" kern="1200" err="1"/>
            <a:t>kesehatan</a:t>
          </a:r>
          <a:r>
            <a:rPr lang="en-US" sz="1800" b="0" kern="1200"/>
            <a:t> </a:t>
          </a:r>
          <a:r>
            <a:rPr lang="en-US" sz="1800" b="0" kern="1200" err="1"/>
            <a:t>anak-anak</a:t>
          </a:r>
          <a:r>
            <a:rPr lang="en-US" sz="1800" b="0" kern="1200"/>
            <a:t> oleh WHO</a:t>
          </a:r>
        </a:p>
        <a:p>
          <a:pPr marL="0" lvl="0" indent="0" algn="ctr" defTabSz="800100">
            <a:lnSpc>
              <a:spcPct val="90000"/>
            </a:lnSpc>
            <a:spcBef>
              <a:spcPct val="0"/>
            </a:spcBef>
            <a:spcAft>
              <a:spcPct val="35000"/>
            </a:spcAft>
            <a:buNone/>
          </a:pPr>
          <a:r>
            <a:rPr lang="en-US" sz="1800" b="1" kern="1200">
              <a:solidFill>
                <a:srgbClr val="FFFF00"/>
              </a:solidFill>
            </a:rPr>
            <a:t>(AKBA Indonesia 32 per 1.000, </a:t>
          </a:r>
          <a:r>
            <a:rPr lang="en-US" sz="1800" b="1" kern="1200" err="1">
              <a:solidFill>
                <a:srgbClr val="FFFF00"/>
              </a:solidFill>
            </a:rPr>
            <a:t>tahun</a:t>
          </a:r>
          <a:r>
            <a:rPr lang="en-US" sz="1800" b="1" kern="1200">
              <a:solidFill>
                <a:srgbClr val="FFFF00"/>
              </a:solidFill>
            </a:rPr>
            <a:t> 2017)</a:t>
          </a:r>
        </a:p>
      </dsp:txBody>
      <dsp:txXfrm>
        <a:off x="3673464" y="2527796"/>
        <a:ext cx="4323222" cy="14694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5ED5BA-2C99-45BE-8136-D2B45FCEB097}">
      <dsp:nvSpPr>
        <dsp:cNvPr id="0" name=""/>
        <dsp:cNvSpPr/>
      </dsp:nvSpPr>
      <dsp:spPr>
        <a:xfrm>
          <a:off x="0" y="509472"/>
          <a:ext cx="2574048" cy="1544429"/>
        </a:xfrm>
        <a:prstGeom prst="round2DiagRect">
          <a:avLst/>
        </a:prstGeom>
        <a:solidFill>
          <a:srgbClr val="FFFF00"/>
        </a:solidFill>
        <a:ln w="38100" cap="flat" cmpd="sng" algn="ctr">
          <a:solidFill>
            <a:schemeClr val="bg1">
              <a:lumMod val="65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solidFill>
                <a:srgbClr val="FF0000"/>
              </a:solidFill>
            </a:rPr>
            <a:t>UHH </a:t>
          </a:r>
          <a:r>
            <a:rPr lang="en-US" sz="1800" kern="1200" err="1">
              <a:solidFill>
                <a:srgbClr val="FF0000"/>
              </a:solidFill>
            </a:rPr>
            <a:t>mengukur</a:t>
          </a:r>
          <a:r>
            <a:rPr lang="en-US" sz="1800" kern="1200">
              <a:solidFill>
                <a:srgbClr val="FF0000"/>
              </a:solidFill>
            </a:rPr>
            <a:t> </a:t>
          </a:r>
          <a:r>
            <a:rPr lang="en-US" sz="1800" kern="1200" err="1">
              <a:solidFill>
                <a:srgbClr val="FF0000"/>
              </a:solidFill>
            </a:rPr>
            <a:t>kesehatan</a:t>
          </a:r>
          <a:r>
            <a:rPr lang="en-US" sz="1800" kern="1200">
              <a:solidFill>
                <a:srgbClr val="FF0000"/>
              </a:solidFill>
            </a:rPr>
            <a:t> </a:t>
          </a:r>
          <a:r>
            <a:rPr lang="en-US" sz="1800" kern="1200" err="1">
              <a:solidFill>
                <a:srgbClr val="FF0000"/>
              </a:solidFill>
            </a:rPr>
            <a:t>populasi</a:t>
          </a:r>
          <a:r>
            <a:rPr lang="en-US" sz="1800" kern="1200">
              <a:solidFill>
                <a:srgbClr val="FF0000"/>
              </a:solidFill>
            </a:rPr>
            <a:t> </a:t>
          </a:r>
          <a:r>
            <a:rPr lang="en-US" sz="1800" kern="1200" err="1">
              <a:solidFill>
                <a:srgbClr val="FF0000"/>
              </a:solidFill>
            </a:rPr>
            <a:t>menggunakan</a:t>
          </a:r>
          <a:r>
            <a:rPr lang="en-US" sz="1800" kern="1200">
              <a:solidFill>
                <a:srgbClr val="FF0000"/>
              </a:solidFill>
            </a:rPr>
            <a:t> </a:t>
          </a:r>
          <a:r>
            <a:rPr lang="en-US" sz="1800" kern="1200" err="1">
              <a:solidFill>
                <a:srgbClr val="FF0000"/>
              </a:solidFill>
            </a:rPr>
            <a:t>probabilitas</a:t>
          </a:r>
          <a:r>
            <a:rPr lang="en-US" sz="1800" kern="1200">
              <a:solidFill>
                <a:srgbClr val="FF0000"/>
              </a:solidFill>
            </a:rPr>
            <a:t> </a:t>
          </a:r>
          <a:r>
            <a:rPr lang="en-US" sz="1800" kern="1200" err="1">
              <a:solidFill>
                <a:srgbClr val="FF0000"/>
              </a:solidFill>
            </a:rPr>
            <a:t>kematian</a:t>
          </a:r>
          <a:r>
            <a:rPr lang="en-US" sz="1800" kern="1200">
              <a:solidFill>
                <a:srgbClr val="FF0000"/>
              </a:solidFill>
            </a:rPr>
            <a:t> pada </a:t>
          </a:r>
          <a:r>
            <a:rPr lang="en-US" sz="1800" kern="1200" err="1">
              <a:solidFill>
                <a:srgbClr val="FF0000"/>
              </a:solidFill>
            </a:rPr>
            <a:t>setiap</a:t>
          </a:r>
          <a:r>
            <a:rPr lang="en-US" sz="1800" kern="1200">
              <a:solidFill>
                <a:srgbClr val="FF0000"/>
              </a:solidFill>
            </a:rPr>
            <a:t> </a:t>
          </a:r>
          <a:r>
            <a:rPr lang="en-US" sz="1800" kern="1200" err="1">
              <a:solidFill>
                <a:srgbClr val="FF0000"/>
              </a:solidFill>
            </a:rPr>
            <a:t>tahun</a:t>
          </a:r>
          <a:r>
            <a:rPr lang="en-US" sz="1800" kern="1200">
              <a:solidFill>
                <a:srgbClr val="FF0000"/>
              </a:solidFill>
            </a:rPr>
            <a:t> </a:t>
          </a:r>
          <a:r>
            <a:rPr lang="en-US" sz="1800" kern="1200" err="1">
              <a:solidFill>
                <a:srgbClr val="FF0000"/>
              </a:solidFill>
            </a:rPr>
            <a:t>kehidupan</a:t>
          </a:r>
          <a:endParaRPr lang="en-US" sz="1800" kern="1200">
            <a:solidFill>
              <a:srgbClr val="FF0000"/>
            </a:solidFill>
          </a:endParaRPr>
        </a:p>
      </dsp:txBody>
      <dsp:txXfrm>
        <a:off x="75393" y="584865"/>
        <a:ext cx="2423262" cy="1393643"/>
      </dsp:txXfrm>
    </dsp:sp>
    <dsp:sp modelId="{408A4AAA-F872-4EAC-B0FB-C5404AF544B5}">
      <dsp:nvSpPr>
        <dsp:cNvPr id="0" name=""/>
        <dsp:cNvSpPr/>
      </dsp:nvSpPr>
      <dsp:spPr>
        <a:xfrm>
          <a:off x="2833705" y="498568"/>
          <a:ext cx="2574048" cy="1544429"/>
        </a:xfrm>
        <a:prstGeom prst="round2DiagRect">
          <a:avLst/>
        </a:prstGeom>
        <a:solidFill>
          <a:srgbClr val="FFC000"/>
        </a:solidFill>
        <a:ln w="38100" cap="flat" cmpd="sng" algn="ctr">
          <a:solidFill>
            <a:schemeClr val="bg1">
              <a:lumMod val="65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err="1"/>
            <a:t>Digunakan</a:t>
          </a:r>
          <a:r>
            <a:rPr lang="en-US" sz="1800" kern="1200"/>
            <a:t> </a:t>
          </a:r>
          <a:r>
            <a:rPr lang="en-US" sz="1800" kern="1200" err="1"/>
            <a:t>sebagai</a:t>
          </a:r>
          <a:r>
            <a:rPr lang="en-US" sz="1800" kern="1200"/>
            <a:t> </a:t>
          </a:r>
          <a:r>
            <a:rPr lang="en-US" sz="1800" kern="1200" err="1"/>
            <a:t>indikator</a:t>
          </a:r>
          <a:r>
            <a:rPr lang="en-US" sz="1800" kern="1200"/>
            <a:t> </a:t>
          </a:r>
          <a:r>
            <a:rPr lang="en-US" sz="1800" kern="1200" err="1"/>
            <a:t>keberhasilan</a:t>
          </a:r>
          <a:r>
            <a:rPr lang="en-US" sz="1800" kern="1200"/>
            <a:t> </a:t>
          </a:r>
          <a:r>
            <a:rPr lang="en-US" sz="1800" kern="1200" err="1"/>
            <a:t>suatu</a:t>
          </a:r>
          <a:r>
            <a:rPr lang="en-US" sz="1800" kern="1200"/>
            <a:t> negara </a:t>
          </a:r>
          <a:r>
            <a:rPr lang="en-US" sz="1800" kern="1200" err="1"/>
            <a:t>dalam</a:t>
          </a:r>
          <a:r>
            <a:rPr lang="en-US" sz="1800" kern="1200"/>
            <a:t> </a:t>
          </a:r>
          <a:r>
            <a:rPr lang="en-US" sz="1800" kern="1200" err="1"/>
            <a:t>menjamin</a:t>
          </a:r>
          <a:r>
            <a:rPr lang="en-US" sz="1800" kern="1200"/>
            <a:t> </a:t>
          </a:r>
          <a:r>
            <a:rPr lang="en-US" sz="1800" b="1" kern="1200" err="1"/>
            <a:t>kesejahteraan</a:t>
          </a:r>
          <a:r>
            <a:rPr lang="en-US" sz="1800" b="1" kern="1200"/>
            <a:t> </a:t>
          </a:r>
          <a:r>
            <a:rPr lang="en-US" sz="1800" b="1" kern="1200" err="1"/>
            <a:t>masyarakatnya</a:t>
          </a:r>
          <a:endParaRPr lang="en-US" sz="1800" b="1" kern="1200"/>
        </a:p>
      </dsp:txBody>
      <dsp:txXfrm>
        <a:off x="2909098" y="573961"/>
        <a:ext cx="2423262" cy="1393643"/>
      </dsp:txXfrm>
    </dsp:sp>
    <dsp:sp modelId="{8FE34386-BF28-4513-86F2-F711BD23D14C}">
      <dsp:nvSpPr>
        <dsp:cNvPr id="0" name=""/>
        <dsp:cNvSpPr/>
      </dsp:nvSpPr>
      <dsp:spPr>
        <a:xfrm>
          <a:off x="5665159" y="498568"/>
          <a:ext cx="3017351" cy="1544429"/>
        </a:xfrm>
        <a:prstGeom prst="round2DiagRect">
          <a:avLst/>
        </a:prstGeom>
        <a:solidFill>
          <a:srgbClr val="C00000"/>
        </a:solidFill>
        <a:ln w="38100" cap="flat" cmpd="sng" algn="ctr">
          <a:solidFill>
            <a:schemeClr val="bg1">
              <a:lumMod val="65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u="sng" kern="1200"/>
            <a:t>Tidak </a:t>
          </a:r>
          <a:r>
            <a:rPr lang="en-US" sz="1800" u="sng" kern="1200" err="1"/>
            <a:t>bisa</a:t>
          </a:r>
          <a:r>
            <a:rPr lang="en-US" sz="1800" u="sng" kern="1200"/>
            <a:t> </a:t>
          </a:r>
          <a:r>
            <a:rPr lang="en-US" sz="1800" u="sng" kern="1200" err="1"/>
            <a:t>digunakan</a:t>
          </a:r>
          <a:r>
            <a:rPr lang="en-US" sz="1800" u="sng" kern="1200"/>
            <a:t> untuk </a:t>
          </a:r>
          <a:r>
            <a:rPr lang="en-US" sz="1800" u="sng" kern="1200" err="1"/>
            <a:t>memprediksi</a:t>
          </a:r>
          <a:r>
            <a:rPr lang="en-US" sz="1800" u="sng" kern="1200"/>
            <a:t> masa </a:t>
          </a:r>
          <a:r>
            <a:rPr lang="en-US" sz="1800" u="sng" kern="1200" err="1"/>
            <a:t>depan</a:t>
          </a:r>
          <a:r>
            <a:rPr lang="en-US" sz="1800" u="sng" kern="1200"/>
            <a:t>, </a:t>
          </a:r>
          <a:r>
            <a:rPr lang="en-US" sz="1800" kern="1200" err="1"/>
            <a:t>hanya</a:t>
          </a:r>
          <a:r>
            <a:rPr lang="en-US" sz="1800" kern="1200"/>
            <a:t> untuk </a:t>
          </a:r>
          <a:r>
            <a:rPr lang="en-US" sz="1800" kern="1200" err="1"/>
            <a:t>membandingkan</a:t>
          </a:r>
          <a:r>
            <a:rPr lang="en-US" sz="1800" kern="1200"/>
            <a:t> status </a:t>
          </a:r>
          <a:r>
            <a:rPr lang="en-US" sz="1800" kern="1200" err="1"/>
            <a:t>kesehatan</a:t>
          </a:r>
          <a:r>
            <a:rPr lang="en-US" sz="1800" kern="1200"/>
            <a:t> </a:t>
          </a:r>
          <a:r>
            <a:rPr lang="en-US" sz="1800" kern="1200" err="1"/>
            <a:t>suatu</a:t>
          </a:r>
          <a:r>
            <a:rPr lang="en-US" sz="1800" kern="1200"/>
            <a:t> negara </a:t>
          </a:r>
          <a:r>
            <a:rPr lang="en-US" sz="1800" kern="1200" err="1"/>
            <a:t>dengan</a:t>
          </a:r>
          <a:r>
            <a:rPr lang="en-US" sz="1800" kern="1200"/>
            <a:t> negara lain</a:t>
          </a:r>
        </a:p>
      </dsp:txBody>
      <dsp:txXfrm>
        <a:off x="5740552" y="573961"/>
        <a:ext cx="2866565" cy="1393643"/>
      </dsp:txXfrm>
    </dsp:sp>
    <dsp:sp modelId="{C6A8615F-A030-4D3D-BBDB-C0D36E38F1D8}">
      <dsp:nvSpPr>
        <dsp:cNvPr id="0" name=""/>
        <dsp:cNvSpPr/>
      </dsp:nvSpPr>
      <dsp:spPr>
        <a:xfrm>
          <a:off x="759254" y="2313885"/>
          <a:ext cx="2574048" cy="1544429"/>
        </a:xfrm>
        <a:prstGeom prst="round2DiagRect">
          <a:avLst/>
        </a:prstGeom>
        <a:solidFill>
          <a:srgbClr val="002060"/>
        </a:solidFill>
        <a:ln w="38100" cap="flat" cmpd="sng" algn="ctr">
          <a:solidFill>
            <a:schemeClr val="bg1">
              <a:lumMod val="65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UHH di negara </a:t>
          </a:r>
          <a:r>
            <a:rPr lang="en-US" sz="1800" kern="1200" err="1"/>
            <a:t>maju</a:t>
          </a:r>
          <a:r>
            <a:rPr lang="en-US" sz="1800" kern="1200"/>
            <a:t> sudah </a:t>
          </a:r>
          <a:r>
            <a:rPr lang="en-US" sz="1800" kern="1200" err="1"/>
            <a:t>mencapai</a:t>
          </a:r>
          <a:r>
            <a:rPr lang="en-US" sz="1800" kern="1200"/>
            <a:t> 80 </a:t>
          </a:r>
          <a:r>
            <a:rPr lang="en-US" sz="1800" kern="1200" err="1"/>
            <a:t>tahun</a:t>
          </a:r>
          <a:r>
            <a:rPr lang="en-US" sz="1800" kern="1200"/>
            <a:t> atau </a:t>
          </a:r>
          <a:r>
            <a:rPr lang="en-US" sz="1800" kern="1200" err="1"/>
            <a:t>lebih</a:t>
          </a:r>
          <a:endParaRPr lang="en-US" sz="1800" kern="1200"/>
        </a:p>
      </dsp:txBody>
      <dsp:txXfrm>
        <a:off x="834647" y="2389278"/>
        <a:ext cx="2423262" cy="1393643"/>
      </dsp:txXfrm>
    </dsp:sp>
    <dsp:sp modelId="{54B4FACA-E4A2-4187-99FC-87F51B2B7472}">
      <dsp:nvSpPr>
        <dsp:cNvPr id="0" name=""/>
        <dsp:cNvSpPr/>
      </dsp:nvSpPr>
      <dsp:spPr>
        <a:xfrm>
          <a:off x="3995554" y="2300402"/>
          <a:ext cx="3525107" cy="1544429"/>
        </a:xfrm>
        <a:prstGeom prst="round2DiagRect">
          <a:avLst/>
        </a:prstGeom>
        <a:solidFill>
          <a:srgbClr val="002060"/>
        </a:solidFill>
        <a:ln w="38100" cap="flat" cmpd="sng" algn="ctr">
          <a:solidFill>
            <a:schemeClr val="bg1">
              <a:lumMod val="65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UHH Indonesia (2019): </a:t>
          </a:r>
          <a:br>
            <a:rPr lang="en-US" sz="1800" kern="1200"/>
          </a:br>
          <a:r>
            <a:rPr lang="en-US" sz="1800" kern="1200"/>
            <a:t>69* </a:t>
          </a:r>
          <a:r>
            <a:rPr lang="en-US" sz="1800" kern="1200" err="1"/>
            <a:t>tahun</a:t>
          </a:r>
          <a:r>
            <a:rPr lang="en-US" sz="1800" kern="1200"/>
            <a:t> </a:t>
          </a:r>
          <a:r>
            <a:rPr lang="en-US" sz="1800" kern="1200" err="1"/>
            <a:t>Laki-laki</a:t>
          </a:r>
          <a:r>
            <a:rPr lang="en-US" sz="1800" kern="1200"/>
            <a:t>  </a:t>
          </a:r>
          <a:br>
            <a:rPr lang="en-US" sz="1800" kern="1200"/>
          </a:br>
          <a:r>
            <a:rPr lang="en-US" sz="1800" kern="1200"/>
            <a:t>73 </a:t>
          </a:r>
          <a:r>
            <a:rPr lang="en-US" sz="1800" kern="1200" err="1"/>
            <a:t>tahun</a:t>
          </a:r>
          <a:r>
            <a:rPr lang="en-US" sz="1800" kern="1200"/>
            <a:t> </a:t>
          </a:r>
          <a:r>
            <a:rPr lang="en-US" sz="1800" kern="1200" err="1"/>
            <a:t>Perempuan</a:t>
          </a:r>
          <a:endParaRPr lang="en-US" sz="1800" kern="1200"/>
        </a:p>
      </dsp:txBody>
      <dsp:txXfrm>
        <a:off x="4070947" y="2375795"/>
        <a:ext cx="3374321" cy="139364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5ED5BA-2C99-45BE-8136-D2B45FCEB097}">
      <dsp:nvSpPr>
        <dsp:cNvPr id="0" name=""/>
        <dsp:cNvSpPr/>
      </dsp:nvSpPr>
      <dsp:spPr>
        <a:xfrm>
          <a:off x="0" y="639301"/>
          <a:ext cx="5488616" cy="2423439"/>
        </a:xfrm>
        <a:prstGeom prst="round2DiagRect">
          <a:avLst/>
        </a:prstGeom>
        <a:solidFill>
          <a:srgbClr val="FFFF00"/>
        </a:solidFill>
        <a:ln w="38100" cap="flat" cmpd="sng" algn="ctr">
          <a:solidFill>
            <a:schemeClr val="bg1">
              <a:lumMod val="65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D" sz="1600" kern="1200">
              <a:solidFill>
                <a:schemeClr val="tx1"/>
              </a:solidFill>
            </a:rPr>
            <a:t> </a:t>
          </a:r>
          <a:r>
            <a:rPr lang="en-ID" sz="1600" b="1" u="sng" kern="1200">
              <a:solidFill>
                <a:schemeClr val="tx1"/>
              </a:solidFill>
            </a:rPr>
            <a:t>   </a:t>
          </a:r>
          <a:r>
            <a:rPr lang="en-ID" sz="1600" b="1" u="sng" kern="1200" err="1">
              <a:solidFill>
                <a:schemeClr val="tx1"/>
              </a:solidFill>
            </a:rPr>
            <a:t>Ukuran</a:t>
          </a:r>
          <a:r>
            <a:rPr lang="en-ID" sz="1600" b="1" u="sng" kern="1200">
              <a:solidFill>
                <a:schemeClr val="tx1"/>
              </a:solidFill>
            </a:rPr>
            <a:t> HALE (</a:t>
          </a:r>
          <a:r>
            <a:rPr lang="en-ID" sz="1600" b="1" u="sng" kern="1200" err="1">
              <a:solidFill>
                <a:schemeClr val="tx1"/>
              </a:solidFill>
            </a:rPr>
            <a:t>kualitas</a:t>
          </a:r>
          <a:r>
            <a:rPr lang="en-ID" sz="1600" b="1" u="sng" kern="1200">
              <a:solidFill>
                <a:schemeClr val="tx1"/>
              </a:solidFill>
            </a:rPr>
            <a:t> </a:t>
          </a:r>
          <a:r>
            <a:rPr lang="en-ID" sz="1600" b="1" u="sng" kern="1200" err="1">
              <a:solidFill>
                <a:schemeClr val="tx1"/>
              </a:solidFill>
            </a:rPr>
            <a:t>kesehatan</a:t>
          </a:r>
          <a:r>
            <a:rPr lang="en-ID" sz="1600" b="1" u="sng" kern="1200">
              <a:solidFill>
                <a:schemeClr val="tx1"/>
              </a:solidFill>
            </a:rPr>
            <a:t>) </a:t>
          </a:r>
          <a:r>
            <a:rPr lang="en-ID" sz="1600" b="1" u="sng" kern="1200" err="1">
              <a:solidFill>
                <a:schemeClr val="tx1"/>
              </a:solidFill>
            </a:rPr>
            <a:t>termasuk</a:t>
          </a:r>
          <a:r>
            <a:rPr lang="en-ID" sz="1600" b="1" u="sng" kern="1200">
              <a:solidFill>
                <a:schemeClr val="tx1"/>
              </a:solidFill>
            </a:rPr>
            <a:t>:</a:t>
          </a:r>
          <a:br>
            <a:rPr lang="en-ID" sz="1600" kern="1200">
              <a:solidFill>
                <a:schemeClr val="tx1"/>
              </a:solidFill>
            </a:rPr>
          </a:br>
          <a:r>
            <a:rPr lang="en-ID" sz="1600" b="0" i="0" u="none" kern="1200">
              <a:solidFill>
                <a:schemeClr val="tx1"/>
              </a:solidFill>
            </a:rPr>
            <a:t>■ </a:t>
          </a:r>
          <a:r>
            <a:rPr lang="en-ID" sz="1600" b="0" i="0" u="none" kern="1200" err="1">
              <a:solidFill>
                <a:schemeClr val="tx1"/>
              </a:solidFill>
            </a:rPr>
            <a:t>Mobilitas</a:t>
          </a:r>
          <a:r>
            <a:rPr lang="en-ID" sz="1600" b="0" i="0" u="none" kern="1200">
              <a:solidFill>
                <a:schemeClr val="tx1"/>
              </a:solidFill>
            </a:rPr>
            <a:t> — </a:t>
          </a:r>
          <a:r>
            <a:rPr lang="en-ID" sz="1600" b="0" i="0" u="none" kern="1200" err="1">
              <a:solidFill>
                <a:schemeClr val="tx1"/>
              </a:solidFill>
            </a:rPr>
            <a:t>kemampuan</a:t>
          </a:r>
          <a:r>
            <a:rPr lang="en-ID" sz="1600" b="0" i="0" u="none" kern="1200">
              <a:solidFill>
                <a:schemeClr val="tx1"/>
              </a:solidFill>
            </a:rPr>
            <a:t> </a:t>
          </a:r>
          <a:r>
            <a:rPr lang="en-ID" sz="1600" b="0" i="0" u="none" kern="1200" err="1">
              <a:solidFill>
                <a:schemeClr val="tx1"/>
              </a:solidFill>
            </a:rPr>
            <a:t>untuk</a:t>
          </a:r>
          <a:r>
            <a:rPr lang="en-ID" sz="1600" b="0" i="0" u="none" kern="1200">
              <a:solidFill>
                <a:schemeClr val="tx1"/>
              </a:solidFill>
            </a:rPr>
            <a:t> </a:t>
          </a:r>
          <a:r>
            <a:rPr lang="en-ID" sz="1600" b="0" i="0" u="none" kern="1200" err="1">
              <a:solidFill>
                <a:schemeClr val="tx1"/>
              </a:solidFill>
            </a:rPr>
            <a:t>berjalan</a:t>
          </a:r>
          <a:r>
            <a:rPr lang="en-ID" sz="1600" b="0" i="0" u="none" kern="1200">
              <a:solidFill>
                <a:schemeClr val="tx1"/>
              </a:solidFill>
            </a:rPr>
            <a:t> </a:t>
          </a:r>
          <a:r>
            <a:rPr lang="en-ID" sz="1600" b="0" i="0" u="none" kern="1200" err="1">
              <a:solidFill>
                <a:schemeClr val="tx1"/>
              </a:solidFill>
            </a:rPr>
            <a:t>tanpa</a:t>
          </a:r>
          <a:r>
            <a:rPr lang="en-ID" sz="1600" b="0" i="0" u="none" kern="1200">
              <a:solidFill>
                <a:schemeClr val="tx1"/>
              </a:solidFill>
            </a:rPr>
            <a:t> </a:t>
          </a:r>
          <a:r>
            <a:rPr lang="en-ID" sz="1600" b="0" i="0" u="none" kern="1200" err="1">
              <a:solidFill>
                <a:schemeClr val="tx1"/>
              </a:solidFill>
            </a:rPr>
            <a:t>bantuan</a:t>
          </a:r>
          <a:endParaRPr lang="en-ID" sz="1600" b="0" i="0" u="none" kern="1200">
            <a:solidFill>
              <a:schemeClr val="tx1"/>
            </a:solidFill>
          </a:endParaRPr>
        </a:p>
        <a:p>
          <a:pPr marL="0" lvl="0" indent="0" algn="l" defTabSz="711200">
            <a:lnSpc>
              <a:spcPct val="90000"/>
            </a:lnSpc>
            <a:spcBef>
              <a:spcPct val="0"/>
            </a:spcBef>
            <a:spcAft>
              <a:spcPct val="35000"/>
            </a:spcAft>
            <a:buNone/>
          </a:pPr>
          <a:r>
            <a:rPr lang="en-ID" sz="1600" b="0" i="0" u="none" kern="1200">
              <a:solidFill>
                <a:schemeClr val="tx1"/>
              </a:solidFill>
            </a:rPr>
            <a:t>■ </a:t>
          </a:r>
          <a:r>
            <a:rPr lang="en-ID" sz="1600" b="0" i="0" u="none" kern="1200" err="1">
              <a:solidFill>
                <a:schemeClr val="tx1"/>
              </a:solidFill>
            </a:rPr>
            <a:t>Kognisi</a:t>
          </a:r>
          <a:r>
            <a:rPr lang="en-ID" sz="1600" b="0" i="0" u="none" kern="1200">
              <a:solidFill>
                <a:schemeClr val="tx1"/>
              </a:solidFill>
            </a:rPr>
            <a:t> — </a:t>
          </a:r>
          <a:r>
            <a:rPr lang="en-ID" sz="1600" b="0" i="0" u="none" kern="1200" err="1">
              <a:solidFill>
                <a:schemeClr val="tx1"/>
              </a:solidFill>
            </a:rPr>
            <a:t>fungsi</a:t>
          </a:r>
          <a:r>
            <a:rPr lang="en-ID" sz="1600" b="0" i="0" u="none" kern="1200">
              <a:solidFill>
                <a:schemeClr val="tx1"/>
              </a:solidFill>
            </a:rPr>
            <a:t> mental, </a:t>
          </a:r>
          <a:r>
            <a:rPr lang="en-ID" sz="1600" b="0" i="0" u="none" kern="1200" err="1">
              <a:solidFill>
                <a:schemeClr val="tx1"/>
              </a:solidFill>
            </a:rPr>
            <a:t>termasuk</a:t>
          </a:r>
          <a:r>
            <a:rPr lang="en-ID" sz="1600" b="0" i="0" u="none" kern="1200">
              <a:solidFill>
                <a:schemeClr val="tx1"/>
              </a:solidFill>
            </a:rPr>
            <a:t> </a:t>
          </a:r>
          <a:r>
            <a:rPr lang="en-ID" sz="1600" b="0" i="0" u="none" kern="1200" err="1">
              <a:solidFill>
                <a:schemeClr val="tx1"/>
              </a:solidFill>
            </a:rPr>
            <a:t>memori</a:t>
          </a:r>
          <a:br>
            <a:rPr lang="en-ID" sz="1600" kern="1200">
              <a:solidFill>
                <a:schemeClr val="tx1"/>
              </a:solidFill>
            </a:rPr>
          </a:br>
          <a:r>
            <a:rPr lang="en-ID" sz="1600" b="0" i="0" u="none" kern="1200">
              <a:solidFill>
                <a:schemeClr val="tx1"/>
              </a:solidFill>
            </a:rPr>
            <a:t>■ </a:t>
          </a:r>
          <a:r>
            <a:rPr lang="en-ID" sz="1600" b="0" i="0" u="none" kern="1200" err="1">
              <a:solidFill>
                <a:schemeClr val="tx1"/>
              </a:solidFill>
            </a:rPr>
            <a:t>Perawatan</a:t>
          </a:r>
          <a:r>
            <a:rPr lang="en-ID" sz="1600" b="0" i="0" u="none" kern="1200">
              <a:solidFill>
                <a:schemeClr val="tx1"/>
              </a:solidFill>
            </a:rPr>
            <a:t> </a:t>
          </a:r>
          <a:r>
            <a:rPr lang="en-ID" sz="1600" b="0" i="0" u="none" kern="1200" err="1">
              <a:solidFill>
                <a:schemeClr val="tx1"/>
              </a:solidFill>
            </a:rPr>
            <a:t>diri</a:t>
          </a:r>
          <a:r>
            <a:rPr lang="en-ID" sz="1600" b="0" i="0" u="none" kern="1200">
              <a:solidFill>
                <a:schemeClr val="tx1"/>
              </a:solidFill>
            </a:rPr>
            <a:t> —</a:t>
          </a:r>
          <a:r>
            <a:rPr lang="en-ID" sz="1600" b="0" i="0" u="none" kern="1200" err="1">
              <a:solidFill>
                <a:schemeClr val="tx1"/>
              </a:solidFill>
            </a:rPr>
            <a:t>termasuk</a:t>
          </a:r>
          <a:r>
            <a:rPr lang="en-ID" sz="1600" b="0" i="0" u="none" kern="1200">
              <a:solidFill>
                <a:schemeClr val="tx1"/>
              </a:solidFill>
            </a:rPr>
            <a:t> </a:t>
          </a:r>
          <a:r>
            <a:rPr lang="en-ID" sz="1600" b="0" i="0" u="none" kern="1200" err="1">
              <a:solidFill>
                <a:schemeClr val="tx1"/>
              </a:solidFill>
            </a:rPr>
            <a:t>berpakaian</a:t>
          </a:r>
          <a:r>
            <a:rPr lang="en-ID" sz="1600" b="0" i="0" u="none" kern="1200">
              <a:solidFill>
                <a:schemeClr val="tx1"/>
              </a:solidFill>
            </a:rPr>
            <a:t>, </a:t>
          </a:r>
          <a:r>
            <a:rPr lang="en-ID" sz="1600" b="0" i="0" u="none" kern="1200" err="1">
              <a:solidFill>
                <a:schemeClr val="tx1"/>
              </a:solidFill>
            </a:rPr>
            <a:t>makan</a:t>
          </a:r>
          <a:r>
            <a:rPr lang="en-ID" sz="1600" b="0" i="0" u="none" kern="1200">
              <a:solidFill>
                <a:schemeClr val="tx1"/>
              </a:solidFill>
            </a:rPr>
            <a:t>, mandi, dan </a:t>
          </a:r>
          <a:r>
            <a:rPr lang="en-ID" sz="1600" b="0" i="0" u="none" kern="1200" err="1">
              <a:solidFill>
                <a:schemeClr val="tx1"/>
              </a:solidFill>
            </a:rPr>
            <a:t>menggunakan</a:t>
          </a:r>
          <a:r>
            <a:rPr lang="en-ID" sz="1600" b="0" i="0" u="none" kern="1200">
              <a:solidFill>
                <a:schemeClr val="tx1"/>
              </a:solidFill>
            </a:rPr>
            <a:t> toilet</a:t>
          </a:r>
          <a:br>
            <a:rPr lang="en-ID" sz="1600" kern="1200">
              <a:solidFill>
                <a:schemeClr val="tx1"/>
              </a:solidFill>
            </a:rPr>
          </a:br>
          <a:r>
            <a:rPr lang="en-ID" sz="1600" b="0" i="0" u="none" kern="1200">
              <a:solidFill>
                <a:schemeClr val="tx1"/>
              </a:solidFill>
            </a:rPr>
            <a:t>■ Nyeri — </a:t>
          </a:r>
          <a:r>
            <a:rPr lang="en-ID" sz="1600" b="0" i="0" u="none" kern="1200" err="1">
              <a:solidFill>
                <a:schemeClr val="tx1"/>
              </a:solidFill>
            </a:rPr>
            <a:t>nyeri</a:t>
          </a:r>
          <a:r>
            <a:rPr lang="en-ID" sz="1600" b="0" i="0" u="none" kern="1200">
              <a:solidFill>
                <a:schemeClr val="tx1"/>
              </a:solidFill>
            </a:rPr>
            <a:t> </a:t>
          </a:r>
          <a:r>
            <a:rPr lang="en-ID" sz="1600" b="0" i="0" u="none" kern="1200" err="1">
              <a:solidFill>
                <a:schemeClr val="tx1"/>
              </a:solidFill>
            </a:rPr>
            <a:t>biasa</a:t>
          </a:r>
          <a:r>
            <a:rPr lang="en-ID" sz="1600" b="0" i="0" u="none" kern="1200">
              <a:solidFill>
                <a:schemeClr val="tx1"/>
              </a:solidFill>
            </a:rPr>
            <a:t> yang </a:t>
          </a:r>
          <a:r>
            <a:rPr lang="en-ID" sz="1600" b="0" i="0" u="none" kern="1200" err="1">
              <a:solidFill>
                <a:schemeClr val="tx1"/>
              </a:solidFill>
            </a:rPr>
            <a:t>membatasi</a:t>
          </a:r>
          <a:r>
            <a:rPr lang="en-ID" sz="1600" b="0" i="0" u="none" kern="1200">
              <a:solidFill>
                <a:schemeClr val="tx1"/>
              </a:solidFill>
            </a:rPr>
            <a:t> </a:t>
          </a:r>
          <a:r>
            <a:rPr lang="en-ID" sz="1600" b="0" i="0" u="none" kern="1200" err="1">
              <a:solidFill>
                <a:schemeClr val="tx1"/>
              </a:solidFill>
            </a:rPr>
            <a:t>fungsi</a:t>
          </a:r>
          <a:r>
            <a:rPr lang="en-ID" sz="1600" b="0" i="0" u="none" kern="1200">
              <a:solidFill>
                <a:schemeClr val="tx1"/>
              </a:solidFill>
            </a:rPr>
            <a:t> </a:t>
          </a:r>
          <a:r>
            <a:rPr lang="en-ID" sz="1600" b="0" i="0" u="none" kern="1200" err="1">
              <a:solidFill>
                <a:schemeClr val="tx1"/>
              </a:solidFill>
            </a:rPr>
            <a:t>tubuh</a:t>
          </a:r>
          <a:br>
            <a:rPr lang="en-ID" sz="1600" kern="1200">
              <a:solidFill>
                <a:schemeClr val="tx1"/>
              </a:solidFill>
            </a:rPr>
          </a:br>
          <a:r>
            <a:rPr lang="en-ID" sz="1600" b="0" i="0" u="none" kern="1200">
              <a:solidFill>
                <a:schemeClr val="tx1"/>
              </a:solidFill>
            </a:rPr>
            <a:t>■ </a:t>
          </a:r>
          <a:r>
            <a:rPr lang="en-ID" sz="1600" b="0" i="0" u="none" kern="1200" err="1">
              <a:solidFill>
                <a:schemeClr val="tx1"/>
              </a:solidFill>
            </a:rPr>
            <a:t>Suasana</a:t>
          </a:r>
          <a:r>
            <a:rPr lang="en-ID" sz="1600" b="0" i="0" u="none" kern="1200">
              <a:solidFill>
                <a:schemeClr val="tx1"/>
              </a:solidFill>
            </a:rPr>
            <a:t> </a:t>
          </a:r>
          <a:r>
            <a:rPr lang="en-ID" sz="1600" b="0" i="0" u="none" kern="1200" err="1">
              <a:solidFill>
                <a:schemeClr val="tx1"/>
              </a:solidFill>
            </a:rPr>
            <a:t>hati</a:t>
          </a:r>
          <a:r>
            <a:rPr lang="en-ID" sz="1600" b="0" i="0" u="none" kern="1200">
              <a:solidFill>
                <a:schemeClr val="tx1"/>
              </a:solidFill>
            </a:rPr>
            <a:t> — </a:t>
          </a:r>
          <a:r>
            <a:rPr lang="en-ID" sz="1600" b="0" i="0" u="none" kern="1200" err="1">
              <a:solidFill>
                <a:schemeClr val="tx1"/>
              </a:solidFill>
            </a:rPr>
            <a:t>perubahan</a:t>
          </a:r>
          <a:r>
            <a:rPr lang="en-ID" sz="1600" b="0" i="0" u="none" kern="1200">
              <a:solidFill>
                <a:schemeClr val="tx1"/>
              </a:solidFill>
            </a:rPr>
            <a:t> </a:t>
          </a:r>
          <a:r>
            <a:rPr lang="en-ID" sz="1600" b="0" i="0" u="none" kern="1200" err="1">
              <a:solidFill>
                <a:schemeClr val="tx1"/>
              </a:solidFill>
            </a:rPr>
            <a:t>suasana</a:t>
          </a:r>
          <a:r>
            <a:rPr lang="en-ID" sz="1600" b="0" i="0" u="none" kern="1200">
              <a:solidFill>
                <a:schemeClr val="tx1"/>
              </a:solidFill>
            </a:rPr>
            <a:t> </a:t>
          </a:r>
          <a:r>
            <a:rPr lang="en-ID" sz="1600" b="0" i="0" u="none" kern="1200" err="1">
              <a:solidFill>
                <a:schemeClr val="tx1"/>
              </a:solidFill>
            </a:rPr>
            <a:t>hati</a:t>
          </a:r>
          <a:r>
            <a:rPr lang="en-ID" sz="1600" b="0" i="0" u="none" kern="1200">
              <a:solidFill>
                <a:schemeClr val="tx1"/>
              </a:solidFill>
            </a:rPr>
            <a:t> yang </a:t>
          </a:r>
          <a:r>
            <a:rPr lang="en-ID" sz="1600" b="0" i="0" u="none" kern="1200" err="1">
              <a:solidFill>
                <a:schemeClr val="tx1"/>
              </a:solidFill>
            </a:rPr>
            <a:t>membatasi</a:t>
          </a:r>
          <a:r>
            <a:rPr lang="en-ID" sz="1600" b="0" i="0" u="none" kern="1200">
              <a:solidFill>
                <a:schemeClr val="tx1"/>
              </a:solidFill>
            </a:rPr>
            <a:t> </a:t>
          </a:r>
          <a:r>
            <a:rPr lang="en-ID" sz="1600" b="0" i="0" u="none" kern="1200" err="1">
              <a:solidFill>
                <a:schemeClr val="tx1"/>
              </a:solidFill>
            </a:rPr>
            <a:t>fungsi</a:t>
          </a:r>
          <a:r>
            <a:rPr lang="en-ID" sz="1600" b="0" i="0" u="none" kern="1200">
              <a:solidFill>
                <a:schemeClr val="tx1"/>
              </a:solidFill>
            </a:rPr>
            <a:t> </a:t>
          </a:r>
          <a:r>
            <a:rPr lang="en-ID" sz="1600" b="0" i="0" u="none" kern="1200" err="1">
              <a:solidFill>
                <a:schemeClr val="tx1"/>
              </a:solidFill>
            </a:rPr>
            <a:t>tubuh</a:t>
          </a:r>
          <a:br>
            <a:rPr lang="en-ID" sz="1600" kern="1200">
              <a:solidFill>
                <a:schemeClr val="tx1"/>
              </a:solidFill>
            </a:rPr>
          </a:br>
          <a:r>
            <a:rPr lang="en-ID" sz="1600" b="0" i="0" u="none" kern="1200">
              <a:solidFill>
                <a:schemeClr val="tx1"/>
              </a:solidFill>
            </a:rPr>
            <a:t>■ </a:t>
          </a:r>
          <a:r>
            <a:rPr lang="en-ID" sz="1600" b="0" i="0" u="none" kern="1200" err="1">
              <a:solidFill>
                <a:schemeClr val="tx1"/>
              </a:solidFill>
            </a:rPr>
            <a:t>Fungsi</a:t>
          </a:r>
          <a:r>
            <a:rPr lang="en-ID" sz="1600" b="0" i="0" u="none" kern="1200">
              <a:solidFill>
                <a:schemeClr val="tx1"/>
              </a:solidFill>
            </a:rPr>
            <a:t> organ </a:t>
          </a:r>
          <a:r>
            <a:rPr lang="en-ID" sz="1600" b="0" i="0" u="none" kern="1200" err="1">
              <a:solidFill>
                <a:schemeClr val="tx1"/>
              </a:solidFill>
            </a:rPr>
            <a:t>sensorik</a:t>
          </a:r>
          <a:r>
            <a:rPr lang="en-ID" sz="1600" b="0" i="0" u="none" kern="1200">
              <a:solidFill>
                <a:schemeClr val="tx1"/>
              </a:solidFill>
            </a:rPr>
            <a:t> — </a:t>
          </a:r>
          <a:r>
            <a:rPr lang="en-ID" sz="1600" b="0" i="0" u="none" kern="1200" err="1">
              <a:solidFill>
                <a:schemeClr val="tx1"/>
              </a:solidFill>
            </a:rPr>
            <a:t>gangguan</a:t>
          </a:r>
          <a:r>
            <a:rPr lang="en-ID" sz="1600" b="0" i="0" u="none" kern="1200">
              <a:solidFill>
                <a:schemeClr val="tx1"/>
              </a:solidFill>
            </a:rPr>
            <a:t> </a:t>
          </a:r>
          <a:r>
            <a:rPr lang="en-ID" sz="1600" b="0" i="0" u="none" kern="1200" err="1">
              <a:solidFill>
                <a:schemeClr val="tx1"/>
              </a:solidFill>
            </a:rPr>
            <a:t>penglihatan</a:t>
          </a:r>
          <a:r>
            <a:rPr lang="en-ID" sz="1600" b="0" i="0" u="none" kern="1200">
              <a:solidFill>
                <a:schemeClr val="tx1"/>
              </a:solidFill>
            </a:rPr>
            <a:t> </a:t>
          </a:r>
          <a:r>
            <a:rPr lang="en-ID" sz="1600" b="0" i="0" u="none" kern="1200" err="1">
              <a:solidFill>
                <a:schemeClr val="tx1"/>
              </a:solidFill>
            </a:rPr>
            <a:t>atau</a:t>
          </a:r>
          <a:r>
            <a:rPr lang="en-ID" sz="1600" b="0" i="0" u="none" kern="1200">
              <a:solidFill>
                <a:schemeClr val="tx1"/>
              </a:solidFill>
            </a:rPr>
            <a:t> </a:t>
          </a:r>
          <a:r>
            <a:rPr lang="en-ID" sz="1600" b="0" i="0" u="none" kern="1200" err="1">
              <a:solidFill>
                <a:schemeClr val="tx1"/>
              </a:solidFill>
            </a:rPr>
            <a:t>pendengaran</a:t>
          </a:r>
          <a:r>
            <a:rPr lang="en-ID" sz="1600" b="0" i="0" u="none" kern="1200">
              <a:solidFill>
                <a:schemeClr val="tx1"/>
              </a:solidFill>
            </a:rPr>
            <a:t> yang </a:t>
          </a:r>
          <a:r>
            <a:rPr lang="en-ID" sz="1600" b="0" i="0" u="none" kern="1200" err="1">
              <a:solidFill>
                <a:schemeClr val="tx1"/>
              </a:solidFill>
            </a:rPr>
            <a:t>mengganggu</a:t>
          </a:r>
          <a:r>
            <a:rPr lang="en-ID" sz="1600" b="0" i="0" u="none" kern="1200">
              <a:solidFill>
                <a:schemeClr val="tx1"/>
              </a:solidFill>
            </a:rPr>
            <a:t> </a:t>
          </a:r>
          <a:r>
            <a:rPr lang="en-ID" sz="1600" b="0" i="0" u="none" kern="1200" err="1">
              <a:solidFill>
                <a:schemeClr val="tx1"/>
              </a:solidFill>
            </a:rPr>
            <a:t>fungsi</a:t>
          </a:r>
          <a:r>
            <a:rPr lang="en-ID" sz="1600" b="0" i="0" u="none" kern="1200">
              <a:solidFill>
                <a:schemeClr val="tx1"/>
              </a:solidFill>
            </a:rPr>
            <a:t> </a:t>
          </a:r>
          <a:r>
            <a:rPr lang="en-ID" sz="1600" b="0" i="0" u="none" kern="1200" err="1">
              <a:solidFill>
                <a:schemeClr val="tx1"/>
              </a:solidFill>
            </a:rPr>
            <a:t>tubuh</a:t>
          </a:r>
          <a:endParaRPr lang="en-US" sz="1600" kern="1200">
            <a:solidFill>
              <a:schemeClr val="tx1"/>
            </a:solidFill>
          </a:endParaRPr>
        </a:p>
      </dsp:txBody>
      <dsp:txXfrm>
        <a:off x="118303" y="757604"/>
        <a:ext cx="5252010" cy="2186833"/>
      </dsp:txXfrm>
    </dsp:sp>
    <dsp:sp modelId="{8FE34386-BF28-4513-86F2-F711BD23D14C}">
      <dsp:nvSpPr>
        <dsp:cNvPr id="0" name=""/>
        <dsp:cNvSpPr/>
      </dsp:nvSpPr>
      <dsp:spPr>
        <a:xfrm>
          <a:off x="5753506" y="569414"/>
          <a:ext cx="2931256" cy="2346655"/>
        </a:xfrm>
        <a:prstGeom prst="round2DiagRect">
          <a:avLst/>
        </a:prstGeom>
        <a:solidFill>
          <a:srgbClr val="C00000"/>
        </a:solidFill>
        <a:ln w="38100" cap="flat" cmpd="sng" algn="ctr">
          <a:solidFill>
            <a:schemeClr val="bg1">
              <a:lumMod val="65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err="1"/>
            <a:t>Kulitas</a:t>
          </a:r>
          <a:r>
            <a:rPr lang="en-US" sz="1800" kern="1200"/>
            <a:t> </a:t>
          </a:r>
          <a:r>
            <a:rPr lang="en-US" sz="1800" kern="1200" err="1"/>
            <a:t>Kesehatan</a:t>
          </a:r>
          <a:r>
            <a:rPr lang="en-US" sz="1800" kern="1200"/>
            <a:t> (KK) yang </a:t>
          </a:r>
          <a:r>
            <a:rPr lang="en-US" sz="1800" kern="1200" err="1"/>
            <a:t>baik</a:t>
          </a:r>
          <a:r>
            <a:rPr lang="en-US" sz="1800" kern="1200"/>
            <a:t> &gt;= 90%, </a:t>
          </a:r>
          <a:br>
            <a:rPr lang="en-US" sz="1800" kern="1200"/>
          </a:br>
          <a:r>
            <a:rPr lang="en-US" sz="1800" kern="1200" err="1"/>
            <a:t>buruk</a:t>
          </a:r>
          <a:r>
            <a:rPr lang="en-US" sz="1800" kern="1200"/>
            <a:t> &lt;=85%</a:t>
          </a:r>
        </a:p>
        <a:p>
          <a:pPr marL="0" lvl="0" indent="0" algn="ctr" defTabSz="800100">
            <a:lnSpc>
              <a:spcPct val="90000"/>
            </a:lnSpc>
            <a:spcBef>
              <a:spcPct val="0"/>
            </a:spcBef>
            <a:spcAft>
              <a:spcPct val="35000"/>
            </a:spcAft>
            <a:buNone/>
          </a:pPr>
          <a:r>
            <a:rPr lang="en-US" sz="1800" b="0" kern="1200">
              <a:solidFill>
                <a:srgbClr val="FFFF00"/>
              </a:solidFill>
            </a:rPr>
            <a:t>(KK 90% = Rata-rata orang di negara </a:t>
          </a:r>
          <a:r>
            <a:rPr lang="en-US" sz="1800" b="0" kern="1200" err="1">
              <a:solidFill>
                <a:srgbClr val="FFFF00"/>
              </a:solidFill>
            </a:rPr>
            <a:t>tersebut</a:t>
          </a:r>
          <a:r>
            <a:rPr lang="en-US" sz="1800" b="0" kern="1200">
              <a:solidFill>
                <a:srgbClr val="FFFF00"/>
              </a:solidFill>
            </a:rPr>
            <a:t> </a:t>
          </a:r>
          <a:r>
            <a:rPr lang="en-US" sz="1800" b="0" kern="1200" err="1">
              <a:solidFill>
                <a:srgbClr val="FFFF00"/>
              </a:solidFill>
            </a:rPr>
            <a:t>kehilangan</a:t>
          </a:r>
          <a:r>
            <a:rPr lang="en-US" sz="1800" b="0" kern="1200">
              <a:solidFill>
                <a:srgbClr val="FFFF00"/>
              </a:solidFill>
            </a:rPr>
            <a:t> 10% </a:t>
          </a:r>
          <a:r>
            <a:rPr lang="en-US" sz="1800" b="0" kern="1200" err="1">
              <a:solidFill>
                <a:srgbClr val="FFFF00"/>
              </a:solidFill>
            </a:rPr>
            <a:t>dari</a:t>
          </a:r>
          <a:r>
            <a:rPr lang="en-US" sz="1800" b="0" kern="1200">
              <a:solidFill>
                <a:srgbClr val="FFFF00"/>
              </a:solidFill>
            </a:rPr>
            <a:t> </a:t>
          </a:r>
          <a:r>
            <a:rPr lang="en-US" sz="1800" b="0" kern="1200" err="1">
              <a:solidFill>
                <a:srgbClr val="FFFF00"/>
              </a:solidFill>
            </a:rPr>
            <a:t>kesehatan</a:t>
          </a:r>
          <a:r>
            <a:rPr lang="en-US" sz="1800" b="0" kern="1200">
              <a:solidFill>
                <a:srgbClr val="FFFF00"/>
              </a:solidFill>
            </a:rPr>
            <a:t> </a:t>
          </a:r>
          <a:r>
            <a:rPr lang="en-US" sz="1800" b="0" kern="1200" err="1">
              <a:solidFill>
                <a:srgbClr val="FFFF00"/>
              </a:solidFill>
            </a:rPr>
            <a:t>penuhnya</a:t>
          </a:r>
          <a:r>
            <a:rPr lang="en-US" sz="1800" b="0" kern="1200">
              <a:solidFill>
                <a:srgbClr val="FFFF00"/>
              </a:solidFill>
            </a:rPr>
            <a:t> </a:t>
          </a:r>
          <a:r>
            <a:rPr lang="en-US" sz="1800" b="0" kern="1200" err="1">
              <a:solidFill>
                <a:srgbClr val="FFFF00"/>
              </a:solidFill>
            </a:rPr>
            <a:t>selama</a:t>
          </a:r>
          <a:r>
            <a:rPr lang="en-US" sz="1800" b="0" kern="1200">
              <a:solidFill>
                <a:srgbClr val="FFFF00"/>
              </a:solidFill>
            </a:rPr>
            <a:t> </a:t>
          </a:r>
          <a:r>
            <a:rPr lang="en-US" sz="1800" b="0" kern="1200" err="1">
              <a:solidFill>
                <a:srgbClr val="FFFF00"/>
              </a:solidFill>
            </a:rPr>
            <a:t>hidupnya</a:t>
          </a:r>
          <a:r>
            <a:rPr lang="en-US" sz="1800" b="0" kern="1200">
              <a:solidFill>
                <a:srgbClr val="FFFF00"/>
              </a:solidFill>
            </a:rPr>
            <a:t>, </a:t>
          </a:r>
          <a:r>
            <a:rPr lang="en-US" sz="1800" b="0" kern="1200" err="1">
              <a:solidFill>
                <a:srgbClr val="FFFF00"/>
              </a:solidFill>
            </a:rPr>
            <a:t>karena</a:t>
          </a:r>
          <a:r>
            <a:rPr lang="en-US" sz="1800" b="0" kern="1200">
              <a:solidFill>
                <a:srgbClr val="FFFF00"/>
              </a:solidFill>
            </a:rPr>
            <a:t> </a:t>
          </a:r>
          <a:r>
            <a:rPr lang="en-US" sz="1800" b="0" kern="1200" err="1">
              <a:solidFill>
                <a:srgbClr val="FFFF00"/>
              </a:solidFill>
            </a:rPr>
            <a:t>sakit</a:t>
          </a:r>
          <a:r>
            <a:rPr lang="en-US" sz="1800" b="0" kern="1200">
              <a:solidFill>
                <a:srgbClr val="FFFF00"/>
              </a:solidFill>
            </a:rPr>
            <a:t> dan </a:t>
          </a:r>
          <a:r>
            <a:rPr lang="en-US" sz="1800" b="0" kern="1200" err="1">
              <a:solidFill>
                <a:srgbClr val="FFFF00"/>
              </a:solidFill>
            </a:rPr>
            <a:t>cacat</a:t>
          </a:r>
          <a:r>
            <a:rPr lang="en-US" sz="1800" b="0" kern="1200">
              <a:solidFill>
                <a:srgbClr val="FFFF00"/>
              </a:solidFill>
            </a:rPr>
            <a:t>)</a:t>
          </a:r>
        </a:p>
      </dsp:txBody>
      <dsp:txXfrm>
        <a:off x="5868060" y="683968"/>
        <a:ext cx="2702148" cy="2117547"/>
      </dsp:txXfrm>
    </dsp:sp>
    <dsp:sp modelId="{54B4FACA-E4A2-4187-99FC-87F51B2B7472}">
      <dsp:nvSpPr>
        <dsp:cNvPr id="0" name=""/>
        <dsp:cNvSpPr/>
      </dsp:nvSpPr>
      <dsp:spPr>
        <a:xfrm>
          <a:off x="524645" y="3120461"/>
          <a:ext cx="7620005" cy="403042"/>
        </a:xfrm>
        <a:prstGeom prst="round2DiagRect">
          <a:avLst/>
        </a:prstGeom>
        <a:solidFill>
          <a:srgbClr val="002060"/>
        </a:solidFill>
        <a:ln w="38100" cap="flat" cmpd="sng" algn="ctr">
          <a:solidFill>
            <a:schemeClr val="bg1">
              <a:lumMod val="65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t>HALE = KK (</a:t>
          </a:r>
          <a:r>
            <a:rPr lang="en-US" sz="1800" kern="1200" err="1"/>
            <a:t>Kualitas</a:t>
          </a:r>
          <a:r>
            <a:rPr lang="en-US" sz="1800" kern="1200"/>
            <a:t> </a:t>
          </a:r>
          <a:r>
            <a:rPr lang="en-US" sz="1800" kern="1200" err="1"/>
            <a:t>kesehatan</a:t>
          </a:r>
          <a:r>
            <a:rPr lang="en-US" sz="1800" kern="1200"/>
            <a:t>) * UHH (</a:t>
          </a:r>
          <a:r>
            <a:rPr lang="en-US" sz="1800" kern="1200" err="1"/>
            <a:t>Umur</a:t>
          </a:r>
          <a:r>
            <a:rPr lang="en-US" sz="1800" kern="1200"/>
            <a:t> </a:t>
          </a:r>
          <a:r>
            <a:rPr lang="en-US" sz="1800" kern="1200" err="1"/>
            <a:t>Harapan</a:t>
          </a:r>
          <a:r>
            <a:rPr lang="en-US" sz="1800" kern="1200"/>
            <a:t> </a:t>
          </a:r>
          <a:r>
            <a:rPr lang="en-US" sz="1800" kern="1200" err="1"/>
            <a:t>Hidup</a:t>
          </a:r>
          <a:r>
            <a:rPr lang="en-US" sz="1800" kern="1200"/>
            <a:t>) </a:t>
          </a:r>
          <a:endParaRPr lang="en-US" sz="1800" b="1" kern="1200">
            <a:solidFill>
              <a:srgbClr val="FFFF00"/>
            </a:solidFill>
          </a:endParaRPr>
        </a:p>
      </dsp:txBody>
      <dsp:txXfrm>
        <a:off x="544320" y="3140136"/>
        <a:ext cx="7580655" cy="36369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5ED5BA-2C99-45BE-8136-D2B45FCEB097}">
      <dsp:nvSpPr>
        <dsp:cNvPr id="0" name=""/>
        <dsp:cNvSpPr/>
      </dsp:nvSpPr>
      <dsp:spPr>
        <a:xfrm>
          <a:off x="0" y="709485"/>
          <a:ext cx="5488616" cy="2423439"/>
        </a:xfrm>
        <a:prstGeom prst="round2DiagRect">
          <a:avLst/>
        </a:prstGeom>
        <a:solidFill>
          <a:schemeClr val="accent6">
            <a:lumMod val="20000"/>
            <a:lumOff val="80000"/>
          </a:schemeClr>
        </a:solidFill>
        <a:ln w="38100" cap="flat" cmpd="sng" algn="ctr">
          <a:solidFill>
            <a:schemeClr val="bg1">
              <a:lumMod val="65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D" sz="1600" b="1" kern="1200">
              <a:solidFill>
                <a:srgbClr val="002060"/>
              </a:solidFill>
            </a:rPr>
            <a:t>DALY </a:t>
          </a:r>
          <a:r>
            <a:rPr lang="en-ID" sz="1600" b="1" kern="1200" err="1">
              <a:solidFill>
                <a:srgbClr val="002060"/>
              </a:solidFill>
            </a:rPr>
            <a:t>mengukur</a:t>
          </a:r>
          <a:r>
            <a:rPr lang="en-ID" sz="1600" b="1" kern="1200">
              <a:solidFill>
                <a:srgbClr val="002060"/>
              </a:solidFill>
            </a:rPr>
            <a:t> </a:t>
          </a:r>
          <a:r>
            <a:rPr lang="en-ID" sz="1600" b="0" i="0" u="none" kern="1200" err="1">
              <a:solidFill>
                <a:srgbClr val="002060"/>
              </a:solidFill>
            </a:rPr>
            <a:t>dampak</a:t>
          </a:r>
          <a:r>
            <a:rPr lang="en-ID" sz="1600" b="0" i="0" u="none" kern="1200">
              <a:solidFill>
                <a:srgbClr val="002060"/>
              </a:solidFill>
            </a:rPr>
            <a:t> </a:t>
          </a:r>
          <a:r>
            <a:rPr lang="en-ID" sz="1600" b="0" i="0" u="none" kern="1200" err="1">
              <a:solidFill>
                <a:srgbClr val="002060"/>
              </a:solidFill>
            </a:rPr>
            <a:t>penyakit</a:t>
          </a:r>
          <a:r>
            <a:rPr lang="en-ID" sz="1600" b="0" i="0" u="none" kern="1200">
              <a:solidFill>
                <a:srgbClr val="002060"/>
              </a:solidFill>
            </a:rPr>
            <a:t> </a:t>
          </a:r>
          <a:r>
            <a:rPr lang="en-ID" sz="1600" b="0" i="0" u="none" kern="1200" err="1">
              <a:solidFill>
                <a:srgbClr val="002060"/>
              </a:solidFill>
            </a:rPr>
            <a:t>tertentu</a:t>
          </a:r>
          <a:r>
            <a:rPr lang="en-ID" sz="1600" b="0" i="0" u="none" kern="1200">
              <a:solidFill>
                <a:srgbClr val="002060"/>
              </a:solidFill>
            </a:rPr>
            <a:t> dan </a:t>
          </a:r>
          <a:r>
            <a:rPr lang="en-ID" sz="1600" b="0" i="0" u="none" kern="1200" err="1">
              <a:solidFill>
                <a:srgbClr val="002060"/>
              </a:solidFill>
            </a:rPr>
            <a:t>faktor</a:t>
          </a:r>
          <a:r>
            <a:rPr lang="en-ID" sz="1600" b="0" i="0" u="none" kern="1200">
              <a:solidFill>
                <a:srgbClr val="002060"/>
              </a:solidFill>
            </a:rPr>
            <a:t> </a:t>
          </a:r>
          <a:r>
            <a:rPr lang="en-ID" sz="1600" b="0" i="0" u="none" kern="1200" err="1">
              <a:solidFill>
                <a:srgbClr val="002060"/>
              </a:solidFill>
            </a:rPr>
            <a:t>risikonya</a:t>
          </a:r>
          <a:r>
            <a:rPr lang="en-ID" sz="1600" b="0" i="0" u="none" kern="1200">
              <a:solidFill>
                <a:srgbClr val="002060"/>
              </a:solidFill>
            </a:rPr>
            <a:t> </a:t>
          </a:r>
          <a:r>
            <a:rPr lang="en-ID" sz="1600" b="0" i="0" u="none" kern="1200" err="1">
              <a:solidFill>
                <a:srgbClr val="002060"/>
              </a:solidFill>
            </a:rPr>
            <a:t>terhadap</a:t>
          </a:r>
          <a:r>
            <a:rPr lang="en-ID" sz="1600" b="0" i="0" u="none" kern="1200">
              <a:solidFill>
                <a:srgbClr val="002060"/>
              </a:solidFill>
            </a:rPr>
            <a:t> </a:t>
          </a:r>
          <a:r>
            <a:rPr lang="en-ID" sz="1600" b="0" i="0" u="none" kern="1200" err="1">
              <a:solidFill>
                <a:srgbClr val="002060"/>
              </a:solidFill>
            </a:rPr>
            <a:t>populasi</a:t>
          </a:r>
          <a:r>
            <a:rPr lang="en-ID" sz="1600" b="0" i="0" u="none" kern="1200">
              <a:solidFill>
                <a:srgbClr val="002060"/>
              </a:solidFill>
            </a:rPr>
            <a:t>, </a:t>
          </a:r>
          <a:r>
            <a:rPr lang="en-ID" sz="1600" b="0" i="0" u="none" kern="1200" err="1">
              <a:solidFill>
                <a:srgbClr val="002060"/>
              </a:solidFill>
            </a:rPr>
            <a:t>serta</a:t>
          </a:r>
          <a:r>
            <a:rPr lang="en-ID" sz="1600" b="0" i="0" u="none" kern="1200">
              <a:solidFill>
                <a:srgbClr val="002060"/>
              </a:solidFill>
            </a:rPr>
            <a:t> </a:t>
          </a:r>
          <a:r>
            <a:rPr lang="en-ID" sz="1600" b="0" i="0" u="none" kern="1200" err="1">
              <a:solidFill>
                <a:srgbClr val="002060"/>
              </a:solidFill>
            </a:rPr>
            <a:t>memberikan</a:t>
          </a:r>
          <a:r>
            <a:rPr lang="en-ID" sz="1600" b="0" i="0" u="none" kern="1200">
              <a:solidFill>
                <a:srgbClr val="002060"/>
              </a:solidFill>
            </a:rPr>
            <a:t> </a:t>
          </a:r>
          <a:r>
            <a:rPr lang="en-ID" sz="1600" b="0" i="0" u="none" kern="1200" err="1">
              <a:solidFill>
                <a:srgbClr val="002060"/>
              </a:solidFill>
            </a:rPr>
            <a:t>ukuran</a:t>
          </a:r>
          <a:r>
            <a:rPr lang="en-ID" sz="1600" b="0" i="0" u="none" kern="1200">
              <a:solidFill>
                <a:srgbClr val="002060"/>
              </a:solidFill>
            </a:rPr>
            <a:t> </a:t>
          </a:r>
          <a:r>
            <a:rPr lang="en-ID" sz="1600" b="0" i="0" u="none" kern="1200" err="1">
              <a:solidFill>
                <a:srgbClr val="002060"/>
              </a:solidFill>
            </a:rPr>
            <a:t>keseluruhan</a:t>
          </a:r>
          <a:r>
            <a:rPr lang="en-ID" sz="1600" b="0" i="0" u="none" kern="1200">
              <a:solidFill>
                <a:srgbClr val="002060"/>
              </a:solidFill>
            </a:rPr>
            <a:t> </a:t>
          </a:r>
          <a:r>
            <a:rPr lang="en-ID" sz="1600" b="0" i="0" u="none" kern="1200" err="1">
              <a:solidFill>
                <a:srgbClr val="002060"/>
              </a:solidFill>
            </a:rPr>
            <a:t>dari</a:t>
          </a:r>
          <a:r>
            <a:rPr lang="en-ID" sz="1600" b="0" i="0" u="none" kern="1200">
              <a:solidFill>
                <a:srgbClr val="002060"/>
              </a:solidFill>
            </a:rPr>
            <a:t> status </a:t>
          </a:r>
          <a:r>
            <a:rPr lang="en-ID" sz="1600" b="0" i="0" u="none" kern="1200" err="1">
              <a:solidFill>
                <a:srgbClr val="002060"/>
              </a:solidFill>
            </a:rPr>
            <a:t>kesehatan</a:t>
          </a:r>
          <a:r>
            <a:rPr lang="en-ID" sz="1600" b="0" i="0" u="none" kern="1200">
              <a:solidFill>
                <a:srgbClr val="002060"/>
              </a:solidFill>
            </a:rPr>
            <a:t> </a:t>
          </a:r>
          <a:r>
            <a:rPr lang="en-ID" sz="1600" b="0" i="0" u="none" kern="1200" err="1">
              <a:solidFill>
                <a:srgbClr val="002060"/>
              </a:solidFill>
            </a:rPr>
            <a:t>penduduk</a:t>
          </a:r>
          <a:endParaRPr lang="en-ID" sz="1600" b="0" i="0" u="none" kern="1200">
            <a:solidFill>
              <a:srgbClr val="002060"/>
            </a:solidFill>
          </a:endParaRPr>
        </a:p>
        <a:p>
          <a:pPr marL="0" lvl="0" indent="0" algn="l" defTabSz="711200">
            <a:lnSpc>
              <a:spcPct val="90000"/>
            </a:lnSpc>
            <a:spcBef>
              <a:spcPct val="0"/>
            </a:spcBef>
            <a:spcAft>
              <a:spcPct val="35000"/>
            </a:spcAft>
            <a:buNone/>
          </a:pPr>
          <a:r>
            <a:rPr lang="en-ID" sz="1600" b="1" i="0" u="none" kern="1200">
              <a:solidFill>
                <a:schemeClr val="tx1"/>
              </a:solidFill>
            </a:rPr>
            <a:t>Satu DALY </a:t>
          </a:r>
          <a:r>
            <a:rPr lang="en-ID" sz="1600" b="1" i="0" u="none" kern="1200" err="1">
              <a:solidFill>
                <a:schemeClr val="tx1"/>
              </a:solidFill>
            </a:rPr>
            <a:t>dapat</a:t>
          </a:r>
          <a:r>
            <a:rPr lang="en-ID" sz="1600" b="1" i="0" u="none" kern="1200">
              <a:solidFill>
                <a:schemeClr val="tx1"/>
              </a:solidFill>
            </a:rPr>
            <a:t> </a:t>
          </a:r>
          <a:r>
            <a:rPr lang="en-ID" sz="1600" b="1" i="0" u="none" kern="1200" err="1">
              <a:solidFill>
                <a:schemeClr val="tx1"/>
              </a:solidFill>
            </a:rPr>
            <a:t>dianggap</a:t>
          </a:r>
          <a:r>
            <a:rPr lang="en-ID" sz="1600" b="1" i="0" u="none" kern="1200">
              <a:solidFill>
                <a:schemeClr val="tx1"/>
              </a:solidFill>
            </a:rPr>
            <a:t> </a:t>
          </a:r>
          <a:r>
            <a:rPr lang="en-ID" sz="1600" b="1" i="0" u="none" kern="1200" err="1">
              <a:solidFill>
                <a:schemeClr val="tx1"/>
              </a:solidFill>
            </a:rPr>
            <a:t>sebagai</a:t>
          </a:r>
          <a:r>
            <a:rPr lang="en-ID" sz="1600" b="1" i="0" u="none" kern="1200">
              <a:solidFill>
                <a:schemeClr val="tx1"/>
              </a:solidFill>
            </a:rPr>
            <a:t> SATU TAHUN </a:t>
          </a:r>
          <a:r>
            <a:rPr lang="en-ID" sz="1600" b="1" i="0" u="none" kern="1200" err="1">
              <a:solidFill>
                <a:schemeClr val="tx1"/>
              </a:solidFill>
            </a:rPr>
            <a:t>kehidupan</a:t>
          </a:r>
          <a:r>
            <a:rPr lang="en-ID" sz="1600" b="1" i="0" u="none" kern="1200">
              <a:solidFill>
                <a:schemeClr val="tx1"/>
              </a:solidFill>
            </a:rPr>
            <a:t> "</a:t>
          </a:r>
          <a:r>
            <a:rPr lang="en-ID" sz="1600" b="1" i="0" u="none" kern="1200" err="1">
              <a:solidFill>
                <a:schemeClr val="tx1"/>
              </a:solidFill>
            </a:rPr>
            <a:t>sehat</a:t>
          </a:r>
          <a:r>
            <a:rPr lang="en-ID" sz="1600" b="1" i="0" u="none" kern="1200">
              <a:solidFill>
                <a:schemeClr val="tx1"/>
              </a:solidFill>
            </a:rPr>
            <a:t>" yang </a:t>
          </a:r>
          <a:r>
            <a:rPr lang="en-ID" sz="1600" b="1" i="0" u="none" kern="1200" err="1">
              <a:solidFill>
                <a:schemeClr val="tx1"/>
              </a:solidFill>
            </a:rPr>
            <a:t>hilang</a:t>
          </a:r>
          <a:endParaRPr lang="en-ID" sz="1600" b="0" i="0" u="none" kern="1200">
            <a:solidFill>
              <a:srgbClr val="FFFF00"/>
            </a:solidFill>
          </a:endParaRPr>
        </a:p>
        <a:p>
          <a:pPr marL="0" lvl="0" indent="0" algn="l" defTabSz="711200">
            <a:lnSpc>
              <a:spcPct val="90000"/>
            </a:lnSpc>
            <a:spcBef>
              <a:spcPct val="0"/>
            </a:spcBef>
            <a:spcAft>
              <a:spcPct val="35000"/>
            </a:spcAft>
            <a:buNone/>
          </a:pPr>
          <a:r>
            <a:rPr lang="en-ID" sz="1600" b="1" i="0" u="none" kern="1200">
              <a:solidFill>
                <a:srgbClr val="FF0000"/>
              </a:solidFill>
            </a:rPr>
            <a:t>DALY = </a:t>
          </a:r>
          <a:r>
            <a:rPr lang="en-ID" sz="1600" b="1" i="0" u="none" kern="1200" err="1">
              <a:solidFill>
                <a:srgbClr val="FF0000"/>
              </a:solidFill>
            </a:rPr>
            <a:t>jumlah</a:t>
          </a:r>
          <a:r>
            <a:rPr lang="en-ID" sz="1600" b="1" i="0" u="none" kern="1200">
              <a:solidFill>
                <a:srgbClr val="FF0000"/>
              </a:solidFill>
            </a:rPr>
            <a:t> </a:t>
          </a:r>
          <a:r>
            <a:rPr lang="en-ID" sz="1600" b="1" i="0" u="none" kern="1200" err="1">
              <a:solidFill>
                <a:srgbClr val="FF0000"/>
              </a:solidFill>
            </a:rPr>
            <a:t>tahun</a:t>
          </a:r>
          <a:r>
            <a:rPr lang="en-ID" sz="1600" b="1" i="0" u="none" kern="1200">
              <a:solidFill>
                <a:srgbClr val="FF0000"/>
              </a:solidFill>
            </a:rPr>
            <a:t> yang </a:t>
          </a:r>
          <a:r>
            <a:rPr lang="en-ID" sz="1600" b="1" i="0" u="none" kern="1200" err="1">
              <a:solidFill>
                <a:srgbClr val="FF0000"/>
              </a:solidFill>
            </a:rPr>
            <a:t>hilang</a:t>
          </a:r>
          <a:r>
            <a:rPr lang="en-ID" sz="1600" b="1" i="0" u="none" kern="1200">
              <a:solidFill>
                <a:srgbClr val="FF0000"/>
              </a:solidFill>
            </a:rPr>
            <a:t> (YLL) </a:t>
          </a:r>
          <a:r>
            <a:rPr lang="en-ID" sz="1600" b="1" i="0" u="none" kern="1200" err="1">
              <a:solidFill>
                <a:srgbClr val="FF0000"/>
              </a:solidFill>
            </a:rPr>
            <a:t>akibat</a:t>
          </a:r>
          <a:r>
            <a:rPr lang="en-ID" sz="1600" b="1" i="0" u="none" kern="1200">
              <a:solidFill>
                <a:srgbClr val="FF0000"/>
              </a:solidFill>
            </a:rPr>
            <a:t> </a:t>
          </a:r>
          <a:r>
            <a:rPr lang="en-ID" sz="1600" b="1" i="0" u="none" kern="1200" err="1">
              <a:solidFill>
                <a:srgbClr val="FF0000"/>
              </a:solidFill>
            </a:rPr>
            <a:t>kematian</a:t>
          </a:r>
          <a:r>
            <a:rPr lang="en-ID" sz="1600" b="1" i="0" u="none" kern="1200">
              <a:solidFill>
                <a:srgbClr val="FF0000"/>
              </a:solidFill>
            </a:rPr>
            <a:t> </a:t>
          </a:r>
          <a:r>
            <a:rPr lang="en-ID" sz="1600" b="1" i="0" u="none" kern="1200" err="1">
              <a:solidFill>
                <a:srgbClr val="FF0000"/>
              </a:solidFill>
            </a:rPr>
            <a:t>dini</a:t>
          </a:r>
          <a:r>
            <a:rPr lang="en-ID" sz="1600" b="1" i="0" u="none" kern="1200">
              <a:solidFill>
                <a:srgbClr val="FF0000"/>
              </a:solidFill>
            </a:rPr>
            <a:t> dan </a:t>
          </a:r>
          <a:r>
            <a:rPr lang="en-ID" sz="1600" b="1" i="0" u="none" kern="1200" err="1">
              <a:solidFill>
                <a:srgbClr val="FF0000"/>
              </a:solidFill>
            </a:rPr>
            <a:t>kecacatan</a:t>
          </a:r>
          <a:r>
            <a:rPr lang="en-ID" sz="1600" b="1" i="0" u="none" kern="1200">
              <a:solidFill>
                <a:srgbClr val="FF0000"/>
              </a:solidFill>
            </a:rPr>
            <a:t> (YLD) </a:t>
          </a:r>
          <a:r>
            <a:rPr lang="en-ID" sz="1600" b="1" i="0" u="none" kern="1200" err="1">
              <a:solidFill>
                <a:srgbClr val="FF0000"/>
              </a:solidFill>
            </a:rPr>
            <a:t>dari</a:t>
          </a:r>
          <a:r>
            <a:rPr lang="en-ID" sz="1600" b="1" i="0" u="none" kern="1200">
              <a:solidFill>
                <a:srgbClr val="FF0000"/>
              </a:solidFill>
            </a:rPr>
            <a:t> </a:t>
          </a:r>
          <a:r>
            <a:rPr lang="en-ID" sz="1600" b="1" i="0" u="none" kern="1200" err="1">
              <a:solidFill>
                <a:srgbClr val="FF0000"/>
              </a:solidFill>
            </a:rPr>
            <a:t>suatu</a:t>
          </a:r>
          <a:r>
            <a:rPr lang="en-ID" sz="1600" b="1" i="0" u="none" kern="1200">
              <a:solidFill>
                <a:srgbClr val="FF0000"/>
              </a:solidFill>
            </a:rPr>
            <a:t> </a:t>
          </a:r>
          <a:r>
            <a:rPr lang="en-ID" sz="1600" b="1" i="0" u="none" kern="1200" err="1">
              <a:solidFill>
                <a:srgbClr val="FF0000"/>
              </a:solidFill>
            </a:rPr>
            <a:t>penyakit</a:t>
          </a:r>
          <a:endParaRPr lang="en-US" sz="1600" b="1" kern="1200">
            <a:solidFill>
              <a:srgbClr val="FF0000"/>
            </a:solidFill>
          </a:endParaRPr>
        </a:p>
      </dsp:txBody>
      <dsp:txXfrm>
        <a:off x="118303" y="827788"/>
        <a:ext cx="5252010" cy="2186833"/>
      </dsp:txXfrm>
    </dsp:sp>
    <dsp:sp modelId="{8FE34386-BF28-4513-86F2-F711BD23D14C}">
      <dsp:nvSpPr>
        <dsp:cNvPr id="0" name=""/>
        <dsp:cNvSpPr/>
      </dsp:nvSpPr>
      <dsp:spPr>
        <a:xfrm>
          <a:off x="5753506" y="381899"/>
          <a:ext cx="2931256" cy="2862054"/>
        </a:xfrm>
        <a:prstGeom prst="round2DiagRect">
          <a:avLst/>
        </a:prstGeom>
        <a:solidFill>
          <a:schemeClr val="bg2">
            <a:lumMod val="60000"/>
            <a:lumOff val="40000"/>
          </a:schemeClr>
        </a:solidFill>
        <a:ln w="38100" cap="flat" cmpd="sng" algn="ctr">
          <a:solidFill>
            <a:schemeClr val="bg1">
              <a:lumMod val="65000"/>
            </a:schemeClr>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D" sz="1600" b="0" i="0" u="none" kern="1200">
              <a:solidFill>
                <a:schemeClr val="tx1"/>
              </a:solidFill>
            </a:rPr>
            <a:t>DALY </a:t>
          </a:r>
          <a:r>
            <a:rPr lang="en-ID" sz="1600" b="0" i="0" u="none" kern="1200" err="1">
              <a:solidFill>
                <a:schemeClr val="tx1"/>
              </a:solidFill>
            </a:rPr>
            <a:t>tersedia</a:t>
          </a:r>
          <a:r>
            <a:rPr lang="en-ID" sz="1600" b="0" i="0" u="none" kern="1200">
              <a:solidFill>
                <a:schemeClr val="tx1"/>
              </a:solidFill>
            </a:rPr>
            <a:t> </a:t>
          </a:r>
          <a:r>
            <a:rPr lang="en-ID" sz="1600" b="0" i="0" u="none" kern="1200" err="1">
              <a:solidFill>
                <a:schemeClr val="tx1"/>
              </a:solidFill>
            </a:rPr>
            <a:t>untuk</a:t>
          </a:r>
          <a:r>
            <a:rPr lang="en-ID" sz="1600" b="0" i="0" u="none" kern="1200">
              <a:solidFill>
                <a:schemeClr val="tx1"/>
              </a:solidFill>
            </a:rPr>
            <a:t> </a:t>
          </a:r>
          <a:r>
            <a:rPr lang="en-ID" sz="1600" b="0" i="0" u="none" kern="1200" err="1">
              <a:solidFill>
                <a:schemeClr val="tx1"/>
              </a:solidFill>
            </a:rPr>
            <a:t>kategori</a:t>
          </a:r>
          <a:r>
            <a:rPr lang="en-ID" sz="1600" b="0" i="0" u="none" kern="1200">
              <a:solidFill>
                <a:schemeClr val="tx1"/>
              </a:solidFill>
            </a:rPr>
            <a:t> </a:t>
          </a:r>
          <a:r>
            <a:rPr lang="en-ID" sz="1600" b="0" i="0" u="none" kern="1200" err="1">
              <a:solidFill>
                <a:schemeClr val="tx1"/>
              </a:solidFill>
            </a:rPr>
            <a:t>penyakit</a:t>
          </a:r>
          <a:r>
            <a:rPr lang="en-ID" sz="1600" b="0" i="0" u="none" kern="1200">
              <a:solidFill>
                <a:schemeClr val="tx1"/>
              </a:solidFill>
            </a:rPr>
            <a:t> </a:t>
          </a:r>
          <a:r>
            <a:rPr lang="en-ID" sz="1600" b="0" i="0" u="none" kern="1200" err="1">
              <a:solidFill>
                <a:schemeClr val="tx1"/>
              </a:solidFill>
            </a:rPr>
            <a:t>berikut</a:t>
          </a:r>
          <a:r>
            <a:rPr lang="en-ID" sz="1600" b="0" i="0" u="none" kern="1200">
              <a:solidFill>
                <a:schemeClr val="tx1"/>
              </a:solidFill>
            </a:rPr>
            <a:t>:</a:t>
          </a:r>
          <a:br>
            <a:rPr lang="en-ID" sz="1600" kern="1200">
              <a:solidFill>
                <a:schemeClr val="tx1"/>
              </a:solidFill>
            </a:rPr>
          </a:br>
          <a:r>
            <a:rPr lang="en-ID" sz="1600" b="0" i="0" u="none" kern="1200">
              <a:solidFill>
                <a:schemeClr val="tx1"/>
              </a:solidFill>
            </a:rPr>
            <a:t>■ </a:t>
          </a:r>
          <a:r>
            <a:rPr lang="en-ID" sz="1600" b="1" i="0" u="none" kern="1200" err="1">
              <a:solidFill>
                <a:schemeClr val="tx1"/>
              </a:solidFill>
            </a:rPr>
            <a:t>Penyakit</a:t>
          </a:r>
          <a:r>
            <a:rPr lang="en-ID" sz="1600" b="1" i="0" u="none" kern="1200">
              <a:solidFill>
                <a:schemeClr val="tx1"/>
              </a:solidFill>
            </a:rPr>
            <a:t> </a:t>
          </a:r>
          <a:r>
            <a:rPr lang="en-ID" sz="1600" b="1" i="0" u="none" kern="1200" err="1">
              <a:solidFill>
                <a:schemeClr val="tx1"/>
              </a:solidFill>
            </a:rPr>
            <a:t>menular</a:t>
          </a:r>
          <a:br>
            <a:rPr lang="en-ID" sz="1600" kern="1200">
              <a:solidFill>
                <a:schemeClr val="tx1"/>
              </a:solidFill>
            </a:rPr>
          </a:br>
          <a:r>
            <a:rPr lang="en-ID" sz="1600" b="0" i="0" u="none" kern="1200">
              <a:solidFill>
                <a:schemeClr val="tx1"/>
              </a:solidFill>
            </a:rPr>
            <a:t>■ </a:t>
          </a:r>
          <a:r>
            <a:rPr lang="en-ID" sz="1600" b="1" i="0" u="none" kern="1200" err="1">
              <a:solidFill>
                <a:schemeClr val="tx1"/>
              </a:solidFill>
            </a:rPr>
            <a:t>Penyakit</a:t>
          </a:r>
          <a:r>
            <a:rPr lang="en-ID" sz="1600" b="1" i="0" u="none" kern="1200">
              <a:solidFill>
                <a:schemeClr val="tx1"/>
              </a:solidFill>
            </a:rPr>
            <a:t> </a:t>
          </a:r>
          <a:r>
            <a:rPr lang="en-ID" sz="1600" b="1" i="0" u="none" kern="1200" err="1">
              <a:solidFill>
                <a:schemeClr val="tx1"/>
              </a:solidFill>
            </a:rPr>
            <a:t>tidak</a:t>
          </a:r>
          <a:r>
            <a:rPr lang="en-ID" sz="1600" b="1" i="0" u="none" kern="1200">
              <a:solidFill>
                <a:schemeClr val="tx1"/>
              </a:solidFill>
            </a:rPr>
            <a:t> </a:t>
          </a:r>
          <a:r>
            <a:rPr lang="en-ID" sz="1600" b="1" i="0" u="none" kern="1200" err="1">
              <a:solidFill>
                <a:schemeClr val="tx1"/>
              </a:solidFill>
            </a:rPr>
            <a:t>menular</a:t>
          </a:r>
          <a:br>
            <a:rPr lang="en-ID" sz="1600" b="1" kern="1200">
              <a:solidFill>
                <a:schemeClr val="tx1"/>
              </a:solidFill>
            </a:rPr>
          </a:br>
          <a:r>
            <a:rPr lang="en-ID" sz="1600" b="0" i="0" u="none" kern="1200">
              <a:solidFill>
                <a:schemeClr val="tx1"/>
              </a:solidFill>
            </a:rPr>
            <a:t>■ </a:t>
          </a:r>
          <a:r>
            <a:rPr lang="en-ID" sz="1600" b="1" i="0" u="none" kern="1200" err="1">
              <a:solidFill>
                <a:schemeClr val="tx1"/>
              </a:solidFill>
            </a:rPr>
            <a:t>Cedera</a:t>
          </a:r>
          <a:br>
            <a:rPr lang="en-ID" sz="1600" kern="1200">
              <a:solidFill>
                <a:schemeClr val="tx1"/>
              </a:solidFill>
            </a:rPr>
          </a:br>
          <a:endParaRPr lang="en-ID" sz="1600" kern="1200">
            <a:solidFill>
              <a:schemeClr val="tx1"/>
            </a:solidFill>
          </a:endParaRPr>
        </a:p>
        <a:p>
          <a:pPr marL="0" lvl="0" indent="0" algn="ctr" defTabSz="711200">
            <a:lnSpc>
              <a:spcPct val="90000"/>
            </a:lnSpc>
            <a:spcBef>
              <a:spcPct val="0"/>
            </a:spcBef>
            <a:spcAft>
              <a:spcPct val="35000"/>
            </a:spcAft>
            <a:buNone/>
          </a:pPr>
          <a:r>
            <a:rPr lang="en-ID" sz="1600" b="0" i="0" u="none" kern="1200">
              <a:solidFill>
                <a:schemeClr val="tx1"/>
              </a:solidFill>
            </a:rPr>
            <a:t>DALY juga </a:t>
          </a:r>
          <a:r>
            <a:rPr lang="en-ID" sz="1600" b="0" i="0" u="none" kern="1200" err="1">
              <a:solidFill>
                <a:schemeClr val="tx1"/>
              </a:solidFill>
            </a:rPr>
            <a:t>tersedia</a:t>
          </a:r>
          <a:r>
            <a:rPr lang="en-ID" sz="1600" b="0" i="0" u="none" kern="1200">
              <a:solidFill>
                <a:schemeClr val="tx1"/>
              </a:solidFill>
            </a:rPr>
            <a:t> untuk penyakit dan </a:t>
          </a:r>
          <a:r>
            <a:rPr lang="en-ID" sz="1600" b="0" i="0" u="none" kern="1200" err="1">
              <a:solidFill>
                <a:schemeClr val="tx1"/>
              </a:solidFill>
            </a:rPr>
            <a:t>faktor</a:t>
          </a:r>
          <a:r>
            <a:rPr lang="en-ID" sz="1600" b="0" i="0" u="none" kern="1200">
              <a:solidFill>
                <a:schemeClr val="tx1"/>
              </a:solidFill>
            </a:rPr>
            <a:t> </a:t>
          </a:r>
          <a:r>
            <a:rPr lang="en-ID" sz="1600" b="0" i="0" u="none" kern="1200" err="1">
              <a:solidFill>
                <a:schemeClr val="tx1"/>
              </a:solidFill>
            </a:rPr>
            <a:t>risiko</a:t>
          </a:r>
          <a:r>
            <a:rPr lang="en-ID" sz="1600" b="0" i="0" u="none" kern="1200">
              <a:solidFill>
                <a:schemeClr val="tx1"/>
              </a:solidFill>
            </a:rPr>
            <a:t> </a:t>
          </a:r>
          <a:r>
            <a:rPr lang="en-ID" sz="1600" b="0" i="0" u="none" kern="1200" err="1">
              <a:solidFill>
                <a:schemeClr val="tx1"/>
              </a:solidFill>
            </a:rPr>
            <a:t>tertentu</a:t>
          </a:r>
          <a:r>
            <a:rPr lang="en-ID" sz="1600" b="0" i="0" u="none" kern="1200">
              <a:solidFill>
                <a:schemeClr val="tx1"/>
              </a:solidFill>
            </a:rPr>
            <a:t>, </a:t>
          </a:r>
          <a:r>
            <a:rPr lang="en-ID" sz="1600" b="0" i="0" u="none" kern="1200" err="1">
              <a:solidFill>
                <a:schemeClr val="tx1"/>
              </a:solidFill>
            </a:rPr>
            <a:t>seperti</a:t>
          </a:r>
          <a:r>
            <a:rPr lang="en-ID" sz="1600" b="0" i="0" u="none" kern="1200">
              <a:solidFill>
                <a:schemeClr val="tx1"/>
              </a:solidFill>
            </a:rPr>
            <a:t> </a:t>
          </a:r>
          <a:r>
            <a:rPr lang="en-ID" sz="1600" b="0" i="0" u="none" kern="1200" err="1">
              <a:solidFill>
                <a:schemeClr val="tx1"/>
              </a:solidFill>
            </a:rPr>
            <a:t>dampak</a:t>
          </a:r>
          <a:r>
            <a:rPr lang="en-ID" sz="1600" b="0" i="0" u="none" kern="1200">
              <a:solidFill>
                <a:schemeClr val="tx1"/>
              </a:solidFill>
            </a:rPr>
            <a:t> </a:t>
          </a:r>
          <a:r>
            <a:rPr lang="en-ID" sz="1600" b="1" i="0" u="none" kern="1200" err="1">
              <a:solidFill>
                <a:schemeClr val="tx1"/>
              </a:solidFill>
            </a:rPr>
            <a:t>merokok</a:t>
          </a:r>
          <a:r>
            <a:rPr lang="en-ID" sz="1600" b="1" i="0" u="none" kern="1200">
              <a:solidFill>
                <a:schemeClr val="tx1"/>
              </a:solidFill>
            </a:rPr>
            <a:t>, </a:t>
          </a:r>
          <a:r>
            <a:rPr lang="en-ID" sz="1600" b="1" i="0" u="none" kern="1200" err="1">
              <a:solidFill>
                <a:schemeClr val="tx1"/>
              </a:solidFill>
            </a:rPr>
            <a:t>penggunaan</a:t>
          </a:r>
          <a:r>
            <a:rPr lang="en-ID" sz="1600" b="1" i="0" u="none" kern="1200">
              <a:solidFill>
                <a:schemeClr val="tx1"/>
              </a:solidFill>
            </a:rPr>
            <a:t> </a:t>
          </a:r>
          <a:r>
            <a:rPr lang="en-ID" sz="1600" b="1" i="0" u="none" kern="1200" err="1">
              <a:solidFill>
                <a:schemeClr val="tx1"/>
              </a:solidFill>
            </a:rPr>
            <a:t>alkohol</a:t>
          </a:r>
          <a:r>
            <a:rPr lang="en-ID" sz="1600" b="1" i="0" u="none" kern="1200">
              <a:solidFill>
                <a:schemeClr val="tx1"/>
              </a:solidFill>
            </a:rPr>
            <a:t>, </a:t>
          </a:r>
          <a:r>
            <a:rPr lang="en-ID" sz="1600" b="1" i="0" u="none" kern="1200" err="1">
              <a:solidFill>
                <a:schemeClr val="tx1"/>
              </a:solidFill>
            </a:rPr>
            <a:t>atau</a:t>
          </a:r>
          <a:r>
            <a:rPr lang="en-ID" sz="1600" b="1" i="0" u="none" kern="1200">
              <a:solidFill>
                <a:schemeClr val="tx1"/>
              </a:solidFill>
            </a:rPr>
            <a:t> </a:t>
          </a:r>
          <a:r>
            <a:rPr lang="en-ID" sz="1600" b="1" i="0" u="none" kern="1200" err="1">
              <a:solidFill>
                <a:schemeClr val="tx1"/>
              </a:solidFill>
            </a:rPr>
            <a:t>depresi</a:t>
          </a:r>
          <a:r>
            <a:rPr lang="en-ID" sz="1600" b="1" i="0" u="none" kern="1200">
              <a:solidFill>
                <a:schemeClr val="tx1"/>
              </a:solidFill>
            </a:rPr>
            <a:t>.</a:t>
          </a:r>
          <a:endParaRPr lang="en-US" sz="1600" b="1" kern="1200">
            <a:solidFill>
              <a:schemeClr val="tx1"/>
            </a:solidFill>
          </a:endParaRPr>
        </a:p>
      </dsp:txBody>
      <dsp:txXfrm>
        <a:off x="5893220" y="521613"/>
        <a:ext cx="2651828" cy="2582626"/>
      </dsp:txXfrm>
    </dsp:sp>
    <dsp:sp modelId="{54B4FACA-E4A2-4187-99FC-87F51B2B7472}">
      <dsp:nvSpPr>
        <dsp:cNvPr id="0" name=""/>
        <dsp:cNvSpPr/>
      </dsp:nvSpPr>
      <dsp:spPr>
        <a:xfrm>
          <a:off x="227585" y="3433682"/>
          <a:ext cx="8193920" cy="262674"/>
        </a:xfrm>
        <a:prstGeom prst="round2DiagRect">
          <a:avLst/>
        </a:prstGeom>
        <a:solidFill>
          <a:schemeClr val="accent6">
            <a:lumMod val="75000"/>
          </a:schemeClr>
        </a:solidFill>
        <a:ln w="38100" cap="flat" cmpd="sng" algn="ctr">
          <a:solidFill>
            <a:srgbClr val="7030A0"/>
          </a:solidFill>
          <a:prstDash val="solid"/>
        </a:ln>
        <a:effectLst/>
      </dsp:spPr>
      <dsp:style>
        <a:lnRef idx="2">
          <a:schemeClr val="accent4">
            <a:shade val="50000"/>
          </a:schemeClr>
        </a:lnRef>
        <a:fillRef idx="1">
          <a:schemeClr val="accent4"/>
        </a:fillRef>
        <a:effectRef idx="0">
          <a:schemeClr val="accent4"/>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err="1"/>
            <a:t>Depresi</a:t>
          </a:r>
          <a:r>
            <a:rPr lang="en-US" sz="1600" kern="1200"/>
            <a:t> = </a:t>
          </a:r>
          <a:r>
            <a:rPr lang="en-US" sz="1600" kern="1200" err="1"/>
            <a:t>Kontribusi</a:t>
          </a:r>
          <a:r>
            <a:rPr lang="en-US" sz="1600" kern="1200"/>
            <a:t> </a:t>
          </a:r>
          <a:r>
            <a:rPr lang="en-US" sz="1600" kern="1200" err="1"/>
            <a:t>utama</a:t>
          </a:r>
          <a:r>
            <a:rPr lang="en-US" sz="1600" kern="1200"/>
            <a:t> DALY </a:t>
          </a:r>
          <a:r>
            <a:rPr lang="en-US" sz="1600" kern="1200" err="1"/>
            <a:t>dimasa</a:t>
          </a:r>
          <a:r>
            <a:rPr lang="en-US" sz="1600" kern="1200"/>
            <a:t> </a:t>
          </a:r>
          <a:r>
            <a:rPr lang="en-US" sz="1600" kern="1200" err="1"/>
            <a:t>datang</a:t>
          </a:r>
          <a:r>
            <a:rPr lang="en-US" sz="1600" kern="1200"/>
            <a:t> (di negara </a:t>
          </a:r>
          <a:r>
            <a:rPr lang="en-US" sz="1600" kern="1200" err="1"/>
            <a:t>maju</a:t>
          </a:r>
          <a:r>
            <a:rPr lang="en-US" sz="1600" kern="1200"/>
            <a:t> atau </a:t>
          </a:r>
          <a:r>
            <a:rPr lang="en-US" sz="1600" kern="1200" err="1"/>
            <a:t>berkembang</a:t>
          </a:r>
          <a:r>
            <a:rPr lang="en-US" sz="1600" kern="1200"/>
            <a:t>)</a:t>
          </a:r>
          <a:endParaRPr lang="en-US" sz="1600" b="1" kern="1200">
            <a:solidFill>
              <a:srgbClr val="FFFF00"/>
            </a:solidFill>
          </a:endParaRPr>
        </a:p>
      </dsp:txBody>
      <dsp:txXfrm>
        <a:off x="240408" y="3446505"/>
        <a:ext cx="8168274" cy="23702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FFC77E6-FEC4-4FB2-B51D-B0ECDBE26038}">
      <dsp:nvSpPr>
        <dsp:cNvPr id="0" name=""/>
        <dsp:cNvSpPr/>
      </dsp:nvSpPr>
      <dsp:spPr>
        <a:xfrm>
          <a:off x="4924" y="1775831"/>
          <a:ext cx="1368099" cy="1368099"/>
        </a:xfrm>
        <a:prstGeom prst="ellipse">
          <a:avLst/>
        </a:prstGeom>
        <a:solidFill>
          <a:srgbClr val="002060"/>
        </a:solidFill>
        <a:ln w="444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err="1"/>
            <a:t>Probabilitas</a:t>
          </a:r>
          <a:endParaRPr lang="en-US" sz="1400" kern="1200"/>
        </a:p>
      </dsp:txBody>
      <dsp:txXfrm>
        <a:off x="205277" y="1976184"/>
        <a:ext cx="967393" cy="967393"/>
      </dsp:txXfrm>
    </dsp:sp>
    <dsp:sp modelId="{5836691C-47F2-4547-80F6-B7EC8B666C1A}">
      <dsp:nvSpPr>
        <dsp:cNvPr id="0" name=""/>
        <dsp:cNvSpPr/>
      </dsp:nvSpPr>
      <dsp:spPr>
        <a:xfrm>
          <a:off x="1484113" y="2063132"/>
          <a:ext cx="793497" cy="793497"/>
        </a:xfrm>
        <a:prstGeom prst="mathPlus">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1589291" y="2366565"/>
        <a:ext cx="583141" cy="186631"/>
      </dsp:txXfrm>
    </dsp:sp>
    <dsp:sp modelId="{E4E530C9-F34C-4366-9AD6-AE4DE26BFA8D}">
      <dsp:nvSpPr>
        <dsp:cNvPr id="0" name=""/>
        <dsp:cNvSpPr/>
      </dsp:nvSpPr>
      <dsp:spPr>
        <a:xfrm>
          <a:off x="2388700" y="1775831"/>
          <a:ext cx="1368099" cy="1368099"/>
        </a:xfrm>
        <a:prstGeom prst="ellipse">
          <a:avLst/>
        </a:prstGeom>
        <a:solidFill>
          <a:srgbClr val="002060"/>
        </a:solidFill>
        <a:ln w="444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err="1"/>
            <a:t>Utilitas</a:t>
          </a:r>
          <a:endParaRPr lang="en-US" sz="1400" kern="1200"/>
        </a:p>
      </dsp:txBody>
      <dsp:txXfrm>
        <a:off x="2589053" y="1976184"/>
        <a:ext cx="967393" cy="967393"/>
      </dsp:txXfrm>
    </dsp:sp>
    <dsp:sp modelId="{08DF909E-FE87-465C-B531-30BD49E43453}">
      <dsp:nvSpPr>
        <dsp:cNvPr id="0" name=""/>
        <dsp:cNvSpPr/>
      </dsp:nvSpPr>
      <dsp:spPr>
        <a:xfrm>
          <a:off x="3867889" y="2063132"/>
          <a:ext cx="793497" cy="793497"/>
        </a:xfrm>
        <a:prstGeom prst="mathPlus">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3973067" y="2366565"/>
        <a:ext cx="583141" cy="186631"/>
      </dsp:txXfrm>
    </dsp:sp>
    <dsp:sp modelId="{C7E7C58C-41D1-4505-9B29-4E6A9812A075}">
      <dsp:nvSpPr>
        <dsp:cNvPr id="0" name=""/>
        <dsp:cNvSpPr/>
      </dsp:nvSpPr>
      <dsp:spPr>
        <a:xfrm>
          <a:off x="4772476" y="1775831"/>
          <a:ext cx="1368099" cy="1368099"/>
        </a:xfrm>
        <a:prstGeom prst="ellipse">
          <a:avLst/>
        </a:prstGeom>
        <a:solidFill>
          <a:srgbClr val="002060"/>
        </a:solidFill>
        <a:ln w="444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err="1"/>
            <a:t>Waktu</a:t>
          </a:r>
          <a:r>
            <a:rPr lang="en-US" sz="1400" kern="1200"/>
            <a:t> </a:t>
          </a:r>
          <a:r>
            <a:rPr lang="en-US" sz="1400" kern="1200" err="1"/>
            <a:t>Kejadian</a:t>
          </a:r>
          <a:endParaRPr lang="en-US" sz="1400" kern="1200"/>
        </a:p>
      </dsp:txBody>
      <dsp:txXfrm>
        <a:off x="4972829" y="1976184"/>
        <a:ext cx="967393" cy="967393"/>
      </dsp:txXfrm>
    </dsp:sp>
    <dsp:sp modelId="{7D503778-5CE5-4AF0-A1B3-39DEB49012F2}">
      <dsp:nvSpPr>
        <dsp:cNvPr id="0" name=""/>
        <dsp:cNvSpPr/>
      </dsp:nvSpPr>
      <dsp:spPr>
        <a:xfrm>
          <a:off x="6251666" y="2063132"/>
          <a:ext cx="793497" cy="793497"/>
        </a:xfrm>
        <a:prstGeom prst="mathEqual">
          <a:avLst/>
        </a:prstGeom>
        <a:solidFill>
          <a:schemeClr val="accent6">
            <a:tint val="60000"/>
            <a:hueOff val="0"/>
            <a:satOff val="0"/>
            <a:lumOff val="0"/>
            <a:alphaOff val="0"/>
          </a:schemeClr>
        </a:solidFill>
        <a:ln>
          <a:noFill/>
        </a:ln>
        <a:effectLst/>
      </dsp:spPr>
      <dsp:style>
        <a:lnRef idx="0">
          <a:scrgbClr r="0" g="0" b="0"/>
        </a:lnRef>
        <a:fillRef idx="1">
          <a:scrgbClr r="0" g="0" b="0"/>
        </a:fillRef>
        <a:effectRef idx="1">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US" sz="1200" kern="1200"/>
        </a:p>
      </dsp:txBody>
      <dsp:txXfrm>
        <a:off x="6356844" y="2226592"/>
        <a:ext cx="583141" cy="466577"/>
      </dsp:txXfrm>
    </dsp:sp>
    <dsp:sp modelId="{AFBEEFDE-66C2-4C2C-A1A5-D36494FE8F44}">
      <dsp:nvSpPr>
        <dsp:cNvPr id="0" name=""/>
        <dsp:cNvSpPr/>
      </dsp:nvSpPr>
      <dsp:spPr>
        <a:xfrm>
          <a:off x="7156253" y="1775831"/>
          <a:ext cx="1368099" cy="1368099"/>
        </a:xfrm>
        <a:prstGeom prst="ellipse">
          <a:avLst/>
        </a:prstGeom>
        <a:solidFill>
          <a:srgbClr val="002060"/>
        </a:solidFill>
        <a:ln w="444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US" sz="1400" kern="1200"/>
            <a:t>Making Public Health and Healthcare Decision</a:t>
          </a:r>
        </a:p>
      </dsp:txBody>
      <dsp:txXfrm>
        <a:off x="7356606" y="1976184"/>
        <a:ext cx="967393" cy="96739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876145-4484-4600-A9B5-6EA2721FA008}">
      <dsp:nvSpPr>
        <dsp:cNvPr id="0" name=""/>
        <dsp:cNvSpPr/>
      </dsp:nvSpPr>
      <dsp:spPr>
        <a:xfrm>
          <a:off x="0" y="286387"/>
          <a:ext cx="8376877" cy="1556100"/>
        </a:xfrm>
        <a:prstGeom prst="rect">
          <a:avLst/>
        </a:prstGeom>
        <a:solidFill>
          <a:schemeClr val="lt1">
            <a:alpha val="90000"/>
            <a:hueOff val="0"/>
            <a:satOff val="0"/>
            <a:lumOff val="0"/>
            <a:alphaOff val="0"/>
          </a:schemeClr>
        </a:solidFill>
        <a:ln w="26425" cap="flat" cmpd="sng" algn="ctr">
          <a:solidFill>
            <a:schemeClr val="bg1">
              <a:lumMod val="6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50139" tIns="395732" rIns="650139" bIns="135128" numCol="1" spcCol="1270" anchor="t" anchorCtr="0">
          <a:noAutofit/>
        </a:bodyPr>
        <a:lstStyle/>
        <a:p>
          <a:pPr marL="171450" lvl="1" indent="-171450" algn="l" defTabSz="844550">
            <a:lnSpc>
              <a:spcPct val="90000"/>
            </a:lnSpc>
            <a:spcBef>
              <a:spcPct val="0"/>
            </a:spcBef>
            <a:spcAft>
              <a:spcPct val="15000"/>
            </a:spcAft>
            <a:buChar char="•"/>
          </a:pPr>
          <a:r>
            <a:rPr lang="en-US" sz="1900" kern="1200" err="1"/>
            <a:t>Dokter</a:t>
          </a:r>
          <a:r>
            <a:rPr lang="en-US" sz="1900" kern="1200"/>
            <a:t> </a:t>
          </a:r>
          <a:r>
            <a:rPr lang="en-US" sz="1900" kern="1200" err="1"/>
            <a:t>memiliki</a:t>
          </a:r>
          <a:r>
            <a:rPr lang="en-US" sz="1900" kern="1200"/>
            <a:t> </a:t>
          </a:r>
          <a:r>
            <a:rPr lang="en-US" sz="1900" kern="1200" err="1"/>
            <a:t>semua</a:t>
          </a:r>
          <a:r>
            <a:rPr lang="en-US" sz="1900" kern="1200"/>
            <a:t> </a:t>
          </a:r>
          <a:r>
            <a:rPr lang="en-US" sz="1900" kern="1200" err="1"/>
            <a:t>informasi</a:t>
          </a:r>
          <a:r>
            <a:rPr lang="en-US" sz="1900" kern="1200"/>
            <a:t> </a:t>
          </a:r>
          <a:r>
            <a:rPr lang="en-US" sz="1900" kern="1200" err="1"/>
            <a:t>penting</a:t>
          </a:r>
          <a:r>
            <a:rPr lang="en-US" sz="1900" kern="1200"/>
            <a:t> </a:t>
          </a:r>
          <a:r>
            <a:rPr lang="en-US" sz="1900" kern="1200" err="1"/>
            <a:t>dan</a:t>
          </a:r>
          <a:r>
            <a:rPr lang="en-US" sz="1900" kern="1200"/>
            <a:t> </a:t>
          </a:r>
          <a:r>
            <a:rPr lang="en-US" sz="1900" kern="1200" err="1"/>
            <a:t>dapat</a:t>
          </a:r>
          <a:r>
            <a:rPr lang="en-US" sz="1900" kern="1200"/>
            <a:t> </a:t>
          </a:r>
          <a:r>
            <a:rPr lang="en-US" sz="1900" kern="1200" err="1"/>
            <a:t>membuat</a:t>
          </a:r>
          <a:r>
            <a:rPr lang="en-US" sz="1900" kern="1200"/>
            <a:t> </a:t>
          </a:r>
          <a:r>
            <a:rPr lang="en-US" sz="1900" kern="1200" err="1"/>
            <a:t>keputusan</a:t>
          </a:r>
          <a:r>
            <a:rPr lang="en-US" sz="1900" kern="1200"/>
            <a:t> yang </a:t>
          </a:r>
          <a:r>
            <a:rPr lang="en-US" sz="1900" kern="1200" err="1"/>
            <a:t>menjadi</a:t>
          </a:r>
          <a:r>
            <a:rPr lang="en-US" sz="1900" kern="1200"/>
            <a:t> </a:t>
          </a:r>
          <a:r>
            <a:rPr lang="en-US" sz="1900" b="1" kern="1200" err="1"/>
            <a:t>kepentingan</a:t>
          </a:r>
          <a:r>
            <a:rPr lang="en-US" sz="1900" b="1" kern="1200"/>
            <a:t> </a:t>
          </a:r>
          <a:r>
            <a:rPr lang="en-US" sz="1900" b="1" kern="1200" err="1"/>
            <a:t>terbaik</a:t>
          </a:r>
          <a:r>
            <a:rPr lang="en-US" sz="1900" b="1" kern="1200"/>
            <a:t> </a:t>
          </a:r>
          <a:r>
            <a:rPr lang="en-US" sz="1900" b="1" kern="1200" err="1"/>
            <a:t>bagi</a:t>
          </a:r>
          <a:r>
            <a:rPr lang="en-US" sz="1900" b="1" kern="1200"/>
            <a:t> </a:t>
          </a:r>
          <a:r>
            <a:rPr lang="en-US" sz="1900" b="1" kern="1200" err="1"/>
            <a:t>pasien</a:t>
          </a:r>
          <a:r>
            <a:rPr lang="en-US" sz="1900" kern="1200"/>
            <a:t>. </a:t>
          </a:r>
          <a:r>
            <a:rPr lang="en-US" sz="1900" kern="1200" err="1"/>
            <a:t>Pasien</a:t>
          </a:r>
          <a:r>
            <a:rPr lang="en-US" sz="1900" kern="1200"/>
            <a:t> </a:t>
          </a:r>
          <a:r>
            <a:rPr lang="en-US" sz="1900" kern="1200" err="1"/>
            <a:t>menerima</a:t>
          </a:r>
          <a:r>
            <a:rPr lang="en-US" sz="1900" kern="1200"/>
            <a:t> </a:t>
          </a:r>
          <a:r>
            <a:rPr lang="en-US" sz="1900" kern="1200" err="1"/>
            <a:t>rekomendasi</a:t>
          </a:r>
          <a:r>
            <a:rPr lang="en-US" sz="1900" kern="1200"/>
            <a:t> </a:t>
          </a:r>
          <a:r>
            <a:rPr lang="en-US" sz="1900" kern="1200" err="1"/>
            <a:t>tanpa</a:t>
          </a:r>
          <a:r>
            <a:rPr lang="en-US" sz="1900" kern="1200"/>
            <a:t> </a:t>
          </a:r>
          <a:r>
            <a:rPr lang="en-US" sz="1900" kern="1200" err="1"/>
            <a:t>mengerti</a:t>
          </a:r>
          <a:r>
            <a:rPr lang="en-US" sz="1900" kern="1200"/>
            <a:t> </a:t>
          </a:r>
          <a:r>
            <a:rPr lang="en-US" sz="1900" kern="1200" err="1"/>
            <a:t>alasan</a:t>
          </a:r>
          <a:r>
            <a:rPr lang="en-US" sz="1900" kern="1200"/>
            <a:t> </a:t>
          </a:r>
          <a:r>
            <a:rPr lang="en-US" sz="1900" kern="1200" err="1"/>
            <a:t>maupun</a:t>
          </a:r>
          <a:r>
            <a:rPr lang="en-US" sz="1900" kern="1200"/>
            <a:t> </a:t>
          </a:r>
          <a:r>
            <a:rPr lang="en-US" sz="1900" kern="1200" err="1"/>
            <a:t>persetujuan</a:t>
          </a:r>
          <a:r>
            <a:rPr lang="en-US" sz="1900" kern="1200"/>
            <a:t>.</a:t>
          </a:r>
        </a:p>
      </dsp:txBody>
      <dsp:txXfrm>
        <a:off x="0" y="286387"/>
        <a:ext cx="8376877" cy="1556100"/>
      </dsp:txXfrm>
    </dsp:sp>
    <dsp:sp modelId="{E52C5898-22EE-45ED-A304-E54BC3816592}">
      <dsp:nvSpPr>
        <dsp:cNvPr id="0" name=""/>
        <dsp:cNvSpPr/>
      </dsp:nvSpPr>
      <dsp:spPr>
        <a:xfrm>
          <a:off x="418843" y="5947"/>
          <a:ext cx="5863813" cy="560880"/>
        </a:xfrm>
        <a:prstGeom prst="roundRect">
          <a:avLst/>
        </a:prstGeom>
        <a:solidFill>
          <a:srgbClr val="002060"/>
        </a:solidFill>
        <a:ln w="444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21638" tIns="0" rIns="221638" bIns="0" numCol="1" spcCol="1270" anchor="ctr" anchorCtr="0">
          <a:noAutofit/>
        </a:bodyPr>
        <a:lstStyle/>
        <a:p>
          <a:pPr marL="0" lvl="0" indent="0" algn="l" defTabSz="844550">
            <a:lnSpc>
              <a:spcPct val="90000"/>
            </a:lnSpc>
            <a:spcBef>
              <a:spcPct val="0"/>
            </a:spcBef>
            <a:spcAft>
              <a:spcPct val="35000"/>
            </a:spcAft>
            <a:buNone/>
          </a:pPr>
          <a:r>
            <a:rPr lang="en-US" sz="1900" b="1" i="1" kern="1200"/>
            <a:t>Inform of Decision</a:t>
          </a:r>
        </a:p>
      </dsp:txBody>
      <dsp:txXfrm>
        <a:off x="446223" y="33327"/>
        <a:ext cx="5809053" cy="506120"/>
      </dsp:txXfrm>
    </dsp:sp>
    <dsp:sp modelId="{99855E4A-4997-4C00-8D19-B6D68570C6DF}">
      <dsp:nvSpPr>
        <dsp:cNvPr id="0" name=""/>
        <dsp:cNvSpPr/>
      </dsp:nvSpPr>
      <dsp:spPr>
        <a:xfrm>
          <a:off x="0" y="2225527"/>
          <a:ext cx="8376877" cy="1047375"/>
        </a:xfrm>
        <a:prstGeom prst="rect">
          <a:avLst/>
        </a:prstGeom>
        <a:solidFill>
          <a:schemeClr val="lt1">
            <a:alpha val="90000"/>
            <a:hueOff val="0"/>
            <a:satOff val="0"/>
            <a:lumOff val="0"/>
            <a:alphaOff val="0"/>
          </a:schemeClr>
        </a:solidFill>
        <a:ln w="26425" cap="flat" cmpd="sng" algn="ctr">
          <a:solidFill>
            <a:schemeClr val="bg1">
              <a:lumMod val="6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50139" tIns="395732" rIns="650139" bIns="135128" numCol="1" spcCol="1270" anchor="t" anchorCtr="0">
          <a:noAutofit/>
        </a:bodyPr>
        <a:lstStyle/>
        <a:p>
          <a:pPr marL="171450" lvl="1" indent="-171450" algn="l" defTabSz="844550">
            <a:lnSpc>
              <a:spcPct val="90000"/>
            </a:lnSpc>
            <a:spcBef>
              <a:spcPct val="0"/>
            </a:spcBef>
            <a:spcAft>
              <a:spcPct val="15000"/>
            </a:spcAft>
            <a:buChar char="•"/>
          </a:pPr>
          <a:r>
            <a:rPr lang="en-US" sz="1900" kern="1200" err="1"/>
            <a:t>Segala</a:t>
          </a:r>
          <a:r>
            <a:rPr lang="en-US" sz="1900" kern="1200"/>
            <a:t> </a:t>
          </a:r>
          <a:r>
            <a:rPr lang="en-US" sz="1900" kern="1200" err="1"/>
            <a:t>hal</a:t>
          </a:r>
          <a:r>
            <a:rPr lang="en-US" sz="1900" kern="1200"/>
            <a:t> tindakan medis (</a:t>
          </a:r>
          <a:r>
            <a:rPr lang="en-US" sz="1900" kern="1200" err="1"/>
            <a:t>Operasi</a:t>
          </a:r>
          <a:r>
            <a:rPr lang="en-US" sz="1900" kern="1200"/>
            <a:t>, </a:t>
          </a:r>
          <a:r>
            <a:rPr lang="en-US" sz="1900" kern="1200" err="1"/>
            <a:t>Radiasi</a:t>
          </a:r>
          <a:r>
            <a:rPr lang="en-US" sz="1900" kern="1200"/>
            <a:t>, </a:t>
          </a:r>
          <a:r>
            <a:rPr lang="en-US" sz="1900" kern="1200" err="1"/>
            <a:t>Kemoterapi</a:t>
          </a:r>
          <a:r>
            <a:rPr lang="en-US" sz="1900" kern="1200"/>
            <a:t>) </a:t>
          </a:r>
          <a:r>
            <a:rPr lang="en-US" sz="1900" b="1" kern="1200" err="1"/>
            <a:t>harus</a:t>
          </a:r>
          <a:r>
            <a:rPr lang="en-US" sz="1900" b="1" kern="1200"/>
            <a:t> </a:t>
          </a:r>
          <a:r>
            <a:rPr lang="en-US" sz="1900" b="1" kern="1200" err="1"/>
            <a:t>dengan</a:t>
          </a:r>
          <a:r>
            <a:rPr lang="en-US" sz="1900" b="1" kern="1200"/>
            <a:t> </a:t>
          </a:r>
          <a:r>
            <a:rPr lang="en-US" sz="1900" b="1" kern="1200" err="1"/>
            <a:t>persetujuan</a:t>
          </a:r>
          <a:r>
            <a:rPr lang="en-US" sz="1900" b="1" kern="1200"/>
            <a:t> </a:t>
          </a:r>
          <a:r>
            <a:rPr lang="en-US" sz="1900" b="1" kern="1200" err="1"/>
            <a:t>pasien</a:t>
          </a:r>
          <a:endParaRPr lang="en-US" sz="1900" b="1" kern="1200"/>
        </a:p>
      </dsp:txBody>
      <dsp:txXfrm>
        <a:off x="0" y="2225527"/>
        <a:ext cx="8376877" cy="1047375"/>
      </dsp:txXfrm>
    </dsp:sp>
    <dsp:sp modelId="{2498D7E6-A3AB-45FB-B937-3A8958FB68AF}">
      <dsp:nvSpPr>
        <dsp:cNvPr id="0" name=""/>
        <dsp:cNvSpPr/>
      </dsp:nvSpPr>
      <dsp:spPr>
        <a:xfrm>
          <a:off x="418843" y="1945087"/>
          <a:ext cx="5863813" cy="560880"/>
        </a:xfrm>
        <a:prstGeom prst="roundRect">
          <a:avLst/>
        </a:prstGeom>
        <a:solidFill>
          <a:srgbClr val="002060"/>
        </a:solidFill>
        <a:ln w="444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21638" tIns="0" rIns="221638" bIns="0" numCol="1" spcCol="1270" anchor="ctr" anchorCtr="0">
          <a:noAutofit/>
        </a:bodyPr>
        <a:lstStyle/>
        <a:p>
          <a:pPr marL="0" lvl="0" indent="0" algn="l" defTabSz="844550">
            <a:lnSpc>
              <a:spcPct val="90000"/>
            </a:lnSpc>
            <a:spcBef>
              <a:spcPct val="0"/>
            </a:spcBef>
            <a:spcAft>
              <a:spcPct val="35000"/>
            </a:spcAft>
            <a:buNone/>
          </a:pPr>
          <a:r>
            <a:rPr lang="en-US" sz="1900" b="1" i="1" kern="1200"/>
            <a:t>Informed Consent</a:t>
          </a:r>
        </a:p>
      </dsp:txBody>
      <dsp:txXfrm>
        <a:off x="446223" y="1972467"/>
        <a:ext cx="5809053" cy="506120"/>
      </dsp:txXfrm>
    </dsp:sp>
    <dsp:sp modelId="{7C8D413E-9981-4AF5-9891-6354FDABB110}">
      <dsp:nvSpPr>
        <dsp:cNvPr id="0" name=""/>
        <dsp:cNvSpPr/>
      </dsp:nvSpPr>
      <dsp:spPr>
        <a:xfrm>
          <a:off x="0" y="3655942"/>
          <a:ext cx="8376877" cy="1286775"/>
        </a:xfrm>
        <a:prstGeom prst="rect">
          <a:avLst/>
        </a:prstGeom>
        <a:solidFill>
          <a:schemeClr val="lt1">
            <a:alpha val="90000"/>
            <a:hueOff val="0"/>
            <a:satOff val="0"/>
            <a:lumOff val="0"/>
            <a:alphaOff val="0"/>
          </a:schemeClr>
        </a:solidFill>
        <a:ln w="26425" cap="flat" cmpd="sng" algn="ctr">
          <a:solidFill>
            <a:schemeClr val="bg1">
              <a:lumMod val="6500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50139" tIns="395732" rIns="650139" bIns="135128" numCol="1" spcCol="1270" anchor="t" anchorCtr="0">
          <a:noAutofit/>
        </a:bodyPr>
        <a:lstStyle/>
        <a:p>
          <a:pPr marL="171450" lvl="1" indent="-171450" algn="l" defTabSz="844550">
            <a:lnSpc>
              <a:spcPct val="90000"/>
            </a:lnSpc>
            <a:spcBef>
              <a:spcPct val="0"/>
            </a:spcBef>
            <a:spcAft>
              <a:spcPct val="15000"/>
            </a:spcAft>
            <a:buChar char="•"/>
          </a:pPr>
          <a:r>
            <a:rPr lang="en-US" sz="1900" kern="1200" err="1"/>
            <a:t>Dokter</a:t>
          </a:r>
          <a:r>
            <a:rPr lang="en-US" sz="1900" kern="1200"/>
            <a:t> </a:t>
          </a:r>
          <a:r>
            <a:rPr lang="en-US" sz="1900" kern="1200" err="1"/>
            <a:t>memberikan</a:t>
          </a:r>
          <a:r>
            <a:rPr lang="en-US" sz="1900" kern="1200"/>
            <a:t> </a:t>
          </a:r>
          <a:r>
            <a:rPr lang="en-US" sz="1900" kern="1200" err="1"/>
            <a:t>sumber</a:t>
          </a:r>
          <a:r>
            <a:rPr lang="en-US" sz="1900" kern="1200"/>
            <a:t> </a:t>
          </a:r>
          <a:r>
            <a:rPr lang="en-US" sz="1900" kern="1200" err="1"/>
            <a:t>informasi</a:t>
          </a:r>
          <a:r>
            <a:rPr lang="en-US" sz="1900" kern="1200"/>
            <a:t> </a:t>
          </a:r>
          <a:r>
            <a:rPr lang="en-US" sz="1900" kern="1200" err="1"/>
            <a:t>kepada</a:t>
          </a:r>
          <a:r>
            <a:rPr lang="en-US" sz="1900" kern="1200"/>
            <a:t> </a:t>
          </a:r>
          <a:r>
            <a:rPr lang="en-US" sz="1900" kern="1200" err="1"/>
            <a:t>pasien</a:t>
          </a:r>
          <a:r>
            <a:rPr lang="en-US" sz="1900" kern="1200"/>
            <a:t> </a:t>
          </a:r>
          <a:r>
            <a:rPr lang="en-US" sz="1900" kern="1200" err="1"/>
            <a:t>termasuk</a:t>
          </a:r>
          <a:r>
            <a:rPr lang="en-US" sz="1900" kern="1200"/>
            <a:t> </a:t>
          </a:r>
          <a:r>
            <a:rPr lang="en-US" sz="1900" kern="1200" err="1"/>
            <a:t>menyediakannya</a:t>
          </a:r>
          <a:r>
            <a:rPr lang="en-US" sz="1900" kern="1200"/>
            <a:t> </a:t>
          </a:r>
          <a:r>
            <a:rPr lang="en-US" sz="1900" kern="1200" err="1"/>
            <a:t>secara</a:t>
          </a:r>
          <a:r>
            <a:rPr lang="en-US" sz="1900" kern="1200"/>
            <a:t> </a:t>
          </a:r>
          <a:r>
            <a:rPr lang="en-US" sz="1900" kern="1200" err="1"/>
            <a:t>langsung</a:t>
          </a:r>
          <a:r>
            <a:rPr lang="en-US" sz="1900" kern="1200"/>
            <a:t> </a:t>
          </a:r>
          <a:r>
            <a:rPr lang="en-US" sz="1900" b="1" kern="1200"/>
            <a:t>(</a:t>
          </a:r>
          <a:r>
            <a:rPr lang="en-US" sz="1900" b="1" kern="1200" err="1"/>
            <a:t>Konsultasi</a:t>
          </a:r>
          <a:r>
            <a:rPr lang="en-US" sz="1900" b="1" kern="1200"/>
            <a:t>) </a:t>
          </a:r>
          <a:r>
            <a:rPr lang="en-US" sz="1900" b="1" kern="1200" err="1"/>
            <a:t>ataupun</a:t>
          </a:r>
          <a:r>
            <a:rPr lang="en-US" sz="1900" b="1" kern="1200"/>
            <a:t> </a:t>
          </a:r>
          <a:r>
            <a:rPr lang="en-US" sz="1900" b="1" kern="1200" err="1"/>
            <a:t>mereferensikan</a:t>
          </a:r>
          <a:r>
            <a:rPr lang="en-US" sz="1900" b="1" kern="1200"/>
            <a:t> </a:t>
          </a:r>
          <a:r>
            <a:rPr lang="en-US" sz="1900" kern="1200" err="1"/>
            <a:t>ke</a:t>
          </a:r>
          <a:r>
            <a:rPr lang="en-US" sz="1900" kern="1200"/>
            <a:t> </a:t>
          </a:r>
          <a:r>
            <a:rPr lang="en-US" sz="1900" kern="1200" err="1"/>
            <a:t>sumber</a:t>
          </a:r>
          <a:r>
            <a:rPr lang="en-US" sz="1900" kern="1200"/>
            <a:t> </a:t>
          </a:r>
          <a:r>
            <a:rPr lang="en-US" sz="1900" kern="1200" err="1"/>
            <a:t>informasi</a:t>
          </a:r>
          <a:r>
            <a:rPr lang="en-US" sz="1900" kern="1200"/>
            <a:t> lain </a:t>
          </a:r>
          <a:r>
            <a:rPr lang="en-US" sz="1900" kern="1200" err="1"/>
            <a:t>seperti</a:t>
          </a:r>
          <a:r>
            <a:rPr lang="en-US" sz="1900" kern="1200"/>
            <a:t> internet</a:t>
          </a:r>
        </a:p>
      </dsp:txBody>
      <dsp:txXfrm>
        <a:off x="0" y="3655942"/>
        <a:ext cx="8376877" cy="1286775"/>
      </dsp:txXfrm>
    </dsp:sp>
    <dsp:sp modelId="{8ECAD8DF-5F6A-4249-B0F9-4687F5984CF7}">
      <dsp:nvSpPr>
        <dsp:cNvPr id="0" name=""/>
        <dsp:cNvSpPr/>
      </dsp:nvSpPr>
      <dsp:spPr>
        <a:xfrm>
          <a:off x="418843" y="3375502"/>
          <a:ext cx="5863813" cy="560880"/>
        </a:xfrm>
        <a:prstGeom prst="roundRect">
          <a:avLst/>
        </a:prstGeom>
        <a:solidFill>
          <a:srgbClr val="002060"/>
        </a:solidFill>
        <a:ln w="444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221638" tIns="0" rIns="221638" bIns="0" numCol="1" spcCol="1270" anchor="ctr" anchorCtr="0">
          <a:noAutofit/>
        </a:bodyPr>
        <a:lstStyle/>
        <a:p>
          <a:pPr marL="0" lvl="0" indent="0" algn="l" defTabSz="844550">
            <a:lnSpc>
              <a:spcPct val="90000"/>
            </a:lnSpc>
            <a:spcBef>
              <a:spcPct val="0"/>
            </a:spcBef>
            <a:spcAft>
              <a:spcPct val="35000"/>
            </a:spcAft>
            <a:buNone/>
          </a:pPr>
          <a:r>
            <a:rPr lang="en-US" sz="1900" b="1" i="1" kern="1200"/>
            <a:t>Shared Decision Making</a:t>
          </a:r>
        </a:p>
      </dsp:txBody>
      <dsp:txXfrm>
        <a:off x="446223" y="3402882"/>
        <a:ext cx="5809053" cy="50612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D138C49-CCD2-4CD4-9176-76CFAFE2136F}" type="datetimeFigureOut">
              <a:rPr lang="en-US" smtClean="0"/>
              <a:t>9/20/2020</a:t>
            </a:fld>
            <a:endParaRPr lang="en-US"/>
          </a:p>
        </p:txBody>
      </p:sp>
      <p:sp>
        <p:nvSpPr>
          <p:cNvPr id="4" name="Slide Image Placeholder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14829C-7CB2-4E62-ACF7-D9505C084398}" type="slidenum">
              <a:rPr lang="en-US" smtClean="0"/>
              <a:t>‹#›</a:t>
            </a:fld>
            <a:endParaRPr lang="en-US"/>
          </a:p>
        </p:txBody>
      </p:sp>
    </p:spTree>
    <p:extLst>
      <p:ext uri="{BB962C8B-B14F-4D97-AF65-F5344CB8AC3E}">
        <p14:creationId xmlns:p14="http://schemas.microsoft.com/office/powerpoint/2010/main" val="34131667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Islamidia.com</a:t>
            </a:r>
            <a:endParaRPr lang="id-ID"/>
          </a:p>
        </p:txBody>
      </p:sp>
      <p:sp>
        <p:nvSpPr>
          <p:cNvPr id="4" name="Slide Number Placeholder 3"/>
          <p:cNvSpPr>
            <a:spLocks noGrp="1"/>
          </p:cNvSpPr>
          <p:nvPr>
            <p:ph type="sldNum" sz="quarter" idx="10"/>
          </p:nvPr>
        </p:nvSpPr>
        <p:spPr/>
        <p:txBody>
          <a:bodyPr/>
          <a:lstStyle/>
          <a:p>
            <a:fld id="{BE14829C-7CB2-4E62-ACF7-D9505C084398}" type="slidenum">
              <a:rPr lang="en-US" smtClean="0"/>
              <a:t>8</a:t>
            </a:fld>
            <a:endParaRPr lang="en-US"/>
          </a:p>
        </p:txBody>
      </p:sp>
    </p:spTree>
    <p:extLst>
      <p:ext uri="{BB962C8B-B14F-4D97-AF65-F5344CB8AC3E}">
        <p14:creationId xmlns:p14="http://schemas.microsoft.com/office/powerpoint/2010/main" val="3861931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dafdaf</a:t>
            </a:r>
            <a:endParaRPr lang="id-ID"/>
          </a:p>
        </p:txBody>
      </p:sp>
      <p:sp>
        <p:nvSpPr>
          <p:cNvPr id="4" name="Slide Number Placeholder 3"/>
          <p:cNvSpPr>
            <a:spLocks noGrp="1"/>
          </p:cNvSpPr>
          <p:nvPr>
            <p:ph type="sldNum" sz="quarter" idx="10"/>
          </p:nvPr>
        </p:nvSpPr>
        <p:spPr/>
        <p:txBody>
          <a:bodyPr/>
          <a:lstStyle/>
          <a:p>
            <a:fld id="{BE14829C-7CB2-4E62-ACF7-D9505C084398}" type="slidenum">
              <a:rPr lang="en-US" smtClean="0"/>
              <a:t>28</a:t>
            </a:fld>
            <a:endParaRPr lang="en-US"/>
          </a:p>
        </p:txBody>
      </p:sp>
    </p:spTree>
    <p:extLst>
      <p:ext uri="{BB962C8B-B14F-4D97-AF65-F5344CB8AC3E}">
        <p14:creationId xmlns:p14="http://schemas.microsoft.com/office/powerpoint/2010/main" val="7511227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0"/>
            <a:ext cx="7848600" cy="1606021"/>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2921000"/>
            <a:ext cx="6400800" cy="14605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5FC3706-7C53-4CA9-98A8-045E2CD25D7F}" type="datetimeFigureOut">
              <a:rPr lang="en-US" smtClean="0"/>
              <a:t>9/20/2020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60D4AB-9592-411F-B900-DEF763E3DDCB}" type="slidenum">
              <a:rPr lang="en-US" smtClean="0"/>
              <a:t>‹#›</a:t>
            </a:fld>
            <a:endParaRPr lang="en-US"/>
          </a:p>
        </p:txBody>
      </p:sp>
      <p:cxnSp>
        <p:nvCxnSpPr>
          <p:cNvPr id="8" name="Straight Connector 7"/>
          <p:cNvCxnSpPr/>
          <p:nvPr/>
        </p:nvCxnSpPr>
        <p:spPr>
          <a:xfrm>
            <a:off x="685800" y="2832100"/>
            <a:ext cx="7848600" cy="1323"/>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FC3706-7C53-4CA9-98A8-045E2CD25D7F}" type="datetimeFigureOut">
              <a:rPr lang="en-US" smtClean="0"/>
              <a:t>9/20/2020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60D4AB-9592-411F-B900-DEF763E3DDC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08000"/>
            <a:ext cx="2057400" cy="48895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508000"/>
            <a:ext cx="6019800" cy="48895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5FC3706-7C53-4CA9-98A8-045E2CD25D7F}" type="datetimeFigureOut">
              <a:rPr lang="en-US" smtClean="0"/>
              <a:t>9/20/2020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60D4AB-9592-411F-B900-DEF763E3DDC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ackground 1">
  <p:cSld name="Background 1">
    <p:spTree>
      <p:nvGrpSpPr>
        <p:cNvPr id="1" name="Shape 797"/>
        <p:cNvGrpSpPr/>
        <p:nvPr/>
      </p:nvGrpSpPr>
      <p:grpSpPr>
        <a:xfrm>
          <a:off x="0" y="0"/>
          <a:ext cx="0" cy="0"/>
          <a:chOff x="0" y="0"/>
          <a:chExt cx="0" cy="0"/>
        </a:xfrm>
      </p:grpSpPr>
    </p:spTree>
    <p:extLst>
      <p:ext uri="{BB962C8B-B14F-4D97-AF65-F5344CB8AC3E}">
        <p14:creationId xmlns:p14="http://schemas.microsoft.com/office/powerpoint/2010/main" val="3651464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ackground 2">
  <p:cSld name="Background 2">
    <p:spTree>
      <p:nvGrpSpPr>
        <p:cNvPr id="1" name="Shape 878"/>
        <p:cNvGrpSpPr/>
        <p:nvPr/>
      </p:nvGrpSpPr>
      <p:grpSpPr>
        <a:xfrm>
          <a:off x="0" y="0"/>
          <a:ext cx="0" cy="0"/>
          <a:chOff x="0" y="0"/>
          <a:chExt cx="0" cy="0"/>
        </a:xfrm>
      </p:grpSpPr>
    </p:spTree>
    <p:extLst>
      <p:ext uri="{BB962C8B-B14F-4D97-AF65-F5344CB8AC3E}">
        <p14:creationId xmlns:p14="http://schemas.microsoft.com/office/powerpoint/2010/main" val="20456959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389"/>
        <p:cNvGrpSpPr/>
        <p:nvPr/>
      </p:nvGrpSpPr>
      <p:grpSpPr>
        <a:xfrm>
          <a:off x="0" y="0"/>
          <a:ext cx="0" cy="0"/>
          <a:chOff x="0" y="0"/>
          <a:chExt cx="0" cy="0"/>
        </a:xfrm>
      </p:grpSpPr>
      <p:sp>
        <p:nvSpPr>
          <p:cNvPr id="390" name="Google Shape;390;p14"/>
          <p:cNvSpPr txBox="1">
            <a:spLocks noGrp="1"/>
          </p:cNvSpPr>
          <p:nvPr>
            <p:ph type="title" hasCustomPrompt="1"/>
          </p:nvPr>
        </p:nvSpPr>
        <p:spPr>
          <a:xfrm>
            <a:off x="1868075" y="637290"/>
            <a:ext cx="2084100" cy="1035333"/>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1"/>
              </a:buClr>
              <a:buSzPts val="6000"/>
              <a:buNone/>
              <a:defRPr sz="6000">
                <a:solidFill>
                  <a:schemeClr val="accen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391" name="Google Shape;391;p14"/>
          <p:cNvSpPr txBox="1">
            <a:spLocks noGrp="1"/>
          </p:cNvSpPr>
          <p:nvPr>
            <p:ph type="title" idx="2"/>
          </p:nvPr>
        </p:nvSpPr>
        <p:spPr>
          <a:xfrm rot="-5400000">
            <a:off x="4641275" y="670023"/>
            <a:ext cx="7844000" cy="447900"/>
          </a:xfrm>
          <a:prstGeom prst="rect">
            <a:avLst/>
          </a:prstGeom>
        </p:spPr>
        <p:txBody>
          <a:bodyPr spcFirstLastPara="1" wrap="square" lIns="91425" tIns="91425" rIns="91425" bIns="91425" anchor="t" anchorCtr="0">
            <a:noAutofit/>
          </a:bodyPr>
          <a:lstStyle>
            <a:lvl1pPr lvl="0" rtl="0">
              <a:spcBef>
                <a:spcPts val="0"/>
              </a:spcBef>
              <a:spcAft>
                <a:spcPts val="0"/>
              </a:spcAft>
              <a:buSzPts val="1600"/>
              <a:buNone/>
              <a:defRPr sz="1600"/>
            </a:lvl1pPr>
            <a:lvl2pPr lvl="1" rtl="0">
              <a:spcBef>
                <a:spcPts val="0"/>
              </a:spcBef>
              <a:spcAft>
                <a:spcPts val="0"/>
              </a:spcAft>
              <a:buSzPts val="1600"/>
              <a:buNone/>
              <a:defRPr sz="1600"/>
            </a:lvl2pPr>
            <a:lvl3pPr lvl="2" rtl="0">
              <a:spcBef>
                <a:spcPts val="0"/>
              </a:spcBef>
              <a:spcAft>
                <a:spcPts val="0"/>
              </a:spcAft>
              <a:buSzPts val="1600"/>
              <a:buNone/>
              <a:defRPr sz="1600"/>
            </a:lvl3pPr>
            <a:lvl4pPr lvl="3" rtl="0">
              <a:spcBef>
                <a:spcPts val="0"/>
              </a:spcBef>
              <a:spcAft>
                <a:spcPts val="0"/>
              </a:spcAft>
              <a:buSzPts val="1600"/>
              <a:buNone/>
              <a:defRPr sz="1600"/>
            </a:lvl4pPr>
            <a:lvl5pPr lvl="4" rtl="0">
              <a:spcBef>
                <a:spcPts val="0"/>
              </a:spcBef>
              <a:spcAft>
                <a:spcPts val="0"/>
              </a:spcAft>
              <a:buSzPts val="1600"/>
              <a:buNone/>
              <a:defRPr sz="1600"/>
            </a:lvl5pPr>
            <a:lvl6pPr lvl="5" rtl="0">
              <a:spcBef>
                <a:spcPts val="0"/>
              </a:spcBef>
              <a:spcAft>
                <a:spcPts val="0"/>
              </a:spcAft>
              <a:buSzPts val="1600"/>
              <a:buNone/>
              <a:defRPr sz="1600"/>
            </a:lvl6pPr>
            <a:lvl7pPr lvl="6" rtl="0">
              <a:spcBef>
                <a:spcPts val="0"/>
              </a:spcBef>
              <a:spcAft>
                <a:spcPts val="0"/>
              </a:spcAft>
              <a:buSzPts val="1600"/>
              <a:buNone/>
              <a:defRPr sz="1600"/>
            </a:lvl7pPr>
            <a:lvl8pPr lvl="7" rtl="0">
              <a:spcBef>
                <a:spcPts val="0"/>
              </a:spcBef>
              <a:spcAft>
                <a:spcPts val="0"/>
              </a:spcAft>
              <a:buSzPts val="1600"/>
              <a:buNone/>
              <a:defRPr sz="1600"/>
            </a:lvl8pPr>
            <a:lvl9pPr lvl="8" rtl="0">
              <a:spcBef>
                <a:spcPts val="0"/>
              </a:spcBef>
              <a:spcAft>
                <a:spcPts val="0"/>
              </a:spcAft>
              <a:buSzPts val="1800"/>
              <a:buNone/>
              <a:defRPr sz="1800"/>
            </a:lvl9pPr>
          </a:lstStyle>
          <a:p>
            <a:endParaRPr/>
          </a:p>
        </p:txBody>
      </p:sp>
      <p:sp>
        <p:nvSpPr>
          <p:cNvPr id="403" name="Google Shape;403;p14"/>
          <p:cNvSpPr txBox="1">
            <a:spLocks noGrp="1"/>
          </p:cNvSpPr>
          <p:nvPr>
            <p:ph type="title" idx="3"/>
          </p:nvPr>
        </p:nvSpPr>
        <p:spPr>
          <a:xfrm>
            <a:off x="1895525" y="1250520"/>
            <a:ext cx="2029200" cy="916333"/>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404" name="Google Shape;404;p14"/>
          <p:cNvSpPr txBox="1">
            <a:spLocks noGrp="1"/>
          </p:cNvSpPr>
          <p:nvPr>
            <p:ph type="subTitle" idx="1"/>
          </p:nvPr>
        </p:nvSpPr>
        <p:spPr>
          <a:xfrm>
            <a:off x="1895525" y="2048151"/>
            <a:ext cx="2029200" cy="743667"/>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405" name="Google Shape;405;p14"/>
          <p:cNvSpPr txBox="1">
            <a:spLocks noGrp="1"/>
          </p:cNvSpPr>
          <p:nvPr>
            <p:ph type="title" idx="4" hasCustomPrompt="1"/>
          </p:nvPr>
        </p:nvSpPr>
        <p:spPr>
          <a:xfrm>
            <a:off x="4387326" y="637290"/>
            <a:ext cx="2084100" cy="1035333"/>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1"/>
              </a:buClr>
              <a:buSzPts val="6000"/>
              <a:buNone/>
              <a:defRPr sz="6000">
                <a:solidFill>
                  <a:schemeClr val="accen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406" name="Google Shape;406;p14"/>
          <p:cNvSpPr txBox="1">
            <a:spLocks noGrp="1"/>
          </p:cNvSpPr>
          <p:nvPr>
            <p:ph type="title" idx="5"/>
          </p:nvPr>
        </p:nvSpPr>
        <p:spPr>
          <a:xfrm>
            <a:off x="4414775" y="1250520"/>
            <a:ext cx="2029200" cy="916333"/>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407" name="Google Shape;407;p14"/>
          <p:cNvSpPr txBox="1">
            <a:spLocks noGrp="1"/>
          </p:cNvSpPr>
          <p:nvPr>
            <p:ph type="subTitle" idx="6"/>
          </p:nvPr>
        </p:nvSpPr>
        <p:spPr>
          <a:xfrm>
            <a:off x="4414775" y="2048151"/>
            <a:ext cx="2029200" cy="743667"/>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408" name="Google Shape;408;p14"/>
          <p:cNvSpPr txBox="1">
            <a:spLocks noGrp="1"/>
          </p:cNvSpPr>
          <p:nvPr>
            <p:ph type="title" idx="7" hasCustomPrompt="1"/>
          </p:nvPr>
        </p:nvSpPr>
        <p:spPr>
          <a:xfrm>
            <a:off x="1868075" y="3097352"/>
            <a:ext cx="2084100" cy="1035333"/>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1"/>
              </a:buClr>
              <a:buSzPts val="6000"/>
              <a:buNone/>
              <a:defRPr sz="6000">
                <a:solidFill>
                  <a:schemeClr val="accen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409" name="Google Shape;409;p14"/>
          <p:cNvSpPr txBox="1">
            <a:spLocks noGrp="1"/>
          </p:cNvSpPr>
          <p:nvPr>
            <p:ph type="title" idx="8"/>
          </p:nvPr>
        </p:nvSpPr>
        <p:spPr>
          <a:xfrm>
            <a:off x="1895525" y="3710581"/>
            <a:ext cx="2029200" cy="916333"/>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410" name="Google Shape;410;p14"/>
          <p:cNvSpPr txBox="1">
            <a:spLocks noGrp="1"/>
          </p:cNvSpPr>
          <p:nvPr>
            <p:ph type="subTitle" idx="9"/>
          </p:nvPr>
        </p:nvSpPr>
        <p:spPr>
          <a:xfrm>
            <a:off x="1895525" y="4508213"/>
            <a:ext cx="2029200" cy="743667"/>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411" name="Google Shape;411;p14"/>
          <p:cNvSpPr txBox="1">
            <a:spLocks noGrp="1"/>
          </p:cNvSpPr>
          <p:nvPr>
            <p:ph type="title" idx="13" hasCustomPrompt="1"/>
          </p:nvPr>
        </p:nvSpPr>
        <p:spPr>
          <a:xfrm>
            <a:off x="4387326" y="3103227"/>
            <a:ext cx="2084100" cy="1035333"/>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accent1"/>
              </a:buClr>
              <a:buSzPts val="6000"/>
              <a:buNone/>
              <a:defRPr sz="6000">
                <a:solidFill>
                  <a:schemeClr val="accent1"/>
                </a:solidFill>
              </a:defRPr>
            </a:lvl1pPr>
            <a:lvl2pPr lvl="1" algn="ctr" rtl="0">
              <a:spcBef>
                <a:spcPts val="0"/>
              </a:spcBef>
              <a:spcAft>
                <a:spcPts val="0"/>
              </a:spcAft>
              <a:buSzPts val="6000"/>
              <a:buNone/>
              <a:defRPr sz="6000"/>
            </a:lvl2pPr>
            <a:lvl3pPr lvl="2" algn="ctr" rtl="0">
              <a:spcBef>
                <a:spcPts val="0"/>
              </a:spcBef>
              <a:spcAft>
                <a:spcPts val="0"/>
              </a:spcAft>
              <a:buSzPts val="6000"/>
              <a:buNone/>
              <a:defRPr sz="6000"/>
            </a:lvl3pPr>
            <a:lvl4pPr lvl="3" algn="ctr" rtl="0">
              <a:spcBef>
                <a:spcPts val="0"/>
              </a:spcBef>
              <a:spcAft>
                <a:spcPts val="0"/>
              </a:spcAft>
              <a:buSzPts val="6000"/>
              <a:buNone/>
              <a:defRPr sz="6000"/>
            </a:lvl4pPr>
            <a:lvl5pPr lvl="4" algn="ctr" rtl="0">
              <a:spcBef>
                <a:spcPts val="0"/>
              </a:spcBef>
              <a:spcAft>
                <a:spcPts val="0"/>
              </a:spcAft>
              <a:buSzPts val="6000"/>
              <a:buNone/>
              <a:defRPr sz="6000"/>
            </a:lvl5pPr>
            <a:lvl6pPr lvl="5" algn="ctr" rtl="0">
              <a:spcBef>
                <a:spcPts val="0"/>
              </a:spcBef>
              <a:spcAft>
                <a:spcPts val="0"/>
              </a:spcAft>
              <a:buSzPts val="6000"/>
              <a:buNone/>
              <a:defRPr sz="6000"/>
            </a:lvl6pPr>
            <a:lvl7pPr lvl="6" algn="ctr" rtl="0">
              <a:spcBef>
                <a:spcPts val="0"/>
              </a:spcBef>
              <a:spcAft>
                <a:spcPts val="0"/>
              </a:spcAft>
              <a:buSzPts val="6000"/>
              <a:buNone/>
              <a:defRPr sz="6000"/>
            </a:lvl7pPr>
            <a:lvl8pPr lvl="7" algn="ctr" rtl="0">
              <a:spcBef>
                <a:spcPts val="0"/>
              </a:spcBef>
              <a:spcAft>
                <a:spcPts val="0"/>
              </a:spcAft>
              <a:buSzPts val="6000"/>
              <a:buNone/>
              <a:defRPr sz="6000"/>
            </a:lvl8pPr>
            <a:lvl9pPr lvl="8" algn="ctr" rtl="0">
              <a:spcBef>
                <a:spcPts val="0"/>
              </a:spcBef>
              <a:spcAft>
                <a:spcPts val="0"/>
              </a:spcAft>
              <a:buSzPts val="6000"/>
              <a:buNone/>
              <a:defRPr sz="6000"/>
            </a:lvl9pPr>
          </a:lstStyle>
          <a:p>
            <a:r>
              <a:t>xx%</a:t>
            </a:r>
          </a:p>
        </p:txBody>
      </p:sp>
      <p:sp>
        <p:nvSpPr>
          <p:cNvPr id="412" name="Google Shape;412;p14"/>
          <p:cNvSpPr txBox="1">
            <a:spLocks noGrp="1"/>
          </p:cNvSpPr>
          <p:nvPr>
            <p:ph type="title" idx="14"/>
          </p:nvPr>
        </p:nvSpPr>
        <p:spPr>
          <a:xfrm>
            <a:off x="4414775" y="3710581"/>
            <a:ext cx="2029200" cy="916333"/>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400"/>
              <a:buNone/>
              <a:defRPr sz="1400"/>
            </a:lvl1pPr>
            <a:lvl2pPr lvl="1" algn="ctr" rtl="0">
              <a:spcBef>
                <a:spcPts val="0"/>
              </a:spcBef>
              <a:spcAft>
                <a:spcPts val="0"/>
              </a:spcAft>
              <a:buSzPts val="1400"/>
              <a:buNone/>
              <a:defRPr sz="1400"/>
            </a:lvl2pPr>
            <a:lvl3pPr lvl="2" algn="ctr" rtl="0">
              <a:spcBef>
                <a:spcPts val="0"/>
              </a:spcBef>
              <a:spcAft>
                <a:spcPts val="0"/>
              </a:spcAft>
              <a:buSzPts val="1400"/>
              <a:buNone/>
              <a:defRPr sz="1400"/>
            </a:lvl3pPr>
            <a:lvl4pPr lvl="3" algn="ctr" rtl="0">
              <a:spcBef>
                <a:spcPts val="0"/>
              </a:spcBef>
              <a:spcAft>
                <a:spcPts val="0"/>
              </a:spcAft>
              <a:buSzPts val="1400"/>
              <a:buNone/>
              <a:defRPr sz="1400"/>
            </a:lvl4pPr>
            <a:lvl5pPr lvl="4" algn="ctr" rtl="0">
              <a:spcBef>
                <a:spcPts val="0"/>
              </a:spcBef>
              <a:spcAft>
                <a:spcPts val="0"/>
              </a:spcAft>
              <a:buSzPts val="1400"/>
              <a:buNone/>
              <a:defRPr sz="1400"/>
            </a:lvl5pPr>
            <a:lvl6pPr lvl="5" algn="ctr" rtl="0">
              <a:spcBef>
                <a:spcPts val="0"/>
              </a:spcBef>
              <a:spcAft>
                <a:spcPts val="0"/>
              </a:spcAft>
              <a:buSzPts val="1400"/>
              <a:buNone/>
              <a:defRPr sz="1400"/>
            </a:lvl6pPr>
            <a:lvl7pPr lvl="6" algn="ctr" rtl="0">
              <a:spcBef>
                <a:spcPts val="0"/>
              </a:spcBef>
              <a:spcAft>
                <a:spcPts val="0"/>
              </a:spcAft>
              <a:buSzPts val="1400"/>
              <a:buNone/>
              <a:defRPr sz="1400"/>
            </a:lvl7pPr>
            <a:lvl8pPr lvl="7" algn="ctr" rtl="0">
              <a:spcBef>
                <a:spcPts val="0"/>
              </a:spcBef>
              <a:spcAft>
                <a:spcPts val="0"/>
              </a:spcAft>
              <a:buSzPts val="1400"/>
              <a:buNone/>
              <a:defRPr sz="1400"/>
            </a:lvl8pPr>
            <a:lvl9pPr lvl="8" algn="ctr" rtl="0">
              <a:spcBef>
                <a:spcPts val="0"/>
              </a:spcBef>
              <a:spcAft>
                <a:spcPts val="0"/>
              </a:spcAft>
              <a:buSzPts val="1400"/>
              <a:buNone/>
              <a:defRPr sz="1400"/>
            </a:lvl9pPr>
          </a:lstStyle>
          <a:p>
            <a:endParaRPr/>
          </a:p>
        </p:txBody>
      </p:sp>
      <p:sp>
        <p:nvSpPr>
          <p:cNvPr id="413" name="Google Shape;413;p14"/>
          <p:cNvSpPr txBox="1">
            <a:spLocks noGrp="1"/>
          </p:cNvSpPr>
          <p:nvPr>
            <p:ph type="subTitle" idx="15"/>
          </p:nvPr>
        </p:nvSpPr>
        <p:spPr>
          <a:xfrm>
            <a:off x="4414775" y="4508213"/>
            <a:ext cx="2029200" cy="743667"/>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200"/>
              <a:buNone/>
              <a:defRPr sz="1200"/>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Tree>
    <p:extLst>
      <p:ext uri="{BB962C8B-B14F-4D97-AF65-F5344CB8AC3E}">
        <p14:creationId xmlns:p14="http://schemas.microsoft.com/office/powerpoint/2010/main" val="2233456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5FC3706-7C53-4CA9-98A8-045E2CD25D7F}" type="datetimeFigureOut">
              <a:rPr lang="en-US" smtClean="0"/>
              <a:t>9/20/2020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60D4AB-9592-411F-B900-DEF763E3DDC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68500"/>
            <a:ext cx="7772400" cy="1833563"/>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3855720"/>
            <a:ext cx="7772400" cy="1250156"/>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5FC3706-7C53-4CA9-98A8-045E2CD25D7F}" type="datetimeFigureOut">
              <a:rPr lang="en-US" smtClean="0"/>
              <a:t>9/20/2020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60D4AB-9592-411F-B900-DEF763E3DDCB}" type="slidenum">
              <a:rPr lang="en-US" smtClean="0"/>
              <a:t>‹#›</a:t>
            </a:fld>
            <a:endParaRPr lang="en-US"/>
          </a:p>
        </p:txBody>
      </p:sp>
      <p:cxnSp>
        <p:nvCxnSpPr>
          <p:cNvPr id="7" name="Straight Connector 6"/>
          <p:cNvCxnSpPr/>
          <p:nvPr/>
        </p:nvCxnSpPr>
        <p:spPr>
          <a:xfrm>
            <a:off x="731520" y="3832860"/>
            <a:ext cx="7848600" cy="1323"/>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394460"/>
            <a:ext cx="4038600" cy="393192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394460"/>
            <a:ext cx="4038600" cy="393192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5FC3706-7C53-4CA9-98A8-045E2CD25D7F}" type="datetimeFigureOut">
              <a:rPr lang="en-US" smtClean="0"/>
              <a:t>9/20/2020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60D4AB-9592-411F-B900-DEF763E3DDC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397000"/>
            <a:ext cx="3931920" cy="533135"/>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032000"/>
            <a:ext cx="3931920"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397000"/>
            <a:ext cx="3931920" cy="533135"/>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032000"/>
            <a:ext cx="3931920"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5FC3706-7C53-4CA9-98A8-045E2CD25D7F}" type="datetimeFigureOut">
              <a:rPr lang="en-US" smtClean="0"/>
              <a:t>9/20/2020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60D4AB-9592-411F-B900-DEF763E3DDCB}" type="slidenum">
              <a:rPr lang="en-US" smtClean="0"/>
              <a:t>‹#›</a:t>
            </a:fld>
            <a:endParaRPr lang="en-US"/>
          </a:p>
        </p:txBody>
      </p:sp>
      <p:cxnSp>
        <p:nvCxnSpPr>
          <p:cNvPr id="11" name="Straight Connector 10"/>
          <p:cNvCxnSpPr/>
          <p:nvPr/>
        </p:nvCxnSpPr>
        <p:spPr>
          <a:xfrm rot="5400000">
            <a:off x="2610247" y="3371453"/>
            <a:ext cx="392430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5FC3706-7C53-4CA9-98A8-045E2CD25D7F}" type="datetimeFigureOut">
              <a:rPr lang="en-US" smtClean="0"/>
              <a:t>9/20/2020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560D4AB-9592-411F-B900-DEF763E3DDC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FC3706-7C53-4CA9-98A8-045E2CD25D7F}" type="datetimeFigureOut">
              <a:rPr lang="en-US" smtClean="0"/>
              <a:t>9/20/2020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560D4AB-9592-411F-B900-DEF763E3DDC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660067"/>
            <a:ext cx="2139696" cy="1051560"/>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660067"/>
            <a:ext cx="5715000" cy="46482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1775460"/>
            <a:ext cx="2139696" cy="353634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5FC3706-7C53-4CA9-98A8-045E2CD25D7F}" type="datetimeFigureOut">
              <a:rPr lang="en-US" smtClean="0"/>
              <a:t>9/20/2020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60D4AB-9592-411F-B900-DEF763E3DDCB}" type="slidenum">
              <a:rPr lang="en-US" smtClean="0"/>
              <a:t>‹#›</a:t>
            </a:fld>
            <a:endParaRPr lang="en-US"/>
          </a:p>
        </p:txBody>
      </p:sp>
      <p:cxnSp>
        <p:nvCxnSpPr>
          <p:cNvPr id="9" name="Straight Connector 8"/>
          <p:cNvCxnSpPr/>
          <p:nvPr/>
        </p:nvCxnSpPr>
        <p:spPr>
          <a:xfrm rot="5400000">
            <a:off x="451704" y="2983373"/>
            <a:ext cx="46482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660400"/>
            <a:ext cx="2142680" cy="105410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698501"/>
            <a:ext cx="5904390" cy="4583713"/>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p>
        </p:txBody>
      </p:sp>
      <p:sp>
        <p:nvSpPr>
          <p:cNvPr id="4" name="Text Placeholder 3"/>
          <p:cNvSpPr>
            <a:spLocks noGrp="1"/>
          </p:cNvSpPr>
          <p:nvPr>
            <p:ph type="body" sz="half" idx="2"/>
          </p:nvPr>
        </p:nvSpPr>
        <p:spPr>
          <a:xfrm>
            <a:off x="457200" y="1778000"/>
            <a:ext cx="2139696" cy="35356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5FC3706-7C53-4CA9-98A8-045E2CD25D7F}" type="datetimeFigureOut">
              <a:rPr lang="en-US" smtClean="0"/>
              <a:t>9/20/2020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60D4AB-9592-411F-B900-DEF763E3DDCB}" type="slidenum">
              <a:rPr lang="en-US" smtClean="0"/>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183988"/>
            <a:ext cx="9144000" cy="1905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444500"/>
            <a:ext cx="8229600" cy="8255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333500"/>
            <a:ext cx="8229600" cy="40640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04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5240"/>
            <a:ext cx="2895600" cy="274320"/>
          </a:xfrm>
          <a:prstGeom prst="rect">
            <a:avLst/>
          </a:prstGeom>
        </p:spPr>
        <p:txBody>
          <a:bodyPr vert="horz" lIns="91440" tIns="45720" rIns="91440" bIns="45720" rtlCol="0" anchor="ctr"/>
          <a:lstStyle>
            <a:lvl1pPr algn="l">
              <a:defRPr sz="1200">
                <a:solidFill>
                  <a:srgbClr val="FFFFFF"/>
                </a:solidFill>
              </a:defRPr>
            </a:lvl1pPr>
          </a:lstStyle>
          <a:p>
            <a:fld id="{75FC3706-7C53-4CA9-98A8-045E2CD25D7F}" type="datetimeFigureOut">
              <a:rPr lang="en-US" smtClean="0"/>
              <a:t>9/20/2020</a:t>
            </a:fld>
            <a:endParaRPr lang="en-US"/>
          </a:p>
        </p:txBody>
      </p:sp>
      <p:sp>
        <p:nvSpPr>
          <p:cNvPr id="5" name="Footer Placeholder 4"/>
          <p:cNvSpPr>
            <a:spLocks noGrp="1"/>
          </p:cNvSpPr>
          <p:nvPr>
            <p:ph type="ftr" sz="quarter" idx="3"/>
          </p:nvPr>
        </p:nvSpPr>
        <p:spPr>
          <a:xfrm>
            <a:off x="3429000" y="15240"/>
            <a:ext cx="4114800" cy="274320"/>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5240"/>
            <a:ext cx="1066800" cy="274320"/>
          </a:xfrm>
          <a:prstGeom prst="rect">
            <a:avLst/>
          </a:prstGeom>
        </p:spPr>
        <p:txBody>
          <a:bodyPr vert="horz" lIns="91440" tIns="45720" rIns="91440" bIns="45720" rtlCol="0" anchor="ctr"/>
          <a:lstStyle>
            <a:lvl1pPr algn="l">
              <a:defRPr sz="1400" b="1">
                <a:solidFill>
                  <a:srgbClr val="FFFFFF"/>
                </a:solidFill>
              </a:defRPr>
            </a:lvl1pPr>
          </a:lstStyle>
          <a:p>
            <a:fld id="{F560D4AB-9592-411F-B900-DEF763E3DDCB}" type="slidenum">
              <a:rPr lang="en-US" smtClean="0"/>
              <a:t>‹#›</a:t>
            </a:fld>
            <a:endParaRPr lang="en-US"/>
          </a:p>
        </p:txBody>
      </p:sp>
      <p:sp>
        <p:nvSpPr>
          <p:cNvPr id="9" name="Chevron 16">
            <a:extLst/>
          </p:cNvPr>
          <p:cNvSpPr/>
          <p:nvPr userDrawn="1"/>
        </p:nvSpPr>
        <p:spPr>
          <a:xfrm>
            <a:off x="3111268" y="5334279"/>
            <a:ext cx="5499332"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Data Kesehatan Masyarakat &amp; Komunikasi</a:t>
            </a: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5" r:id="rId12"/>
    <p:sldLayoutId id="2147483686" r:id="rId13"/>
    <p:sldLayoutId id="2147483690" r:id="rId1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3" Type="http://schemas.openxmlformats.org/officeDocument/2006/relationships/hyperlink" Target="https://www.bps.go.id/indicator/30/1373/1/angka-kematian-balita-per-1000-kelahiran-hidup-menurut-provinsi.html" TargetMode="External"/><Relationship Id="rId7" Type="http://schemas.openxmlformats.org/officeDocument/2006/relationships/hyperlink" Target="https://www.who.int/gho/mortality_burden_disease/en/" TargetMode="External"/><Relationship Id="rId2" Type="http://schemas.openxmlformats.org/officeDocument/2006/relationships/hyperlink" Target="https://www.bps.go.id/dynamictable/2019/10/06/1688/angka-kematian-bayi-akb-per-1000-kelahiran-hidup-menurut-provinsi-2012-dan-2017.html" TargetMode="External"/><Relationship Id="rId1" Type="http://schemas.openxmlformats.org/officeDocument/2006/relationships/slideLayout" Target="../slideLayouts/slideLayout14.xml"/><Relationship Id="rId6" Type="http://schemas.openxmlformats.org/officeDocument/2006/relationships/hyperlink" Target="https://www.who.int/healthinfo/global_burden_disease/metrics_daly/en/" TargetMode="External"/><Relationship Id="rId5" Type="http://schemas.openxmlformats.org/officeDocument/2006/relationships/hyperlink" Target="https://www.who.int/gho/publications/world_health_statistics/2020/en/" TargetMode="External"/><Relationship Id="rId4" Type="http://schemas.openxmlformats.org/officeDocument/2006/relationships/hyperlink" Target="https://www.bps.go.id/linkTableDinamis/view/id/1114"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NUL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p:cNvSpPr/>
          <p:nvPr/>
        </p:nvSpPr>
        <p:spPr>
          <a:xfrm>
            <a:off x="1219200" y="266700"/>
            <a:ext cx="3318111" cy="646331"/>
          </a:xfrm>
          <a:prstGeom prst="rect">
            <a:avLst/>
          </a:prstGeom>
        </p:spPr>
        <p:txBody>
          <a:bodyPr wrap="none">
            <a:spAutoFit/>
          </a:bodyPr>
          <a:lstStyle/>
          <a:p>
            <a:r>
              <a:rPr lang="en-US" sz="1200" b="1" spc="300" err="1">
                <a:solidFill>
                  <a:schemeClr val="accent6"/>
                </a:solidFill>
                <a:latin typeface="Tw Cen MT" pitchFamily="34" charset="0"/>
              </a:rPr>
              <a:t>Dasar</a:t>
            </a:r>
            <a:r>
              <a:rPr lang="en-US" sz="1200" b="1" spc="300">
                <a:solidFill>
                  <a:schemeClr val="accent6"/>
                </a:solidFill>
                <a:latin typeface="Tw Cen MT" pitchFamily="34" charset="0"/>
              </a:rPr>
              <a:t> </a:t>
            </a:r>
            <a:r>
              <a:rPr lang="en-US" sz="1200" b="1" spc="300" err="1">
                <a:solidFill>
                  <a:schemeClr val="accent6"/>
                </a:solidFill>
                <a:latin typeface="Tw Cen MT" pitchFamily="34" charset="0"/>
              </a:rPr>
              <a:t>Kesehatan</a:t>
            </a:r>
            <a:r>
              <a:rPr lang="en-US" sz="1200" b="1" spc="300">
                <a:solidFill>
                  <a:schemeClr val="accent6"/>
                </a:solidFill>
                <a:latin typeface="Tw Cen MT" pitchFamily="34" charset="0"/>
              </a:rPr>
              <a:t> </a:t>
            </a:r>
            <a:r>
              <a:rPr lang="en-US" sz="1200" b="1" spc="300" err="1">
                <a:solidFill>
                  <a:schemeClr val="accent6"/>
                </a:solidFill>
                <a:latin typeface="Tw Cen MT" pitchFamily="34" charset="0"/>
              </a:rPr>
              <a:t>Masyarakat</a:t>
            </a:r>
            <a:endParaRPr lang="en-US" sz="1200" b="1" spc="300">
              <a:solidFill>
                <a:schemeClr val="accent6"/>
              </a:solidFill>
              <a:latin typeface="Tw Cen MT" pitchFamily="34" charset="0"/>
            </a:endParaRPr>
          </a:p>
          <a:p>
            <a:r>
              <a:rPr lang="en-US" sz="1200" b="1" spc="300" err="1">
                <a:solidFill>
                  <a:schemeClr val="accent6"/>
                </a:solidFill>
                <a:latin typeface="Tw Cen MT" pitchFamily="34" charset="0"/>
              </a:rPr>
              <a:t>Fakultas</a:t>
            </a:r>
            <a:r>
              <a:rPr lang="en-US" sz="1200" b="1" spc="300">
                <a:solidFill>
                  <a:schemeClr val="accent6"/>
                </a:solidFill>
                <a:latin typeface="Tw Cen MT" pitchFamily="34" charset="0"/>
              </a:rPr>
              <a:t> </a:t>
            </a:r>
            <a:r>
              <a:rPr lang="en-US" sz="1200" b="1" spc="300" err="1">
                <a:solidFill>
                  <a:schemeClr val="accent6"/>
                </a:solidFill>
                <a:latin typeface="Tw Cen MT" pitchFamily="34" charset="0"/>
              </a:rPr>
              <a:t>Kesehatan</a:t>
            </a:r>
            <a:r>
              <a:rPr lang="en-US" sz="1200" b="1" spc="300">
                <a:solidFill>
                  <a:schemeClr val="accent6"/>
                </a:solidFill>
                <a:latin typeface="Tw Cen MT" pitchFamily="34" charset="0"/>
              </a:rPr>
              <a:t> </a:t>
            </a:r>
            <a:r>
              <a:rPr lang="en-US" sz="1200" b="1" spc="300" err="1">
                <a:solidFill>
                  <a:schemeClr val="accent6"/>
                </a:solidFill>
                <a:latin typeface="Tw Cen MT" pitchFamily="34" charset="0"/>
              </a:rPr>
              <a:t>Masyarakat</a:t>
            </a:r>
            <a:endParaRPr lang="en-US" sz="1200" b="1" spc="300">
              <a:solidFill>
                <a:schemeClr val="accent6"/>
              </a:solidFill>
              <a:latin typeface="Tw Cen MT" pitchFamily="34" charset="0"/>
            </a:endParaRPr>
          </a:p>
          <a:p>
            <a:r>
              <a:rPr lang="en-US" sz="1200" b="1" spc="300" err="1">
                <a:solidFill>
                  <a:schemeClr val="accent6"/>
                </a:solidFill>
                <a:latin typeface="Tw Cen MT" pitchFamily="34" charset="0"/>
              </a:rPr>
              <a:t>Universitas</a:t>
            </a:r>
            <a:r>
              <a:rPr lang="en-US" sz="1200" b="1" spc="300">
                <a:solidFill>
                  <a:schemeClr val="accent6"/>
                </a:solidFill>
                <a:latin typeface="Tw Cen MT" pitchFamily="34" charset="0"/>
              </a:rPr>
              <a:t> Indonesia</a:t>
            </a:r>
          </a:p>
        </p:txBody>
      </p:sp>
      <p:sp>
        <p:nvSpPr>
          <p:cNvPr id="17" name="TextBox 16"/>
          <p:cNvSpPr txBox="1"/>
          <p:nvPr/>
        </p:nvSpPr>
        <p:spPr>
          <a:xfrm>
            <a:off x="3111268" y="4939758"/>
            <a:ext cx="5867937" cy="400110"/>
          </a:xfrm>
          <a:prstGeom prst="rect">
            <a:avLst/>
          </a:prstGeom>
          <a:noFill/>
        </p:spPr>
        <p:txBody>
          <a:bodyPr wrap="none" rtlCol="0">
            <a:spAutoFit/>
          </a:bodyPr>
          <a:lstStyle/>
          <a:p>
            <a:pPr algn="r"/>
            <a:r>
              <a:rPr lang="en-US" sz="2000">
                <a:latin typeface="Tw Cen MT" pitchFamily="34" charset="0"/>
              </a:rPr>
              <a:t>Program </a:t>
            </a:r>
            <a:r>
              <a:rPr lang="en-US" sz="2000" err="1">
                <a:latin typeface="Tw Cen MT" pitchFamily="34" charset="0"/>
              </a:rPr>
              <a:t>Studi</a:t>
            </a:r>
            <a:r>
              <a:rPr lang="en-US" sz="2000">
                <a:latin typeface="Tw Cen MT" pitchFamily="34" charset="0"/>
              </a:rPr>
              <a:t> </a:t>
            </a:r>
            <a:r>
              <a:rPr lang="en-US" sz="2000" err="1">
                <a:latin typeface="Tw Cen MT" pitchFamily="34" charset="0"/>
              </a:rPr>
              <a:t>Sarjana</a:t>
            </a:r>
            <a:r>
              <a:rPr lang="en-US" sz="2000">
                <a:latin typeface="Tw Cen MT" pitchFamily="34" charset="0"/>
              </a:rPr>
              <a:t> </a:t>
            </a:r>
            <a:r>
              <a:rPr lang="en-US" sz="2000" err="1">
                <a:latin typeface="Tw Cen MT" pitchFamily="34" charset="0"/>
              </a:rPr>
              <a:t>Kesehatan</a:t>
            </a:r>
            <a:r>
              <a:rPr lang="en-US" sz="2000">
                <a:latin typeface="Tw Cen MT" pitchFamily="34" charset="0"/>
              </a:rPr>
              <a:t> </a:t>
            </a:r>
            <a:r>
              <a:rPr lang="en-US" sz="2000" err="1">
                <a:latin typeface="Tw Cen MT" pitchFamily="34" charset="0"/>
              </a:rPr>
              <a:t>Masyarakat</a:t>
            </a:r>
            <a:r>
              <a:rPr lang="en-US" sz="2000">
                <a:latin typeface="Tw Cen MT" pitchFamily="34" charset="0"/>
              </a:rPr>
              <a:t>, FKM UI</a:t>
            </a:r>
          </a:p>
        </p:txBody>
      </p:sp>
      <p:sp>
        <p:nvSpPr>
          <p:cNvPr id="34" name="Rectangle 33"/>
          <p:cNvSpPr/>
          <p:nvPr/>
        </p:nvSpPr>
        <p:spPr>
          <a:xfrm>
            <a:off x="3657600" y="3666831"/>
            <a:ext cx="5348040" cy="333425"/>
          </a:xfrm>
          <a:prstGeom prst="rect">
            <a:avLst/>
          </a:prstGeom>
          <a:solidFill>
            <a:srgbClr val="7FD13B">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spc="1200">
              <a:solidFill>
                <a:schemeClr val="bg1">
                  <a:lumMod val="95000"/>
                </a:schemeClr>
              </a:solidFill>
              <a:latin typeface="Tw Cen MT" pitchFamily="34" charset="0"/>
            </a:endParaRPr>
          </a:p>
        </p:txBody>
      </p:sp>
      <p:sp>
        <p:nvSpPr>
          <p:cNvPr id="35" name="Rectangle 34"/>
          <p:cNvSpPr/>
          <p:nvPr/>
        </p:nvSpPr>
        <p:spPr>
          <a:xfrm>
            <a:off x="135568" y="3666831"/>
            <a:ext cx="5274632" cy="333425"/>
          </a:xfrm>
          <a:prstGeom prst="rect">
            <a:avLst/>
          </a:prstGeom>
          <a:solidFill>
            <a:schemeClr val="accent6">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spc="1200">
              <a:solidFill>
                <a:schemeClr val="bg1">
                  <a:lumMod val="95000"/>
                </a:schemeClr>
              </a:solidFill>
              <a:latin typeface="Tw Cen MT" pitchFamily="34" charset="0"/>
            </a:endParaRPr>
          </a:p>
        </p:txBody>
      </p:sp>
      <p:sp>
        <p:nvSpPr>
          <p:cNvPr id="33" name="Rectangle 32"/>
          <p:cNvSpPr/>
          <p:nvPr/>
        </p:nvSpPr>
        <p:spPr>
          <a:xfrm>
            <a:off x="920405" y="3666831"/>
            <a:ext cx="8057014" cy="400110"/>
          </a:xfrm>
          <a:prstGeom prst="rect">
            <a:avLst/>
          </a:prstGeom>
        </p:spPr>
        <p:txBody>
          <a:bodyPr wrap="none">
            <a:spAutoFit/>
          </a:bodyPr>
          <a:lstStyle/>
          <a:p>
            <a:pPr>
              <a:spcBef>
                <a:spcPts val="0"/>
              </a:spcBef>
            </a:pPr>
            <a:r>
              <a:rPr lang="en-ID" sz="2000" spc="600"/>
              <a:t>Mata  </a:t>
            </a:r>
            <a:r>
              <a:rPr lang="en-ID" sz="2000" spc="600" err="1"/>
              <a:t>Kuliah</a:t>
            </a:r>
            <a:r>
              <a:rPr lang="en-ID" sz="2000" spc="600"/>
              <a:t> Dasar </a:t>
            </a:r>
            <a:r>
              <a:rPr lang="en-ID" sz="2000" spc="600" err="1"/>
              <a:t>Kesehatan</a:t>
            </a:r>
            <a:r>
              <a:rPr lang="en-ID" sz="2000" spc="600"/>
              <a:t> Masyarakat</a:t>
            </a:r>
          </a:p>
        </p:txBody>
      </p:sp>
      <p:grpSp>
        <p:nvGrpSpPr>
          <p:cNvPr id="39" name="Group 38"/>
          <p:cNvGrpSpPr/>
          <p:nvPr/>
        </p:nvGrpSpPr>
        <p:grpSpPr>
          <a:xfrm>
            <a:off x="7404561" y="398260"/>
            <a:ext cx="1534285" cy="400110"/>
            <a:chOff x="7220345" y="1257685"/>
            <a:chExt cx="1534285" cy="480132"/>
          </a:xfrm>
        </p:grpSpPr>
        <p:sp>
          <p:nvSpPr>
            <p:cNvPr id="36" name="Rectangle 35"/>
            <p:cNvSpPr/>
            <p:nvPr/>
          </p:nvSpPr>
          <p:spPr>
            <a:xfrm>
              <a:off x="7220345" y="1257685"/>
              <a:ext cx="1534285" cy="227830"/>
            </a:xfrm>
            <a:prstGeom prst="rect">
              <a:avLst/>
            </a:prstGeom>
            <a:solidFill>
              <a:srgbClr val="7FD13B">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spc="1200">
                <a:solidFill>
                  <a:schemeClr val="bg1">
                    <a:lumMod val="95000"/>
                  </a:schemeClr>
                </a:solidFill>
                <a:latin typeface="Tw Cen MT" pitchFamily="34" charset="0"/>
              </a:endParaRPr>
            </a:p>
          </p:txBody>
        </p:sp>
        <p:sp>
          <p:nvSpPr>
            <p:cNvPr id="38" name="Rectangle 37"/>
            <p:cNvSpPr/>
            <p:nvPr/>
          </p:nvSpPr>
          <p:spPr>
            <a:xfrm>
              <a:off x="7220345" y="1441698"/>
              <a:ext cx="1534285" cy="216097"/>
            </a:xfrm>
            <a:prstGeom prst="rect">
              <a:avLst/>
            </a:prstGeom>
            <a:solidFill>
              <a:schemeClr val="accent6">
                <a:alpha val="5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spc="1200">
                <a:solidFill>
                  <a:schemeClr val="bg1">
                    <a:lumMod val="95000"/>
                  </a:schemeClr>
                </a:solidFill>
                <a:latin typeface="Tw Cen MT" pitchFamily="34" charset="0"/>
              </a:endParaRPr>
            </a:p>
          </p:txBody>
        </p:sp>
        <p:sp>
          <p:nvSpPr>
            <p:cNvPr id="23" name="Rectangle 22"/>
            <p:cNvSpPr/>
            <p:nvPr/>
          </p:nvSpPr>
          <p:spPr>
            <a:xfrm>
              <a:off x="7336519" y="1257685"/>
              <a:ext cx="1334020" cy="480132"/>
            </a:xfrm>
            <a:prstGeom prst="rect">
              <a:avLst/>
            </a:prstGeom>
          </p:spPr>
          <p:txBody>
            <a:bodyPr wrap="none">
              <a:spAutoFit/>
            </a:bodyPr>
            <a:lstStyle/>
            <a:p>
              <a:pPr algn="ctr"/>
              <a:r>
                <a:rPr lang="en-US" sz="2000" b="1" spc="600">
                  <a:solidFill>
                    <a:srgbClr val="000000"/>
                  </a:solidFill>
                  <a:latin typeface="Century Gothic" panose="020B0502020202020204" pitchFamily="34" charset="0"/>
                  <a:ea typeface="Verdana" panose="020B0604030504040204" pitchFamily="34" charset="0"/>
                  <a:cs typeface="Verdana" panose="020B0604030504040204" pitchFamily="34" charset="0"/>
                </a:rPr>
                <a:t>SESI 2</a:t>
              </a:r>
              <a:endParaRPr lang="en-US" sz="900" b="1">
                <a:solidFill>
                  <a:srgbClr val="000000"/>
                </a:solidFill>
                <a:latin typeface="Century Gothic" panose="020B0502020202020204" pitchFamily="34" charset="0"/>
                <a:ea typeface="Verdana" panose="020B0604030504040204" pitchFamily="34" charset="0"/>
                <a:cs typeface="Verdana" panose="020B0604030504040204" pitchFamily="34" charset="0"/>
              </a:endParaRPr>
            </a:p>
          </p:txBody>
        </p:sp>
      </p:grpSp>
      <p:sp>
        <p:nvSpPr>
          <p:cNvPr id="3" name="TextBox 2"/>
          <p:cNvSpPr txBox="1"/>
          <p:nvPr/>
        </p:nvSpPr>
        <p:spPr>
          <a:xfrm>
            <a:off x="635981" y="1434833"/>
            <a:ext cx="8153400" cy="1938992"/>
          </a:xfrm>
          <a:prstGeom prst="rect">
            <a:avLst/>
          </a:prstGeom>
          <a:noFill/>
        </p:spPr>
        <p:txBody>
          <a:bodyPr wrap="square" rtlCol="0">
            <a:spAutoFit/>
          </a:bodyPr>
          <a:lstStyle/>
          <a:p>
            <a:pPr algn="ctr"/>
            <a:r>
              <a:rPr lang="en-ID" sz="4400" b="1">
                <a:solidFill>
                  <a:schemeClr val="accent5">
                    <a:lumMod val="25000"/>
                  </a:schemeClr>
                </a:solidFill>
              </a:rPr>
              <a:t>DATA KESMAS &amp; KOMUNIKASI</a:t>
            </a:r>
            <a:br>
              <a:rPr lang="en-ID" sz="4400" b="1">
                <a:solidFill>
                  <a:schemeClr val="accent5">
                    <a:lumMod val="25000"/>
                  </a:schemeClr>
                </a:solidFill>
              </a:rPr>
            </a:br>
            <a:r>
              <a:rPr lang="en-ID" sz="3200" i="1">
                <a:solidFill>
                  <a:schemeClr val="accent5">
                    <a:lumMod val="25000"/>
                  </a:schemeClr>
                </a:solidFill>
              </a:rPr>
              <a:t>(Public Health Data &amp; Communication)</a:t>
            </a:r>
            <a:endParaRPr lang="en-US" sz="3200" i="1"/>
          </a:p>
        </p:txBody>
      </p:sp>
      <p:sp>
        <p:nvSpPr>
          <p:cNvPr id="13" name="TextBox 12">
            <a:extLst/>
          </p:cNvPr>
          <p:cNvSpPr txBox="1"/>
          <p:nvPr/>
        </p:nvSpPr>
        <p:spPr>
          <a:xfrm>
            <a:off x="8620890" y="5334279"/>
            <a:ext cx="2945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1</a:t>
            </a:fld>
            <a:endParaRPr lang="en-US">
              <a:latin typeface="Tw Cen MT" panose="020B0602020104020603" pitchFamily="34" charset="0"/>
            </a:endParaRPr>
          </a:p>
        </p:txBody>
      </p:sp>
      <p:sp>
        <p:nvSpPr>
          <p:cNvPr id="14" name="Chevron 16">
            <a:extLst/>
          </p:cNvPr>
          <p:cNvSpPr/>
          <p:nvPr/>
        </p:nvSpPr>
        <p:spPr>
          <a:xfrm>
            <a:off x="3111268" y="5334279"/>
            <a:ext cx="5499332" cy="338210"/>
          </a:xfrm>
          <a:prstGeom prst="chevron">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1400" spc="300">
                <a:solidFill>
                  <a:schemeClr val="tx1"/>
                </a:solidFill>
              </a:rPr>
              <a:t>Data Kesehatan Masyarakat &amp; Komunikasi</a:t>
            </a:r>
          </a:p>
        </p:txBody>
      </p:sp>
      <p:pic>
        <p:nvPicPr>
          <p:cNvPr id="18" name="Picture 8" descr="D:\It's Picture\Universitas Indonesia\logo-ui-frame-black.png">
            <a:extLst>
              <a:ext uri="{FF2B5EF4-FFF2-40B4-BE49-F238E27FC236}">
                <a16:creationId xmlns:a16="http://schemas.microsoft.com/office/drawing/2014/main" id="{4294849C-1BB2-4350-BE9F-FE8C79DDE25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9245" y="266700"/>
            <a:ext cx="786495" cy="996746"/>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4598025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animEffect transition="in" filter="fade">
                                      <p:cBhvr>
                                        <p:cTn id="7" dur="500"/>
                                        <p:tgtEl>
                                          <p:spTgt spid="16">
                                            <p:txEl>
                                              <p:pRg st="0" end="0"/>
                                            </p:txEl>
                                          </p:spTgt>
                                        </p:tgtEl>
                                      </p:cBhvr>
                                    </p:animEffect>
                                  </p:childTnLst>
                                </p:cTn>
                              </p:par>
                            </p:childTnLst>
                          </p:cTn>
                        </p:par>
                        <p:par>
                          <p:cTn id="8" fill="hold">
                            <p:stCondLst>
                              <p:cond delay="500"/>
                            </p:stCondLst>
                            <p:childTnLst>
                              <p:par>
                                <p:cTn id="9" presetID="10" presetClass="entr" presetSubtype="0" fill="hold" grpId="0" nodeType="after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animEffect transition="in" filter="fade">
                                      <p:cBhvr>
                                        <p:cTn id="11" dur="500"/>
                                        <p:tgtEl>
                                          <p:spTgt spid="16">
                                            <p:txEl>
                                              <p:pRg st="1" end="1"/>
                                            </p:txEl>
                                          </p:spTgt>
                                        </p:tgtEl>
                                      </p:cBhvr>
                                    </p:animEffect>
                                  </p:childTnLst>
                                </p:cTn>
                              </p:par>
                            </p:childTnLst>
                          </p:cTn>
                        </p:par>
                        <p:par>
                          <p:cTn id="12" fill="hold">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animEffect transition="in" filter="fade">
                                      <p:cBhvr>
                                        <p:cTn id="15" dur="500"/>
                                        <p:tgtEl>
                                          <p:spTgt spid="16">
                                            <p:txEl>
                                              <p:pRg st="2" end="2"/>
                                            </p:txEl>
                                          </p:spTgt>
                                        </p:tgtEl>
                                      </p:cBhvr>
                                    </p:animEffect>
                                  </p:childTnLst>
                                </p:cTn>
                              </p:par>
                            </p:childTnLst>
                          </p:cTn>
                        </p:par>
                        <p:par>
                          <p:cTn id="16" fill="hold">
                            <p:stCondLst>
                              <p:cond delay="1500"/>
                            </p:stCondLst>
                            <p:childTnLst>
                              <p:par>
                                <p:cTn id="17" presetID="22" presetClass="entr" presetSubtype="2" fill="hold" grpId="0" nodeType="afterEffect">
                                  <p:stCondLst>
                                    <p:cond delay="0"/>
                                  </p:stCondLst>
                                  <p:childTnLst>
                                    <p:set>
                                      <p:cBhvr>
                                        <p:cTn id="18" dur="1" fill="hold">
                                          <p:stCondLst>
                                            <p:cond delay="0"/>
                                          </p:stCondLst>
                                        </p:cTn>
                                        <p:tgtEl>
                                          <p:spTgt spid="34"/>
                                        </p:tgtEl>
                                        <p:attrNameLst>
                                          <p:attrName>style.visibility</p:attrName>
                                        </p:attrNameLst>
                                      </p:cBhvr>
                                      <p:to>
                                        <p:strVal val="visible"/>
                                      </p:to>
                                    </p:set>
                                    <p:animEffect transition="in" filter="wipe(right)">
                                      <p:cBhvr>
                                        <p:cTn id="19" dur="500"/>
                                        <p:tgtEl>
                                          <p:spTgt spid="34"/>
                                        </p:tgtEl>
                                      </p:cBhvr>
                                    </p:animEffect>
                                  </p:childTnLst>
                                </p:cTn>
                              </p:par>
                            </p:childTnLst>
                          </p:cTn>
                        </p:par>
                        <p:par>
                          <p:cTn id="20" fill="hold">
                            <p:stCondLst>
                              <p:cond delay="2000"/>
                            </p:stCondLst>
                            <p:childTnLst>
                              <p:par>
                                <p:cTn id="21" presetID="22" presetClass="entr" presetSubtype="2" fill="hold" grpId="0" nodeType="afterEffect">
                                  <p:stCondLst>
                                    <p:cond delay="0"/>
                                  </p:stCondLst>
                                  <p:childTnLst>
                                    <p:set>
                                      <p:cBhvr>
                                        <p:cTn id="22" dur="1" fill="hold">
                                          <p:stCondLst>
                                            <p:cond delay="0"/>
                                          </p:stCondLst>
                                        </p:cTn>
                                        <p:tgtEl>
                                          <p:spTgt spid="35"/>
                                        </p:tgtEl>
                                        <p:attrNameLst>
                                          <p:attrName>style.visibility</p:attrName>
                                        </p:attrNameLst>
                                      </p:cBhvr>
                                      <p:to>
                                        <p:strVal val="visible"/>
                                      </p:to>
                                    </p:set>
                                    <p:animEffect transition="in" filter="wipe(right)">
                                      <p:cBhvr>
                                        <p:cTn id="23" dur="500"/>
                                        <p:tgtEl>
                                          <p:spTgt spid="35"/>
                                        </p:tgtEl>
                                      </p:cBhvr>
                                    </p:animEffect>
                                  </p:childTnLst>
                                </p:cTn>
                              </p:par>
                            </p:childTnLst>
                          </p:cTn>
                        </p:par>
                        <p:par>
                          <p:cTn id="24" fill="hold">
                            <p:stCondLst>
                              <p:cond delay="2500"/>
                            </p:stCondLst>
                            <p:childTnLst>
                              <p:par>
                                <p:cTn id="25" presetID="10" presetClass="entr" presetSubtype="0" fill="hold" grpId="0" nodeType="afterEffect">
                                  <p:stCondLst>
                                    <p:cond delay="0"/>
                                  </p:stCondLst>
                                  <p:childTnLst>
                                    <p:set>
                                      <p:cBhvr>
                                        <p:cTn id="26" dur="1" fill="hold">
                                          <p:stCondLst>
                                            <p:cond delay="0"/>
                                          </p:stCondLst>
                                        </p:cTn>
                                        <p:tgtEl>
                                          <p:spTgt spid="33"/>
                                        </p:tgtEl>
                                        <p:attrNameLst>
                                          <p:attrName>style.visibility</p:attrName>
                                        </p:attrNameLst>
                                      </p:cBhvr>
                                      <p:to>
                                        <p:strVal val="visible"/>
                                      </p:to>
                                    </p:set>
                                    <p:animEffect transition="in" filter="fade">
                                      <p:cBhvr>
                                        <p:cTn id="27" dur="500"/>
                                        <p:tgtEl>
                                          <p:spTgt spid="33"/>
                                        </p:tgtEl>
                                      </p:cBhvr>
                                    </p:animEffect>
                                  </p:childTnLst>
                                </p:cTn>
                              </p:par>
                            </p:childTnLst>
                          </p:cTn>
                        </p:par>
                        <p:par>
                          <p:cTn id="28" fill="hold">
                            <p:stCondLst>
                              <p:cond delay="3000"/>
                            </p:stCondLst>
                            <p:childTnLst>
                              <p:par>
                                <p:cTn id="29" presetID="47" presetClass="entr" presetSubtype="0" fill="hold" nodeType="afterEffect">
                                  <p:stCondLst>
                                    <p:cond delay="0"/>
                                  </p:stCondLst>
                                  <p:childTnLst>
                                    <p:set>
                                      <p:cBhvr>
                                        <p:cTn id="30" dur="1" fill="hold">
                                          <p:stCondLst>
                                            <p:cond delay="0"/>
                                          </p:stCondLst>
                                        </p:cTn>
                                        <p:tgtEl>
                                          <p:spTgt spid="39"/>
                                        </p:tgtEl>
                                        <p:attrNameLst>
                                          <p:attrName>style.visibility</p:attrName>
                                        </p:attrNameLst>
                                      </p:cBhvr>
                                      <p:to>
                                        <p:strVal val="visible"/>
                                      </p:to>
                                    </p:set>
                                    <p:animEffect transition="in" filter="fade">
                                      <p:cBhvr>
                                        <p:cTn id="31" dur="1000"/>
                                        <p:tgtEl>
                                          <p:spTgt spid="39"/>
                                        </p:tgtEl>
                                      </p:cBhvr>
                                    </p:animEffect>
                                    <p:anim calcmode="lin" valueType="num">
                                      <p:cBhvr>
                                        <p:cTn id="32" dur="1000" fill="hold"/>
                                        <p:tgtEl>
                                          <p:spTgt spid="39"/>
                                        </p:tgtEl>
                                        <p:attrNameLst>
                                          <p:attrName>ppt_x</p:attrName>
                                        </p:attrNameLst>
                                      </p:cBhvr>
                                      <p:tavLst>
                                        <p:tav tm="0">
                                          <p:val>
                                            <p:strVal val="#ppt_x"/>
                                          </p:val>
                                        </p:tav>
                                        <p:tav tm="100000">
                                          <p:val>
                                            <p:strVal val="#ppt_x"/>
                                          </p:val>
                                        </p:tav>
                                      </p:tavLst>
                                    </p:anim>
                                    <p:anim calcmode="lin" valueType="num">
                                      <p:cBhvr>
                                        <p:cTn id="33" dur="1000" fill="hold"/>
                                        <p:tgtEl>
                                          <p:spTgt spid="39"/>
                                        </p:tgtEl>
                                        <p:attrNameLst>
                                          <p:attrName>ppt_y</p:attrName>
                                        </p:attrNameLst>
                                      </p:cBhvr>
                                      <p:tavLst>
                                        <p:tav tm="0">
                                          <p:val>
                                            <p:strVal val="#ppt_y-.1"/>
                                          </p:val>
                                        </p:tav>
                                        <p:tav tm="100000">
                                          <p:val>
                                            <p:strVal val="#ppt_y"/>
                                          </p:val>
                                        </p:tav>
                                      </p:tavLst>
                                    </p:anim>
                                  </p:childTnLst>
                                </p:cTn>
                              </p:par>
                            </p:childTnLst>
                          </p:cTn>
                        </p:par>
                        <p:par>
                          <p:cTn id="34" fill="hold">
                            <p:stCondLst>
                              <p:cond delay="4000"/>
                            </p:stCondLst>
                            <p:childTnLst>
                              <p:par>
                                <p:cTn id="35" presetID="22" presetClass="entr" presetSubtype="8" fill="hold" grpId="0" nodeType="afterEffect">
                                  <p:stCondLst>
                                    <p:cond delay="0"/>
                                  </p:stCondLst>
                                  <p:childTnLst>
                                    <p:set>
                                      <p:cBhvr>
                                        <p:cTn id="36" dur="1" fill="hold">
                                          <p:stCondLst>
                                            <p:cond delay="0"/>
                                          </p:stCondLst>
                                        </p:cTn>
                                        <p:tgtEl>
                                          <p:spTgt spid="17"/>
                                        </p:tgtEl>
                                        <p:attrNameLst>
                                          <p:attrName>style.visibility</p:attrName>
                                        </p:attrNameLst>
                                      </p:cBhvr>
                                      <p:to>
                                        <p:strVal val="visible"/>
                                      </p:to>
                                    </p:set>
                                    <p:animEffect transition="in" filter="wipe(left)">
                                      <p:cBhvr>
                                        <p:cTn id="37" dur="500"/>
                                        <p:tgtEl>
                                          <p:spTgt spid="17"/>
                                        </p:tgtEl>
                                      </p:cBhvr>
                                    </p:animEffect>
                                  </p:childTnLst>
                                </p:cTn>
                              </p:par>
                            </p:childTnLst>
                          </p:cTn>
                        </p:par>
                        <p:par>
                          <p:cTn id="38" fill="hold">
                            <p:stCondLst>
                              <p:cond delay="4500"/>
                            </p:stCondLst>
                            <p:childTnLst>
                              <p:par>
                                <p:cTn id="39" presetID="10" presetClass="entr" presetSubtype="0" fill="hold" nodeType="after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fade">
                                      <p:cBhvr>
                                        <p:cTn id="4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P spid="17" grpId="0"/>
      <p:bldP spid="34" grpId="0" animBg="1"/>
      <p:bldP spid="35" grpId="0" animBg="1"/>
      <p:bldP spid="33"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47700"/>
          </a:xfrm>
          <a:solidFill>
            <a:srgbClr val="FFFF00"/>
          </a:solidFill>
        </p:spPr>
        <p:txBody>
          <a:bodyPr>
            <a:normAutofit fontScale="90000"/>
          </a:bodyPr>
          <a:lstStyle/>
          <a:p>
            <a:pPr algn="ctr"/>
            <a:r>
              <a:rPr lang="en-US" b="1" err="1">
                <a:solidFill>
                  <a:srgbClr val="FF0000"/>
                </a:solidFill>
              </a:rPr>
              <a:t>Umur</a:t>
            </a:r>
            <a:r>
              <a:rPr lang="en-US" b="1">
                <a:solidFill>
                  <a:srgbClr val="FF0000"/>
                </a:solidFill>
              </a:rPr>
              <a:t> </a:t>
            </a:r>
            <a:r>
              <a:rPr lang="en-US" b="1" err="1">
                <a:solidFill>
                  <a:srgbClr val="FF0000"/>
                </a:solidFill>
              </a:rPr>
              <a:t>Harapan</a:t>
            </a:r>
            <a:r>
              <a:rPr lang="en-US" b="1">
                <a:solidFill>
                  <a:srgbClr val="FF0000"/>
                </a:solidFill>
              </a:rPr>
              <a:t> </a:t>
            </a:r>
            <a:r>
              <a:rPr lang="en-US" b="1" err="1">
                <a:solidFill>
                  <a:srgbClr val="FF0000"/>
                </a:solidFill>
              </a:rPr>
              <a:t>Hidup</a:t>
            </a:r>
            <a:r>
              <a:rPr lang="en-US" b="1">
                <a:solidFill>
                  <a:srgbClr val="FF0000"/>
                </a:solidFill>
              </a:rPr>
              <a:t> (UHH)</a:t>
            </a:r>
            <a:endParaRPr lang="id-ID" b="1">
              <a:solidFill>
                <a:srgbClr val="FF0000"/>
              </a:solidFill>
            </a:endParaRPr>
          </a:p>
        </p:txBody>
      </p:sp>
      <p:sp>
        <p:nvSpPr>
          <p:cNvPr id="3" name="Content Placeholder 2"/>
          <p:cNvSpPr>
            <a:spLocks noGrp="1"/>
          </p:cNvSpPr>
          <p:nvPr>
            <p:ph idx="1"/>
          </p:nvPr>
        </p:nvSpPr>
        <p:spPr/>
        <p:txBody>
          <a:bodyPr/>
          <a:lstStyle/>
          <a:p>
            <a:endParaRPr lang="id-ID"/>
          </a:p>
        </p:txBody>
      </p:sp>
      <p:graphicFrame>
        <p:nvGraphicFramePr>
          <p:cNvPr id="4" name="Diagram 3">
            <a:extLst>
              <a:ext uri="{FF2B5EF4-FFF2-40B4-BE49-F238E27FC236}">
                <a16:creationId xmlns:a16="http://schemas.microsoft.com/office/drawing/2014/main" id="{03589431-886B-4E20-95DD-E19910A9037B}"/>
              </a:ext>
            </a:extLst>
          </p:cNvPr>
          <p:cNvGraphicFramePr/>
          <p:nvPr>
            <p:extLst>
              <p:ext uri="{D42A27DB-BD31-4B8C-83A1-F6EECF244321}">
                <p14:modId xmlns:p14="http://schemas.microsoft.com/office/powerpoint/2010/main" val="80244428"/>
              </p:ext>
            </p:extLst>
          </p:nvPr>
        </p:nvGraphicFramePr>
        <p:xfrm>
          <a:off x="229618" y="317500"/>
          <a:ext cx="8684763" cy="4343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a:extLst>
              <a:ext uri="{FF2B5EF4-FFF2-40B4-BE49-F238E27FC236}">
                <a16:creationId xmlns:a16="http://schemas.microsoft.com/office/drawing/2014/main" id="{A587D14C-1E9E-45E0-A7C2-1EFCE1B48895}"/>
              </a:ext>
            </a:extLst>
          </p:cNvPr>
          <p:cNvSpPr/>
          <p:nvPr/>
        </p:nvSpPr>
        <p:spPr>
          <a:xfrm>
            <a:off x="685800" y="4366352"/>
            <a:ext cx="8001000" cy="923330"/>
          </a:xfrm>
          <a:prstGeom prst="rect">
            <a:avLst/>
          </a:prstGeom>
        </p:spPr>
        <p:txBody>
          <a:bodyPr wrap="square">
            <a:spAutoFit/>
          </a:bodyPr>
          <a:lstStyle/>
          <a:p>
            <a:r>
              <a:rPr lang="en-US" b="1">
                <a:solidFill>
                  <a:srgbClr val="FF0000"/>
                </a:solidFill>
              </a:rPr>
              <a:t>*</a:t>
            </a:r>
            <a:r>
              <a:rPr lang="en-US" b="1" err="1">
                <a:solidFill>
                  <a:srgbClr val="FF0000"/>
                </a:solidFill>
              </a:rPr>
              <a:t>Bayi</a:t>
            </a:r>
            <a:r>
              <a:rPr lang="en-US" b="1">
                <a:solidFill>
                  <a:srgbClr val="FF0000"/>
                </a:solidFill>
              </a:rPr>
              <a:t> </a:t>
            </a:r>
            <a:r>
              <a:rPr lang="en-US" b="1" err="1">
                <a:solidFill>
                  <a:srgbClr val="FF0000"/>
                </a:solidFill>
              </a:rPr>
              <a:t>laki-laki</a:t>
            </a:r>
            <a:r>
              <a:rPr lang="en-US" b="1">
                <a:solidFill>
                  <a:srgbClr val="FF0000"/>
                </a:solidFill>
              </a:rPr>
              <a:t> </a:t>
            </a:r>
            <a:r>
              <a:rPr lang="en-US" b="1" err="1">
                <a:solidFill>
                  <a:srgbClr val="FF0000"/>
                </a:solidFill>
              </a:rPr>
              <a:t>lahir</a:t>
            </a:r>
            <a:r>
              <a:rPr lang="en-US" b="1">
                <a:solidFill>
                  <a:srgbClr val="FF0000"/>
                </a:solidFill>
              </a:rPr>
              <a:t> </a:t>
            </a:r>
            <a:r>
              <a:rPr lang="en-US" b="1" err="1">
                <a:solidFill>
                  <a:srgbClr val="FF0000"/>
                </a:solidFill>
              </a:rPr>
              <a:t>tahun</a:t>
            </a:r>
            <a:r>
              <a:rPr lang="en-US" b="1">
                <a:solidFill>
                  <a:srgbClr val="FF0000"/>
                </a:solidFill>
              </a:rPr>
              <a:t> 2019, </a:t>
            </a:r>
            <a:r>
              <a:rPr lang="en-US" b="1" err="1">
                <a:solidFill>
                  <a:srgbClr val="FF0000"/>
                </a:solidFill>
              </a:rPr>
              <a:t>dengan</a:t>
            </a:r>
            <a:r>
              <a:rPr lang="en-US" b="1">
                <a:solidFill>
                  <a:srgbClr val="FF0000"/>
                </a:solidFill>
              </a:rPr>
              <a:t> </a:t>
            </a:r>
            <a:r>
              <a:rPr lang="en-US" b="1" err="1">
                <a:solidFill>
                  <a:srgbClr val="FF0000"/>
                </a:solidFill>
              </a:rPr>
              <a:t>asumsi</a:t>
            </a:r>
            <a:r>
              <a:rPr lang="en-US" b="1">
                <a:solidFill>
                  <a:srgbClr val="FF0000"/>
                </a:solidFill>
              </a:rPr>
              <a:t> </a:t>
            </a:r>
            <a:r>
              <a:rPr lang="en-US" b="1" err="1">
                <a:solidFill>
                  <a:srgbClr val="FF0000"/>
                </a:solidFill>
              </a:rPr>
              <a:t>kondisi</a:t>
            </a:r>
            <a:r>
              <a:rPr lang="en-US" b="1">
                <a:solidFill>
                  <a:srgbClr val="FF0000"/>
                </a:solidFill>
              </a:rPr>
              <a:t> </a:t>
            </a:r>
            <a:r>
              <a:rPr lang="en-US" b="1" err="1">
                <a:solidFill>
                  <a:srgbClr val="FF0000"/>
                </a:solidFill>
              </a:rPr>
              <a:t>pembangunan</a:t>
            </a:r>
            <a:r>
              <a:rPr lang="en-US" b="1">
                <a:solidFill>
                  <a:srgbClr val="FF0000"/>
                </a:solidFill>
              </a:rPr>
              <a:t>, </a:t>
            </a:r>
            <a:r>
              <a:rPr lang="en-US" b="1" err="1">
                <a:solidFill>
                  <a:srgbClr val="FF0000"/>
                </a:solidFill>
              </a:rPr>
              <a:t>kesehatan</a:t>
            </a:r>
            <a:r>
              <a:rPr lang="en-US" b="1">
                <a:solidFill>
                  <a:srgbClr val="FF0000"/>
                </a:solidFill>
              </a:rPr>
              <a:t>, dan </a:t>
            </a:r>
            <a:r>
              <a:rPr lang="en-US" b="1" err="1">
                <a:solidFill>
                  <a:srgbClr val="FF0000"/>
                </a:solidFill>
              </a:rPr>
              <a:t>kematian</a:t>
            </a:r>
            <a:r>
              <a:rPr lang="en-US" b="1">
                <a:solidFill>
                  <a:srgbClr val="FF0000"/>
                </a:solidFill>
              </a:rPr>
              <a:t> </a:t>
            </a:r>
            <a:r>
              <a:rPr lang="en-US" b="1" u="sng">
                <a:solidFill>
                  <a:srgbClr val="FF0000"/>
                </a:solidFill>
              </a:rPr>
              <a:t>relative </a:t>
            </a:r>
            <a:r>
              <a:rPr lang="en-US" b="1" u="sng" err="1">
                <a:solidFill>
                  <a:srgbClr val="FF0000"/>
                </a:solidFill>
              </a:rPr>
              <a:t>konstan</a:t>
            </a:r>
            <a:r>
              <a:rPr lang="en-US" b="1" u="sng">
                <a:solidFill>
                  <a:srgbClr val="FF0000"/>
                </a:solidFill>
              </a:rPr>
              <a:t> di </a:t>
            </a:r>
            <a:r>
              <a:rPr lang="en-US" b="1" u="sng" err="1">
                <a:solidFill>
                  <a:srgbClr val="FF0000"/>
                </a:solidFill>
              </a:rPr>
              <a:t>tahun</a:t>
            </a:r>
            <a:r>
              <a:rPr lang="en-US" b="1" u="sng">
                <a:solidFill>
                  <a:srgbClr val="FF0000"/>
                </a:solidFill>
              </a:rPr>
              <a:t> </a:t>
            </a:r>
            <a:r>
              <a:rPr lang="en-US" b="1" u="sng" err="1">
                <a:solidFill>
                  <a:srgbClr val="FF0000"/>
                </a:solidFill>
              </a:rPr>
              <a:t>mendatang</a:t>
            </a:r>
            <a:r>
              <a:rPr lang="en-US" b="1">
                <a:solidFill>
                  <a:srgbClr val="FF0000"/>
                </a:solidFill>
              </a:rPr>
              <a:t>, </a:t>
            </a:r>
            <a:r>
              <a:rPr lang="en-US" b="1" err="1">
                <a:solidFill>
                  <a:srgbClr val="FF0000"/>
                </a:solidFill>
              </a:rPr>
              <a:t>maka</a:t>
            </a:r>
            <a:r>
              <a:rPr lang="en-US" b="1">
                <a:solidFill>
                  <a:srgbClr val="FF0000"/>
                </a:solidFill>
              </a:rPr>
              <a:t> </a:t>
            </a:r>
            <a:r>
              <a:rPr lang="en-US" b="1" err="1">
                <a:solidFill>
                  <a:srgbClr val="FF0000"/>
                </a:solidFill>
              </a:rPr>
              <a:t>diperkirakan</a:t>
            </a:r>
            <a:r>
              <a:rPr lang="en-US" b="1">
                <a:solidFill>
                  <a:srgbClr val="FF0000"/>
                </a:solidFill>
              </a:rPr>
              <a:t> </a:t>
            </a:r>
            <a:r>
              <a:rPr lang="en-US" b="1" err="1">
                <a:solidFill>
                  <a:srgbClr val="FF0000"/>
                </a:solidFill>
              </a:rPr>
              <a:t>dia</a:t>
            </a:r>
            <a:r>
              <a:rPr lang="en-US" b="1">
                <a:solidFill>
                  <a:srgbClr val="FF0000"/>
                </a:solidFill>
              </a:rPr>
              <a:t> </a:t>
            </a:r>
            <a:r>
              <a:rPr lang="en-US" b="1" err="1">
                <a:solidFill>
                  <a:srgbClr val="FF0000"/>
                </a:solidFill>
              </a:rPr>
              <a:t>akan</a:t>
            </a:r>
            <a:r>
              <a:rPr lang="en-US" b="1">
                <a:solidFill>
                  <a:srgbClr val="FF0000"/>
                </a:solidFill>
              </a:rPr>
              <a:t> </a:t>
            </a:r>
            <a:r>
              <a:rPr lang="en-US" b="1" err="1">
                <a:solidFill>
                  <a:srgbClr val="FF0000"/>
                </a:solidFill>
              </a:rPr>
              <a:t>hidup</a:t>
            </a:r>
            <a:r>
              <a:rPr lang="en-US" b="1">
                <a:solidFill>
                  <a:srgbClr val="FF0000"/>
                </a:solidFill>
              </a:rPr>
              <a:t> </a:t>
            </a:r>
            <a:r>
              <a:rPr lang="en-US" b="1" err="1">
                <a:solidFill>
                  <a:srgbClr val="FF0000"/>
                </a:solidFill>
              </a:rPr>
              <a:t>sampai</a:t>
            </a:r>
            <a:r>
              <a:rPr lang="en-US" b="1">
                <a:solidFill>
                  <a:srgbClr val="FF0000"/>
                </a:solidFill>
              </a:rPr>
              <a:t> </a:t>
            </a:r>
            <a:r>
              <a:rPr lang="en-US" b="1" err="1">
                <a:solidFill>
                  <a:srgbClr val="FF0000"/>
                </a:solidFill>
              </a:rPr>
              <a:t>usia</a:t>
            </a:r>
            <a:r>
              <a:rPr lang="en-US" b="1">
                <a:solidFill>
                  <a:srgbClr val="FF0000"/>
                </a:solidFill>
              </a:rPr>
              <a:t> 69 </a:t>
            </a:r>
            <a:r>
              <a:rPr lang="en-US" b="1" err="1">
                <a:solidFill>
                  <a:srgbClr val="FF0000"/>
                </a:solidFill>
              </a:rPr>
              <a:t>tahun</a:t>
            </a:r>
            <a:endParaRPr lang="en-ID"/>
          </a:p>
        </p:txBody>
      </p:sp>
    </p:spTree>
    <p:extLst>
      <p:ext uri="{BB962C8B-B14F-4D97-AF65-F5344CB8AC3E}">
        <p14:creationId xmlns:p14="http://schemas.microsoft.com/office/powerpoint/2010/main" val="26758331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04900"/>
            <a:ext cx="8229600" cy="1752600"/>
          </a:xfrm>
          <a:solidFill>
            <a:srgbClr val="FFFF00"/>
          </a:solidFill>
        </p:spPr>
        <p:txBody>
          <a:bodyPr>
            <a:normAutofit/>
          </a:bodyPr>
          <a:lstStyle/>
          <a:p>
            <a:pPr marL="0" indent="0" algn="ctr">
              <a:buNone/>
            </a:pPr>
            <a:endParaRPr lang="en-US" sz="4000" b="1">
              <a:solidFill>
                <a:srgbClr val="FF0000"/>
              </a:solidFill>
              <a:latin typeface="Tw Cen MT" pitchFamily="34" charset="0"/>
            </a:endParaRPr>
          </a:p>
          <a:p>
            <a:pPr marL="0" indent="0" algn="ctr">
              <a:buNone/>
            </a:pPr>
            <a:r>
              <a:rPr lang="en-US" sz="4000" b="1">
                <a:solidFill>
                  <a:srgbClr val="FF0000"/>
                </a:solidFill>
                <a:latin typeface="Tw Cen MT" pitchFamily="34" charset="0"/>
              </a:rPr>
              <a:t>4. HALE dan DALY</a:t>
            </a:r>
            <a:endParaRPr lang="id-ID" sz="4000" b="1">
              <a:solidFill>
                <a:srgbClr val="FF0000"/>
              </a:solidFill>
            </a:endParaRPr>
          </a:p>
          <a:p>
            <a:endParaRPr lang="id-ID" b="1">
              <a:solidFill>
                <a:srgbClr val="FF0000"/>
              </a:solidFill>
            </a:endParaRPr>
          </a:p>
        </p:txBody>
      </p:sp>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11</a:t>
            </a:fld>
            <a:endParaRPr lang="en-US">
              <a:latin typeface="Tw Cen MT" panose="020B0602020104020603" pitchFamily="34" charset="0"/>
            </a:endParaRPr>
          </a:p>
        </p:txBody>
      </p:sp>
      <p:sp>
        <p:nvSpPr>
          <p:cNvPr id="5" name="Rectangle 4">
            <a:extLst>
              <a:ext uri="{FF2B5EF4-FFF2-40B4-BE49-F238E27FC236}">
                <a16:creationId xmlns:a16="http://schemas.microsoft.com/office/drawing/2014/main" id="{4C0B2643-6A67-41F3-B6AE-62AB5C922AB4}"/>
              </a:ext>
            </a:extLst>
          </p:cNvPr>
          <p:cNvSpPr/>
          <p:nvPr/>
        </p:nvSpPr>
        <p:spPr>
          <a:xfrm>
            <a:off x="1066800" y="3086100"/>
            <a:ext cx="7554090" cy="523220"/>
          </a:xfrm>
          <a:prstGeom prst="rect">
            <a:avLst/>
          </a:prstGeom>
        </p:spPr>
        <p:txBody>
          <a:bodyPr wrap="square">
            <a:spAutoFit/>
          </a:bodyPr>
          <a:lstStyle/>
          <a:p>
            <a:r>
              <a:rPr lang="en-US" sz="2800" b="1" err="1">
                <a:latin typeface="Tw Cen MT" pitchFamily="34" charset="0"/>
              </a:rPr>
              <a:t>Indikator</a:t>
            </a:r>
            <a:r>
              <a:rPr lang="en-US" sz="2800" b="1">
                <a:latin typeface="Tw Cen MT" pitchFamily="34" charset="0"/>
              </a:rPr>
              <a:t> </a:t>
            </a:r>
            <a:r>
              <a:rPr lang="en-US" sz="2800" b="1" err="1">
                <a:latin typeface="Tw Cen MT" pitchFamily="34" charset="0"/>
              </a:rPr>
              <a:t>Derajat</a:t>
            </a:r>
            <a:r>
              <a:rPr lang="en-US" sz="2800" b="1">
                <a:latin typeface="Tw Cen MT" pitchFamily="34" charset="0"/>
              </a:rPr>
              <a:t> </a:t>
            </a:r>
            <a:r>
              <a:rPr lang="en-US" sz="2800" b="1" err="1">
                <a:latin typeface="Tw Cen MT" pitchFamily="34" charset="0"/>
              </a:rPr>
              <a:t>Kesehatan</a:t>
            </a:r>
            <a:r>
              <a:rPr lang="en-US" sz="2800" b="1">
                <a:latin typeface="Tw Cen MT" pitchFamily="34" charset="0"/>
              </a:rPr>
              <a:t> yang </a:t>
            </a:r>
            <a:r>
              <a:rPr lang="en-US" sz="2800" b="1" err="1">
                <a:latin typeface="Tw Cen MT" pitchFamily="34" charset="0"/>
              </a:rPr>
              <a:t>lebih</a:t>
            </a:r>
            <a:r>
              <a:rPr lang="en-US" sz="2800" b="1">
                <a:latin typeface="Tw Cen MT" pitchFamily="34" charset="0"/>
              </a:rPr>
              <a:t> </a:t>
            </a:r>
            <a:r>
              <a:rPr lang="en-US" sz="2800" b="1" err="1">
                <a:latin typeface="Tw Cen MT" pitchFamily="34" charset="0"/>
              </a:rPr>
              <a:t>spesifik</a:t>
            </a:r>
            <a:endParaRPr lang="en-ID" sz="2800"/>
          </a:p>
        </p:txBody>
      </p:sp>
    </p:spTree>
    <p:extLst>
      <p:ext uri="{BB962C8B-B14F-4D97-AF65-F5344CB8AC3E}">
        <p14:creationId xmlns:p14="http://schemas.microsoft.com/office/powerpoint/2010/main" val="12171070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95300"/>
          </a:xfrm>
          <a:solidFill>
            <a:srgbClr val="FFFF00"/>
          </a:solidFill>
        </p:spPr>
        <p:txBody>
          <a:bodyPr>
            <a:noAutofit/>
          </a:bodyPr>
          <a:lstStyle/>
          <a:p>
            <a:pPr algn="ctr"/>
            <a:r>
              <a:rPr lang="en-US" sz="3200" b="1" i="1">
                <a:solidFill>
                  <a:srgbClr val="FF0000"/>
                </a:solidFill>
              </a:rPr>
              <a:t>Health-adjusted Life-expectancy</a:t>
            </a:r>
            <a:r>
              <a:rPr lang="en-US" sz="3200" b="1">
                <a:solidFill>
                  <a:srgbClr val="FF0000"/>
                </a:solidFill>
              </a:rPr>
              <a:t> (HALE)</a:t>
            </a:r>
            <a:endParaRPr lang="id-ID" sz="3200" b="1">
              <a:solidFill>
                <a:srgbClr val="FF0000"/>
              </a:solidFill>
            </a:endParaRPr>
          </a:p>
        </p:txBody>
      </p:sp>
      <p:sp>
        <p:nvSpPr>
          <p:cNvPr id="3" name="Content Placeholder 2"/>
          <p:cNvSpPr>
            <a:spLocks noGrp="1"/>
          </p:cNvSpPr>
          <p:nvPr>
            <p:ph idx="1"/>
          </p:nvPr>
        </p:nvSpPr>
        <p:spPr/>
        <p:txBody>
          <a:bodyPr/>
          <a:lstStyle/>
          <a:p>
            <a:endParaRPr lang="id-ID"/>
          </a:p>
        </p:txBody>
      </p:sp>
      <p:graphicFrame>
        <p:nvGraphicFramePr>
          <p:cNvPr id="4" name="Diagram 3">
            <a:extLst>
              <a:ext uri="{FF2B5EF4-FFF2-40B4-BE49-F238E27FC236}">
                <a16:creationId xmlns:a16="http://schemas.microsoft.com/office/drawing/2014/main" id="{03589431-886B-4E20-95DD-E19910A9037B}"/>
              </a:ext>
            </a:extLst>
          </p:cNvPr>
          <p:cNvGraphicFramePr/>
          <p:nvPr>
            <p:extLst>
              <p:ext uri="{D42A27DB-BD31-4B8C-83A1-F6EECF244321}">
                <p14:modId xmlns:p14="http://schemas.microsoft.com/office/powerpoint/2010/main" val="1986655587"/>
              </p:ext>
            </p:extLst>
          </p:nvPr>
        </p:nvGraphicFramePr>
        <p:xfrm>
          <a:off x="229616" y="962132"/>
          <a:ext cx="8684763" cy="4343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a:extLst>
              <a:ext uri="{FF2B5EF4-FFF2-40B4-BE49-F238E27FC236}">
                <a16:creationId xmlns:a16="http://schemas.microsoft.com/office/drawing/2014/main" id="{92FBD08A-1CC8-4E20-B5A0-1FE61082B24C}"/>
              </a:ext>
            </a:extLst>
          </p:cNvPr>
          <p:cNvSpPr/>
          <p:nvPr/>
        </p:nvSpPr>
        <p:spPr>
          <a:xfrm>
            <a:off x="571498" y="599886"/>
            <a:ext cx="8001000" cy="830997"/>
          </a:xfrm>
          <a:prstGeom prst="rect">
            <a:avLst/>
          </a:prstGeom>
          <a:ln w="38100">
            <a:solidFill>
              <a:schemeClr val="accent1"/>
            </a:solidFill>
          </a:ln>
        </p:spPr>
        <p:txBody>
          <a:bodyPr wrap="square">
            <a:spAutoFit/>
          </a:bodyPr>
          <a:lstStyle/>
          <a:p>
            <a:pPr algn="ctr"/>
            <a:r>
              <a:rPr lang="en-US" sz="1600" b="1"/>
              <a:t>UHH </a:t>
            </a:r>
            <a:r>
              <a:rPr lang="en-US" sz="1600" b="1" err="1"/>
              <a:t>hanya</a:t>
            </a:r>
            <a:r>
              <a:rPr lang="en-US" sz="1600" b="1"/>
              <a:t> </a:t>
            </a:r>
            <a:r>
              <a:rPr lang="en-US" sz="1600" b="1" err="1"/>
              <a:t>mengukur</a:t>
            </a:r>
            <a:r>
              <a:rPr lang="en-US" sz="1600" b="1"/>
              <a:t> </a:t>
            </a:r>
            <a:r>
              <a:rPr lang="en-US" sz="1600" b="1" err="1"/>
              <a:t>dampak</a:t>
            </a:r>
            <a:r>
              <a:rPr lang="en-US" sz="1600" b="1"/>
              <a:t> </a:t>
            </a:r>
            <a:r>
              <a:rPr lang="en-US" sz="1600" b="1" err="1"/>
              <a:t>kesehatan</a:t>
            </a:r>
            <a:r>
              <a:rPr lang="en-US" sz="1600" b="1"/>
              <a:t> </a:t>
            </a:r>
            <a:r>
              <a:rPr lang="en-US" sz="1600" b="1" err="1"/>
              <a:t>menurut</a:t>
            </a:r>
            <a:r>
              <a:rPr lang="en-US" sz="1600" b="1"/>
              <a:t> </a:t>
            </a:r>
            <a:r>
              <a:rPr lang="en-US" sz="1600" b="1" err="1"/>
              <a:t>kematian</a:t>
            </a:r>
            <a:endParaRPr lang="en-US" sz="1600" b="1"/>
          </a:p>
          <a:p>
            <a:pPr algn="ctr"/>
            <a:r>
              <a:rPr lang="en-US" sz="1600" b="1"/>
              <a:t>HALE </a:t>
            </a:r>
            <a:r>
              <a:rPr lang="en-US" sz="1600" b="1" err="1"/>
              <a:t>mempertimbangkan</a:t>
            </a:r>
            <a:r>
              <a:rPr lang="en-US" sz="1600" b="1"/>
              <a:t> </a:t>
            </a:r>
            <a:r>
              <a:rPr lang="en-US" sz="1600" b="1" err="1"/>
              <a:t>kesakitan</a:t>
            </a:r>
            <a:r>
              <a:rPr lang="en-US" sz="1600" b="1"/>
              <a:t>, </a:t>
            </a:r>
            <a:r>
              <a:rPr lang="en-US" sz="1600" b="1" err="1"/>
              <a:t>kecacatan</a:t>
            </a:r>
            <a:r>
              <a:rPr lang="en-US" sz="1600" b="1"/>
              <a:t>, dan </a:t>
            </a:r>
            <a:r>
              <a:rPr lang="en-US" sz="1600" b="1" err="1"/>
              <a:t>kematian</a:t>
            </a:r>
            <a:r>
              <a:rPr lang="en-US" sz="1600" b="1"/>
              <a:t> </a:t>
            </a:r>
          </a:p>
          <a:p>
            <a:pPr algn="ctr"/>
            <a:r>
              <a:rPr lang="en-US" sz="1600" b="1"/>
              <a:t>(HALE: </a:t>
            </a:r>
            <a:r>
              <a:rPr lang="en-US" sz="1600" b="1" err="1"/>
              <a:t>Umur</a:t>
            </a:r>
            <a:r>
              <a:rPr lang="en-US" sz="1600" b="1"/>
              <a:t> </a:t>
            </a:r>
            <a:r>
              <a:rPr lang="en-US" sz="1600" b="1" err="1"/>
              <a:t>Harapan</a:t>
            </a:r>
            <a:r>
              <a:rPr lang="en-US" sz="1600" b="1"/>
              <a:t> </a:t>
            </a:r>
            <a:r>
              <a:rPr lang="en-US" sz="1600" b="1" err="1"/>
              <a:t>Hidup</a:t>
            </a:r>
            <a:r>
              <a:rPr lang="en-US" sz="1600" b="1"/>
              <a:t> yang </a:t>
            </a:r>
            <a:r>
              <a:rPr lang="en-US" sz="1600" b="1" err="1"/>
              <a:t>mempertimbangkan</a:t>
            </a:r>
            <a:r>
              <a:rPr lang="en-US" sz="1600" b="1"/>
              <a:t> </a:t>
            </a:r>
            <a:r>
              <a:rPr lang="en-US" sz="1600" b="1" err="1"/>
              <a:t>Kualitas</a:t>
            </a:r>
            <a:r>
              <a:rPr lang="en-US" sz="1600" b="1"/>
              <a:t> </a:t>
            </a:r>
            <a:r>
              <a:rPr lang="en-US" sz="1600" b="1" err="1"/>
              <a:t>Kesehatan</a:t>
            </a:r>
            <a:r>
              <a:rPr lang="en-US" sz="1600" b="1"/>
              <a:t>)</a:t>
            </a:r>
            <a:endParaRPr lang="en-ID" sz="1600"/>
          </a:p>
        </p:txBody>
      </p:sp>
      <p:grpSp>
        <p:nvGrpSpPr>
          <p:cNvPr id="6" name="Group 5">
            <a:extLst>
              <a:ext uri="{FF2B5EF4-FFF2-40B4-BE49-F238E27FC236}">
                <a16:creationId xmlns:a16="http://schemas.microsoft.com/office/drawing/2014/main" id="{077FE193-4025-46D8-BD18-353759EE6408}"/>
              </a:ext>
            </a:extLst>
          </p:cNvPr>
          <p:cNvGrpSpPr/>
          <p:nvPr/>
        </p:nvGrpSpPr>
        <p:grpSpPr>
          <a:xfrm>
            <a:off x="761996" y="4533900"/>
            <a:ext cx="7620005" cy="403042"/>
            <a:chOff x="532378" y="3312085"/>
            <a:chExt cx="7620005" cy="403042"/>
          </a:xfrm>
          <a:solidFill>
            <a:srgbClr val="FFC000"/>
          </a:solidFill>
        </p:grpSpPr>
        <p:sp>
          <p:nvSpPr>
            <p:cNvPr id="7" name="Rectangle: Diagonal Corners Rounded 6">
              <a:extLst>
                <a:ext uri="{FF2B5EF4-FFF2-40B4-BE49-F238E27FC236}">
                  <a16:creationId xmlns:a16="http://schemas.microsoft.com/office/drawing/2014/main" id="{C882CF0F-8E55-404A-92FF-33CDD533DE8E}"/>
                </a:ext>
              </a:extLst>
            </p:cNvPr>
            <p:cNvSpPr/>
            <p:nvPr/>
          </p:nvSpPr>
          <p:spPr>
            <a:xfrm>
              <a:off x="532378" y="3312085"/>
              <a:ext cx="7620005" cy="403042"/>
            </a:xfrm>
            <a:prstGeom prst="round2DiagRect">
              <a:avLst/>
            </a:prstGeom>
            <a:grpFill/>
            <a:ln w="38100">
              <a:solidFill>
                <a:schemeClr val="accent1"/>
              </a:solidFill>
            </a:ln>
          </p:spPr>
          <p:style>
            <a:lnRef idx="2">
              <a:schemeClr val="accent4">
                <a:shade val="50000"/>
              </a:schemeClr>
            </a:lnRef>
            <a:fillRef idx="1">
              <a:schemeClr val="accent4"/>
            </a:fillRef>
            <a:effectRef idx="0">
              <a:schemeClr val="accent4"/>
            </a:effectRef>
            <a:fontRef idx="minor">
              <a:schemeClr val="lt1"/>
            </a:fontRef>
          </p:style>
        </p:sp>
        <p:sp>
          <p:nvSpPr>
            <p:cNvPr id="8" name="Rectangle: Diagonal Corners Rounded 4">
              <a:extLst>
                <a:ext uri="{FF2B5EF4-FFF2-40B4-BE49-F238E27FC236}">
                  <a16:creationId xmlns:a16="http://schemas.microsoft.com/office/drawing/2014/main" id="{4CEF6C25-5884-41BF-9C2F-75F4F31CCED2}"/>
                </a:ext>
              </a:extLst>
            </p:cNvPr>
            <p:cNvSpPr txBox="1"/>
            <p:nvPr/>
          </p:nvSpPr>
          <p:spPr>
            <a:xfrm>
              <a:off x="552053" y="3331760"/>
              <a:ext cx="7580655" cy="363692"/>
            </a:xfrm>
            <a:prstGeom prst="rect">
              <a:avLst/>
            </a:prstGeom>
            <a:grpFill/>
            <a:ln>
              <a:solidFill>
                <a:schemeClr val="accent1"/>
              </a:solidFill>
            </a:ln>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solidFill>
                    <a:schemeClr val="tx1"/>
                  </a:solidFill>
                </a:rPr>
                <a:t>HALE Indonesia (2016): 60 </a:t>
              </a:r>
              <a:r>
                <a:rPr lang="en-US" sz="1800" kern="1200" err="1">
                  <a:solidFill>
                    <a:schemeClr val="tx1"/>
                  </a:solidFill>
                </a:rPr>
                <a:t>th</a:t>
              </a:r>
              <a:r>
                <a:rPr lang="en-US" sz="1800" kern="1200">
                  <a:solidFill>
                    <a:schemeClr val="tx1"/>
                  </a:solidFill>
                </a:rPr>
                <a:t> </a:t>
              </a:r>
              <a:r>
                <a:rPr lang="en-US" sz="1800" kern="1200" err="1">
                  <a:solidFill>
                    <a:schemeClr val="tx1"/>
                  </a:solidFill>
                </a:rPr>
                <a:t>Laki-laki</a:t>
              </a:r>
              <a:r>
                <a:rPr lang="en-US" sz="1800" kern="1200">
                  <a:solidFill>
                    <a:schemeClr val="tx1"/>
                  </a:solidFill>
                </a:rPr>
                <a:t> dan 63 </a:t>
              </a:r>
              <a:r>
                <a:rPr lang="en-US" sz="1800" kern="1200" err="1">
                  <a:solidFill>
                    <a:schemeClr val="tx1"/>
                  </a:solidFill>
                </a:rPr>
                <a:t>th</a:t>
              </a:r>
              <a:r>
                <a:rPr lang="en-US" sz="1800" kern="1200">
                  <a:solidFill>
                    <a:schemeClr val="tx1"/>
                  </a:solidFill>
                </a:rPr>
                <a:t> </a:t>
              </a:r>
              <a:r>
                <a:rPr lang="en-US" sz="1800" kern="1200" err="1">
                  <a:solidFill>
                    <a:schemeClr val="tx1"/>
                  </a:solidFill>
                </a:rPr>
                <a:t>Perempuan</a:t>
              </a:r>
              <a:r>
                <a:rPr lang="en-US" sz="1800" kern="1200">
                  <a:solidFill>
                    <a:schemeClr val="tx1"/>
                  </a:solidFill>
                </a:rPr>
                <a:t> </a:t>
              </a:r>
              <a:endParaRPr lang="en-US" sz="1800" b="1" kern="1200">
                <a:solidFill>
                  <a:schemeClr val="tx1"/>
                </a:solidFill>
              </a:endParaRPr>
            </a:p>
          </p:txBody>
        </p:sp>
      </p:grpSp>
      <p:sp>
        <p:nvSpPr>
          <p:cNvPr id="9" name="Rectangle 8">
            <a:extLst>
              <a:ext uri="{FF2B5EF4-FFF2-40B4-BE49-F238E27FC236}">
                <a16:creationId xmlns:a16="http://schemas.microsoft.com/office/drawing/2014/main" id="{5778C00B-84B4-4516-864C-9051BC76D2E7}"/>
              </a:ext>
            </a:extLst>
          </p:cNvPr>
          <p:cNvSpPr/>
          <p:nvPr/>
        </p:nvSpPr>
        <p:spPr>
          <a:xfrm>
            <a:off x="571498" y="4838700"/>
            <a:ext cx="8001000" cy="584775"/>
          </a:xfrm>
          <a:prstGeom prst="rect">
            <a:avLst/>
          </a:prstGeom>
        </p:spPr>
        <p:txBody>
          <a:bodyPr wrap="square">
            <a:spAutoFit/>
          </a:bodyPr>
          <a:lstStyle/>
          <a:p>
            <a:pPr lvl="0"/>
            <a:r>
              <a:rPr lang="en-US" sz="1600" u="sng" err="1">
                <a:sym typeface="Wingdings" panose="05000000000000000000" pitchFamily="2" charset="2"/>
              </a:rPr>
              <a:t>Contoh</a:t>
            </a:r>
            <a:r>
              <a:rPr lang="en-US" sz="1600" u="sng">
                <a:sym typeface="Wingdings" panose="05000000000000000000" pitchFamily="2" charset="2"/>
              </a:rPr>
              <a:t> </a:t>
            </a:r>
            <a:r>
              <a:rPr lang="en-US" sz="1600" u="sng" err="1">
                <a:sym typeface="Wingdings" panose="05000000000000000000" pitchFamily="2" charset="2"/>
              </a:rPr>
              <a:t>perhitungan</a:t>
            </a:r>
            <a:r>
              <a:rPr lang="en-US" sz="1600" u="sng">
                <a:sym typeface="Wingdings" panose="05000000000000000000" pitchFamily="2" charset="2"/>
              </a:rPr>
              <a:t>:</a:t>
            </a:r>
            <a:br>
              <a:rPr lang="en-US" sz="1600" b="1">
                <a:sym typeface="Wingdings" panose="05000000000000000000" pitchFamily="2" charset="2"/>
              </a:rPr>
            </a:br>
            <a:r>
              <a:rPr lang="en-US" sz="1600" b="1">
                <a:sym typeface="Wingdings" panose="05000000000000000000" pitchFamily="2" charset="2"/>
              </a:rPr>
              <a:t>UHH = 70 </a:t>
            </a:r>
            <a:r>
              <a:rPr lang="en-US" sz="1600" b="1" err="1">
                <a:sym typeface="Wingdings" panose="05000000000000000000" pitchFamily="2" charset="2"/>
              </a:rPr>
              <a:t>tahun</a:t>
            </a:r>
            <a:r>
              <a:rPr lang="en-US" sz="1600" b="1">
                <a:sym typeface="Wingdings" panose="05000000000000000000" pitchFamily="2" charset="2"/>
              </a:rPr>
              <a:t>, </a:t>
            </a:r>
            <a:r>
              <a:rPr lang="en-US" sz="1600" b="1" err="1">
                <a:sym typeface="Wingdings" panose="05000000000000000000" pitchFamily="2" charset="2"/>
              </a:rPr>
              <a:t>Kualitas</a:t>
            </a:r>
            <a:r>
              <a:rPr lang="en-US" sz="1600" b="1">
                <a:sym typeface="Wingdings" panose="05000000000000000000" pitchFamily="2" charset="2"/>
              </a:rPr>
              <a:t> </a:t>
            </a:r>
            <a:r>
              <a:rPr lang="en-US" sz="1600" b="1" err="1">
                <a:sym typeface="Wingdings" panose="05000000000000000000" pitchFamily="2" charset="2"/>
              </a:rPr>
              <a:t>Kesehatan</a:t>
            </a:r>
            <a:r>
              <a:rPr lang="en-US" sz="1600" b="1">
                <a:sym typeface="Wingdings" panose="05000000000000000000" pitchFamily="2" charset="2"/>
              </a:rPr>
              <a:t> = 90%. HALE = 70 x 0.9 = 63 </a:t>
            </a:r>
            <a:r>
              <a:rPr lang="en-US" sz="1600" b="1" err="1">
                <a:sym typeface="Wingdings" panose="05000000000000000000" pitchFamily="2" charset="2"/>
              </a:rPr>
              <a:t>tahun</a:t>
            </a:r>
            <a:endParaRPr lang="en-ID" sz="1600" b="1"/>
          </a:p>
        </p:txBody>
      </p:sp>
    </p:spTree>
    <p:extLst>
      <p:ext uri="{BB962C8B-B14F-4D97-AF65-F5344CB8AC3E}">
        <p14:creationId xmlns:p14="http://schemas.microsoft.com/office/powerpoint/2010/main" val="11103454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95300"/>
          </a:xfrm>
          <a:solidFill>
            <a:srgbClr val="FFFF00"/>
          </a:solidFill>
        </p:spPr>
        <p:txBody>
          <a:bodyPr>
            <a:noAutofit/>
          </a:bodyPr>
          <a:lstStyle/>
          <a:p>
            <a:pPr algn="ctr"/>
            <a:r>
              <a:rPr lang="en-US" sz="3200" b="1" i="1">
                <a:solidFill>
                  <a:srgbClr val="FF0000"/>
                </a:solidFill>
              </a:rPr>
              <a:t>Health-adjusted Life-</a:t>
            </a:r>
            <a:r>
              <a:rPr lang="en-US" sz="3200" b="1" i="1" err="1">
                <a:solidFill>
                  <a:srgbClr val="FF0000"/>
                </a:solidFill>
              </a:rPr>
              <a:t>expectency</a:t>
            </a:r>
            <a:r>
              <a:rPr lang="en-US" sz="3200" b="1">
                <a:solidFill>
                  <a:srgbClr val="FF0000"/>
                </a:solidFill>
              </a:rPr>
              <a:t> (HALE)</a:t>
            </a:r>
            <a:endParaRPr lang="id-ID" sz="3200" b="1">
              <a:solidFill>
                <a:srgbClr val="FF0000"/>
              </a:solidFill>
            </a:endParaRPr>
          </a:p>
        </p:txBody>
      </p:sp>
      <p:graphicFrame>
        <p:nvGraphicFramePr>
          <p:cNvPr id="6" name="Content Placeholder 5">
            <a:extLst>
              <a:ext uri="{FF2B5EF4-FFF2-40B4-BE49-F238E27FC236}">
                <a16:creationId xmlns:a16="http://schemas.microsoft.com/office/drawing/2014/main" id="{4095F417-8E4C-4201-B4D1-8F153F08CB61}"/>
              </a:ext>
            </a:extLst>
          </p:cNvPr>
          <p:cNvGraphicFramePr>
            <a:graphicFrameLocks noGrp="1"/>
          </p:cNvGraphicFramePr>
          <p:nvPr>
            <p:ph idx="1"/>
            <p:extLst>
              <p:ext uri="{D42A27DB-BD31-4B8C-83A1-F6EECF244321}">
                <p14:modId xmlns:p14="http://schemas.microsoft.com/office/powerpoint/2010/main" val="1382437023"/>
              </p:ext>
            </p:extLst>
          </p:nvPr>
        </p:nvGraphicFramePr>
        <p:xfrm>
          <a:off x="685801" y="1199474"/>
          <a:ext cx="7886698" cy="3587685"/>
        </p:xfrm>
        <a:graphic>
          <a:graphicData uri="http://schemas.openxmlformats.org/drawingml/2006/table">
            <a:tbl>
              <a:tblPr firstRow="1" firstCol="1" lastRow="1" lastCol="1" bandRow="1" bandCol="1">
                <a:tableStyleId>{5C22544A-7EE6-4342-B048-85BDC9FD1C3A}</a:tableStyleId>
              </a:tblPr>
              <a:tblGrid>
                <a:gridCol w="3108592">
                  <a:extLst>
                    <a:ext uri="{9D8B030D-6E8A-4147-A177-3AD203B41FA5}">
                      <a16:colId xmlns:a16="http://schemas.microsoft.com/office/drawing/2014/main" val="456929527"/>
                    </a:ext>
                  </a:extLst>
                </a:gridCol>
                <a:gridCol w="1600200">
                  <a:extLst>
                    <a:ext uri="{9D8B030D-6E8A-4147-A177-3AD203B41FA5}">
                      <a16:colId xmlns:a16="http://schemas.microsoft.com/office/drawing/2014/main" val="2642816518"/>
                    </a:ext>
                  </a:extLst>
                </a:gridCol>
                <a:gridCol w="3177906">
                  <a:extLst>
                    <a:ext uri="{9D8B030D-6E8A-4147-A177-3AD203B41FA5}">
                      <a16:colId xmlns:a16="http://schemas.microsoft.com/office/drawing/2014/main" val="3066580414"/>
                    </a:ext>
                  </a:extLst>
                </a:gridCol>
              </a:tblGrid>
              <a:tr h="465562">
                <a:tc>
                  <a:txBody>
                    <a:bodyPr/>
                    <a:lstStyle/>
                    <a:p>
                      <a:pPr>
                        <a:lnSpc>
                          <a:spcPts val="500"/>
                        </a:lnSpc>
                        <a:spcAft>
                          <a:spcPts val="0"/>
                        </a:spcAft>
                      </a:pPr>
                      <a:r>
                        <a:rPr lang="en-US" sz="1400">
                          <a:solidFill>
                            <a:schemeClr val="tx1"/>
                          </a:solidFill>
                          <a:effectLst/>
                        </a:rPr>
                        <a:t> </a:t>
                      </a:r>
                      <a:endParaRPr lang="en-ID" sz="1400">
                        <a:solidFill>
                          <a:schemeClr val="tx1"/>
                        </a:solidFill>
                        <a:effectLst/>
                      </a:endParaRPr>
                    </a:p>
                    <a:p>
                      <a:pPr marL="71755">
                        <a:spcAft>
                          <a:spcPts val="0"/>
                        </a:spcAft>
                      </a:pPr>
                      <a:r>
                        <a:rPr lang="en-US" sz="1400">
                          <a:solidFill>
                            <a:schemeClr val="tx1"/>
                          </a:solidFill>
                          <a:effectLst/>
                        </a:rPr>
                        <a:t>Negara</a:t>
                      </a:r>
                      <a:endParaRPr lang="en-ID" sz="1400">
                        <a:solidFill>
                          <a:schemeClr val="tx1"/>
                        </a:solidFill>
                        <a:effectLst/>
                        <a:latin typeface="Times New Roman" panose="02020603050405020304" pitchFamily="18" charset="0"/>
                        <a:ea typeface="Times New Roman" panose="02020603050405020304" pitchFamily="18" charset="0"/>
                      </a:endParaRPr>
                    </a:p>
                  </a:txBody>
                  <a:tcPr marL="0" marR="0" marT="0" marB="0"/>
                </a:tc>
                <a:tc>
                  <a:txBody>
                    <a:bodyPr/>
                    <a:lstStyle/>
                    <a:p>
                      <a:pPr algn="ctr">
                        <a:lnSpc>
                          <a:spcPts val="500"/>
                        </a:lnSpc>
                        <a:spcAft>
                          <a:spcPts val="0"/>
                        </a:spcAft>
                      </a:pPr>
                      <a:r>
                        <a:rPr lang="en-US" sz="1400">
                          <a:solidFill>
                            <a:schemeClr val="tx1"/>
                          </a:solidFill>
                          <a:effectLst/>
                        </a:rPr>
                        <a:t> </a:t>
                      </a:r>
                      <a:endParaRPr lang="en-ID" sz="1400">
                        <a:solidFill>
                          <a:schemeClr val="tx1"/>
                        </a:solidFill>
                        <a:effectLst/>
                      </a:endParaRPr>
                    </a:p>
                    <a:p>
                      <a:pPr marL="67945" algn="ctr">
                        <a:spcAft>
                          <a:spcPts val="0"/>
                        </a:spcAft>
                      </a:pPr>
                      <a:r>
                        <a:rPr lang="en-US" sz="1400">
                          <a:solidFill>
                            <a:schemeClr val="tx1"/>
                          </a:solidFill>
                          <a:effectLst/>
                        </a:rPr>
                        <a:t>UHH</a:t>
                      </a:r>
                      <a:endParaRPr lang="en-ID" sz="1400">
                        <a:solidFill>
                          <a:schemeClr val="tx1"/>
                        </a:solidFill>
                        <a:effectLst/>
                        <a:latin typeface="Times New Roman" panose="02020603050405020304" pitchFamily="18" charset="0"/>
                        <a:ea typeface="Times New Roman" panose="02020603050405020304" pitchFamily="18" charset="0"/>
                      </a:endParaRPr>
                    </a:p>
                  </a:txBody>
                  <a:tcPr marL="0" marR="0" marT="0" marB="0"/>
                </a:tc>
                <a:tc>
                  <a:txBody>
                    <a:bodyPr/>
                    <a:lstStyle/>
                    <a:p>
                      <a:pPr algn="ctr">
                        <a:lnSpc>
                          <a:spcPts val="500"/>
                        </a:lnSpc>
                        <a:spcAft>
                          <a:spcPts val="0"/>
                        </a:spcAft>
                      </a:pPr>
                      <a:r>
                        <a:rPr lang="en-US" sz="1400">
                          <a:solidFill>
                            <a:schemeClr val="tx1"/>
                          </a:solidFill>
                          <a:effectLst/>
                        </a:rPr>
                        <a:t> </a:t>
                      </a:r>
                      <a:endParaRPr lang="en-ID" sz="1400">
                        <a:solidFill>
                          <a:schemeClr val="tx1"/>
                        </a:solidFill>
                        <a:effectLst/>
                      </a:endParaRPr>
                    </a:p>
                    <a:p>
                      <a:pPr marL="67945" algn="ctr">
                        <a:spcAft>
                          <a:spcPts val="0"/>
                        </a:spcAft>
                      </a:pPr>
                      <a:r>
                        <a:rPr lang="en-US" sz="1400">
                          <a:solidFill>
                            <a:schemeClr val="tx1"/>
                          </a:solidFill>
                          <a:effectLst/>
                        </a:rPr>
                        <a:t>Health-adjusted </a:t>
                      </a:r>
                      <a:r>
                        <a:rPr lang="en-US" sz="1400" spc="25">
                          <a:solidFill>
                            <a:schemeClr val="tx1"/>
                          </a:solidFill>
                          <a:effectLst/>
                        </a:rPr>
                        <a:t> </a:t>
                      </a:r>
                      <a:r>
                        <a:rPr lang="en-US" sz="1400">
                          <a:solidFill>
                            <a:schemeClr val="tx1"/>
                          </a:solidFill>
                          <a:effectLst/>
                        </a:rPr>
                        <a:t>life</a:t>
                      </a:r>
                      <a:r>
                        <a:rPr lang="en-US" sz="1400" spc="55">
                          <a:solidFill>
                            <a:schemeClr val="tx1"/>
                          </a:solidFill>
                          <a:effectLst/>
                        </a:rPr>
                        <a:t> </a:t>
                      </a:r>
                      <a:r>
                        <a:rPr lang="en-US" sz="1400">
                          <a:solidFill>
                            <a:schemeClr val="tx1"/>
                          </a:solidFill>
                          <a:effectLst/>
                        </a:rPr>
                        <a:t>expectancy</a:t>
                      </a:r>
                      <a:r>
                        <a:rPr lang="en-US" sz="1400" spc="175">
                          <a:solidFill>
                            <a:schemeClr val="tx1"/>
                          </a:solidFill>
                          <a:effectLst/>
                        </a:rPr>
                        <a:t> </a:t>
                      </a:r>
                      <a:r>
                        <a:rPr lang="en-US" sz="1400">
                          <a:solidFill>
                            <a:schemeClr val="tx1"/>
                          </a:solidFill>
                          <a:effectLst/>
                        </a:rPr>
                        <a:t>(HALE)</a:t>
                      </a:r>
                      <a:endParaRPr lang="en-ID" sz="1400">
                        <a:solidFill>
                          <a:schemeClr val="tx1"/>
                        </a:solidFill>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3194972172"/>
                  </a:ext>
                </a:extLst>
              </a:tr>
              <a:tr h="323963">
                <a:tc>
                  <a:txBody>
                    <a:bodyPr/>
                    <a:lstStyle/>
                    <a:p>
                      <a:pPr>
                        <a:lnSpc>
                          <a:spcPts val="800"/>
                        </a:lnSpc>
                        <a:spcAft>
                          <a:spcPts val="0"/>
                        </a:spcAft>
                      </a:pPr>
                      <a:r>
                        <a:rPr lang="en-US" sz="1400">
                          <a:solidFill>
                            <a:schemeClr val="tx1"/>
                          </a:solidFill>
                          <a:effectLst/>
                        </a:rPr>
                        <a:t> </a:t>
                      </a:r>
                      <a:endParaRPr lang="en-ID" sz="1400">
                        <a:solidFill>
                          <a:schemeClr val="tx1"/>
                        </a:solidFill>
                        <a:effectLst/>
                      </a:endParaRPr>
                    </a:p>
                    <a:p>
                      <a:pPr marL="71755">
                        <a:spcAft>
                          <a:spcPts val="0"/>
                        </a:spcAft>
                      </a:pPr>
                      <a:r>
                        <a:rPr lang="en-US" sz="1400">
                          <a:solidFill>
                            <a:schemeClr val="tx1"/>
                          </a:solidFill>
                          <a:effectLst/>
                        </a:rPr>
                        <a:t>Nigeria</a:t>
                      </a:r>
                      <a:endParaRPr lang="en-ID" sz="14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accent2">
                        <a:lumMod val="40000"/>
                        <a:lumOff val="60000"/>
                      </a:schemeClr>
                    </a:solidFill>
                  </a:tcPr>
                </a:tc>
                <a:tc>
                  <a:txBody>
                    <a:bodyPr/>
                    <a:lstStyle/>
                    <a:p>
                      <a:pPr algn="ctr">
                        <a:lnSpc>
                          <a:spcPts val="800"/>
                        </a:lnSpc>
                        <a:spcAft>
                          <a:spcPts val="0"/>
                        </a:spcAft>
                      </a:pPr>
                      <a:r>
                        <a:rPr lang="en-US" sz="1400" b="1">
                          <a:solidFill>
                            <a:schemeClr val="tx1"/>
                          </a:solidFill>
                          <a:effectLst/>
                        </a:rPr>
                        <a:t> </a:t>
                      </a:r>
                      <a:endParaRPr lang="en-ID" sz="1400" b="1">
                        <a:solidFill>
                          <a:schemeClr val="tx1"/>
                        </a:solidFill>
                        <a:effectLst/>
                      </a:endParaRPr>
                    </a:p>
                    <a:p>
                      <a:pPr marL="67945" algn="ctr">
                        <a:spcAft>
                          <a:spcPts val="0"/>
                        </a:spcAft>
                      </a:pPr>
                      <a:r>
                        <a:rPr lang="en-US" sz="1400" b="1">
                          <a:solidFill>
                            <a:schemeClr val="tx1"/>
                          </a:solidFill>
                          <a:effectLst/>
                        </a:rPr>
                        <a:t>54.5</a:t>
                      </a:r>
                      <a:endParaRPr lang="en-ID" sz="14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accent2">
                        <a:lumMod val="40000"/>
                        <a:lumOff val="60000"/>
                      </a:schemeClr>
                    </a:solidFill>
                  </a:tcPr>
                </a:tc>
                <a:tc>
                  <a:txBody>
                    <a:bodyPr/>
                    <a:lstStyle/>
                    <a:p>
                      <a:pPr algn="ctr">
                        <a:lnSpc>
                          <a:spcPts val="800"/>
                        </a:lnSpc>
                        <a:spcAft>
                          <a:spcPts val="0"/>
                        </a:spcAft>
                      </a:pPr>
                      <a:r>
                        <a:rPr lang="en-US" sz="1400">
                          <a:solidFill>
                            <a:schemeClr val="tx1"/>
                          </a:solidFill>
                          <a:effectLst/>
                        </a:rPr>
                        <a:t> </a:t>
                      </a:r>
                      <a:endParaRPr lang="en-ID" sz="1400">
                        <a:solidFill>
                          <a:schemeClr val="tx1"/>
                        </a:solidFill>
                        <a:effectLst/>
                      </a:endParaRPr>
                    </a:p>
                    <a:p>
                      <a:pPr marL="67945" algn="ctr">
                        <a:spcAft>
                          <a:spcPts val="0"/>
                        </a:spcAft>
                      </a:pPr>
                      <a:r>
                        <a:rPr lang="en-US" sz="1400">
                          <a:solidFill>
                            <a:schemeClr val="tx1"/>
                          </a:solidFill>
                          <a:effectLst/>
                        </a:rPr>
                        <a:t>47.4</a:t>
                      </a:r>
                      <a:endParaRPr lang="en-ID" sz="14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accent2">
                        <a:lumMod val="40000"/>
                        <a:lumOff val="60000"/>
                      </a:schemeClr>
                    </a:solidFill>
                  </a:tcPr>
                </a:tc>
                <a:extLst>
                  <a:ext uri="{0D108BD9-81ED-4DB2-BD59-A6C34878D82A}">
                    <a16:rowId xmlns:a16="http://schemas.microsoft.com/office/drawing/2014/main" val="1519753858"/>
                  </a:ext>
                </a:extLst>
              </a:tr>
              <a:tr h="323963">
                <a:tc>
                  <a:txBody>
                    <a:bodyPr/>
                    <a:lstStyle/>
                    <a:p>
                      <a:pPr>
                        <a:lnSpc>
                          <a:spcPts val="800"/>
                        </a:lnSpc>
                        <a:spcAft>
                          <a:spcPts val="0"/>
                        </a:spcAft>
                      </a:pPr>
                      <a:r>
                        <a:rPr lang="en-US" sz="1400">
                          <a:solidFill>
                            <a:schemeClr val="tx1"/>
                          </a:solidFill>
                          <a:effectLst/>
                        </a:rPr>
                        <a:t> </a:t>
                      </a:r>
                      <a:endParaRPr lang="en-ID" sz="1400">
                        <a:solidFill>
                          <a:schemeClr val="tx1"/>
                        </a:solidFill>
                        <a:effectLst/>
                      </a:endParaRPr>
                    </a:p>
                    <a:p>
                      <a:pPr marL="71755">
                        <a:spcAft>
                          <a:spcPts val="0"/>
                        </a:spcAft>
                      </a:pPr>
                      <a:r>
                        <a:rPr lang="en-US" sz="1400">
                          <a:solidFill>
                            <a:schemeClr val="tx1"/>
                          </a:solidFill>
                          <a:effectLst/>
                        </a:rPr>
                        <a:t>India</a:t>
                      </a:r>
                      <a:endParaRPr lang="en-ID" sz="1400">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tc>
                  <a:txBody>
                    <a:bodyPr/>
                    <a:lstStyle/>
                    <a:p>
                      <a:pPr algn="ctr">
                        <a:lnSpc>
                          <a:spcPts val="800"/>
                        </a:lnSpc>
                        <a:spcAft>
                          <a:spcPts val="0"/>
                        </a:spcAft>
                      </a:pPr>
                      <a:r>
                        <a:rPr lang="en-US" sz="1400" b="1">
                          <a:solidFill>
                            <a:schemeClr val="tx1"/>
                          </a:solidFill>
                          <a:effectLst/>
                        </a:rPr>
                        <a:t> </a:t>
                      </a:r>
                      <a:endParaRPr lang="en-ID" sz="1400" b="1">
                        <a:solidFill>
                          <a:schemeClr val="tx1"/>
                        </a:solidFill>
                        <a:effectLst/>
                      </a:endParaRPr>
                    </a:p>
                    <a:p>
                      <a:pPr marL="67945" algn="ctr">
                        <a:spcAft>
                          <a:spcPts val="0"/>
                        </a:spcAft>
                      </a:pPr>
                      <a:r>
                        <a:rPr lang="en-US" sz="1400" b="1">
                          <a:solidFill>
                            <a:schemeClr val="tx1"/>
                          </a:solidFill>
                          <a:effectLst/>
                        </a:rPr>
                        <a:t>68.3</a:t>
                      </a:r>
                      <a:endParaRPr lang="en-ID" sz="14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tc>
                  <a:txBody>
                    <a:bodyPr/>
                    <a:lstStyle/>
                    <a:p>
                      <a:pPr algn="ctr">
                        <a:lnSpc>
                          <a:spcPts val="800"/>
                        </a:lnSpc>
                        <a:spcAft>
                          <a:spcPts val="0"/>
                        </a:spcAft>
                      </a:pPr>
                      <a:r>
                        <a:rPr lang="en-US" sz="1400">
                          <a:solidFill>
                            <a:schemeClr val="tx1"/>
                          </a:solidFill>
                          <a:effectLst/>
                        </a:rPr>
                        <a:t> </a:t>
                      </a:r>
                      <a:endParaRPr lang="en-ID" sz="1400">
                        <a:solidFill>
                          <a:schemeClr val="tx1"/>
                        </a:solidFill>
                        <a:effectLst/>
                      </a:endParaRPr>
                    </a:p>
                    <a:p>
                      <a:pPr marL="67945" algn="ctr">
                        <a:spcAft>
                          <a:spcPts val="0"/>
                        </a:spcAft>
                      </a:pPr>
                      <a:r>
                        <a:rPr lang="en-US" sz="1400">
                          <a:solidFill>
                            <a:schemeClr val="tx1"/>
                          </a:solidFill>
                          <a:effectLst/>
                        </a:rPr>
                        <a:t>59.5</a:t>
                      </a:r>
                      <a:endParaRPr lang="en-ID" sz="1400">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extLst>
                  <a:ext uri="{0D108BD9-81ED-4DB2-BD59-A6C34878D82A}">
                    <a16:rowId xmlns:a16="http://schemas.microsoft.com/office/drawing/2014/main" val="782731637"/>
                  </a:ext>
                </a:extLst>
              </a:tr>
              <a:tr h="378992">
                <a:tc>
                  <a:txBody>
                    <a:bodyPr/>
                    <a:lstStyle/>
                    <a:p>
                      <a:pPr>
                        <a:lnSpc>
                          <a:spcPts val="800"/>
                        </a:lnSpc>
                        <a:spcAft>
                          <a:spcPts val="0"/>
                        </a:spcAft>
                      </a:pPr>
                      <a:r>
                        <a:rPr lang="en-US" sz="1400">
                          <a:solidFill>
                            <a:schemeClr val="tx1"/>
                          </a:solidFill>
                          <a:effectLst/>
                        </a:rPr>
                        <a:t> </a:t>
                      </a:r>
                      <a:endParaRPr lang="en-ID" sz="1400">
                        <a:solidFill>
                          <a:schemeClr val="tx1"/>
                        </a:solidFill>
                        <a:effectLst/>
                      </a:endParaRPr>
                    </a:p>
                    <a:p>
                      <a:pPr marL="71755">
                        <a:spcAft>
                          <a:spcPts val="0"/>
                        </a:spcAft>
                      </a:pPr>
                      <a:r>
                        <a:rPr lang="en-US" sz="1400">
                          <a:solidFill>
                            <a:schemeClr val="tx1"/>
                          </a:solidFill>
                          <a:effectLst/>
                        </a:rPr>
                        <a:t>Russian</a:t>
                      </a:r>
                      <a:r>
                        <a:rPr lang="en-US" sz="1400" spc="120">
                          <a:solidFill>
                            <a:schemeClr val="tx1"/>
                          </a:solidFill>
                          <a:effectLst/>
                        </a:rPr>
                        <a:t> </a:t>
                      </a:r>
                      <a:r>
                        <a:rPr lang="en-US" sz="1400">
                          <a:solidFill>
                            <a:schemeClr val="tx1"/>
                          </a:solidFill>
                          <a:effectLst/>
                        </a:rPr>
                        <a:t>Federation</a:t>
                      </a:r>
                      <a:endParaRPr lang="en-ID" sz="14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accent2">
                        <a:lumMod val="40000"/>
                        <a:lumOff val="60000"/>
                      </a:schemeClr>
                    </a:solidFill>
                  </a:tcPr>
                </a:tc>
                <a:tc>
                  <a:txBody>
                    <a:bodyPr/>
                    <a:lstStyle/>
                    <a:p>
                      <a:pPr algn="ctr">
                        <a:lnSpc>
                          <a:spcPts val="800"/>
                        </a:lnSpc>
                        <a:spcAft>
                          <a:spcPts val="0"/>
                        </a:spcAft>
                      </a:pPr>
                      <a:r>
                        <a:rPr lang="en-US" sz="1400" b="1">
                          <a:solidFill>
                            <a:schemeClr val="tx1"/>
                          </a:solidFill>
                          <a:effectLst/>
                        </a:rPr>
                        <a:t> </a:t>
                      </a:r>
                      <a:endParaRPr lang="en-ID" sz="1400" b="1">
                        <a:solidFill>
                          <a:schemeClr val="tx1"/>
                        </a:solidFill>
                        <a:effectLst/>
                      </a:endParaRPr>
                    </a:p>
                    <a:p>
                      <a:pPr marL="67945" algn="ctr">
                        <a:spcAft>
                          <a:spcPts val="0"/>
                        </a:spcAft>
                      </a:pPr>
                      <a:r>
                        <a:rPr lang="en-US" sz="1400" b="1">
                          <a:solidFill>
                            <a:schemeClr val="tx1"/>
                          </a:solidFill>
                          <a:effectLst/>
                        </a:rPr>
                        <a:t>70.5</a:t>
                      </a:r>
                      <a:endParaRPr lang="en-ID" sz="14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accent2">
                        <a:lumMod val="40000"/>
                        <a:lumOff val="60000"/>
                      </a:schemeClr>
                    </a:solidFill>
                  </a:tcPr>
                </a:tc>
                <a:tc>
                  <a:txBody>
                    <a:bodyPr/>
                    <a:lstStyle/>
                    <a:p>
                      <a:pPr algn="ctr">
                        <a:lnSpc>
                          <a:spcPts val="800"/>
                        </a:lnSpc>
                        <a:spcAft>
                          <a:spcPts val="0"/>
                        </a:spcAft>
                      </a:pPr>
                      <a:r>
                        <a:rPr lang="en-US" sz="1400">
                          <a:solidFill>
                            <a:schemeClr val="tx1"/>
                          </a:solidFill>
                          <a:effectLst/>
                        </a:rPr>
                        <a:t> </a:t>
                      </a:r>
                      <a:endParaRPr lang="en-ID" sz="1400">
                        <a:solidFill>
                          <a:schemeClr val="tx1"/>
                        </a:solidFill>
                        <a:effectLst/>
                      </a:endParaRPr>
                    </a:p>
                    <a:p>
                      <a:pPr marL="67945" algn="ctr">
                        <a:spcAft>
                          <a:spcPts val="0"/>
                        </a:spcAft>
                      </a:pPr>
                      <a:r>
                        <a:rPr lang="en-US" sz="1400">
                          <a:solidFill>
                            <a:schemeClr val="tx1"/>
                          </a:solidFill>
                          <a:effectLst/>
                        </a:rPr>
                        <a:t>63.3</a:t>
                      </a:r>
                      <a:endParaRPr lang="en-ID" sz="14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accent2">
                        <a:lumMod val="40000"/>
                        <a:lumOff val="60000"/>
                      </a:schemeClr>
                    </a:solidFill>
                  </a:tcPr>
                </a:tc>
                <a:extLst>
                  <a:ext uri="{0D108BD9-81ED-4DB2-BD59-A6C34878D82A}">
                    <a16:rowId xmlns:a16="http://schemas.microsoft.com/office/drawing/2014/main" val="1212329721"/>
                  </a:ext>
                </a:extLst>
              </a:tr>
              <a:tr h="323963">
                <a:tc>
                  <a:txBody>
                    <a:bodyPr/>
                    <a:lstStyle/>
                    <a:p>
                      <a:pPr>
                        <a:lnSpc>
                          <a:spcPts val="800"/>
                        </a:lnSpc>
                        <a:spcAft>
                          <a:spcPts val="0"/>
                        </a:spcAft>
                      </a:pPr>
                      <a:r>
                        <a:rPr lang="en-US" sz="1400">
                          <a:solidFill>
                            <a:schemeClr val="tx1"/>
                          </a:solidFill>
                          <a:effectLst/>
                        </a:rPr>
                        <a:t> </a:t>
                      </a:r>
                      <a:endParaRPr lang="en-ID" sz="1400">
                        <a:solidFill>
                          <a:schemeClr val="tx1"/>
                        </a:solidFill>
                        <a:effectLst/>
                      </a:endParaRPr>
                    </a:p>
                    <a:p>
                      <a:pPr marL="71755">
                        <a:spcAft>
                          <a:spcPts val="0"/>
                        </a:spcAft>
                      </a:pPr>
                      <a:r>
                        <a:rPr lang="en-US" sz="1400">
                          <a:solidFill>
                            <a:schemeClr val="tx1"/>
                          </a:solidFill>
                          <a:effectLst/>
                        </a:rPr>
                        <a:t>Brazil</a:t>
                      </a:r>
                      <a:endParaRPr lang="en-ID" sz="1400">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tc>
                  <a:txBody>
                    <a:bodyPr/>
                    <a:lstStyle/>
                    <a:p>
                      <a:pPr algn="ctr">
                        <a:lnSpc>
                          <a:spcPts val="800"/>
                        </a:lnSpc>
                        <a:spcAft>
                          <a:spcPts val="0"/>
                        </a:spcAft>
                      </a:pPr>
                      <a:r>
                        <a:rPr lang="en-US" sz="1400" b="1">
                          <a:solidFill>
                            <a:schemeClr val="tx1"/>
                          </a:solidFill>
                          <a:effectLst/>
                        </a:rPr>
                        <a:t> </a:t>
                      </a:r>
                      <a:endParaRPr lang="en-ID" sz="1400" b="1">
                        <a:solidFill>
                          <a:schemeClr val="tx1"/>
                        </a:solidFill>
                        <a:effectLst/>
                      </a:endParaRPr>
                    </a:p>
                    <a:p>
                      <a:pPr marL="67945" algn="ctr">
                        <a:spcAft>
                          <a:spcPts val="0"/>
                        </a:spcAft>
                      </a:pPr>
                      <a:r>
                        <a:rPr lang="en-US" sz="1400" b="1">
                          <a:solidFill>
                            <a:schemeClr val="tx1"/>
                          </a:solidFill>
                          <a:effectLst/>
                        </a:rPr>
                        <a:t>75.0</a:t>
                      </a:r>
                      <a:endParaRPr lang="en-ID" sz="14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tc>
                  <a:txBody>
                    <a:bodyPr/>
                    <a:lstStyle/>
                    <a:p>
                      <a:pPr algn="ctr">
                        <a:lnSpc>
                          <a:spcPts val="800"/>
                        </a:lnSpc>
                        <a:spcAft>
                          <a:spcPts val="0"/>
                        </a:spcAft>
                      </a:pPr>
                      <a:r>
                        <a:rPr lang="en-US" sz="1400">
                          <a:solidFill>
                            <a:schemeClr val="tx1"/>
                          </a:solidFill>
                          <a:effectLst/>
                        </a:rPr>
                        <a:t> </a:t>
                      </a:r>
                      <a:endParaRPr lang="en-ID" sz="1400">
                        <a:solidFill>
                          <a:schemeClr val="tx1"/>
                        </a:solidFill>
                        <a:effectLst/>
                      </a:endParaRPr>
                    </a:p>
                    <a:p>
                      <a:pPr marL="67945" algn="ctr">
                        <a:spcAft>
                          <a:spcPts val="0"/>
                        </a:spcAft>
                      </a:pPr>
                      <a:r>
                        <a:rPr lang="en-US" sz="1400">
                          <a:solidFill>
                            <a:schemeClr val="tx1"/>
                          </a:solidFill>
                          <a:effectLst/>
                        </a:rPr>
                        <a:t>65.5</a:t>
                      </a:r>
                      <a:endParaRPr lang="en-ID" sz="1400">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extLst>
                  <a:ext uri="{0D108BD9-81ED-4DB2-BD59-A6C34878D82A}">
                    <a16:rowId xmlns:a16="http://schemas.microsoft.com/office/drawing/2014/main" val="3111472855"/>
                  </a:ext>
                </a:extLst>
              </a:tr>
              <a:tr h="323963">
                <a:tc>
                  <a:txBody>
                    <a:bodyPr/>
                    <a:lstStyle/>
                    <a:p>
                      <a:pPr>
                        <a:lnSpc>
                          <a:spcPts val="800"/>
                        </a:lnSpc>
                        <a:spcAft>
                          <a:spcPts val="0"/>
                        </a:spcAft>
                      </a:pPr>
                      <a:r>
                        <a:rPr lang="en-US" sz="1400">
                          <a:solidFill>
                            <a:schemeClr val="tx1"/>
                          </a:solidFill>
                          <a:effectLst/>
                        </a:rPr>
                        <a:t> </a:t>
                      </a:r>
                      <a:endParaRPr lang="en-ID" sz="1400">
                        <a:solidFill>
                          <a:schemeClr val="tx1"/>
                        </a:solidFill>
                        <a:effectLst/>
                      </a:endParaRPr>
                    </a:p>
                    <a:p>
                      <a:pPr marL="71755">
                        <a:spcAft>
                          <a:spcPts val="0"/>
                        </a:spcAft>
                      </a:pPr>
                      <a:r>
                        <a:rPr lang="en-US" sz="1400">
                          <a:solidFill>
                            <a:schemeClr val="tx1"/>
                          </a:solidFill>
                          <a:effectLst/>
                        </a:rPr>
                        <a:t>China</a:t>
                      </a:r>
                      <a:endParaRPr lang="en-ID" sz="14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accent2">
                        <a:lumMod val="40000"/>
                        <a:lumOff val="60000"/>
                      </a:schemeClr>
                    </a:solidFill>
                  </a:tcPr>
                </a:tc>
                <a:tc>
                  <a:txBody>
                    <a:bodyPr/>
                    <a:lstStyle/>
                    <a:p>
                      <a:pPr algn="ctr">
                        <a:lnSpc>
                          <a:spcPts val="800"/>
                        </a:lnSpc>
                        <a:spcAft>
                          <a:spcPts val="0"/>
                        </a:spcAft>
                      </a:pPr>
                      <a:r>
                        <a:rPr lang="en-US" sz="1400" b="1">
                          <a:solidFill>
                            <a:schemeClr val="tx1"/>
                          </a:solidFill>
                          <a:effectLst/>
                        </a:rPr>
                        <a:t> </a:t>
                      </a:r>
                      <a:endParaRPr lang="en-ID" sz="1400" b="1">
                        <a:solidFill>
                          <a:schemeClr val="tx1"/>
                        </a:solidFill>
                        <a:effectLst/>
                      </a:endParaRPr>
                    </a:p>
                    <a:p>
                      <a:pPr marL="67945" algn="ctr">
                        <a:spcAft>
                          <a:spcPts val="0"/>
                        </a:spcAft>
                      </a:pPr>
                      <a:r>
                        <a:rPr lang="en-US" sz="1400" b="1">
                          <a:solidFill>
                            <a:schemeClr val="tx1"/>
                          </a:solidFill>
                          <a:effectLst/>
                        </a:rPr>
                        <a:t>76.1</a:t>
                      </a:r>
                      <a:endParaRPr lang="en-ID" sz="14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accent2">
                        <a:lumMod val="40000"/>
                        <a:lumOff val="60000"/>
                      </a:schemeClr>
                    </a:solidFill>
                  </a:tcPr>
                </a:tc>
                <a:tc>
                  <a:txBody>
                    <a:bodyPr/>
                    <a:lstStyle/>
                    <a:p>
                      <a:pPr algn="ctr">
                        <a:lnSpc>
                          <a:spcPts val="800"/>
                        </a:lnSpc>
                        <a:spcAft>
                          <a:spcPts val="0"/>
                        </a:spcAft>
                      </a:pPr>
                      <a:r>
                        <a:rPr lang="en-US" sz="1400">
                          <a:solidFill>
                            <a:schemeClr val="tx1"/>
                          </a:solidFill>
                          <a:effectLst/>
                        </a:rPr>
                        <a:t> </a:t>
                      </a:r>
                      <a:endParaRPr lang="en-ID" sz="1400">
                        <a:solidFill>
                          <a:schemeClr val="tx1"/>
                        </a:solidFill>
                        <a:effectLst/>
                      </a:endParaRPr>
                    </a:p>
                    <a:p>
                      <a:pPr marL="67945" algn="ctr">
                        <a:spcAft>
                          <a:spcPts val="0"/>
                        </a:spcAft>
                      </a:pPr>
                      <a:r>
                        <a:rPr lang="en-US" sz="1400">
                          <a:solidFill>
                            <a:schemeClr val="tx1"/>
                          </a:solidFill>
                          <a:effectLst/>
                        </a:rPr>
                        <a:t>68.5</a:t>
                      </a:r>
                      <a:endParaRPr lang="en-ID" sz="14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accent2">
                        <a:lumMod val="40000"/>
                        <a:lumOff val="60000"/>
                      </a:schemeClr>
                    </a:solidFill>
                  </a:tcPr>
                </a:tc>
                <a:extLst>
                  <a:ext uri="{0D108BD9-81ED-4DB2-BD59-A6C34878D82A}">
                    <a16:rowId xmlns:a16="http://schemas.microsoft.com/office/drawing/2014/main" val="1309703629"/>
                  </a:ext>
                </a:extLst>
              </a:tr>
              <a:tr h="366219">
                <a:tc>
                  <a:txBody>
                    <a:bodyPr/>
                    <a:lstStyle/>
                    <a:p>
                      <a:pPr>
                        <a:lnSpc>
                          <a:spcPts val="800"/>
                        </a:lnSpc>
                        <a:spcAft>
                          <a:spcPts val="0"/>
                        </a:spcAft>
                      </a:pPr>
                      <a:r>
                        <a:rPr lang="en-US" sz="1400">
                          <a:solidFill>
                            <a:schemeClr val="tx1"/>
                          </a:solidFill>
                          <a:effectLst/>
                        </a:rPr>
                        <a:t> </a:t>
                      </a:r>
                      <a:endParaRPr lang="en-ID" sz="1400">
                        <a:solidFill>
                          <a:schemeClr val="tx1"/>
                        </a:solidFill>
                        <a:effectLst/>
                      </a:endParaRPr>
                    </a:p>
                    <a:p>
                      <a:pPr marL="71755">
                        <a:spcAft>
                          <a:spcPts val="0"/>
                        </a:spcAft>
                      </a:pPr>
                      <a:r>
                        <a:rPr lang="en-US" sz="1400">
                          <a:solidFill>
                            <a:schemeClr val="tx1"/>
                          </a:solidFill>
                          <a:effectLst/>
                        </a:rPr>
                        <a:t>United</a:t>
                      </a:r>
                      <a:r>
                        <a:rPr lang="en-US" sz="1400" spc="95">
                          <a:solidFill>
                            <a:schemeClr val="tx1"/>
                          </a:solidFill>
                          <a:effectLst/>
                        </a:rPr>
                        <a:t> </a:t>
                      </a:r>
                      <a:r>
                        <a:rPr lang="en-US" sz="1400">
                          <a:solidFill>
                            <a:schemeClr val="tx1"/>
                          </a:solidFill>
                          <a:effectLst/>
                        </a:rPr>
                        <a:t>States</a:t>
                      </a:r>
                      <a:endParaRPr lang="en-ID" sz="1400">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tc>
                  <a:txBody>
                    <a:bodyPr/>
                    <a:lstStyle/>
                    <a:p>
                      <a:pPr algn="ctr">
                        <a:lnSpc>
                          <a:spcPts val="800"/>
                        </a:lnSpc>
                        <a:spcAft>
                          <a:spcPts val="0"/>
                        </a:spcAft>
                      </a:pPr>
                      <a:r>
                        <a:rPr lang="en-US" sz="1400" b="1">
                          <a:solidFill>
                            <a:schemeClr val="tx1"/>
                          </a:solidFill>
                          <a:effectLst/>
                        </a:rPr>
                        <a:t> </a:t>
                      </a:r>
                      <a:endParaRPr lang="en-ID" sz="1400" b="1">
                        <a:solidFill>
                          <a:schemeClr val="tx1"/>
                        </a:solidFill>
                        <a:effectLst/>
                      </a:endParaRPr>
                    </a:p>
                    <a:p>
                      <a:pPr marL="67945" algn="ctr">
                        <a:spcAft>
                          <a:spcPts val="0"/>
                        </a:spcAft>
                      </a:pPr>
                      <a:r>
                        <a:rPr lang="en-US" sz="1400" b="1">
                          <a:solidFill>
                            <a:schemeClr val="tx1"/>
                          </a:solidFill>
                          <a:effectLst/>
                        </a:rPr>
                        <a:t>79.3</a:t>
                      </a:r>
                      <a:endParaRPr lang="en-ID" sz="14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tc>
                  <a:txBody>
                    <a:bodyPr/>
                    <a:lstStyle/>
                    <a:p>
                      <a:pPr algn="ctr">
                        <a:lnSpc>
                          <a:spcPts val="800"/>
                        </a:lnSpc>
                        <a:spcAft>
                          <a:spcPts val="0"/>
                        </a:spcAft>
                      </a:pPr>
                      <a:r>
                        <a:rPr lang="en-US" sz="1400">
                          <a:solidFill>
                            <a:schemeClr val="tx1"/>
                          </a:solidFill>
                          <a:effectLst/>
                        </a:rPr>
                        <a:t> </a:t>
                      </a:r>
                      <a:endParaRPr lang="en-ID" sz="1400">
                        <a:solidFill>
                          <a:schemeClr val="tx1"/>
                        </a:solidFill>
                        <a:effectLst/>
                      </a:endParaRPr>
                    </a:p>
                    <a:p>
                      <a:pPr marL="67945" algn="ctr">
                        <a:spcAft>
                          <a:spcPts val="0"/>
                        </a:spcAft>
                      </a:pPr>
                      <a:r>
                        <a:rPr lang="en-US" sz="1400">
                          <a:solidFill>
                            <a:schemeClr val="tx1"/>
                          </a:solidFill>
                          <a:effectLst/>
                        </a:rPr>
                        <a:t>69.1</a:t>
                      </a:r>
                      <a:endParaRPr lang="en-ID" sz="1400">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extLst>
                  <a:ext uri="{0D108BD9-81ED-4DB2-BD59-A6C34878D82A}">
                    <a16:rowId xmlns:a16="http://schemas.microsoft.com/office/drawing/2014/main" val="1044224758"/>
                  </a:ext>
                </a:extLst>
              </a:tr>
              <a:tr h="408476">
                <a:tc>
                  <a:txBody>
                    <a:bodyPr/>
                    <a:lstStyle/>
                    <a:p>
                      <a:pPr>
                        <a:lnSpc>
                          <a:spcPts val="800"/>
                        </a:lnSpc>
                        <a:spcAft>
                          <a:spcPts val="0"/>
                        </a:spcAft>
                      </a:pPr>
                      <a:r>
                        <a:rPr lang="en-US" sz="1400">
                          <a:solidFill>
                            <a:schemeClr val="tx1"/>
                          </a:solidFill>
                          <a:effectLst/>
                        </a:rPr>
                        <a:t> </a:t>
                      </a:r>
                      <a:endParaRPr lang="en-ID" sz="1400">
                        <a:solidFill>
                          <a:schemeClr val="tx1"/>
                        </a:solidFill>
                        <a:effectLst/>
                      </a:endParaRPr>
                    </a:p>
                    <a:p>
                      <a:pPr marL="71755">
                        <a:spcAft>
                          <a:spcPts val="0"/>
                        </a:spcAft>
                      </a:pPr>
                      <a:r>
                        <a:rPr lang="en-US" sz="1400">
                          <a:solidFill>
                            <a:schemeClr val="tx1"/>
                          </a:solidFill>
                          <a:effectLst/>
                        </a:rPr>
                        <a:t>United</a:t>
                      </a:r>
                      <a:r>
                        <a:rPr lang="en-US" sz="1400" spc="95">
                          <a:solidFill>
                            <a:schemeClr val="tx1"/>
                          </a:solidFill>
                          <a:effectLst/>
                        </a:rPr>
                        <a:t> </a:t>
                      </a:r>
                      <a:r>
                        <a:rPr lang="en-US" sz="1400">
                          <a:solidFill>
                            <a:schemeClr val="tx1"/>
                          </a:solidFill>
                          <a:effectLst/>
                        </a:rPr>
                        <a:t>Kingdom</a:t>
                      </a:r>
                      <a:endParaRPr lang="en-ID" sz="14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accent2">
                        <a:lumMod val="40000"/>
                        <a:lumOff val="60000"/>
                      </a:schemeClr>
                    </a:solidFill>
                  </a:tcPr>
                </a:tc>
                <a:tc>
                  <a:txBody>
                    <a:bodyPr/>
                    <a:lstStyle/>
                    <a:p>
                      <a:pPr algn="ctr">
                        <a:lnSpc>
                          <a:spcPts val="800"/>
                        </a:lnSpc>
                        <a:spcAft>
                          <a:spcPts val="0"/>
                        </a:spcAft>
                      </a:pPr>
                      <a:r>
                        <a:rPr lang="en-US" sz="1400" b="1">
                          <a:solidFill>
                            <a:schemeClr val="tx1"/>
                          </a:solidFill>
                          <a:effectLst/>
                        </a:rPr>
                        <a:t> </a:t>
                      </a:r>
                      <a:endParaRPr lang="en-ID" sz="1400" b="1">
                        <a:solidFill>
                          <a:schemeClr val="tx1"/>
                        </a:solidFill>
                        <a:effectLst/>
                      </a:endParaRPr>
                    </a:p>
                    <a:p>
                      <a:pPr marL="67945" algn="ctr">
                        <a:spcAft>
                          <a:spcPts val="0"/>
                        </a:spcAft>
                      </a:pPr>
                      <a:r>
                        <a:rPr lang="en-US" sz="1400" b="1">
                          <a:solidFill>
                            <a:schemeClr val="tx1"/>
                          </a:solidFill>
                          <a:effectLst/>
                        </a:rPr>
                        <a:t>81.2</a:t>
                      </a:r>
                      <a:endParaRPr lang="en-ID" sz="14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accent2">
                        <a:lumMod val="40000"/>
                        <a:lumOff val="60000"/>
                      </a:schemeClr>
                    </a:solidFill>
                  </a:tcPr>
                </a:tc>
                <a:tc>
                  <a:txBody>
                    <a:bodyPr/>
                    <a:lstStyle/>
                    <a:p>
                      <a:pPr algn="ctr">
                        <a:lnSpc>
                          <a:spcPts val="800"/>
                        </a:lnSpc>
                        <a:spcAft>
                          <a:spcPts val="0"/>
                        </a:spcAft>
                      </a:pPr>
                      <a:r>
                        <a:rPr lang="en-US" sz="1400">
                          <a:solidFill>
                            <a:schemeClr val="tx1"/>
                          </a:solidFill>
                          <a:effectLst/>
                        </a:rPr>
                        <a:t> </a:t>
                      </a:r>
                      <a:endParaRPr lang="en-ID" sz="1400">
                        <a:solidFill>
                          <a:schemeClr val="tx1"/>
                        </a:solidFill>
                        <a:effectLst/>
                      </a:endParaRPr>
                    </a:p>
                    <a:p>
                      <a:pPr marL="67945" algn="ctr">
                        <a:spcAft>
                          <a:spcPts val="0"/>
                        </a:spcAft>
                      </a:pPr>
                      <a:r>
                        <a:rPr lang="en-US" sz="1400">
                          <a:solidFill>
                            <a:schemeClr val="tx1"/>
                          </a:solidFill>
                          <a:effectLst/>
                        </a:rPr>
                        <a:t>71.4</a:t>
                      </a:r>
                      <a:endParaRPr lang="en-ID" sz="14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accent2">
                        <a:lumMod val="40000"/>
                        <a:lumOff val="60000"/>
                      </a:schemeClr>
                    </a:solidFill>
                  </a:tcPr>
                </a:tc>
                <a:extLst>
                  <a:ext uri="{0D108BD9-81ED-4DB2-BD59-A6C34878D82A}">
                    <a16:rowId xmlns:a16="http://schemas.microsoft.com/office/drawing/2014/main" val="1522517100"/>
                  </a:ext>
                </a:extLst>
              </a:tr>
              <a:tr h="323963">
                <a:tc>
                  <a:txBody>
                    <a:bodyPr/>
                    <a:lstStyle/>
                    <a:p>
                      <a:pPr>
                        <a:lnSpc>
                          <a:spcPts val="800"/>
                        </a:lnSpc>
                        <a:spcAft>
                          <a:spcPts val="0"/>
                        </a:spcAft>
                      </a:pPr>
                      <a:r>
                        <a:rPr lang="en-US" sz="1400">
                          <a:solidFill>
                            <a:schemeClr val="tx1"/>
                          </a:solidFill>
                          <a:effectLst/>
                        </a:rPr>
                        <a:t> </a:t>
                      </a:r>
                      <a:endParaRPr lang="en-ID" sz="1400">
                        <a:solidFill>
                          <a:schemeClr val="tx1"/>
                        </a:solidFill>
                        <a:effectLst/>
                      </a:endParaRPr>
                    </a:p>
                    <a:p>
                      <a:pPr marL="71755">
                        <a:spcAft>
                          <a:spcPts val="0"/>
                        </a:spcAft>
                      </a:pPr>
                      <a:r>
                        <a:rPr lang="en-US" sz="1400">
                          <a:solidFill>
                            <a:schemeClr val="tx1"/>
                          </a:solidFill>
                          <a:effectLst/>
                        </a:rPr>
                        <a:t>Canada</a:t>
                      </a:r>
                      <a:endParaRPr lang="en-ID" sz="1400">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tc>
                  <a:txBody>
                    <a:bodyPr/>
                    <a:lstStyle/>
                    <a:p>
                      <a:pPr algn="ctr">
                        <a:lnSpc>
                          <a:spcPts val="800"/>
                        </a:lnSpc>
                        <a:spcAft>
                          <a:spcPts val="0"/>
                        </a:spcAft>
                      </a:pPr>
                      <a:r>
                        <a:rPr lang="en-US" sz="1400" b="1">
                          <a:solidFill>
                            <a:schemeClr val="tx1"/>
                          </a:solidFill>
                          <a:effectLst/>
                        </a:rPr>
                        <a:t> </a:t>
                      </a:r>
                      <a:endParaRPr lang="en-ID" sz="1400" b="1">
                        <a:solidFill>
                          <a:schemeClr val="tx1"/>
                        </a:solidFill>
                        <a:effectLst/>
                      </a:endParaRPr>
                    </a:p>
                    <a:p>
                      <a:pPr marL="67945" algn="ctr">
                        <a:spcAft>
                          <a:spcPts val="0"/>
                        </a:spcAft>
                      </a:pPr>
                      <a:r>
                        <a:rPr lang="en-US" sz="1400" b="1">
                          <a:solidFill>
                            <a:schemeClr val="tx1"/>
                          </a:solidFill>
                          <a:effectLst/>
                        </a:rPr>
                        <a:t>82.2</a:t>
                      </a:r>
                      <a:endParaRPr lang="en-ID" sz="14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tc>
                  <a:txBody>
                    <a:bodyPr/>
                    <a:lstStyle/>
                    <a:p>
                      <a:pPr algn="ctr">
                        <a:lnSpc>
                          <a:spcPts val="800"/>
                        </a:lnSpc>
                        <a:spcAft>
                          <a:spcPts val="0"/>
                        </a:spcAft>
                      </a:pPr>
                      <a:r>
                        <a:rPr lang="en-US" sz="1400">
                          <a:solidFill>
                            <a:schemeClr val="tx1"/>
                          </a:solidFill>
                          <a:effectLst/>
                        </a:rPr>
                        <a:t> </a:t>
                      </a:r>
                      <a:endParaRPr lang="en-ID" sz="1400">
                        <a:solidFill>
                          <a:schemeClr val="tx1"/>
                        </a:solidFill>
                        <a:effectLst/>
                      </a:endParaRPr>
                    </a:p>
                    <a:p>
                      <a:pPr marL="67945" algn="ctr">
                        <a:spcAft>
                          <a:spcPts val="0"/>
                        </a:spcAft>
                      </a:pPr>
                      <a:r>
                        <a:rPr lang="en-US" sz="1400">
                          <a:solidFill>
                            <a:schemeClr val="tx1"/>
                          </a:solidFill>
                          <a:effectLst/>
                        </a:rPr>
                        <a:t>72.3</a:t>
                      </a:r>
                      <a:endParaRPr lang="en-ID" sz="1400">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extLst>
                  <a:ext uri="{0D108BD9-81ED-4DB2-BD59-A6C34878D82A}">
                    <a16:rowId xmlns:a16="http://schemas.microsoft.com/office/drawing/2014/main" val="380310607"/>
                  </a:ext>
                </a:extLst>
              </a:tr>
              <a:tr h="323963">
                <a:tc>
                  <a:txBody>
                    <a:bodyPr/>
                    <a:lstStyle/>
                    <a:p>
                      <a:pPr>
                        <a:lnSpc>
                          <a:spcPts val="800"/>
                        </a:lnSpc>
                        <a:spcAft>
                          <a:spcPts val="0"/>
                        </a:spcAft>
                      </a:pPr>
                      <a:r>
                        <a:rPr lang="en-US" sz="1400">
                          <a:solidFill>
                            <a:schemeClr val="tx1"/>
                          </a:solidFill>
                          <a:effectLst/>
                        </a:rPr>
                        <a:t> </a:t>
                      </a:r>
                      <a:endParaRPr lang="en-ID" sz="1400">
                        <a:solidFill>
                          <a:schemeClr val="tx1"/>
                        </a:solidFill>
                        <a:effectLst/>
                      </a:endParaRPr>
                    </a:p>
                    <a:p>
                      <a:pPr marL="71755">
                        <a:spcAft>
                          <a:spcPts val="0"/>
                        </a:spcAft>
                      </a:pPr>
                      <a:r>
                        <a:rPr lang="en-US" sz="1400">
                          <a:solidFill>
                            <a:schemeClr val="tx1"/>
                          </a:solidFill>
                          <a:effectLst/>
                        </a:rPr>
                        <a:t>Japan</a:t>
                      </a:r>
                      <a:endParaRPr lang="en-ID" sz="14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accent2">
                        <a:lumMod val="40000"/>
                        <a:lumOff val="60000"/>
                      </a:schemeClr>
                    </a:solidFill>
                  </a:tcPr>
                </a:tc>
                <a:tc>
                  <a:txBody>
                    <a:bodyPr/>
                    <a:lstStyle/>
                    <a:p>
                      <a:pPr algn="ctr">
                        <a:lnSpc>
                          <a:spcPts val="800"/>
                        </a:lnSpc>
                        <a:spcAft>
                          <a:spcPts val="0"/>
                        </a:spcAft>
                      </a:pPr>
                      <a:r>
                        <a:rPr lang="en-US" sz="1400">
                          <a:solidFill>
                            <a:schemeClr val="tx1"/>
                          </a:solidFill>
                          <a:effectLst/>
                        </a:rPr>
                        <a:t> </a:t>
                      </a:r>
                      <a:endParaRPr lang="en-ID" sz="1400">
                        <a:solidFill>
                          <a:schemeClr val="tx1"/>
                        </a:solidFill>
                        <a:effectLst/>
                      </a:endParaRPr>
                    </a:p>
                    <a:p>
                      <a:pPr marL="67945" algn="ctr">
                        <a:spcAft>
                          <a:spcPts val="0"/>
                        </a:spcAft>
                      </a:pPr>
                      <a:r>
                        <a:rPr lang="en-US" sz="1400">
                          <a:solidFill>
                            <a:schemeClr val="tx1"/>
                          </a:solidFill>
                          <a:effectLst/>
                        </a:rPr>
                        <a:t>83.7</a:t>
                      </a:r>
                      <a:endParaRPr lang="en-ID" sz="14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accent2">
                        <a:lumMod val="40000"/>
                        <a:lumOff val="60000"/>
                      </a:schemeClr>
                    </a:solidFill>
                  </a:tcPr>
                </a:tc>
                <a:tc>
                  <a:txBody>
                    <a:bodyPr/>
                    <a:lstStyle/>
                    <a:p>
                      <a:pPr algn="ctr">
                        <a:lnSpc>
                          <a:spcPts val="800"/>
                        </a:lnSpc>
                        <a:spcAft>
                          <a:spcPts val="0"/>
                        </a:spcAft>
                      </a:pPr>
                      <a:r>
                        <a:rPr lang="en-US" sz="1400">
                          <a:solidFill>
                            <a:schemeClr val="tx1"/>
                          </a:solidFill>
                          <a:effectLst/>
                        </a:rPr>
                        <a:t> </a:t>
                      </a:r>
                      <a:endParaRPr lang="en-ID" sz="1400">
                        <a:solidFill>
                          <a:schemeClr val="tx1"/>
                        </a:solidFill>
                        <a:effectLst/>
                      </a:endParaRPr>
                    </a:p>
                    <a:p>
                      <a:pPr marL="67945" algn="ctr">
                        <a:spcAft>
                          <a:spcPts val="0"/>
                        </a:spcAft>
                      </a:pPr>
                      <a:r>
                        <a:rPr lang="en-US" sz="1400">
                          <a:solidFill>
                            <a:schemeClr val="tx1"/>
                          </a:solidFill>
                          <a:effectLst/>
                        </a:rPr>
                        <a:t>74.9</a:t>
                      </a:r>
                      <a:endParaRPr lang="en-ID" sz="14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accent2">
                        <a:lumMod val="40000"/>
                        <a:lumOff val="60000"/>
                      </a:schemeClr>
                    </a:solidFill>
                  </a:tcPr>
                </a:tc>
                <a:extLst>
                  <a:ext uri="{0D108BD9-81ED-4DB2-BD59-A6C34878D82A}">
                    <a16:rowId xmlns:a16="http://schemas.microsoft.com/office/drawing/2014/main" val="984960328"/>
                  </a:ext>
                </a:extLst>
              </a:tr>
            </a:tbl>
          </a:graphicData>
        </a:graphic>
      </p:graphicFrame>
      <p:sp>
        <p:nvSpPr>
          <p:cNvPr id="5" name="Rectangle 4">
            <a:extLst>
              <a:ext uri="{FF2B5EF4-FFF2-40B4-BE49-F238E27FC236}">
                <a16:creationId xmlns:a16="http://schemas.microsoft.com/office/drawing/2014/main" id="{92FBD08A-1CC8-4E20-B5A0-1FE61082B24C}"/>
              </a:ext>
            </a:extLst>
          </p:cNvPr>
          <p:cNvSpPr/>
          <p:nvPr/>
        </p:nvSpPr>
        <p:spPr>
          <a:xfrm>
            <a:off x="571499" y="678110"/>
            <a:ext cx="8001000" cy="338554"/>
          </a:xfrm>
          <a:prstGeom prst="rect">
            <a:avLst/>
          </a:prstGeom>
          <a:ln w="38100">
            <a:solidFill>
              <a:schemeClr val="accent1"/>
            </a:solidFill>
          </a:ln>
        </p:spPr>
        <p:txBody>
          <a:bodyPr wrap="square">
            <a:spAutoFit/>
          </a:bodyPr>
          <a:lstStyle/>
          <a:p>
            <a:pPr algn="ctr"/>
            <a:r>
              <a:rPr lang="en-US" sz="1600" b="1"/>
              <a:t>UHH dan HALE </a:t>
            </a:r>
            <a:r>
              <a:rPr lang="en-US" sz="1600" b="1" err="1"/>
              <a:t>beberapa</a:t>
            </a:r>
            <a:r>
              <a:rPr lang="en-US" sz="1600" b="1"/>
              <a:t> negara di dunia (</a:t>
            </a:r>
            <a:r>
              <a:rPr lang="en-US" sz="1600" b="1" err="1"/>
              <a:t>tahun</a:t>
            </a:r>
            <a:r>
              <a:rPr lang="en-US" sz="1600" b="1"/>
              <a:t>)</a:t>
            </a:r>
            <a:endParaRPr lang="en-ID" sz="1600"/>
          </a:p>
        </p:txBody>
      </p:sp>
    </p:spTree>
    <p:extLst>
      <p:ext uri="{BB962C8B-B14F-4D97-AF65-F5344CB8AC3E}">
        <p14:creationId xmlns:p14="http://schemas.microsoft.com/office/powerpoint/2010/main" val="32376477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95300"/>
          </a:xfrm>
          <a:solidFill>
            <a:srgbClr val="FFFF00"/>
          </a:solidFill>
        </p:spPr>
        <p:txBody>
          <a:bodyPr>
            <a:noAutofit/>
          </a:bodyPr>
          <a:lstStyle/>
          <a:p>
            <a:pPr algn="ctr"/>
            <a:r>
              <a:rPr lang="en-US" sz="3200" b="1" i="1">
                <a:solidFill>
                  <a:srgbClr val="FF0000"/>
                </a:solidFill>
              </a:rPr>
              <a:t>Disability-adjusted Life-Year </a:t>
            </a:r>
            <a:r>
              <a:rPr lang="en-US" sz="3200" b="1">
                <a:solidFill>
                  <a:srgbClr val="FF0000"/>
                </a:solidFill>
              </a:rPr>
              <a:t>(DALY)</a:t>
            </a:r>
            <a:endParaRPr lang="id-ID" sz="3200" b="1">
              <a:solidFill>
                <a:srgbClr val="FF0000"/>
              </a:solidFill>
            </a:endParaRPr>
          </a:p>
        </p:txBody>
      </p:sp>
      <p:sp>
        <p:nvSpPr>
          <p:cNvPr id="3" name="Content Placeholder 2"/>
          <p:cNvSpPr>
            <a:spLocks noGrp="1"/>
          </p:cNvSpPr>
          <p:nvPr>
            <p:ph idx="1"/>
          </p:nvPr>
        </p:nvSpPr>
        <p:spPr/>
        <p:txBody>
          <a:bodyPr/>
          <a:lstStyle/>
          <a:p>
            <a:endParaRPr lang="id-ID"/>
          </a:p>
        </p:txBody>
      </p:sp>
      <p:graphicFrame>
        <p:nvGraphicFramePr>
          <p:cNvPr id="4" name="Diagram 3">
            <a:extLst>
              <a:ext uri="{FF2B5EF4-FFF2-40B4-BE49-F238E27FC236}">
                <a16:creationId xmlns:a16="http://schemas.microsoft.com/office/drawing/2014/main" id="{03589431-886B-4E20-95DD-E19910A9037B}"/>
              </a:ext>
            </a:extLst>
          </p:cNvPr>
          <p:cNvGraphicFramePr/>
          <p:nvPr>
            <p:extLst>
              <p:ext uri="{D42A27DB-BD31-4B8C-83A1-F6EECF244321}">
                <p14:modId xmlns:p14="http://schemas.microsoft.com/office/powerpoint/2010/main" val="2917919359"/>
              </p:ext>
            </p:extLst>
          </p:nvPr>
        </p:nvGraphicFramePr>
        <p:xfrm>
          <a:off x="229616" y="890590"/>
          <a:ext cx="8684763" cy="4343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a:extLst>
              <a:ext uri="{FF2B5EF4-FFF2-40B4-BE49-F238E27FC236}">
                <a16:creationId xmlns:a16="http://schemas.microsoft.com/office/drawing/2014/main" id="{92FBD08A-1CC8-4E20-B5A0-1FE61082B24C}"/>
              </a:ext>
            </a:extLst>
          </p:cNvPr>
          <p:cNvSpPr/>
          <p:nvPr/>
        </p:nvSpPr>
        <p:spPr>
          <a:xfrm>
            <a:off x="571499" y="678110"/>
            <a:ext cx="8001000" cy="338554"/>
          </a:xfrm>
          <a:prstGeom prst="rect">
            <a:avLst/>
          </a:prstGeom>
          <a:ln w="38100">
            <a:solidFill>
              <a:schemeClr val="accent1"/>
            </a:solidFill>
          </a:ln>
        </p:spPr>
        <p:txBody>
          <a:bodyPr wrap="square">
            <a:spAutoFit/>
          </a:bodyPr>
          <a:lstStyle/>
          <a:p>
            <a:pPr algn="ctr"/>
            <a:r>
              <a:rPr lang="en-US" sz="1600" b="1"/>
              <a:t>DALY = </a:t>
            </a:r>
            <a:r>
              <a:rPr lang="en-US" sz="1600" b="1" err="1"/>
              <a:t>menghitung</a:t>
            </a:r>
            <a:r>
              <a:rPr lang="en-US" sz="1600" b="1"/>
              <a:t> </a:t>
            </a:r>
            <a:r>
              <a:rPr lang="en-US" sz="1600" b="1" err="1"/>
              <a:t>beban</a:t>
            </a:r>
            <a:r>
              <a:rPr lang="en-US" sz="1600" b="1"/>
              <a:t> </a:t>
            </a:r>
            <a:r>
              <a:rPr lang="en-US" sz="1600" b="1" err="1"/>
              <a:t>panyakit</a:t>
            </a:r>
            <a:r>
              <a:rPr lang="en-US" sz="1600" b="1"/>
              <a:t> </a:t>
            </a:r>
            <a:r>
              <a:rPr lang="en-US" sz="1600" b="1" err="1"/>
              <a:t>menurut</a:t>
            </a:r>
            <a:r>
              <a:rPr lang="en-US" sz="1600" b="1"/>
              <a:t> </a:t>
            </a:r>
            <a:r>
              <a:rPr lang="en-US" sz="1600" b="1" err="1"/>
              <a:t>kematian</a:t>
            </a:r>
            <a:r>
              <a:rPr lang="en-US" sz="1600" b="1"/>
              <a:t> dan </a:t>
            </a:r>
            <a:r>
              <a:rPr lang="en-US" sz="1600" b="1" err="1"/>
              <a:t>kesakitan</a:t>
            </a:r>
            <a:r>
              <a:rPr lang="en-US" sz="1600" b="1"/>
              <a:t>/</a:t>
            </a:r>
            <a:r>
              <a:rPr lang="en-US" sz="1600" b="1" err="1"/>
              <a:t>kecacatan</a:t>
            </a:r>
            <a:endParaRPr lang="en-ID" sz="1600"/>
          </a:p>
        </p:txBody>
      </p:sp>
      <p:grpSp>
        <p:nvGrpSpPr>
          <p:cNvPr id="15" name="Group 14">
            <a:extLst>
              <a:ext uri="{FF2B5EF4-FFF2-40B4-BE49-F238E27FC236}">
                <a16:creationId xmlns:a16="http://schemas.microsoft.com/office/drawing/2014/main" id="{1DE0DE71-553F-466E-8BEB-D107100318B1}"/>
              </a:ext>
            </a:extLst>
          </p:cNvPr>
          <p:cNvGrpSpPr/>
          <p:nvPr/>
        </p:nvGrpSpPr>
        <p:grpSpPr>
          <a:xfrm>
            <a:off x="457200" y="4641101"/>
            <a:ext cx="8193920" cy="262674"/>
            <a:chOff x="227585" y="3433682"/>
            <a:chExt cx="8193920" cy="262674"/>
          </a:xfrm>
          <a:solidFill>
            <a:srgbClr val="FFFF00"/>
          </a:solidFill>
        </p:grpSpPr>
        <p:sp>
          <p:nvSpPr>
            <p:cNvPr id="16" name="Rectangle: Diagonal Corners Rounded 15">
              <a:extLst>
                <a:ext uri="{FF2B5EF4-FFF2-40B4-BE49-F238E27FC236}">
                  <a16:creationId xmlns:a16="http://schemas.microsoft.com/office/drawing/2014/main" id="{4A05E7FE-1E36-4F34-A713-A85BDDA0DDA4}"/>
                </a:ext>
              </a:extLst>
            </p:cNvPr>
            <p:cNvSpPr/>
            <p:nvPr/>
          </p:nvSpPr>
          <p:spPr>
            <a:xfrm>
              <a:off x="227585" y="3433682"/>
              <a:ext cx="8193920" cy="262674"/>
            </a:xfrm>
            <a:prstGeom prst="round2DiagRect">
              <a:avLst/>
            </a:prstGeom>
            <a:grpFill/>
            <a:ln w="38100">
              <a:solidFill>
                <a:srgbClr val="7030A0"/>
              </a:solidFill>
            </a:ln>
          </p:spPr>
          <p:style>
            <a:lnRef idx="2">
              <a:schemeClr val="accent4">
                <a:shade val="50000"/>
              </a:schemeClr>
            </a:lnRef>
            <a:fillRef idx="1">
              <a:schemeClr val="accent4"/>
            </a:fillRef>
            <a:effectRef idx="0">
              <a:schemeClr val="accent4"/>
            </a:effectRef>
            <a:fontRef idx="minor">
              <a:schemeClr val="lt1"/>
            </a:fontRef>
          </p:style>
        </p:sp>
        <p:sp>
          <p:nvSpPr>
            <p:cNvPr id="17" name="Rectangle: Diagonal Corners Rounded 4">
              <a:extLst>
                <a:ext uri="{FF2B5EF4-FFF2-40B4-BE49-F238E27FC236}">
                  <a16:creationId xmlns:a16="http://schemas.microsoft.com/office/drawing/2014/main" id="{76E8F1B4-935E-4EB2-86F6-EEE0025D5D2E}"/>
                </a:ext>
              </a:extLst>
            </p:cNvPr>
            <p:cNvSpPr txBox="1"/>
            <p:nvPr/>
          </p:nvSpPr>
          <p:spPr>
            <a:xfrm>
              <a:off x="240408" y="3446505"/>
              <a:ext cx="8168274" cy="237028"/>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err="1">
                  <a:solidFill>
                    <a:schemeClr val="tx1"/>
                  </a:solidFill>
                </a:rPr>
                <a:t>Penyakit</a:t>
              </a:r>
              <a:r>
                <a:rPr lang="en-US" sz="1600" kern="1200">
                  <a:solidFill>
                    <a:schemeClr val="tx1"/>
                  </a:solidFill>
                </a:rPr>
                <a:t> </a:t>
              </a:r>
              <a:r>
                <a:rPr lang="en-US" sz="1600" kern="1200" err="1">
                  <a:solidFill>
                    <a:schemeClr val="tx1"/>
                  </a:solidFill>
                </a:rPr>
                <a:t>kronis+Kanker</a:t>
              </a:r>
              <a:r>
                <a:rPr lang="en-US" sz="1600" kern="1200">
                  <a:solidFill>
                    <a:schemeClr val="tx1"/>
                  </a:solidFill>
                </a:rPr>
                <a:t> = </a:t>
              </a:r>
              <a:r>
                <a:rPr lang="en-US" sz="1600" kern="1200" err="1">
                  <a:solidFill>
                    <a:schemeClr val="tx1"/>
                  </a:solidFill>
                </a:rPr>
                <a:t>Kontribusi</a:t>
              </a:r>
              <a:r>
                <a:rPr lang="en-US" sz="1600" kern="1200">
                  <a:solidFill>
                    <a:schemeClr val="tx1"/>
                  </a:solidFill>
                </a:rPr>
                <a:t> </a:t>
              </a:r>
              <a:r>
                <a:rPr lang="en-US" sz="1600" kern="1200" err="1">
                  <a:solidFill>
                    <a:schemeClr val="tx1"/>
                  </a:solidFill>
                </a:rPr>
                <a:t>utama</a:t>
              </a:r>
              <a:r>
                <a:rPr lang="en-US" sz="1600" kern="1200">
                  <a:solidFill>
                    <a:schemeClr val="tx1"/>
                  </a:solidFill>
                </a:rPr>
                <a:t> DALY di negara </a:t>
              </a:r>
              <a:r>
                <a:rPr lang="en-US" sz="1600" kern="1200" err="1">
                  <a:solidFill>
                    <a:schemeClr val="tx1"/>
                  </a:solidFill>
                </a:rPr>
                <a:t>berkembang</a:t>
              </a:r>
              <a:endParaRPr lang="en-US" sz="1600" b="1" kern="1200">
                <a:solidFill>
                  <a:schemeClr val="tx1"/>
                </a:solidFill>
              </a:endParaRPr>
            </a:p>
          </p:txBody>
        </p:sp>
      </p:grpSp>
      <p:grpSp>
        <p:nvGrpSpPr>
          <p:cNvPr id="18" name="Group 17">
            <a:extLst>
              <a:ext uri="{FF2B5EF4-FFF2-40B4-BE49-F238E27FC236}">
                <a16:creationId xmlns:a16="http://schemas.microsoft.com/office/drawing/2014/main" id="{DFA9D294-F321-4050-8D5D-31396BDACF3C}"/>
              </a:ext>
            </a:extLst>
          </p:cNvPr>
          <p:cNvGrpSpPr/>
          <p:nvPr/>
        </p:nvGrpSpPr>
        <p:grpSpPr>
          <a:xfrm>
            <a:off x="378579" y="4991845"/>
            <a:ext cx="8193920" cy="262674"/>
            <a:chOff x="227585" y="3433682"/>
            <a:chExt cx="8193920" cy="262674"/>
          </a:xfrm>
          <a:solidFill>
            <a:srgbClr val="FFC000"/>
          </a:solidFill>
        </p:grpSpPr>
        <p:sp>
          <p:nvSpPr>
            <p:cNvPr id="19" name="Rectangle: Diagonal Corners Rounded 18">
              <a:extLst>
                <a:ext uri="{FF2B5EF4-FFF2-40B4-BE49-F238E27FC236}">
                  <a16:creationId xmlns:a16="http://schemas.microsoft.com/office/drawing/2014/main" id="{06EAD7E5-6091-442E-8ECA-B685878744E4}"/>
                </a:ext>
              </a:extLst>
            </p:cNvPr>
            <p:cNvSpPr/>
            <p:nvPr/>
          </p:nvSpPr>
          <p:spPr>
            <a:xfrm>
              <a:off x="227585" y="3433682"/>
              <a:ext cx="8193920" cy="262674"/>
            </a:xfrm>
            <a:prstGeom prst="round2DiagRect">
              <a:avLst/>
            </a:prstGeom>
            <a:grpFill/>
            <a:ln w="38100">
              <a:solidFill>
                <a:srgbClr val="7030A0"/>
              </a:solidFill>
            </a:ln>
          </p:spPr>
          <p:style>
            <a:lnRef idx="2">
              <a:schemeClr val="accent4">
                <a:shade val="50000"/>
              </a:schemeClr>
            </a:lnRef>
            <a:fillRef idx="1">
              <a:schemeClr val="accent4"/>
            </a:fillRef>
            <a:effectRef idx="0">
              <a:schemeClr val="accent4"/>
            </a:effectRef>
            <a:fontRef idx="minor">
              <a:schemeClr val="lt1"/>
            </a:fontRef>
          </p:style>
        </p:sp>
        <p:sp>
          <p:nvSpPr>
            <p:cNvPr id="20" name="Rectangle: Diagonal Corners Rounded 4">
              <a:extLst>
                <a:ext uri="{FF2B5EF4-FFF2-40B4-BE49-F238E27FC236}">
                  <a16:creationId xmlns:a16="http://schemas.microsoft.com/office/drawing/2014/main" id="{FC0FB84B-03D6-4A3E-A468-CC147E9D15D4}"/>
                </a:ext>
              </a:extLst>
            </p:cNvPr>
            <p:cNvSpPr txBox="1"/>
            <p:nvPr/>
          </p:nvSpPr>
          <p:spPr>
            <a:xfrm>
              <a:off x="240408" y="3446505"/>
              <a:ext cx="8168274" cy="237028"/>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err="1">
                  <a:solidFill>
                    <a:schemeClr val="tx1"/>
                  </a:solidFill>
                </a:rPr>
                <a:t>Kecelakaa</a:t>
              </a:r>
              <a:r>
                <a:rPr lang="en-US" sz="1600" err="1">
                  <a:solidFill>
                    <a:schemeClr val="tx1"/>
                  </a:solidFill>
                </a:rPr>
                <a:t>n</a:t>
              </a:r>
              <a:r>
                <a:rPr lang="en-US" sz="1600">
                  <a:solidFill>
                    <a:schemeClr val="tx1"/>
                  </a:solidFill>
                </a:rPr>
                <a:t> motor &amp; </a:t>
              </a:r>
              <a:r>
                <a:rPr lang="en-US" sz="1600" err="1">
                  <a:solidFill>
                    <a:schemeClr val="tx1"/>
                  </a:solidFill>
                </a:rPr>
                <a:t>kecelakaan</a:t>
              </a:r>
              <a:r>
                <a:rPr lang="en-US" sz="1600">
                  <a:solidFill>
                    <a:schemeClr val="tx1"/>
                  </a:solidFill>
                </a:rPr>
                <a:t> </a:t>
              </a:r>
              <a:r>
                <a:rPr lang="en-US" sz="1600" err="1">
                  <a:solidFill>
                    <a:schemeClr val="tx1"/>
                  </a:solidFill>
                </a:rPr>
                <a:t>kerja</a:t>
              </a:r>
              <a:r>
                <a:rPr lang="en-US" sz="1600">
                  <a:solidFill>
                    <a:schemeClr val="tx1"/>
                  </a:solidFill>
                </a:rPr>
                <a:t> </a:t>
              </a:r>
              <a:r>
                <a:rPr lang="en-US" sz="1600" kern="1200">
                  <a:solidFill>
                    <a:schemeClr val="tx1"/>
                  </a:solidFill>
                </a:rPr>
                <a:t>= </a:t>
              </a:r>
              <a:r>
                <a:rPr lang="en-US" sz="1600" kern="1200" err="1">
                  <a:solidFill>
                    <a:schemeClr val="tx1"/>
                  </a:solidFill>
                </a:rPr>
                <a:t>Kontribusi</a:t>
              </a:r>
              <a:r>
                <a:rPr lang="en-US" sz="1600" kern="1200">
                  <a:solidFill>
                    <a:schemeClr val="tx1"/>
                  </a:solidFill>
                </a:rPr>
                <a:t> </a:t>
              </a:r>
              <a:r>
                <a:rPr lang="en-US" sz="1600" kern="1200" err="1">
                  <a:solidFill>
                    <a:schemeClr val="tx1"/>
                  </a:solidFill>
                </a:rPr>
                <a:t>utama</a:t>
              </a:r>
              <a:r>
                <a:rPr lang="en-US" sz="1600" kern="1200">
                  <a:solidFill>
                    <a:schemeClr val="tx1"/>
                  </a:solidFill>
                </a:rPr>
                <a:t> DALY </a:t>
              </a:r>
              <a:r>
                <a:rPr lang="en-US" sz="1600" kern="1200" err="1">
                  <a:solidFill>
                    <a:schemeClr val="tx1"/>
                  </a:solidFill>
                </a:rPr>
                <a:t>akibat</a:t>
              </a:r>
              <a:r>
                <a:rPr lang="en-US" sz="1600" kern="1200">
                  <a:solidFill>
                    <a:schemeClr val="tx1"/>
                  </a:solidFill>
                </a:rPr>
                <a:t> </a:t>
              </a:r>
              <a:r>
                <a:rPr lang="en-US" sz="1600" kern="1200" err="1">
                  <a:solidFill>
                    <a:schemeClr val="tx1"/>
                  </a:solidFill>
                </a:rPr>
                <a:t>kecacatan</a:t>
              </a:r>
              <a:endParaRPr lang="en-US" sz="1600" b="1" kern="1200">
                <a:solidFill>
                  <a:schemeClr val="tx1"/>
                </a:solidFill>
              </a:endParaRPr>
            </a:p>
          </p:txBody>
        </p:sp>
      </p:grpSp>
    </p:spTree>
    <p:extLst>
      <p:ext uri="{BB962C8B-B14F-4D97-AF65-F5344CB8AC3E}">
        <p14:creationId xmlns:p14="http://schemas.microsoft.com/office/powerpoint/2010/main" val="21420891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95300"/>
          </a:xfrm>
          <a:solidFill>
            <a:srgbClr val="FFFF00"/>
          </a:solidFill>
        </p:spPr>
        <p:txBody>
          <a:bodyPr>
            <a:noAutofit/>
          </a:bodyPr>
          <a:lstStyle/>
          <a:p>
            <a:pPr algn="ctr"/>
            <a:r>
              <a:rPr lang="en-US" sz="3200" b="1" i="1">
                <a:solidFill>
                  <a:srgbClr val="FF0000"/>
                </a:solidFill>
              </a:rPr>
              <a:t>Disability-adjusted Life-Year </a:t>
            </a:r>
            <a:r>
              <a:rPr lang="en-US" sz="3200" b="1">
                <a:solidFill>
                  <a:srgbClr val="FF0000"/>
                </a:solidFill>
              </a:rPr>
              <a:t>(DALY)</a:t>
            </a:r>
            <a:endParaRPr lang="id-ID" sz="3200" b="1">
              <a:solidFill>
                <a:srgbClr val="FF0000"/>
              </a:solidFill>
            </a:endParaRPr>
          </a:p>
        </p:txBody>
      </p:sp>
      <p:sp>
        <p:nvSpPr>
          <p:cNvPr id="5" name="Rectangle 4">
            <a:extLst>
              <a:ext uri="{FF2B5EF4-FFF2-40B4-BE49-F238E27FC236}">
                <a16:creationId xmlns:a16="http://schemas.microsoft.com/office/drawing/2014/main" id="{92FBD08A-1CC8-4E20-B5A0-1FE61082B24C}"/>
              </a:ext>
            </a:extLst>
          </p:cNvPr>
          <p:cNvSpPr/>
          <p:nvPr/>
        </p:nvSpPr>
        <p:spPr>
          <a:xfrm>
            <a:off x="571499" y="678110"/>
            <a:ext cx="8001000" cy="338554"/>
          </a:xfrm>
          <a:prstGeom prst="rect">
            <a:avLst/>
          </a:prstGeom>
          <a:ln w="38100">
            <a:solidFill>
              <a:schemeClr val="accent1"/>
            </a:solidFill>
          </a:ln>
        </p:spPr>
        <p:txBody>
          <a:bodyPr wrap="square">
            <a:spAutoFit/>
          </a:bodyPr>
          <a:lstStyle/>
          <a:p>
            <a:pPr algn="ctr"/>
            <a:r>
              <a:rPr lang="en-US" sz="1600" b="1"/>
              <a:t>DALY </a:t>
            </a:r>
            <a:r>
              <a:rPr lang="en-US" sz="1600" b="1" err="1"/>
              <a:t>karena</a:t>
            </a:r>
            <a:r>
              <a:rPr lang="en-US" sz="1600" b="1"/>
              <a:t> </a:t>
            </a:r>
            <a:r>
              <a:rPr lang="en-US" sz="1600" b="1" err="1"/>
              <a:t>Penyakit</a:t>
            </a:r>
            <a:r>
              <a:rPr lang="en-US" sz="1600" b="1"/>
              <a:t> </a:t>
            </a:r>
            <a:r>
              <a:rPr lang="en-US" sz="1600" b="1" err="1"/>
              <a:t>Menular</a:t>
            </a:r>
            <a:r>
              <a:rPr lang="en-US" sz="1600" b="1"/>
              <a:t> (PM), Tidak </a:t>
            </a:r>
            <a:r>
              <a:rPr lang="en-US" sz="1600" b="1" err="1"/>
              <a:t>menular</a:t>
            </a:r>
            <a:r>
              <a:rPr lang="en-US" sz="1600" b="1"/>
              <a:t> (PTM), dan </a:t>
            </a:r>
            <a:r>
              <a:rPr lang="en-US" sz="1600" b="1" err="1"/>
              <a:t>Cidera</a:t>
            </a:r>
            <a:endParaRPr lang="en-ID" sz="1600"/>
          </a:p>
        </p:txBody>
      </p:sp>
      <p:grpSp>
        <p:nvGrpSpPr>
          <p:cNvPr id="6" name="Group 5">
            <a:extLst>
              <a:ext uri="{FF2B5EF4-FFF2-40B4-BE49-F238E27FC236}">
                <a16:creationId xmlns:a16="http://schemas.microsoft.com/office/drawing/2014/main" id="{077FE193-4025-46D8-BD18-353759EE6408}"/>
              </a:ext>
            </a:extLst>
          </p:cNvPr>
          <p:cNvGrpSpPr/>
          <p:nvPr/>
        </p:nvGrpSpPr>
        <p:grpSpPr>
          <a:xfrm>
            <a:off x="761996" y="4657635"/>
            <a:ext cx="7620005" cy="403042"/>
            <a:chOff x="532378" y="3312085"/>
            <a:chExt cx="7620005" cy="403042"/>
          </a:xfrm>
          <a:solidFill>
            <a:srgbClr val="0070C0"/>
          </a:solidFill>
        </p:grpSpPr>
        <p:sp>
          <p:nvSpPr>
            <p:cNvPr id="7" name="Rectangle: Diagonal Corners Rounded 6">
              <a:extLst>
                <a:ext uri="{FF2B5EF4-FFF2-40B4-BE49-F238E27FC236}">
                  <a16:creationId xmlns:a16="http://schemas.microsoft.com/office/drawing/2014/main" id="{C882CF0F-8E55-404A-92FF-33CDD533DE8E}"/>
                </a:ext>
              </a:extLst>
            </p:cNvPr>
            <p:cNvSpPr/>
            <p:nvPr/>
          </p:nvSpPr>
          <p:spPr>
            <a:xfrm>
              <a:off x="532378" y="3312085"/>
              <a:ext cx="7620005" cy="403042"/>
            </a:xfrm>
            <a:prstGeom prst="round2DiagRect">
              <a:avLst/>
            </a:prstGeom>
            <a:grpFill/>
            <a:ln w="38100">
              <a:solidFill>
                <a:schemeClr val="accent1"/>
              </a:solidFill>
            </a:ln>
          </p:spPr>
          <p:style>
            <a:lnRef idx="2">
              <a:schemeClr val="accent4">
                <a:shade val="50000"/>
              </a:schemeClr>
            </a:lnRef>
            <a:fillRef idx="1">
              <a:schemeClr val="accent4"/>
            </a:fillRef>
            <a:effectRef idx="0">
              <a:schemeClr val="accent4"/>
            </a:effectRef>
            <a:fontRef idx="minor">
              <a:schemeClr val="lt1"/>
            </a:fontRef>
          </p:style>
        </p:sp>
        <p:sp>
          <p:nvSpPr>
            <p:cNvPr id="8" name="Rectangle: Diagonal Corners Rounded 4">
              <a:extLst>
                <a:ext uri="{FF2B5EF4-FFF2-40B4-BE49-F238E27FC236}">
                  <a16:creationId xmlns:a16="http://schemas.microsoft.com/office/drawing/2014/main" id="{4CEF6C25-5884-41BF-9C2F-75F4F31CCED2}"/>
                </a:ext>
              </a:extLst>
            </p:cNvPr>
            <p:cNvSpPr txBox="1"/>
            <p:nvPr/>
          </p:nvSpPr>
          <p:spPr>
            <a:xfrm>
              <a:off x="552053" y="3331760"/>
              <a:ext cx="7580655" cy="363692"/>
            </a:xfrm>
            <a:prstGeom prst="rect">
              <a:avLst/>
            </a:prstGeom>
            <a:grpFill/>
            <a:ln>
              <a:solidFill>
                <a:schemeClr val="accent1"/>
              </a:solidFill>
            </a:ln>
          </p:spPr>
          <p:style>
            <a:lnRef idx="0">
              <a:scrgbClr r="0" g="0" b="0"/>
            </a:lnRef>
            <a:fillRef idx="0">
              <a:scrgbClr r="0" g="0" b="0"/>
            </a:fillRef>
            <a:effectRef idx="0">
              <a:scrgbClr r="0" g="0" b="0"/>
            </a:effectRef>
            <a:fontRef idx="minor">
              <a:schemeClr val="lt1"/>
            </a:fontRef>
          </p:style>
          <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a:solidFill>
                    <a:schemeClr val="tx1"/>
                  </a:solidFill>
                </a:rPr>
                <a:t>.. </a:t>
              </a:r>
              <a:endParaRPr lang="en-US" sz="1800" b="1" kern="1200">
                <a:solidFill>
                  <a:schemeClr val="tx1"/>
                </a:solidFill>
              </a:endParaRPr>
            </a:p>
          </p:txBody>
        </p:sp>
      </p:grpSp>
      <p:graphicFrame>
        <p:nvGraphicFramePr>
          <p:cNvPr id="9" name="Table 8">
            <a:extLst>
              <a:ext uri="{FF2B5EF4-FFF2-40B4-BE49-F238E27FC236}">
                <a16:creationId xmlns:a16="http://schemas.microsoft.com/office/drawing/2014/main" id="{DD051621-008B-463F-B077-26061E6DBDDF}"/>
              </a:ext>
            </a:extLst>
          </p:cNvPr>
          <p:cNvGraphicFramePr>
            <a:graphicFrameLocks noGrp="1"/>
          </p:cNvGraphicFramePr>
          <p:nvPr>
            <p:extLst>
              <p:ext uri="{D42A27DB-BD31-4B8C-83A1-F6EECF244321}">
                <p14:modId xmlns:p14="http://schemas.microsoft.com/office/powerpoint/2010/main" val="2452102583"/>
              </p:ext>
            </p:extLst>
          </p:nvPr>
        </p:nvGraphicFramePr>
        <p:xfrm>
          <a:off x="304801" y="1333501"/>
          <a:ext cx="8458199" cy="3208818"/>
        </p:xfrm>
        <a:graphic>
          <a:graphicData uri="http://schemas.openxmlformats.org/drawingml/2006/table">
            <a:tbl>
              <a:tblPr firstRow="1" firstCol="1" lastRow="1" lastCol="1" bandRow="1" bandCol="1">
                <a:tableStyleId>{5C22544A-7EE6-4342-B048-85BDC9FD1C3A}</a:tableStyleId>
              </a:tblPr>
              <a:tblGrid>
                <a:gridCol w="1904999">
                  <a:extLst>
                    <a:ext uri="{9D8B030D-6E8A-4147-A177-3AD203B41FA5}">
                      <a16:colId xmlns:a16="http://schemas.microsoft.com/office/drawing/2014/main" val="112215012"/>
                    </a:ext>
                  </a:extLst>
                </a:gridCol>
                <a:gridCol w="2895600">
                  <a:extLst>
                    <a:ext uri="{9D8B030D-6E8A-4147-A177-3AD203B41FA5}">
                      <a16:colId xmlns:a16="http://schemas.microsoft.com/office/drawing/2014/main" val="1416035558"/>
                    </a:ext>
                  </a:extLst>
                </a:gridCol>
                <a:gridCol w="1790413">
                  <a:extLst>
                    <a:ext uri="{9D8B030D-6E8A-4147-A177-3AD203B41FA5}">
                      <a16:colId xmlns:a16="http://schemas.microsoft.com/office/drawing/2014/main" val="2306269712"/>
                    </a:ext>
                  </a:extLst>
                </a:gridCol>
                <a:gridCol w="1867187">
                  <a:extLst>
                    <a:ext uri="{9D8B030D-6E8A-4147-A177-3AD203B41FA5}">
                      <a16:colId xmlns:a16="http://schemas.microsoft.com/office/drawing/2014/main" val="2722210872"/>
                    </a:ext>
                  </a:extLst>
                </a:gridCol>
              </a:tblGrid>
              <a:tr h="594457">
                <a:tc>
                  <a:txBody>
                    <a:bodyPr/>
                    <a:lstStyle/>
                    <a:p>
                      <a:pPr>
                        <a:lnSpc>
                          <a:spcPts val="500"/>
                        </a:lnSpc>
                        <a:spcAft>
                          <a:spcPts val="0"/>
                        </a:spcAft>
                      </a:pPr>
                      <a:r>
                        <a:rPr lang="en-US" sz="1050">
                          <a:solidFill>
                            <a:schemeClr val="tx1"/>
                          </a:solidFill>
                          <a:effectLst/>
                        </a:rPr>
                        <a:t> </a:t>
                      </a:r>
                      <a:endParaRPr lang="en-ID" sz="1800">
                        <a:solidFill>
                          <a:schemeClr val="tx1"/>
                        </a:solidFill>
                        <a:effectLst/>
                      </a:endParaRPr>
                    </a:p>
                    <a:p>
                      <a:pPr marL="67945">
                        <a:spcAft>
                          <a:spcPts val="0"/>
                        </a:spcAft>
                      </a:pPr>
                      <a:r>
                        <a:rPr lang="en-US" sz="1200">
                          <a:solidFill>
                            <a:schemeClr val="tx1"/>
                          </a:solidFill>
                          <a:effectLst/>
                        </a:rPr>
                        <a:t>Country</a:t>
                      </a:r>
                      <a:endParaRPr lang="en-ID" sz="1800">
                        <a:solidFill>
                          <a:schemeClr val="tx1"/>
                        </a:solidFill>
                        <a:effectLst/>
                        <a:latin typeface="Times New Roman" panose="02020603050405020304" pitchFamily="18" charset="0"/>
                        <a:ea typeface="Times New Roman" panose="02020603050405020304" pitchFamily="18" charset="0"/>
                      </a:endParaRPr>
                    </a:p>
                  </a:txBody>
                  <a:tcPr marL="0" marR="0" marT="0" marB="0"/>
                </a:tc>
                <a:tc>
                  <a:txBody>
                    <a:bodyPr/>
                    <a:lstStyle/>
                    <a:p>
                      <a:pPr algn="ctr">
                        <a:lnSpc>
                          <a:spcPts val="500"/>
                        </a:lnSpc>
                        <a:spcAft>
                          <a:spcPts val="0"/>
                        </a:spcAft>
                      </a:pPr>
                      <a:r>
                        <a:rPr lang="en-US" sz="1050">
                          <a:solidFill>
                            <a:schemeClr val="tx1"/>
                          </a:solidFill>
                          <a:effectLst/>
                        </a:rPr>
                        <a:t> </a:t>
                      </a:r>
                      <a:endParaRPr lang="en-ID" sz="1800">
                        <a:solidFill>
                          <a:schemeClr val="tx1"/>
                        </a:solidFill>
                        <a:effectLst/>
                      </a:endParaRPr>
                    </a:p>
                    <a:p>
                      <a:pPr marL="67945" marR="236220" algn="ctr">
                        <a:lnSpc>
                          <a:spcPct val="104000"/>
                        </a:lnSpc>
                        <a:spcAft>
                          <a:spcPts val="0"/>
                        </a:spcAft>
                      </a:pPr>
                      <a:r>
                        <a:rPr lang="en-US" sz="1200">
                          <a:solidFill>
                            <a:schemeClr val="tx1"/>
                          </a:solidFill>
                          <a:effectLst/>
                        </a:rPr>
                        <a:t>DALYs</a:t>
                      </a:r>
                      <a:r>
                        <a:rPr lang="en-US" sz="1200" spc="110">
                          <a:solidFill>
                            <a:schemeClr val="tx1"/>
                          </a:solidFill>
                          <a:effectLst/>
                        </a:rPr>
                        <a:t> </a:t>
                      </a:r>
                      <a:r>
                        <a:rPr lang="en-US" sz="1200">
                          <a:solidFill>
                            <a:schemeClr val="tx1"/>
                          </a:solidFill>
                          <a:effectLst/>
                        </a:rPr>
                        <a:t>lost</a:t>
                      </a:r>
                      <a:r>
                        <a:rPr lang="en-US" sz="1200" spc="65">
                          <a:solidFill>
                            <a:schemeClr val="tx1"/>
                          </a:solidFill>
                          <a:effectLst/>
                        </a:rPr>
                        <a:t> </a:t>
                      </a:r>
                      <a:r>
                        <a:rPr lang="en-US" sz="1200">
                          <a:solidFill>
                            <a:schemeClr val="tx1"/>
                          </a:solidFill>
                          <a:effectLst/>
                        </a:rPr>
                        <a:t>due</a:t>
                      </a:r>
                      <a:r>
                        <a:rPr lang="en-US" sz="1200" spc="65">
                          <a:solidFill>
                            <a:schemeClr val="tx1"/>
                          </a:solidFill>
                          <a:effectLst/>
                        </a:rPr>
                        <a:t> </a:t>
                      </a:r>
                      <a:r>
                        <a:rPr lang="en-US" sz="1200">
                          <a:solidFill>
                            <a:schemeClr val="tx1"/>
                          </a:solidFill>
                          <a:effectLst/>
                        </a:rPr>
                        <a:t>to communicable </a:t>
                      </a:r>
                      <a:r>
                        <a:rPr lang="en-US" sz="1200" spc="10">
                          <a:solidFill>
                            <a:schemeClr val="tx1"/>
                          </a:solidFill>
                          <a:effectLst/>
                        </a:rPr>
                        <a:t> </a:t>
                      </a:r>
                      <a:r>
                        <a:rPr lang="en-US" sz="1200">
                          <a:solidFill>
                            <a:schemeClr val="tx1"/>
                          </a:solidFill>
                          <a:effectLst/>
                        </a:rPr>
                        <a:t>diseases; maternal,</a:t>
                      </a:r>
                      <a:r>
                        <a:rPr lang="en-US" sz="1200" spc="145">
                          <a:solidFill>
                            <a:schemeClr val="tx1"/>
                          </a:solidFill>
                          <a:effectLst/>
                        </a:rPr>
                        <a:t> </a:t>
                      </a:r>
                      <a:r>
                        <a:rPr lang="en-US" sz="1200">
                          <a:solidFill>
                            <a:schemeClr val="tx1"/>
                          </a:solidFill>
                          <a:effectLst/>
                        </a:rPr>
                        <a:t>neonatal,</a:t>
                      </a:r>
                      <a:r>
                        <a:rPr lang="en-US" sz="1200" spc="140">
                          <a:solidFill>
                            <a:schemeClr val="tx1"/>
                          </a:solidFill>
                          <a:effectLst/>
                        </a:rPr>
                        <a:t> </a:t>
                      </a:r>
                      <a:r>
                        <a:rPr lang="en-US" sz="1200">
                          <a:solidFill>
                            <a:schemeClr val="tx1"/>
                          </a:solidFill>
                          <a:effectLst/>
                        </a:rPr>
                        <a:t>and nutritional</a:t>
                      </a:r>
                      <a:r>
                        <a:rPr lang="en-US" sz="1200" spc="155">
                          <a:solidFill>
                            <a:schemeClr val="tx1"/>
                          </a:solidFill>
                          <a:effectLst/>
                        </a:rPr>
                        <a:t> </a:t>
                      </a:r>
                      <a:r>
                        <a:rPr lang="en-US" sz="1200">
                          <a:solidFill>
                            <a:schemeClr val="tx1"/>
                          </a:solidFill>
                          <a:effectLst/>
                        </a:rPr>
                        <a:t>conditions</a:t>
                      </a:r>
                      <a:endParaRPr lang="en-ID" sz="1800">
                        <a:solidFill>
                          <a:schemeClr val="tx1"/>
                        </a:solidFill>
                        <a:effectLst/>
                        <a:latin typeface="Times New Roman" panose="02020603050405020304" pitchFamily="18" charset="0"/>
                        <a:ea typeface="Times New Roman" panose="02020603050405020304" pitchFamily="18" charset="0"/>
                      </a:endParaRPr>
                    </a:p>
                  </a:txBody>
                  <a:tcPr marL="0" marR="0" marT="0" marB="0"/>
                </a:tc>
                <a:tc>
                  <a:txBody>
                    <a:bodyPr/>
                    <a:lstStyle/>
                    <a:p>
                      <a:pPr algn="ctr">
                        <a:lnSpc>
                          <a:spcPts val="500"/>
                        </a:lnSpc>
                        <a:spcAft>
                          <a:spcPts val="0"/>
                        </a:spcAft>
                      </a:pPr>
                      <a:r>
                        <a:rPr lang="en-US" sz="1050">
                          <a:solidFill>
                            <a:schemeClr val="tx1"/>
                          </a:solidFill>
                          <a:effectLst/>
                        </a:rPr>
                        <a:t> </a:t>
                      </a:r>
                      <a:endParaRPr lang="en-ID" sz="1800">
                        <a:solidFill>
                          <a:schemeClr val="tx1"/>
                        </a:solidFill>
                        <a:effectLst/>
                      </a:endParaRPr>
                    </a:p>
                    <a:p>
                      <a:pPr marL="67945" marR="53340" algn="ctr">
                        <a:lnSpc>
                          <a:spcPct val="104000"/>
                        </a:lnSpc>
                        <a:spcAft>
                          <a:spcPts val="0"/>
                        </a:spcAft>
                      </a:pPr>
                      <a:r>
                        <a:rPr lang="en-US" sz="1200">
                          <a:solidFill>
                            <a:schemeClr val="tx1"/>
                          </a:solidFill>
                          <a:effectLst/>
                        </a:rPr>
                        <a:t>DALYs</a:t>
                      </a:r>
                      <a:r>
                        <a:rPr lang="en-US" sz="1200" spc="45">
                          <a:solidFill>
                            <a:schemeClr val="tx1"/>
                          </a:solidFill>
                          <a:effectLst/>
                        </a:rPr>
                        <a:t> </a:t>
                      </a:r>
                      <a:r>
                        <a:rPr lang="en-US" sz="1200">
                          <a:solidFill>
                            <a:schemeClr val="tx1"/>
                          </a:solidFill>
                          <a:effectLst/>
                        </a:rPr>
                        <a:t>lost due to noncommunicable diseases</a:t>
                      </a:r>
                      <a:endParaRPr lang="en-ID" sz="1800">
                        <a:solidFill>
                          <a:schemeClr val="tx1"/>
                        </a:solidFill>
                        <a:effectLst/>
                        <a:latin typeface="Times New Roman" panose="02020603050405020304" pitchFamily="18" charset="0"/>
                        <a:ea typeface="Times New Roman" panose="02020603050405020304" pitchFamily="18" charset="0"/>
                      </a:endParaRPr>
                    </a:p>
                  </a:txBody>
                  <a:tcPr marL="0" marR="0" marT="0" marB="0"/>
                </a:tc>
                <a:tc>
                  <a:txBody>
                    <a:bodyPr/>
                    <a:lstStyle/>
                    <a:p>
                      <a:pPr algn="ctr">
                        <a:lnSpc>
                          <a:spcPts val="500"/>
                        </a:lnSpc>
                        <a:spcAft>
                          <a:spcPts val="0"/>
                        </a:spcAft>
                      </a:pPr>
                      <a:r>
                        <a:rPr lang="en-US" sz="1050">
                          <a:solidFill>
                            <a:schemeClr val="tx1"/>
                          </a:solidFill>
                          <a:effectLst/>
                        </a:rPr>
                        <a:t> </a:t>
                      </a:r>
                      <a:endParaRPr lang="en-ID" sz="1800">
                        <a:solidFill>
                          <a:schemeClr val="tx1"/>
                        </a:solidFill>
                        <a:effectLst/>
                      </a:endParaRPr>
                    </a:p>
                    <a:p>
                      <a:pPr marL="67945" marR="58420" algn="ctr">
                        <a:lnSpc>
                          <a:spcPct val="104000"/>
                        </a:lnSpc>
                        <a:spcAft>
                          <a:spcPts val="0"/>
                        </a:spcAft>
                      </a:pPr>
                      <a:r>
                        <a:rPr lang="en-US" sz="1200">
                          <a:solidFill>
                            <a:schemeClr val="tx1"/>
                          </a:solidFill>
                          <a:effectLst/>
                        </a:rPr>
                        <a:t>DALYs</a:t>
                      </a:r>
                      <a:r>
                        <a:rPr lang="en-US" sz="1200" spc="110">
                          <a:solidFill>
                            <a:schemeClr val="tx1"/>
                          </a:solidFill>
                          <a:effectLst/>
                        </a:rPr>
                        <a:t> </a:t>
                      </a:r>
                      <a:r>
                        <a:rPr lang="en-US" sz="1200">
                          <a:solidFill>
                            <a:schemeClr val="tx1"/>
                          </a:solidFill>
                          <a:effectLst/>
                        </a:rPr>
                        <a:t>lost</a:t>
                      </a:r>
                      <a:r>
                        <a:rPr lang="en-US" sz="1200" spc="65">
                          <a:solidFill>
                            <a:schemeClr val="tx1"/>
                          </a:solidFill>
                          <a:effectLst/>
                        </a:rPr>
                        <a:t> </a:t>
                      </a:r>
                      <a:r>
                        <a:rPr lang="en-US" sz="1200">
                          <a:solidFill>
                            <a:schemeClr val="tx1"/>
                          </a:solidFill>
                          <a:effectLst/>
                        </a:rPr>
                        <a:t>due to</a:t>
                      </a:r>
                      <a:r>
                        <a:rPr lang="en-US" sz="1200" spc="40">
                          <a:solidFill>
                            <a:schemeClr val="tx1"/>
                          </a:solidFill>
                          <a:effectLst/>
                        </a:rPr>
                        <a:t> </a:t>
                      </a:r>
                      <a:r>
                        <a:rPr lang="en-US" sz="1200">
                          <a:solidFill>
                            <a:schemeClr val="tx1"/>
                          </a:solidFill>
                          <a:effectLst/>
                        </a:rPr>
                        <a:t>injuries (unintentional  + intentional)</a:t>
                      </a:r>
                      <a:endParaRPr lang="en-ID" sz="1800">
                        <a:solidFill>
                          <a:schemeClr val="tx1"/>
                        </a:solidFill>
                        <a:effectLst/>
                        <a:latin typeface="Times New Roman" panose="02020603050405020304" pitchFamily="18" charset="0"/>
                        <a:ea typeface="Times New Roman" panose="02020603050405020304" pitchFamily="18" charset="0"/>
                      </a:endParaRPr>
                    </a:p>
                  </a:txBody>
                  <a:tcPr marL="0" marR="0" marT="0" marB="0"/>
                </a:tc>
                <a:extLst>
                  <a:ext uri="{0D108BD9-81ED-4DB2-BD59-A6C34878D82A}">
                    <a16:rowId xmlns:a16="http://schemas.microsoft.com/office/drawing/2014/main" val="3267939716"/>
                  </a:ext>
                </a:extLst>
              </a:tr>
              <a:tr h="216153">
                <a:tc>
                  <a:txBody>
                    <a:bodyPr/>
                    <a:lstStyle/>
                    <a:p>
                      <a:pPr>
                        <a:lnSpc>
                          <a:spcPts val="800"/>
                        </a:lnSpc>
                        <a:spcAft>
                          <a:spcPts val="0"/>
                        </a:spcAft>
                      </a:pPr>
                      <a:r>
                        <a:rPr lang="en-US" sz="1400">
                          <a:solidFill>
                            <a:schemeClr val="tx1"/>
                          </a:solidFill>
                          <a:effectLst/>
                        </a:rPr>
                        <a:t> </a:t>
                      </a:r>
                      <a:endParaRPr lang="en-ID" sz="1800">
                        <a:solidFill>
                          <a:schemeClr val="tx1"/>
                        </a:solidFill>
                        <a:effectLst/>
                      </a:endParaRPr>
                    </a:p>
                    <a:p>
                      <a:pPr marL="67945">
                        <a:spcAft>
                          <a:spcPts val="0"/>
                        </a:spcAft>
                      </a:pPr>
                      <a:r>
                        <a:rPr lang="en-US" sz="1200">
                          <a:solidFill>
                            <a:schemeClr val="tx1"/>
                          </a:solidFill>
                          <a:effectLst/>
                        </a:rPr>
                        <a:t>Nigeria</a:t>
                      </a:r>
                      <a:endParaRPr lang="en-ID" sz="18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bg2">
                        <a:lumMod val="60000"/>
                        <a:lumOff val="40000"/>
                      </a:schemeClr>
                    </a:solidFill>
                  </a:tcPr>
                </a:tc>
                <a:tc>
                  <a:txBody>
                    <a:bodyPr/>
                    <a:lstStyle/>
                    <a:p>
                      <a:pPr algn="ctr">
                        <a:lnSpc>
                          <a:spcPts val="800"/>
                        </a:lnSpc>
                        <a:spcAft>
                          <a:spcPts val="0"/>
                        </a:spcAft>
                      </a:pPr>
                      <a:r>
                        <a:rPr lang="en-US" sz="1400" b="1">
                          <a:solidFill>
                            <a:schemeClr val="tx1"/>
                          </a:solidFill>
                          <a:effectLst/>
                        </a:rPr>
                        <a:t> </a:t>
                      </a:r>
                      <a:endParaRPr lang="en-ID" sz="1800" b="1">
                        <a:solidFill>
                          <a:schemeClr val="tx1"/>
                        </a:solidFill>
                        <a:effectLst/>
                      </a:endParaRPr>
                    </a:p>
                    <a:p>
                      <a:pPr marL="67945" algn="ctr">
                        <a:spcAft>
                          <a:spcPts val="0"/>
                        </a:spcAft>
                      </a:pPr>
                      <a:r>
                        <a:rPr lang="en-US" sz="1200" b="1">
                          <a:solidFill>
                            <a:schemeClr val="tx1"/>
                          </a:solidFill>
                          <a:effectLst/>
                        </a:rPr>
                        <a:t>583</a:t>
                      </a:r>
                      <a:endParaRPr lang="en-ID" sz="18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bg2">
                        <a:lumMod val="60000"/>
                        <a:lumOff val="40000"/>
                      </a:schemeClr>
                    </a:solidFill>
                  </a:tcPr>
                </a:tc>
                <a:tc>
                  <a:txBody>
                    <a:bodyPr/>
                    <a:lstStyle/>
                    <a:p>
                      <a:pPr algn="ctr">
                        <a:lnSpc>
                          <a:spcPts val="800"/>
                        </a:lnSpc>
                        <a:spcAft>
                          <a:spcPts val="0"/>
                        </a:spcAft>
                      </a:pPr>
                      <a:r>
                        <a:rPr lang="en-US" sz="1400" b="1">
                          <a:solidFill>
                            <a:schemeClr val="tx1"/>
                          </a:solidFill>
                          <a:effectLst/>
                        </a:rPr>
                        <a:t> </a:t>
                      </a:r>
                      <a:endParaRPr lang="en-ID" sz="1800" b="1">
                        <a:solidFill>
                          <a:schemeClr val="tx1"/>
                        </a:solidFill>
                        <a:effectLst/>
                      </a:endParaRPr>
                    </a:p>
                    <a:p>
                      <a:pPr marL="67945" algn="ctr">
                        <a:spcAft>
                          <a:spcPts val="0"/>
                        </a:spcAft>
                      </a:pPr>
                      <a:r>
                        <a:rPr lang="en-US" sz="1200" b="1">
                          <a:solidFill>
                            <a:schemeClr val="tx1"/>
                          </a:solidFill>
                          <a:effectLst/>
                        </a:rPr>
                        <a:t>189</a:t>
                      </a:r>
                      <a:endParaRPr lang="en-ID" sz="18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bg2">
                        <a:lumMod val="60000"/>
                        <a:lumOff val="40000"/>
                      </a:schemeClr>
                    </a:solidFill>
                  </a:tcPr>
                </a:tc>
                <a:tc>
                  <a:txBody>
                    <a:bodyPr/>
                    <a:lstStyle/>
                    <a:p>
                      <a:pPr algn="ctr">
                        <a:lnSpc>
                          <a:spcPts val="800"/>
                        </a:lnSpc>
                        <a:spcAft>
                          <a:spcPts val="0"/>
                        </a:spcAft>
                      </a:pPr>
                      <a:r>
                        <a:rPr lang="en-US" sz="1400">
                          <a:solidFill>
                            <a:schemeClr val="tx1"/>
                          </a:solidFill>
                          <a:effectLst/>
                        </a:rPr>
                        <a:t> </a:t>
                      </a:r>
                      <a:endParaRPr lang="en-ID" sz="1800">
                        <a:solidFill>
                          <a:schemeClr val="tx1"/>
                        </a:solidFill>
                        <a:effectLst/>
                      </a:endParaRPr>
                    </a:p>
                    <a:p>
                      <a:pPr marL="67945" algn="ctr">
                        <a:spcAft>
                          <a:spcPts val="0"/>
                        </a:spcAft>
                      </a:pPr>
                      <a:r>
                        <a:rPr lang="en-US" sz="1200">
                          <a:solidFill>
                            <a:schemeClr val="tx1"/>
                          </a:solidFill>
                          <a:effectLst/>
                        </a:rPr>
                        <a:t>75</a:t>
                      </a:r>
                      <a:endParaRPr lang="en-ID" sz="18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bg2">
                        <a:lumMod val="60000"/>
                        <a:lumOff val="40000"/>
                      </a:schemeClr>
                    </a:solidFill>
                  </a:tcPr>
                </a:tc>
                <a:extLst>
                  <a:ext uri="{0D108BD9-81ED-4DB2-BD59-A6C34878D82A}">
                    <a16:rowId xmlns:a16="http://schemas.microsoft.com/office/drawing/2014/main" val="2385940585"/>
                  </a:ext>
                </a:extLst>
              </a:tr>
              <a:tr h="210021">
                <a:tc>
                  <a:txBody>
                    <a:bodyPr/>
                    <a:lstStyle/>
                    <a:p>
                      <a:pPr>
                        <a:lnSpc>
                          <a:spcPts val="800"/>
                        </a:lnSpc>
                        <a:spcAft>
                          <a:spcPts val="0"/>
                        </a:spcAft>
                      </a:pPr>
                      <a:r>
                        <a:rPr lang="en-US" sz="1400">
                          <a:solidFill>
                            <a:schemeClr val="tx1"/>
                          </a:solidFill>
                          <a:effectLst/>
                        </a:rPr>
                        <a:t> </a:t>
                      </a:r>
                      <a:endParaRPr lang="en-ID" sz="1800">
                        <a:solidFill>
                          <a:schemeClr val="tx1"/>
                        </a:solidFill>
                        <a:effectLst/>
                      </a:endParaRPr>
                    </a:p>
                    <a:p>
                      <a:pPr marL="67945">
                        <a:spcAft>
                          <a:spcPts val="0"/>
                        </a:spcAft>
                      </a:pPr>
                      <a:r>
                        <a:rPr lang="en-US" sz="1200">
                          <a:solidFill>
                            <a:schemeClr val="tx1"/>
                          </a:solidFill>
                          <a:effectLst/>
                        </a:rPr>
                        <a:t>India</a:t>
                      </a:r>
                      <a:endParaRPr lang="en-ID" sz="1800">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tc>
                  <a:txBody>
                    <a:bodyPr/>
                    <a:lstStyle/>
                    <a:p>
                      <a:pPr algn="ctr">
                        <a:lnSpc>
                          <a:spcPts val="800"/>
                        </a:lnSpc>
                        <a:spcAft>
                          <a:spcPts val="0"/>
                        </a:spcAft>
                      </a:pPr>
                      <a:r>
                        <a:rPr lang="en-US" sz="1400" b="1">
                          <a:solidFill>
                            <a:schemeClr val="tx1"/>
                          </a:solidFill>
                          <a:effectLst/>
                        </a:rPr>
                        <a:t> </a:t>
                      </a:r>
                      <a:endParaRPr lang="en-ID" sz="1800" b="1">
                        <a:solidFill>
                          <a:schemeClr val="tx1"/>
                        </a:solidFill>
                        <a:effectLst/>
                      </a:endParaRPr>
                    </a:p>
                    <a:p>
                      <a:pPr marL="67945" algn="ctr">
                        <a:spcAft>
                          <a:spcPts val="0"/>
                        </a:spcAft>
                      </a:pPr>
                      <a:r>
                        <a:rPr lang="en-US" sz="1200" b="1">
                          <a:solidFill>
                            <a:schemeClr val="tx1"/>
                          </a:solidFill>
                          <a:effectLst/>
                        </a:rPr>
                        <a:t>137</a:t>
                      </a:r>
                      <a:endParaRPr lang="en-ID" sz="18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tc>
                  <a:txBody>
                    <a:bodyPr/>
                    <a:lstStyle/>
                    <a:p>
                      <a:pPr algn="ctr">
                        <a:lnSpc>
                          <a:spcPts val="800"/>
                        </a:lnSpc>
                        <a:spcAft>
                          <a:spcPts val="0"/>
                        </a:spcAft>
                      </a:pPr>
                      <a:r>
                        <a:rPr lang="en-US" sz="1400" b="1">
                          <a:solidFill>
                            <a:schemeClr val="tx1"/>
                          </a:solidFill>
                          <a:effectLst/>
                        </a:rPr>
                        <a:t> </a:t>
                      </a:r>
                      <a:endParaRPr lang="en-ID" sz="1800" b="1">
                        <a:solidFill>
                          <a:schemeClr val="tx1"/>
                        </a:solidFill>
                        <a:effectLst/>
                      </a:endParaRPr>
                    </a:p>
                    <a:p>
                      <a:pPr marL="67945" algn="ctr">
                        <a:spcAft>
                          <a:spcPts val="0"/>
                        </a:spcAft>
                      </a:pPr>
                      <a:r>
                        <a:rPr lang="en-US" sz="1200" b="1">
                          <a:solidFill>
                            <a:schemeClr val="tx1"/>
                          </a:solidFill>
                          <a:effectLst/>
                        </a:rPr>
                        <a:t>208</a:t>
                      </a:r>
                      <a:endParaRPr lang="en-ID" sz="18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tc>
                  <a:txBody>
                    <a:bodyPr/>
                    <a:lstStyle/>
                    <a:p>
                      <a:pPr algn="ctr">
                        <a:lnSpc>
                          <a:spcPts val="800"/>
                        </a:lnSpc>
                        <a:spcAft>
                          <a:spcPts val="0"/>
                        </a:spcAft>
                      </a:pPr>
                      <a:r>
                        <a:rPr lang="en-US" sz="1400">
                          <a:solidFill>
                            <a:schemeClr val="tx1"/>
                          </a:solidFill>
                          <a:effectLst/>
                        </a:rPr>
                        <a:t> </a:t>
                      </a:r>
                      <a:endParaRPr lang="en-ID" sz="1800">
                        <a:solidFill>
                          <a:schemeClr val="tx1"/>
                        </a:solidFill>
                        <a:effectLst/>
                      </a:endParaRPr>
                    </a:p>
                    <a:p>
                      <a:pPr marL="67945" algn="ctr">
                        <a:spcAft>
                          <a:spcPts val="0"/>
                        </a:spcAft>
                      </a:pPr>
                      <a:r>
                        <a:rPr lang="en-US" sz="1200">
                          <a:solidFill>
                            <a:schemeClr val="tx1"/>
                          </a:solidFill>
                          <a:effectLst/>
                        </a:rPr>
                        <a:t>46</a:t>
                      </a:r>
                      <a:endParaRPr lang="en-ID" sz="1800">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extLst>
                  <a:ext uri="{0D108BD9-81ED-4DB2-BD59-A6C34878D82A}">
                    <a16:rowId xmlns:a16="http://schemas.microsoft.com/office/drawing/2014/main" val="1991681295"/>
                  </a:ext>
                </a:extLst>
              </a:tr>
              <a:tr h="100002">
                <a:tc>
                  <a:txBody>
                    <a:bodyPr/>
                    <a:lstStyle/>
                    <a:p>
                      <a:pPr>
                        <a:lnSpc>
                          <a:spcPts val="800"/>
                        </a:lnSpc>
                        <a:spcAft>
                          <a:spcPts val="0"/>
                        </a:spcAft>
                      </a:pPr>
                      <a:r>
                        <a:rPr lang="en-US" sz="1400">
                          <a:solidFill>
                            <a:schemeClr val="tx1"/>
                          </a:solidFill>
                          <a:effectLst/>
                        </a:rPr>
                        <a:t> </a:t>
                      </a:r>
                      <a:endParaRPr lang="en-ID" sz="1800">
                        <a:solidFill>
                          <a:schemeClr val="tx1"/>
                        </a:solidFill>
                        <a:effectLst/>
                      </a:endParaRPr>
                    </a:p>
                    <a:p>
                      <a:pPr marL="67945">
                        <a:spcAft>
                          <a:spcPts val="0"/>
                        </a:spcAft>
                      </a:pPr>
                      <a:r>
                        <a:rPr lang="en-US" sz="1200">
                          <a:solidFill>
                            <a:schemeClr val="tx1"/>
                          </a:solidFill>
                          <a:effectLst/>
                        </a:rPr>
                        <a:t>Russian</a:t>
                      </a:r>
                      <a:endParaRPr lang="en-ID" sz="1800">
                        <a:solidFill>
                          <a:schemeClr val="tx1"/>
                        </a:solidFill>
                        <a:effectLst/>
                      </a:endParaRPr>
                    </a:p>
                  </a:txBody>
                  <a:tcPr marL="0" marR="0" marT="0" marB="0">
                    <a:solidFill>
                      <a:schemeClr val="bg2">
                        <a:lumMod val="60000"/>
                        <a:lumOff val="40000"/>
                      </a:schemeClr>
                    </a:solidFill>
                  </a:tcPr>
                </a:tc>
                <a:tc>
                  <a:txBody>
                    <a:bodyPr/>
                    <a:lstStyle/>
                    <a:p>
                      <a:pPr algn="ctr">
                        <a:lnSpc>
                          <a:spcPts val="800"/>
                        </a:lnSpc>
                        <a:spcAft>
                          <a:spcPts val="0"/>
                        </a:spcAft>
                      </a:pPr>
                      <a:r>
                        <a:rPr lang="en-US" sz="1400" b="1">
                          <a:solidFill>
                            <a:schemeClr val="tx1"/>
                          </a:solidFill>
                          <a:effectLst/>
                        </a:rPr>
                        <a:t> </a:t>
                      </a:r>
                      <a:endParaRPr lang="en-ID" sz="1800" b="1">
                        <a:solidFill>
                          <a:schemeClr val="tx1"/>
                        </a:solidFill>
                        <a:effectLst/>
                      </a:endParaRPr>
                    </a:p>
                    <a:p>
                      <a:pPr marL="67945" algn="ctr">
                        <a:spcAft>
                          <a:spcPts val="0"/>
                        </a:spcAft>
                      </a:pPr>
                      <a:r>
                        <a:rPr lang="en-US" sz="1200" b="1">
                          <a:solidFill>
                            <a:schemeClr val="tx1"/>
                          </a:solidFill>
                          <a:effectLst/>
                        </a:rPr>
                        <a:t>50</a:t>
                      </a:r>
                      <a:endParaRPr lang="en-ID" sz="18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bg2">
                        <a:lumMod val="60000"/>
                        <a:lumOff val="40000"/>
                      </a:schemeClr>
                    </a:solidFill>
                  </a:tcPr>
                </a:tc>
                <a:tc>
                  <a:txBody>
                    <a:bodyPr/>
                    <a:lstStyle/>
                    <a:p>
                      <a:pPr algn="ctr">
                        <a:lnSpc>
                          <a:spcPts val="800"/>
                        </a:lnSpc>
                        <a:spcAft>
                          <a:spcPts val="0"/>
                        </a:spcAft>
                      </a:pPr>
                      <a:r>
                        <a:rPr lang="en-US" sz="1400" b="1">
                          <a:solidFill>
                            <a:schemeClr val="tx1"/>
                          </a:solidFill>
                          <a:effectLst/>
                        </a:rPr>
                        <a:t> </a:t>
                      </a:r>
                      <a:endParaRPr lang="en-ID" sz="1800" b="1">
                        <a:solidFill>
                          <a:schemeClr val="tx1"/>
                        </a:solidFill>
                        <a:effectLst/>
                      </a:endParaRPr>
                    </a:p>
                    <a:p>
                      <a:pPr marL="67945" algn="ctr">
                        <a:spcAft>
                          <a:spcPts val="0"/>
                        </a:spcAft>
                      </a:pPr>
                      <a:r>
                        <a:rPr lang="en-US" sz="1200" b="1">
                          <a:solidFill>
                            <a:schemeClr val="tx1"/>
                          </a:solidFill>
                          <a:effectLst/>
                        </a:rPr>
                        <a:t>363</a:t>
                      </a:r>
                      <a:endParaRPr lang="en-ID" sz="18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bg2">
                        <a:lumMod val="60000"/>
                        <a:lumOff val="40000"/>
                      </a:schemeClr>
                    </a:solidFill>
                  </a:tcPr>
                </a:tc>
                <a:tc>
                  <a:txBody>
                    <a:bodyPr/>
                    <a:lstStyle/>
                    <a:p>
                      <a:pPr algn="ctr">
                        <a:lnSpc>
                          <a:spcPts val="800"/>
                        </a:lnSpc>
                        <a:spcAft>
                          <a:spcPts val="0"/>
                        </a:spcAft>
                      </a:pPr>
                      <a:r>
                        <a:rPr lang="en-US" sz="1400">
                          <a:solidFill>
                            <a:schemeClr val="tx1"/>
                          </a:solidFill>
                          <a:effectLst/>
                        </a:rPr>
                        <a:t> </a:t>
                      </a:r>
                      <a:endParaRPr lang="en-ID" sz="1800">
                        <a:solidFill>
                          <a:schemeClr val="tx1"/>
                        </a:solidFill>
                        <a:effectLst/>
                      </a:endParaRPr>
                    </a:p>
                    <a:p>
                      <a:pPr marL="67945" algn="ctr">
                        <a:spcAft>
                          <a:spcPts val="0"/>
                        </a:spcAft>
                      </a:pPr>
                      <a:r>
                        <a:rPr lang="en-US" sz="1200">
                          <a:solidFill>
                            <a:schemeClr val="tx1"/>
                          </a:solidFill>
                          <a:effectLst/>
                        </a:rPr>
                        <a:t>59</a:t>
                      </a:r>
                      <a:endParaRPr lang="en-ID" sz="18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bg2">
                        <a:lumMod val="60000"/>
                        <a:lumOff val="40000"/>
                      </a:schemeClr>
                    </a:solidFill>
                  </a:tcPr>
                </a:tc>
                <a:extLst>
                  <a:ext uri="{0D108BD9-81ED-4DB2-BD59-A6C34878D82A}">
                    <a16:rowId xmlns:a16="http://schemas.microsoft.com/office/drawing/2014/main" val="1198346464"/>
                  </a:ext>
                </a:extLst>
              </a:tr>
              <a:tr h="277113">
                <a:tc>
                  <a:txBody>
                    <a:bodyPr/>
                    <a:lstStyle/>
                    <a:p>
                      <a:pPr>
                        <a:lnSpc>
                          <a:spcPts val="800"/>
                        </a:lnSpc>
                        <a:spcAft>
                          <a:spcPts val="0"/>
                        </a:spcAft>
                      </a:pPr>
                      <a:r>
                        <a:rPr lang="en-US" sz="1400">
                          <a:solidFill>
                            <a:schemeClr val="tx1"/>
                          </a:solidFill>
                          <a:effectLst/>
                        </a:rPr>
                        <a:t> </a:t>
                      </a:r>
                      <a:endParaRPr lang="en-ID" sz="1800">
                        <a:solidFill>
                          <a:schemeClr val="tx1"/>
                        </a:solidFill>
                        <a:effectLst/>
                      </a:endParaRPr>
                    </a:p>
                    <a:p>
                      <a:pPr marL="67945">
                        <a:spcAft>
                          <a:spcPts val="0"/>
                        </a:spcAft>
                      </a:pPr>
                      <a:r>
                        <a:rPr lang="en-US" sz="1200">
                          <a:solidFill>
                            <a:schemeClr val="tx1"/>
                          </a:solidFill>
                          <a:effectLst/>
                        </a:rPr>
                        <a:t>Brazil</a:t>
                      </a:r>
                      <a:endParaRPr lang="en-ID" sz="1800">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tc>
                  <a:txBody>
                    <a:bodyPr/>
                    <a:lstStyle/>
                    <a:p>
                      <a:pPr algn="ctr">
                        <a:lnSpc>
                          <a:spcPts val="800"/>
                        </a:lnSpc>
                        <a:spcAft>
                          <a:spcPts val="0"/>
                        </a:spcAft>
                      </a:pPr>
                      <a:r>
                        <a:rPr lang="en-US" sz="1400" b="1">
                          <a:solidFill>
                            <a:schemeClr val="tx1"/>
                          </a:solidFill>
                          <a:effectLst/>
                        </a:rPr>
                        <a:t> </a:t>
                      </a:r>
                      <a:endParaRPr lang="en-ID" sz="1800" b="1">
                        <a:solidFill>
                          <a:schemeClr val="tx1"/>
                        </a:solidFill>
                        <a:effectLst/>
                      </a:endParaRPr>
                    </a:p>
                    <a:p>
                      <a:pPr marL="67945" algn="ctr">
                        <a:spcAft>
                          <a:spcPts val="0"/>
                        </a:spcAft>
                      </a:pPr>
                      <a:r>
                        <a:rPr lang="en-US" sz="1200" b="1">
                          <a:solidFill>
                            <a:schemeClr val="tx1"/>
                          </a:solidFill>
                          <a:effectLst/>
                        </a:rPr>
                        <a:t>44</a:t>
                      </a:r>
                      <a:endParaRPr lang="en-ID" sz="18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tc>
                  <a:txBody>
                    <a:bodyPr/>
                    <a:lstStyle/>
                    <a:p>
                      <a:pPr algn="ctr">
                        <a:lnSpc>
                          <a:spcPts val="800"/>
                        </a:lnSpc>
                        <a:spcAft>
                          <a:spcPts val="0"/>
                        </a:spcAft>
                      </a:pPr>
                      <a:r>
                        <a:rPr lang="en-US" sz="1400" b="1">
                          <a:solidFill>
                            <a:schemeClr val="tx1"/>
                          </a:solidFill>
                          <a:effectLst/>
                        </a:rPr>
                        <a:t> </a:t>
                      </a:r>
                      <a:endParaRPr lang="en-ID" sz="1800" b="1">
                        <a:solidFill>
                          <a:schemeClr val="tx1"/>
                        </a:solidFill>
                        <a:effectLst/>
                      </a:endParaRPr>
                    </a:p>
                    <a:p>
                      <a:pPr marL="67945" algn="ctr">
                        <a:spcAft>
                          <a:spcPts val="0"/>
                        </a:spcAft>
                      </a:pPr>
                      <a:r>
                        <a:rPr lang="en-US" sz="1200" b="1">
                          <a:solidFill>
                            <a:schemeClr val="tx1"/>
                          </a:solidFill>
                          <a:effectLst/>
                        </a:rPr>
                        <a:t>202</a:t>
                      </a:r>
                      <a:endParaRPr lang="en-ID" sz="18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tc>
                  <a:txBody>
                    <a:bodyPr/>
                    <a:lstStyle/>
                    <a:p>
                      <a:pPr algn="ctr">
                        <a:lnSpc>
                          <a:spcPts val="800"/>
                        </a:lnSpc>
                        <a:spcAft>
                          <a:spcPts val="0"/>
                        </a:spcAft>
                      </a:pPr>
                      <a:r>
                        <a:rPr lang="en-US" sz="1400">
                          <a:solidFill>
                            <a:schemeClr val="tx1"/>
                          </a:solidFill>
                          <a:effectLst/>
                        </a:rPr>
                        <a:t> </a:t>
                      </a:r>
                      <a:endParaRPr lang="en-ID" sz="1800">
                        <a:solidFill>
                          <a:schemeClr val="tx1"/>
                        </a:solidFill>
                        <a:effectLst/>
                      </a:endParaRPr>
                    </a:p>
                    <a:p>
                      <a:pPr marL="67945" algn="ctr">
                        <a:spcAft>
                          <a:spcPts val="0"/>
                        </a:spcAft>
                      </a:pPr>
                      <a:r>
                        <a:rPr lang="en-US" sz="1200">
                          <a:solidFill>
                            <a:schemeClr val="tx1"/>
                          </a:solidFill>
                          <a:effectLst/>
                        </a:rPr>
                        <a:t>45</a:t>
                      </a:r>
                      <a:endParaRPr lang="en-ID" sz="1800">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extLst>
                  <a:ext uri="{0D108BD9-81ED-4DB2-BD59-A6C34878D82A}">
                    <a16:rowId xmlns:a16="http://schemas.microsoft.com/office/drawing/2014/main" val="785751161"/>
                  </a:ext>
                </a:extLst>
              </a:tr>
              <a:tr h="145033">
                <a:tc>
                  <a:txBody>
                    <a:bodyPr/>
                    <a:lstStyle/>
                    <a:p>
                      <a:pPr>
                        <a:lnSpc>
                          <a:spcPts val="800"/>
                        </a:lnSpc>
                        <a:spcAft>
                          <a:spcPts val="0"/>
                        </a:spcAft>
                      </a:pPr>
                      <a:r>
                        <a:rPr lang="en-US" sz="1400">
                          <a:solidFill>
                            <a:schemeClr val="tx1"/>
                          </a:solidFill>
                          <a:effectLst/>
                        </a:rPr>
                        <a:t> </a:t>
                      </a:r>
                      <a:endParaRPr lang="en-ID" sz="1800">
                        <a:solidFill>
                          <a:schemeClr val="tx1"/>
                        </a:solidFill>
                        <a:effectLst/>
                      </a:endParaRPr>
                    </a:p>
                    <a:p>
                      <a:pPr marL="67945">
                        <a:spcAft>
                          <a:spcPts val="0"/>
                        </a:spcAft>
                      </a:pPr>
                      <a:r>
                        <a:rPr lang="en-US" sz="1200">
                          <a:solidFill>
                            <a:schemeClr val="tx1"/>
                          </a:solidFill>
                          <a:effectLst/>
                        </a:rPr>
                        <a:t>China</a:t>
                      </a:r>
                      <a:endParaRPr lang="en-ID" sz="18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bg2">
                        <a:lumMod val="60000"/>
                        <a:lumOff val="40000"/>
                      </a:schemeClr>
                    </a:solidFill>
                  </a:tcPr>
                </a:tc>
                <a:tc>
                  <a:txBody>
                    <a:bodyPr/>
                    <a:lstStyle/>
                    <a:p>
                      <a:pPr algn="ctr">
                        <a:lnSpc>
                          <a:spcPts val="800"/>
                        </a:lnSpc>
                        <a:spcAft>
                          <a:spcPts val="0"/>
                        </a:spcAft>
                      </a:pPr>
                      <a:r>
                        <a:rPr lang="en-US" sz="1400" b="1">
                          <a:solidFill>
                            <a:schemeClr val="tx1"/>
                          </a:solidFill>
                          <a:effectLst/>
                        </a:rPr>
                        <a:t> </a:t>
                      </a:r>
                      <a:endParaRPr lang="en-ID" sz="1800" b="1">
                        <a:solidFill>
                          <a:schemeClr val="tx1"/>
                        </a:solidFill>
                        <a:effectLst/>
                      </a:endParaRPr>
                    </a:p>
                    <a:p>
                      <a:pPr marL="67945" algn="ctr">
                        <a:spcAft>
                          <a:spcPts val="0"/>
                        </a:spcAft>
                      </a:pPr>
                      <a:r>
                        <a:rPr lang="en-US" sz="1200" b="1">
                          <a:solidFill>
                            <a:schemeClr val="tx1"/>
                          </a:solidFill>
                          <a:effectLst/>
                        </a:rPr>
                        <a:t>20</a:t>
                      </a:r>
                      <a:endParaRPr lang="en-ID" sz="18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bg2">
                        <a:lumMod val="60000"/>
                        <a:lumOff val="40000"/>
                      </a:schemeClr>
                    </a:solidFill>
                  </a:tcPr>
                </a:tc>
                <a:tc>
                  <a:txBody>
                    <a:bodyPr/>
                    <a:lstStyle/>
                    <a:p>
                      <a:pPr algn="ctr">
                        <a:lnSpc>
                          <a:spcPts val="800"/>
                        </a:lnSpc>
                        <a:spcAft>
                          <a:spcPts val="0"/>
                        </a:spcAft>
                      </a:pPr>
                      <a:r>
                        <a:rPr lang="en-US" sz="1400" b="1">
                          <a:solidFill>
                            <a:schemeClr val="tx1"/>
                          </a:solidFill>
                          <a:effectLst/>
                        </a:rPr>
                        <a:t> </a:t>
                      </a:r>
                      <a:endParaRPr lang="en-ID" sz="1800" b="1">
                        <a:solidFill>
                          <a:schemeClr val="tx1"/>
                        </a:solidFill>
                        <a:effectLst/>
                      </a:endParaRPr>
                    </a:p>
                    <a:p>
                      <a:pPr marL="67945" algn="ctr">
                        <a:spcAft>
                          <a:spcPts val="0"/>
                        </a:spcAft>
                      </a:pPr>
                      <a:r>
                        <a:rPr lang="en-US" sz="1200" b="1">
                          <a:solidFill>
                            <a:schemeClr val="tx1"/>
                          </a:solidFill>
                          <a:effectLst/>
                        </a:rPr>
                        <a:t>217</a:t>
                      </a:r>
                      <a:endParaRPr lang="en-ID" sz="18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bg2">
                        <a:lumMod val="60000"/>
                        <a:lumOff val="40000"/>
                      </a:schemeClr>
                    </a:solidFill>
                  </a:tcPr>
                </a:tc>
                <a:tc>
                  <a:txBody>
                    <a:bodyPr/>
                    <a:lstStyle/>
                    <a:p>
                      <a:pPr algn="ctr">
                        <a:lnSpc>
                          <a:spcPts val="800"/>
                        </a:lnSpc>
                        <a:spcAft>
                          <a:spcPts val="0"/>
                        </a:spcAft>
                      </a:pPr>
                      <a:r>
                        <a:rPr lang="en-US" sz="1400">
                          <a:solidFill>
                            <a:schemeClr val="tx1"/>
                          </a:solidFill>
                          <a:effectLst/>
                        </a:rPr>
                        <a:t> </a:t>
                      </a:r>
                      <a:endParaRPr lang="en-ID" sz="1800">
                        <a:solidFill>
                          <a:schemeClr val="tx1"/>
                        </a:solidFill>
                        <a:effectLst/>
                      </a:endParaRPr>
                    </a:p>
                    <a:p>
                      <a:pPr marL="67945" algn="ctr">
                        <a:spcAft>
                          <a:spcPts val="0"/>
                        </a:spcAft>
                      </a:pPr>
                      <a:r>
                        <a:rPr lang="en-US" sz="1200">
                          <a:solidFill>
                            <a:schemeClr val="tx1"/>
                          </a:solidFill>
                          <a:effectLst/>
                        </a:rPr>
                        <a:t>25</a:t>
                      </a:r>
                      <a:endParaRPr lang="en-ID" sz="18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bg2">
                        <a:lumMod val="60000"/>
                        <a:lumOff val="40000"/>
                      </a:schemeClr>
                    </a:solidFill>
                  </a:tcPr>
                </a:tc>
                <a:extLst>
                  <a:ext uri="{0D108BD9-81ED-4DB2-BD59-A6C34878D82A}">
                    <a16:rowId xmlns:a16="http://schemas.microsoft.com/office/drawing/2014/main" val="3766989700"/>
                  </a:ext>
                </a:extLst>
              </a:tr>
              <a:tr h="165353">
                <a:tc>
                  <a:txBody>
                    <a:bodyPr/>
                    <a:lstStyle/>
                    <a:p>
                      <a:pPr>
                        <a:lnSpc>
                          <a:spcPts val="800"/>
                        </a:lnSpc>
                        <a:spcAft>
                          <a:spcPts val="0"/>
                        </a:spcAft>
                      </a:pPr>
                      <a:r>
                        <a:rPr lang="en-US" sz="1400">
                          <a:solidFill>
                            <a:schemeClr val="tx1"/>
                          </a:solidFill>
                          <a:effectLst/>
                        </a:rPr>
                        <a:t> </a:t>
                      </a:r>
                      <a:endParaRPr lang="en-ID" sz="1800">
                        <a:solidFill>
                          <a:schemeClr val="tx1"/>
                        </a:solidFill>
                        <a:effectLst/>
                      </a:endParaRPr>
                    </a:p>
                    <a:p>
                      <a:pPr marL="67945">
                        <a:spcAft>
                          <a:spcPts val="0"/>
                        </a:spcAft>
                      </a:pPr>
                      <a:r>
                        <a:rPr lang="en-US" sz="1200">
                          <a:solidFill>
                            <a:schemeClr val="tx1"/>
                          </a:solidFill>
                          <a:effectLst/>
                        </a:rPr>
                        <a:t>United States</a:t>
                      </a:r>
                      <a:endParaRPr lang="en-ID" sz="1800">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tc>
                  <a:txBody>
                    <a:bodyPr/>
                    <a:lstStyle/>
                    <a:p>
                      <a:pPr algn="ctr">
                        <a:lnSpc>
                          <a:spcPts val="800"/>
                        </a:lnSpc>
                        <a:spcAft>
                          <a:spcPts val="0"/>
                        </a:spcAft>
                      </a:pPr>
                      <a:r>
                        <a:rPr lang="en-US" sz="1400" b="1">
                          <a:solidFill>
                            <a:schemeClr val="tx1"/>
                          </a:solidFill>
                          <a:effectLst/>
                        </a:rPr>
                        <a:t> </a:t>
                      </a:r>
                      <a:endParaRPr lang="en-ID" sz="1800" b="1">
                        <a:solidFill>
                          <a:schemeClr val="tx1"/>
                        </a:solidFill>
                        <a:effectLst/>
                      </a:endParaRPr>
                    </a:p>
                    <a:p>
                      <a:pPr marL="67945" algn="ctr">
                        <a:spcAft>
                          <a:spcPts val="0"/>
                        </a:spcAft>
                      </a:pPr>
                      <a:r>
                        <a:rPr lang="en-US" sz="1200" b="1">
                          <a:solidFill>
                            <a:schemeClr val="tx1"/>
                          </a:solidFill>
                          <a:effectLst/>
                        </a:rPr>
                        <a:t>18</a:t>
                      </a:r>
                      <a:endParaRPr lang="en-ID" sz="18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tc>
                  <a:txBody>
                    <a:bodyPr/>
                    <a:lstStyle/>
                    <a:p>
                      <a:pPr algn="ctr">
                        <a:lnSpc>
                          <a:spcPts val="800"/>
                        </a:lnSpc>
                        <a:spcAft>
                          <a:spcPts val="0"/>
                        </a:spcAft>
                      </a:pPr>
                      <a:r>
                        <a:rPr lang="en-US" sz="1400" b="1">
                          <a:solidFill>
                            <a:schemeClr val="tx1"/>
                          </a:solidFill>
                          <a:effectLst/>
                        </a:rPr>
                        <a:t> </a:t>
                      </a:r>
                      <a:endParaRPr lang="en-ID" sz="1800" b="1">
                        <a:solidFill>
                          <a:schemeClr val="tx1"/>
                        </a:solidFill>
                        <a:effectLst/>
                      </a:endParaRPr>
                    </a:p>
                    <a:p>
                      <a:pPr marL="67945" algn="ctr">
                        <a:spcAft>
                          <a:spcPts val="0"/>
                        </a:spcAft>
                      </a:pPr>
                      <a:r>
                        <a:rPr lang="en-US" sz="1200" b="1">
                          <a:solidFill>
                            <a:schemeClr val="tx1"/>
                          </a:solidFill>
                          <a:effectLst/>
                        </a:rPr>
                        <a:t>244</a:t>
                      </a:r>
                      <a:endParaRPr lang="en-ID" sz="18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tc>
                  <a:txBody>
                    <a:bodyPr/>
                    <a:lstStyle/>
                    <a:p>
                      <a:pPr algn="ctr">
                        <a:lnSpc>
                          <a:spcPts val="800"/>
                        </a:lnSpc>
                        <a:spcAft>
                          <a:spcPts val="0"/>
                        </a:spcAft>
                      </a:pPr>
                      <a:r>
                        <a:rPr lang="en-US" sz="1400">
                          <a:solidFill>
                            <a:schemeClr val="tx1"/>
                          </a:solidFill>
                          <a:effectLst/>
                        </a:rPr>
                        <a:t> </a:t>
                      </a:r>
                      <a:endParaRPr lang="en-ID" sz="1800">
                        <a:solidFill>
                          <a:schemeClr val="tx1"/>
                        </a:solidFill>
                        <a:effectLst/>
                      </a:endParaRPr>
                    </a:p>
                    <a:p>
                      <a:pPr marL="67945" algn="ctr">
                        <a:spcAft>
                          <a:spcPts val="0"/>
                        </a:spcAft>
                      </a:pPr>
                      <a:r>
                        <a:rPr lang="en-US" sz="1200">
                          <a:solidFill>
                            <a:schemeClr val="tx1"/>
                          </a:solidFill>
                          <a:effectLst/>
                        </a:rPr>
                        <a:t>27</a:t>
                      </a:r>
                      <a:endParaRPr lang="en-ID" sz="1800">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extLst>
                  <a:ext uri="{0D108BD9-81ED-4DB2-BD59-A6C34878D82A}">
                    <a16:rowId xmlns:a16="http://schemas.microsoft.com/office/drawing/2014/main" val="153961206"/>
                  </a:ext>
                </a:extLst>
              </a:tr>
              <a:tr h="185673">
                <a:tc>
                  <a:txBody>
                    <a:bodyPr/>
                    <a:lstStyle/>
                    <a:p>
                      <a:pPr>
                        <a:lnSpc>
                          <a:spcPts val="800"/>
                        </a:lnSpc>
                        <a:spcAft>
                          <a:spcPts val="0"/>
                        </a:spcAft>
                      </a:pPr>
                      <a:r>
                        <a:rPr lang="en-US" sz="1400">
                          <a:solidFill>
                            <a:schemeClr val="tx1"/>
                          </a:solidFill>
                          <a:effectLst/>
                        </a:rPr>
                        <a:t> </a:t>
                      </a:r>
                      <a:endParaRPr lang="en-ID" sz="1800">
                        <a:solidFill>
                          <a:schemeClr val="tx1"/>
                        </a:solidFill>
                        <a:effectLst/>
                      </a:endParaRPr>
                    </a:p>
                    <a:p>
                      <a:pPr marL="67945">
                        <a:spcAft>
                          <a:spcPts val="0"/>
                        </a:spcAft>
                      </a:pPr>
                      <a:r>
                        <a:rPr lang="en-US" sz="1200">
                          <a:solidFill>
                            <a:schemeClr val="tx1"/>
                          </a:solidFill>
                          <a:effectLst/>
                        </a:rPr>
                        <a:t>United Kingdom</a:t>
                      </a:r>
                      <a:endParaRPr lang="en-ID" sz="18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bg2">
                        <a:lumMod val="60000"/>
                        <a:lumOff val="40000"/>
                      </a:schemeClr>
                    </a:solidFill>
                  </a:tcPr>
                </a:tc>
                <a:tc>
                  <a:txBody>
                    <a:bodyPr/>
                    <a:lstStyle/>
                    <a:p>
                      <a:pPr algn="ctr">
                        <a:lnSpc>
                          <a:spcPts val="800"/>
                        </a:lnSpc>
                        <a:spcAft>
                          <a:spcPts val="0"/>
                        </a:spcAft>
                      </a:pPr>
                      <a:r>
                        <a:rPr lang="en-US" sz="1400" b="1">
                          <a:solidFill>
                            <a:schemeClr val="tx1"/>
                          </a:solidFill>
                          <a:effectLst/>
                        </a:rPr>
                        <a:t> </a:t>
                      </a:r>
                      <a:endParaRPr lang="en-ID" sz="1800" b="1">
                        <a:solidFill>
                          <a:schemeClr val="tx1"/>
                        </a:solidFill>
                        <a:effectLst/>
                      </a:endParaRPr>
                    </a:p>
                    <a:p>
                      <a:pPr marL="67945" algn="ctr">
                        <a:spcAft>
                          <a:spcPts val="0"/>
                        </a:spcAft>
                      </a:pPr>
                      <a:r>
                        <a:rPr lang="en-US" sz="1200" b="1">
                          <a:solidFill>
                            <a:schemeClr val="tx1"/>
                          </a:solidFill>
                          <a:effectLst/>
                        </a:rPr>
                        <a:t>16</a:t>
                      </a:r>
                      <a:endParaRPr lang="en-ID" sz="18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bg2">
                        <a:lumMod val="60000"/>
                        <a:lumOff val="40000"/>
                      </a:schemeClr>
                    </a:solidFill>
                  </a:tcPr>
                </a:tc>
                <a:tc>
                  <a:txBody>
                    <a:bodyPr/>
                    <a:lstStyle/>
                    <a:p>
                      <a:pPr algn="ctr">
                        <a:lnSpc>
                          <a:spcPts val="800"/>
                        </a:lnSpc>
                        <a:spcAft>
                          <a:spcPts val="0"/>
                        </a:spcAft>
                      </a:pPr>
                      <a:r>
                        <a:rPr lang="en-US" sz="1400" b="1">
                          <a:solidFill>
                            <a:schemeClr val="tx1"/>
                          </a:solidFill>
                          <a:effectLst/>
                        </a:rPr>
                        <a:t> </a:t>
                      </a:r>
                      <a:endParaRPr lang="en-ID" sz="1800" b="1">
                        <a:solidFill>
                          <a:schemeClr val="tx1"/>
                        </a:solidFill>
                        <a:effectLst/>
                      </a:endParaRPr>
                    </a:p>
                    <a:p>
                      <a:pPr marL="67945" algn="ctr">
                        <a:spcAft>
                          <a:spcPts val="0"/>
                        </a:spcAft>
                      </a:pPr>
                      <a:r>
                        <a:rPr lang="en-US" sz="1200" b="1">
                          <a:solidFill>
                            <a:schemeClr val="tx1"/>
                          </a:solidFill>
                          <a:effectLst/>
                        </a:rPr>
                        <a:t>224</a:t>
                      </a:r>
                      <a:endParaRPr lang="en-ID" sz="18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bg2">
                        <a:lumMod val="60000"/>
                        <a:lumOff val="40000"/>
                      </a:schemeClr>
                    </a:solidFill>
                  </a:tcPr>
                </a:tc>
                <a:tc>
                  <a:txBody>
                    <a:bodyPr/>
                    <a:lstStyle/>
                    <a:p>
                      <a:pPr algn="ctr">
                        <a:lnSpc>
                          <a:spcPts val="800"/>
                        </a:lnSpc>
                        <a:spcAft>
                          <a:spcPts val="0"/>
                        </a:spcAft>
                      </a:pPr>
                      <a:r>
                        <a:rPr lang="en-US" sz="1400">
                          <a:solidFill>
                            <a:schemeClr val="tx1"/>
                          </a:solidFill>
                          <a:effectLst/>
                        </a:rPr>
                        <a:t> </a:t>
                      </a:r>
                      <a:endParaRPr lang="en-ID" sz="1800">
                        <a:solidFill>
                          <a:schemeClr val="tx1"/>
                        </a:solidFill>
                        <a:effectLst/>
                      </a:endParaRPr>
                    </a:p>
                    <a:p>
                      <a:pPr marL="67945" algn="ctr">
                        <a:spcAft>
                          <a:spcPts val="0"/>
                        </a:spcAft>
                      </a:pPr>
                      <a:r>
                        <a:rPr lang="en-US" sz="1200">
                          <a:solidFill>
                            <a:schemeClr val="tx1"/>
                          </a:solidFill>
                          <a:effectLst/>
                        </a:rPr>
                        <a:t>17</a:t>
                      </a:r>
                      <a:endParaRPr lang="en-ID" sz="18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bg2">
                        <a:lumMod val="60000"/>
                        <a:lumOff val="40000"/>
                      </a:schemeClr>
                    </a:solidFill>
                  </a:tcPr>
                </a:tc>
                <a:extLst>
                  <a:ext uri="{0D108BD9-81ED-4DB2-BD59-A6C34878D82A}">
                    <a16:rowId xmlns:a16="http://schemas.microsoft.com/office/drawing/2014/main" val="1993356885"/>
                  </a:ext>
                </a:extLst>
              </a:tr>
              <a:tr h="205993">
                <a:tc>
                  <a:txBody>
                    <a:bodyPr/>
                    <a:lstStyle/>
                    <a:p>
                      <a:pPr>
                        <a:lnSpc>
                          <a:spcPts val="800"/>
                        </a:lnSpc>
                        <a:spcAft>
                          <a:spcPts val="0"/>
                        </a:spcAft>
                      </a:pPr>
                      <a:r>
                        <a:rPr lang="en-US" sz="1400">
                          <a:solidFill>
                            <a:schemeClr val="tx1"/>
                          </a:solidFill>
                          <a:effectLst/>
                        </a:rPr>
                        <a:t> </a:t>
                      </a:r>
                      <a:endParaRPr lang="en-ID" sz="1800">
                        <a:solidFill>
                          <a:schemeClr val="tx1"/>
                        </a:solidFill>
                        <a:effectLst/>
                      </a:endParaRPr>
                    </a:p>
                    <a:p>
                      <a:pPr marL="67945">
                        <a:spcAft>
                          <a:spcPts val="0"/>
                        </a:spcAft>
                      </a:pPr>
                      <a:r>
                        <a:rPr lang="en-US" sz="1200">
                          <a:solidFill>
                            <a:schemeClr val="tx1"/>
                          </a:solidFill>
                          <a:effectLst/>
                        </a:rPr>
                        <a:t>Canada</a:t>
                      </a:r>
                      <a:endParaRPr lang="en-ID" sz="1800">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tc>
                  <a:txBody>
                    <a:bodyPr/>
                    <a:lstStyle/>
                    <a:p>
                      <a:pPr algn="ctr">
                        <a:lnSpc>
                          <a:spcPts val="800"/>
                        </a:lnSpc>
                        <a:spcAft>
                          <a:spcPts val="0"/>
                        </a:spcAft>
                      </a:pPr>
                      <a:r>
                        <a:rPr lang="en-US" sz="1400" b="1">
                          <a:solidFill>
                            <a:schemeClr val="tx1"/>
                          </a:solidFill>
                          <a:effectLst/>
                        </a:rPr>
                        <a:t> </a:t>
                      </a:r>
                      <a:endParaRPr lang="en-ID" sz="1800" b="1">
                        <a:solidFill>
                          <a:schemeClr val="tx1"/>
                        </a:solidFill>
                        <a:effectLst/>
                      </a:endParaRPr>
                    </a:p>
                    <a:p>
                      <a:pPr marL="67945" algn="ctr">
                        <a:spcAft>
                          <a:spcPts val="0"/>
                        </a:spcAft>
                      </a:pPr>
                      <a:r>
                        <a:rPr lang="en-US" sz="1200" b="1">
                          <a:solidFill>
                            <a:schemeClr val="tx1"/>
                          </a:solidFill>
                          <a:effectLst/>
                        </a:rPr>
                        <a:t>15</a:t>
                      </a:r>
                      <a:endParaRPr lang="en-ID" sz="18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tc>
                  <a:txBody>
                    <a:bodyPr/>
                    <a:lstStyle/>
                    <a:p>
                      <a:pPr algn="ctr">
                        <a:lnSpc>
                          <a:spcPts val="800"/>
                        </a:lnSpc>
                        <a:spcAft>
                          <a:spcPts val="0"/>
                        </a:spcAft>
                      </a:pPr>
                      <a:r>
                        <a:rPr lang="en-US" sz="1400" b="1">
                          <a:solidFill>
                            <a:schemeClr val="tx1"/>
                          </a:solidFill>
                          <a:effectLst/>
                        </a:rPr>
                        <a:t> </a:t>
                      </a:r>
                      <a:endParaRPr lang="en-ID" sz="1800" b="1">
                        <a:solidFill>
                          <a:schemeClr val="tx1"/>
                        </a:solidFill>
                        <a:effectLst/>
                      </a:endParaRPr>
                    </a:p>
                    <a:p>
                      <a:pPr marL="67945" algn="ctr">
                        <a:spcAft>
                          <a:spcPts val="0"/>
                        </a:spcAft>
                      </a:pPr>
                      <a:r>
                        <a:rPr lang="en-US" sz="1200" b="1">
                          <a:solidFill>
                            <a:schemeClr val="tx1"/>
                          </a:solidFill>
                          <a:effectLst/>
                        </a:rPr>
                        <a:t>201</a:t>
                      </a:r>
                      <a:endParaRPr lang="en-ID" sz="1800" b="1">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tc>
                  <a:txBody>
                    <a:bodyPr/>
                    <a:lstStyle/>
                    <a:p>
                      <a:pPr algn="ctr">
                        <a:lnSpc>
                          <a:spcPts val="800"/>
                        </a:lnSpc>
                        <a:spcAft>
                          <a:spcPts val="0"/>
                        </a:spcAft>
                      </a:pPr>
                      <a:r>
                        <a:rPr lang="en-US" sz="1400">
                          <a:solidFill>
                            <a:schemeClr val="tx1"/>
                          </a:solidFill>
                          <a:effectLst/>
                        </a:rPr>
                        <a:t> </a:t>
                      </a:r>
                      <a:endParaRPr lang="en-ID" sz="1800">
                        <a:solidFill>
                          <a:schemeClr val="tx1"/>
                        </a:solidFill>
                        <a:effectLst/>
                      </a:endParaRPr>
                    </a:p>
                    <a:p>
                      <a:pPr marL="67945" algn="ctr">
                        <a:spcAft>
                          <a:spcPts val="0"/>
                        </a:spcAft>
                      </a:pPr>
                      <a:r>
                        <a:rPr lang="en-US" sz="1200">
                          <a:solidFill>
                            <a:schemeClr val="tx1"/>
                          </a:solidFill>
                          <a:effectLst/>
                        </a:rPr>
                        <a:t>20</a:t>
                      </a:r>
                      <a:endParaRPr lang="en-ID" sz="1800">
                        <a:solidFill>
                          <a:schemeClr val="tx1"/>
                        </a:solidFill>
                        <a:effectLst/>
                        <a:latin typeface="Times New Roman" panose="02020603050405020304" pitchFamily="18" charset="0"/>
                        <a:ea typeface="Times New Roman" panose="02020603050405020304" pitchFamily="18" charset="0"/>
                      </a:endParaRPr>
                    </a:p>
                  </a:txBody>
                  <a:tcPr marL="0" marR="0" marT="0" marB="0">
                    <a:solidFill>
                      <a:srgbClr val="FFFF00"/>
                    </a:solidFill>
                  </a:tcPr>
                </a:tc>
                <a:extLst>
                  <a:ext uri="{0D108BD9-81ED-4DB2-BD59-A6C34878D82A}">
                    <a16:rowId xmlns:a16="http://schemas.microsoft.com/office/drawing/2014/main" val="2834169223"/>
                  </a:ext>
                </a:extLst>
              </a:tr>
              <a:tr h="310932">
                <a:tc>
                  <a:txBody>
                    <a:bodyPr/>
                    <a:lstStyle/>
                    <a:p>
                      <a:pPr>
                        <a:lnSpc>
                          <a:spcPts val="800"/>
                        </a:lnSpc>
                        <a:spcAft>
                          <a:spcPts val="0"/>
                        </a:spcAft>
                      </a:pPr>
                      <a:r>
                        <a:rPr lang="en-US" sz="1400">
                          <a:solidFill>
                            <a:schemeClr val="tx1"/>
                          </a:solidFill>
                          <a:effectLst/>
                        </a:rPr>
                        <a:t> </a:t>
                      </a:r>
                      <a:endParaRPr lang="en-ID" sz="1800">
                        <a:solidFill>
                          <a:schemeClr val="tx1"/>
                        </a:solidFill>
                        <a:effectLst/>
                      </a:endParaRPr>
                    </a:p>
                    <a:p>
                      <a:pPr marL="67945">
                        <a:spcAft>
                          <a:spcPts val="0"/>
                        </a:spcAft>
                      </a:pPr>
                      <a:r>
                        <a:rPr lang="en-US" sz="1200">
                          <a:solidFill>
                            <a:schemeClr val="tx1"/>
                          </a:solidFill>
                          <a:effectLst/>
                        </a:rPr>
                        <a:t>Japan</a:t>
                      </a:r>
                      <a:endParaRPr lang="en-ID" sz="18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bg2">
                        <a:lumMod val="60000"/>
                        <a:lumOff val="40000"/>
                      </a:schemeClr>
                    </a:solidFill>
                  </a:tcPr>
                </a:tc>
                <a:tc>
                  <a:txBody>
                    <a:bodyPr/>
                    <a:lstStyle/>
                    <a:p>
                      <a:pPr algn="ctr">
                        <a:lnSpc>
                          <a:spcPts val="800"/>
                        </a:lnSpc>
                        <a:spcAft>
                          <a:spcPts val="0"/>
                        </a:spcAft>
                      </a:pPr>
                      <a:r>
                        <a:rPr lang="en-US" sz="1400">
                          <a:solidFill>
                            <a:schemeClr val="tx1"/>
                          </a:solidFill>
                          <a:effectLst/>
                        </a:rPr>
                        <a:t> </a:t>
                      </a:r>
                      <a:endParaRPr lang="en-ID" sz="1800">
                        <a:solidFill>
                          <a:schemeClr val="tx1"/>
                        </a:solidFill>
                        <a:effectLst/>
                      </a:endParaRPr>
                    </a:p>
                    <a:p>
                      <a:pPr marL="67945" algn="ctr">
                        <a:spcAft>
                          <a:spcPts val="0"/>
                        </a:spcAft>
                      </a:pPr>
                      <a:r>
                        <a:rPr lang="en-US" sz="1200">
                          <a:solidFill>
                            <a:schemeClr val="tx1"/>
                          </a:solidFill>
                          <a:effectLst/>
                        </a:rPr>
                        <a:t>22</a:t>
                      </a:r>
                      <a:endParaRPr lang="en-ID" sz="18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bg2">
                        <a:lumMod val="60000"/>
                        <a:lumOff val="40000"/>
                      </a:schemeClr>
                    </a:solidFill>
                  </a:tcPr>
                </a:tc>
                <a:tc>
                  <a:txBody>
                    <a:bodyPr/>
                    <a:lstStyle/>
                    <a:p>
                      <a:pPr algn="ctr">
                        <a:lnSpc>
                          <a:spcPts val="800"/>
                        </a:lnSpc>
                        <a:spcAft>
                          <a:spcPts val="0"/>
                        </a:spcAft>
                      </a:pPr>
                      <a:r>
                        <a:rPr lang="en-US" sz="1400">
                          <a:solidFill>
                            <a:schemeClr val="tx1"/>
                          </a:solidFill>
                          <a:effectLst/>
                        </a:rPr>
                        <a:t> </a:t>
                      </a:r>
                      <a:endParaRPr lang="en-ID" sz="1800">
                        <a:solidFill>
                          <a:schemeClr val="tx1"/>
                        </a:solidFill>
                        <a:effectLst/>
                      </a:endParaRPr>
                    </a:p>
                    <a:p>
                      <a:pPr marL="67945" algn="ctr">
                        <a:spcAft>
                          <a:spcPts val="0"/>
                        </a:spcAft>
                      </a:pPr>
                      <a:r>
                        <a:rPr lang="en-US" sz="1200">
                          <a:solidFill>
                            <a:schemeClr val="tx1"/>
                          </a:solidFill>
                          <a:effectLst/>
                        </a:rPr>
                        <a:t>218</a:t>
                      </a:r>
                      <a:endParaRPr lang="en-ID" sz="18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bg2">
                        <a:lumMod val="60000"/>
                        <a:lumOff val="40000"/>
                      </a:schemeClr>
                    </a:solidFill>
                  </a:tcPr>
                </a:tc>
                <a:tc>
                  <a:txBody>
                    <a:bodyPr/>
                    <a:lstStyle/>
                    <a:p>
                      <a:pPr algn="ctr">
                        <a:lnSpc>
                          <a:spcPts val="800"/>
                        </a:lnSpc>
                        <a:spcAft>
                          <a:spcPts val="0"/>
                        </a:spcAft>
                      </a:pPr>
                      <a:r>
                        <a:rPr lang="en-US" sz="1400">
                          <a:solidFill>
                            <a:schemeClr val="tx1"/>
                          </a:solidFill>
                          <a:effectLst/>
                        </a:rPr>
                        <a:t> </a:t>
                      </a:r>
                      <a:endParaRPr lang="en-ID" sz="1800">
                        <a:solidFill>
                          <a:schemeClr val="tx1"/>
                        </a:solidFill>
                        <a:effectLst/>
                      </a:endParaRPr>
                    </a:p>
                    <a:p>
                      <a:pPr marL="67945" algn="ctr">
                        <a:spcAft>
                          <a:spcPts val="0"/>
                        </a:spcAft>
                      </a:pPr>
                      <a:r>
                        <a:rPr lang="en-US" sz="1200">
                          <a:solidFill>
                            <a:schemeClr val="tx1"/>
                          </a:solidFill>
                          <a:effectLst/>
                        </a:rPr>
                        <a:t>20</a:t>
                      </a:r>
                      <a:endParaRPr lang="en-ID" sz="1800">
                        <a:solidFill>
                          <a:schemeClr val="tx1"/>
                        </a:solidFill>
                        <a:effectLst/>
                        <a:latin typeface="Times New Roman" panose="02020603050405020304" pitchFamily="18" charset="0"/>
                        <a:ea typeface="Times New Roman" panose="02020603050405020304" pitchFamily="18" charset="0"/>
                      </a:endParaRPr>
                    </a:p>
                  </a:txBody>
                  <a:tcPr marL="0" marR="0" marT="0" marB="0">
                    <a:solidFill>
                      <a:schemeClr val="bg2">
                        <a:lumMod val="60000"/>
                        <a:lumOff val="40000"/>
                      </a:schemeClr>
                    </a:solidFill>
                  </a:tcPr>
                </a:tc>
                <a:extLst>
                  <a:ext uri="{0D108BD9-81ED-4DB2-BD59-A6C34878D82A}">
                    <a16:rowId xmlns:a16="http://schemas.microsoft.com/office/drawing/2014/main" val="1988733415"/>
                  </a:ext>
                </a:extLst>
              </a:tr>
            </a:tbl>
          </a:graphicData>
        </a:graphic>
      </p:graphicFrame>
    </p:spTree>
    <p:extLst>
      <p:ext uri="{BB962C8B-B14F-4D97-AF65-F5344CB8AC3E}">
        <p14:creationId xmlns:p14="http://schemas.microsoft.com/office/powerpoint/2010/main" val="3206159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975" y="495300"/>
            <a:ext cx="8229600" cy="1524000"/>
          </a:xfrm>
          <a:solidFill>
            <a:srgbClr val="FFFF00"/>
          </a:solidFill>
        </p:spPr>
        <p:txBody>
          <a:bodyPr>
            <a:normAutofit/>
          </a:bodyPr>
          <a:lstStyle/>
          <a:p>
            <a:pPr marL="0" indent="0" algn="ctr">
              <a:buNone/>
            </a:pPr>
            <a:endParaRPr lang="en-US" sz="1600" b="1">
              <a:solidFill>
                <a:srgbClr val="FF0000"/>
              </a:solidFill>
              <a:latin typeface="Tw Cen MT" pitchFamily="34" charset="0"/>
            </a:endParaRPr>
          </a:p>
          <a:p>
            <a:pPr marL="0" indent="0" algn="ctr">
              <a:buNone/>
            </a:pPr>
            <a:r>
              <a:rPr lang="en-US" sz="4000" b="1">
                <a:solidFill>
                  <a:srgbClr val="FF0000"/>
                </a:solidFill>
                <a:latin typeface="Tw Cen MT" pitchFamily="34" charset="0"/>
              </a:rPr>
              <a:t>5. </a:t>
            </a:r>
            <a:r>
              <a:rPr lang="en-US" sz="4000" b="1" err="1">
                <a:solidFill>
                  <a:srgbClr val="FF0000"/>
                </a:solidFill>
                <a:latin typeface="Tw Cen MT" pitchFamily="34" charset="0"/>
              </a:rPr>
              <a:t>Kualitas</a:t>
            </a:r>
            <a:r>
              <a:rPr lang="en-US" sz="4000" b="1">
                <a:solidFill>
                  <a:srgbClr val="FF0000"/>
                </a:solidFill>
                <a:latin typeface="Tw Cen MT" pitchFamily="34" charset="0"/>
              </a:rPr>
              <a:t> </a:t>
            </a:r>
            <a:r>
              <a:rPr lang="en-US" sz="4000" b="1" err="1">
                <a:solidFill>
                  <a:srgbClr val="FF0000"/>
                </a:solidFill>
                <a:latin typeface="Tw Cen MT" pitchFamily="34" charset="0"/>
              </a:rPr>
              <a:t>Informasi</a:t>
            </a:r>
            <a:endParaRPr lang="id-ID" sz="4000" b="1">
              <a:solidFill>
                <a:srgbClr val="FF0000"/>
              </a:solidFill>
            </a:endParaRPr>
          </a:p>
          <a:p>
            <a:endParaRPr lang="id-ID" b="1">
              <a:solidFill>
                <a:srgbClr val="FF0000"/>
              </a:solidFill>
            </a:endParaRPr>
          </a:p>
        </p:txBody>
      </p:sp>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16</a:t>
            </a:fld>
            <a:endParaRPr lang="en-US">
              <a:latin typeface="Tw Cen MT" panose="020B0602020104020603" pitchFamily="34" charset="0"/>
            </a:endParaRPr>
          </a:p>
        </p:txBody>
      </p:sp>
      <p:sp>
        <p:nvSpPr>
          <p:cNvPr id="5" name="Rectangle 4">
            <a:extLst>
              <a:ext uri="{FF2B5EF4-FFF2-40B4-BE49-F238E27FC236}">
                <a16:creationId xmlns:a16="http://schemas.microsoft.com/office/drawing/2014/main" id="{C7BF8A13-2BD6-44C6-9C95-FB8E604ECE17}"/>
              </a:ext>
            </a:extLst>
          </p:cNvPr>
          <p:cNvSpPr/>
          <p:nvPr/>
        </p:nvSpPr>
        <p:spPr>
          <a:xfrm>
            <a:off x="342540" y="2171700"/>
            <a:ext cx="8458920" cy="2492990"/>
          </a:xfrm>
          <a:prstGeom prst="rect">
            <a:avLst/>
          </a:prstGeom>
        </p:spPr>
        <p:txBody>
          <a:bodyPr wrap="square">
            <a:spAutoFit/>
          </a:bodyPr>
          <a:lstStyle/>
          <a:p>
            <a:pPr algn="ctr"/>
            <a:r>
              <a:rPr lang="en-US" sz="2800" b="1" err="1"/>
              <a:t>Penyampaian</a:t>
            </a:r>
            <a:r>
              <a:rPr lang="en-US" sz="2800" b="1"/>
              <a:t> atau </a:t>
            </a:r>
            <a:r>
              <a:rPr lang="en-US" sz="2800" b="1" err="1"/>
              <a:t>penyajian</a:t>
            </a:r>
            <a:r>
              <a:rPr lang="en-US" sz="2800" b="1"/>
              <a:t> </a:t>
            </a:r>
            <a:r>
              <a:rPr lang="en-US" sz="2800" b="1" err="1"/>
              <a:t>informasi</a:t>
            </a:r>
            <a:r>
              <a:rPr lang="en-US" sz="2800" b="1"/>
              <a:t> </a:t>
            </a:r>
            <a:r>
              <a:rPr lang="en-US" sz="2800" b="1" err="1"/>
              <a:t>Kesmas</a:t>
            </a:r>
            <a:r>
              <a:rPr lang="en-US" sz="2800" b="1"/>
              <a:t> </a:t>
            </a:r>
            <a:r>
              <a:rPr lang="en-US" sz="2800" b="1" err="1"/>
              <a:t>menjadi</a:t>
            </a:r>
            <a:r>
              <a:rPr lang="en-US" sz="2800" b="1"/>
              <a:t> </a:t>
            </a:r>
            <a:r>
              <a:rPr lang="en-US" sz="2800" b="1" err="1"/>
              <a:t>kunci</a:t>
            </a:r>
            <a:r>
              <a:rPr lang="en-US" sz="2800" b="1"/>
              <a:t> </a:t>
            </a:r>
            <a:r>
              <a:rPr lang="en-US" sz="2800" b="1" err="1"/>
              <a:t>penting</a:t>
            </a:r>
            <a:r>
              <a:rPr lang="en-US" sz="2800" b="1"/>
              <a:t> </a:t>
            </a:r>
            <a:r>
              <a:rPr lang="en-US" sz="2400"/>
              <a:t>dalam </a:t>
            </a:r>
            <a:r>
              <a:rPr lang="en-US" sz="2800" b="1" err="1"/>
              <a:t>pembuatan</a:t>
            </a:r>
            <a:r>
              <a:rPr lang="en-US" sz="2800" b="1"/>
              <a:t> </a:t>
            </a:r>
            <a:r>
              <a:rPr lang="en-US" sz="2800" b="1" err="1"/>
              <a:t>keputusan</a:t>
            </a:r>
            <a:r>
              <a:rPr lang="en-US" sz="2400"/>
              <a:t>. </a:t>
            </a:r>
          </a:p>
          <a:p>
            <a:pPr algn="ctr"/>
            <a:endParaRPr lang="en-US" sz="2400"/>
          </a:p>
          <a:p>
            <a:pPr algn="ctr"/>
            <a:r>
              <a:rPr lang="en-US" sz="2400" err="1"/>
              <a:t>Diperlukan</a:t>
            </a:r>
            <a:r>
              <a:rPr lang="en-US" sz="2400"/>
              <a:t> </a:t>
            </a:r>
            <a:r>
              <a:rPr lang="en-US" sz="2400" err="1"/>
              <a:t>studi</a:t>
            </a:r>
            <a:r>
              <a:rPr lang="en-US" sz="2400"/>
              <a:t> multi </a:t>
            </a:r>
            <a:r>
              <a:rPr lang="en-US" sz="2400" err="1"/>
              <a:t>disiplin</a:t>
            </a:r>
            <a:r>
              <a:rPr lang="en-US" sz="2400"/>
              <a:t> </a:t>
            </a:r>
            <a:r>
              <a:rPr lang="en-US" sz="2400" err="1"/>
              <a:t>terkait</a:t>
            </a:r>
            <a:r>
              <a:rPr lang="en-US" sz="2400"/>
              <a:t> media </a:t>
            </a:r>
            <a:r>
              <a:rPr lang="en-US" sz="2400" err="1"/>
              <a:t>massa</a:t>
            </a:r>
            <a:r>
              <a:rPr lang="en-US" sz="2400"/>
              <a:t>, </a:t>
            </a:r>
            <a:r>
              <a:rPr lang="en-US" sz="2400" err="1"/>
              <a:t>komputer</a:t>
            </a:r>
            <a:r>
              <a:rPr lang="en-US" sz="2400"/>
              <a:t> </a:t>
            </a:r>
            <a:r>
              <a:rPr lang="en-US" sz="2400" err="1"/>
              <a:t>grafik</a:t>
            </a:r>
            <a:r>
              <a:rPr lang="en-US" sz="2400"/>
              <a:t>, dan </a:t>
            </a:r>
            <a:r>
              <a:rPr lang="en-US" sz="2400" err="1"/>
              <a:t>statistik</a:t>
            </a:r>
            <a:r>
              <a:rPr lang="en-US" sz="2400"/>
              <a:t> yang </a:t>
            </a:r>
            <a:r>
              <a:rPr lang="en-US" sz="2400" err="1"/>
              <a:t>sesuai</a:t>
            </a:r>
            <a:r>
              <a:rPr lang="en-US" sz="2400"/>
              <a:t> untuk </a:t>
            </a:r>
            <a:r>
              <a:rPr lang="en-US" sz="2400" err="1"/>
              <a:t>penyajian</a:t>
            </a:r>
            <a:r>
              <a:rPr lang="en-US" sz="2400"/>
              <a:t> info </a:t>
            </a:r>
            <a:r>
              <a:rPr lang="en-US" sz="2400" err="1"/>
              <a:t>kesmas</a:t>
            </a:r>
            <a:r>
              <a:rPr lang="en-US" sz="2400"/>
              <a:t>.</a:t>
            </a:r>
          </a:p>
        </p:txBody>
      </p:sp>
    </p:spTree>
    <p:extLst>
      <p:ext uri="{BB962C8B-B14F-4D97-AF65-F5344CB8AC3E}">
        <p14:creationId xmlns:p14="http://schemas.microsoft.com/office/powerpoint/2010/main" val="26929183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95300"/>
          </a:xfrm>
          <a:solidFill>
            <a:srgbClr val="FFFF00"/>
          </a:solidFill>
        </p:spPr>
        <p:txBody>
          <a:bodyPr>
            <a:noAutofit/>
          </a:bodyPr>
          <a:lstStyle/>
          <a:p>
            <a:pPr algn="ctr"/>
            <a:r>
              <a:rPr lang="en-US" sz="3200" b="1">
                <a:solidFill>
                  <a:srgbClr val="FF0000"/>
                </a:solidFill>
              </a:rPr>
              <a:t>5. </a:t>
            </a:r>
            <a:r>
              <a:rPr lang="en-US" sz="3200" b="1" err="1">
                <a:solidFill>
                  <a:srgbClr val="FF0000"/>
                </a:solidFill>
              </a:rPr>
              <a:t>Kualitas</a:t>
            </a:r>
            <a:r>
              <a:rPr lang="en-US" sz="3200" b="1">
                <a:solidFill>
                  <a:srgbClr val="FF0000"/>
                </a:solidFill>
              </a:rPr>
              <a:t> </a:t>
            </a:r>
            <a:r>
              <a:rPr lang="en-US" sz="3200" b="1" err="1">
                <a:solidFill>
                  <a:srgbClr val="FF0000"/>
                </a:solidFill>
              </a:rPr>
              <a:t>Informasi</a:t>
            </a:r>
            <a:r>
              <a:rPr lang="en-US" sz="3200" b="1">
                <a:solidFill>
                  <a:srgbClr val="FF0000"/>
                </a:solidFill>
              </a:rPr>
              <a:t> </a:t>
            </a:r>
            <a:r>
              <a:rPr lang="en-US" sz="3200" b="1" err="1">
                <a:solidFill>
                  <a:srgbClr val="FF0000"/>
                </a:solidFill>
              </a:rPr>
              <a:t>Kesehatan</a:t>
            </a:r>
            <a:r>
              <a:rPr lang="en-US" sz="3200" b="1">
                <a:solidFill>
                  <a:srgbClr val="FF0000"/>
                </a:solidFill>
              </a:rPr>
              <a:t> di Situs Web </a:t>
            </a:r>
            <a:endParaRPr lang="id-ID" sz="3200" b="1">
              <a:solidFill>
                <a:srgbClr val="FF0000"/>
              </a:solidFill>
            </a:endParaRPr>
          </a:p>
        </p:txBody>
      </p:sp>
      <p:sp>
        <p:nvSpPr>
          <p:cNvPr id="5" name="Rectangle 4">
            <a:extLst>
              <a:ext uri="{FF2B5EF4-FFF2-40B4-BE49-F238E27FC236}">
                <a16:creationId xmlns:a16="http://schemas.microsoft.com/office/drawing/2014/main" id="{92FBD08A-1CC8-4E20-B5A0-1FE61082B24C}"/>
              </a:ext>
            </a:extLst>
          </p:cNvPr>
          <p:cNvSpPr/>
          <p:nvPr/>
        </p:nvSpPr>
        <p:spPr>
          <a:xfrm>
            <a:off x="571499" y="506062"/>
            <a:ext cx="8001000" cy="400110"/>
          </a:xfrm>
          <a:prstGeom prst="rect">
            <a:avLst/>
          </a:prstGeom>
          <a:ln w="38100">
            <a:solidFill>
              <a:schemeClr val="accent1"/>
            </a:solidFill>
          </a:ln>
        </p:spPr>
        <p:txBody>
          <a:bodyPr wrap="square">
            <a:spAutoFit/>
          </a:bodyPr>
          <a:lstStyle/>
          <a:p>
            <a:pPr algn="ctr"/>
            <a:r>
              <a:rPr lang="en-US" sz="2000" b="1" err="1"/>
              <a:t>Standar</a:t>
            </a:r>
            <a:r>
              <a:rPr lang="en-US" sz="2000" b="1"/>
              <a:t> </a:t>
            </a:r>
            <a:r>
              <a:rPr lang="en-US" sz="2000" b="1" err="1"/>
              <a:t>penilaian</a:t>
            </a:r>
            <a:r>
              <a:rPr lang="en-US" sz="2000" b="1"/>
              <a:t> </a:t>
            </a:r>
            <a:r>
              <a:rPr lang="en-US" sz="2000" b="1" err="1"/>
              <a:t>kualitas</a:t>
            </a:r>
            <a:r>
              <a:rPr lang="en-US" sz="2000" b="1"/>
              <a:t> </a:t>
            </a:r>
            <a:r>
              <a:rPr lang="en-US" sz="2000" b="1" err="1"/>
              <a:t>informasi</a:t>
            </a:r>
            <a:r>
              <a:rPr lang="en-US" sz="2000" b="1"/>
              <a:t> </a:t>
            </a:r>
            <a:r>
              <a:rPr lang="en-US" sz="2000" b="1" err="1"/>
              <a:t>kesehatan</a:t>
            </a:r>
            <a:r>
              <a:rPr lang="en-US" sz="2000" b="1"/>
              <a:t> di situs Web</a:t>
            </a:r>
            <a:endParaRPr lang="en-ID" sz="1600" b="1"/>
          </a:p>
        </p:txBody>
      </p:sp>
      <p:graphicFrame>
        <p:nvGraphicFramePr>
          <p:cNvPr id="10" name="Table 9">
            <a:extLst>
              <a:ext uri="{FF2B5EF4-FFF2-40B4-BE49-F238E27FC236}">
                <a16:creationId xmlns:a16="http://schemas.microsoft.com/office/drawing/2014/main" id="{4C9BC151-C42B-4FF9-85E3-659231198330}"/>
              </a:ext>
            </a:extLst>
          </p:cNvPr>
          <p:cNvGraphicFramePr>
            <a:graphicFrameLocks noGrp="1"/>
          </p:cNvGraphicFramePr>
          <p:nvPr>
            <p:extLst>
              <p:ext uri="{D42A27DB-BD31-4B8C-83A1-F6EECF244321}">
                <p14:modId xmlns:p14="http://schemas.microsoft.com/office/powerpoint/2010/main" val="460044427"/>
              </p:ext>
            </p:extLst>
          </p:nvPr>
        </p:nvGraphicFramePr>
        <p:xfrm>
          <a:off x="438148" y="1028700"/>
          <a:ext cx="8267701" cy="4389120"/>
        </p:xfrm>
        <a:graphic>
          <a:graphicData uri="http://schemas.openxmlformats.org/drawingml/2006/table">
            <a:tbl>
              <a:tblPr firstRow="1" bandRow="1">
                <a:tableStyleId>{7E9639D4-E3E2-4D34-9284-5A2195B3D0D7}</a:tableStyleId>
              </a:tblPr>
              <a:tblGrid>
                <a:gridCol w="1469515">
                  <a:extLst>
                    <a:ext uri="{9D8B030D-6E8A-4147-A177-3AD203B41FA5}">
                      <a16:colId xmlns:a16="http://schemas.microsoft.com/office/drawing/2014/main" val="20000"/>
                    </a:ext>
                  </a:extLst>
                </a:gridCol>
                <a:gridCol w="6798186">
                  <a:extLst>
                    <a:ext uri="{9D8B030D-6E8A-4147-A177-3AD203B41FA5}">
                      <a16:colId xmlns:a16="http://schemas.microsoft.com/office/drawing/2014/main" val="20001"/>
                    </a:ext>
                  </a:extLst>
                </a:gridCol>
              </a:tblGrid>
              <a:tr h="271229">
                <a:tc>
                  <a:txBody>
                    <a:bodyPr/>
                    <a:lstStyle/>
                    <a:p>
                      <a:r>
                        <a:rPr lang="en-US" sz="1600" err="1">
                          <a:solidFill>
                            <a:schemeClr val="tx1"/>
                          </a:solidFill>
                        </a:rPr>
                        <a:t>Kriteria</a:t>
                      </a:r>
                      <a:endParaRPr lang="en-US" sz="1600">
                        <a:solidFill>
                          <a:schemeClr val="tx1"/>
                        </a:solidFill>
                      </a:endParaRPr>
                    </a:p>
                  </a:txBody>
                  <a:tcPr>
                    <a:solidFill>
                      <a:srgbClr val="FFC000"/>
                    </a:solidFill>
                  </a:tcPr>
                </a:tc>
                <a:tc>
                  <a:txBody>
                    <a:bodyPr/>
                    <a:lstStyle/>
                    <a:p>
                      <a:r>
                        <a:rPr lang="en-US" sz="1600" err="1">
                          <a:solidFill>
                            <a:schemeClr val="tx1"/>
                          </a:solidFill>
                        </a:rPr>
                        <a:t>Pertanyaan</a:t>
                      </a:r>
                      <a:r>
                        <a:rPr lang="en-US" sz="1600">
                          <a:solidFill>
                            <a:schemeClr val="tx1"/>
                          </a:solidFill>
                        </a:rPr>
                        <a:t> </a:t>
                      </a:r>
                      <a:r>
                        <a:rPr lang="en-US" sz="1600" err="1">
                          <a:solidFill>
                            <a:schemeClr val="tx1"/>
                          </a:solidFill>
                        </a:rPr>
                        <a:t>penilaian</a:t>
                      </a:r>
                      <a:r>
                        <a:rPr lang="en-US" sz="1600">
                          <a:solidFill>
                            <a:schemeClr val="tx1"/>
                          </a:solidFill>
                        </a:rPr>
                        <a:t> </a:t>
                      </a:r>
                      <a:r>
                        <a:rPr lang="en-US" sz="1600" err="1">
                          <a:solidFill>
                            <a:schemeClr val="tx1"/>
                          </a:solidFill>
                        </a:rPr>
                        <a:t>kualitas</a:t>
                      </a:r>
                      <a:r>
                        <a:rPr lang="en-US" sz="1600">
                          <a:solidFill>
                            <a:schemeClr val="tx1"/>
                          </a:solidFill>
                        </a:rPr>
                        <a:t> </a:t>
                      </a:r>
                      <a:r>
                        <a:rPr lang="en-US" sz="1600" err="1">
                          <a:solidFill>
                            <a:schemeClr val="tx1"/>
                          </a:solidFill>
                        </a:rPr>
                        <a:t>informasi</a:t>
                      </a:r>
                      <a:endParaRPr lang="en-US" sz="1600">
                        <a:solidFill>
                          <a:schemeClr val="tx1"/>
                        </a:solidFill>
                      </a:endParaRPr>
                    </a:p>
                  </a:txBody>
                  <a:tcPr>
                    <a:solidFill>
                      <a:srgbClr val="FFC000"/>
                    </a:solidFill>
                  </a:tcPr>
                </a:tc>
                <a:extLst>
                  <a:ext uri="{0D108BD9-81ED-4DB2-BD59-A6C34878D82A}">
                    <a16:rowId xmlns:a16="http://schemas.microsoft.com/office/drawing/2014/main" val="10000"/>
                  </a:ext>
                </a:extLst>
              </a:tr>
              <a:tr h="764373">
                <a:tc>
                  <a:txBody>
                    <a:bodyPr/>
                    <a:lstStyle/>
                    <a:p>
                      <a:r>
                        <a:rPr lang="en-US" sz="1400">
                          <a:solidFill>
                            <a:schemeClr val="tx1"/>
                          </a:solidFill>
                        </a:rPr>
                        <a:t>1.Kualitas situs </a:t>
                      </a:r>
                      <a:r>
                        <a:rPr lang="en-US" sz="1400" err="1">
                          <a:solidFill>
                            <a:schemeClr val="tx1"/>
                          </a:solidFill>
                        </a:rPr>
                        <a:t>secara</a:t>
                      </a:r>
                      <a:r>
                        <a:rPr lang="en-US" sz="1400">
                          <a:solidFill>
                            <a:schemeClr val="tx1"/>
                          </a:solidFill>
                        </a:rPr>
                        <a:t> </a:t>
                      </a:r>
                      <a:r>
                        <a:rPr lang="en-US" sz="1400" err="1">
                          <a:solidFill>
                            <a:schemeClr val="tx1"/>
                          </a:solidFill>
                        </a:rPr>
                        <a:t>keseluruhan</a:t>
                      </a:r>
                      <a:endParaRPr lang="en-US" sz="1400">
                        <a:solidFill>
                          <a:schemeClr val="tx1"/>
                        </a:solidFill>
                      </a:endParaRPr>
                    </a:p>
                  </a:txBody>
                  <a:tcPr/>
                </a:tc>
                <a:tc>
                  <a:txBody>
                    <a:bodyPr/>
                    <a:lstStyle/>
                    <a:p>
                      <a:pPr marL="285750" indent="-285750">
                        <a:buFont typeface="Wingdings" panose="05000000000000000000" pitchFamily="2" charset="2"/>
                        <a:buChar char="§"/>
                      </a:pPr>
                      <a:r>
                        <a:rPr lang="en-US" sz="1400" err="1">
                          <a:solidFill>
                            <a:schemeClr val="tx1"/>
                          </a:solidFill>
                        </a:rPr>
                        <a:t>Apakah</a:t>
                      </a:r>
                      <a:r>
                        <a:rPr lang="en-US" sz="1400">
                          <a:solidFill>
                            <a:schemeClr val="tx1"/>
                          </a:solidFill>
                        </a:rPr>
                        <a:t> </a:t>
                      </a:r>
                      <a:r>
                        <a:rPr lang="en-US" sz="1400" err="1">
                          <a:solidFill>
                            <a:schemeClr val="tx1"/>
                          </a:solidFill>
                        </a:rPr>
                        <a:t>tujuan</a:t>
                      </a:r>
                      <a:r>
                        <a:rPr lang="en-US" sz="1400">
                          <a:solidFill>
                            <a:schemeClr val="tx1"/>
                          </a:solidFill>
                        </a:rPr>
                        <a:t> situs </a:t>
                      </a:r>
                      <a:r>
                        <a:rPr lang="en-US" sz="1400" err="1">
                          <a:solidFill>
                            <a:schemeClr val="tx1"/>
                          </a:solidFill>
                        </a:rPr>
                        <a:t>tsb</a:t>
                      </a:r>
                      <a:r>
                        <a:rPr lang="en-US" sz="1400">
                          <a:solidFill>
                            <a:schemeClr val="tx1"/>
                          </a:solidFill>
                        </a:rPr>
                        <a:t> </a:t>
                      </a:r>
                      <a:r>
                        <a:rPr lang="en-US" sz="1400" err="1">
                          <a:solidFill>
                            <a:schemeClr val="tx1"/>
                          </a:solidFill>
                        </a:rPr>
                        <a:t>jelas</a:t>
                      </a:r>
                      <a:r>
                        <a:rPr lang="en-US" sz="1400">
                          <a:solidFill>
                            <a:schemeClr val="tx1"/>
                          </a:solidFill>
                        </a:rPr>
                        <a:t>?</a:t>
                      </a:r>
                    </a:p>
                    <a:p>
                      <a:pPr marL="285750" indent="-285750">
                        <a:buFont typeface="Wingdings" panose="05000000000000000000" pitchFamily="2" charset="2"/>
                        <a:buChar char="§"/>
                      </a:pPr>
                      <a:r>
                        <a:rPr lang="en-US" sz="1400" err="1">
                          <a:solidFill>
                            <a:schemeClr val="tx1"/>
                          </a:solidFill>
                        </a:rPr>
                        <a:t>Apakah</a:t>
                      </a:r>
                      <a:r>
                        <a:rPr lang="en-US" sz="1400">
                          <a:solidFill>
                            <a:schemeClr val="tx1"/>
                          </a:solidFill>
                        </a:rPr>
                        <a:t> </a:t>
                      </a:r>
                      <a:r>
                        <a:rPr lang="en-US" sz="1400" err="1">
                          <a:solidFill>
                            <a:schemeClr val="tx1"/>
                          </a:solidFill>
                        </a:rPr>
                        <a:t>situnya</a:t>
                      </a:r>
                      <a:r>
                        <a:rPr lang="en-US" sz="1400">
                          <a:solidFill>
                            <a:schemeClr val="tx1"/>
                          </a:solidFill>
                        </a:rPr>
                        <a:t> </a:t>
                      </a:r>
                      <a:r>
                        <a:rPr lang="en-US" sz="1400" err="1">
                          <a:solidFill>
                            <a:schemeClr val="tx1"/>
                          </a:solidFill>
                        </a:rPr>
                        <a:t>mudah</a:t>
                      </a:r>
                      <a:r>
                        <a:rPr lang="en-US" sz="1400">
                          <a:solidFill>
                            <a:schemeClr val="tx1"/>
                          </a:solidFill>
                        </a:rPr>
                        <a:t> </a:t>
                      </a:r>
                      <a:r>
                        <a:rPr lang="en-US" sz="1400" err="1">
                          <a:solidFill>
                            <a:schemeClr val="tx1"/>
                          </a:solidFill>
                        </a:rPr>
                        <a:t>dinavigasi</a:t>
                      </a:r>
                      <a:r>
                        <a:rPr lang="en-US" sz="1400">
                          <a:solidFill>
                            <a:schemeClr val="tx1"/>
                          </a:solidFill>
                        </a:rPr>
                        <a:t>?</a:t>
                      </a:r>
                    </a:p>
                    <a:p>
                      <a:pPr marL="285750" indent="-285750">
                        <a:buFont typeface="Wingdings" panose="05000000000000000000" pitchFamily="2" charset="2"/>
                        <a:buChar char="§"/>
                      </a:pPr>
                      <a:r>
                        <a:rPr lang="en-US" sz="1400" err="1">
                          <a:solidFill>
                            <a:schemeClr val="tx1"/>
                          </a:solidFill>
                        </a:rPr>
                        <a:t>Apakah</a:t>
                      </a:r>
                      <a:r>
                        <a:rPr lang="en-US" sz="1400">
                          <a:solidFill>
                            <a:schemeClr val="tx1"/>
                          </a:solidFill>
                        </a:rPr>
                        <a:t> </a:t>
                      </a:r>
                      <a:r>
                        <a:rPr lang="en-US" sz="1400" err="1">
                          <a:solidFill>
                            <a:schemeClr val="tx1"/>
                          </a:solidFill>
                        </a:rPr>
                        <a:t>nama</a:t>
                      </a:r>
                      <a:r>
                        <a:rPr lang="en-US" sz="1400">
                          <a:solidFill>
                            <a:schemeClr val="tx1"/>
                          </a:solidFill>
                        </a:rPr>
                        <a:t> sponsor situs </a:t>
                      </a:r>
                      <a:r>
                        <a:rPr lang="en-US" sz="1400" err="1">
                          <a:solidFill>
                            <a:schemeClr val="tx1"/>
                          </a:solidFill>
                        </a:rPr>
                        <a:t>tsb</a:t>
                      </a:r>
                      <a:r>
                        <a:rPr lang="en-US" sz="1400">
                          <a:solidFill>
                            <a:schemeClr val="tx1"/>
                          </a:solidFill>
                        </a:rPr>
                        <a:t> </a:t>
                      </a:r>
                      <a:r>
                        <a:rPr lang="en-US" sz="1400" err="1">
                          <a:solidFill>
                            <a:schemeClr val="tx1"/>
                          </a:solidFill>
                        </a:rPr>
                        <a:t>jelas</a:t>
                      </a:r>
                      <a:r>
                        <a:rPr lang="en-US" sz="1400" baseline="0">
                          <a:solidFill>
                            <a:schemeClr val="tx1"/>
                          </a:solidFill>
                        </a:rPr>
                        <a:t>?</a:t>
                      </a:r>
                    </a:p>
                    <a:p>
                      <a:pPr marL="285750" indent="-285750">
                        <a:buFont typeface="Wingdings" panose="05000000000000000000" pitchFamily="2" charset="2"/>
                        <a:buChar char="§"/>
                      </a:pPr>
                      <a:r>
                        <a:rPr lang="en-US" sz="1400" baseline="0" err="1">
                          <a:solidFill>
                            <a:schemeClr val="tx1"/>
                          </a:solidFill>
                        </a:rPr>
                        <a:t>Apakah</a:t>
                      </a:r>
                      <a:r>
                        <a:rPr lang="en-US" sz="1400" baseline="0">
                          <a:solidFill>
                            <a:schemeClr val="tx1"/>
                          </a:solidFill>
                        </a:rPr>
                        <a:t> </a:t>
                      </a:r>
                      <a:r>
                        <a:rPr lang="en-US" sz="1400" baseline="0" err="1">
                          <a:solidFill>
                            <a:schemeClr val="tx1"/>
                          </a:solidFill>
                        </a:rPr>
                        <a:t>iklan</a:t>
                      </a:r>
                      <a:r>
                        <a:rPr lang="en-US" sz="1400" baseline="0">
                          <a:solidFill>
                            <a:schemeClr val="tx1"/>
                          </a:solidFill>
                        </a:rPr>
                        <a:t> dan </a:t>
                      </a:r>
                      <a:r>
                        <a:rPr lang="en-US" sz="1400" baseline="0" err="1">
                          <a:solidFill>
                            <a:schemeClr val="tx1"/>
                          </a:solidFill>
                        </a:rPr>
                        <a:t>penjualan</a:t>
                      </a:r>
                      <a:r>
                        <a:rPr lang="en-US" sz="1400" baseline="0">
                          <a:solidFill>
                            <a:schemeClr val="tx1"/>
                          </a:solidFill>
                        </a:rPr>
                        <a:t> </a:t>
                      </a:r>
                      <a:r>
                        <a:rPr lang="en-US" sz="1400" baseline="0" err="1">
                          <a:solidFill>
                            <a:schemeClr val="tx1"/>
                          </a:solidFill>
                        </a:rPr>
                        <a:t>dipisahkan</a:t>
                      </a:r>
                      <a:r>
                        <a:rPr lang="en-US" sz="1400" baseline="0">
                          <a:solidFill>
                            <a:schemeClr val="tx1"/>
                          </a:solidFill>
                        </a:rPr>
                        <a:t> </a:t>
                      </a:r>
                      <a:r>
                        <a:rPr lang="en-US" sz="1400" baseline="0" err="1">
                          <a:solidFill>
                            <a:schemeClr val="tx1"/>
                          </a:solidFill>
                        </a:rPr>
                        <a:t>dari</a:t>
                      </a:r>
                      <a:r>
                        <a:rPr lang="en-US" sz="1400" baseline="0">
                          <a:solidFill>
                            <a:schemeClr val="tx1"/>
                          </a:solidFill>
                        </a:rPr>
                        <a:t> </a:t>
                      </a:r>
                      <a:r>
                        <a:rPr lang="en-US" sz="1400" baseline="0" err="1">
                          <a:solidFill>
                            <a:schemeClr val="tx1"/>
                          </a:solidFill>
                        </a:rPr>
                        <a:t>informasi</a:t>
                      </a:r>
                      <a:r>
                        <a:rPr lang="en-US" sz="1400" baseline="0">
                          <a:solidFill>
                            <a:schemeClr val="tx1"/>
                          </a:solidFill>
                        </a:rPr>
                        <a:t> </a:t>
                      </a:r>
                      <a:r>
                        <a:rPr lang="en-US" sz="1400" baseline="0" err="1">
                          <a:solidFill>
                            <a:schemeClr val="tx1"/>
                          </a:solidFill>
                        </a:rPr>
                        <a:t>kesehatan</a:t>
                      </a:r>
                      <a:r>
                        <a:rPr lang="en-US" sz="1400" baseline="0">
                          <a:solidFill>
                            <a:schemeClr val="tx1"/>
                          </a:solidFill>
                        </a:rPr>
                        <a:t>?</a:t>
                      </a:r>
                      <a:endParaRPr lang="en-US" sz="1400">
                        <a:solidFill>
                          <a:schemeClr val="tx1"/>
                        </a:solidFill>
                      </a:endParaRPr>
                    </a:p>
                  </a:txBody>
                  <a:tcPr/>
                </a:tc>
                <a:extLst>
                  <a:ext uri="{0D108BD9-81ED-4DB2-BD59-A6C34878D82A}">
                    <a16:rowId xmlns:a16="http://schemas.microsoft.com/office/drawing/2014/main" val="10001"/>
                  </a:ext>
                </a:extLst>
              </a:tr>
              <a:tr h="419172">
                <a:tc>
                  <a:txBody>
                    <a:bodyPr/>
                    <a:lstStyle/>
                    <a:p>
                      <a:r>
                        <a:rPr lang="en-US" sz="1400">
                          <a:solidFill>
                            <a:schemeClr val="tx1"/>
                          </a:solidFill>
                        </a:rPr>
                        <a:t>2.Penulis</a:t>
                      </a:r>
                    </a:p>
                  </a:txBody>
                  <a:tcPr>
                    <a:solidFill>
                      <a:schemeClr val="accent2"/>
                    </a:solidFill>
                  </a:tcPr>
                </a:tc>
                <a:tc>
                  <a:txBody>
                    <a:bodyPr/>
                    <a:lstStyle/>
                    <a:p>
                      <a:pPr marL="285750" indent="-285750">
                        <a:buFont typeface="Wingdings" panose="05000000000000000000" pitchFamily="2" charset="2"/>
                        <a:buChar char="§"/>
                      </a:pPr>
                      <a:r>
                        <a:rPr lang="en-US" sz="1400" err="1">
                          <a:solidFill>
                            <a:schemeClr val="tx1"/>
                          </a:solidFill>
                        </a:rPr>
                        <a:t>Apakah</a:t>
                      </a:r>
                      <a:r>
                        <a:rPr lang="en-US" sz="1400">
                          <a:solidFill>
                            <a:schemeClr val="tx1"/>
                          </a:solidFill>
                        </a:rPr>
                        <a:t> </a:t>
                      </a:r>
                      <a:r>
                        <a:rPr lang="en-US" sz="1400" err="1">
                          <a:solidFill>
                            <a:schemeClr val="tx1"/>
                          </a:solidFill>
                        </a:rPr>
                        <a:t>nama</a:t>
                      </a:r>
                      <a:r>
                        <a:rPr lang="en-US" sz="1400">
                          <a:solidFill>
                            <a:schemeClr val="tx1"/>
                          </a:solidFill>
                        </a:rPr>
                        <a:t> </a:t>
                      </a:r>
                      <a:r>
                        <a:rPr lang="en-US" sz="1400" err="1">
                          <a:solidFill>
                            <a:schemeClr val="tx1"/>
                          </a:solidFill>
                        </a:rPr>
                        <a:t>penulisnya</a:t>
                      </a:r>
                      <a:r>
                        <a:rPr lang="en-US" sz="1400">
                          <a:solidFill>
                            <a:schemeClr val="tx1"/>
                          </a:solidFill>
                        </a:rPr>
                        <a:t> </a:t>
                      </a:r>
                      <a:r>
                        <a:rPr lang="en-US" sz="1400" err="1">
                          <a:solidFill>
                            <a:schemeClr val="tx1"/>
                          </a:solidFill>
                        </a:rPr>
                        <a:t>jelas</a:t>
                      </a:r>
                      <a:r>
                        <a:rPr lang="en-US" sz="1400" baseline="0">
                          <a:solidFill>
                            <a:schemeClr val="tx1"/>
                          </a:solidFill>
                        </a:rPr>
                        <a:t>?</a:t>
                      </a:r>
                    </a:p>
                    <a:p>
                      <a:pPr marL="285750" indent="-285750">
                        <a:buFont typeface="Wingdings" panose="05000000000000000000" pitchFamily="2" charset="2"/>
                        <a:buChar char="§"/>
                      </a:pPr>
                      <a:r>
                        <a:rPr lang="en-US" sz="1400" err="1">
                          <a:solidFill>
                            <a:schemeClr val="tx1"/>
                          </a:solidFill>
                        </a:rPr>
                        <a:t>Apakah</a:t>
                      </a:r>
                      <a:r>
                        <a:rPr lang="en-US" sz="1400">
                          <a:solidFill>
                            <a:schemeClr val="tx1"/>
                          </a:solidFill>
                        </a:rPr>
                        <a:t> </a:t>
                      </a:r>
                      <a:r>
                        <a:rPr lang="en-US" sz="1400" err="1">
                          <a:solidFill>
                            <a:schemeClr val="tx1"/>
                          </a:solidFill>
                        </a:rPr>
                        <a:t>penulis</a:t>
                      </a:r>
                      <a:r>
                        <a:rPr lang="en-US" sz="1400">
                          <a:solidFill>
                            <a:schemeClr val="tx1"/>
                          </a:solidFill>
                        </a:rPr>
                        <a:t> </a:t>
                      </a:r>
                      <a:r>
                        <a:rPr lang="en-US" sz="1400" err="1">
                          <a:solidFill>
                            <a:schemeClr val="tx1"/>
                          </a:solidFill>
                        </a:rPr>
                        <a:t>memiliki</a:t>
                      </a:r>
                      <a:r>
                        <a:rPr lang="en-US" sz="1400">
                          <a:solidFill>
                            <a:schemeClr val="tx1"/>
                          </a:solidFill>
                        </a:rPr>
                        <a:t> </a:t>
                      </a:r>
                      <a:r>
                        <a:rPr lang="en-US" sz="1400" err="1">
                          <a:solidFill>
                            <a:schemeClr val="tx1"/>
                          </a:solidFill>
                        </a:rPr>
                        <a:t>sertifikat</a:t>
                      </a:r>
                      <a:r>
                        <a:rPr lang="en-US" sz="1400">
                          <a:solidFill>
                            <a:schemeClr val="tx1"/>
                          </a:solidFill>
                        </a:rPr>
                        <a:t> </a:t>
                      </a:r>
                      <a:r>
                        <a:rPr lang="en-US" sz="1400" err="1">
                          <a:solidFill>
                            <a:schemeClr val="tx1"/>
                          </a:solidFill>
                        </a:rPr>
                        <a:t>kompetensi</a:t>
                      </a:r>
                      <a:r>
                        <a:rPr lang="en-US" sz="1400">
                          <a:solidFill>
                            <a:schemeClr val="tx1"/>
                          </a:solidFill>
                        </a:rPr>
                        <a:t> di </a:t>
                      </a:r>
                      <a:r>
                        <a:rPr lang="en-US" sz="1400" err="1">
                          <a:solidFill>
                            <a:schemeClr val="tx1"/>
                          </a:solidFill>
                        </a:rPr>
                        <a:t>bidang</a:t>
                      </a:r>
                      <a:r>
                        <a:rPr lang="en-US" sz="1400">
                          <a:solidFill>
                            <a:schemeClr val="tx1"/>
                          </a:solidFill>
                        </a:rPr>
                        <a:t> </a:t>
                      </a:r>
                      <a:r>
                        <a:rPr lang="en-US" sz="1400" err="1">
                          <a:solidFill>
                            <a:schemeClr val="tx1"/>
                          </a:solidFill>
                        </a:rPr>
                        <a:t>kesehatan</a:t>
                      </a:r>
                      <a:r>
                        <a:rPr lang="en-US" sz="1400" baseline="0">
                          <a:solidFill>
                            <a:schemeClr val="tx1"/>
                          </a:solidFill>
                        </a:rPr>
                        <a:t>?</a:t>
                      </a:r>
                      <a:endParaRPr lang="en-US" sz="1400">
                        <a:solidFill>
                          <a:schemeClr val="tx1"/>
                        </a:solidFill>
                      </a:endParaRPr>
                    </a:p>
                  </a:txBody>
                  <a:tcPr>
                    <a:solidFill>
                      <a:schemeClr val="accent2"/>
                    </a:solidFill>
                  </a:tcPr>
                </a:tc>
                <a:extLst>
                  <a:ext uri="{0D108BD9-81ED-4DB2-BD59-A6C34878D82A}">
                    <a16:rowId xmlns:a16="http://schemas.microsoft.com/office/drawing/2014/main" val="10002"/>
                  </a:ext>
                </a:extLst>
              </a:tr>
              <a:tr h="652733">
                <a:tc>
                  <a:txBody>
                    <a:bodyPr/>
                    <a:lstStyle/>
                    <a:p>
                      <a:r>
                        <a:rPr lang="en-US" sz="1400">
                          <a:solidFill>
                            <a:schemeClr val="tx1"/>
                          </a:solidFill>
                        </a:rPr>
                        <a:t>3.Informasi</a:t>
                      </a:r>
                    </a:p>
                  </a:txBody>
                  <a:tcPr/>
                </a:tc>
                <a:tc>
                  <a:txBody>
                    <a:bodyPr/>
                    <a:lstStyle/>
                    <a:p>
                      <a:pPr marL="285750" indent="-285750">
                        <a:buFont typeface="Wingdings" panose="05000000000000000000" pitchFamily="2" charset="2"/>
                        <a:buChar char="§"/>
                      </a:pPr>
                      <a:r>
                        <a:rPr lang="en-US" sz="1400" err="1">
                          <a:solidFill>
                            <a:schemeClr val="tx1"/>
                          </a:solidFill>
                        </a:rPr>
                        <a:t>Apakah</a:t>
                      </a:r>
                      <a:r>
                        <a:rPr lang="en-US" sz="1400">
                          <a:solidFill>
                            <a:schemeClr val="tx1"/>
                          </a:solidFill>
                        </a:rPr>
                        <a:t> situs </a:t>
                      </a:r>
                      <a:r>
                        <a:rPr lang="en-US" sz="1400" err="1">
                          <a:solidFill>
                            <a:schemeClr val="tx1"/>
                          </a:solidFill>
                        </a:rPr>
                        <a:t>mendapat</a:t>
                      </a:r>
                      <a:r>
                        <a:rPr lang="en-US" sz="1400">
                          <a:solidFill>
                            <a:schemeClr val="tx1"/>
                          </a:solidFill>
                        </a:rPr>
                        <a:t> </a:t>
                      </a:r>
                      <a:r>
                        <a:rPr lang="en-US" sz="1400" err="1">
                          <a:solidFill>
                            <a:schemeClr val="tx1"/>
                          </a:solidFill>
                        </a:rPr>
                        <a:t>infromasi</a:t>
                      </a:r>
                      <a:r>
                        <a:rPr lang="en-US" sz="1400">
                          <a:solidFill>
                            <a:schemeClr val="tx1"/>
                          </a:solidFill>
                        </a:rPr>
                        <a:t> </a:t>
                      </a:r>
                      <a:r>
                        <a:rPr lang="en-US" sz="1400" err="1">
                          <a:solidFill>
                            <a:schemeClr val="tx1"/>
                          </a:solidFill>
                        </a:rPr>
                        <a:t>dari</a:t>
                      </a:r>
                      <a:r>
                        <a:rPr lang="en-US" sz="1400">
                          <a:solidFill>
                            <a:schemeClr val="tx1"/>
                          </a:solidFill>
                        </a:rPr>
                        <a:t> </a:t>
                      </a:r>
                      <a:r>
                        <a:rPr lang="en-US" sz="1400" err="1">
                          <a:solidFill>
                            <a:schemeClr val="tx1"/>
                          </a:solidFill>
                        </a:rPr>
                        <a:t>sumber</a:t>
                      </a:r>
                      <a:r>
                        <a:rPr lang="en-US" sz="1400">
                          <a:solidFill>
                            <a:schemeClr val="tx1"/>
                          </a:solidFill>
                        </a:rPr>
                        <a:t> yang dapat </a:t>
                      </a:r>
                      <a:r>
                        <a:rPr lang="en-US" sz="1400" err="1">
                          <a:solidFill>
                            <a:schemeClr val="tx1"/>
                          </a:solidFill>
                        </a:rPr>
                        <a:t>dipercaya</a:t>
                      </a:r>
                      <a:r>
                        <a:rPr lang="en-US" sz="1400">
                          <a:solidFill>
                            <a:schemeClr val="tx1"/>
                          </a:solidFill>
                        </a:rPr>
                        <a:t>?</a:t>
                      </a:r>
                    </a:p>
                    <a:p>
                      <a:pPr marL="285750" indent="-285750">
                        <a:buFont typeface="Wingdings" panose="05000000000000000000" pitchFamily="2" charset="2"/>
                        <a:buChar char="§"/>
                      </a:pPr>
                      <a:r>
                        <a:rPr lang="en-US" sz="1400" err="1">
                          <a:solidFill>
                            <a:schemeClr val="tx1"/>
                          </a:solidFill>
                        </a:rPr>
                        <a:t>Apakah</a:t>
                      </a:r>
                      <a:r>
                        <a:rPr lang="en-US" sz="1400">
                          <a:solidFill>
                            <a:schemeClr val="tx1"/>
                          </a:solidFill>
                        </a:rPr>
                        <a:t> </a:t>
                      </a:r>
                      <a:r>
                        <a:rPr lang="en-US" sz="1400" err="1">
                          <a:solidFill>
                            <a:schemeClr val="tx1"/>
                          </a:solidFill>
                        </a:rPr>
                        <a:t>informasinya</a:t>
                      </a:r>
                      <a:r>
                        <a:rPr lang="en-US" sz="1400">
                          <a:solidFill>
                            <a:schemeClr val="tx1"/>
                          </a:solidFill>
                        </a:rPr>
                        <a:t> </a:t>
                      </a:r>
                      <a:r>
                        <a:rPr lang="en-US" sz="1400" err="1">
                          <a:solidFill>
                            <a:schemeClr val="tx1"/>
                          </a:solidFill>
                        </a:rPr>
                        <a:t>berguna</a:t>
                      </a:r>
                      <a:r>
                        <a:rPr lang="en-US" sz="1400">
                          <a:solidFill>
                            <a:schemeClr val="tx1"/>
                          </a:solidFill>
                        </a:rPr>
                        <a:t> dan </a:t>
                      </a:r>
                      <a:r>
                        <a:rPr lang="en-US" sz="1400" err="1">
                          <a:solidFill>
                            <a:schemeClr val="tx1"/>
                          </a:solidFill>
                        </a:rPr>
                        <a:t>mudah</a:t>
                      </a:r>
                      <a:r>
                        <a:rPr lang="en-US" sz="1400">
                          <a:solidFill>
                            <a:schemeClr val="tx1"/>
                          </a:solidFill>
                        </a:rPr>
                        <a:t> </a:t>
                      </a:r>
                      <a:r>
                        <a:rPr lang="en-US" sz="1400" err="1">
                          <a:solidFill>
                            <a:schemeClr val="tx1"/>
                          </a:solidFill>
                        </a:rPr>
                        <a:t>dipahami</a:t>
                      </a:r>
                      <a:r>
                        <a:rPr lang="en-US" sz="1400">
                          <a:solidFill>
                            <a:schemeClr val="tx1"/>
                          </a:solidFill>
                        </a:rPr>
                        <a:t>?</a:t>
                      </a:r>
                    </a:p>
                    <a:p>
                      <a:pPr marL="285750" indent="-285750">
                        <a:buFont typeface="Wingdings" panose="05000000000000000000" pitchFamily="2" charset="2"/>
                        <a:buChar char="§"/>
                      </a:pPr>
                      <a:r>
                        <a:rPr lang="en-US" sz="1400" err="1">
                          <a:solidFill>
                            <a:schemeClr val="tx1"/>
                          </a:solidFill>
                        </a:rPr>
                        <a:t>Apakah</a:t>
                      </a:r>
                      <a:r>
                        <a:rPr lang="en-US" sz="1400">
                          <a:solidFill>
                            <a:schemeClr val="tx1"/>
                          </a:solidFill>
                        </a:rPr>
                        <a:t> </a:t>
                      </a:r>
                      <a:r>
                        <a:rPr lang="en-US" sz="1400" err="1">
                          <a:solidFill>
                            <a:schemeClr val="tx1"/>
                          </a:solidFill>
                        </a:rPr>
                        <a:t>ada</a:t>
                      </a:r>
                      <a:r>
                        <a:rPr lang="en-US" sz="1400">
                          <a:solidFill>
                            <a:schemeClr val="tx1"/>
                          </a:solidFill>
                        </a:rPr>
                        <a:t> </a:t>
                      </a:r>
                      <a:r>
                        <a:rPr lang="en-US" sz="1400" err="1">
                          <a:solidFill>
                            <a:schemeClr val="tx1"/>
                          </a:solidFill>
                        </a:rPr>
                        <a:t>dibedakan</a:t>
                      </a:r>
                      <a:r>
                        <a:rPr lang="en-US" sz="1400">
                          <a:solidFill>
                            <a:schemeClr val="tx1"/>
                          </a:solidFill>
                        </a:rPr>
                        <a:t> </a:t>
                      </a:r>
                      <a:r>
                        <a:rPr lang="en-US" sz="1400" err="1">
                          <a:solidFill>
                            <a:schemeClr val="tx1"/>
                          </a:solidFill>
                        </a:rPr>
                        <a:t>antara</a:t>
                      </a:r>
                      <a:r>
                        <a:rPr lang="en-US" sz="1400">
                          <a:solidFill>
                            <a:schemeClr val="tx1"/>
                          </a:solidFill>
                        </a:rPr>
                        <a:t> </a:t>
                      </a:r>
                      <a:r>
                        <a:rPr lang="en-US" sz="1400" err="1">
                          <a:solidFill>
                            <a:schemeClr val="tx1"/>
                          </a:solidFill>
                        </a:rPr>
                        <a:t>fakta</a:t>
                      </a:r>
                      <a:r>
                        <a:rPr lang="en-US" sz="1400">
                          <a:solidFill>
                            <a:schemeClr val="tx1"/>
                          </a:solidFill>
                        </a:rPr>
                        <a:t> dengan </a:t>
                      </a:r>
                      <a:r>
                        <a:rPr lang="en-US" sz="1400" err="1">
                          <a:solidFill>
                            <a:schemeClr val="tx1"/>
                          </a:solidFill>
                        </a:rPr>
                        <a:t>opini</a:t>
                      </a:r>
                      <a:r>
                        <a:rPr lang="en-US" sz="1400" baseline="0">
                          <a:solidFill>
                            <a:schemeClr val="tx1"/>
                          </a:solidFill>
                        </a:rPr>
                        <a:t>?</a:t>
                      </a:r>
                      <a:endParaRPr lang="en-US" sz="1400">
                        <a:solidFill>
                          <a:schemeClr val="tx1"/>
                        </a:solidFill>
                      </a:endParaRPr>
                    </a:p>
                  </a:txBody>
                  <a:tcPr/>
                </a:tc>
                <a:extLst>
                  <a:ext uri="{0D108BD9-81ED-4DB2-BD59-A6C34878D82A}">
                    <a16:rowId xmlns:a16="http://schemas.microsoft.com/office/drawing/2014/main" val="10003"/>
                  </a:ext>
                </a:extLst>
              </a:tr>
              <a:tr h="258960">
                <a:tc>
                  <a:txBody>
                    <a:bodyPr/>
                    <a:lstStyle/>
                    <a:p>
                      <a:r>
                        <a:rPr lang="en-US" sz="1400">
                          <a:solidFill>
                            <a:schemeClr val="tx1"/>
                          </a:solidFill>
                        </a:rPr>
                        <a:t>4.Relevansi</a:t>
                      </a:r>
                    </a:p>
                  </a:txBody>
                  <a:tcPr>
                    <a:solidFill>
                      <a:schemeClr val="accent2"/>
                    </a:solidFill>
                  </a:tcPr>
                </a:tc>
                <a:tc>
                  <a:txBody>
                    <a:bodyPr/>
                    <a:lstStyle/>
                    <a:p>
                      <a:pPr marL="285750" indent="-285750">
                        <a:buFont typeface="Wingdings" panose="05000000000000000000" pitchFamily="2" charset="2"/>
                        <a:buChar char="§"/>
                      </a:pPr>
                      <a:r>
                        <a:rPr lang="en-US" sz="1400" err="1">
                          <a:solidFill>
                            <a:schemeClr val="tx1"/>
                          </a:solidFill>
                        </a:rPr>
                        <a:t>Apakah</a:t>
                      </a:r>
                      <a:r>
                        <a:rPr lang="en-US" sz="1400">
                          <a:solidFill>
                            <a:schemeClr val="tx1"/>
                          </a:solidFill>
                        </a:rPr>
                        <a:t> </a:t>
                      </a:r>
                      <a:r>
                        <a:rPr lang="en-US" sz="1400" err="1">
                          <a:solidFill>
                            <a:schemeClr val="tx1"/>
                          </a:solidFill>
                        </a:rPr>
                        <a:t>ada</a:t>
                      </a:r>
                      <a:r>
                        <a:rPr lang="en-US" sz="1400">
                          <a:solidFill>
                            <a:schemeClr val="tx1"/>
                          </a:solidFill>
                        </a:rPr>
                        <a:t> </a:t>
                      </a:r>
                      <a:r>
                        <a:rPr lang="en-US" sz="1400" err="1">
                          <a:solidFill>
                            <a:schemeClr val="tx1"/>
                          </a:solidFill>
                        </a:rPr>
                        <a:t>jawaban</a:t>
                      </a:r>
                      <a:r>
                        <a:rPr lang="en-US" sz="1400">
                          <a:solidFill>
                            <a:schemeClr val="tx1"/>
                          </a:solidFill>
                        </a:rPr>
                        <a:t> </a:t>
                      </a:r>
                      <a:r>
                        <a:rPr lang="en-US" sz="1400" err="1">
                          <a:solidFill>
                            <a:schemeClr val="tx1"/>
                          </a:solidFill>
                        </a:rPr>
                        <a:t>terhadap</a:t>
                      </a:r>
                      <a:r>
                        <a:rPr lang="en-US" sz="1400">
                          <a:solidFill>
                            <a:schemeClr val="tx1"/>
                          </a:solidFill>
                        </a:rPr>
                        <a:t> </a:t>
                      </a:r>
                      <a:r>
                        <a:rPr lang="en-US" sz="1400" err="1">
                          <a:solidFill>
                            <a:schemeClr val="tx1"/>
                          </a:solidFill>
                        </a:rPr>
                        <a:t>pertanyaan</a:t>
                      </a:r>
                      <a:r>
                        <a:rPr lang="en-US" sz="1400">
                          <a:solidFill>
                            <a:schemeClr val="tx1"/>
                          </a:solidFill>
                        </a:rPr>
                        <a:t> </a:t>
                      </a:r>
                      <a:r>
                        <a:rPr lang="en-US" sz="1400" err="1">
                          <a:solidFill>
                            <a:schemeClr val="tx1"/>
                          </a:solidFill>
                        </a:rPr>
                        <a:t>pengunjung</a:t>
                      </a:r>
                      <a:r>
                        <a:rPr lang="en-US" sz="1400">
                          <a:solidFill>
                            <a:schemeClr val="tx1"/>
                          </a:solidFill>
                        </a:rPr>
                        <a:t>?</a:t>
                      </a:r>
                    </a:p>
                  </a:txBody>
                  <a:tcPr>
                    <a:solidFill>
                      <a:schemeClr val="accent2"/>
                    </a:solidFill>
                  </a:tcPr>
                </a:tc>
                <a:extLst>
                  <a:ext uri="{0D108BD9-81ED-4DB2-BD59-A6C34878D82A}">
                    <a16:rowId xmlns:a16="http://schemas.microsoft.com/office/drawing/2014/main" val="10004"/>
                  </a:ext>
                </a:extLst>
              </a:tr>
              <a:tr h="419172">
                <a:tc>
                  <a:txBody>
                    <a:bodyPr/>
                    <a:lstStyle/>
                    <a:p>
                      <a:r>
                        <a:rPr lang="en-US" sz="1400">
                          <a:solidFill>
                            <a:schemeClr val="tx1"/>
                          </a:solidFill>
                        </a:rPr>
                        <a:t>5.Ketepatan </a:t>
                      </a:r>
                      <a:r>
                        <a:rPr lang="en-US" sz="1400" err="1">
                          <a:solidFill>
                            <a:schemeClr val="tx1"/>
                          </a:solidFill>
                        </a:rPr>
                        <a:t>waktu</a:t>
                      </a:r>
                      <a:endParaRPr lang="en-US" sz="1400">
                        <a:solidFill>
                          <a:schemeClr val="tx1"/>
                        </a:solidFill>
                      </a:endParaRPr>
                    </a:p>
                  </a:txBody>
                  <a:tcPr/>
                </a:tc>
                <a:tc>
                  <a:txBody>
                    <a:bodyPr/>
                    <a:lstStyle/>
                    <a:p>
                      <a:pPr marL="285750" indent="-285750">
                        <a:buFont typeface="Wingdings" panose="05000000000000000000" pitchFamily="2" charset="2"/>
                        <a:buChar char="§"/>
                      </a:pPr>
                      <a:r>
                        <a:rPr lang="en-US" sz="1400" err="1">
                          <a:solidFill>
                            <a:schemeClr val="tx1"/>
                          </a:solidFill>
                        </a:rPr>
                        <a:t>Dapatkah</a:t>
                      </a:r>
                      <a:r>
                        <a:rPr lang="en-US" sz="1400">
                          <a:solidFill>
                            <a:schemeClr val="tx1"/>
                          </a:solidFill>
                        </a:rPr>
                        <a:t> </a:t>
                      </a:r>
                      <a:r>
                        <a:rPr lang="en-US" sz="1400" err="1">
                          <a:solidFill>
                            <a:schemeClr val="tx1"/>
                          </a:solidFill>
                        </a:rPr>
                        <a:t>diketahui</a:t>
                      </a:r>
                      <a:r>
                        <a:rPr lang="en-US" sz="1400">
                          <a:solidFill>
                            <a:schemeClr val="tx1"/>
                          </a:solidFill>
                        </a:rPr>
                        <a:t> </a:t>
                      </a:r>
                      <a:r>
                        <a:rPr lang="en-US" sz="1400" err="1">
                          <a:solidFill>
                            <a:schemeClr val="tx1"/>
                          </a:solidFill>
                        </a:rPr>
                        <a:t>kapan</a:t>
                      </a:r>
                      <a:r>
                        <a:rPr lang="en-US" sz="1400">
                          <a:solidFill>
                            <a:schemeClr val="tx1"/>
                          </a:solidFill>
                        </a:rPr>
                        <a:t> </a:t>
                      </a:r>
                      <a:r>
                        <a:rPr lang="en-US" sz="1400" err="1">
                          <a:solidFill>
                            <a:schemeClr val="tx1"/>
                          </a:solidFill>
                        </a:rPr>
                        <a:t>tanggal</a:t>
                      </a:r>
                      <a:r>
                        <a:rPr lang="en-US" sz="1400">
                          <a:solidFill>
                            <a:schemeClr val="tx1"/>
                          </a:solidFill>
                        </a:rPr>
                        <a:t> info </a:t>
                      </a:r>
                      <a:r>
                        <a:rPr lang="en-US" sz="1400" err="1">
                          <a:solidFill>
                            <a:schemeClr val="tx1"/>
                          </a:solidFill>
                        </a:rPr>
                        <a:t>itu</a:t>
                      </a:r>
                      <a:r>
                        <a:rPr lang="en-US" sz="1400">
                          <a:solidFill>
                            <a:schemeClr val="tx1"/>
                          </a:solidFill>
                        </a:rPr>
                        <a:t> </a:t>
                      </a:r>
                      <a:r>
                        <a:rPr lang="en-US" sz="1400" err="1">
                          <a:solidFill>
                            <a:schemeClr val="tx1"/>
                          </a:solidFill>
                        </a:rPr>
                        <a:t>ditulis</a:t>
                      </a:r>
                      <a:r>
                        <a:rPr lang="en-US" sz="1400">
                          <a:solidFill>
                            <a:schemeClr val="tx1"/>
                          </a:solidFill>
                        </a:rPr>
                        <a:t>?</a:t>
                      </a:r>
                    </a:p>
                    <a:p>
                      <a:pPr marL="285750" indent="-285750">
                        <a:buFont typeface="Wingdings" panose="05000000000000000000" pitchFamily="2" charset="2"/>
                        <a:buChar char="§"/>
                      </a:pPr>
                      <a:r>
                        <a:rPr lang="en-US" sz="1400" err="1">
                          <a:solidFill>
                            <a:schemeClr val="tx1"/>
                          </a:solidFill>
                        </a:rPr>
                        <a:t>Apakah</a:t>
                      </a:r>
                      <a:r>
                        <a:rPr lang="en-US" sz="1400">
                          <a:solidFill>
                            <a:schemeClr val="tx1"/>
                          </a:solidFill>
                        </a:rPr>
                        <a:t> </a:t>
                      </a:r>
                      <a:r>
                        <a:rPr lang="en-US" sz="1400" err="1">
                          <a:solidFill>
                            <a:schemeClr val="tx1"/>
                          </a:solidFill>
                        </a:rPr>
                        <a:t>ditulis</a:t>
                      </a:r>
                      <a:r>
                        <a:rPr lang="en-US" sz="1400">
                          <a:solidFill>
                            <a:schemeClr val="tx1"/>
                          </a:solidFill>
                        </a:rPr>
                        <a:t> </a:t>
                      </a:r>
                      <a:r>
                        <a:rPr lang="en-US" sz="1400" err="1">
                          <a:solidFill>
                            <a:schemeClr val="tx1"/>
                          </a:solidFill>
                        </a:rPr>
                        <a:t>saat</a:t>
                      </a:r>
                      <a:r>
                        <a:rPr lang="en-US" sz="1400">
                          <a:solidFill>
                            <a:schemeClr val="tx1"/>
                          </a:solidFill>
                        </a:rPr>
                        <a:t> (belum lama) </a:t>
                      </a:r>
                      <a:r>
                        <a:rPr lang="en-US" sz="1400" err="1">
                          <a:solidFill>
                            <a:schemeClr val="tx1"/>
                          </a:solidFill>
                        </a:rPr>
                        <a:t>ini</a:t>
                      </a:r>
                      <a:r>
                        <a:rPr lang="en-US" sz="1400">
                          <a:solidFill>
                            <a:schemeClr val="tx1"/>
                          </a:solidFill>
                        </a:rPr>
                        <a:t>?</a:t>
                      </a:r>
                    </a:p>
                  </a:txBody>
                  <a:tcPr/>
                </a:tc>
                <a:extLst>
                  <a:ext uri="{0D108BD9-81ED-4DB2-BD59-A6C34878D82A}">
                    <a16:rowId xmlns:a16="http://schemas.microsoft.com/office/drawing/2014/main" val="10005"/>
                  </a:ext>
                </a:extLst>
              </a:tr>
              <a:tr h="419172">
                <a:tc>
                  <a:txBody>
                    <a:bodyPr/>
                    <a:lstStyle/>
                    <a:p>
                      <a:r>
                        <a:rPr lang="en-US" sz="1400">
                          <a:solidFill>
                            <a:schemeClr val="tx1"/>
                          </a:solidFill>
                        </a:rPr>
                        <a:t>6.Link/</a:t>
                      </a:r>
                      <a:r>
                        <a:rPr lang="en-US" sz="1400" err="1">
                          <a:solidFill>
                            <a:schemeClr val="tx1"/>
                          </a:solidFill>
                        </a:rPr>
                        <a:t>tautan</a:t>
                      </a:r>
                      <a:endParaRPr lang="en-US" sz="1400">
                        <a:solidFill>
                          <a:schemeClr val="tx1"/>
                        </a:solidFill>
                      </a:endParaRPr>
                    </a:p>
                  </a:txBody>
                  <a:tcPr>
                    <a:solidFill>
                      <a:schemeClr val="accent2"/>
                    </a:solidFill>
                  </a:tcPr>
                </a:tc>
                <a:tc>
                  <a:txBody>
                    <a:bodyPr/>
                    <a:lstStyle/>
                    <a:p>
                      <a:pPr marL="285750" indent="-285750">
                        <a:buFont typeface="Wingdings" panose="05000000000000000000" pitchFamily="2" charset="2"/>
                        <a:buChar char="§"/>
                      </a:pPr>
                      <a:r>
                        <a:rPr lang="en-US" sz="1400" err="1">
                          <a:solidFill>
                            <a:schemeClr val="tx1"/>
                          </a:solidFill>
                        </a:rPr>
                        <a:t>Apakah</a:t>
                      </a:r>
                      <a:r>
                        <a:rPr lang="en-US" sz="1400">
                          <a:solidFill>
                            <a:schemeClr val="tx1"/>
                          </a:solidFill>
                        </a:rPr>
                        <a:t> </a:t>
                      </a:r>
                      <a:r>
                        <a:rPr lang="en-US" sz="1400" err="1">
                          <a:solidFill>
                            <a:schemeClr val="tx1"/>
                          </a:solidFill>
                        </a:rPr>
                        <a:t>tautannya</a:t>
                      </a:r>
                      <a:r>
                        <a:rPr lang="en-US" sz="1400">
                          <a:solidFill>
                            <a:schemeClr val="tx1"/>
                          </a:solidFill>
                        </a:rPr>
                        <a:t> </a:t>
                      </a:r>
                      <a:r>
                        <a:rPr lang="en-US" sz="1400" err="1">
                          <a:solidFill>
                            <a:schemeClr val="tx1"/>
                          </a:solidFill>
                        </a:rPr>
                        <a:t>berfungsi</a:t>
                      </a:r>
                      <a:r>
                        <a:rPr lang="en-US" sz="1400">
                          <a:solidFill>
                            <a:schemeClr val="tx1"/>
                          </a:solidFill>
                        </a:rPr>
                        <a:t>?</a:t>
                      </a:r>
                    </a:p>
                    <a:p>
                      <a:pPr marL="285750" indent="-285750">
                        <a:buFont typeface="Wingdings" panose="05000000000000000000" pitchFamily="2" charset="2"/>
                        <a:buChar char="§"/>
                      </a:pPr>
                      <a:r>
                        <a:rPr lang="en-US" sz="1400" err="1">
                          <a:solidFill>
                            <a:schemeClr val="tx1"/>
                          </a:solidFill>
                        </a:rPr>
                        <a:t>Apakah</a:t>
                      </a:r>
                      <a:r>
                        <a:rPr lang="en-US" sz="1400">
                          <a:solidFill>
                            <a:schemeClr val="tx1"/>
                          </a:solidFill>
                        </a:rPr>
                        <a:t> </a:t>
                      </a:r>
                      <a:r>
                        <a:rPr lang="en-US" sz="1400" err="1">
                          <a:solidFill>
                            <a:schemeClr val="tx1"/>
                          </a:solidFill>
                        </a:rPr>
                        <a:t>ada</a:t>
                      </a:r>
                      <a:r>
                        <a:rPr lang="en-US" sz="1400">
                          <a:solidFill>
                            <a:schemeClr val="tx1"/>
                          </a:solidFill>
                        </a:rPr>
                        <a:t> </a:t>
                      </a:r>
                      <a:r>
                        <a:rPr lang="en-US" sz="1400" err="1">
                          <a:solidFill>
                            <a:schemeClr val="tx1"/>
                          </a:solidFill>
                        </a:rPr>
                        <a:t>tautan</a:t>
                      </a:r>
                      <a:r>
                        <a:rPr lang="en-US" sz="1400">
                          <a:solidFill>
                            <a:schemeClr val="tx1"/>
                          </a:solidFill>
                        </a:rPr>
                        <a:t> ke situs lain untuk info </a:t>
                      </a:r>
                      <a:r>
                        <a:rPr lang="en-US" sz="1400" err="1">
                          <a:solidFill>
                            <a:schemeClr val="tx1"/>
                          </a:solidFill>
                        </a:rPr>
                        <a:t>lebih</a:t>
                      </a:r>
                      <a:r>
                        <a:rPr lang="en-US" sz="1400">
                          <a:solidFill>
                            <a:schemeClr val="tx1"/>
                          </a:solidFill>
                        </a:rPr>
                        <a:t> </a:t>
                      </a:r>
                      <a:r>
                        <a:rPr lang="en-US" sz="1400" err="1">
                          <a:solidFill>
                            <a:schemeClr val="tx1"/>
                          </a:solidFill>
                        </a:rPr>
                        <a:t>lanjut</a:t>
                      </a:r>
                      <a:r>
                        <a:rPr lang="en-US" sz="1400" baseline="0">
                          <a:solidFill>
                            <a:schemeClr val="tx1"/>
                          </a:solidFill>
                        </a:rPr>
                        <a:t>?</a:t>
                      </a:r>
                      <a:endParaRPr lang="en-US" sz="1400">
                        <a:solidFill>
                          <a:schemeClr val="tx1"/>
                        </a:solidFill>
                      </a:endParaRPr>
                    </a:p>
                  </a:txBody>
                  <a:tcPr>
                    <a:solidFill>
                      <a:schemeClr val="accent2"/>
                    </a:solidFill>
                  </a:tcPr>
                </a:tc>
                <a:extLst>
                  <a:ext uri="{0D108BD9-81ED-4DB2-BD59-A6C34878D82A}">
                    <a16:rowId xmlns:a16="http://schemas.microsoft.com/office/drawing/2014/main" val="10006"/>
                  </a:ext>
                </a:extLst>
              </a:tr>
              <a:tr h="419172">
                <a:tc>
                  <a:txBody>
                    <a:bodyPr/>
                    <a:lstStyle/>
                    <a:p>
                      <a:r>
                        <a:rPr lang="en-US" sz="1400">
                          <a:solidFill>
                            <a:schemeClr val="tx1"/>
                          </a:solidFill>
                        </a:rPr>
                        <a:t>7.Pribadi</a:t>
                      </a:r>
                    </a:p>
                  </a:txBody>
                  <a:tcPr/>
                </a:tc>
                <a:tc>
                  <a:txBody>
                    <a:bodyPr/>
                    <a:lstStyle/>
                    <a:p>
                      <a:pPr marL="285750" indent="-285750">
                        <a:buFont typeface="Wingdings" panose="05000000000000000000" pitchFamily="2" charset="2"/>
                        <a:buChar char="§"/>
                      </a:pPr>
                      <a:r>
                        <a:rPr lang="en-US" sz="1400" err="1">
                          <a:solidFill>
                            <a:schemeClr val="tx1"/>
                          </a:solidFill>
                        </a:rPr>
                        <a:t>Apakah</a:t>
                      </a:r>
                      <a:r>
                        <a:rPr lang="en-US" sz="1400">
                          <a:solidFill>
                            <a:schemeClr val="tx1"/>
                          </a:solidFill>
                        </a:rPr>
                        <a:t> </a:t>
                      </a:r>
                      <a:r>
                        <a:rPr lang="en-US" sz="1400" err="1">
                          <a:solidFill>
                            <a:schemeClr val="tx1"/>
                          </a:solidFill>
                        </a:rPr>
                        <a:t>ada</a:t>
                      </a:r>
                      <a:r>
                        <a:rPr lang="en-US" sz="1400">
                          <a:solidFill>
                            <a:schemeClr val="tx1"/>
                          </a:solidFill>
                        </a:rPr>
                        <a:t> </a:t>
                      </a:r>
                      <a:r>
                        <a:rPr lang="en-US" sz="1400" err="1">
                          <a:solidFill>
                            <a:schemeClr val="tx1"/>
                          </a:solidFill>
                        </a:rPr>
                        <a:t>perlindungan</a:t>
                      </a:r>
                      <a:r>
                        <a:rPr lang="en-US" sz="1400">
                          <a:solidFill>
                            <a:schemeClr val="tx1"/>
                          </a:solidFill>
                        </a:rPr>
                        <a:t> </a:t>
                      </a:r>
                      <a:r>
                        <a:rPr lang="en-US" sz="1400" err="1">
                          <a:solidFill>
                            <a:schemeClr val="tx1"/>
                          </a:solidFill>
                        </a:rPr>
                        <a:t>pribadi</a:t>
                      </a:r>
                      <a:r>
                        <a:rPr lang="en-US" sz="1400">
                          <a:solidFill>
                            <a:schemeClr val="tx1"/>
                          </a:solidFill>
                        </a:rPr>
                        <a:t>?</a:t>
                      </a:r>
                    </a:p>
                    <a:p>
                      <a:pPr marL="285750" indent="-285750">
                        <a:buFont typeface="Wingdings" panose="05000000000000000000" pitchFamily="2" charset="2"/>
                        <a:buChar char="§"/>
                      </a:pPr>
                      <a:r>
                        <a:rPr lang="en-US" sz="1400" err="1">
                          <a:solidFill>
                            <a:schemeClr val="tx1"/>
                          </a:solidFill>
                        </a:rPr>
                        <a:t>Dapatkah</a:t>
                      </a:r>
                      <a:r>
                        <a:rPr lang="en-US" sz="1400">
                          <a:solidFill>
                            <a:schemeClr val="tx1"/>
                          </a:solidFill>
                        </a:rPr>
                        <a:t> </a:t>
                      </a:r>
                      <a:r>
                        <a:rPr lang="en-US" sz="1400" err="1">
                          <a:solidFill>
                            <a:schemeClr val="tx1"/>
                          </a:solidFill>
                        </a:rPr>
                        <a:t>kita</a:t>
                      </a:r>
                      <a:r>
                        <a:rPr lang="en-US" sz="1400">
                          <a:solidFill>
                            <a:schemeClr val="tx1"/>
                          </a:solidFill>
                        </a:rPr>
                        <a:t> </a:t>
                      </a:r>
                      <a:r>
                        <a:rPr lang="en-US" sz="1400" err="1">
                          <a:solidFill>
                            <a:schemeClr val="tx1"/>
                          </a:solidFill>
                        </a:rPr>
                        <a:t>mendapatkan</a:t>
                      </a:r>
                      <a:r>
                        <a:rPr lang="en-US" sz="1400">
                          <a:solidFill>
                            <a:schemeClr val="tx1"/>
                          </a:solidFill>
                        </a:rPr>
                        <a:t> </a:t>
                      </a:r>
                      <a:r>
                        <a:rPr lang="en-US" sz="1400" err="1">
                          <a:solidFill>
                            <a:schemeClr val="tx1"/>
                          </a:solidFill>
                        </a:rPr>
                        <a:t>informasi</a:t>
                      </a:r>
                      <a:r>
                        <a:rPr lang="en-US" sz="1400">
                          <a:solidFill>
                            <a:schemeClr val="tx1"/>
                          </a:solidFill>
                        </a:rPr>
                        <a:t> </a:t>
                      </a:r>
                      <a:r>
                        <a:rPr lang="en-US" sz="1400" err="1">
                          <a:solidFill>
                            <a:schemeClr val="tx1"/>
                          </a:solidFill>
                        </a:rPr>
                        <a:t>tanpa</a:t>
                      </a:r>
                      <a:r>
                        <a:rPr lang="en-US" sz="1400">
                          <a:solidFill>
                            <a:schemeClr val="tx1"/>
                          </a:solidFill>
                        </a:rPr>
                        <a:t> </a:t>
                      </a:r>
                      <a:r>
                        <a:rPr lang="en-US" sz="1400" err="1">
                          <a:solidFill>
                            <a:schemeClr val="tx1"/>
                          </a:solidFill>
                        </a:rPr>
                        <a:t>memberikan</a:t>
                      </a:r>
                      <a:r>
                        <a:rPr lang="en-US" sz="1400">
                          <a:solidFill>
                            <a:schemeClr val="tx1"/>
                          </a:solidFill>
                        </a:rPr>
                        <a:t> info </a:t>
                      </a:r>
                      <a:r>
                        <a:rPr lang="en-US" sz="1400" err="1">
                          <a:solidFill>
                            <a:schemeClr val="tx1"/>
                          </a:solidFill>
                        </a:rPr>
                        <a:t>ttg</a:t>
                      </a:r>
                      <a:r>
                        <a:rPr lang="en-US" sz="1400">
                          <a:solidFill>
                            <a:schemeClr val="tx1"/>
                          </a:solidFill>
                        </a:rPr>
                        <a:t> </a:t>
                      </a:r>
                      <a:r>
                        <a:rPr lang="en-US" sz="1400" err="1">
                          <a:solidFill>
                            <a:schemeClr val="tx1"/>
                          </a:solidFill>
                        </a:rPr>
                        <a:t>diri</a:t>
                      </a:r>
                      <a:r>
                        <a:rPr lang="en-US" sz="1400">
                          <a:solidFill>
                            <a:schemeClr val="tx1"/>
                          </a:solidFill>
                        </a:rPr>
                        <a:t> </a:t>
                      </a:r>
                      <a:r>
                        <a:rPr lang="en-US" sz="1400" err="1">
                          <a:solidFill>
                            <a:schemeClr val="tx1"/>
                          </a:solidFill>
                        </a:rPr>
                        <a:t>kita</a:t>
                      </a:r>
                      <a:r>
                        <a:rPr lang="en-US" sz="1400">
                          <a:solidFill>
                            <a:schemeClr val="tx1"/>
                          </a:solidFill>
                        </a:rPr>
                        <a:t>?</a:t>
                      </a:r>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8363281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00100"/>
            <a:ext cx="8229600" cy="2362200"/>
          </a:xfrm>
          <a:solidFill>
            <a:srgbClr val="FFFF00"/>
          </a:solidFill>
        </p:spPr>
        <p:txBody>
          <a:bodyPr>
            <a:normAutofit lnSpcReduction="10000"/>
          </a:bodyPr>
          <a:lstStyle/>
          <a:p>
            <a:pPr marL="0" indent="0" algn="ctr">
              <a:buNone/>
            </a:pPr>
            <a:endParaRPr lang="en-US" sz="3600" b="1">
              <a:solidFill>
                <a:srgbClr val="FF0000"/>
              </a:solidFill>
              <a:latin typeface="Tw Cen MT" pitchFamily="34" charset="0"/>
            </a:endParaRPr>
          </a:p>
          <a:p>
            <a:pPr marL="0" indent="0" algn="ctr">
              <a:buNone/>
            </a:pPr>
            <a:r>
              <a:rPr lang="en-US" sz="5400" b="1">
                <a:solidFill>
                  <a:srgbClr val="FF0000"/>
                </a:solidFill>
                <a:latin typeface="Tw Cen MT" pitchFamily="34" charset="0"/>
              </a:rPr>
              <a:t>6. Kunci Sukses Komunikasi </a:t>
            </a:r>
            <a:r>
              <a:rPr lang="en-US" sz="5400" b="1" err="1">
                <a:solidFill>
                  <a:srgbClr val="FF0000"/>
                </a:solidFill>
                <a:latin typeface="Tw Cen MT" pitchFamily="34" charset="0"/>
              </a:rPr>
              <a:t>Kes</a:t>
            </a:r>
            <a:r>
              <a:rPr lang="en-US" sz="5400" b="1">
                <a:solidFill>
                  <a:srgbClr val="FF0000"/>
                </a:solidFill>
                <a:latin typeface="Tw Cen MT" pitchFamily="34" charset="0"/>
              </a:rPr>
              <a:t> Mas (ada 5)</a:t>
            </a:r>
            <a:endParaRPr lang="id-ID" sz="3600" b="1">
              <a:solidFill>
                <a:srgbClr val="FF0000"/>
              </a:solidFill>
            </a:endParaRPr>
          </a:p>
        </p:txBody>
      </p:sp>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18</a:t>
            </a:fld>
            <a:endParaRPr lang="en-US">
              <a:latin typeface="Tw Cen MT" panose="020B0602020104020603" pitchFamily="34" charset="0"/>
            </a:endParaRPr>
          </a:p>
        </p:txBody>
      </p:sp>
    </p:spTree>
    <p:extLst>
      <p:ext uri="{BB962C8B-B14F-4D97-AF65-F5344CB8AC3E}">
        <p14:creationId xmlns:p14="http://schemas.microsoft.com/office/powerpoint/2010/main" val="2320149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495300"/>
          </a:xfrm>
          <a:solidFill>
            <a:srgbClr val="FFFF00"/>
          </a:solidFill>
        </p:spPr>
        <p:txBody>
          <a:bodyPr>
            <a:noAutofit/>
          </a:bodyPr>
          <a:lstStyle/>
          <a:p>
            <a:pPr algn="ctr"/>
            <a:r>
              <a:rPr lang="en-US" sz="3200" b="1">
                <a:solidFill>
                  <a:srgbClr val="FF0000"/>
                </a:solidFill>
              </a:rPr>
              <a:t>Lima Kunci Sukses </a:t>
            </a:r>
            <a:r>
              <a:rPr lang="en-US" sz="3200" b="1" err="1">
                <a:solidFill>
                  <a:srgbClr val="FF0000"/>
                </a:solidFill>
              </a:rPr>
              <a:t>Komunikasi</a:t>
            </a:r>
            <a:r>
              <a:rPr lang="en-US" sz="3200" b="1">
                <a:solidFill>
                  <a:srgbClr val="FF0000"/>
                </a:solidFill>
              </a:rPr>
              <a:t> </a:t>
            </a:r>
            <a:r>
              <a:rPr lang="en-US" sz="3200" b="1" err="1">
                <a:solidFill>
                  <a:srgbClr val="FF0000"/>
                </a:solidFill>
              </a:rPr>
              <a:t>Kesehatan</a:t>
            </a:r>
            <a:endParaRPr lang="id-ID" sz="3200" b="1">
              <a:solidFill>
                <a:srgbClr val="FF0000"/>
              </a:solidFill>
            </a:endParaRPr>
          </a:p>
        </p:txBody>
      </p:sp>
      <p:sp>
        <p:nvSpPr>
          <p:cNvPr id="5" name="Rectangle 4">
            <a:extLst>
              <a:ext uri="{FF2B5EF4-FFF2-40B4-BE49-F238E27FC236}">
                <a16:creationId xmlns:a16="http://schemas.microsoft.com/office/drawing/2014/main" id="{92FBD08A-1CC8-4E20-B5A0-1FE61082B24C}"/>
              </a:ext>
            </a:extLst>
          </p:cNvPr>
          <p:cNvSpPr/>
          <p:nvPr/>
        </p:nvSpPr>
        <p:spPr>
          <a:xfrm>
            <a:off x="304800" y="571500"/>
            <a:ext cx="8534400" cy="4785926"/>
          </a:xfrm>
          <a:prstGeom prst="rect">
            <a:avLst/>
          </a:prstGeom>
          <a:ln w="38100">
            <a:solidFill>
              <a:schemeClr val="accent1"/>
            </a:solidFill>
          </a:ln>
        </p:spPr>
        <p:txBody>
          <a:bodyPr wrap="square">
            <a:spAutoFit/>
          </a:bodyPr>
          <a:lstStyle/>
          <a:p>
            <a:pPr marL="342900" indent="-342900">
              <a:spcBef>
                <a:spcPts val="600"/>
              </a:spcBef>
              <a:buFont typeface="Arial" panose="020B0604020202020204" pitchFamily="34" charset="0"/>
              <a:buChar char="•"/>
            </a:pPr>
            <a:r>
              <a:rPr lang="en-US" sz="2000" b="1">
                <a:solidFill>
                  <a:srgbClr val="FF0000"/>
                </a:solidFill>
              </a:rPr>
              <a:t>1. Sederhana</a:t>
            </a:r>
            <a:r>
              <a:rPr lang="en-US" sz="2000" b="1"/>
              <a:t>:</a:t>
            </a:r>
            <a:r>
              <a:rPr lang="en-US" sz="2000"/>
              <a:t> “Pernyataan satu kalimat yang begitu mendalam sehingga seseorang tergerak untuk mengikuti seumur hidupnya” </a:t>
            </a:r>
          </a:p>
          <a:p>
            <a:pPr marL="342900" indent="-342900">
              <a:spcBef>
                <a:spcPts val="600"/>
              </a:spcBef>
              <a:buFont typeface="Arial" panose="020B0604020202020204" pitchFamily="34" charset="0"/>
              <a:buChar char="•"/>
            </a:pPr>
            <a:r>
              <a:rPr lang="en-US" sz="2000" b="1">
                <a:solidFill>
                  <a:srgbClr val="FF0000"/>
                </a:solidFill>
              </a:rPr>
              <a:t>2. Tidak terduga</a:t>
            </a:r>
            <a:r>
              <a:rPr lang="en-US" sz="2000">
                <a:solidFill>
                  <a:srgbClr val="FF0000"/>
                </a:solidFill>
              </a:rPr>
              <a:t>: </a:t>
            </a:r>
            <a:r>
              <a:rPr lang="en-US" sz="2000"/>
              <a:t>Menyajikan fakta tak terduga yang berlawanan dengan intuisi audiens.</a:t>
            </a:r>
          </a:p>
          <a:p>
            <a:pPr marL="342900" indent="-342900">
              <a:spcBef>
                <a:spcPts val="600"/>
              </a:spcBef>
              <a:buFont typeface="Arial" panose="020B0604020202020204" pitchFamily="34" charset="0"/>
              <a:buChar char="•"/>
            </a:pPr>
            <a:r>
              <a:rPr lang="en-US" sz="2000" b="1">
                <a:solidFill>
                  <a:srgbClr val="FF0000"/>
                </a:solidFill>
              </a:rPr>
              <a:t>3. Konkret</a:t>
            </a:r>
            <a:r>
              <a:rPr lang="en-US" sz="2000"/>
              <a:t>: Misalnya “Konsumsi sebutir apel sehari dapat mencegah pergi dokter" </a:t>
            </a:r>
            <a:r>
              <a:rPr lang="en-US" sz="2000">
                <a:sym typeface="Wingdings" panose="05000000000000000000" pitchFamily="2" charset="2"/>
              </a:rPr>
              <a:t> “</a:t>
            </a:r>
            <a:r>
              <a:rPr lang="en-US" sz="2000"/>
              <a:t>diet” penting bagi kesehatan. </a:t>
            </a:r>
          </a:p>
          <a:p>
            <a:pPr marL="342900" indent="-342900">
              <a:spcBef>
                <a:spcPts val="600"/>
              </a:spcBef>
              <a:buFont typeface="Arial" panose="020B0604020202020204" pitchFamily="34" charset="0"/>
              <a:buChar char="•"/>
            </a:pPr>
            <a:r>
              <a:rPr lang="en-US" sz="2000"/>
              <a:t>“Bau mulut, gigi coklat, dijauhi perempuan cantik” </a:t>
            </a:r>
            <a:r>
              <a:rPr lang="en-US" sz="2000">
                <a:sym typeface="Wingdings" panose="05000000000000000000" pitchFamily="2" charset="2"/>
              </a:rPr>
              <a:t> </a:t>
            </a:r>
            <a:r>
              <a:rPr lang="en-US" sz="2000"/>
              <a:t>berhenti merokok.</a:t>
            </a:r>
          </a:p>
          <a:p>
            <a:pPr marL="342900" indent="-342900">
              <a:spcBef>
                <a:spcPts val="600"/>
              </a:spcBef>
              <a:buFont typeface="Arial" panose="020B0604020202020204" pitchFamily="34" charset="0"/>
              <a:buChar char="•"/>
            </a:pPr>
            <a:r>
              <a:rPr lang="en-US" sz="2000" b="1">
                <a:solidFill>
                  <a:srgbClr val="FF0000"/>
                </a:solidFill>
              </a:rPr>
              <a:t>4. Kredibilitas</a:t>
            </a:r>
            <a:r>
              <a:rPr lang="en-US" sz="2000"/>
              <a:t>: Terkait sumber informasi. “WHO, CDC, NU, Muhammadiyah…” </a:t>
            </a:r>
          </a:p>
          <a:p>
            <a:pPr marL="342900" indent="-342900">
              <a:spcBef>
                <a:spcPts val="600"/>
              </a:spcBef>
              <a:buFont typeface="Arial" panose="020B0604020202020204" pitchFamily="34" charset="0"/>
              <a:buChar char="•"/>
            </a:pPr>
            <a:r>
              <a:rPr lang="en-US" sz="2000" b="1">
                <a:solidFill>
                  <a:srgbClr val="FF0000"/>
                </a:solidFill>
              </a:rPr>
              <a:t>5. Emosi</a:t>
            </a:r>
            <a:r>
              <a:rPr lang="en-US" sz="2000">
                <a:solidFill>
                  <a:srgbClr val="FF0000"/>
                </a:solidFill>
              </a:rPr>
              <a:t>: </a:t>
            </a:r>
            <a:r>
              <a:rPr lang="en-US" sz="2000"/>
              <a:t>Emosi menghubungkan audiens dengan pesan. “Sulit untuk membuat remaja berhenti merokok dengan menanamkan rasa takut pada mereka akan konsekuensi rokok, tetapi lebih mudah membuat mereka berhenti merokok dengan memanfaatkan kebencian mereka terhadap duplikasi Big Tobacco.”</a:t>
            </a:r>
            <a:endParaRPr lang="en-ID" sz="2000"/>
          </a:p>
        </p:txBody>
      </p:sp>
    </p:spTree>
    <p:extLst>
      <p:ext uri="{BB962C8B-B14F-4D97-AF65-F5344CB8AC3E}">
        <p14:creationId xmlns:p14="http://schemas.microsoft.com/office/powerpoint/2010/main" val="31464027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
            <a:ext cx="9144000" cy="762000"/>
          </a:xfrm>
          <a:solidFill>
            <a:srgbClr val="FFFF00"/>
          </a:solidFill>
        </p:spPr>
        <p:txBody>
          <a:bodyPr>
            <a:normAutofit/>
          </a:bodyPr>
          <a:lstStyle/>
          <a:p>
            <a:pPr algn="ctr"/>
            <a:r>
              <a:rPr lang="en-US" b="1">
                <a:solidFill>
                  <a:srgbClr val="FF0000"/>
                </a:solidFill>
              </a:rPr>
              <a:t>Tujuan pembelajaran</a:t>
            </a:r>
          </a:p>
        </p:txBody>
      </p:sp>
      <p:sp>
        <p:nvSpPr>
          <p:cNvPr id="16" name="TextBox 15">
            <a:extLst>
              <a:ext uri="{FF2B5EF4-FFF2-40B4-BE49-F238E27FC236}">
                <a16:creationId xmlns:a16="http://schemas.microsoft.com/office/drawing/2014/main" id="{4ED000BE-E760-41EA-95C5-7BFE4C8AE9CE}"/>
              </a:ext>
            </a:extLst>
          </p:cNvPr>
          <p:cNvSpPr txBox="1"/>
          <p:nvPr/>
        </p:nvSpPr>
        <p:spPr>
          <a:xfrm>
            <a:off x="8620890" y="5334279"/>
            <a:ext cx="2945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2</a:t>
            </a:fld>
            <a:endParaRPr lang="en-US">
              <a:latin typeface="Tw Cen MT" panose="020B0602020104020603" pitchFamily="34" charset="0"/>
            </a:endParaRPr>
          </a:p>
        </p:txBody>
      </p:sp>
      <p:sp>
        <p:nvSpPr>
          <p:cNvPr id="17" name="TextBox 16"/>
          <p:cNvSpPr txBox="1"/>
          <p:nvPr/>
        </p:nvSpPr>
        <p:spPr>
          <a:xfrm>
            <a:off x="228600" y="870836"/>
            <a:ext cx="8458200" cy="4154984"/>
          </a:xfrm>
          <a:prstGeom prst="rect">
            <a:avLst/>
          </a:prstGeom>
          <a:noFill/>
        </p:spPr>
        <p:txBody>
          <a:bodyPr wrap="square" rtlCol="0">
            <a:spAutoFit/>
          </a:bodyPr>
          <a:lstStyle/>
          <a:p>
            <a:pPr marL="342900" lvl="0" indent="-342900" algn="just">
              <a:buFont typeface="+mj-lt"/>
              <a:buAutoNum type="arabicPeriod"/>
            </a:pPr>
            <a:r>
              <a:rPr lang="en-US" sz="2400" err="1">
                <a:solidFill>
                  <a:srgbClr val="7030A0"/>
                </a:solidFill>
                <a:latin typeface="Tw Cen MT" pitchFamily="34" charset="0"/>
              </a:rPr>
              <a:t>Memahami</a:t>
            </a:r>
            <a:r>
              <a:rPr lang="en-US" sz="2400">
                <a:solidFill>
                  <a:srgbClr val="7030A0"/>
                </a:solidFill>
                <a:latin typeface="Tw Cen MT" pitchFamily="34" charset="0"/>
              </a:rPr>
              <a:t> </a:t>
            </a:r>
            <a:r>
              <a:rPr lang="en-US" sz="2400" err="1">
                <a:solidFill>
                  <a:srgbClr val="7030A0"/>
                </a:solidFill>
                <a:latin typeface="Tw Cen MT" pitchFamily="34" charset="0"/>
              </a:rPr>
              <a:t>perbedaan</a:t>
            </a:r>
            <a:r>
              <a:rPr lang="en-US" sz="2400">
                <a:solidFill>
                  <a:srgbClr val="7030A0"/>
                </a:solidFill>
                <a:latin typeface="Tw Cen MT" pitchFamily="34" charset="0"/>
              </a:rPr>
              <a:t> </a:t>
            </a:r>
            <a:r>
              <a:rPr lang="en-US" sz="2400" err="1">
                <a:solidFill>
                  <a:srgbClr val="7030A0"/>
                </a:solidFill>
                <a:latin typeface="Tw Cen MT" pitchFamily="34" charset="0"/>
              </a:rPr>
              <a:t>informasi</a:t>
            </a:r>
            <a:r>
              <a:rPr lang="en-US" sz="2400">
                <a:solidFill>
                  <a:srgbClr val="7030A0"/>
                </a:solidFill>
                <a:latin typeface="Tw Cen MT" pitchFamily="34" charset="0"/>
              </a:rPr>
              <a:t> dan </a:t>
            </a:r>
            <a:r>
              <a:rPr lang="en-US" sz="2400" err="1">
                <a:solidFill>
                  <a:srgbClr val="7030A0"/>
                </a:solidFill>
                <a:latin typeface="Tw Cen MT" pitchFamily="34" charset="0"/>
              </a:rPr>
              <a:t>komunikasi</a:t>
            </a:r>
            <a:r>
              <a:rPr lang="en-US" sz="2400">
                <a:solidFill>
                  <a:srgbClr val="7030A0"/>
                </a:solidFill>
                <a:latin typeface="Tw Cen MT" pitchFamily="34" charset="0"/>
              </a:rPr>
              <a:t> </a:t>
            </a:r>
            <a:r>
              <a:rPr lang="en-US" sz="2400" err="1">
                <a:solidFill>
                  <a:srgbClr val="7030A0"/>
                </a:solidFill>
                <a:latin typeface="Tw Cen MT" pitchFamily="34" charset="0"/>
              </a:rPr>
              <a:t>kesehatan</a:t>
            </a:r>
            <a:endParaRPr lang="en-US" sz="2400">
              <a:solidFill>
                <a:srgbClr val="7030A0"/>
              </a:solidFill>
              <a:latin typeface="Tw Cen MT" pitchFamily="34" charset="0"/>
            </a:endParaRPr>
          </a:p>
          <a:p>
            <a:pPr marL="342900" lvl="0" indent="-342900" algn="just">
              <a:buFont typeface="+mj-lt"/>
              <a:buAutoNum type="arabicPeriod"/>
            </a:pPr>
            <a:r>
              <a:rPr lang="en-US" sz="2400" err="1">
                <a:latin typeface="Tw Cen MT" pitchFamily="34" charset="0"/>
              </a:rPr>
              <a:t>Mengidentifikasi</a:t>
            </a:r>
            <a:r>
              <a:rPr lang="en-US" sz="2400">
                <a:latin typeface="Tw Cen MT" pitchFamily="34" charset="0"/>
              </a:rPr>
              <a:t> 7 </a:t>
            </a:r>
            <a:r>
              <a:rPr lang="en-US" sz="2400" err="1">
                <a:latin typeface="Tw Cen MT" pitchFamily="34" charset="0"/>
              </a:rPr>
              <a:t>sumber</a:t>
            </a:r>
            <a:r>
              <a:rPr lang="en-US" sz="2400">
                <a:latin typeface="Tw Cen MT" pitchFamily="34" charset="0"/>
              </a:rPr>
              <a:t> data </a:t>
            </a:r>
            <a:r>
              <a:rPr lang="en-US" sz="2400" err="1">
                <a:latin typeface="Tw Cen MT" pitchFamily="34" charset="0"/>
              </a:rPr>
              <a:t>kesehatan</a:t>
            </a:r>
            <a:r>
              <a:rPr lang="en-US" sz="2400">
                <a:latin typeface="Tw Cen MT" pitchFamily="34" charset="0"/>
              </a:rPr>
              <a:t> </a:t>
            </a:r>
            <a:r>
              <a:rPr lang="en-US" sz="2400" err="1">
                <a:latin typeface="Tw Cen MT" pitchFamily="34" charset="0"/>
              </a:rPr>
              <a:t>masyarakat</a:t>
            </a:r>
            <a:r>
              <a:rPr lang="en-US" sz="2400">
                <a:latin typeface="Tw Cen MT" pitchFamily="34" charset="0"/>
              </a:rPr>
              <a:t>.</a:t>
            </a:r>
          </a:p>
          <a:p>
            <a:pPr marL="342900" indent="-342900" algn="just">
              <a:buFont typeface="+mj-lt"/>
              <a:buAutoNum type="arabicPeriod"/>
            </a:pPr>
            <a:r>
              <a:rPr lang="en-US" sz="2400" err="1">
                <a:solidFill>
                  <a:srgbClr val="FF0000"/>
                </a:solidFill>
                <a:latin typeface="Tw Cen MT" pitchFamily="34" charset="0"/>
              </a:rPr>
              <a:t>Menjelaskan</a:t>
            </a:r>
            <a:r>
              <a:rPr lang="en-US" sz="2400">
                <a:solidFill>
                  <a:srgbClr val="FF0000"/>
                </a:solidFill>
                <a:latin typeface="Tw Cen MT" pitchFamily="34" charset="0"/>
              </a:rPr>
              <a:t> </a:t>
            </a:r>
            <a:r>
              <a:rPr lang="en-US" sz="2400" err="1">
                <a:solidFill>
                  <a:srgbClr val="FF0000"/>
                </a:solidFill>
                <a:latin typeface="Tw Cen MT" pitchFamily="34" charset="0"/>
              </a:rPr>
              <a:t>definisi</a:t>
            </a:r>
            <a:r>
              <a:rPr lang="en-US" sz="2400">
                <a:solidFill>
                  <a:srgbClr val="FF0000"/>
                </a:solidFill>
                <a:latin typeface="Tw Cen MT" pitchFamily="34" charset="0"/>
              </a:rPr>
              <a:t> dan </a:t>
            </a:r>
            <a:r>
              <a:rPr lang="en-US" sz="2400" err="1">
                <a:solidFill>
                  <a:srgbClr val="FF0000"/>
                </a:solidFill>
                <a:latin typeface="Tw Cen MT" pitchFamily="34" charset="0"/>
              </a:rPr>
              <a:t>penggunaan</a:t>
            </a:r>
            <a:r>
              <a:rPr lang="en-US" sz="2400">
                <a:solidFill>
                  <a:srgbClr val="FF0000"/>
                </a:solidFill>
                <a:latin typeface="Tw Cen MT" pitchFamily="34" charset="0"/>
              </a:rPr>
              <a:t> </a:t>
            </a:r>
            <a:r>
              <a:rPr lang="en-US" sz="2400" b="1" err="1">
                <a:solidFill>
                  <a:srgbClr val="FF0000"/>
                </a:solidFill>
                <a:latin typeface="Tw Cen MT" pitchFamily="34" charset="0"/>
              </a:rPr>
              <a:t>angka</a:t>
            </a:r>
            <a:r>
              <a:rPr lang="en-US" sz="2400" b="1">
                <a:solidFill>
                  <a:srgbClr val="FF0000"/>
                </a:solidFill>
                <a:latin typeface="Tw Cen MT" pitchFamily="34" charset="0"/>
              </a:rPr>
              <a:t> </a:t>
            </a:r>
            <a:r>
              <a:rPr lang="en-US" sz="2400" b="1" err="1">
                <a:solidFill>
                  <a:srgbClr val="FF0000"/>
                </a:solidFill>
                <a:latin typeface="Tw Cen MT" pitchFamily="34" charset="0"/>
              </a:rPr>
              <a:t>kematian</a:t>
            </a:r>
            <a:r>
              <a:rPr lang="en-US" sz="2400" b="1">
                <a:solidFill>
                  <a:srgbClr val="FF0000"/>
                </a:solidFill>
                <a:latin typeface="Tw Cen MT" pitchFamily="34" charset="0"/>
              </a:rPr>
              <a:t> </a:t>
            </a:r>
            <a:r>
              <a:rPr lang="en-US" sz="2400" b="1" err="1">
                <a:solidFill>
                  <a:srgbClr val="FF0000"/>
                </a:solidFill>
                <a:latin typeface="Tw Cen MT" pitchFamily="34" charset="0"/>
              </a:rPr>
              <a:t>bayi</a:t>
            </a:r>
            <a:r>
              <a:rPr lang="en-US" sz="2400" b="1">
                <a:solidFill>
                  <a:srgbClr val="FF0000"/>
                </a:solidFill>
                <a:latin typeface="Tw Cen MT" pitchFamily="34" charset="0"/>
              </a:rPr>
              <a:t> </a:t>
            </a:r>
            <a:r>
              <a:rPr lang="en-US" sz="2400">
                <a:solidFill>
                  <a:srgbClr val="FF0000"/>
                </a:solidFill>
                <a:latin typeface="Tw Cen MT" pitchFamily="34" charset="0"/>
              </a:rPr>
              <a:t>dan </a:t>
            </a:r>
            <a:r>
              <a:rPr lang="en-US" sz="2400" b="1" err="1">
                <a:solidFill>
                  <a:srgbClr val="FF0000"/>
                </a:solidFill>
                <a:latin typeface="Tw Cen MT" pitchFamily="34" charset="0"/>
              </a:rPr>
              <a:t>Umur</a:t>
            </a:r>
            <a:r>
              <a:rPr lang="en-US" sz="2400" b="1">
                <a:solidFill>
                  <a:srgbClr val="FF0000"/>
                </a:solidFill>
                <a:latin typeface="Tw Cen MT" pitchFamily="34" charset="0"/>
              </a:rPr>
              <a:t> </a:t>
            </a:r>
            <a:r>
              <a:rPr lang="en-US" sz="2400" b="1" err="1">
                <a:solidFill>
                  <a:srgbClr val="FF0000"/>
                </a:solidFill>
                <a:latin typeface="Tw Cen MT" pitchFamily="34" charset="0"/>
              </a:rPr>
              <a:t>Harapan</a:t>
            </a:r>
            <a:r>
              <a:rPr lang="en-US" sz="2400" b="1">
                <a:solidFill>
                  <a:srgbClr val="FF0000"/>
                </a:solidFill>
                <a:latin typeface="Tw Cen MT" pitchFamily="34" charset="0"/>
              </a:rPr>
              <a:t> </a:t>
            </a:r>
            <a:r>
              <a:rPr lang="en-US" sz="2400" b="1" err="1">
                <a:solidFill>
                  <a:srgbClr val="FF0000"/>
                </a:solidFill>
                <a:latin typeface="Tw Cen MT" pitchFamily="34" charset="0"/>
              </a:rPr>
              <a:t>Hidup</a:t>
            </a:r>
            <a:r>
              <a:rPr lang="en-US" sz="2400">
                <a:solidFill>
                  <a:srgbClr val="FF0000"/>
                </a:solidFill>
                <a:latin typeface="Tw Cen MT" pitchFamily="34" charset="0"/>
              </a:rPr>
              <a:t>.</a:t>
            </a:r>
          </a:p>
          <a:p>
            <a:pPr marL="342900" lvl="0" indent="-342900" algn="just">
              <a:buFont typeface="+mj-lt"/>
              <a:buAutoNum type="arabicPeriod"/>
            </a:pPr>
            <a:r>
              <a:rPr lang="nl-NL" sz="2400" err="1">
                <a:latin typeface="Tw Cen MT" pitchFamily="34" charset="0"/>
              </a:rPr>
              <a:t>Menjelaskan</a:t>
            </a:r>
            <a:r>
              <a:rPr lang="nl-NL" sz="2400">
                <a:latin typeface="Tw Cen MT" pitchFamily="34" charset="0"/>
              </a:rPr>
              <a:t> </a:t>
            </a:r>
            <a:r>
              <a:rPr lang="nl-NL" sz="2400" err="1">
                <a:latin typeface="Tw Cen MT" pitchFamily="34" charset="0"/>
              </a:rPr>
              <a:t>definisi</a:t>
            </a:r>
            <a:r>
              <a:rPr lang="nl-NL" sz="2400">
                <a:latin typeface="Tw Cen MT" pitchFamily="34" charset="0"/>
              </a:rPr>
              <a:t> dan </a:t>
            </a:r>
            <a:r>
              <a:rPr lang="nl-NL" sz="2400" err="1">
                <a:latin typeface="Tw Cen MT" pitchFamily="34" charset="0"/>
              </a:rPr>
              <a:t>penggunaan</a:t>
            </a:r>
            <a:r>
              <a:rPr lang="nl-NL" sz="2400">
                <a:latin typeface="Tw Cen MT" pitchFamily="34" charset="0"/>
              </a:rPr>
              <a:t> </a:t>
            </a:r>
            <a:r>
              <a:rPr lang="nl-NL" sz="2400" err="1">
                <a:latin typeface="Tw Cen MT" pitchFamily="34" charset="0"/>
              </a:rPr>
              <a:t>HALEs</a:t>
            </a:r>
            <a:r>
              <a:rPr lang="nl-NL" sz="2400">
                <a:latin typeface="Tw Cen MT" pitchFamily="34" charset="0"/>
              </a:rPr>
              <a:t> dan </a:t>
            </a:r>
            <a:r>
              <a:rPr lang="nl-NL" sz="2400" err="1">
                <a:latin typeface="Tw Cen MT" pitchFamily="34" charset="0"/>
              </a:rPr>
              <a:t>DALYs</a:t>
            </a:r>
            <a:r>
              <a:rPr lang="nl-NL" sz="2400">
                <a:latin typeface="Tw Cen MT" pitchFamily="34" charset="0"/>
              </a:rPr>
              <a:t>.</a:t>
            </a:r>
          </a:p>
          <a:p>
            <a:pPr marL="342900" indent="-342900" algn="just">
              <a:buFont typeface="+mj-lt"/>
              <a:buAutoNum type="arabicPeriod"/>
            </a:pPr>
            <a:r>
              <a:rPr lang="nn-NO" sz="2400">
                <a:solidFill>
                  <a:srgbClr val="00B0F0"/>
                </a:solidFill>
                <a:latin typeface="Tw Cen MT" pitchFamily="34" charset="0"/>
              </a:rPr>
              <a:t>Mengidentifikasi kualitas informasi yang ditampilkan di Website.</a:t>
            </a:r>
          </a:p>
          <a:p>
            <a:pPr marL="342900" lvl="0" indent="-342900" algn="just">
              <a:buFont typeface="+mj-lt"/>
              <a:buAutoNum type="arabicPeriod"/>
            </a:pPr>
            <a:r>
              <a:rPr lang="en-US" sz="2400" err="1">
                <a:latin typeface="Tw Cen MT" pitchFamily="34" charset="0"/>
              </a:rPr>
              <a:t>Menjelaskan</a:t>
            </a:r>
            <a:r>
              <a:rPr lang="en-US" sz="2400">
                <a:latin typeface="Tw Cen MT" pitchFamily="34" charset="0"/>
              </a:rPr>
              <a:t> </a:t>
            </a:r>
            <a:r>
              <a:rPr lang="en-US" sz="2400" err="1">
                <a:latin typeface="Tw Cen MT" pitchFamily="34" charset="0"/>
              </a:rPr>
              <a:t>bagaimana</a:t>
            </a:r>
            <a:r>
              <a:rPr lang="en-US" sz="2400">
                <a:latin typeface="Tw Cen MT" pitchFamily="34" charset="0"/>
              </a:rPr>
              <a:t> </a:t>
            </a:r>
            <a:r>
              <a:rPr lang="en-US" sz="2400" b="1">
                <a:latin typeface="Tw Cen MT" pitchFamily="34" charset="0"/>
              </a:rPr>
              <a:t>kunci suses </a:t>
            </a:r>
            <a:r>
              <a:rPr lang="en-US" sz="2400">
                <a:latin typeface="Tw Cen MT" pitchFamily="34" charset="0"/>
              </a:rPr>
              <a:t>dalam komunikasi Kesmas.</a:t>
            </a:r>
          </a:p>
          <a:p>
            <a:pPr marL="342900" indent="-342900" algn="just">
              <a:buFont typeface="+mj-lt"/>
              <a:buAutoNum type="arabicPeriod"/>
            </a:pPr>
            <a:r>
              <a:rPr lang="en-US" sz="2400" err="1">
                <a:solidFill>
                  <a:srgbClr val="7030A0"/>
                </a:solidFill>
                <a:latin typeface="Tw Cen MT" pitchFamily="34" charset="0"/>
              </a:rPr>
              <a:t>Menjelaskan</a:t>
            </a:r>
            <a:r>
              <a:rPr lang="en-US" sz="2400">
                <a:solidFill>
                  <a:srgbClr val="7030A0"/>
                </a:solidFill>
                <a:latin typeface="Tw Cen MT" pitchFamily="34" charset="0"/>
              </a:rPr>
              <a:t> konsep </a:t>
            </a:r>
            <a:r>
              <a:rPr lang="en-US" sz="2400" b="1" err="1">
                <a:solidFill>
                  <a:srgbClr val="7030A0"/>
                </a:solidFill>
                <a:latin typeface="Tw Cen MT" pitchFamily="34" charset="0"/>
              </a:rPr>
              <a:t>probabilitas</a:t>
            </a:r>
            <a:r>
              <a:rPr lang="en-US" sz="2400" b="1">
                <a:solidFill>
                  <a:srgbClr val="7030A0"/>
                </a:solidFill>
                <a:latin typeface="Tw Cen MT" pitchFamily="34" charset="0"/>
              </a:rPr>
              <a:t>, </a:t>
            </a:r>
            <a:r>
              <a:rPr lang="en-US" sz="2400" b="1" err="1">
                <a:solidFill>
                  <a:srgbClr val="7030A0"/>
                </a:solidFill>
                <a:latin typeface="Tw Cen MT" pitchFamily="34" charset="0"/>
              </a:rPr>
              <a:t>utilitas</a:t>
            </a:r>
            <a:r>
              <a:rPr lang="en-US" sz="2400" b="1">
                <a:solidFill>
                  <a:srgbClr val="7030A0"/>
                </a:solidFill>
                <a:latin typeface="Tw Cen MT" pitchFamily="34" charset="0"/>
              </a:rPr>
              <a:t>, dan </a:t>
            </a:r>
            <a:r>
              <a:rPr lang="en-US" sz="2400" b="1" err="1">
                <a:solidFill>
                  <a:srgbClr val="7030A0"/>
                </a:solidFill>
                <a:latin typeface="Tw Cen MT" pitchFamily="34" charset="0"/>
              </a:rPr>
              <a:t>waktu</a:t>
            </a:r>
            <a:r>
              <a:rPr lang="en-US" sz="2400" b="1">
                <a:solidFill>
                  <a:srgbClr val="7030A0"/>
                </a:solidFill>
                <a:latin typeface="Tw Cen MT" pitchFamily="34" charset="0"/>
              </a:rPr>
              <a:t> </a:t>
            </a:r>
            <a:r>
              <a:rPr lang="en-US" sz="2400">
                <a:solidFill>
                  <a:srgbClr val="7030A0"/>
                </a:solidFill>
                <a:latin typeface="Tw Cen MT" pitchFamily="34" charset="0"/>
              </a:rPr>
              <a:t>dalam </a:t>
            </a:r>
            <a:r>
              <a:rPr lang="en-US" sz="2400" err="1">
                <a:solidFill>
                  <a:srgbClr val="7030A0"/>
                </a:solidFill>
                <a:latin typeface="Tw Cen MT" pitchFamily="34" charset="0"/>
              </a:rPr>
              <a:t>pengambilan</a:t>
            </a:r>
            <a:r>
              <a:rPr lang="en-US" sz="2400">
                <a:solidFill>
                  <a:srgbClr val="7030A0"/>
                </a:solidFill>
                <a:latin typeface="Tw Cen MT" pitchFamily="34" charset="0"/>
              </a:rPr>
              <a:t> </a:t>
            </a:r>
            <a:r>
              <a:rPr lang="en-US" sz="2400" err="1">
                <a:solidFill>
                  <a:srgbClr val="7030A0"/>
                </a:solidFill>
                <a:latin typeface="Tw Cen MT" pitchFamily="34" charset="0"/>
              </a:rPr>
              <a:t>keputusan</a:t>
            </a:r>
            <a:r>
              <a:rPr lang="en-US" sz="2400">
                <a:solidFill>
                  <a:srgbClr val="7030A0"/>
                </a:solidFill>
                <a:latin typeface="Tw Cen MT" pitchFamily="34" charset="0"/>
              </a:rPr>
              <a:t> </a:t>
            </a:r>
            <a:r>
              <a:rPr lang="en-US" sz="2400" err="1">
                <a:solidFill>
                  <a:srgbClr val="7030A0"/>
                </a:solidFill>
                <a:latin typeface="Tw Cen MT" pitchFamily="34" charset="0"/>
              </a:rPr>
              <a:t>Kesmas</a:t>
            </a:r>
            <a:r>
              <a:rPr lang="en-US" sz="2400">
                <a:solidFill>
                  <a:srgbClr val="7030A0"/>
                </a:solidFill>
                <a:latin typeface="Tw Cen MT" pitchFamily="34" charset="0"/>
              </a:rPr>
              <a:t>.</a:t>
            </a:r>
          </a:p>
          <a:p>
            <a:pPr marL="342900" lvl="0" indent="-342900" algn="just">
              <a:buFont typeface="+mj-lt"/>
              <a:buAutoNum type="arabicPeriod"/>
            </a:pPr>
            <a:r>
              <a:rPr lang="en-US" sz="2400" err="1">
                <a:latin typeface="Tw Cen MT" pitchFamily="34" charset="0"/>
              </a:rPr>
              <a:t>Menjelaskan</a:t>
            </a:r>
            <a:r>
              <a:rPr lang="en-US" sz="2400">
                <a:latin typeface="Tw Cen MT" pitchFamily="34" charset="0"/>
              </a:rPr>
              <a:t> </a:t>
            </a:r>
            <a:r>
              <a:rPr lang="en-US" sz="2400" b="1" err="1">
                <a:latin typeface="Tw Cen MT" pitchFamily="34" charset="0"/>
              </a:rPr>
              <a:t>sikap</a:t>
            </a:r>
            <a:r>
              <a:rPr lang="en-US" sz="2400">
                <a:latin typeface="Tw Cen MT" pitchFamily="34" charset="0"/>
              </a:rPr>
              <a:t> </a:t>
            </a:r>
            <a:r>
              <a:rPr lang="en-US" sz="2400" b="1" err="1">
                <a:latin typeface="Tw Cen MT" pitchFamily="34" charset="0"/>
              </a:rPr>
              <a:t>berani</a:t>
            </a:r>
            <a:r>
              <a:rPr lang="en-US" sz="2400" b="1">
                <a:latin typeface="Tw Cen MT" pitchFamily="34" charset="0"/>
              </a:rPr>
              <a:t> </a:t>
            </a:r>
            <a:r>
              <a:rPr lang="en-US" sz="2400" b="1" err="1">
                <a:latin typeface="Tw Cen MT" pitchFamily="34" charset="0"/>
              </a:rPr>
              <a:t>mengambil</a:t>
            </a:r>
            <a:r>
              <a:rPr lang="en-US" sz="2400" b="1">
                <a:latin typeface="Tw Cen MT" pitchFamily="34" charset="0"/>
              </a:rPr>
              <a:t> </a:t>
            </a:r>
            <a:r>
              <a:rPr lang="en-US" sz="2400" b="1" err="1">
                <a:latin typeface="Tw Cen MT" pitchFamily="34" charset="0"/>
              </a:rPr>
              <a:t>risiko</a:t>
            </a:r>
            <a:r>
              <a:rPr lang="en-US" sz="2400" b="1">
                <a:latin typeface="Tw Cen MT" pitchFamily="34" charset="0"/>
              </a:rPr>
              <a:t> </a:t>
            </a:r>
            <a:r>
              <a:rPr lang="en-US" sz="2400" err="1">
                <a:latin typeface="Tw Cen MT" pitchFamily="34" charset="0"/>
              </a:rPr>
              <a:t>dapat</a:t>
            </a:r>
            <a:r>
              <a:rPr lang="en-US" sz="2400">
                <a:latin typeface="Tw Cen MT" pitchFamily="34" charset="0"/>
              </a:rPr>
              <a:t> </a:t>
            </a:r>
            <a:r>
              <a:rPr lang="en-US" sz="2400" err="1">
                <a:latin typeface="Tw Cen MT" pitchFamily="34" charset="0"/>
              </a:rPr>
              <a:t>mempengaruhi</a:t>
            </a:r>
            <a:r>
              <a:rPr lang="en-US" sz="2400">
                <a:latin typeface="Tw Cen MT" pitchFamily="34" charset="0"/>
              </a:rPr>
              <a:t> pengambilan keputusan </a:t>
            </a:r>
            <a:r>
              <a:rPr lang="en-US" sz="2400" err="1">
                <a:latin typeface="Tw Cen MT" pitchFamily="34" charset="0"/>
              </a:rPr>
              <a:t>Kesmas</a:t>
            </a:r>
            <a:r>
              <a:rPr lang="en-US" sz="2400">
                <a:latin typeface="Tw Cen MT" pitchFamily="34" charset="0"/>
              </a:rPr>
              <a:t>.</a:t>
            </a:r>
            <a:endParaRPr lang="en-US" sz="2000"/>
          </a:p>
        </p:txBody>
      </p:sp>
    </p:spTree>
    <p:extLst>
      <p:ext uri="{BB962C8B-B14F-4D97-AF65-F5344CB8AC3E}">
        <p14:creationId xmlns:p14="http://schemas.microsoft.com/office/powerpoint/2010/main" val="20443656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562100"/>
            <a:ext cx="8229600" cy="2362200"/>
          </a:xfrm>
          <a:solidFill>
            <a:srgbClr val="FFFF00"/>
          </a:solidFill>
        </p:spPr>
        <p:txBody>
          <a:bodyPr>
            <a:normAutofit fontScale="92500"/>
          </a:bodyPr>
          <a:lstStyle/>
          <a:p>
            <a:pPr marL="0" indent="0" algn="ctr">
              <a:buNone/>
            </a:pPr>
            <a:endParaRPr lang="en-US" sz="4000" b="1">
              <a:solidFill>
                <a:srgbClr val="FF0000"/>
              </a:solidFill>
              <a:latin typeface="Tw Cen MT" pitchFamily="34" charset="0"/>
            </a:endParaRPr>
          </a:p>
          <a:p>
            <a:pPr marL="0" indent="0" algn="ctr">
              <a:buNone/>
            </a:pPr>
            <a:r>
              <a:rPr lang="en-US" sz="4000" b="1">
                <a:solidFill>
                  <a:srgbClr val="FF0000"/>
                </a:solidFill>
                <a:latin typeface="Tw Cen MT" pitchFamily="34" charset="0"/>
              </a:rPr>
              <a:t>7. Konsep Probabilitas, </a:t>
            </a:r>
            <a:r>
              <a:rPr lang="en-US" sz="4000" b="1" err="1">
                <a:solidFill>
                  <a:srgbClr val="FF0000"/>
                </a:solidFill>
                <a:latin typeface="Tw Cen MT" pitchFamily="34" charset="0"/>
              </a:rPr>
              <a:t>Utilitas</a:t>
            </a:r>
            <a:r>
              <a:rPr lang="en-US" sz="4000" b="1">
                <a:solidFill>
                  <a:srgbClr val="FF0000"/>
                </a:solidFill>
                <a:latin typeface="Tw Cen MT" pitchFamily="34" charset="0"/>
              </a:rPr>
              <a:t>, dan Waktu terkait pengambilan Keputusan</a:t>
            </a:r>
            <a:endParaRPr lang="id-ID" b="1">
              <a:solidFill>
                <a:srgbClr val="FF0000"/>
              </a:solidFill>
            </a:endParaRPr>
          </a:p>
        </p:txBody>
      </p:sp>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20</a:t>
            </a:fld>
            <a:endParaRPr lang="en-US">
              <a:latin typeface="Tw Cen MT" panose="020B0602020104020603" pitchFamily="34" charset="0"/>
            </a:endParaRPr>
          </a:p>
        </p:txBody>
      </p:sp>
    </p:spTree>
    <p:extLst>
      <p:ext uri="{BB962C8B-B14F-4D97-AF65-F5344CB8AC3E}">
        <p14:creationId xmlns:p14="http://schemas.microsoft.com/office/powerpoint/2010/main" val="1920816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86FAF-7567-4492-99D9-BFECDCE6FC4A}"/>
              </a:ext>
            </a:extLst>
          </p:cNvPr>
          <p:cNvSpPr>
            <a:spLocks noGrp="1"/>
          </p:cNvSpPr>
          <p:nvPr>
            <p:ph type="title"/>
          </p:nvPr>
        </p:nvSpPr>
        <p:spPr>
          <a:xfrm>
            <a:off x="0" y="16329"/>
            <a:ext cx="9144000" cy="825500"/>
          </a:xfrm>
          <a:solidFill>
            <a:srgbClr val="FFFF00"/>
          </a:solidFill>
        </p:spPr>
        <p:txBody>
          <a:bodyPr/>
          <a:lstStyle/>
          <a:p>
            <a:pPr algn="ctr"/>
            <a:r>
              <a:rPr lang="en-US" b="1"/>
              <a:t>Probabilitas, Utilitas, &amp; Waktu</a:t>
            </a:r>
            <a:endParaRPr lang="en-ID" b="1"/>
          </a:p>
        </p:txBody>
      </p:sp>
      <p:sp>
        <p:nvSpPr>
          <p:cNvPr id="5" name="Content Placeholder 4">
            <a:extLst>
              <a:ext uri="{FF2B5EF4-FFF2-40B4-BE49-F238E27FC236}">
                <a16:creationId xmlns:a16="http://schemas.microsoft.com/office/drawing/2014/main" id="{7908032C-5527-4E30-8261-30ABB414F699}"/>
              </a:ext>
            </a:extLst>
          </p:cNvPr>
          <p:cNvSpPr>
            <a:spLocks noGrp="1"/>
          </p:cNvSpPr>
          <p:nvPr>
            <p:ph idx="1"/>
          </p:nvPr>
        </p:nvSpPr>
        <p:spPr>
          <a:xfrm>
            <a:off x="228600" y="1337965"/>
            <a:ext cx="8763000" cy="3797963"/>
          </a:xfrm>
          <a:prstGeom prst="rect">
            <a:avLst/>
          </a:prstGeom>
        </p:spPr>
        <p:txBody>
          <a:bodyPr wrap="square">
            <a:spAutoFit/>
          </a:bodyPr>
          <a:lstStyle/>
          <a:p>
            <a:pPr marL="0" indent="0" algn="ctr">
              <a:buNone/>
            </a:pPr>
            <a:r>
              <a:rPr lang="en-US" sz="2800" b="1">
                <a:solidFill>
                  <a:srgbClr val="FF0000"/>
                </a:solidFill>
              </a:rPr>
              <a:t>Ada 3 petimbangan yang </a:t>
            </a:r>
            <a:r>
              <a:rPr lang="en-US" sz="2800" b="1" err="1">
                <a:solidFill>
                  <a:srgbClr val="FF0000"/>
                </a:solidFill>
              </a:rPr>
              <a:t>harus</a:t>
            </a:r>
            <a:r>
              <a:rPr lang="en-US" sz="2800" b="1">
                <a:solidFill>
                  <a:srgbClr val="FF0000"/>
                </a:solidFill>
              </a:rPr>
              <a:t> </a:t>
            </a:r>
            <a:r>
              <a:rPr lang="en-US" sz="2800" b="1" err="1">
                <a:solidFill>
                  <a:srgbClr val="FF0000"/>
                </a:solidFill>
              </a:rPr>
              <a:t>dikombinasikan</a:t>
            </a:r>
            <a:r>
              <a:rPr lang="en-US" sz="2800" b="1">
                <a:solidFill>
                  <a:srgbClr val="FF0000"/>
                </a:solidFill>
              </a:rPr>
              <a:t> sebagai </a:t>
            </a:r>
            <a:r>
              <a:rPr lang="en-US" sz="2800" b="1" err="1">
                <a:solidFill>
                  <a:srgbClr val="FF0000"/>
                </a:solidFill>
              </a:rPr>
              <a:t>dasar</a:t>
            </a:r>
            <a:r>
              <a:rPr lang="en-US" sz="2800" b="1">
                <a:solidFill>
                  <a:srgbClr val="FF0000"/>
                </a:solidFill>
              </a:rPr>
              <a:t> pengambilan </a:t>
            </a:r>
            <a:r>
              <a:rPr lang="en-US" sz="2800" b="1" err="1">
                <a:solidFill>
                  <a:srgbClr val="FF0000"/>
                </a:solidFill>
              </a:rPr>
              <a:t>keputusan</a:t>
            </a:r>
            <a:r>
              <a:rPr lang="en-US" sz="2800"/>
              <a:t>. </a:t>
            </a:r>
          </a:p>
          <a:p>
            <a:r>
              <a:rPr lang="en-US" sz="2800" b="1" i="1">
                <a:solidFill>
                  <a:srgbClr val="002060"/>
                </a:solidFill>
              </a:rPr>
              <a:t>1. Seberapa besar kemungkinannya</a:t>
            </a:r>
            <a:r>
              <a:rPr lang="en-US" sz="2800" i="1">
                <a:solidFill>
                  <a:srgbClr val="002060"/>
                </a:solidFill>
              </a:rPr>
              <a:t>? </a:t>
            </a:r>
            <a:r>
              <a:rPr lang="en-US" sz="2800"/>
              <a:t>– berapa besar </a:t>
            </a:r>
            <a:r>
              <a:rPr lang="en-US" sz="2800" b="1"/>
              <a:t>probabilitas </a:t>
            </a:r>
            <a:r>
              <a:rPr lang="en-US" sz="2800"/>
              <a:t>akan terjadi outcome?</a:t>
            </a:r>
          </a:p>
          <a:p>
            <a:r>
              <a:rPr lang="en-US" sz="2800" b="1" i="1">
                <a:solidFill>
                  <a:srgbClr val="002060"/>
                </a:solidFill>
              </a:rPr>
              <a:t>2. Seberapa penting</a:t>
            </a:r>
            <a:r>
              <a:rPr lang="en-US" sz="2800" i="1">
                <a:solidFill>
                  <a:srgbClr val="002060"/>
                </a:solidFill>
              </a:rPr>
              <a:t>? </a:t>
            </a:r>
            <a:r>
              <a:rPr lang="en-US" sz="2800"/>
              <a:t>– </a:t>
            </a:r>
            <a:r>
              <a:rPr lang="en-US" sz="2800" err="1"/>
              <a:t>Apa</a:t>
            </a:r>
            <a:r>
              <a:rPr lang="en-US" sz="2800"/>
              <a:t> kepentingan yang </a:t>
            </a:r>
            <a:r>
              <a:rPr lang="en-US" sz="2800" err="1"/>
              <a:t>kita</a:t>
            </a:r>
            <a:r>
              <a:rPr lang="en-US" sz="2800"/>
              <a:t> </a:t>
            </a:r>
            <a:r>
              <a:rPr lang="en-US" sz="2800" err="1"/>
              <a:t>letakkan</a:t>
            </a:r>
            <a:r>
              <a:rPr lang="en-US" sz="2800"/>
              <a:t> </a:t>
            </a:r>
            <a:r>
              <a:rPr lang="en-US" sz="2800" err="1"/>
              <a:t>pada</a:t>
            </a:r>
            <a:r>
              <a:rPr lang="en-US" sz="2800"/>
              <a:t> outcome yang </a:t>
            </a:r>
            <a:r>
              <a:rPr lang="en-US" sz="2800" err="1"/>
              <a:t>baik</a:t>
            </a:r>
            <a:r>
              <a:rPr lang="en-US" sz="2800"/>
              <a:t> </a:t>
            </a:r>
            <a:r>
              <a:rPr lang="en-US" sz="2800" err="1"/>
              <a:t>atau</a:t>
            </a:r>
            <a:r>
              <a:rPr lang="en-US" sz="2800"/>
              <a:t> </a:t>
            </a:r>
            <a:r>
              <a:rPr lang="en-US" sz="2800" err="1"/>
              <a:t>buruk</a:t>
            </a:r>
            <a:r>
              <a:rPr lang="en-US" sz="2800"/>
              <a:t>?</a:t>
            </a:r>
          </a:p>
          <a:p>
            <a:r>
              <a:rPr lang="en-US" sz="2800" b="1" i="1">
                <a:solidFill>
                  <a:srgbClr val="002060"/>
                </a:solidFill>
              </a:rPr>
              <a:t>3. Seberapa cepat</a:t>
            </a:r>
            <a:r>
              <a:rPr lang="en-US" sz="2800" i="1">
                <a:solidFill>
                  <a:srgbClr val="002060"/>
                </a:solidFill>
              </a:rPr>
              <a:t>? </a:t>
            </a:r>
            <a:r>
              <a:rPr lang="en-US" sz="2800"/>
              <a:t>– </a:t>
            </a:r>
            <a:r>
              <a:rPr lang="en-US" sz="2800" err="1"/>
              <a:t>kapan</a:t>
            </a:r>
            <a:r>
              <a:rPr lang="en-US" sz="2800"/>
              <a:t>, kira-kira kapan outcome </a:t>
            </a:r>
            <a:r>
              <a:rPr lang="en-US" sz="2800" err="1"/>
              <a:t>akan</a:t>
            </a:r>
            <a:r>
              <a:rPr lang="en-US" sz="2800"/>
              <a:t> terjadi?</a:t>
            </a:r>
            <a:endParaRPr lang="en-US" sz="2800" i="1"/>
          </a:p>
        </p:txBody>
      </p:sp>
      <p:sp>
        <p:nvSpPr>
          <p:cNvPr id="3" name="Rectangle 2">
            <a:extLst>
              <a:ext uri="{FF2B5EF4-FFF2-40B4-BE49-F238E27FC236}">
                <a16:creationId xmlns:a16="http://schemas.microsoft.com/office/drawing/2014/main" id="{421EA975-B0C8-48FB-A3E0-88621BE203D0}"/>
              </a:ext>
            </a:extLst>
          </p:cNvPr>
          <p:cNvSpPr/>
          <p:nvPr/>
        </p:nvSpPr>
        <p:spPr>
          <a:xfrm>
            <a:off x="1219200" y="876300"/>
            <a:ext cx="6629400" cy="461665"/>
          </a:xfrm>
          <a:prstGeom prst="rect">
            <a:avLst/>
          </a:prstGeom>
        </p:spPr>
        <p:txBody>
          <a:bodyPr wrap="square">
            <a:spAutoFit/>
          </a:bodyPr>
          <a:lstStyle/>
          <a:p>
            <a:pPr algn="ctr"/>
            <a:r>
              <a:rPr lang="en-US" sz="2400" b="1" i="1"/>
              <a:t>(How likely?, how important?, how soon?)</a:t>
            </a:r>
            <a:endParaRPr lang="en-ID" sz="2400" i="1"/>
          </a:p>
        </p:txBody>
      </p:sp>
    </p:spTree>
    <p:extLst>
      <p:ext uri="{BB962C8B-B14F-4D97-AF65-F5344CB8AC3E}">
        <p14:creationId xmlns:p14="http://schemas.microsoft.com/office/powerpoint/2010/main" val="3475518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5F387-90A8-4E63-9915-0A6593AA861F}"/>
              </a:ext>
            </a:extLst>
          </p:cNvPr>
          <p:cNvSpPr>
            <a:spLocks noGrp="1"/>
          </p:cNvSpPr>
          <p:nvPr>
            <p:ph type="title"/>
          </p:nvPr>
        </p:nvSpPr>
        <p:spPr/>
        <p:txBody>
          <a:bodyPr/>
          <a:lstStyle/>
          <a:p>
            <a:endParaRPr lang="en-ID"/>
          </a:p>
        </p:txBody>
      </p:sp>
      <p:sp>
        <p:nvSpPr>
          <p:cNvPr id="3" name="Content Placeholder 2">
            <a:extLst>
              <a:ext uri="{FF2B5EF4-FFF2-40B4-BE49-F238E27FC236}">
                <a16:creationId xmlns:a16="http://schemas.microsoft.com/office/drawing/2014/main" id="{8258814D-2E52-4FA7-9FE6-E5F7B053B1D3}"/>
              </a:ext>
            </a:extLst>
          </p:cNvPr>
          <p:cNvSpPr>
            <a:spLocks noGrp="1"/>
          </p:cNvSpPr>
          <p:nvPr>
            <p:ph idx="1"/>
          </p:nvPr>
        </p:nvSpPr>
        <p:spPr/>
        <p:txBody>
          <a:bodyPr/>
          <a:lstStyle/>
          <a:p>
            <a:endParaRPr lang="en-ID"/>
          </a:p>
        </p:txBody>
      </p:sp>
      <p:grpSp>
        <p:nvGrpSpPr>
          <p:cNvPr id="4" name="Group 3">
            <a:extLst>
              <a:ext uri="{FF2B5EF4-FFF2-40B4-BE49-F238E27FC236}">
                <a16:creationId xmlns:a16="http://schemas.microsoft.com/office/drawing/2014/main" id="{D757C3CD-677A-458C-A979-93F8D46B80D9}"/>
              </a:ext>
            </a:extLst>
          </p:cNvPr>
          <p:cNvGrpSpPr/>
          <p:nvPr/>
        </p:nvGrpSpPr>
        <p:grpSpPr>
          <a:xfrm>
            <a:off x="266377" y="62112"/>
            <a:ext cx="8529277" cy="5276890"/>
            <a:chOff x="266377" y="62112"/>
            <a:chExt cx="8529277" cy="5276890"/>
          </a:xfrm>
        </p:grpSpPr>
        <p:grpSp>
          <p:nvGrpSpPr>
            <p:cNvPr id="5" name="Group 4">
              <a:extLst>
                <a:ext uri="{FF2B5EF4-FFF2-40B4-BE49-F238E27FC236}">
                  <a16:creationId xmlns:a16="http://schemas.microsoft.com/office/drawing/2014/main" id="{6FB24777-D07E-4F1B-994D-D868BEC01953}"/>
                </a:ext>
              </a:extLst>
            </p:cNvPr>
            <p:cNvGrpSpPr/>
            <p:nvPr/>
          </p:nvGrpSpPr>
          <p:grpSpPr>
            <a:xfrm>
              <a:off x="266377" y="62112"/>
              <a:ext cx="8529277" cy="4919762"/>
              <a:chOff x="266377" y="440496"/>
              <a:chExt cx="8529277" cy="4919762"/>
            </a:xfrm>
          </p:grpSpPr>
          <p:graphicFrame>
            <p:nvGraphicFramePr>
              <p:cNvPr id="7" name="Diagram 6">
                <a:extLst>
                  <a:ext uri="{FF2B5EF4-FFF2-40B4-BE49-F238E27FC236}">
                    <a16:creationId xmlns:a16="http://schemas.microsoft.com/office/drawing/2014/main" id="{09769421-9B36-47BC-97F9-426F63C2F046}"/>
                  </a:ext>
                </a:extLst>
              </p:cNvPr>
              <p:cNvGraphicFramePr/>
              <p:nvPr>
                <p:extLst>
                  <p:ext uri="{D42A27DB-BD31-4B8C-83A1-F6EECF244321}">
                    <p14:modId xmlns:p14="http://schemas.microsoft.com/office/powerpoint/2010/main" val="1808425313"/>
                  </p:ext>
                </p:extLst>
              </p:nvPr>
            </p:nvGraphicFramePr>
            <p:xfrm>
              <a:off x="266377" y="440496"/>
              <a:ext cx="8529277" cy="49197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8" name="Group 7">
                <a:extLst>
                  <a:ext uri="{FF2B5EF4-FFF2-40B4-BE49-F238E27FC236}">
                    <a16:creationId xmlns:a16="http://schemas.microsoft.com/office/drawing/2014/main" id="{816D0883-566C-48C1-9EEE-68C938555F8C}"/>
                  </a:ext>
                </a:extLst>
              </p:cNvPr>
              <p:cNvGrpSpPr/>
              <p:nvPr/>
            </p:nvGrpSpPr>
            <p:grpSpPr>
              <a:xfrm>
                <a:off x="1981200" y="4513186"/>
                <a:ext cx="3427969" cy="796612"/>
                <a:chOff x="4924" y="1775831"/>
                <a:chExt cx="1368099" cy="1368100"/>
              </a:xfrm>
            </p:grpSpPr>
            <p:sp>
              <p:nvSpPr>
                <p:cNvPr id="12" name="Oval 15">
                  <a:extLst>
                    <a:ext uri="{FF2B5EF4-FFF2-40B4-BE49-F238E27FC236}">
                      <a16:creationId xmlns:a16="http://schemas.microsoft.com/office/drawing/2014/main" id="{A5012BB8-3789-4679-B323-6D2F5F7022E9}"/>
                    </a:ext>
                  </a:extLst>
                </p:cNvPr>
                <p:cNvSpPr/>
                <p:nvPr/>
              </p:nvSpPr>
              <p:spPr>
                <a:xfrm>
                  <a:off x="4924" y="1775831"/>
                  <a:ext cx="1368099" cy="1368099"/>
                </a:xfrm>
                <a:prstGeom prst="rect">
                  <a:avLst/>
                </a:prstGeom>
                <a:solidFill>
                  <a:srgbClr val="002060"/>
                </a:solidFill>
              </p:spPr>
              <p:style>
                <a:lnRef idx="3">
                  <a:schemeClr val="lt1">
                    <a:hueOff val="0"/>
                    <a:satOff val="0"/>
                    <a:lumOff val="0"/>
                    <a:alphaOff val="0"/>
                  </a:schemeClr>
                </a:lnRef>
                <a:fillRef idx="1">
                  <a:scrgbClr r="0" g="0" b="0"/>
                </a:fillRef>
                <a:effectRef idx="1">
                  <a:schemeClr val="accent6">
                    <a:hueOff val="0"/>
                    <a:satOff val="0"/>
                    <a:lumOff val="0"/>
                    <a:alphaOff val="0"/>
                  </a:schemeClr>
                </a:effectRef>
                <a:fontRef idx="minor">
                  <a:schemeClr val="lt1"/>
                </a:fontRef>
              </p:style>
            </p:sp>
            <p:sp>
              <p:nvSpPr>
                <p:cNvPr id="13" name="Oval 4">
                  <a:extLst>
                    <a:ext uri="{FF2B5EF4-FFF2-40B4-BE49-F238E27FC236}">
                      <a16:creationId xmlns:a16="http://schemas.microsoft.com/office/drawing/2014/main" id="{C94221F5-E986-44D7-A7E4-CB4AD45AE200}"/>
                    </a:ext>
                  </a:extLst>
                </p:cNvPr>
                <p:cNvSpPr/>
                <p:nvPr/>
              </p:nvSpPr>
              <p:spPr>
                <a:xfrm>
                  <a:off x="4924" y="1775832"/>
                  <a:ext cx="1368099" cy="136809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r>
                    <a:rPr lang="en-US" sz="2800" kern="1200"/>
                    <a:t>Decision Maker</a:t>
                  </a:r>
                </a:p>
              </p:txBody>
            </p:sp>
          </p:grpSp>
          <p:grpSp>
            <p:nvGrpSpPr>
              <p:cNvPr id="9" name="Group 8">
                <a:extLst>
                  <a:ext uri="{FF2B5EF4-FFF2-40B4-BE49-F238E27FC236}">
                    <a16:creationId xmlns:a16="http://schemas.microsoft.com/office/drawing/2014/main" id="{7847F00A-E741-4B3E-A07D-5DF6D885A099}"/>
                  </a:ext>
                </a:extLst>
              </p:cNvPr>
              <p:cNvGrpSpPr/>
              <p:nvPr/>
            </p:nvGrpSpPr>
            <p:grpSpPr>
              <a:xfrm>
                <a:off x="5562601" y="3731315"/>
                <a:ext cx="2922594" cy="1317039"/>
                <a:chOff x="3867889" y="2063132"/>
                <a:chExt cx="793497" cy="793497"/>
              </a:xfrm>
            </p:grpSpPr>
            <p:sp>
              <p:nvSpPr>
                <p:cNvPr id="10" name="Plus 21">
                  <a:extLst>
                    <a:ext uri="{FF2B5EF4-FFF2-40B4-BE49-F238E27FC236}">
                      <a16:creationId xmlns:a16="http://schemas.microsoft.com/office/drawing/2014/main" id="{FC73194C-3D06-4E26-9282-B47302BAAFB9}"/>
                    </a:ext>
                  </a:extLst>
                </p:cNvPr>
                <p:cNvSpPr/>
                <p:nvPr/>
              </p:nvSpPr>
              <p:spPr>
                <a:xfrm>
                  <a:off x="3867889" y="2063132"/>
                  <a:ext cx="793497" cy="793497"/>
                </a:xfrm>
                <a:prstGeom prst="bentUpArrow">
                  <a:avLst/>
                </a:prstGeom>
              </p:spPr>
              <p:style>
                <a:lnRef idx="0">
                  <a:schemeClr val="accent6">
                    <a:tint val="60000"/>
                    <a:hueOff val="0"/>
                    <a:satOff val="0"/>
                    <a:lumOff val="0"/>
                    <a:alphaOff val="0"/>
                  </a:schemeClr>
                </a:lnRef>
                <a:fillRef idx="1">
                  <a:schemeClr val="accent6">
                    <a:tint val="60000"/>
                    <a:hueOff val="0"/>
                    <a:satOff val="0"/>
                    <a:lumOff val="0"/>
                    <a:alphaOff val="0"/>
                  </a:schemeClr>
                </a:fillRef>
                <a:effectRef idx="1">
                  <a:schemeClr val="accent6">
                    <a:tint val="60000"/>
                    <a:hueOff val="0"/>
                    <a:satOff val="0"/>
                    <a:lumOff val="0"/>
                    <a:alphaOff val="0"/>
                  </a:schemeClr>
                </a:effectRef>
                <a:fontRef idx="minor">
                  <a:schemeClr val="lt1"/>
                </a:fontRef>
              </p:style>
            </p:sp>
            <p:sp>
              <p:nvSpPr>
                <p:cNvPr id="11" name="Plus 4">
                  <a:extLst>
                    <a:ext uri="{FF2B5EF4-FFF2-40B4-BE49-F238E27FC236}">
                      <a16:creationId xmlns:a16="http://schemas.microsoft.com/office/drawing/2014/main" id="{B79F1F02-96AA-47DF-ACFA-01BB6BF4FA88}"/>
                    </a:ext>
                  </a:extLst>
                </p:cNvPr>
                <p:cNvSpPr/>
                <p:nvPr/>
              </p:nvSpPr>
              <p:spPr>
                <a:xfrm>
                  <a:off x="3973067" y="2366565"/>
                  <a:ext cx="583141" cy="186631"/>
                </a:xfrm>
                <a:prstGeom prst="bentUpArrow">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lvl="0" algn="ctr" defTabSz="488950">
                    <a:lnSpc>
                      <a:spcPct val="90000"/>
                    </a:lnSpc>
                    <a:spcBef>
                      <a:spcPct val="0"/>
                    </a:spcBef>
                    <a:spcAft>
                      <a:spcPct val="35000"/>
                    </a:spcAft>
                  </a:pPr>
                  <a:endParaRPr lang="en-US" sz="1100" kern="1200"/>
                </a:p>
              </p:txBody>
            </p:sp>
          </p:grpSp>
        </p:grpSp>
        <p:sp>
          <p:nvSpPr>
            <p:cNvPr id="6" name="TextBox 5">
              <a:extLst>
                <a:ext uri="{FF2B5EF4-FFF2-40B4-BE49-F238E27FC236}">
                  <a16:creationId xmlns:a16="http://schemas.microsoft.com/office/drawing/2014/main" id="{5D66C8DE-0EC9-4D31-AB17-D7240DC74A1A}"/>
                </a:ext>
              </a:extLst>
            </p:cNvPr>
            <p:cNvSpPr txBox="1"/>
            <p:nvPr/>
          </p:nvSpPr>
          <p:spPr>
            <a:xfrm>
              <a:off x="1558830" y="4969670"/>
              <a:ext cx="5083443" cy="369332"/>
            </a:xfrm>
            <a:prstGeom prst="rect">
              <a:avLst/>
            </a:prstGeom>
            <a:noFill/>
          </p:spPr>
          <p:txBody>
            <a:bodyPr wrap="none" rtlCol="0">
              <a:spAutoFit/>
            </a:bodyPr>
            <a:lstStyle/>
            <a:p>
              <a:r>
                <a:rPr lang="en-US" b="1" i="1"/>
                <a:t>Individual, Health Professional, Organization</a:t>
              </a:r>
            </a:p>
          </p:txBody>
        </p:sp>
      </p:grpSp>
      <p:sp>
        <p:nvSpPr>
          <p:cNvPr id="14" name="Title 1">
            <a:extLst>
              <a:ext uri="{FF2B5EF4-FFF2-40B4-BE49-F238E27FC236}">
                <a16:creationId xmlns:a16="http://schemas.microsoft.com/office/drawing/2014/main" id="{B38B3AD8-EB74-4F29-8F62-9729D3C7DDE4}"/>
              </a:ext>
            </a:extLst>
          </p:cNvPr>
          <p:cNvSpPr txBox="1">
            <a:spLocks/>
          </p:cNvSpPr>
          <p:nvPr/>
        </p:nvSpPr>
        <p:spPr>
          <a:xfrm>
            <a:off x="0" y="16329"/>
            <a:ext cx="9144000" cy="825500"/>
          </a:xfrm>
          <a:prstGeom prst="rect">
            <a:avLst/>
          </a:prstGeom>
          <a:solidFill>
            <a:srgbClr val="FFFF00"/>
          </a:solidFill>
        </p:spPr>
        <p:txBody>
          <a:bodyPr vert="horz" lIns="91440" tIns="45720" rIns="91440" bIns="45720" rtlCol="0" anchor="ctr">
            <a:norm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ctr"/>
            <a:r>
              <a:rPr lang="en-US" b="1"/>
              <a:t>Probabilitas, Utilitas, &amp; Waktu</a:t>
            </a:r>
            <a:endParaRPr lang="en-ID" b="1"/>
          </a:p>
        </p:txBody>
      </p:sp>
    </p:spTree>
    <p:extLst>
      <p:ext uri="{BB962C8B-B14F-4D97-AF65-F5344CB8AC3E}">
        <p14:creationId xmlns:p14="http://schemas.microsoft.com/office/powerpoint/2010/main" val="7407568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7700"/>
            <a:ext cx="8229600" cy="1905000"/>
          </a:xfrm>
          <a:solidFill>
            <a:srgbClr val="FFFF00"/>
          </a:solidFill>
        </p:spPr>
        <p:txBody>
          <a:bodyPr>
            <a:normAutofit/>
          </a:bodyPr>
          <a:lstStyle/>
          <a:p>
            <a:pPr marL="0" indent="0" algn="ctr">
              <a:buNone/>
            </a:pPr>
            <a:endParaRPr lang="en-US" sz="1800" b="1">
              <a:solidFill>
                <a:srgbClr val="FF0000"/>
              </a:solidFill>
              <a:latin typeface="Tw Cen MT" pitchFamily="34" charset="0"/>
            </a:endParaRPr>
          </a:p>
          <a:p>
            <a:pPr marL="0" indent="0" algn="ctr">
              <a:buNone/>
            </a:pPr>
            <a:r>
              <a:rPr lang="en-US" sz="4000" b="1">
                <a:solidFill>
                  <a:srgbClr val="FF0000"/>
                </a:solidFill>
                <a:latin typeface="Tw Cen MT" pitchFamily="34" charset="0"/>
              </a:rPr>
              <a:t>8. </a:t>
            </a:r>
            <a:r>
              <a:rPr lang="en-US" sz="4000" b="1" err="1">
                <a:solidFill>
                  <a:srgbClr val="FF0000"/>
                </a:solidFill>
                <a:latin typeface="Tw Cen MT" pitchFamily="34" charset="0"/>
              </a:rPr>
              <a:t>Berani</a:t>
            </a:r>
            <a:r>
              <a:rPr lang="en-US" sz="4000" b="1">
                <a:solidFill>
                  <a:srgbClr val="FF0000"/>
                </a:solidFill>
                <a:latin typeface="Tw Cen MT" pitchFamily="34" charset="0"/>
              </a:rPr>
              <a:t> </a:t>
            </a:r>
            <a:r>
              <a:rPr lang="en-US" sz="4000" b="1" err="1">
                <a:solidFill>
                  <a:srgbClr val="FF0000"/>
                </a:solidFill>
                <a:latin typeface="Tw Cen MT" pitchFamily="34" charset="0"/>
              </a:rPr>
              <a:t>ambil</a:t>
            </a:r>
            <a:r>
              <a:rPr lang="en-US" sz="4000" b="1">
                <a:solidFill>
                  <a:srgbClr val="FF0000"/>
                </a:solidFill>
                <a:latin typeface="Tw Cen MT" pitchFamily="34" charset="0"/>
              </a:rPr>
              <a:t> </a:t>
            </a:r>
            <a:r>
              <a:rPr lang="en-US" sz="4000" b="1" err="1">
                <a:solidFill>
                  <a:srgbClr val="FF0000"/>
                </a:solidFill>
                <a:latin typeface="Tw Cen MT" pitchFamily="34" charset="0"/>
              </a:rPr>
              <a:t>risiko</a:t>
            </a:r>
            <a:r>
              <a:rPr lang="en-US" sz="4000" b="1">
                <a:solidFill>
                  <a:srgbClr val="FF0000"/>
                </a:solidFill>
                <a:latin typeface="Tw Cen MT" pitchFamily="34" charset="0"/>
              </a:rPr>
              <a:t> </a:t>
            </a:r>
            <a:br>
              <a:rPr lang="en-US" sz="4000" b="1">
                <a:solidFill>
                  <a:srgbClr val="FF0000"/>
                </a:solidFill>
                <a:latin typeface="Tw Cen MT" pitchFamily="34" charset="0"/>
              </a:rPr>
            </a:br>
            <a:r>
              <a:rPr lang="en-US" sz="4000" b="1">
                <a:solidFill>
                  <a:srgbClr val="FF0000"/>
                </a:solidFill>
                <a:latin typeface="Tw Cen MT" pitchFamily="34" charset="0"/>
                <a:sym typeface="Wingdings" panose="05000000000000000000" pitchFamily="2" charset="2"/>
              </a:rPr>
              <a:t> Pengambilan Keputusan</a:t>
            </a:r>
            <a:endParaRPr lang="id-ID" b="1">
              <a:solidFill>
                <a:srgbClr val="FF0000"/>
              </a:solidFill>
            </a:endParaRPr>
          </a:p>
        </p:txBody>
      </p:sp>
      <p:sp>
        <p:nvSpPr>
          <p:cNvPr id="4" name="TextBox 3">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23</a:t>
            </a:fld>
            <a:endParaRPr lang="en-US">
              <a:latin typeface="Tw Cen MT" panose="020B0602020104020603" pitchFamily="34" charset="0"/>
            </a:endParaRPr>
          </a:p>
        </p:txBody>
      </p:sp>
      <p:sp>
        <p:nvSpPr>
          <p:cNvPr id="2" name="Rectangle 1">
            <a:extLst>
              <a:ext uri="{FF2B5EF4-FFF2-40B4-BE49-F238E27FC236}">
                <a16:creationId xmlns:a16="http://schemas.microsoft.com/office/drawing/2014/main" id="{7533B9DF-C2F8-48DA-B8D3-164BCED83541}"/>
              </a:ext>
            </a:extLst>
          </p:cNvPr>
          <p:cNvSpPr/>
          <p:nvPr/>
        </p:nvSpPr>
        <p:spPr>
          <a:xfrm>
            <a:off x="914400" y="2857500"/>
            <a:ext cx="7706490" cy="1938992"/>
          </a:xfrm>
          <a:prstGeom prst="rect">
            <a:avLst/>
          </a:prstGeom>
        </p:spPr>
        <p:txBody>
          <a:bodyPr wrap="square">
            <a:spAutoFit/>
          </a:bodyPr>
          <a:lstStyle/>
          <a:p>
            <a:pPr algn="ctr"/>
            <a:r>
              <a:rPr lang="en-US" sz="2400" b="1" spc="300"/>
              <a:t>Penting untuk mengetahui bagaimana keputusan publik dibuat </a:t>
            </a:r>
          </a:p>
          <a:p>
            <a:pPr algn="ctr"/>
            <a:endParaRPr lang="en-US" sz="2400" b="1" spc="300"/>
          </a:p>
          <a:p>
            <a:pPr algn="ctr"/>
            <a:r>
              <a:rPr lang="en-US" sz="2400" b="1" spc="300"/>
              <a:t>(dibutuhkan keseimbangan antara kerugian dan keuntungan)</a:t>
            </a:r>
            <a:endParaRPr lang="en-ID" sz="2400" b="1"/>
          </a:p>
        </p:txBody>
      </p:sp>
    </p:spTree>
    <p:extLst>
      <p:ext uri="{BB962C8B-B14F-4D97-AF65-F5344CB8AC3E}">
        <p14:creationId xmlns:p14="http://schemas.microsoft.com/office/powerpoint/2010/main" val="23139616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7BA70-8A31-456F-9C70-BBF9DED02A5E}"/>
              </a:ext>
            </a:extLst>
          </p:cNvPr>
          <p:cNvSpPr>
            <a:spLocks noGrp="1"/>
          </p:cNvSpPr>
          <p:nvPr>
            <p:ph type="title"/>
          </p:nvPr>
        </p:nvSpPr>
        <p:spPr>
          <a:xfrm>
            <a:off x="21770" y="0"/>
            <a:ext cx="9122229" cy="698500"/>
          </a:xfrm>
          <a:solidFill>
            <a:srgbClr val="FFFF00"/>
          </a:solidFill>
        </p:spPr>
        <p:txBody>
          <a:bodyPr>
            <a:normAutofit fontScale="90000"/>
          </a:bodyPr>
          <a:lstStyle/>
          <a:p>
            <a:pPr algn="ctr"/>
            <a:r>
              <a:rPr lang="en-US" b="1"/>
              <a:t>Berani Ambil Risiko</a:t>
            </a:r>
            <a:endParaRPr lang="en-ID" b="1"/>
          </a:p>
        </p:txBody>
      </p:sp>
      <p:sp>
        <p:nvSpPr>
          <p:cNvPr id="3" name="Content Placeholder 2">
            <a:extLst>
              <a:ext uri="{FF2B5EF4-FFF2-40B4-BE49-F238E27FC236}">
                <a16:creationId xmlns:a16="http://schemas.microsoft.com/office/drawing/2014/main" id="{0DE207D8-D195-4311-ACFB-CE2798B3C42A}"/>
              </a:ext>
            </a:extLst>
          </p:cNvPr>
          <p:cNvSpPr>
            <a:spLocks noGrp="1"/>
          </p:cNvSpPr>
          <p:nvPr>
            <p:ph idx="1"/>
          </p:nvPr>
        </p:nvSpPr>
        <p:spPr>
          <a:xfrm>
            <a:off x="457200" y="722086"/>
            <a:ext cx="8229600" cy="4064000"/>
          </a:xfrm>
          <a:ln w="38100">
            <a:solidFill>
              <a:schemeClr val="accent1"/>
            </a:solidFill>
          </a:ln>
        </p:spPr>
        <p:txBody>
          <a:bodyPr>
            <a:normAutofit lnSpcReduction="10000"/>
          </a:bodyPr>
          <a:lstStyle/>
          <a:p>
            <a:r>
              <a:rPr lang="en-ID" b="1"/>
              <a:t>Situasi A</a:t>
            </a:r>
            <a:br>
              <a:rPr lang="en-ID" sz="900"/>
            </a:br>
            <a:r>
              <a:rPr lang="en-ID">
                <a:solidFill>
                  <a:srgbClr val="00B0F0"/>
                </a:solidFill>
              </a:rPr>
              <a:t>Bayangkan Anda mengidap Jantung koroner dan memiliki kualitas hidup 0,80. </a:t>
            </a:r>
            <a:r>
              <a:rPr lang="en-ID" i="1"/>
              <a:t>Anda ditawari opsi berikut. Anda hanya dapat memilih satu opsi. Manakah yang akan Anda pilih?</a:t>
            </a:r>
          </a:p>
          <a:p>
            <a:pPr marL="182563" indent="-182563"/>
            <a:r>
              <a:rPr lang="en-ID" b="1"/>
              <a:t>OPSI # 1</a:t>
            </a:r>
            <a:r>
              <a:rPr lang="en-ID"/>
              <a:t>: Terima pengobatan dengan kemungkinan hasil sebagai berikut: </a:t>
            </a:r>
            <a:r>
              <a:rPr lang="en-ID">
                <a:solidFill>
                  <a:srgbClr val="00B0F0"/>
                </a:solidFill>
              </a:rPr>
              <a:t>50% kemungkinan </a:t>
            </a:r>
            <a:r>
              <a:rPr lang="en-ID"/>
              <a:t>meningkatkan kualitas hidup dari 0,80 menjadi 1,00 dan </a:t>
            </a:r>
            <a:r>
              <a:rPr lang="en-ID">
                <a:solidFill>
                  <a:srgbClr val="00B0F0"/>
                </a:solidFill>
              </a:rPr>
              <a:t>50% kemungkinan </a:t>
            </a:r>
            <a:r>
              <a:rPr lang="en-ID"/>
              <a:t>menurunkan kualitas hidup dari 0,80 menjadi 0,60</a:t>
            </a:r>
            <a:endParaRPr lang="en-ID" sz="900"/>
          </a:p>
          <a:p>
            <a:r>
              <a:rPr lang="en-ID" b="1"/>
              <a:t>OPSI # 2</a:t>
            </a:r>
            <a:r>
              <a:rPr lang="en-ID"/>
              <a:t>: Tolak pengobatan Opsi # 1 dan </a:t>
            </a:r>
            <a:r>
              <a:rPr lang="en-ID">
                <a:solidFill>
                  <a:srgbClr val="00B0F0"/>
                </a:solidFill>
              </a:rPr>
              <a:t>terima kualitas hidup 0,80</a:t>
            </a:r>
            <a:endParaRPr lang="en-ID" sz="900">
              <a:solidFill>
                <a:srgbClr val="00B0F0"/>
              </a:solidFill>
            </a:endParaRPr>
          </a:p>
        </p:txBody>
      </p:sp>
      <p:sp>
        <p:nvSpPr>
          <p:cNvPr id="4" name="Rectangle 3">
            <a:extLst>
              <a:ext uri="{FF2B5EF4-FFF2-40B4-BE49-F238E27FC236}">
                <a16:creationId xmlns:a16="http://schemas.microsoft.com/office/drawing/2014/main" id="{17B85996-D555-406B-9124-FA54D6473F02}"/>
              </a:ext>
            </a:extLst>
          </p:cNvPr>
          <p:cNvSpPr/>
          <p:nvPr/>
        </p:nvSpPr>
        <p:spPr>
          <a:xfrm>
            <a:off x="489856" y="4980214"/>
            <a:ext cx="8229599" cy="369332"/>
          </a:xfrm>
          <a:prstGeom prst="rect">
            <a:avLst/>
          </a:prstGeom>
          <a:solidFill>
            <a:srgbClr val="FFFF00"/>
          </a:solidFill>
        </p:spPr>
        <p:txBody>
          <a:bodyPr wrap="square">
            <a:spAutoFit/>
          </a:bodyPr>
          <a:lstStyle/>
          <a:p>
            <a:pPr algn="ctr"/>
            <a:r>
              <a:rPr lang="en-ID" b="1">
                <a:solidFill>
                  <a:srgbClr val="FF0000"/>
                </a:solidFill>
              </a:rPr>
              <a:t>Opsi # 1: Berani ambil risiko vs Opsi # 2: Pasrah</a:t>
            </a:r>
            <a:endParaRPr lang="en-ID">
              <a:solidFill>
                <a:srgbClr val="FF0000"/>
              </a:solidFill>
            </a:endParaRPr>
          </a:p>
        </p:txBody>
      </p:sp>
    </p:spTree>
    <p:extLst>
      <p:ext uri="{BB962C8B-B14F-4D97-AF65-F5344CB8AC3E}">
        <p14:creationId xmlns:p14="http://schemas.microsoft.com/office/powerpoint/2010/main" val="20456495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37BA70-8A31-456F-9C70-BBF9DED02A5E}"/>
              </a:ext>
            </a:extLst>
          </p:cNvPr>
          <p:cNvSpPr>
            <a:spLocks noGrp="1"/>
          </p:cNvSpPr>
          <p:nvPr>
            <p:ph type="title"/>
          </p:nvPr>
        </p:nvSpPr>
        <p:spPr>
          <a:xfrm>
            <a:off x="21770" y="0"/>
            <a:ext cx="9122229" cy="698500"/>
          </a:xfrm>
          <a:solidFill>
            <a:srgbClr val="FFFF00"/>
          </a:solidFill>
        </p:spPr>
        <p:txBody>
          <a:bodyPr>
            <a:normAutofit fontScale="90000"/>
          </a:bodyPr>
          <a:lstStyle/>
          <a:p>
            <a:pPr algn="ctr"/>
            <a:r>
              <a:rPr lang="en-US" b="1"/>
              <a:t>Berani Ambil Risiko</a:t>
            </a:r>
            <a:endParaRPr lang="en-ID" b="1"/>
          </a:p>
        </p:txBody>
      </p:sp>
      <p:sp>
        <p:nvSpPr>
          <p:cNvPr id="3" name="Content Placeholder 2">
            <a:extLst>
              <a:ext uri="{FF2B5EF4-FFF2-40B4-BE49-F238E27FC236}">
                <a16:creationId xmlns:a16="http://schemas.microsoft.com/office/drawing/2014/main" id="{0DE207D8-D195-4311-ACFB-CE2798B3C42A}"/>
              </a:ext>
            </a:extLst>
          </p:cNvPr>
          <p:cNvSpPr>
            <a:spLocks noGrp="1"/>
          </p:cNvSpPr>
          <p:nvPr>
            <p:ph idx="1"/>
          </p:nvPr>
        </p:nvSpPr>
        <p:spPr>
          <a:xfrm>
            <a:off x="342900" y="825500"/>
            <a:ext cx="8458200" cy="4064000"/>
          </a:xfrm>
          <a:ln w="38100">
            <a:solidFill>
              <a:schemeClr val="accent1"/>
            </a:solidFill>
          </a:ln>
        </p:spPr>
        <p:txBody>
          <a:bodyPr>
            <a:normAutofit/>
          </a:bodyPr>
          <a:lstStyle/>
          <a:p>
            <a:r>
              <a:rPr lang="en-ID" b="1"/>
              <a:t>Situasi B</a:t>
            </a:r>
            <a:br>
              <a:rPr lang="en-ID" sz="900"/>
            </a:br>
            <a:r>
              <a:rPr lang="en-ID">
                <a:solidFill>
                  <a:srgbClr val="00B0F0"/>
                </a:solidFill>
              </a:rPr>
              <a:t>Bayangkan Anda mengidap Jantung koroner dan memiliki kualitas hidup 0,20</a:t>
            </a:r>
            <a:r>
              <a:rPr lang="en-ID" i="1">
                <a:solidFill>
                  <a:srgbClr val="00B0F0"/>
                </a:solidFill>
              </a:rPr>
              <a:t>. </a:t>
            </a:r>
            <a:r>
              <a:rPr lang="en-ID" i="1"/>
              <a:t>Anda ditawari opsi berikut. Anda hanya dapat memilih satu opsi. Manakah yang akan Anda pilih?</a:t>
            </a:r>
          </a:p>
          <a:p>
            <a:pPr marL="182563" indent="-182563"/>
            <a:r>
              <a:rPr lang="en-ID" b="1"/>
              <a:t>OPSI # 1</a:t>
            </a:r>
            <a:r>
              <a:rPr lang="en-ID"/>
              <a:t>: Terima pengobatan dengan kemungkinan hasil sebagai berikut: </a:t>
            </a:r>
            <a:r>
              <a:rPr lang="en-ID">
                <a:solidFill>
                  <a:srgbClr val="00B0F0"/>
                </a:solidFill>
              </a:rPr>
              <a:t>10% kemungkinan </a:t>
            </a:r>
            <a:r>
              <a:rPr lang="en-ID"/>
              <a:t>meningkatkan kualitas hidup dari 0,20 menjadi 1,00 dan </a:t>
            </a:r>
            <a:r>
              <a:rPr lang="en-ID">
                <a:solidFill>
                  <a:srgbClr val="00B0F0"/>
                </a:solidFill>
              </a:rPr>
              <a:t>90% kemungkinan </a:t>
            </a:r>
            <a:r>
              <a:rPr lang="en-ID"/>
              <a:t>menurunkan kualitas hidup dari 0,20 menjadi 0,10</a:t>
            </a:r>
            <a:endParaRPr lang="en-ID" sz="900"/>
          </a:p>
          <a:p>
            <a:r>
              <a:rPr lang="en-ID" b="1"/>
              <a:t>OPSI # 2: </a:t>
            </a:r>
            <a:r>
              <a:rPr lang="en-ID"/>
              <a:t>Tolak pengobatan Opsi # 1 dan </a:t>
            </a:r>
            <a:r>
              <a:rPr lang="en-ID">
                <a:solidFill>
                  <a:srgbClr val="00B0F0"/>
                </a:solidFill>
              </a:rPr>
              <a:t>terima kualitas hidup 0,20</a:t>
            </a:r>
            <a:endParaRPr lang="en-ID" sz="900">
              <a:solidFill>
                <a:srgbClr val="00B0F0"/>
              </a:solidFill>
            </a:endParaRPr>
          </a:p>
        </p:txBody>
      </p:sp>
      <p:sp>
        <p:nvSpPr>
          <p:cNvPr id="4" name="Rectangle 3">
            <a:extLst>
              <a:ext uri="{FF2B5EF4-FFF2-40B4-BE49-F238E27FC236}">
                <a16:creationId xmlns:a16="http://schemas.microsoft.com/office/drawing/2014/main" id="{A93BDE6E-0321-45BE-A9DA-3354EDAA5390}"/>
              </a:ext>
            </a:extLst>
          </p:cNvPr>
          <p:cNvSpPr/>
          <p:nvPr/>
        </p:nvSpPr>
        <p:spPr>
          <a:xfrm>
            <a:off x="342900" y="4980214"/>
            <a:ext cx="8458200" cy="369332"/>
          </a:xfrm>
          <a:prstGeom prst="rect">
            <a:avLst/>
          </a:prstGeom>
          <a:solidFill>
            <a:srgbClr val="FFFF00"/>
          </a:solidFill>
        </p:spPr>
        <p:txBody>
          <a:bodyPr wrap="square">
            <a:spAutoFit/>
          </a:bodyPr>
          <a:lstStyle/>
          <a:p>
            <a:pPr algn="ctr"/>
            <a:r>
              <a:rPr lang="en-ID" b="1">
                <a:solidFill>
                  <a:srgbClr val="FF0000"/>
                </a:solidFill>
              </a:rPr>
              <a:t>Opsi # 1: Berani ambil risiko vs Opsi # 2: Pasrah</a:t>
            </a:r>
            <a:endParaRPr lang="en-ID">
              <a:solidFill>
                <a:srgbClr val="FF0000"/>
              </a:solidFill>
            </a:endParaRPr>
          </a:p>
        </p:txBody>
      </p:sp>
    </p:spTree>
    <p:extLst>
      <p:ext uri="{BB962C8B-B14F-4D97-AF65-F5344CB8AC3E}">
        <p14:creationId xmlns:p14="http://schemas.microsoft.com/office/powerpoint/2010/main" val="228121629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2EBF4-2B5E-4B31-8B46-C8D59608FA82}"/>
              </a:ext>
            </a:extLst>
          </p:cNvPr>
          <p:cNvSpPr>
            <a:spLocks noGrp="1"/>
          </p:cNvSpPr>
          <p:nvPr>
            <p:ph type="title"/>
          </p:nvPr>
        </p:nvSpPr>
        <p:spPr>
          <a:xfrm>
            <a:off x="-1" y="-30843"/>
            <a:ext cx="9078649" cy="825500"/>
          </a:xfrm>
          <a:solidFill>
            <a:srgbClr val="FFFF00"/>
          </a:solidFill>
        </p:spPr>
        <p:txBody>
          <a:bodyPr>
            <a:noAutofit/>
          </a:bodyPr>
          <a:lstStyle/>
          <a:p>
            <a:pPr algn="ctr"/>
            <a:r>
              <a:rPr lang="en-US" sz="2800" b="1" err="1"/>
              <a:t>Beberapa</a:t>
            </a:r>
            <a:r>
              <a:rPr lang="en-US" sz="2800" b="1"/>
              <a:t> </a:t>
            </a:r>
            <a:r>
              <a:rPr lang="en-US" sz="2800" b="1" err="1"/>
              <a:t>Pendekatan</a:t>
            </a:r>
            <a:r>
              <a:rPr lang="en-US" sz="2800" b="1"/>
              <a:t> dalam </a:t>
            </a:r>
            <a:r>
              <a:rPr lang="en-US" sz="2800" b="1" err="1"/>
              <a:t>Pengambilan</a:t>
            </a:r>
            <a:r>
              <a:rPr lang="en-US" sz="2800" b="1"/>
              <a:t> Keputusan</a:t>
            </a:r>
            <a:endParaRPr lang="en-ID" sz="2800" b="1"/>
          </a:p>
        </p:txBody>
      </p:sp>
      <p:sp>
        <p:nvSpPr>
          <p:cNvPr id="3" name="Content Placeholder 2">
            <a:extLst>
              <a:ext uri="{FF2B5EF4-FFF2-40B4-BE49-F238E27FC236}">
                <a16:creationId xmlns:a16="http://schemas.microsoft.com/office/drawing/2014/main" id="{86412EC6-DD23-4513-A5FE-E61CA689BE4B}"/>
              </a:ext>
            </a:extLst>
          </p:cNvPr>
          <p:cNvSpPr>
            <a:spLocks noGrp="1"/>
          </p:cNvSpPr>
          <p:nvPr>
            <p:ph idx="1"/>
          </p:nvPr>
        </p:nvSpPr>
        <p:spPr/>
        <p:txBody>
          <a:bodyPr/>
          <a:lstStyle/>
          <a:p>
            <a:endParaRPr lang="en-ID"/>
          </a:p>
        </p:txBody>
      </p:sp>
      <p:sp>
        <p:nvSpPr>
          <p:cNvPr id="4" name="Flowchart: Data 3">
            <a:extLst>
              <a:ext uri="{FF2B5EF4-FFF2-40B4-BE49-F238E27FC236}">
                <a16:creationId xmlns:a16="http://schemas.microsoft.com/office/drawing/2014/main" id="{E1447948-6824-4B17-9F9E-DB8BF439AFC1}"/>
              </a:ext>
            </a:extLst>
          </p:cNvPr>
          <p:cNvSpPr/>
          <p:nvPr/>
        </p:nvSpPr>
        <p:spPr>
          <a:xfrm rot="5400000" flipH="1">
            <a:off x="8455528" y="1490548"/>
            <a:ext cx="1089830" cy="156411"/>
          </a:xfrm>
          <a:prstGeom prst="flowChartInputOutpu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Diagram 4">
            <a:extLst>
              <a:ext uri="{FF2B5EF4-FFF2-40B4-BE49-F238E27FC236}">
                <a16:creationId xmlns:a16="http://schemas.microsoft.com/office/drawing/2014/main" id="{8051F6A7-DFC3-4439-B91B-9090AA31C51E}"/>
              </a:ext>
            </a:extLst>
          </p:cNvPr>
          <p:cNvGraphicFramePr/>
          <p:nvPr>
            <p:extLst>
              <p:ext uri="{D42A27DB-BD31-4B8C-83A1-F6EECF244321}">
                <p14:modId xmlns:p14="http://schemas.microsoft.com/office/powerpoint/2010/main" val="332459772"/>
              </p:ext>
            </p:extLst>
          </p:nvPr>
        </p:nvGraphicFramePr>
        <p:xfrm>
          <a:off x="221763" y="794657"/>
          <a:ext cx="8376877" cy="494866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34510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AD4199-9AF4-4D04-8504-BBE1518A611F}"/>
              </a:ext>
            </a:extLst>
          </p:cNvPr>
          <p:cNvSpPr>
            <a:spLocks noGrp="1"/>
          </p:cNvSpPr>
          <p:nvPr>
            <p:ph type="title"/>
          </p:nvPr>
        </p:nvSpPr>
        <p:spPr>
          <a:xfrm>
            <a:off x="457200" y="372437"/>
            <a:ext cx="8229600" cy="825500"/>
          </a:xfrm>
          <a:solidFill>
            <a:srgbClr val="FFFF00"/>
          </a:solidFill>
        </p:spPr>
        <p:txBody>
          <a:bodyPr/>
          <a:lstStyle/>
          <a:p>
            <a:pPr algn="ctr"/>
            <a:r>
              <a:rPr lang="en-US"/>
              <a:t>Kewajiban Ahli Kesmas</a:t>
            </a:r>
            <a:endParaRPr lang="en-ID"/>
          </a:p>
        </p:txBody>
      </p:sp>
      <p:sp>
        <p:nvSpPr>
          <p:cNvPr id="3" name="Content Placeholder 2">
            <a:extLst>
              <a:ext uri="{FF2B5EF4-FFF2-40B4-BE49-F238E27FC236}">
                <a16:creationId xmlns:a16="http://schemas.microsoft.com/office/drawing/2014/main" id="{0077C095-035E-43D4-A1C9-9B0356395331}"/>
              </a:ext>
            </a:extLst>
          </p:cNvPr>
          <p:cNvSpPr>
            <a:spLocks noGrp="1"/>
          </p:cNvSpPr>
          <p:nvPr>
            <p:ph idx="1"/>
          </p:nvPr>
        </p:nvSpPr>
        <p:spPr/>
        <p:txBody>
          <a:bodyPr/>
          <a:lstStyle/>
          <a:p>
            <a:endParaRPr lang="en-ID"/>
          </a:p>
        </p:txBody>
      </p:sp>
      <p:grpSp>
        <p:nvGrpSpPr>
          <p:cNvPr id="4" name="Group 3">
            <a:extLst>
              <a:ext uri="{FF2B5EF4-FFF2-40B4-BE49-F238E27FC236}">
                <a16:creationId xmlns:a16="http://schemas.microsoft.com/office/drawing/2014/main" id="{D092825D-10B2-46DB-86B6-2612FFAF1DB3}"/>
              </a:ext>
            </a:extLst>
          </p:cNvPr>
          <p:cNvGrpSpPr/>
          <p:nvPr/>
        </p:nvGrpSpPr>
        <p:grpSpPr>
          <a:xfrm>
            <a:off x="474575" y="1212228"/>
            <a:ext cx="8203885" cy="3289860"/>
            <a:chOff x="474575" y="1212228"/>
            <a:chExt cx="8203885" cy="3289860"/>
          </a:xfrm>
        </p:grpSpPr>
        <p:cxnSp>
          <p:nvCxnSpPr>
            <p:cNvPr id="5" name="Straight Connector 4">
              <a:extLst>
                <a:ext uri="{FF2B5EF4-FFF2-40B4-BE49-F238E27FC236}">
                  <a16:creationId xmlns:a16="http://schemas.microsoft.com/office/drawing/2014/main" id="{84C52D56-D4C4-4DC8-AF02-F7DACEBED6C5}"/>
                </a:ext>
              </a:extLst>
            </p:cNvPr>
            <p:cNvCxnSpPr/>
            <p:nvPr/>
          </p:nvCxnSpPr>
          <p:spPr>
            <a:xfrm>
              <a:off x="909172" y="2213677"/>
              <a:ext cx="7015628" cy="0"/>
            </a:xfrm>
            <a:prstGeom prst="line">
              <a:avLst/>
            </a:prstGeom>
            <a:ln>
              <a:solidFill>
                <a:srgbClr val="002060"/>
              </a:solidFill>
              <a:prstDash val="dash"/>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C73FDC76-F080-4551-927C-F08C62BD8EF6}"/>
                </a:ext>
              </a:extLst>
            </p:cNvPr>
            <p:cNvSpPr/>
            <p:nvPr/>
          </p:nvSpPr>
          <p:spPr>
            <a:xfrm>
              <a:off x="829837" y="1639766"/>
              <a:ext cx="7848623" cy="2862322"/>
            </a:xfrm>
            <a:prstGeom prst="rect">
              <a:avLst/>
            </a:prstGeom>
          </p:spPr>
          <p:txBody>
            <a:bodyPr wrap="none">
              <a:spAutoFit/>
            </a:bodyPr>
            <a:lstStyle/>
            <a:p>
              <a:pPr>
                <a:lnSpc>
                  <a:spcPct val="150000"/>
                </a:lnSpc>
              </a:pPr>
              <a:r>
                <a:rPr lang="en-US" sz="2400" b="1" spc="600" err="1">
                  <a:solidFill>
                    <a:schemeClr val="accent4">
                      <a:lumMod val="75000"/>
                    </a:schemeClr>
                  </a:solidFill>
                  <a:latin typeface="Century Gothic" panose="020B0502020202020204" pitchFamily="34" charset="0"/>
                </a:rPr>
                <a:t>Menjadi</a:t>
              </a:r>
              <a:r>
                <a:rPr lang="en-US" sz="2400" b="1" spc="600">
                  <a:solidFill>
                    <a:schemeClr val="accent4">
                      <a:lumMod val="75000"/>
                    </a:schemeClr>
                  </a:solidFill>
                  <a:latin typeface="Century Gothic" panose="020B0502020202020204" pitchFamily="34" charset="0"/>
                </a:rPr>
                <a:t> </a:t>
              </a:r>
              <a:r>
                <a:rPr lang="en-US" sz="2400" b="1" spc="600" err="1">
                  <a:solidFill>
                    <a:schemeClr val="accent4">
                      <a:lumMod val="75000"/>
                    </a:schemeClr>
                  </a:solidFill>
                  <a:latin typeface="Century Gothic" panose="020B0502020202020204" pitchFamily="34" charset="0"/>
                </a:rPr>
                <a:t>sebuah</a:t>
              </a:r>
              <a:r>
                <a:rPr lang="en-US" sz="2400" b="1" spc="600">
                  <a:solidFill>
                    <a:schemeClr val="accent4">
                      <a:lumMod val="75000"/>
                    </a:schemeClr>
                  </a:solidFill>
                  <a:latin typeface="Century Gothic" panose="020B0502020202020204" pitchFamily="34" charset="0"/>
                </a:rPr>
                <a:t> </a:t>
              </a:r>
              <a:r>
                <a:rPr lang="en-US" sz="2400" b="1" spc="600" err="1">
                  <a:solidFill>
                    <a:schemeClr val="accent4">
                      <a:lumMod val="75000"/>
                    </a:schemeClr>
                  </a:solidFill>
                  <a:latin typeface="Century Gothic" panose="020B0502020202020204" pitchFamily="34" charset="0"/>
                </a:rPr>
                <a:t>kewajiban</a:t>
              </a:r>
              <a:r>
                <a:rPr lang="en-US" sz="2400" b="1" spc="600">
                  <a:solidFill>
                    <a:schemeClr val="accent4">
                      <a:lumMod val="75000"/>
                    </a:schemeClr>
                  </a:solidFill>
                  <a:latin typeface="Century Gothic" panose="020B0502020202020204" pitchFamily="34" charset="0"/>
                </a:rPr>
                <a:t> </a:t>
              </a:r>
              <a:r>
                <a:rPr lang="en-US" sz="2400" b="1" spc="600" err="1">
                  <a:solidFill>
                    <a:schemeClr val="accent4">
                      <a:lumMod val="75000"/>
                    </a:schemeClr>
                  </a:solidFill>
                  <a:latin typeface="Century Gothic" panose="020B0502020202020204" pitchFamily="34" charset="0"/>
                </a:rPr>
                <a:t>bagi</a:t>
              </a:r>
              <a:r>
                <a:rPr lang="en-US" sz="2400" b="1" spc="600">
                  <a:solidFill>
                    <a:schemeClr val="accent4">
                      <a:lumMod val="75000"/>
                    </a:schemeClr>
                  </a:solidFill>
                  <a:latin typeface="Century Gothic" panose="020B0502020202020204" pitchFamily="34" charset="0"/>
                </a:rPr>
                <a:t> </a:t>
              </a:r>
            </a:p>
            <a:p>
              <a:pPr>
                <a:lnSpc>
                  <a:spcPct val="150000"/>
                </a:lnSpc>
              </a:pPr>
              <a:r>
                <a:rPr lang="en-US" sz="2400" b="1" spc="600" err="1">
                  <a:solidFill>
                    <a:schemeClr val="accent4">
                      <a:lumMod val="75000"/>
                    </a:schemeClr>
                  </a:solidFill>
                  <a:latin typeface="Century Gothic" panose="020B0502020202020204" pitchFamily="34" charset="0"/>
                </a:rPr>
                <a:t>ahli</a:t>
              </a:r>
              <a:r>
                <a:rPr lang="en-US" sz="2400" b="1" spc="600">
                  <a:solidFill>
                    <a:schemeClr val="accent4">
                      <a:lumMod val="75000"/>
                    </a:schemeClr>
                  </a:solidFill>
                  <a:latin typeface="Century Gothic" panose="020B0502020202020204" pitchFamily="34" charset="0"/>
                </a:rPr>
                <a:t> </a:t>
              </a:r>
              <a:r>
                <a:rPr lang="en-US" sz="2400" b="1" spc="600" err="1">
                  <a:solidFill>
                    <a:schemeClr val="accent4">
                      <a:lumMod val="75000"/>
                    </a:schemeClr>
                  </a:solidFill>
                  <a:latin typeface="Century Gothic" panose="020B0502020202020204" pitchFamily="34" charset="0"/>
                </a:rPr>
                <a:t>Kesehatan</a:t>
              </a:r>
              <a:r>
                <a:rPr lang="en-US" sz="2400" b="1" spc="600">
                  <a:solidFill>
                    <a:schemeClr val="accent4">
                      <a:lumMod val="75000"/>
                    </a:schemeClr>
                  </a:solidFill>
                  <a:latin typeface="Century Gothic" panose="020B0502020202020204" pitchFamily="34" charset="0"/>
                </a:rPr>
                <a:t> Masyarakat </a:t>
              </a:r>
            </a:p>
            <a:p>
              <a:pPr>
                <a:lnSpc>
                  <a:spcPct val="150000"/>
                </a:lnSpc>
              </a:pPr>
              <a:r>
                <a:rPr lang="en-US" sz="2400" b="1" spc="600" err="1">
                  <a:solidFill>
                    <a:schemeClr val="accent4">
                      <a:lumMod val="75000"/>
                    </a:schemeClr>
                  </a:solidFill>
                  <a:latin typeface="Century Gothic" panose="020B0502020202020204" pitchFamily="34" charset="0"/>
                </a:rPr>
                <a:t>untuk</a:t>
              </a:r>
              <a:r>
                <a:rPr lang="en-US" sz="2400" b="1" spc="600">
                  <a:solidFill>
                    <a:schemeClr val="accent4">
                      <a:lumMod val="75000"/>
                    </a:schemeClr>
                  </a:solidFill>
                  <a:latin typeface="Century Gothic" panose="020B0502020202020204" pitchFamily="34" charset="0"/>
                </a:rPr>
                <a:t> </a:t>
              </a:r>
              <a:r>
                <a:rPr lang="en-US" sz="2400" b="1" spc="600" err="1">
                  <a:solidFill>
                    <a:schemeClr val="accent4">
                      <a:lumMod val="75000"/>
                    </a:schemeClr>
                  </a:solidFill>
                  <a:latin typeface="Century Gothic" panose="020B0502020202020204" pitchFamily="34" charset="0"/>
                </a:rPr>
                <a:t>dapat</a:t>
              </a:r>
              <a:r>
                <a:rPr lang="en-US" sz="2400" b="1" spc="600">
                  <a:solidFill>
                    <a:schemeClr val="accent4">
                      <a:lumMod val="75000"/>
                    </a:schemeClr>
                  </a:solidFill>
                  <a:latin typeface="Century Gothic" panose="020B0502020202020204" pitchFamily="34" charset="0"/>
                </a:rPr>
                <a:t> </a:t>
              </a:r>
              <a:r>
                <a:rPr lang="en-US" sz="2400" b="1" u="sng" spc="600" err="1">
                  <a:solidFill>
                    <a:schemeClr val="accent4">
                      <a:lumMod val="75000"/>
                    </a:schemeClr>
                  </a:solidFill>
                  <a:latin typeface="Century Gothic" panose="020B0502020202020204" pitchFamily="34" charset="0"/>
                </a:rPr>
                <a:t>berkomunikasi</a:t>
              </a:r>
              <a:r>
                <a:rPr lang="en-US" sz="2400" b="1" u="sng" spc="600">
                  <a:solidFill>
                    <a:schemeClr val="accent4">
                      <a:lumMod val="75000"/>
                    </a:schemeClr>
                  </a:solidFill>
                  <a:latin typeface="Century Gothic" panose="020B0502020202020204" pitchFamily="34" charset="0"/>
                </a:rPr>
                <a:t> </a:t>
              </a:r>
              <a:r>
                <a:rPr lang="en-US" sz="2400" b="1" u="sng" spc="600" err="1">
                  <a:solidFill>
                    <a:schemeClr val="accent4">
                      <a:lumMod val="75000"/>
                    </a:schemeClr>
                  </a:solidFill>
                  <a:latin typeface="Century Gothic" panose="020B0502020202020204" pitchFamily="34" charset="0"/>
                </a:rPr>
                <a:t>dan</a:t>
              </a:r>
              <a:r>
                <a:rPr lang="en-US" sz="2400" b="1" u="sng" spc="600">
                  <a:solidFill>
                    <a:schemeClr val="accent4">
                      <a:lumMod val="75000"/>
                    </a:schemeClr>
                  </a:solidFill>
                  <a:latin typeface="Century Gothic" panose="020B0502020202020204" pitchFamily="34" charset="0"/>
                </a:rPr>
                <a:t> </a:t>
              </a:r>
            </a:p>
            <a:p>
              <a:pPr>
                <a:lnSpc>
                  <a:spcPct val="150000"/>
                </a:lnSpc>
              </a:pPr>
              <a:r>
                <a:rPr lang="en-US" sz="2400" b="1" u="sng" spc="600" err="1">
                  <a:solidFill>
                    <a:schemeClr val="accent4">
                      <a:lumMod val="75000"/>
                    </a:schemeClr>
                  </a:solidFill>
                  <a:latin typeface="Century Gothic" panose="020B0502020202020204" pitchFamily="34" charset="0"/>
                </a:rPr>
                <a:t>memberikan</a:t>
              </a:r>
              <a:r>
                <a:rPr lang="en-US" sz="2400" b="1" u="sng" spc="600">
                  <a:solidFill>
                    <a:schemeClr val="accent4">
                      <a:lumMod val="75000"/>
                    </a:schemeClr>
                  </a:solidFill>
                  <a:latin typeface="Century Gothic" panose="020B0502020202020204" pitchFamily="34" charset="0"/>
                </a:rPr>
                <a:t> </a:t>
              </a:r>
              <a:r>
                <a:rPr lang="en-US" sz="2400" b="1" u="sng" spc="600" err="1">
                  <a:solidFill>
                    <a:schemeClr val="accent4">
                      <a:lumMod val="75000"/>
                    </a:schemeClr>
                  </a:solidFill>
                  <a:latin typeface="Century Gothic" panose="020B0502020202020204" pitchFamily="34" charset="0"/>
                </a:rPr>
                <a:t>inform</a:t>
              </a:r>
              <a:r>
                <a:rPr lang="en-US" sz="2400" b="1" spc="600" err="1">
                  <a:solidFill>
                    <a:schemeClr val="accent4">
                      <a:lumMod val="75000"/>
                    </a:schemeClr>
                  </a:solidFill>
                  <a:latin typeface="Century Gothic" panose="020B0502020202020204" pitchFamily="34" charset="0"/>
                </a:rPr>
                <a:t>asi</a:t>
              </a:r>
              <a:r>
                <a:rPr lang="en-US" sz="2400" b="1" spc="600">
                  <a:solidFill>
                    <a:schemeClr val="accent4">
                      <a:lumMod val="75000"/>
                    </a:schemeClr>
                  </a:solidFill>
                  <a:latin typeface="Century Gothic" panose="020B0502020202020204" pitchFamily="34" charset="0"/>
                </a:rPr>
                <a:t> </a:t>
              </a:r>
              <a:r>
                <a:rPr lang="en-US" sz="2400" b="1" spc="600" err="1">
                  <a:solidFill>
                    <a:schemeClr val="accent4">
                      <a:lumMod val="75000"/>
                    </a:schemeClr>
                  </a:solidFill>
                  <a:latin typeface="Century Gothic" panose="020B0502020202020204" pitchFamily="34" charset="0"/>
                </a:rPr>
                <a:t>kesehatan</a:t>
              </a:r>
              <a:r>
                <a:rPr lang="en-US" sz="2400" b="1" spc="600">
                  <a:solidFill>
                    <a:schemeClr val="accent4">
                      <a:lumMod val="75000"/>
                    </a:schemeClr>
                  </a:solidFill>
                  <a:latin typeface="Century Gothic" panose="020B0502020202020204" pitchFamily="34" charset="0"/>
                </a:rPr>
                <a:t> </a:t>
              </a:r>
            </a:p>
            <a:p>
              <a:pPr>
                <a:lnSpc>
                  <a:spcPct val="150000"/>
                </a:lnSpc>
              </a:pPr>
              <a:r>
                <a:rPr lang="en-US" sz="2400" b="1" spc="600" err="1">
                  <a:solidFill>
                    <a:schemeClr val="accent4">
                      <a:lumMod val="75000"/>
                    </a:schemeClr>
                  </a:solidFill>
                  <a:latin typeface="Century Gothic" panose="020B0502020202020204" pitchFamily="34" charset="0"/>
                </a:rPr>
                <a:t>bagi</a:t>
              </a:r>
              <a:r>
                <a:rPr lang="en-US" sz="2400" b="1" spc="600">
                  <a:solidFill>
                    <a:schemeClr val="accent4">
                      <a:lumMod val="75000"/>
                    </a:schemeClr>
                  </a:solidFill>
                  <a:latin typeface="Century Gothic" panose="020B0502020202020204" pitchFamily="34" charset="0"/>
                </a:rPr>
                <a:t> </a:t>
              </a:r>
              <a:r>
                <a:rPr lang="en-US" sz="2400" b="1" spc="600" err="1">
                  <a:solidFill>
                    <a:schemeClr val="accent4">
                      <a:lumMod val="75000"/>
                    </a:schemeClr>
                  </a:solidFill>
                  <a:latin typeface="Century Gothic" panose="020B0502020202020204" pitchFamily="34" charset="0"/>
                </a:rPr>
                <a:t>masyarakat</a:t>
              </a:r>
              <a:r>
                <a:rPr lang="en-US" sz="2400" b="1" spc="600">
                  <a:solidFill>
                    <a:schemeClr val="accent4">
                      <a:lumMod val="75000"/>
                    </a:schemeClr>
                  </a:solidFill>
                  <a:latin typeface="Century Gothic" panose="020B0502020202020204" pitchFamily="34" charset="0"/>
                </a:rPr>
                <a:t> </a:t>
              </a:r>
              <a:r>
                <a:rPr lang="en-US" sz="2400" b="1" spc="600" err="1">
                  <a:solidFill>
                    <a:schemeClr val="accent4">
                      <a:lumMod val="75000"/>
                    </a:schemeClr>
                  </a:solidFill>
                  <a:latin typeface="Century Gothic" panose="020B0502020202020204" pitchFamily="34" charset="0"/>
                </a:rPr>
                <a:t>umum</a:t>
              </a:r>
              <a:endParaRPr lang="en-US" sz="2400" b="1" spc="600">
                <a:solidFill>
                  <a:schemeClr val="accent4">
                    <a:lumMod val="75000"/>
                  </a:schemeClr>
                </a:solidFill>
                <a:latin typeface="Century Gothic" panose="020B0502020202020204" pitchFamily="34" charset="0"/>
              </a:endParaRPr>
            </a:p>
          </p:txBody>
        </p:sp>
        <p:grpSp>
          <p:nvGrpSpPr>
            <p:cNvPr id="7" name="Group 6">
              <a:extLst>
                <a:ext uri="{FF2B5EF4-FFF2-40B4-BE49-F238E27FC236}">
                  <a16:creationId xmlns:a16="http://schemas.microsoft.com/office/drawing/2014/main" id="{2134C90E-0CAB-40BF-ADBD-8550E3CFC537}"/>
                </a:ext>
              </a:extLst>
            </p:cNvPr>
            <p:cNvGrpSpPr/>
            <p:nvPr/>
          </p:nvGrpSpPr>
          <p:grpSpPr>
            <a:xfrm rot="16200000">
              <a:off x="568381" y="1118422"/>
              <a:ext cx="1858698" cy="2046310"/>
              <a:chOff x="7219950" y="67359"/>
              <a:chExt cx="1858698" cy="2046310"/>
            </a:xfrm>
          </p:grpSpPr>
          <p:sp>
            <p:nvSpPr>
              <p:cNvPr id="12" name="Flowchart: Data 11">
                <a:extLst>
                  <a:ext uri="{FF2B5EF4-FFF2-40B4-BE49-F238E27FC236}">
                    <a16:creationId xmlns:a16="http://schemas.microsoft.com/office/drawing/2014/main" id="{14506EE1-6D57-47B1-A7DA-FC2137F227C6}"/>
                  </a:ext>
                </a:extLst>
              </p:cNvPr>
              <p:cNvSpPr/>
              <p:nvPr/>
            </p:nvSpPr>
            <p:spPr>
              <a:xfrm>
                <a:off x="7219950" y="74195"/>
                <a:ext cx="990600" cy="156411"/>
              </a:xfrm>
              <a:prstGeom prst="flowChartInputOutpu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lowchart: Data 12">
                <a:extLst>
                  <a:ext uri="{FF2B5EF4-FFF2-40B4-BE49-F238E27FC236}">
                    <a16:creationId xmlns:a16="http://schemas.microsoft.com/office/drawing/2014/main" id="{1A73086A-105F-4CC4-A2B4-4D33C77EE4DD}"/>
                  </a:ext>
                </a:extLst>
              </p:cNvPr>
              <p:cNvSpPr/>
              <p:nvPr/>
            </p:nvSpPr>
            <p:spPr>
              <a:xfrm>
                <a:off x="8077200" y="74195"/>
                <a:ext cx="990600" cy="156411"/>
              </a:xfrm>
              <a:prstGeom prst="flowChartInputOutpu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lowchart: Data 13">
                <a:extLst>
                  <a:ext uri="{FF2B5EF4-FFF2-40B4-BE49-F238E27FC236}">
                    <a16:creationId xmlns:a16="http://schemas.microsoft.com/office/drawing/2014/main" id="{C5B050E5-D91A-43A7-BAF3-7FA53737613A}"/>
                  </a:ext>
                </a:extLst>
              </p:cNvPr>
              <p:cNvSpPr/>
              <p:nvPr/>
            </p:nvSpPr>
            <p:spPr>
              <a:xfrm rot="5400000" flipH="1">
                <a:off x="8455528" y="1490548"/>
                <a:ext cx="1089830" cy="156411"/>
              </a:xfrm>
              <a:prstGeom prst="flowChartInputOutpu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lowchart: Data 14">
                <a:extLst>
                  <a:ext uri="{FF2B5EF4-FFF2-40B4-BE49-F238E27FC236}">
                    <a16:creationId xmlns:a16="http://schemas.microsoft.com/office/drawing/2014/main" id="{6EC29C62-3667-4070-9364-A37B1DC816AC}"/>
                  </a:ext>
                </a:extLst>
              </p:cNvPr>
              <p:cNvSpPr/>
              <p:nvPr/>
            </p:nvSpPr>
            <p:spPr>
              <a:xfrm rot="5400000" flipH="1">
                <a:off x="8455528" y="534068"/>
                <a:ext cx="1089830" cy="156411"/>
              </a:xfrm>
              <a:prstGeom prst="flowChartInputOutpu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8" name="Straight Connector 7">
              <a:extLst>
                <a:ext uri="{FF2B5EF4-FFF2-40B4-BE49-F238E27FC236}">
                  <a16:creationId xmlns:a16="http://schemas.microsoft.com/office/drawing/2014/main" id="{9A6C595D-B713-4994-9C7E-2E3138789C96}"/>
                </a:ext>
              </a:extLst>
            </p:cNvPr>
            <p:cNvCxnSpPr/>
            <p:nvPr/>
          </p:nvCxnSpPr>
          <p:spPr>
            <a:xfrm>
              <a:off x="909172" y="2756336"/>
              <a:ext cx="7396628" cy="0"/>
            </a:xfrm>
            <a:prstGeom prst="line">
              <a:avLst/>
            </a:prstGeom>
            <a:ln>
              <a:solidFill>
                <a:srgbClr val="002060"/>
              </a:solidFill>
              <a:prstDash val="dash"/>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DA396AAB-EBE3-4E9E-A2C0-E70F7931C711}"/>
                </a:ext>
              </a:extLst>
            </p:cNvPr>
            <p:cNvCxnSpPr/>
            <p:nvPr/>
          </p:nvCxnSpPr>
          <p:spPr>
            <a:xfrm>
              <a:off x="909172" y="3352800"/>
              <a:ext cx="7015628" cy="0"/>
            </a:xfrm>
            <a:prstGeom prst="line">
              <a:avLst/>
            </a:prstGeom>
            <a:ln>
              <a:solidFill>
                <a:srgbClr val="002060"/>
              </a:solidFill>
              <a:prstDash val="dash"/>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E1C8731-A79C-4CF0-AA62-AEF8AD068B9E}"/>
                </a:ext>
              </a:extLst>
            </p:cNvPr>
            <p:cNvCxnSpPr/>
            <p:nvPr/>
          </p:nvCxnSpPr>
          <p:spPr>
            <a:xfrm>
              <a:off x="909172" y="3886200"/>
              <a:ext cx="7244228" cy="0"/>
            </a:xfrm>
            <a:prstGeom prst="line">
              <a:avLst/>
            </a:prstGeom>
            <a:ln>
              <a:solidFill>
                <a:srgbClr val="002060"/>
              </a:solidFill>
              <a:prstDash val="dash"/>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776DF54A-93C0-4130-A004-FBBCD042CA5D}"/>
                </a:ext>
              </a:extLst>
            </p:cNvPr>
            <p:cNvCxnSpPr/>
            <p:nvPr/>
          </p:nvCxnSpPr>
          <p:spPr>
            <a:xfrm>
              <a:off x="909172" y="4419600"/>
              <a:ext cx="5110628" cy="0"/>
            </a:xfrm>
            <a:prstGeom prst="line">
              <a:avLst/>
            </a:prstGeom>
            <a:ln>
              <a:solidFill>
                <a:srgbClr val="002060"/>
              </a:solidFill>
              <a:prstDash val="dash"/>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2548110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427A195-395D-4956-8E99-A8EB755149A9}"/>
              </a:ext>
            </a:extLst>
          </p:cNvPr>
          <p:cNvSpPr txBox="1"/>
          <p:nvPr/>
        </p:nvSpPr>
        <p:spPr>
          <a:xfrm>
            <a:off x="0" y="0"/>
            <a:ext cx="9143999" cy="461665"/>
          </a:xfrm>
          <a:prstGeom prst="rect">
            <a:avLst/>
          </a:prstGeom>
          <a:solidFill>
            <a:srgbClr val="FFFF00"/>
          </a:solidFill>
        </p:spPr>
        <p:txBody>
          <a:bodyPr wrap="square" rtlCol="0">
            <a:spAutoFit/>
          </a:bodyPr>
          <a:lstStyle/>
          <a:p>
            <a:pPr algn="ctr"/>
            <a:r>
              <a:rPr lang="en-US" sz="2400" b="1">
                <a:solidFill>
                  <a:srgbClr val="FF0000"/>
                </a:solidFill>
              </a:rPr>
              <a:t>PERTANYAAN DISKUSI</a:t>
            </a:r>
            <a:endParaRPr lang="en-ID" sz="2400" b="1">
              <a:solidFill>
                <a:srgbClr val="FF0000"/>
              </a:solidFill>
            </a:endParaRPr>
          </a:p>
        </p:txBody>
      </p:sp>
      <p:sp>
        <p:nvSpPr>
          <p:cNvPr id="3" name="TextBox 2">
            <a:extLst>
              <a:ext uri="{FF2B5EF4-FFF2-40B4-BE49-F238E27FC236}">
                <a16:creationId xmlns:a16="http://schemas.microsoft.com/office/drawing/2014/main" id="{0A3D8087-A342-421A-98DE-2C059CDC0AF8}"/>
              </a:ext>
            </a:extLst>
          </p:cNvPr>
          <p:cNvSpPr txBox="1"/>
          <p:nvPr/>
        </p:nvSpPr>
        <p:spPr>
          <a:xfrm>
            <a:off x="272904" y="571500"/>
            <a:ext cx="8538784" cy="5078313"/>
          </a:xfrm>
          <a:prstGeom prst="rect">
            <a:avLst/>
          </a:prstGeom>
          <a:noFill/>
          <a:ln w="57150">
            <a:solidFill>
              <a:srgbClr val="FFC000"/>
            </a:solidFill>
          </a:ln>
        </p:spPr>
        <p:txBody>
          <a:bodyPr wrap="square" rtlCol="0">
            <a:spAutoFit/>
          </a:bodyPr>
          <a:lstStyle/>
          <a:p>
            <a:pPr marL="342900" indent="-342900">
              <a:buAutoNum type="arabicPeriod"/>
            </a:pPr>
            <a:r>
              <a:rPr lang="en-US" b="1"/>
              <a:t>Tingkat </a:t>
            </a:r>
            <a:r>
              <a:rPr lang="en-US" b="1" err="1"/>
              <a:t>penggunaan</a:t>
            </a:r>
            <a:r>
              <a:rPr lang="en-US" b="1"/>
              <a:t> </a:t>
            </a:r>
            <a:r>
              <a:rPr lang="en-US" b="1" err="1"/>
              <a:t>Narkoba</a:t>
            </a:r>
            <a:r>
              <a:rPr lang="en-US" b="1"/>
              <a:t> di </a:t>
            </a:r>
            <a:r>
              <a:rPr lang="en-US" b="1" err="1"/>
              <a:t>kalangan</a:t>
            </a:r>
            <a:r>
              <a:rPr lang="en-US" b="1"/>
              <a:t> </a:t>
            </a:r>
            <a:r>
              <a:rPr lang="en-US" b="1" err="1"/>
              <a:t>remaja</a:t>
            </a:r>
            <a:r>
              <a:rPr lang="en-US" b="1"/>
              <a:t> </a:t>
            </a:r>
            <a:r>
              <a:rPr lang="en-US" b="1" err="1"/>
              <a:t>telah</a:t>
            </a:r>
            <a:r>
              <a:rPr lang="en-US" b="1"/>
              <a:t> </a:t>
            </a:r>
            <a:r>
              <a:rPr lang="en-US" b="1" err="1"/>
              <a:t>turun</a:t>
            </a:r>
            <a:r>
              <a:rPr lang="en-US" b="1"/>
              <a:t> 50% dalam </a:t>
            </a:r>
            <a:r>
              <a:rPr lang="en-US" b="1" err="1"/>
              <a:t>dekade</a:t>
            </a:r>
            <a:r>
              <a:rPr lang="en-US" b="1"/>
              <a:t> </a:t>
            </a:r>
            <a:r>
              <a:rPr lang="en-US" b="1" err="1"/>
              <a:t>terakhir</a:t>
            </a:r>
            <a:r>
              <a:rPr lang="en-US" b="1"/>
              <a:t>. </a:t>
            </a:r>
            <a:r>
              <a:rPr lang="en-US" b="1" err="1"/>
              <a:t>Pasti</a:t>
            </a:r>
            <a:r>
              <a:rPr lang="en-US" b="1"/>
              <a:t> </a:t>
            </a:r>
            <a:r>
              <a:rPr lang="en-US" b="1" err="1"/>
              <a:t>anda</a:t>
            </a:r>
            <a:r>
              <a:rPr lang="en-US" b="1"/>
              <a:t> </a:t>
            </a:r>
            <a:r>
              <a:rPr lang="en-US" b="1" err="1"/>
              <a:t>bertanya-tanya</a:t>
            </a:r>
            <a:r>
              <a:rPr lang="en-US" b="1"/>
              <a:t> </a:t>
            </a:r>
            <a:r>
              <a:rPr lang="en-US" b="1" err="1"/>
              <a:t>dari</a:t>
            </a:r>
            <a:r>
              <a:rPr lang="en-US" b="1"/>
              <a:t> mana </a:t>
            </a:r>
            <a:r>
              <a:rPr lang="en-US" b="1" err="1"/>
              <a:t>informasi</a:t>
            </a:r>
            <a:r>
              <a:rPr lang="en-US" b="1"/>
              <a:t> </a:t>
            </a:r>
            <a:r>
              <a:rPr lang="en-US" b="1" err="1"/>
              <a:t>itu</a:t>
            </a:r>
            <a:r>
              <a:rPr lang="en-US" b="1"/>
              <a:t> </a:t>
            </a:r>
            <a:r>
              <a:rPr lang="en-US" b="1" err="1"/>
              <a:t>berasal</a:t>
            </a:r>
            <a:r>
              <a:rPr lang="en-US" b="1"/>
              <a:t>? Informasi darimana yang dapat dipercaya?</a:t>
            </a:r>
          </a:p>
          <a:p>
            <a:pPr marL="342900" indent="-342900">
              <a:buAutoNum type="arabicPeriod"/>
            </a:pPr>
            <a:r>
              <a:rPr lang="en-US" b="1" err="1"/>
              <a:t>Harapan</a:t>
            </a:r>
            <a:r>
              <a:rPr lang="en-US" b="1"/>
              <a:t> </a:t>
            </a:r>
            <a:r>
              <a:rPr lang="en-US" b="1" err="1"/>
              <a:t>hidup</a:t>
            </a:r>
            <a:r>
              <a:rPr lang="en-US" b="1"/>
              <a:t> di Amerika </a:t>
            </a:r>
            <a:r>
              <a:rPr lang="en-US" b="1" err="1"/>
              <a:t>Serikat</a:t>
            </a:r>
            <a:r>
              <a:rPr lang="en-US" b="1"/>
              <a:t> </a:t>
            </a:r>
            <a:r>
              <a:rPr lang="en-US" b="1" err="1"/>
              <a:t>sekarang</a:t>
            </a:r>
            <a:r>
              <a:rPr lang="en-US" b="1"/>
              <a:t> 80 </a:t>
            </a:r>
            <a:r>
              <a:rPr lang="en-US" b="1" err="1"/>
              <a:t>tahun</a:t>
            </a:r>
            <a:r>
              <a:rPr lang="en-US" b="1"/>
              <a:t>. Anda </a:t>
            </a:r>
            <a:r>
              <a:rPr lang="en-US" b="1" err="1"/>
              <a:t>bertanya-tanya</a:t>
            </a:r>
            <a:r>
              <a:rPr lang="en-US" b="1"/>
              <a:t> </a:t>
            </a:r>
            <a:r>
              <a:rPr lang="en-US" b="1" err="1"/>
              <a:t>apa</a:t>
            </a:r>
            <a:r>
              <a:rPr lang="en-US" b="1"/>
              <a:t> </a:t>
            </a:r>
            <a:r>
              <a:rPr lang="en-US" b="1" err="1"/>
              <a:t>artinya</a:t>
            </a:r>
            <a:r>
              <a:rPr lang="en-US" b="1"/>
              <a:t> tentang </a:t>
            </a:r>
            <a:r>
              <a:rPr lang="en-US" b="1" err="1"/>
              <a:t>berapa</a:t>
            </a:r>
            <a:r>
              <a:rPr lang="en-US" b="1"/>
              <a:t> lama Anda </a:t>
            </a:r>
            <a:r>
              <a:rPr lang="en-US" b="1" err="1"/>
              <a:t>akan</a:t>
            </a:r>
            <a:r>
              <a:rPr lang="en-US" b="1"/>
              <a:t> </a:t>
            </a:r>
            <a:r>
              <a:rPr lang="en-US" b="1" err="1"/>
              <a:t>hidup</a:t>
            </a:r>
            <a:r>
              <a:rPr lang="en-US" b="1"/>
              <a:t> dan </a:t>
            </a:r>
            <a:r>
              <a:rPr lang="en-US" b="1" err="1"/>
              <a:t>apa</a:t>
            </a:r>
            <a:r>
              <a:rPr lang="en-US" b="1"/>
              <a:t> </a:t>
            </a:r>
            <a:r>
              <a:rPr lang="en-US" b="1" err="1"/>
              <a:t>artinya</a:t>
            </a:r>
            <a:r>
              <a:rPr lang="en-US" b="1"/>
              <a:t> </a:t>
            </a:r>
            <a:r>
              <a:rPr lang="en-US" b="1" err="1"/>
              <a:t>bagi</a:t>
            </a:r>
            <a:r>
              <a:rPr lang="en-US" b="1"/>
              <a:t> </a:t>
            </a:r>
            <a:r>
              <a:rPr lang="en-US" b="1" err="1"/>
              <a:t>nenek</a:t>
            </a:r>
            <a:r>
              <a:rPr lang="en-US" b="1"/>
              <a:t> Anda, yang </a:t>
            </a:r>
            <a:r>
              <a:rPr lang="en-US" b="1" err="1"/>
              <a:t>berusia</a:t>
            </a:r>
            <a:r>
              <a:rPr lang="en-US" b="1"/>
              <a:t> 82 </a:t>
            </a:r>
            <a:r>
              <a:rPr lang="en-US" b="1" err="1"/>
              <a:t>tahun</a:t>
            </a:r>
            <a:r>
              <a:rPr lang="en-US" b="1"/>
              <a:t> dan dalam </a:t>
            </a:r>
            <a:r>
              <a:rPr lang="en-US" b="1" err="1"/>
              <a:t>keadaan</a:t>
            </a:r>
            <a:r>
              <a:rPr lang="en-US" b="1"/>
              <a:t> </a:t>
            </a:r>
            <a:r>
              <a:rPr lang="en-US" b="1" err="1"/>
              <a:t>sehat</a:t>
            </a:r>
            <a:r>
              <a:rPr lang="en-US" b="1"/>
              <a:t>.</a:t>
            </a:r>
          </a:p>
          <a:p>
            <a:pPr marL="342900" indent="-342900">
              <a:buAutoNum type="arabicPeriod"/>
            </a:pPr>
            <a:r>
              <a:rPr lang="en-US" b="1"/>
              <a:t>"</a:t>
            </a:r>
            <a:r>
              <a:rPr lang="en-US" b="1" err="1"/>
              <a:t>Menyeimbangkan</a:t>
            </a:r>
            <a:r>
              <a:rPr lang="en-US" b="1"/>
              <a:t> </a:t>
            </a:r>
            <a:r>
              <a:rPr lang="en-US" b="1" err="1"/>
              <a:t>bahaya</a:t>
            </a:r>
            <a:r>
              <a:rPr lang="en-US" b="1"/>
              <a:t> dan </a:t>
            </a:r>
            <a:r>
              <a:rPr lang="en-US" b="1" err="1"/>
              <a:t>manfaat</a:t>
            </a:r>
            <a:r>
              <a:rPr lang="en-US" b="1"/>
              <a:t> </a:t>
            </a:r>
            <a:r>
              <a:rPr lang="en-US" b="1" err="1"/>
              <a:t>penting</a:t>
            </a:r>
            <a:r>
              <a:rPr lang="en-US" b="1"/>
              <a:t> untuk </a:t>
            </a:r>
            <a:r>
              <a:rPr lang="en-US" b="1" err="1"/>
              <a:t>membuat</a:t>
            </a:r>
            <a:r>
              <a:rPr lang="en-US" b="1"/>
              <a:t> </a:t>
            </a:r>
            <a:r>
              <a:rPr lang="en-US" b="1" err="1"/>
              <a:t>keputusan</a:t>
            </a:r>
            <a:r>
              <a:rPr lang="en-US" b="1"/>
              <a:t>," kata </a:t>
            </a:r>
            <a:r>
              <a:rPr lang="en-US" b="1" err="1"/>
              <a:t>dokter</a:t>
            </a:r>
            <a:r>
              <a:rPr lang="en-US" b="1"/>
              <a:t> Anda. Pengobatan yang Anda </a:t>
            </a:r>
            <a:r>
              <a:rPr lang="en-US" b="1" err="1"/>
              <a:t>pertimbangkan</a:t>
            </a:r>
            <a:r>
              <a:rPr lang="en-US" b="1"/>
              <a:t> </a:t>
            </a:r>
            <a:r>
              <a:rPr lang="en-US" b="1" err="1"/>
              <a:t>memiliki</a:t>
            </a:r>
            <a:r>
              <a:rPr lang="en-US" b="1"/>
              <a:t> </a:t>
            </a:r>
            <a:r>
              <a:rPr lang="en-US" b="1" err="1"/>
              <a:t>peluang</a:t>
            </a:r>
            <a:r>
              <a:rPr lang="en-US" b="1"/>
              <a:t> 80% untuk </a:t>
            </a:r>
            <a:r>
              <a:rPr lang="en-US" b="1" err="1"/>
              <a:t>berhasil</a:t>
            </a:r>
            <a:r>
              <a:rPr lang="en-US" b="1"/>
              <a:t>, </a:t>
            </a:r>
            <a:r>
              <a:rPr lang="en-US" b="1" err="1"/>
              <a:t>tetapi</a:t>
            </a:r>
            <a:r>
              <a:rPr lang="en-US" b="1"/>
              <a:t> </a:t>
            </a:r>
            <a:r>
              <a:rPr lang="en-US" b="1" err="1"/>
              <a:t>ada</a:t>
            </a:r>
            <a:r>
              <a:rPr lang="en-US" b="1"/>
              <a:t> juga </a:t>
            </a:r>
            <a:r>
              <a:rPr lang="en-US" b="1" err="1"/>
              <a:t>kemungkinan</a:t>
            </a:r>
            <a:r>
              <a:rPr lang="en-US" b="1"/>
              <a:t> 20% </a:t>
            </a:r>
            <a:r>
              <a:rPr lang="en-US" b="1" err="1"/>
              <a:t>efek</a:t>
            </a:r>
            <a:r>
              <a:rPr lang="en-US" b="1"/>
              <a:t> </a:t>
            </a:r>
            <a:r>
              <a:rPr lang="en-US" b="1" err="1"/>
              <a:t>samping</a:t>
            </a:r>
            <a:r>
              <a:rPr lang="en-US" b="1"/>
              <a:t>. “</a:t>
            </a:r>
            <a:r>
              <a:rPr lang="en-US" b="1" err="1"/>
              <a:t>Apa</a:t>
            </a:r>
            <a:r>
              <a:rPr lang="en-US" b="1"/>
              <a:t> yang </a:t>
            </a:r>
            <a:r>
              <a:rPr lang="en-US" b="1" err="1"/>
              <a:t>perlu</a:t>
            </a:r>
            <a:r>
              <a:rPr lang="en-US" b="1"/>
              <a:t> Anda </a:t>
            </a:r>
            <a:r>
              <a:rPr lang="en-US" b="1" err="1"/>
              <a:t>pertimbangkan</a:t>
            </a:r>
            <a:r>
              <a:rPr lang="en-US" b="1"/>
              <a:t> </a:t>
            </a:r>
            <a:r>
              <a:rPr lang="en-US" b="1" err="1"/>
              <a:t>saat</a:t>
            </a:r>
            <a:r>
              <a:rPr lang="en-US" b="1"/>
              <a:t> </a:t>
            </a:r>
            <a:r>
              <a:rPr lang="en-US" b="1" err="1"/>
              <a:t>menyeimbangkan</a:t>
            </a:r>
            <a:r>
              <a:rPr lang="en-US" b="1"/>
              <a:t> </a:t>
            </a:r>
            <a:r>
              <a:rPr lang="en-US" b="1" err="1"/>
              <a:t>bahaya</a:t>
            </a:r>
            <a:r>
              <a:rPr lang="en-US" b="1"/>
              <a:t> dan </a:t>
            </a:r>
            <a:r>
              <a:rPr lang="en-US" b="1" err="1"/>
              <a:t>manfaat</a:t>
            </a:r>
            <a:r>
              <a:rPr lang="en-US" b="1"/>
              <a:t>?”.</a:t>
            </a:r>
          </a:p>
          <a:p>
            <a:pPr marL="342900" indent="-342900">
              <a:buAutoNum type="arabicPeriod"/>
            </a:pPr>
            <a:r>
              <a:rPr lang="en-US" b="1"/>
              <a:t>Anda </a:t>
            </a:r>
            <a:r>
              <a:rPr lang="en-US" b="1" err="1"/>
              <a:t>dihadapkan</a:t>
            </a:r>
            <a:r>
              <a:rPr lang="en-US" b="1"/>
              <a:t> pada </a:t>
            </a:r>
            <a:r>
              <a:rPr lang="en-US" b="1" err="1"/>
              <a:t>keputusan</a:t>
            </a:r>
            <a:r>
              <a:rPr lang="en-US" b="1"/>
              <a:t> untuk </a:t>
            </a:r>
            <a:r>
              <a:rPr lang="en-US" b="1" err="1"/>
              <a:t>menjalani</a:t>
            </a:r>
            <a:r>
              <a:rPr lang="en-US" b="1"/>
              <a:t> </a:t>
            </a:r>
            <a:r>
              <a:rPr lang="en-US" b="1" err="1"/>
              <a:t>prosedur</a:t>
            </a:r>
            <a:r>
              <a:rPr lang="en-US" b="1"/>
              <a:t> </a:t>
            </a:r>
            <a:r>
              <a:rPr lang="en-US" b="1" err="1"/>
              <a:t>medis</a:t>
            </a:r>
            <a:r>
              <a:rPr lang="en-US" b="1"/>
              <a:t>. </a:t>
            </a:r>
            <a:r>
              <a:rPr lang="en-US" b="1" err="1"/>
              <a:t>Seorang</a:t>
            </a:r>
            <a:r>
              <a:rPr lang="en-US" b="1"/>
              <a:t> </a:t>
            </a:r>
            <a:r>
              <a:rPr lang="en-US" b="1" err="1"/>
              <a:t>dokter</a:t>
            </a:r>
            <a:r>
              <a:rPr lang="en-US" b="1"/>
              <a:t> </a:t>
            </a:r>
            <a:r>
              <a:rPr lang="en-US" b="1" err="1"/>
              <a:t>memberi</a:t>
            </a:r>
            <a:r>
              <a:rPr lang="en-US" b="1"/>
              <a:t> </a:t>
            </a:r>
            <a:r>
              <a:rPr lang="en-US" b="1" err="1"/>
              <a:t>tahu</a:t>
            </a:r>
            <a:r>
              <a:rPr lang="en-US" b="1"/>
              <a:t> Anda </a:t>
            </a:r>
            <a:r>
              <a:rPr lang="en-US" b="1" err="1"/>
              <a:t>bahwa</a:t>
            </a:r>
            <a:r>
              <a:rPr lang="en-US" b="1"/>
              <a:t> tidak </a:t>
            </a:r>
            <a:r>
              <a:rPr lang="en-US" b="1" err="1"/>
              <a:t>ada</a:t>
            </a:r>
            <a:r>
              <a:rPr lang="en-US" b="1"/>
              <a:t> </a:t>
            </a:r>
            <a:r>
              <a:rPr lang="en-US" b="1" err="1"/>
              <a:t>pilihan</a:t>
            </a:r>
            <a:r>
              <a:rPr lang="en-US" b="1"/>
              <a:t> lain dan Anda </a:t>
            </a:r>
            <a:r>
              <a:rPr lang="en-US" b="1" err="1"/>
              <a:t>harus</a:t>
            </a:r>
            <a:r>
              <a:rPr lang="en-US" b="1"/>
              <a:t> </a:t>
            </a:r>
            <a:r>
              <a:rPr lang="en-US" b="1" err="1"/>
              <a:t>menjalani</a:t>
            </a:r>
            <a:r>
              <a:rPr lang="en-US" b="1"/>
              <a:t> </a:t>
            </a:r>
            <a:r>
              <a:rPr lang="en-US" b="1" err="1"/>
              <a:t>prosedur</a:t>
            </a:r>
            <a:r>
              <a:rPr lang="en-US" b="1"/>
              <a:t>, yang lain </a:t>
            </a:r>
            <a:r>
              <a:rPr lang="en-US" b="1" err="1"/>
              <a:t>memberi</a:t>
            </a:r>
            <a:r>
              <a:rPr lang="en-US" b="1"/>
              <a:t> </a:t>
            </a:r>
            <a:r>
              <a:rPr lang="en-US" b="1" err="1"/>
              <a:t>tahu</a:t>
            </a:r>
            <a:r>
              <a:rPr lang="en-US" b="1"/>
              <a:t> Anda tentang </a:t>
            </a:r>
            <a:r>
              <a:rPr lang="en-US" b="1" err="1"/>
              <a:t>kerugian</a:t>
            </a:r>
            <a:r>
              <a:rPr lang="en-US" b="1"/>
              <a:t> dan </a:t>
            </a:r>
            <a:r>
              <a:rPr lang="en-US" b="1" err="1"/>
              <a:t>manfaatnya</a:t>
            </a:r>
            <a:r>
              <a:rPr lang="en-US" b="1"/>
              <a:t> dan </a:t>
            </a:r>
            <a:r>
              <a:rPr lang="en-US" b="1" err="1"/>
              <a:t>menyarankan</a:t>
            </a:r>
            <a:r>
              <a:rPr lang="en-US" b="1"/>
              <a:t> Anda untuk </a:t>
            </a:r>
            <a:r>
              <a:rPr lang="en-US" b="1" err="1"/>
              <a:t>melanjutkan</a:t>
            </a:r>
            <a:r>
              <a:rPr lang="en-US" b="1"/>
              <a:t>, dan yang </a:t>
            </a:r>
            <a:r>
              <a:rPr lang="en-US" b="1" err="1"/>
              <a:t>ketiga</a:t>
            </a:r>
            <a:r>
              <a:rPr lang="en-US" b="1"/>
              <a:t> </a:t>
            </a:r>
            <a:r>
              <a:rPr lang="en-US" b="1" err="1"/>
              <a:t>menjelaskan</a:t>
            </a:r>
            <a:r>
              <a:rPr lang="en-US" b="1"/>
              <a:t> </a:t>
            </a:r>
            <a:r>
              <a:rPr lang="en-US" b="1" err="1"/>
              <a:t>pilihan</a:t>
            </a:r>
            <a:r>
              <a:rPr lang="en-US" b="1"/>
              <a:t> dan </a:t>
            </a:r>
            <a:r>
              <a:rPr lang="en-US" b="1" err="1"/>
              <a:t>memberi</a:t>
            </a:r>
            <a:r>
              <a:rPr lang="en-US" b="1"/>
              <a:t> </a:t>
            </a:r>
            <a:r>
              <a:rPr lang="en-US" b="1" err="1"/>
              <a:t>tahu</a:t>
            </a:r>
            <a:r>
              <a:rPr lang="en-US" b="1"/>
              <a:t> Anda </a:t>
            </a:r>
            <a:r>
              <a:rPr lang="en-US" b="1" err="1"/>
              <a:t>bahwa</a:t>
            </a:r>
            <a:r>
              <a:rPr lang="en-US" b="1"/>
              <a:t> </a:t>
            </a:r>
            <a:r>
              <a:rPr lang="en-US" b="1" err="1"/>
              <a:t>itu</a:t>
            </a:r>
            <a:r>
              <a:rPr lang="en-US" b="1"/>
              <a:t> adalah </a:t>
            </a:r>
            <a:r>
              <a:rPr lang="en-US" b="1" err="1"/>
              <a:t>keputusan</a:t>
            </a:r>
            <a:r>
              <a:rPr lang="en-US" b="1"/>
              <a:t> Anda. </a:t>
            </a:r>
            <a:r>
              <a:rPr lang="en-US" b="1" err="1"/>
              <a:t>Mengapa</a:t>
            </a:r>
            <a:r>
              <a:rPr lang="en-US" b="1"/>
              <a:t> </a:t>
            </a:r>
            <a:r>
              <a:rPr lang="en-US" b="1" err="1"/>
              <a:t>ada</a:t>
            </a:r>
            <a:r>
              <a:rPr lang="en-US" b="1"/>
              <a:t> </a:t>
            </a:r>
            <a:r>
              <a:rPr lang="en-US" b="1" err="1"/>
              <a:t>pendekatan</a:t>
            </a:r>
            <a:r>
              <a:rPr lang="en-US" b="1"/>
              <a:t> yang </a:t>
            </a:r>
            <a:r>
              <a:rPr lang="en-US" b="1" err="1"/>
              <a:t>begitu</a:t>
            </a:r>
            <a:r>
              <a:rPr lang="en-US" b="1"/>
              <a:t> </a:t>
            </a:r>
            <a:r>
              <a:rPr lang="en-US" b="1" err="1"/>
              <a:t>berbeda</a:t>
            </a:r>
            <a:r>
              <a:rPr lang="en-US" b="1"/>
              <a:t> untuk </a:t>
            </a:r>
            <a:r>
              <a:rPr lang="en-US" b="1" err="1"/>
              <a:t>membuat</a:t>
            </a:r>
            <a:r>
              <a:rPr lang="en-US" b="1"/>
              <a:t> </a:t>
            </a:r>
            <a:r>
              <a:rPr lang="en-US" b="1" err="1"/>
              <a:t>keputusan</a:t>
            </a:r>
            <a:r>
              <a:rPr lang="en-US" b="1"/>
              <a:t> </a:t>
            </a:r>
            <a:r>
              <a:rPr lang="en-US" b="1" err="1"/>
              <a:t>ini</a:t>
            </a:r>
            <a:r>
              <a:rPr lang="en-US" b="1"/>
              <a:t>?</a:t>
            </a:r>
            <a:endParaRPr lang="en-ID" b="1"/>
          </a:p>
        </p:txBody>
      </p:sp>
      <p:sp>
        <p:nvSpPr>
          <p:cNvPr id="4" name="TextBox 3">
            <a:extLst>
              <a:ext uri="{FF2B5EF4-FFF2-40B4-BE49-F238E27FC236}">
                <a16:creationId xmlns:a16="http://schemas.microsoft.com/office/drawing/2014/main" id="{7F8C0F17-5F7C-4028-BC11-0EB9D64A24E2}"/>
              </a:ext>
            </a:extLst>
          </p:cNvPr>
          <p:cNvSpPr txBox="1"/>
          <p:nvPr/>
        </p:nvSpPr>
        <p:spPr>
          <a:xfrm>
            <a:off x="8620890" y="5384383"/>
            <a:ext cx="4469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28</a:t>
            </a:fld>
            <a:endParaRPr lang="en-US">
              <a:latin typeface="Tw Cen MT" panose="020B0602020104020603" pitchFamily="34" charset="0"/>
            </a:endParaRPr>
          </a:p>
        </p:txBody>
      </p:sp>
    </p:spTree>
    <p:extLst>
      <p:ext uri="{BB962C8B-B14F-4D97-AF65-F5344CB8AC3E}">
        <p14:creationId xmlns:p14="http://schemas.microsoft.com/office/powerpoint/2010/main" val="13554464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9C63A166-4E84-472C-BCF0-2BD61F93F776}"/>
              </a:ext>
            </a:extLst>
          </p:cNvPr>
          <p:cNvSpPr txBox="1"/>
          <p:nvPr/>
        </p:nvSpPr>
        <p:spPr>
          <a:xfrm>
            <a:off x="609600" y="247590"/>
            <a:ext cx="3533422" cy="400110"/>
          </a:xfrm>
          <a:prstGeom prst="rect">
            <a:avLst/>
          </a:prstGeom>
          <a:noFill/>
        </p:spPr>
        <p:txBody>
          <a:bodyPr wrap="square" rtlCol="0">
            <a:spAutoFit/>
          </a:bodyPr>
          <a:lstStyle/>
          <a:p>
            <a:r>
              <a:rPr lang="en-US" sz="2000" b="1"/>
              <a:t>REFERENSI</a:t>
            </a:r>
            <a:endParaRPr lang="en-ID" sz="2000" b="1"/>
          </a:p>
        </p:txBody>
      </p:sp>
      <p:sp>
        <p:nvSpPr>
          <p:cNvPr id="18" name="TextBox 17">
            <a:extLst>
              <a:ext uri="{FF2B5EF4-FFF2-40B4-BE49-F238E27FC236}">
                <a16:creationId xmlns:a16="http://schemas.microsoft.com/office/drawing/2014/main" id="{DC1279B4-911C-48C7-82FE-DF142E9BCA15}"/>
              </a:ext>
            </a:extLst>
          </p:cNvPr>
          <p:cNvSpPr txBox="1"/>
          <p:nvPr/>
        </p:nvSpPr>
        <p:spPr>
          <a:xfrm>
            <a:off x="304800" y="647700"/>
            <a:ext cx="8458200" cy="3539430"/>
          </a:xfrm>
          <a:prstGeom prst="rect">
            <a:avLst/>
          </a:prstGeom>
          <a:noFill/>
        </p:spPr>
        <p:txBody>
          <a:bodyPr wrap="square" rtlCol="0">
            <a:spAutoFit/>
          </a:bodyPr>
          <a:lstStyle/>
          <a:p>
            <a:pPr marL="342900" indent="-342900">
              <a:buFontTx/>
              <a:buAutoNum type="arabicPeriod"/>
            </a:pPr>
            <a:r>
              <a:rPr lang="en-US" sz="1600">
                <a:hlinkClick r:id="rId2"/>
              </a:rPr>
              <a:t>https://www.bps.go.id/dynamictable/2019/10/06/1688/angka-kematian-bayi-akb-per-1000-kelahiran-hidup-menurut-provinsi-2012-dan-2017.html</a:t>
            </a:r>
            <a:endParaRPr lang="en-US" sz="1600"/>
          </a:p>
          <a:p>
            <a:pPr marL="342900" indent="-342900">
              <a:buFontTx/>
              <a:buAutoNum type="arabicPeriod"/>
            </a:pPr>
            <a:r>
              <a:rPr lang="en-US" sz="1600">
                <a:latin typeface="+mj-lt"/>
                <a:hlinkClick r:id="rId3"/>
              </a:rPr>
              <a:t>https://www.bps.go.id/indicator/30/1373/1/angka-kematian-balita-per-1000-kelahiran-hidup-menurut-provinsi.html</a:t>
            </a:r>
            <a:endParaRPr lang="en-US" sz="1600">
              <a:latin typeface="+mj-lt"/>
            </a:endParaRPr>
          </a:p>
          <a:p>
            <a:pPr marL="342900" indent="-342900">
              <a:buFontTx/>
              <a:buAutoNum type="arabicPeriod"/>
            </a:pPr>
            <a:r>
              <a:rPr lang="en-US" sz="1600">
                <a:latin typeface="+mj-lt"/>
                <a:hlinkClick r:id="rId4"/>
              </a:rPr>
              <a:t>https://www.bps.go.id/linkTableDinamis/view/id/1114</a:t>
            </a:r>
            <a:endParaRPr lang="en-US" sz="1600">
              <a:latin typeface="+mj-lt"/>
            </a:endParaRPr>
          </a:p>
          <a:p>
            <a:pPr marL="342900" indent="-342900">
              <a:buFontTx/>
              <a:buAutoNum type="arabicPeriod"/>
            </a:pPr>
            <a:r>
              <a:rPr lang="en-US" sz="1600">
                <a:latin typeface="+mj-lt"/>
                <a:hlinkClick r:id="rId5"/>
              </a:rPr>
              <a:t>https://www.who.int/gho/publications/world_health_statistics/2020/en/</a:t>
            </a:r>
            <a:endParaRPr lang="en-US" sz="1600">
              <a:latin typeface="+mj-lt"/>
            </a:endParaRPr>
          </a:p>
          <a:p>
            <a:pPr marL="342900" indent="-342900">
              <a:buFontTx/>
              <a:buAutoNum type="arabicPeriod"/>
            </a:pPr>
            <a:r>
              <a:rPr lang="en-US" sz="1600">
                <a:latin typeface="+mj-lt"/>
                <a:hlinkClick r:id="rId6"/>
              </a:rPr>
              <a:t>https://www.who.int/healthinfo/global_burden_disease/metrics_daly/en/</a:t>
            </a:r>
            <a:endParaRPr lang="en-US" sz="1600">
              <a:latin typeface="+mj-lt"/>
            </a:endParaRPr>
          </a:p>
          <a:p>
            <a:pPr marL="342900" indent="-342900">
              <a:buFontTx/>
              <a:buAutoNum type="arabicPeriod"/>
            </a:pPr>
            <a:r>
              <a:rPr lang="en-US" sz="1600">
                <a:latin typeface="+mj-lt"/>
                <a:hlinkClick r:id="rId7"/>
              </a:rPr>
              <a:t>https://www.who.int/gho/mortality_burden_disease/en/</a:t>
            </a:r>
            <a:endParaRPr lang="en-US" sz="1600">
              <a:latin typeface="+mj-lt"/>
            </a:endParaRPr>
          </a:p>
          <a:p>
            <a:pPr marL="342900" indent="-342900">
              <a:buFontTx/>
              <a:buAutoNum type="arabicPeriod"/>
            </a:pPr>
            <a:endParaRPr lang="en-US" sz="1600">
              <a:latin typeface="+mj-lt"/>
            </a:endParaRPr>
          </a:p>
          <a:p>
            <a:pPr marL="342900" indent="-342900">
              <a:buFontTx/>
              <a:buAutoNum type="arabicPeriod"/>
            </a:pPr>
            <a:endParaRPr lang="en-US" sz="1600">
              <a:latin typeface="+mj-lt"/>
            </a:endParaRPr>
          </a:p>
          <a:p>
            <a:pPr marL="342900" indent="-342900">
              <a:buFontTx/>
              <a:buAutoNum type="arabicPeriod"/>
            </a:pPr>
            <a:endParaRPr lang="en-US" sz="1600">
              <a:latin typeface="+mj-lt"/>
            </a:endParaRPr>
          </a:p>
          <a:p>
            <a:pPr marL="342900" indent="-342900">
              <a:buFontTx/>
              <a:buAutoNum type="arabicPeriod"/>
            </a:pPr>
            <a:endParaRPr lang="en-US" sz="1600">
              <a:latin typeface="+mj-lt"/>
            </a:endParaRPr>
          </a:p>
          <a:p>
            <a:pPr marL="342900" indent="-342900">
              <a:buFontTx/>
              <a:buAutoNum type="arabicPeriod"/>
            </a:pPr>
            <a:endParaRPr lang="en-US" sz="1600">
              <a:latin typeface="+mj-lt"/>
            </a:endParaRPr>
          </a:p>
          <a:p>
            <a:endParaRPr lang="en-ID" sz="1600">
              <a:latin typeface="+mj-lt"/>
            </a:endParaRPr>
          </a:p>
        </p:txBody>
      </p:sp>
      <p:sp>
        <p:nvSpPr>
          <p:cNvPr id="4" name="TextBox 3">
            <a:extLst/>
          </p:cNvPr>
          <p:cNvSpPr txBox="1"/>
          <p:nvPr/>
        </p:nvSpPr>
        <p:spPr>
          <a:xfrm>
            <a:off x="8620890" y="5384383"/>
            <a:ext cx="4469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29</a:t>
            </a:fld>
            <a:endParaRPr lang="en-US">
              <a:latin typeface="Tw Cen MT" panose="020B0602020104020603" pitchFamily="34" charset="0"/>
            </a:endParaRPr>
          </a:p>
        </p:txBody>
      </p:sp>
    </p:spTree>
    <p:extLst>
      <p:ext uri="{BB962C8B-B14F-4D97-AF65-F5344CB8AC3E}">
        <p14:creationId xmlns:p14="http://schemas.microsoft.com/office/powerpoint/2010/main" val="259729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 y="-23482"/>
            <a:ext cx="9163050" cy="702409"/>
          </a:xfrm>
          <a:solidFill>
            <a:srgbClr val="FFFF00"/>
          </a:solidFill>
        </p:spPr>
        <p:txBody>
          <a:bodyPr>
            <a:normAutofit/>
          </a:bodyPr>
          <a:lstStyle/>
          <a:p>
            <a:pPr algn="ctr"/>
            <a:r>
              <a:rPr lang="en-US" b="1">
                <a:solidFill>
                  <a:srgbClr val="FF0000"/>
                </a:solidFill>
              </a:rPr>
              <a:t>1.Informasi vs Komunikasi Kesehatan</a:t>
            </a:r>
            <a:endParaRPr lang="id-ID" b="1">
              <a:solidFill>
                <a:srgbClr val="FF0000"/>
              </a:solidFill>
            </a:endParaRPr>
          </a:p>
        </p:txBody>
      </p:sp>
      <p:sp>
        <p:nvSpPr>
          <p:cNvPr id="3" name="Content Placeholder 2"/>
          <p:cNvSpPr>
            <a:spLocks noGrp="1"/>
          </p:cNvSpPr>
          <p:nvPr>
            <p:ph idx="1"/>
          </p:nvPr>
        </p:nvSpPr>
        <p:spPr>
          <a:xfrm>
            <a:off x="447675" y="4483100"/>
            <a:ext cx="8229600" cy="254000"/>
          </a:xfrm>
        </p:spPr>
        <p:txBody>
          <a:bodyPr>
            <a:noAutofit/>
          </a:bodyPr>
          <a:lstStyle/>
          <a:p>
            <a:pPr marL="0" indent="0" algn="ctr">
              <a:buNone/>
            </a:pPr>
            <a:r>
              <a:rPr lang="en-US" sz="2000" b="1"/>
              <a:t>Data </a:t>
            </a:r>
            <a:r>
              <a:rPr lang="en-US" sz="2000" b="1">
                <a:sym typeface="Wingdings" panose="05000000000000000000" pitchFamily="2" charset="2"/>
              </a:rPr>
              <a:t> </a:t>
            </a:r>
            <a:r>
              <a:rPr lang="en-US" sz="2000" b="1" err="1">
                <a:sym typeface="Wingdings" panose="05000000000000000000" pitchFamily="2" charset="2"/>
              </a:rPr>
              <a:t>Informasi</a:t>
            </a:r>
            <a:r>
              <a:rPr lang="en-US" sz="2000" b="1">
                <a:sym typeface="Wingdings" panose="05000000000000000000" pitchFamily="2" charset="2"/>
              </a:rPr>
              <a:t>  </a:t>
            </a:r>
            <a:r>
              <a:rPr lang="en-US" sz="2000" b="1" err="1">
                <a:sym typeface="Wingdings" panose="05000000000000000000" pitchFamily="2" charset="2"/>
              </a:rPr>
              <a:t>Komunikasi</a:t>
            </a:r>
            <a:endParaRPr lang="id-ID" sz="700" b="1"/>
          </a:p>
        </p:txBody>
      </p:sp>
      <p:sp>
        <p:nvSpPr>
          <p:cNvPr id="4" name="Rounded Rectangular Callout 52"/>
          <p:cNvSpPr/>
          <p:nvPr/>
        </p:nvSpPr>
        <p:spPr>
          <a:xfrm>
            <a:off x="268419" y="1104900"/>
            <a:ext cx="3952535" cy="1981200"/>
          </a:xfrm>
          <a:prstGeom prst="wedgeRoundRectCallout">
            <a:avLst>
              <a:gd name="adj1" fmla="val -8112"/>
              <a:gd name="adj2" fmla="val 67664"/>
              <a:gd name="adj3" fmla="val 16667"/>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spc="300">
                <a:solidFill>
                  <a:schemeClr val="tx1"/>
                </a:solidFill>
              </a:rPr>
              <a:t>Informasi Kesehatan</a:t>
            </a:r>
          </a:p>
          <a:p>
            <a:pPr algn="ctr"/>
            <a:r>
              <a:rPr lang="en-US" sz="2000" err="1">
                <a:solidFill>
                  <a:schemeClr val="tx1"/>
                </a:solidFill>
              </a:rPr>
              <a:t>berkaitan</a:t>
            </a:r>
            <a:r>
              <a:rPr lang="en-US" sz="2000">
                <a:solidFill>
                  <a:schemeClr val="tx1"/>
                </a:solidFill>
              </a:rPr>
              <a:t> </a:t>
            </a:r>
            <a:r>
              <a:rPr lang="en-US" sz="2000" err="1">
                <a:solidFill>
                  <a:schemeClr val="tx1"/>
                </a:solidFill>
              </a:rPr>
              <a:t>dengan</a:t>
            </a:r>
            <a:r>
              <a:rPr lang="en-US" sz="2000">
                <a:solidFill>
                  <a:schemeClr val="tx1"/>
                </a:solidFill>
              </a:rPr>
              <a:t> </a:t>
            </a:r>
            <a:r>
              <a:rPr lang="en-US" sz="2000" err="1">
                <a:solidFill>
                  <a:schemeClr val="tx1"/>
                </a:solidFill>
              </a:rPr>
              <a:t>metode</a:t>
            </a:r>
            <a:r>
              <a:rPr lang="en-US" sz="2000">
                <a:solidFill>
                  <a:schemeClr val="tx1"/>
                </a:solidFill>
              </a:rPr>
              <a:t> </a:t>
            </a:r>
            <a:r>
              <a:rPr lang="en-US" sz="2000" b="1" err="1">
                <a:solidFill>
                  <a:srgbClr val="7030A0"/>
                </a:solidFill>
              </a:rPr>
              <a:t>pengumpulan</a:t>
            </a:r>
            <a:r>
              <a:rPr lang="en-US" sz="2000" b="1">
                <a:solidFill>
                  <a:srgbClr val="7030A0"/>
                </a:solidFill>
              </a:rPr>
              <a:t>, </a:t>
            </a:r>
            <a:r>
              <a:rPr lang="en-US" sz="2000" b="1" err="1">
                <a:solidFill>
                  <a:srgbClr val="7030A0"/>
                </a:solidFill>
              </a:rPr>
              <a:t>penyusunan</a:t>
            </a:r>
            <a:r>
              <a:rPr lang="en-US" sz="2000" b="1">
                <a:solidFill>
                  <a:srgbClr val="7030A0"/>
                </a:solidFill>
              </a:rPr>
              <a:t>, </a:t>
            </a:r>
            <a:r>
              <a:rPr lang="en-US" sz="2000" b="1" err="1">
                <a:solidFill>
                  <a:srgbClr val="7030A0"/>
                </a:solidFill>
              </a:rPr>
              <a:t>dan</a:t>
            </a:r>
            <a:r>
              <a:rPr lang="en-US" sz="2000" b="1">
                <a:solidFill>
                  <a:srgbClr val="7030A0"/>
                </a:solidFill>
              </a:rPr>
              <a:t> </a:t>
            </a:r>
            <a:r>
              <a:rPr lang="en-US" sz="2000" b="1" err="1">
                <a:solidFill>
                  <a:srgbClr val="7030A0"/>
                </a:solidFill>
              </a:rPr>
              <a:t>penyajian</a:t>
            </a:r>
            <a:r>
              <a:rPr lang="en-US" sz="2000" b="1">
                <a:solidFill>
                  <a:srgbClr val="7030A0"/>
                </a:solidFill>
              </a:rPr>
              <a:t> data </a:t>
            </a:r>
            <a:r>
              <a:rPr lang="en-US" sz="2000">
                <a:solidFill>
                  <a:schemeClr val="tx1"/>
                </a:solidFill>
              </a:rPr>
              <a:t>menjadi informasi </a:t>
            </a:r>
            <a:r>
              <a:rPr lang="en-US" sz="2000" err="1">
                <a:solidFill>
                  <a:schemeClr val="tx1"/>
                </a:solidFill>
              </a:rPr>
              <a:t>kesehatan</a:t>
            </a:r>
            <a:endParaRPr lang="en-US" sz="2000">
              <a:solidFill>
                <a:schemeClr val="tx1"/>
              </a:solidFill>
            </a:endParaRPr>
          </a:p>
        </p:txBody>
      </p:sp>
      <p:sp>
        <p:nvSpPr>
          <p:cNvPr id="5" name="Rounded Rectangular Callout 20"/>
          <p:cNvSpPr/>
          <p:nvPr/>
        </p:nvSpPr>
        <p:spPr>
          <a:xfrm>
            <a:off x="4630068" y="1734906"/>
            <a:ext cx="4267824" cy="2245188"/>
          </a:xfrm>
          <a:prstGeom prst="wedgeRoundRectCallout">
            <a:avLst>
              <a:gd name="adj1" fmla="val 9681"/>
              <a:gd name="adj2" fmla="val 67664"/>
              <a:gd name="adj3" fmla="val 16667"/>
            </a:avLst>
          </a:prstGeom>
          <a:solidFill>
            <a:srgbClr val="FFF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i="1" spc="300">
                <a:solidFill>
                  <a:schemeClr val="tx1"/>
                </a:solidFill>
              </a:rPr>
              <a:t>Komunikasi Kesehatan</a:t>
            </a:r>
          </a:p>
          <a:p>
            <a:pPr algn="ctr"/>
            <a:r>
              <a:rPr lang="en-US" sz="2000" err="1">
                <a:solidFill>
                  <a:schemeClr val="tx1"/>
                </a:solidFill>
              </a:rPr>
              <a:t>berkaitan</a:t>
            </a:r>
            <a:r>
              <a:rPr lang="en-US" sz="2000">
                <a:solidFill>
                  <a:schemeClr val="tx1"/>
                </a:solidFill>
              </a:rPr>
              <a:t> </a:t>
            </a:r>
            <a:r>
              <a:rPr lang="en-US" sz="2000" err="1">
                <a:solidFill>
                  <a:schemeClr val="tx1"/>
                </a:solidFill>
              </a:rPr>
              <a:t>dengan</a:t>
            </a:r>
            <a:r>
              <a:rPr lang="en-US" sz="2000">
                <a:solidFill>
                  <a:schemeClr val="tx1"/>
                </a:solidFill>
              </a:rPr>
              <a:t> </a:t>
            </a:r>
            <a:r>
              <a:rPr lang="en-US" sz="2000" err="1">
                <a:solidFill>
                  <a:schemeClr val="tx1"/>
                </a:solidFill>
              </a:rPr>
              <a:t>bagaimana</a:t>
            </a:r>
            <a:r>
              <a:rPr lang="en-US" sz="2000">
                <a:solidFill>
                  <a:schemeClr val="tx1"/>
                </a:solidFill>
              </a:rPr>
              <a:t> </a:t>
            </a:r>
            <a:r>
              <a:rPr lang="en-US" sz="2000" err="1">
                <a:solidFill>
                  <a:srgbClr val="FF0000"/>
                </a:solidFill>
              </a:rPr>
              <a:t>mempersepsikan</a:t>
            </a:r>
            <a:r>
              <a:rPr lang="en-US" sz="2000">
                <a:solidFill>
                  <a:srgbClr val="FF0000"/>
                </a:solidFill>
              </a:rPr>
              <a:t> </a:t>
            </a:r>
            <a:r>
              <a:rPr lang="en-US" sz="2000" err="1">
                <a:solidFill>
                  <a:schemeClr val="tx1"/>
                </a:solidFill>
              </a:rPr>
              <a:t>informasi</a:t>
            </a:r>
            <a:r>
              <a:rPr lang="en-US" sz="2000">
                <a:solidFill>
                  <a:schemeClr val="tx1"/>
                </a:solidFill>
              </a:rPr>
              <a:t>, </a:t>
            </a:r>
            <a:r>
              <a:rPr lang="en-US" sz="2000" err="1">
                <a:solidFill>
                  <a:srgbClr val="FF0000"/>
                </a:solidFill>
              </a:rPr>
              <a:t>mengkombinasikan</a:t>
            </a:r>
            <a:r>
              <a:rPr lang="en-US" sz="2000">
                <a:solidFill>
                  <a:srgbClr val="FF0000"/>
                </a:solidFill>
              </a:rPr>
              <a:t> </a:t>
            </a:r>
            <a:r>
              <a:rPr lang="en-US" sz="2000" err="1">
                <a:solidFill>
                  <a:schemeClr val="tx1"/>
                </a:solidFill>
              </a:rPr>
              <a:t>informasi</a:t>
            </a:r>
            <a:r>
              <a:rPr lang="en-US" sz="2000">
                <a:solidFill>
                  <a:schemeClr val="tx1"/>
                </a:solidFill>
              </a:rPr>
              <a:t>, </a:t>
            </a:r>
            <a:r>
              <a:rPr lang="en-US" sz="2000" err="1">
                <a:solidFill>
                  <a:schemeClr val="tx1"/>
                </a:solidFill>
              </a:rPr>
              <a:t>dan</a:t>
            </a:r>
            <a:r>
              <a:rPr lang="en-US" sz="2000">
                <a:solidFill>
                  <a:schemeClr val="tx1"/>
                </a:solidFill>
              </a:rPr>
              <a:t> </a:t>
            </a:r>
            <a:r>
              <a:rPr lang="en-US" sz="2000" err="1">
                <a:solidFill>
                  <a:srgbClr val="FF0000"/>
                </a:solidFill>
              </a:rPr>
              <a:t>menggunakan</a:t>
            </a:r>
            <a:r>
              <a:rPr lang="en-US" sz="2000">
                <a:solidFill>
                  <a:srgbClr val="FF0000"/>
                </a:solidFill>
              </a:rPr>
              <a:t> </a:t>
            </a:r>
            <a:r>
              <a:rPr lang="en-US" sz="2000" err="1">
                <a:solidFill>
                  <a:schemeClr val="tx1"/>
                </a:solidFill>
              </a:rPr>
              <a:t>informasi</a:t>
            </a:r>
            <a:r>
              <a:rPr lang="en-US" sz="2000">
                <a:solidFill>
                  <a:schemeClr val="tx1"/>
                </a:solidFill>
              </a:rPr>
              <a:t> </a:t>
            </a:r>
            <a:r>
              <a:rPr lang="en-US" sz="2000" err="1">
                <a:solidFill>
                  <a:schemeClr val="tx1"/>
                </a:solidFill>
              </a:rPr>
              <a:t>untuk</a:t>
            </a:r>
            <a:r>
              <a:rPr lang="en-US" sz="2000">
                <a:solidFill>
                  <a:schemeClr val="tx1"/>
                </a:solidFill>
              </a:rPr>
              <a:t>  </a:t>
            </a:r>
            <a:r>
              <a:rPr lang="en-US" sz="2000" b="1">
                <a:solidFill>
                  <a:schemeClr val="tx1"/>
                </a:solidFill>
              </a:rPr>
              <a:t>mengambil </a:t>
            </a:r>
            <a:r>
              <a:rPr lang="en-US" sz="2000" b="1" err="1">
                <a:solidFill>
                  <a:schemeClr val="tx1"/>
                </a:solidFill>
              </a:rPr>
              <a:t>keputusan</a:t>
            </a:r>
            <a:endParaRPr lang="en-US" sz="2000" b="1">
              <a:solidFill>
                <a:schemeClr val="tx1"/>
              </a:solidFill>
            </a:endParaRPr>
          </a:p>
        </p:txBody>
      </p:sp>
      <p:pic>
        <p:nvPicPr>
          <p:cNvPr id="6"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1797" y="3771900"/>
            <a:ext cx="3240043" cy="3122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70507" y="4914900"/>
            <a:ext cx="3240043" cy="31227"/>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52867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E88B829-E143-4561-8F51-30664BD273A2}"/>
              </a:ext>
            </a:extLst>
          </p:cNvPr>
          <p:cNvSpPr txBox="1"/>
          <p:nvPr/>
        </p:nvSpPr>
        <p:spPr>
          <a:xfrm>
            <a:off x="1156167" y="2057400"/>
            <a:ext cx="7225833" cy="1323439"/>
          </a:xfrm>
          <a:prstGeom prst="rect">
            <a:avLst/>
          </a:prstGeom>
          <a:noFill/>
        </p:spPr>
        <p:txBody>
          <a:bodyPr wrap="square" rtlCol="0">
            <a:spAutoFit/>
          </a:bodyPr>
          <a:lstStyle/>
          <a:p>
            <a:r>
              <a:rPr lang="en-US" sz="8000">
                <a:solidFill>
                  <a:srgbClr val="FF0000"/>
                </a:solidFill>
                <a:latin typeface="Aharoni" panose="02010803020104030203" pitchFamily="2" charset="-79"/>
                <a:cs typeface="Aharoni" panose="02010803020104030203" pitchFamily="2" charset="-79"/>
              </a:rPr>
              <a:t>TERIMA KASIH</a:t>
            </a:r>
            <a:endParaRPr lang="en-ID" sz="8000">
              <a:solidFill>
                <a:srgbClr val="FF0000"/>
              </a:solidFill>
              <a:latin typeface="Aharoni" panose="02010803020104030203" pitchFamily="2" charset="-79"/>
              <a:cs typeface="Aharoni" panose="02010803020104030203" pitchFamily="2" charset="-79"/>
            </a:endParaRPr>
          </a:p>
        </p:txBody>
      </p:sp>
      <p:sp>
        <p:nvSpPr>
          <p:cNvPr id="3" name="Rectangle 2">
            <a:extLst>
              <a:ext uri="{FF2B5EF4-FFF2-40B4-BE49-F238E27FC236}">
                <a16:creationId xmlns:a16="http://schemas.microsoft.com/office/drawing/2014/main" id="{4602EBDE-D3EC-477B-B739-272A56BE5F4F}"/>
              </a:ext>
            </a:extLst>
          </p:cNvPr>
          <p:cNvSpPr/>
          <p:nvPr/>
        </p:nvSpPr>
        <p:spPr>
          <a:xfrm>
            <a:off x="1187335" y="617907"/>
            <a:ext cx="4607352" cy="699102"/>
          </a:xfrm>
          <a:prstGeom prst="rect">
            <a:avLst/>
          </a:prstGeom>
        </p:spPr>
        <p:txBody>
          <a:bodyPr wrap="none">
            <a:spAutoFit/>
          </a:bodyPr>
          <a:lstStyle/>
          <a:p>
            <a:pPr>
              <a:lnSpc>
                <a:spcPct val="150000"/>
              </a:lnSpc>
            </a:pPr>
            <a:r>
              <a:rPr lang="en-US" sz="1400" spc="600" err="1">
                <a:latin typeface="Franklin Gothic Demi Cond" pitchFamily="34" charset="0"/>
              </a:rPr>
              <a:t>Fakultas</a:t>
            </a:r>
            <a:r>
              <a:rPr lang="en-US" sz="1400" spc="600">
                <a:latin typeface="Franklin Gothic Demi Cond" pitchFamily="34" charset="0"/>
              </a:rPr>
              <a:t> </a:t>
            </a:r>
            <a:r>
              <a:rPr lang="en-US" sz="1400" spc="600" err="1">
                <a:latin typeface="Franklin Gothic Demi Cond" pitchFamily="34" charset="0"/>
              </a:rPr>
              <a:t>Kesehatan</a:t>
            </a:r>
            <a:r>
              <a:rPr lang="en-US" sz="1400" spc="600">
                <a:latin typeface="Franklin Gothic Demi Cond" pitchFamily="34" charset="0"/>
              </a:rPr>
              <a:t> </a:t>
            </a:r>
            <a:r>
              <a:rPr lang="en-US" sz="1400" spc="600" err="1">
                <a:latin typeface="Franklin Gothic Demi Cond" pitchFamily="34" charset="0"/>
              </a:rPr>
              <a:t>Masyarakat</a:t>
            </a:r>
            <a:endParaRPr lang="en-US" sz="1400" spc="600">
              <a:latin typeface="Franklin Gothic Demi Cond" pitchFamily="34" charset="0"/>
            </a:endParaRPr>
          </a:p>
          <a:p>
            <a:pPr>
              <a:lnSpc>
                <a:spcPct val="150000"/>
              </a:lnSpc>
            </a:pPr>
            <a:r>
              <a:rPr lang="en-US" sz="1400" spc="600" err="1">
                <a:latin typeface="Franklin Gothic Demi Cond" pitchFamily="34" charset="0"/>
              </a:rPr>
              <a:t>Universitas</a:t>
            </a:r>
            <a:r>
              <a:rPr lang="en-US" sz="1400" spc="600">
                <a:latin typeface="Franklin Gothic Demi Cond" pitchFamily="34" charset="0"/>
              </a:rPr>
              <a:t> Indonesia</a:t>
            </a:r>
            <a:endParaRPr lang="en-US"/>
          </a:p>
        </p:txBody>
      </p:sp>
      <p:sp>
        <p:nvSpPr>
          <p:cNvPr id="5" name="Rectangle 4">
            <a:extLst>
              <a:ext uri="{FF2B5EF4-FFF2-40B4-BE49-F238E27FC236}">
                <a16:creationId xmlns:a16="http://schemas.microsoft.com/office/drawing/2014/main" id="{90EBCCF4-9075-4BAE-A0C9-B2CBF66188F3}"/>
              </a:ext>
            </a:extLst>
          </p:cNvPr>
          <p:cNvSpPr/>
          <p:nvPr/>
        </p:nvSpPr>
        <p:spPr>
          <a:xfrm>
            <a:off x="2286000" y="4397930"/>
            <a:ext cx="6534150" cy="872547"/>
          </a:xfrm>
          <a:prstGeom prst="rect">
            <a:avLst/>
          </a:prstGeom>
        </p:spPr>
        <p:txBody>
          <a:bodyPr wrap="square">
            <a:spAutoFit/>
          </a:bodyPr>
          <a:lstStyle/>
          <a:p>
            <a:pPr algn="r">
              <a:lnSpc>
                <a:spcPct val="150000"/>
              </a:lnSpc>
            </a:pPr>
            <a:r>
              <a:rPr lang="en-US" spc="300">
                <a:solidFill>
                  <a:prstClr val="black"/>
                </a:solidFill>
                <a:latin typeface="Franklin Gothic Demi Cond" pitchFamily="34" charset="0"/>
              </a:rPr>
              <a:t>Mata </a:t>
            </a:r>
            <a:r>
              <a:rPr lang="en-US" spc="300" err="1">
                <a:solidFill>
                  <a:prstClr val="black"/>
                </a:solidFill>
                <a:latin typeface="Franklin Gothic Demi Cond" pitchFamily="34" charset="0"/>
              </a:rPr>
              <a:t>Kuliah</a:t>
            </a:r>
            <a:r>
              <a:rPr lang="en-US" spc="300">
                <a:solidFill>
                  <a:prstClr val="black"/>
                </a:solidFill>
                <a:latin typeface="Franklin Gothic Demi Cond" pitchFamily="34" charset="0"/>
              </a:rPr>
              <a:t> Dasar </a:t>
            </a:r>
            <a:r>
              <a:rPr lang="en-US" spc="300" err="1">
                <a:solidFill>
                  <a:prstClr val="black"/>
                </a:solidFill>
                <a:latin typeface="Franklin Gothic Demi Cond" pitchFamily="34" charset="0"/>
              </a:rPr>
              <a:t>Kesehatan</a:t>
            </a:r>
            <a:r>
              <a:rPr lang="en-US" spc="300">
                <a:solidFill>
                  <a:prstClr val="black"/>
                </a:solidFill>
                <a:latin typeface="Franklin Gothic Demi Cond" pitchFamily="34" charset="0"/>
              </a:rPr>
              <a:t> Masyarakat</a:t>
            </a:r>
          </a:p>
          <a:p>
            <a:pPr algn="r">
              <a:lnSpc>
                <a:spcPct val="150000"/>
              </a:lnSpc>
            </a:pPr>
            <a:r>
              <a:rPr lang="en-US" spc="300">
                <a:solidFill>
                  <a:prstClr val="black"/>
                </a:solidFill>
                <a:latin typeface="Franklin Gothic Demi Cond" pitchFamily="34" charset="0"/>
              </a:rPr>
              <a:t>Program S1, </a:t>
            </a:r>
            <a:r>
              <a:rPr lang="en-US" spc="300" err="1">
                <a:solidFill>
                  <a:prstClr val="black"/>
                </a:solidFill>
                <a:latin typeface="Franklin Gothic Demi Cond" pitchFamily="34" charset="0"/>
              </a:rPr>
              <a:t>Sarjana</a:t>
            </a:r>
            <a:r>
              <a:rPr lang="en-US" spc="300">
                <a:solidFill>
                  <a:prstClr val="black"/>
                </a:solidFill>
                <a:latin typeface="Franklin Gothic Demi Cond" pitchFamily="34" charset="0"/>
              </a:rPr>
              <a:t> </a:t>
            </a:r>
            <a:r>
              <a:rPr lang="en-US" spc="300" err="1">
                <a:solidFill>
                  <a:prstClr val="black"/>
                </a:solidFill>
                <a:latin typeface="Franklin Gothic Demi Cond" pitchFamily="34" charset="0"/>
              </a:rPr>
              <a:t>Kesehatan</a:t>
            </a:r>
            <a:r>
              <a:rPr lang="en-US" spc="300">
                <a:solidFill>
                  <a:prstClr val="black"/>
                </a:solidFill>
                <a:latin typeface="Franklin Gothic Demi Cond" pitchFamily="34" charset="0"/>
              </a:rPr>
              <a:t> Masyarakat</a:t>
            </a:r>
          </a:p>
        </p:txBody>
      </p:sp>
      <p:sp>
        <p:nvSpPr>
          <p:cNvPr id="6" name="TextBox 5">
            <a:extLst/>
          </p:cNvPr>
          <p:cNvSpPr txBox="1"/>
          <p:nvPr/>
        </p:nvSpPr>
        <p:spPr>
          <a:xfrm>
            <a:off x="8620890" y="5384383"/>
            <a:ext cx="4469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30</a:t>
            </a:fld>
            <a:endParaRPr lang="en-US">
              <a:latin typeface="Tw Cen MT" panose="020B0602020104020603" pitchFamily="34" charset="0"/>
            </a:endParaRPr>
          </a:p>
        </p:txBody>
      </p:sp>
      <p:pic>
        <p:nvPicPr>
          <p:cNvPr id="7" name="Picture 8" descr="D:\It's Picture\Universitas Indonesia\logo-ui-frame-black.png">
            <a:extLst>
              <a:ext uri="{FF2B5EF4-FFF2-40B4-BE49-F238E27FC236}">
                <a16:creationId xmlns:a16="http://schemas.microsoft.com/office/drawing/2014/main" id="{359007A3-1DA9-40FA-AB42-4DE4B946735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7901" y="469085"/>
            <a:ext cx="786495" cy="996746"/>
          </a:xfrm>
          <a:prstGeom prst="rect">
            <a:avLst/>
          </a:prstGeom>
          <a:noFill/>
          <a:extLst>
            <a:ext uri="{909E8E84-426E-40dd-AFC4-6F175D3DCCD1}">
              <a14:hiddenFill xmlns="" xmlns:a14="http://schemas.microsoft.com/office/drawing/2010/main">
                <a:solidFill>
                  <a:srgbClr val="FFFFFF"/>
                </a:solidFill>
              </a14:hiddenFill>
            </a:ext>
          </a:extLst>
        </p:spPr>
      </p:pic>
    </p:spTree>
    <p:extLst>
      <p:ext uri="{BB962C8B-B14F-4D97-AF65-F5344CB8AC3E}">
        <p14:creationId xmlns:p14="http://schemas.microsoft.com/office/powerpoint/2010/main" val="3866410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
            <a:ext cx="9144000" cy="584200"/>
          </a:xfrm>
          <a:solidFill>
            <a:srgbClr val="FFFF00"/>
          </a:solidFill>
        </p:spPr>
        <p:txBody>
          <a:bodyPr>
            <a:normAutofit fontScale="90000"/>
          </a:bodyPr>
          <a:lstStyle/>
          <a:p>
            <a:pPr algn="ctr"/>
            <a:r>
              <a:rPr lang="en-US" b="1">
                <a:solidFill>
                  <a:srgbClr val="FF0000"/>
                </a:solidFill>
              </a:rPr>
              <a:t>Data Kesmas &amp; Komunikasi Kesehatan</a:t>
            </a:r>
            <a:endParaRPr lang="id-ID" b="1">
              <a:solidFill>
                <a:srgbClr val="FF0000"/>
              </a:solidFill>
            </a:endParaRPr>
          </a:p>
        </p:txBody>
      </p:sp>
      <p:sp>
        <p:nvSpPr>
          <p:cNvPr id="3" name="Content Placeholder 2"/>
          <p:cNvSpPr>
            <a:spLocks noGrp="1"/>
          </p:cNvSpPr>
          <p:nvPr>
            <p:ph idx="1"/>
          </p:nvPr>
        </p:nvSpPr>
        <p:spPr>
          <a:xfrm>
            <a:off x="457200" y="5143500"/>
            <a:ext cx="8229600" cy="254000"/>
          </a:xfrm>
        </p:spPr>
        <p:txBody>
          <a:bodyPr>
            <a:normAutofit fontScale="55000" lnSpcReduction="20000"/>
          </a:bodyPr>
          <a:lstStyle/>
          <a:p>
            <a:endParaRPr lang="id-ID"/>
          </a:p>
        </p:txBody>
      </p:sp>
      <p:grpSp>
        <p:nvGrpSpPr>
          <p:cNvPr id="8" name="Group 7"/>
          <p:cNvGrpSpPr/>
          <p:nvPr/>
        </p:nvGrpSpPr>
        <p:grpSpPr>
          <a:xfrm>
            <a:off x="237474" y="1104900"/>
            <a:ext cx="8682642" cy="4384504"/>
            <a:chOff x="237474" y="1404199"/>
            <a:chExt cx="8682642" cy="4384504"/>
          </a:xfrm>
        </p:grpSpPr>
        <p:grpSp>
          <p:nvGrpSpPr>
            <p:cNvPr id="9" name="Group 8"/>
            <p:cNvGrpSpPr/>
            <p:nvPr/>
          </p:nvGrpSpPr>
          <p:grpSpPr>
            <a:xfrm>
              <a:off x="237474" y="1404199"/>
              <a:ext cx="8682642" cy="2352138"/>
              <a:chOff x="302383" y="2152473"/>
              <a:chExt cx="8682642" cy="2352138"/>
            </a:xfrm>
          </p:grpSpPr>
          <p:grpSp>
            <p:nvGrpSpPr>
              <p:cNvPr id="16" name="Group 15"/>
              <p:cNvGrpSpPr/>
              <p:nvPr/>
            </p:nvGrpSpPr>
            <p:grpSpPr>
              <a:xfrm>
                <a:off x="1170647" y="2152473"/>
                <a:ext cx="4351883" cy="694611"/>
                <a:chOff x="1059" y="452794"/>
                <a:chExt cx="2986590" cy="694611"/>
              </a:xfrm>
            </p:grpSpPr>
            <p:sp>
              <p:nvSpPr>
                <p:cNvPr id="46" name="Pentagon 21"/>
                <p:cNvSpPr/>
                <p:nvPr/>
              </p:nvSpPr>
              <p:spPr>
                <a:xfrm>
                  <a:off x="1060" y="452794"/>
                  <a:ext cx="2986589" cy="694611"/>
                </a:xfrm>
                <a:prstGeom prst="roundRect">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47" name="Pentagon 4"/>
                <p:cNvSpPr/>
                <p:nvPr/>
              </p:nvSpPr>
              <p:spPr>
                <a:xfrm>
                  <a:off x="1059" y="452794"/>
                  <a:ext cx="2901144" cy="694611"/>
                </a:xfrm>
                <a:prstGeom prst="roundRect">
                  <a:avLst/>
                </a:prstGeom>
              </p:spPr>
              <p:style>
                <a:lnRef idx="0">
                  <a:scrgbClr r="0" g="0" b="0"/>
                </a:lnRef>
                <a:fillRef idx="0">
                  <a:scrgbClr r="0" g="0" b="0"/>
                </a:fillRef>
                <a:effectRef idx="0">
                  <a:scrgbClr r="0" g="0" b="0"/>
                </a:effectRef>
                <a:fontRef idx="minor">
                  <a:schemeClr val="lt1"/>
                </a:fontRef>
              </p:style>
              <p:txBody>
                <a:bodyPr spcFirstLastPara="0" vert="horz" wrap="square" lIns="112014" tIns="56007" rIns="28004" bIns="56007" numCol="1" spcCol="1270" anchor="ctr" anchorCtr="0">
                  <a:noAutofit/>
                </a:bodyPr>
                <a:lstStyle/>
                <a:p>
                  <a:pPr lvl="0" algn="ctr" defTabSz="933450">
                    <a:lnSpc>
                      <a:spcPct val="90000"/>
                    </a:lnSpc>
                    <a:spcBef>
                      <a:spcPct val="0"/>
                    </a:spcBef>
                    <a:spcAft>
                      <a:spcPct val="35000"/>
                    </a:spcAft>
                  </a:pPr>
                  <a:r>
                    <a:rPr lang="en-US" sz="2100"/>
                    <a:t>Data Kesehatan  Masyarakat dan </a:t>
                  </a:r>
                  <a:endParaRPr lang="en-US" sz="2100" kern="1200"/>
                </a:p>
              </p:txBody>
            </p:sp>
          </p:grpSp>
          <p:grpSp>
            <p:nvGrpSpPr>
              <p:cNvPr id="17" name="Group 16"/>
              <p:cNvGrpSpPr/>
              <p:nvPr/>
            </p:nvGrpSpPr>
            <p:grpSpPr>
              <a:xfrm>
                <a:off x="302383" y="3810000"/>
                <a:ext cx="1736528" cy="694611"/>
                <a:chOff x="1060" y="452794"/>
                <a:chExt cx="1736528" cy="694611"/>
              </a:xfrm>
            </p:grpSpPr>
            <p:sp>
              <p:nvSpPr>
                <p:cNvPr id="44" name="Pentagon 41"/>
                <p:cNvSpPr/>
                <p:nvPr/>
              </p:nvSpPr>
              <p:spPr>
                <a:xfrm>
                  <a:off x="1060" y="452794"/>
                  <a:ext cx="1736528" cy="694611"/>
                </a:xfrm>
                <a:prstGeom prst="homePlate">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45" name="Pentagon 4"/>
                <p:cNvSpPr/>
                <p:nvPr/>
              </p:nvSpPr>
              <p:spPr>
                <a:xfrm>
                  <a:off x="1060" y="452794"/>
                  <a:ext cx="1562875" cy="69461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12014" tIns="56007" rIns="28004" bIns="56007" numCol="1" spcCol="1270" anchor="ctr" anchorCtr="0">
                  <a:noAutofit/>
                </a:bodyPr>
                <a:lstStyle/>
                <a:p>
                  <a:pPr lvl="0" algn="ctr" defTabSz="933450">
                    <a:lnSpc>
                      <a:spcPct val="90000"/>
                    </a:lnSpc>
                    <a:spcBef>
                      <a:spcPct val="0"/>
                    </a:spcBef>
                    <a:spcAft>
                      <a:spcPct val="35000"/>
                    </a:spcAft>
                  </a:pPr>
                  <a:r>
                    <a:rPr lang="en-US" err="1"/>
                    <a:t>Pengumpulan</a:t>
                  </a:r>
                  <a:endParaRPr lang="en-US" kern="1200"/>
                </a:p>
              </p:txBody>
            </p:sp>
          </p:grpSp>
          <p:grpSp>
            <p:nvGrpSpPr>
              <p:cNvPr id="18" name="Group 17"/>
              <p:cNvGrpSpPr/>
              <p:nvPr/>
            </p:nvGrpSpPr>
            <p:grpSpPr>
              <a:xfrm>
                <a:off x="1691605" y="3810000"/>
                <a:ext cx="1736528" cy="694611"/>
                <a:chOff x="1390282" y="452794"/>
                <a:chExt cx="1736528" cy="694611"/>
              </a:xfrm>
            </p:grpSpPr>
            <p:sp>
              <p:nvSpPr>
                <p:cNvPr id="42" name="Chevron 39"/>
                <p:cNvSpPr/>
                <p:nvPr/>
              </p:nvSpPr>
              <p:spPr>
                <a:xfrm>
                  <a:off x="1390282" y="452794"/>
                  <a:ext cx="1736528" cy="694611"/>
                </a:xfrm>
                <a:prstGeom prst="chevron">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43" name="Chevron 6"/>
                <p:cNvSpPr/>
                <p:nvPr/>
              </p:nvSpPr>
              <p:spPr>
                <a:xfrm>
                  <a:off x="1737588" y="452794"/>
                  <a:ext cx="1041917" cy="69461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4011" tIns="56007" rIns="28004" bIns="56007" numCol="1" spcCol="1270" anchor="ctr" anchorCtr="0">
                  <a:noAutofit/>
                </a:bodyPr>
                <a:lstStyle/>
                <a:p>
                  <a:pPr lvl="0" algn="ctr" defTabSz="933450">
                    <a:lnSpc>
                      <a:spcPct val="90000"/>
                    </a:lnSpc>
                    <a:spcBef>
                      <a:spcPct val="0"/>
                    </a:spcBef>
                    <a:spcAft>
                      <a:spcPct val="35000"/>
                    </a:spcAft>
                  </a:pPr>
                  <a:r>
                    <a:rPr lang="en-US" sz="1600" b="1" err="1"/>
                    <a:t>Pengolahan</a:t>
                  </a:r>
                  <a:endParaRPr lang="en-US" sz="1600" b="1" kern="1200"/>
                </a:p>
              </p:txBody>
            </p:sp>
          </p:grpSp>
          <p:grpSp>
            <p:nvGrpSpPr>
              <p:cNvPr id="19" name="Group 18"/>
              <p:cNvGrpSpPr/>
              <p:nvPr/>
            </p:nvGrpSpPr>
            <p:grpSpPr>
              <a:xfrm>
                <a:off x="3080828" y="3810000"/>
                <a:ext cx="1736528" cy="694611"/>
                <a:chOff x="2779505" y="452794"/>
                <a:chExt cx="1736528" cy="694611"/>
              </a:xfrm>
            </p:grpSpPr>
            <p:sp>
              <p:nvSpPr>
                <p:cNvPr id="40" name="Chevron 37"/>
                <p:cNvSpPr/>
                <p:nvPr/>
              </p:nvSpPr>
              <p:spPr>
                <a:xfrm>
                  <a:off x="2779505" y="452794"/>
                  <a:ext cx="1736528" cy="694611"/>
                </a:xfrm>
                <a:prstGeom prst="chevron">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41" name="Chevron 8"/>
                <p:cNvSpPr/>
                <p:nvPr/>
              </p:nvSpPr>
              <p:spPr>
                <a:xfrm>
                  <a:off x="3126811" y="452794"/>
                  <a:ext cx="1280213" cy="69461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4011" tIns="56007" rIns="28004" bIns="56007" numCol="1" spcCol="1270" anchor="ctr" anchorCtr="0">
                  <a:noAutofit/>
                </a:bodyPr>
                <a:lstStyle/>
                <a:p>
                  <a:pPr lvl="0" algn="ctr" defTabSz="933450">
                    <a:lnSpc>
                      <a:spcPct val="90000"/>
                    </a:lnSpc>
                    <a:spcBef>
                      <a:spcPct val="0"/>
                    </a:spcBef>
                    <a:spcAft>
                      <a:spcPct val="35000"/>
                    </a:spcAft>
                  </a:pPr>
                  <a:r>
                    <a:rPr lang="en-US" sz="1600" kern="1200"/>
                    <a:t>Penyajian</a:t>
                  </a:r>
                </a:p>
              </p:txBody>
            </p:sp>
          </p:grpSp>
          <p:grpSp>
            <p:nvGrpSpPr>
              <p:cNvPr id="20" name="Group 19"/>
              <p:cNvGrpSpPr/>
              <p:nvPr/>
            </p:nvGrpSpPr>
            <p:grpSpPr>
              <a:xfrm>
                <a:off x="4470051" y="3810000"/>
                <a:ext cx="1736528" cy="694611"/>
                <a:chOff x="4168728" y="452794"/>
                <a:chExt cx="1736528" cy="694611"/>
              </a:xfrm>
            </p:grpSpPr>
            <p:sp>
              <p:nvSpPr>
                <p:cNvPr id="38" name="Chevron 35"/>
                <p:cNvSpPr/>
                <p:nvPr/>
              </p:nvSpPr>
              <p:spPr>
                <a:xfrm>
                  <a:off x="4168728" y="452794"/>
                  <a:ext cx="1736528" cy="694611"/>
                </a:xfrm>
                <a:prstGeom prst="chevron">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39" name="Chevron 10"/>
                <p:cNvSpPr/>
                <p:nvPr/>
              </p:nvSpPr>
              <p:spPr>
                <a:xfrm>
                  <a:off x="4516034" y="452794"/>
                  <a:ext cx="1041917" cy="69461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4011" tIns="56007" rIns="28004" bIns="56007" numCol="1" spcCol="1270" anchor="ctr" anchorCtr="0">
                  <a:noAutofit/>
                </a:bodyPr>
                <a:lstStyle/>
                <a:p>
                  <a:pPr lvl="0" algn="ctr" defTabSz="933450">
                    <a:lnSpc>
                      <a:spcPct val="90000"/>
                    </a:lnSpc>
                    <a:spcBef>
                      <a:spcPct val="0"/>
                    </a:spcBef>
                    <a:spcAft>
                      <a:spcPct val="35000"/>
                    </a:spcAft>
                  </a:pPr>
                  <a:r>
                    <a:rPr lang="en-US" sz="1600" kern="1200"/>
                    <a:t>Persepsi</a:t>
                  </a:r>
                </a:p>
              </p:txBody>
            </p:sp>
          </p:grpSp>
          <p:grpSp>
            <p:nvGrpSpPr>
              <p:cNvPr id="21" name="Group 20"/>
              <p:cNvGrpSpPr/>
              <p:nvPr/>
            </p:nvGrpSpPr>
            <p:grpSpPr>
              <a:xfrm>
                <a:off x="5859274" y="3810000"/>
                <a:ext cx="1736528" cy="694611"/>
                <a:chOff x="5557951" y="452794"/>
                <a:chExt cx="1736528" cy="694611"/>
              </a:xfrm>
            </p:grpSpPr>
            <p:sp>
              <p:nvSpPr>
                <p:cNvPr id="36" name="Chevron 33"/>
                <p:cNvSpPr/>
                <p:nvPr/>
              </p:nvSpPr>
              <p:spPr>
                <a:xfrm>
                  <a:off x="5557951" y="452794"/>
                  <a:ext cx="1736528" cy="694611"/>
                </a:xfrm>
                <a:prstGeom prst="chevron">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37" name="Chevron 12"/>
                <p:cNvSpPr/>
                <p:nvPr/>
              </p:nvSpPr>
              <p:spPr>
                <a:xfrm>
                  <a:off x="5905257" y="452794"/>
                  <a:ext cx="1041917" cy="69461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4011" tIns="56007" rIns="28004" bIns="56007" numCol="1" spcCol="1270" anchor="ctr" anchorCtr="0">
                  <a:noAutofit/>
                </a:bodyPr>
                <a:lstStyle/>
                <a:p>
                  <a:pPr lvl="0" algn="ctr" defTabSz="933450">
                    <a:lnSpc>
                      <a:spcPct val="90000"/>
                    </a:lnSpc>
                    <a:spcBef>
                      <a:spcPct val="0"/>
                    </a:spcBef>
                    <a:spcAft>
                      <a:spcPct val="35000"/>
                    </a:spcAft>
                  </a:pPr>
                  <a:r>
                    <a:rPr lang="en-US" sz="1600"/>
                    <a:t>Penggabungan</a:t>
                  </a:r>
                  <a:endParaRPr lang="en-US" sz="1600" kern="1200"/>
                </a:p>
              </p:txBody>
            </p:sp>
          </p:grpSp>
          <p:grpSp>
            <p:nvGrpSpPr>
              <p:cNvPr id="22" name="Group 21"/>
              <p:cNvGrpSpPr/>
              <p:nvPr/>
            </p:nvGrpSpPr>
            <p:grpSpPr>
              <a:xfrm>
                <a:off x="7248497" y="3810000"/>
                <a:ext cx="1736528" cy="694611"/>
                <a:chOff x="6947174" y="452794"/>
                <a:chExt cx="1736528" cy="694611"/>
              </a:xfrm>
            </p:grpSpPr>
            <p:sp>
              <p:nvSpPr>
                <p:cNvPr id="34" name="Chevron 29"/>
                <p:cNvSpPr/>
                <p:nvPr/>
              </p:nvSpPr>
              <p:spPr>
                <a:xfrm>
                  <a:off x="6947174" y="452794"/>
                  <a:ext cx="1736528" cy="694611"/>
                </a:xfrm>
                <a:prstGeom prst="chevron">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35" name="Chevron 14"/>
                <p:cNvSpPr/>
                <p:nvPr/>
              </p:nvSpPr>
              <p:spPr>
                <a:xfrm>
                  <a:off x="7294480" y="452794"/>
                  <a:ext cx="1327386" cy="694611"/>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4011" tIns="56007" rIns="28004" bIns="56007" numCol="1" spcCol="1270" anchor="ctr" anchorCtr="0">
                  <a:noAutofit/>
                </a:bodyPr>
                <a:lstStyle/>
                <a:p>
                  <a:pPr lvl="0" algn="ctr" defTabSz="933450">
                    <a:lnSpc>
                      <a:spcPct val="90000"/>
                    </a:lnSpc>
                    <a:spcBef>
                      <a:spcPct val="0"/>
                    </a:spcBef>
                    <a:spcAft>
                      <a:spcPct val="35000"/>
                    </a:spcAft>
                  </a:pPr>
                  <a:r>
                    <a:rPr lang="en-US" sz="1600" kern="1200" err="1"/>
                    <a:t>Pengambilan</a:t>
                  </a:r>
                  <a:r>
                    <a:rPr lang="en-US" sz="1600" kern="1200"/>
                    <a:t> </a:t>
                  </a:r>
                  <a:r>
                    <a:rPr lang="en-US" sz="1600" kern="1200" err="1"/>
                    <a:t>Keputusan</a:t>
                  </a:r>
                  <a:endParaRPr lang="en-US" sz="1600" kern="1200"/>
                </a:p>
              </p:txBody>
            </p:sp>
          </p:grpSp>
          <p:grpSp>
            <p:nvGrpSpPr>
              <p:cNvPr id="23" name="Group 22"/>
              <p:cNvGrpSpPr/>
              <p:nvPr/>
            </p:nvGrpSpPr>
            <p:grpSpPr>
              <a:xfrm>
                <a:off x="5398024" y="2152473"/>
                <a:ext cx="3125086" cy="694611"/>
                <a:chOff x="321486" y="452794"/>
                <a:chExt cx="1724503" cy="694611"/>
              </a:xfrm>
            </p:grpSpPr>
            <p:sp>
              <p:nvSpPr>
                <p:cNvPr id="32" name="Pentagon 21"/>
                <p:cNvSpPr/>
                <p:nvPr/>
              </p:nvSpPr>
              <p:spPr>
                <a:xfrm>
                  <a:off x="390192" y="452794"/>
                  <a:ext cx="1655797" cy="694611"/>
                </a:xfrm>
                <a:prstGeom prst="roundRect">
                  <a:avLst/>
                </a:prstGeom>
              </p:spPr>
              <p:style>
                <a:lnRef idx="2">
                  <a:schemeClr val="lt2">
                    <a:hueOff val="0"/>
                    <a:satOff val="0"/>
                    <a:lumOff val="0"/>
                    <a:alphaOff val="0"/>
                  </a:schemeClr>
                </a:lnRef>
                <a:fillRef idx="1">
                  <a:schemeClr val="dk2">
                    <a:hueOff val="0"/>
                    <a:satOff val="0"/>
                    <a:lumOff val="0"/>
                    <a:alphaOff val="0"/>
                  </a:schemeClr>
                </a:fillRef>
                <a:effectRef idx="0">
                  <a:schemeClr val="dk2">
                    <a:hueOff val="0"/>
                    <a:satOff val="0"/>
                    <a:lumOff val="0"/>
                    <a:alphaOff val="0"/>
                  </a:schemeClr>
                </a:effectRef>
                <a:fontRef idx="minor">
                  <a:schemeClr val="lt1"/>
                </a:fontRef>
              </p:style>
            </p:sp>
            <p:sp>
              <p:nvSpPr>
                <p:cNvPr id="33" name="Pentagon 4"/>
                <p:cNvSpPr/>
                <p:nvPr/>
              </p:nvSpPr>
              <p:spPr>
                <a:xfrm>
                  <a:off x="321486" y="452794"/>
                  <a:ext cx="1673902" cy="694611"/>
                </a:xfrm>
                <a:prstGeom prst="roundRect">
                  <a:avLst/>
                </a:prstGeom>
              </p:spPr>
              <p:style>
                <a:lnRef idx="0">
                  <a:scrgbClr r="0" g="0" b="0"/>
                </a:lnRef>
                <a:fillRef idx="0">
                  <a:scrgbClr r="0" g="0" b="0"/>
                </a:fillRef>
                <a:effectRef idx="0">
                  <a:scrgbClr r="0" g="0" b="0"/>
                </a:effectRef>
                <a:fontRef idx="minor">
                  <a:schemeClr val="lt1"/>
                </a:fontRef>
              </p:style>
              <p:txBody>
                <a:bodyPr spcFirstLastPara="0" vert="horz" wrap="square" lIns="112014" tIns="56007" rIns="28004" bIns="56007" numCol="1" spcCol="1270" anchor="ctr" anchorCtr="0">
                  <a:noAutofit/>
                </a:bodyPr>
                <a:lstStyle/>
                <a:p>
                  <a:pPr lvl="0" algn="ctr" defTabSz="933450">
                    <a:lnSpc>
                      <a:spcPct val="90000"/>
                    </a:lnSpc>
                    <a:spcBef>
                      <a:spcPct val="0"/>
                    </a:spcBef>
                    <a:spcAft>
                      <a:spcPct val="35000"/>
                    </a:spcAft>
                  </a:pPr>
                  <a:r>
                    <a:rPr lang="en-US" sz="2100" err="1"/>
                    <a:t>Komunikasi</a:t>
                  </a:r>
                  <a:r>
                    <a:rPr lang="en-US" sz="2100"/>
                    <a:t> </a:t>
                  </a:r>
                  <a:r>
                    <a:rPr lang="en-US" sz="2100" err="1"/>
                    <a:t>Kesehatan</a:t>
                  </a:r>
                  <a:endParaRPr lang="en-US" sz="2100" kern="1200"/>
                </a:p>
              </p:txBody>
            </p:sp>
          </p:grpSp>
          <p:cxnSp>
            <p:nvCxnSpPr>
              <p:cNvPr id="25" name="Elbow Connector 15"/>
              <p:cNvCxnSpPr>
                <a:stCxn id="47" idx="2"/>
                <a:endCxn id="44" idx="0"/>
              </p:cNvCxnSpPr>
              <p:nvPr/>
            </p:nvCxnSpPr>
            <p:spPr>
              <a:xfrm rot="5400000">
                <a:off x="1659207" y="2184872"/>
                <a:ext cx="962916" cy="2287341"/>
              </a:xfrm>
              <a:prstGeom prst="bentConnector3">
                <a:avLst/>
              </a:prstGeom>
              <a:ln w="38100">
                <a:solidFill>
                  <a:schemeClr val="tx2">
                    <a:lumMod val="7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6" name="Elbow Connector 19"/>
              <p:cNvCxnSpPr>
                <a:stCxn id="46" idx="2"/>
                <a:endCxn id="42" idx="0"/>
              </p:cNvCxnSpPr>
              <p:nvPr/>
            </p:nvCxnSpPr>
            <p:spPr>
              <a:xfrm rot="5400000">
                <a:off x="2384945" y="2848356"/>
                <a:ext cx="962916" cy="960373"/>
              </a:xfrm>
              <a:prstGeom prst="bentConnector3">
                <a:avLst/>
              </a:prstGeom>
              <a:ln w="38100">
                <a:solidFill>
                  <a:schemeClr val="tx2">
                    <a:lumMod val="7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7" name="Elbow Connector 47"/>
              <p:cNvCxnSpPr>
                <a:stCxn id="47" idx="2"/>
                <a:endCxn id="41" idx="0"/>
              </p:cNvCxnSpPr>
              <p:nvPr/>
            </p:nvCxnSpPr>
            <p:spPr>
              <a:xfrm rot="16200000" flipH="1">
                <a:off x="3194830" y="2936589"/>
                <a:ext cx="962916" cy="783906"/>
              </a:xfrm>
              <a:prstGeom prst="bentConnector3">
                <a:avLst>
                  <a:gd name="adj1" fmla="val 50000"/>
                </a:avLst>
              </a:prstGeom>
              <a:ln w="38100">
                <a:solidFill>
                  <a:schemeClr val="tx2">
                    <a:lumMod val="7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8" name="Elbow Connector 49"/>
              <p:cNvCxnSpPr>
                <a:stCxn id="32" idx="2"/>
                <a:endCxn id="41" idx="0"/>
              </p:cNvCxnSpPr>
              <p:nvPr/>
            </p:nvCxnSpPr>
            <p:spPr>
              <a:xfrm rot="5400000">
                <a:off x="5064073" y="1851253"/>
                <a:ext cx="962916" cy="2954579"/>
              </a:xfrm>
              <a:prstGeom prst="bentConnector3">
                <a:avLst>
                  <a:gd name="adj1" fmla="val 50000"/>
                </a:avLst>
              </a:prstGeom>
              <a:ln w="38100">
                <a:solidFill>
                  <a:schemeClr val="tx2">
                    <a:lumMod val="7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29" name="Elbow Connector 51"/>
              <p:cNvCxnSpPr>
                <a:stCxn id="32" idx="2"/>
                <a:endCxn id="38" idx="0"/>
              </p:cNvCxnSpPr>
              <p:nvPr/>
            </p:nvCxnSpPr>
            <p:spPr>
              <a:xfrm rot="5400000">
                <a:off x="5612283" y="2399463"/>
                <a:ext cx="962916" cy="1858158"/>
              </a:xfrm>
              <a:prstGeom prst="bentConnector3">
                <a:avLst/>
              </a:prstGeom>
              <a:ln w="38100">
                <a:solidFill>
                  <a:schemeClr val="tx2">
                    <a:lumMod val="7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0" name="Elbow Connector 56"/>
              <p:cNvCxnSpPr>
                <a:stCxn id="33" idx="2"/>
                <a:endCxn id="36" idx="0"/>
              </p:cNvCxnSpPr>
              <p:nvPr/>
            </p:nvCxnSpPr>
            <p:spPr>
              <a:xfrm rot="5400000">
                <a:off x="6252844" y="3148126"/>
                <a:ext cx="962916" cy="360833"/>
              </a:xfrm>
              <a:prstGeom prst="bentConnector3">
                <a:avLst/>
              </a:prstGeom>
              <a:ln w="38100">
                <a:solidFill>
                  <a:schemeClr val="tx2">
                    <a:lumMod val="7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1" name="Elbow Connector 58"/>
              <p:cNvCxnSpPr>
                <a:stCxn id="33" idx="2"/>
                <a:endCxn id="34" idx="0"/>
              </p:cNvCxnSpPr>
              <p:nvPr/>
            </p:nvCxnSpPr>
            <p:spPr>
              <a:xfrm rot="16200000" flipH="1">
                <a:off x="6947455" y="2814347"/>
                <a:ext cx="962916" cy="1028390"/>
              </a:xfrm>
              <a:prstGeom prst="bentConnector3">
                <a:avLst/>
              </a:prstGeom>
              <a:ln w="38100">
                <a:solidFill>
                  <a:schemeClr val="tx2">
                    <a:lumMod val="75000"/>
                  </a:schemeClr>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grpSp>
        <p:sp>
          <p:nvSpPr>
            <p:cNvPr id="10" name="TextBox 9"/>
            <p:cNvSpPr txBox="1"/>
            <p:nvPr/>
          </p:nvSpPr>
          <p:spPr>
            <a:xfrm>
              <a:off x="388506" y="3749538"/>
              <a:ext cx="1087157" cy="923330"/>
            </a:xfrm>
            <a:prstGeom prst="rect">
              <a:avLst/>
            </a:prstGeom>
            <a:noFill/>
          </p:spPr>
          <p:txBody>
            <a:bodyPr wrap="none" rtlCol="0">
              <a:spAutoFit/>
            </a:bodyPr>
            <a:lstStyle/>
            <a:p>
              <a:pPr algn="ctr"/>
              <a:r>
                <a:rPr lang="en-US" err="1"/>
                <a:t>Darimana</a:t>
              </a:r>
              <a:endParaRPr lang="en-US"/>
            </a:p>
            <a:p>
              <a:pPr algn="ctr"/>
              <a:r>
                <a:rPr lang="en-US"/>
                <a:t>data </a:t>
              </a:r>
            </a:p>
            <a:p>
              <a:pPr algn="ctr"/>
              <a:r>
                <a:rPr lang="en-US" err="1"/>
                <a:t>didapat</a:t>
              </a:r>
              <a:r>
                <a:rPr lang="en-US"/>
                <a:t>?</a:t>
              </a:r>
            </a:p>
          </p:txBody>
        </p:sp>
        <p:sp>
          <p:nvSpPr>
            <p:cNvPr id="11" name="TextBox 10"/>
            <p:cNvSpPr txBox="1"/>
            <p:nvPr/>
          </p:nvSpPr>
          <p:spPr>
            <a:xfrm>
              <a:off x="1645535" y="3757378"/>
              <a:ext cx="1282915" cy="2031325"/>
            </a:xfrm>
            <a:prstGeom prst="rect">
              <a:avLst/>
            </a:prstGeom>
            <a:noFill/>
          </p:spPr>
          <p:txBody>
            <a:bodyPr wrap="none" rtlCol="0">
              <a:spAutoFit/>
            </a:bodyPr>
            <a:lstStyle/>
            <a:p>
              <a:pPr algn="ctr"/>
              <a:r>
                <a:rPr lang="en-US" err="1"/>
                <a:t>Bagaimana</a:t>
              </a:r>
              <a:endParaRPr lang="en-US"/>
            </a:p>
            <a:p>
              <a:pPr algn="ctr"/>
              <a:r>
                <a:rPr lang="en-US"/>
                <a:t>proses</a:t>
              </a:r>
            </a:p>
            <a:p>
              <a:pPr algn="ctr"/>
              <a:r>
                <a:rPr lang="en-US" err="1"/>
                <a:t>penyusunan</a:t>
              </a:r>
              <a:endParaRPr lang="en-US"/>
            </a:p>
            <a:p>
              <a:pPr algn="ctr"/>
              <a:r>
                <a:rPr lang="en-US"/>
                <a:t>agar </a:t>
              </a:r>
              <a:r>
                <a:rPr lang="en-US" err="1"/>
                <a:t>dapat</a:t>
              </a:r>
              <a:endParaRPr lang="en-US"/>
            </a:p>
            <a:p>
              <a:pPr algn="ctr"/>
              <a:r>
                <a:rPr lang="en-US" err="1"/>
                <a:t>mengukur</a:t>
              </a:r>
              <a:endParaRPr lang="en-US"/>
            </a:p>
            <a:p>
              <a:pPr algn="ctr"/>
              <a:r>
                <a:rPr lang="en-US" err="1"/>
                <a:t>kesehatan</a:t>
              </a:r>
              <a:endParaRPr lang="en-US"/>
            </a:p>
            <a:p>
              <a:pPr algn="ctr"/>
              <a:r>
                <a:rPr lang="en-US" err="1"/>
                <a:t>populasi</a:t>
              </a:r>
              <a:r>
                <a:rPr lang="en-US"/>
                <a:t>?</a:t>
              </a:r>
            </a:p>
          </p:txBody>
        </p:sp>
        <p:sp>
          <p:nvSpPr>
            <p:cNvPr id="12" name="TextBox 11"/>
            <p:cNvSpPr txBox="1"/>
            <p:nvPr/>
          </p:nvSpPr>
          <p:spPr>
            <a:xfrm>
              <a:off x="3061126" y="3746910"/>
              <a:ext cx="1415772" cy="1200329"/>
            </a:xfrm>
            <a:prstGeom prst="rect">
              <a:avLst/>
            </a:prstGeom>
            <a:noFill/>
          </p:spPr>
          <p:txBody>
            <a:bodyPr wrap="none" rtlCol="0">
              <a:spAutoFit/>
            </a:bodyPr>
            <a:lstStyle/>
            <a:p>
              <a:pPr algn="ctr"/>
              <a:r>
                <a:rPr lang="en-US" err="1">
                  <a:solidFill>
                    <a:srgbClr val="7030A0"/>
                  </a:solidFill>
                </a:rPr>
                <a:t>Bagaimana</a:t>
              </a:r>
              <a:endParaRPr lang="en-US">
                <a:solidFill>
                  <a:srgbClr val="7030A0"/>
                </a:solidFill>
              </a:endParaRPr>
            </a:p>
            <a:p>
              <a:pPr algn="ctr"/>
              <a:r>
                <a:rPr lang="en-US">
                  <a:solidFill>
                    <a:srgbClr val="7030A0"/>
                  </a:solidFill>
                </a:rPr>
                <a:t>Menyajikan/</a:t>
              </a:r>
            </a:p>
            <a:p>
              <a:pPr algn="ctr"/>
              <a:r>
                <a:rPr lang="en-US" err="1">
                  <a:solidFill>
                    <a:srgbClr val="7030A0"/>
                  </a:solidFill>
                </a:rPr>
                <a:t>presentasi</a:t>
              </a:r>
              <a:endParaRPr lang="en-US">
                <a:solidFill>
                  <a:srgbClr val="7030A0"/>
                </a:solidFill>
              </a:endParaRPr>
            </a:p>
            <a:p>
              <a:pPr algn="ctr"/>
              <a:r>
                <a:rPr lang="en-US" err="1">
                  <a:solidFill>
                    <a:srgbClr val="7030A0"/>
                  </a:solidFill>
                </a:rPr>
                <a:t>informasi</a:t>
              </a:r>
              <a:r>
                <a:rPr lang="en-US"/>
                <a:t>?</a:t>
              </a:r>
            </a:p>
          </p:txBody>
        </p:sp>
        <p:sp>
          <p:nvSpPr>
            <p:cNvPr id="13" name="TextBox 12"/>
            <p:cNvSpPr txBox="1"/>
            <p:nvPr/>
          </p:nvSpPr>
          <p:spPr>
            <a:xfrm>
              <a:off x="4253685" y="3746909"/>
              <a:ext cx="1702709" cy="2031325"/>
            </a:xfrm>
            <a:prstGeom prst="rect">
              <a:avLst/>
            </a:prstGeom>
            <a:noFill/>
          </p:spPr>
          <p:txBody>
            <a:bodyPr wrap="none" rtlCol="0">
              <a:spAutoFit/>
            </a:bodyPr>
            <a:lstStyle/>
            <a:p>
              <a:pPr algn="ctr"/>
              <a:r>
                <a:rPr lang="en-US" err="1"/>
                <a:t>Faktor</a:t>
              </a:r>
              <a:endParaRPr lang="en-US"/>
            </a:p>
            <a:p>
              <a:pPr algn="ctr"/>
              <a:r>
                <a:rPr lang="en-US" err="1"/>
                <a:t>apa</a:t>
              </a:r>
              <a:r>
                <a:rPr lang="en-US"/>
                <a:t> yang</a:t>
              </a:r>
            </a:p>
            <a:p>
              <a:pPr algn="ctr"/>
              <a:r>
                <a:rPr lang="en-US" err="1"/>
                <a:t>berpengaruh</a:t>
              </a:r>
              <a:endParaRPr lang="en-US"/>
            </a:p>
            <a:p>
              <a:pPr algn="ctr"/>
              <a:r>
                <a:rPr lang="en-US" err="1"/>
                <a:t>dalam</a:t>
              </a:r>
              <a:endParaRPr lang="en-US"/>
            </a:p>
            <a:p>
              <a:pPr algn="ctr"/>
              <a:r>
                <a:rPr lang="en-US" err="1"/>
                <a:t>mempersepsikan</a:t>
              </a:r>
              <a:endParaRPr lang="en-US"/>
            </a:p>
            <a:p>
              <a:pPr algn="ctr"/>
              <a:r>
                <a:rPr lang="en-US" err="1"/>
                <a:t>informasi</a:t>
              </a:r>
              <a:endParaRPr lang="en-US"/>
            </a:p>
            <a:p>
              <a:pPr algn="ctr"/>
              <a:r>
                <a:rPr lang="en-US" err="1"/>
                <a:t>Kesehatan</a:t>
              </a:r>
              <a:r>
                <a:rPr lang="en-US"/>
                <a:t>?</a:t>
              </a:r>
            </a:p>
          </p:txBody>
        </p:sp>
        <p:sp>
          <p:nvSpPr>
            <p:cNvPr id="14" name="TextBox 13"/>
            <p:cNvSpPr txBox="1"/>
            <p:nvPr/>
          </p:nvSpPr>
          <p:spPr>
            <a:xfrm>
              <a:off x="5805617" y="3759188"/>
              <a:ext cx="1582484" cy="1754326"/>
            </a:xfrm>
            <a:prstGeom prst="rect">
              <a:avLst/>
            </a:prstGeom>
            <a:noFill/>
          </p:spPr>
          <p:txBody>
            <a:bodyPr wrap="none" rtlCol="0">
              <a:spAutoFit/>
            </a:bodyPr>
            <a:lstStyle/>
            <a:p>
              <a:pPr algn="ctr"/>
              <a:r>
                <a:rPr lang="en-US"/>
                <a:t>Informasi </a:t>
              </a:r>
              <a:r>
                <a:rPr lang="en-US" err="1"/>
                <a:t>apa</a:t>
              </a:r>
              <a:endParaRPr lang="en-US"/>
            </a:p>
            <a:p>
              <a:pPr algn="ctr"/>
              <a:r>
                <a:rPr lang="en-US"/>
                <a:t>yang </a:t>
              </a:r>
              <a:r>
                <a:rPr lang="en-US" err="1"/>
                <a:t>perlu</a:t>
              </a:r>
              <a:endParaRPr lang="en-US"/>
            </a:p>
            <a:p>
              <a:pPr algn="ctr"/>
              <a:r>
                <a:rPr lang="en-US"/>
                <a:t>digabungkan</a:t>
              </a:r>
            </a:p>
            <a:p>
              <a:pPr algn="ctr"/>
              <a:r>
                <a:rPr lang="en-US" err="1"/>
                <a:t>untuk</a:t>
              </a:r>
              <a:endParaRPr lang="en-US"/>
            </a:p>
            <a:p>
              <a:pPr algn="ctr"/>
              <a:r>
                <a:rPr lang="en-US" err="1"/>
                <a:t>membuat</a:t>
              </a:r>
              <a:endParaRPr lang="en-US"/>
            </a:p>
            <a:p>
              <a:pPr algn="ctr"/>
              <a:r>
                <a:rPr lang="en-US" err="1"/>
                <a:t>keputusan</a:t>
              </a:r>
              <a:r>
                <a:rPr lang="en-US"/>
                <a:t>?</a:t>
              </a:r>
            </a:p>
          </p:txBody>
        </p:sp>
        <p:sp>
          <p:nvSpPr>
            <p:cNvPr id="15" name="TextBox 14"/>
            <p:cNvSpPr txBox="1"/>
            <p:nvPr/>
          </p:nvSpPr>
          <p:spPr>
            <a:xfrm>
              <a:off x="7176284" y="3756337"/>
              <a:ext cx="1646605" cy="1754326"/>
            </a:xfrm>
            <a:prstGeom prst="rect">
              <a:avLst/>
            </a:prstGeom>
            <a:noFill/>
          </p:spPr>
          <p:txBody>
            <a:bodyPr wrap="none" rtlCol="0">
              <a:spAutoFit/>
            </a:bodyPr>
            <a:lstStyle/>
            <a:p>
              <a:pPr algn="ctr"/>
              <a:r>
                <a:rPr lang="en-US" err="1">
                  <a:solidFill>
                    <a:srgbClr val="7030A0"/>
                  </a:solidFill>
                </a:rPr>
                <a:t>Bagaimana</a:t>
              </a:r>
              <a:endParaRPr lang="en-US">
                <a:solidFill>
                  <a:srgbClr val="7030A0"/>
                </a:solidFill>
              </a:endParaRPr>
            </a:p>
            <a:p>
              <a:pPr algn="ctr"/>
              <a:r>
                <a:rPr lang="en-US" err="1">
                  <a:solidFill>
                    <a:srgbClr val="7030A0"/>
                  </a:solidFill>
                </a:rPr>
                <a:t>menggunakan</a:t>
              </a:r>
              <a:endParaRPr lang="en-US">
                <a:solidFill>
                  <a:srgbClr val="7030A0"/>
                </a:solidFill>
              </a:endParaRPr>
            </a:p>
            <a:p>
              <a:pPr algn="ctr"/>
              <a:r>
                <a:rPr lang="en-US" err="1">
                  <a:solidFill>
                    <a:srgbClr val="7030A0"/>
                  </a:solidFill>
                </a:rPr>
                <a:t>informasi</a:t>
              </a:r>
              <a:endParaRPr lang="en-US">
                <a:solidFill>
                  <a:srgbClr val="7030A0"/>
                </a:solidFill>
              </a:endParaRPr>
            </a:p>
            <a:p>
              <a:pPr algn="ctr"/>
              <a:r>
                <a:rPr lang="en-US" err="1">
                  <a:solidFill>
                    <a:srgbClr val="7030A0"/>
                  </a:solidFill>
                </a:rPr>
                <a:t>untuk</a:t>
              </a:r>
              <a:endParaRPr lang="en-US">
                <a:solidFill>
                  <a:srgbClr val="7030A0"/>
                </a:solidFill>
              </a:endParaRPr>
            </a:p>
            <a:p>
              <a:pPr algn="ctr"/>
              <a:r>
                <a:rPr lang="en-US" err="1">
                  <a:solidFill>
                    <a:srgbClr val="7030A0"/>
                  </a:solidFill>
                </a:rPr>
                <a:t>membuat</a:t>
              </a:r>
              <a:endParaRPr lang="en-US">
                <a:solidFill>
                  <a:srgbClr val="7030A0"/>
                </a:solidFill>
              </a:endParaRPr>
            </a:p>
            <a:p>
              <a:pPr algn="ctr"/>
              <a:r>
                <a:rPr lang="en-US" err="1">
                  <a:solidFill>
                    <a:srgbClr val="7030A0"/>
                  </a:solidFill>
                </a:rPr>
                <a:t>keputusan</a:t>
              </a:r>
              <a:r>
                <a:rPr lang="en-US">
                  <a:solidFill>
                    <a:srgbClr val="7030A0"/>
                  </a:solidFill>
                </a:rPr>
                <a:t>?</a:t>
              </a:r>
            </a:p>
          </p:txBody>
        </p:sp>
      </p:grpSp>
    </p:spTree>
    <p:extLst>
      <p:ext uri="{BB962C8B-B14F-4D97-AF65-F5344CB8AC3E}">
        <p14:creationId xmlns:p14="http://schemas.microsoft.com/office/powerpoint/2010/main" val="13505396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endParaRPr lang="id-ID"/>
          </a:p>
        </p:txBody>
      </p:sp>
      <p:sp>
        <p:nvSpPr>
          <p:cNvPr id="3" name="Content Placeholder 2"/>
          <p:cNvSpPr>
            <a:spLocks noGrp="1"/>
          </p:cNvSpPr>
          <p:nvPr>
            <p:ph idx="1"/>
          </p:nvPr>
        </p:nvSpPr>
        <p:spPr>
          <a:xfrm>
            <a:off x="457200" y="1844345"/>
            <a:ext cx="8229600" cy="1457794"/>
          </a:xfrm>
          <a:solidFill>
            <a:srgbClr val="FFFF00"/>
          </a:solidFill>
          <a:ln w="38100">
            <a:solidFill>
              <a:schemeClr val="accent1"/>
            </a:solidFill>
          </a:ln>
        </p:spPr>
        <p:txBody>
          <a:bodyPr/>
          <a:lstStyle/>
          <a:p>
            <a:pPr marL="0" indent="0" algn="ctr">
              <a:buNone/>
            </a:pPr>
            <a:endParaRPr lang="en-US" sz="1800" b="1">
              <a:solidFill>
                <a:srgbClr val="FF0000"/>
              </a:solidFill>
              <a:latin typeface="Tw Cen MT" pitchFamily="34" charset="0"/>
            </a:endParaRPr>
          </a:p>
          <a:p>
            <a:pPr marL="0" indent="0" algn="ctr">
              <a:buNone/>
            </a:pPr>
            <a:r>
              <a:rPr lang="en-US" sz="4000" b="1">
                <a:solidFill>
                  <a:srgbClr val="FF0000"/>
                </a:solidFill>
                <a:latin typeface="Tw Cen MT" pitchFamily="34" charset="0"/>
              </a:rPr>
              <a:t>2. Tujuh Sumber Data Kesmas</a:t>
            </a:r>
            <a:endParaRPr lang="id-ID" sz="4000" b="1">
              <a:solidFill>
                <a:srgbClr val="FF0000"/>
              </a:solidFill>
            </a:endParaRPr>
          </a:p>
          <a:p>
            <a:pPr algn="ctr"/>
            <a:endParaRPr lang="id-ID" b="1">
              <a:solidFill>
                <a:srgbClr val="FF0000"/>
              </a:solidFill>
            </a:endParaRPr>
          </a:p>
        </p:txBody>
      </p:sp>
      <p:sp>
        <p:nvSpPr>
          <p:cNvPr id="11" name="TextBox 10">
            <a:extLst/>
          </p:cNvPr>
          <p:cNvSpPr txBox="1"/>
          <p:nvPr/>
        </p:nvSpPr>
        <p:spPr>
          <a:xfrm>
            <a:off x="8620890" y="5334279"/>
            <a:ext cx="2945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5</a:t>
            </a:fld>
            <a:endParaRPr lang="en-US">
              <a:latin typeface="Tw Cen MT" panose="020B0602020104020603" pitchFamily="34" charset="0"/>
            </a:endParaRPr>
          </a:p>
        </p:txBody>
      </p:sp>
    </p:spTree>
    <p:extLst>
      <p:ext uri="{BB962C8B-B14F-4D97-AF65-F5344CB8AC3E}">
        <p14:creationId xmlns:p14="http://schemas.microsoft.com/office/powerpoint/2010/main" val="13316296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47700"/>
          </a:xfrm>
          <a:solidFill>
            <a:srgbClr val="FFFF00"/>
          </a:solidFill>
        </p:spPr>
        <p:txBody>
          <a:bodyPr>
            <a:normAutofit fontScale="90000"/>
          </a:bodyPr>
          <a:lstStyle/>
          <a:p>
            <a:pPr algn="ctr"/>
            <a:r>
              <a:rPr lang="en-US" err="1">
                <a:solidFill>
                  <a:srgbClr val="FF0000"/>
                </a:solidFill>
              </a:rPr>
              <a:t>Tujuh</a:t>
            </a:r>
            <a:r>
              <a:rPr lang="en-US">
                <a:solidFill>
                  <a:srgbClr val="FF0000"/>
                </a:solidFill>
              </a:rPr>
              <a:t> </a:t>
            </a:r>
            <a:r>
              <a:rPr lang="en-US" err="1">
                <a:solidFill>
                  <a:srgbClr val="FF0000"/>
                </a:solidFill>
              </a:rPr>
              <a:t>Sumber</a:t>
            </a:r>
            <a:r>
              <a:rPr lang="en-US">
                <a:solidFill>
                  <a:srgbClr val="FF0000"/>
                </a:solidFill>
              </a:rPr>
              <a:t> Data Kesmas-1</a:t>
            </a:r>
            <a:endParaRPr lang="id-ID">
              <a:solidFill>
                <a:srgbClr val="FF0000"/>
              </a:solidFill>
            </a:endParaRPr>
          </a:p>
        </p:txBody>
      </p:sp>
      <p:sp>
        <p:nvSpPr>
          <p:cNvPr id="3" name="Content Placeholder 2"/>
          <p:cNvSpPr>
            <a:spLocks noGrp="1"/>
          </p:cNvSpPr>
          <p:nvPr>
            <p:ph idx="1"/>
          </p:nvPr>
        </p:nvSpPr>
        <p:spPr/>
        <p:txBody>
          <a:bodyPr/>
          <a:lstStyle/>
          <a:p>
            <a:endParaRPr lang="id-ID"/>
          </a:p>
        </p:txBody>
      </p:sp>
      <p:graphicFrame>
        <p:nvGraphicFramePr>
          <p:cNvPr id="4" name="Table 3"/>
          <p:cNvGraphicFramePr>
            <a:graphicFrameLocks noGrp="1"/>
          </p:cNvGraphicFramePr>
          <p:nvPr>
            <p:extLst>
              <p:ext uri="{D42A27DB-BD31-4B8C-83A1-F6EECF244321}">
                <p14:modId xmlns:p14="http://schemas.microsoft.com/office/powerpoint/2010/main" val="2879900584"/>
              </p:ext>
            </p:extLst>
          </p:nvPr>
        </p:nvGraphicFramePr>
        <p:xfrm>
          <a:off x="152400" y="876300"/>
          <a:ext cx="8839200" cy="4326513"/>
        </p:xfrm>
        <a:graphic>
          <a:graphicData uri="http://schemas.openxmlformats.org/drawingml/2006/table">
            <a:tbl>
              <a:tblPr firstRow="1" bandRow="1">
                <a:tableStyleId>{073A0DAA-6AF3-43AB-8588-CEC1D06C72B9}</a:tableStyleId>
              </a:tblPr>
              <a:tblGrid>
                <a:gridCol w="1219201">
                  <a:extLst>
                    <a:ext uri="{9D8B030D-6E8A-4147-A177-3AD203B41FA5}">
                      <a16:colId xmlns:a16="http://schemas.microsoft.com/office/drawing/2014/main" val="20000"/>
                    </a:ext>
                  </a:extLst>
                </a:gridCol>
                <a:gridCol w="2146541">
                  <a:extLst>
                    <a:ext uri="{9D8B030D-6E8A-4147-A177-3AD203B41FA5}">
                      <a16:colId xmlns:a16="http://schemas.microsoft.com/office/drawing/2014/main" val="20001"/>
                    </a:ext>
                  </a:extLst>
                </a:gridCol>
                <a:gridCol w="2495253">
                  <a:extLst>
                    <a:ext uri="{9D8B030D-6E8A-4147-A177-3AD203B41FA5}">
                      <a16:colId xmlns:a16="http://schemas.microsoft.com/office/drawing/2014/main" val="20002"/>
                    </a:ext>
                  </a:extLst>
                </a:gridCol>
                <a:gridCol w="2978205">
                  <a:extLst>
                    <a:ext uri="{9D8B030D-6E8A-4147-A177-3AD203B41FA5}">
                      <a16:colId xmlns:a16="http://schemas.microsoft.com/office/drawing/2014/main" val="20003"/>
                    </a:ext>
                  </a:extLst>
                </a:gridCol>
              </a:tblGrid>
              <a:tr h="321803">
                <a:tc>
                  <a:txBody>
                    <a:bodyPr/>
                    <a:lstStyle/>
                    <a:p>
                      <a:pPr algn="ctr"/>
                      <a:r>
                        <a:rPr lang="en-US" sz="1400">
                          <a:solidFill>
                            <a:schemeClr val="tx1"/>
                          </a:solidFill>
                        </a:rPr>
                        <a:t>Sumber</a:t>
                      </a:r>
                    </a:p>
                  </a:txBody>
                  <a:tcPr anchor="ctr">
                    <a:solidFill>
                      <a:srgbClr val="FFC000"/>
                    </a:solidFill>
                  </a:tcPr>
                </a:tc>
                <a:tc>
                  <a:txBody>
                    <a:bodyPr/>
                    <a:lstStyle/>
                    <a:p>
                      <a:pPr algn="ctr"/>
                      <a:r>
                        <a:rPr lang="id-ID" sz="1400">
                          <a:solidFill>
                            <a:schemeClr val="tx1"/>
                          </a:solidFill>
                        </a:rPr>
                        <a:t>Contoh</a:t>
                      </a:r>
                      <a:endParaRPr lang="en-US" sz="1400">
                        <a:solidFill>
                          <a:schemeClr val="tx1"/>
                        </a:solidFill>
                      </a:endParaRPr>
                    </a:p>
                  </a:txBody>
                  <a:tcPr anchor="ctr">
                    <a:solidFill>
                      <a:srgbClr val="FFC000"/>
                    </a:solidFill>
                  </a:tcPr>
                </a:tc>
                <a:tc>
                  <a:txBody>
                    <a:bodyPr/>
                    <a:lstStyle/>
                    <a:p>
                      <a:pPr algn="ctr"/>
                      <a:r>
                        <a:rPr lang="id-ID" sz="1400">
                          <a:solidFill>
                            <a:schemeClr val="tx1"/>
                          </a:solidFill>
                        </a:rPr>
                        <a:t>Penggunaan</a:t>
                      </a:r>
                      <a:endParaRPr lang="en-US" sz="1400">
                        <a:solidFill>
                          <a:schemeClr val="tx1"/>
                        </a:solidFill>
                      </a:endParaRPr>
                    </a:p>
                  </a:txBody>
                  <a:tcPr anchor="ctr">
                    <a:solidFill>
                      <a:srgbClr val="FFC000"/>
                    </a:solidFill>
                  </a:tcPr>
                </a:tc>
                <a:tc>
                  <a:txBody>
                    <a:bodyPr/>
                    <a:lstStyle/>
                    <a:p>
                      <a:pPr algn="ctr"/>
                      <a:r>
                        <a:rPr lang="id-ID" sz="1400">
                          <a:solidFill>
                            <a:schemeClr val="tx1"/>
                          </a:solidFill>
                        </a:rPr>
                        <a:t>Kelebihan/ Kekurangan</a:t>
                      </a:r>
                      <a:endParaRPr lang="en-US" sz="1400">
                        <a:solidFill>
                          <a:schemeClr val="tx1"/>
                        </a:solidFill>
                      </a:endParaRPr>
                    </a:p>
                  </a:txBody>
                  <a:tcPr anchor="ctr">
                    <a:solidFill>
                      <a:srgbClr val="FFC000"/>
                    </a:solidFill>
                  </a:tcPr>
                </a:tc>
                <a:extLst>
                  <a:ext uri="{0D108BD9-81ED-4DB2-BD59-A6C34878D82A}">
                    <a16:rowId xmlns:a16="http://schemas.microsoft.com/office/drawing/2014/main" val="10000"/>
                  </a:ext>
                </a:extLst>
              </a:tr>
              <a:tr h="1222852">
                <a:tc>
                  <a:txBody>
                    <a:bodyPr/>
                    <a:lstStyle/>
                    <a:p>
                      <a:pPr algn="ctr"/>
                      <a:r>
                        <a:rPr lang="en-US" sz="1400"/>
                        <a:t>1.Satu Kasus</a:t>
                      </a:r>
                    </a:p>
                  </a:txBody>
                  <a:tcPr anchor="ctr">
                    <a:solidFill>
                      <a:srgbClr val="FFFF00"/>
                    </a:solidFill>
                  </a:tcPr>
                </a:tc>
                <a:tc>
                  <a:txBody>
                    <a:bodyPr/>
                    <a:lstStyle/>
                    <a:p>
                      <a:pPr algn="ctr"/>
                      <a:r>
                        <a:rPr lang="en-US" sz="1400"/>
                        <a:t>Laporan </a:t>
                      </a:r>
                      <a:r>
                        <a:rPr lang="en-US" sz="1400" err="1"/>
                        <a:t>kasus</a:t>
                      </a:r>
                      <a:r>
                        <a:rPr lang="en-US" sz="1400"/>
                        <a:t> </a:t>
                      </a:r>
                      <a:r>
                        <a:rPr lang="en-US" sz="1400" err="1"/>
                        <a:t>tunggal</a:t>
                      </a:r>
                      <a:r>
                        <a:rPr lang="en-US" sz="1400"/>
                        <a:t> </a:t>
                      </a:r>
                      <a:r>
                        <a:rPr lang="en-US" sz="1400" err="1"/>
                        <a:t>atau</a:t>
                      </a:r>
                      <a:r>
                        <a:rPr lang="en-US" sz="1400"/>
                        <a:t> </a:t>
                      </a:r>
                      <a:r>
                        <a:rPr lang="en-US" sz="1400" err="1"/>
                        <a:t>kasus</a:t>
                      </a:r>
                      <a:r>
                        <a:rPr lang="en-US" sz="1400"/>
                        <a:t> </a:t>
                      </a:r>
                      <a:r>
                        <a:rPr lang="en-US" sz="1400" err="1"/>
                        <a:t>dalam</a:t>
                      </a:r>
                      <a:r>
                        <a:rPr lang="en-US" sz="1400"/>
                        <a:t> </a:t>
                      </a:r>
                      <a:r>
                        <a:rPr lang="en-US" sz="1400" err="1"/>
                        <a:t>jumlah</a:t>
                      </a:r>
                      <a:r>
                        <a:rPr lang="en-US" sz="1400"/>
                        <a:t> </a:t>
                      </a:r>
                      <a:r>
                        <a:rPr lang="en-US" sz="1400" err="1"/>
                        <a:t>sedikit</a:t>
                      </a:r>
                      <a:r>
                        <a:rPr lang="en-US" sz="1400"/>
                        <a:t> (SARS, anthrax,</a:t>
                      </a:r>
                      <a:r>
                        <a:rPr lang="en-US" sz="1400" baseline="0"/>
                        <a:t> dll)</a:t>
                      </a:r>
                      <a:endParaRPr lang="en-US" sz="1400"/>
                    </a:p>
                  </a:txBody>
                  <a:tcPr anchor="ctr">
                    <a:solidFill>
                      <a:srgbClr val="FFFF00"/>
                    </a:solidFill>
                  </a:tcPr>
                </a:tc>
                <a:tc>
                  <a:txBody>
                    <a:bodyPr/>
                    <a:lstStyle/>
                    <a:p>
                      <a:pPr algn="ctr"/>
                      <a:r>
                        <a:rPr lang="en-US" sz="1400" err="1"/>
                        <a:t>Peringatan</a:t>
                      </a:r>
                      <a:r>
                        <a:rPr lang="en-US" sz="1400"/>
                        <a:t> penyakit </a:t>
                      </a:r>
                      <a:r>
                        <a:rPr lang="en-US" sz="1400" err="1"/>
                        <a:t>menular</a:t>
                      </a:r>
                      <a:r>
                        <a:rPr lang="en-US" sz="1400"/>
                        <a:t> </a:t>
                      </a:r>
                      <a:r>
                        <a:rPr lang="en-US" sz="1400" err="1"/>
                        <a:t>baru</a:t>
                      </a:r>
                      <a:r>
                        <a:rPr lang="en-US" sz="1400"/>
                        <a:t> </a:t>
                      </a:r>
                      <a:r>
                        <a:rPr lang="en-US" sz="1400" err="1"/>
                        <a:t>atau</a:t>
                      </a:r>
                      <a:r>
                        <a:rPr lang="en-US" sz="1400"/>
                        <a:t> </a:t>
                      </a:r>
                      <a:r>
                        <a:rPr lang="en-US" sz="1400" err="1"/>
                        <a:t>penyakit</a:t>
                      </a:r>
                      <a:r>
                        <a:rPr lang="en-US" sz="1400"/>
                        <a:t> </a:t>
                      </a:r>
                      <a:r>
                        <a:rPr lang="en-US" sz="1400" err="1"/>
                        <a:t>yg</a:t>
                      </a:r>
                      <a:r>
                        <a:rPr lang="en-US" sz="1400"/>
                        <a:t> </a:t>
                      </a:r>
                      <a:r>
                        <a:rPr lang="en-US" sz="1400" err="1"/>
                        <a:t>sudah</a:t>
                      </a:r>
                      <a:r>
                        <a:rPr lang="en-US" sz="1400"/>
                        <a:t> resisten muncul lagi; </a:t>
                      </a:r>
                      <a:r>
                        <a:rPr lang="en-US" sz="1400" err="1"/>
                        <a:t>Peringatan</a:t>
                      </a:r>
                      <a:r>
                        <a:rPr lang="en-US" sz="1400"/>
                        <a:t> </a:t>
                      </a:r>
                      <a:r>
                        <a:rPr lang="en-US" sz="1400" err="1"/>
                        <a:t>terhadap</a:t>
                      </a:r>
                      <a:r>
                        <a:rPr lang="en-US" sz="1400"/>
                        <a:t> </a:t>
                      </a:r>
                      <a:r>
                        <a:rPr lang="en-US" sz="1400" err="1"/>
                        <a:t>adanya</a:t>
                      </a:r>
                      <a:r>
                        <a:rPr lang="en-US" sz="1400"/>
                        <a:t> </a:t>
                      </a:r>
                      <a:r>
                        <a:rPr lang="en-US" sz="1400" err="1"/>
                        <a:t>potensi</a:t>
                      </a:r>
                      <a:r>
                        <a:rPr lang="en-US" sz="1400"/>
                        <a:t> penyebaran</a:t>
                      </a:r>
                    </a:p>
                  </a:txBody>
                  <a:tcPr anchor="ctr">
                    <a:solidFill>
                      <a:srgbClr val="FFFF00"/>
                    </a:solidFill>
                  </a:tcPr>
                </a:tc>
                <a:tc>
                  <a:txBody>
                    <a:bodyPr/>
                    <a:lstStyle/>
                    <a:p>
                      <a:pPr algn="ctr"/>
                      <a:r>
                        <a:rPr lang="en-US" sz="1400" err="1"/>
                        <a:t>Berguna</a:t>
                      </a:r>
                      <a:r>
                        <a:rPr lang="en-US" sz="1400"/>
                        <a:t> </a:t>
                      </a:r>
                      <a:r>
                        <a:rPr lang="en-US" sz="1400" err="1"/>
                        <a:t>untuk</a:t>
                      </a:r>
                      <a:r>
                        <a:rPr lang="en-US" sz="1400"/>
                        <a:t> mendeteksi </a:t>
                      </a:r>
                      <a:r>
                        <a:rPr lang="en-US" sz="1400" err="1"/>
                        <a:t>kejadian</a:t>
                      </a:r>
                      <a:r>
                        <a:rPr lang="en-US" sz="1400" baseline="0"/>
                        <a:t> </a:t>
                      </a:r>
                      <a:r>
                        <a:rPr lang="en-US" sz="1400" baseline="0" err="1"/>
                        <a:t>luar</a:t>
                      </a:r>
                      <a:r>
                        <a:rPr lang="en-US" sz="1400" baseline="0"/>
                        <a:t> </a:t>
                      </a:r>
                      <a:r>
                        <a:rPr lang="en-US" sz="1400" baseline="0" err="1"/>
                        <a:t>biasa</a:t>
                      </a:r>
                      <a:r>
                        <a:rPr lang="en-US" sz="1400"/>
                        <a:t>, memberikan</a:t>
                      </a:r>
                      <a:r>
                        <a:rPr lang="en-US" sz="1400" baseline="0"/>
                        <a:t> </a:t>
                      </a:r>
                      <a:r>
                        <a:rPr lang="en-US" sz="1400" baseline="0" err="1"/>
                        <a:t>peringatan</a:t>
                      </a:r>
                      <a:r>
                        <a:rPr lang="en-US" sz="1400" baseline="0"/>
                        <a:t> dini kepada klinisi</a:t>
                      </a:r>
                      <a:endParaRPr lang="en-US" sz="1400"/>
                    </a:p>
                  </a:txBody>
                  <a:tcPr anchor="ctr">
                    <a:solidFill>
                      <a:srgbClr val="FFFF00"/>
                    </a:solidFill>
                  </a:tcPr>
                </a:tc>
                <a:extLst>
                  <a:ext uri="{0D108BD9-81ED-4DB2-BD59-A6C34878D82A}">
                    <a16:rowId xmlns:a16="http://schemas.microsoft.com/office/drawing/2014/main" val="10001"/>
                  </a:ext>
                </a:extLst>
              </a:tr>
              <a:tr h="1222852">
                <a:tc>
                  <a:txBody>
                    <a:bodyPr/>
                    <a:lstStyle/>
                    <a:p>
                      <a:pPr algn="ctr"/>
                      <a:r>
                        <a:rPr lang="en-US" sz="1400"/>
                        <a:t>2.Statistik</a:t>
                      </a:r>
                      <a:r>
                        <a:rPr lang="en-US" sz="1400" baseline="0"/>
                        <a:t> Vital </a:t>
                      </a:r>
                      <a:r>
                        <a:rPr lang="en-US" sz="1400" baseline="0" err="1"/>
                        <a:t>dan</a:t>
                      </a:r>
                      <a:r>
                        <a:rPr lang="en-US" sz="1400" baseline="0"/>
                        <a:t> </a:t>
                      </a:r>
                      <a:r>
                        <a:rPr lang="en-US" sz="1400" baseline="0" err="1"/>
                        <a:t>Pelaporan</a:t>
                      </a:r>
                      <a:r>
                        <a:rPr lang="en-US" sz="1400" baseline="0"/>
                        <a:t> </a:t>
                      </a:r>
                      <a:r>
                        <a:rPr lang="en-US" sz="1400" baseline="0" err="1"/>
                        <a:t>Kasus</a:t>
                      </a:r>
                      <a:endParaRPr lang="en-US" sz="1400"/>
                    </a:p>
                  </a:txBody>
                  <a:tcPr anchor="ctr"/>
                </a:tc>
                <a:tc>
                  <a:txBody>
                    <a:bodyPr/>
                    <a:lstStyle/>
                    <a:p>
                      <a:pPr algn="ctr"/>
                      <a:r>
                        <a:rPr lang="en-US" sz="1400"/>
                        <a:t>Vital statistics (kelahiran, kematian, perkawinan, </a:t>
                      </a:r>
                      <a:r>
                        <a:rPr lang="en-US" sz="1400" err="1"/>
                        <a:t>perceraian</a:t>
                      </a:r>
                      <a:r>
                        <a:rPr lang="en-US" sz="1400"/>
                        <a:t>;</a:t>
                      </a:r>
                      <a:r>
                        <a:rPr lang="en-US" sz="1400" baseline="0"/>
                        <a:t> PTM, PM), termasuk angka kecelakaan.</a:t>
                      </a:r>
                      <a:endParaRPr lang="en-US" sz="1400"/>
                    </a:p>
                  </a:txBody>
                  <a:tcPr anchor="ctr"/>
                </a:tc>
                <a:tc>
                  <a:txBody>
                    <a:bodyPr/>
                    <a:lstStyle/>
                    <a:p>
                      <a:pPr algn="ctr"/>
                      <a:r>
                        <a:rPr lang="en-US" sz="1400"/>
                        <a:t>Pemenuhan</a:t>
                      </a:r>
                      <a:r>
                        <a:rPr lang="en-US" sz="1400" baseline="0"/>
                        <a:t> </a:t>
                      </a:r>
                      <a:r>
                        <a:rPr lang="en-US" sz="1400"/>
                        <a:t>kewajiban atas peraturan </a:t>
                      </a:r>
                    </a:p>
                    <a:p>
                      <a:pPr algn="ctr"/>
                      <a:r>
                        <a:rPr lang="en-US" sz="1400"/>
                        <a:t>Menentukan penyebab utama masalah</a:t>
                      </a:r>
                      <a:r>
                        <a:rPr lang="en-US" sz="1400" baseline="0"/>
                        <a:t> kesmas.</a:t>
                      </a:r>
                      <a:endParaRPr lang="en-US" sz="1400"/>
                    </a:p>
                  </a:txBody>
                  <a:tcPr anchor="ctr"/>
                </a:tc>
                <a:tc>
                  <a:txBody>
                    <a:bodyPr/>
                    <a:lstStyle/>
                    <a:p>
                      <a:pPr algn="ctr"/>
                      <a:r>
                        <a:rPr lang="en-US" sz="1400"/>
                        <a:t>Kelengkapan</a:t>
                      </a:r>
                      <a:r>
                        <a:rPr lang="en-US" sz="1400" baseline="0"/>
                        <a:t> dan kualitas data menjadi isu yang sangat penting. Termasuk ketepatan waktu pelaporan</a:t>
                      </a:r>
                      <a:endParaRPr lang="en-US" sz="1400"/>
                    </a:p>
                  </a:txBody>
                  <a:tcPr anchor="ctr"/>
                </a:tc>
                <a:extLst>
                  <a:ext uri="{0D108BD9-81ED-4DB2-BD59-A6C34878D82A}">
                    <a16:rowId xmlns:a16="http://schemas.microsoft.com/office/drawing/2014/main" val="10002"/>
                  </a:ext>
                </a:extLst>
              </a:tr>
              <a:tr h="1559006">
                <a:tc>
                  <a:txBody>
                    <a:bodyPr/>
                    <a:lstStyle/>
                    <a:p>
                      <a:pPr algn="ctr"/>
                      <a:r>
                        <a:rPr lang="en-US" sz="1400"/>
                        <a:t>3Survei – sampel</a:t>
                      </a:r>
                    </a:p>
                  </a:txBody>
                  <a:tcPr anchor="ctr">
                    <a:solidFill>
                      <a:srgbClr val="00B0F0"/>
                    </a:solidFill>
                  </a:tcPr>
                </a:tc>
                <a:tc>
                  <a:txBody>
                    <a:bodyPr/>
                    <a:lstStyle/>
                    <a:p>
                      <a:pPr algn="ctr"/>
                      <a:r>
                        <a:rPr lang="en-US" sz="1400" baseline="0"/>
                        <a:t>SDKI, Susenas, Riskesdas, Risfaskes, IFLS, dll</a:t>
                      </a:r>
                      <a:endParaRPr lang="en-US" sz="1400"/>
                    </a:p>
                  </a:txBody>
                  <a:tcPr anchor="ctr">
                    <a:solidFill>
                      <a:srgbClr val="00B0F0"/>
                    </a:solidFill>
                  </a:tcPr>
                </a:tc>
                <a:tc>
                  <a:txBody>
                    <a:bodyPr/>
                    <a:lstStyle/>
                    <a:p>
                      <a:pPr algn="ctr"/>
                      <a:r>
                        <a:rPr lang="en-US" sz="1400" err="1"/>
                        <a:t>Menggambarkan</a:t>
                      </a:r>
                      <a:r>
                        <a:rPr lang="en-US" sz="1400" baseline="0"/>
                        <a:t> </a:t>
                      </a:r>
                      <a:r>
                        <a:rPr lang="en-US" sz="1400" baseline="0" err="1"/>
                        <a:t>situasi</a:t>
                      </a:r>
                      <a:r>
                        <a:rPr lang="en-US" sz="1400" baseline="0"/>
                        <a:t> </a:t>
                      </a:r>
                      <a:r>
                        <a:rPr lang="en-US" sz="1400" baseline="0" err="1"/>
                        <a:t>dan</a:t>
                      </a:r>
                      <a:r>
                        <a:rPr lang="en-US" sz="1400" baseline="0"/>
                        <a:t> kondisi dari populasi </a:t>
                      </a:r>
                      <a:r>
                        <a:rPr lang="en-US" sz="1400" baseline="0" err="1"/>
                        <a:t>berdasarkan</a:t>
                      </a:r>
                      <a:r>
                        <a:rPr lang="en-US" sz="1400" baseline="0"/>
                        <a:t> </a:t>
                      </a:r>
                      <a:r>
                        <a:rPr lang="en-US" sz="1400" baseline="0" err="1"/>
                        <a:t>sampel</a:t>
                      </a:r>
                      <a:r>
                        <a:rPr lang="en-US" sz="1400" baseline="0"/>
                        <a:t> </a:t>
                      </a:r>
                      <a:r>
                        <a:rPr lang="en-US" sz="1400" baseline="0" err="1"/>
                        <a:t>dari</a:t>
                      </a:r>
                      <a:r>
                        <a:rPr lang="en-US" sz="1400" baseline="0"/>
                        <a:t> </a:t>
                      </a:r>
                      <a:r>
                        <a:rPr lang="en-US" sz="1400" baseline="0" err="1"/>
                        <a:t>kelompok</a:t>
                      </a:r>
                      <a:r>
                        <a:rPr lang="en-US" sz="1400" baseline="0"/>
                        <a:t> </a:t>
                      </a:r>
                      <a:r>
                        <a:rPr lang="en-US" sz="1400" baseline="0" err="1"/>
                        <a:t>terpilih</a:t>
                      </a:r>
                      <a:r>
                        <a:rPr lang="en-US" sz="1400" baseline="0"/>
                        <a:t> yang </a:t>
                      </a:r>
                      <a:r>
                        <a:rPr lang="en-US" sz="1400" baseline="0" err="1"/>
                        <a:t>mewakili</a:t>
                      </a:r>
                      <a:r>
                        <a:rPr lang="en-US" sz="1400" baseline="0"/>
                        <a:t> </a:t>
                      </a:r>
                      <a:r>
                        <a:rPr lang="en-US" sz="1400" baseline="0" err="1"/>
                        <a:t>populasi</a:t>
                      </a:r>
                      <a:r>
                        <a:rPr lang="en-US" sz="1400" baseline="0"/>
                        <a:t>.</a:t>
                      </a:r>
                      <a:endParaRPr lang="en-US" sz="1400"/>
                    </a:p>
                  </a:txBody>
                  <a:tcPr anchor="ctr">
                    <a:solidFill>
                      <a:srgbClr val="00B0F0"/>
                    </a:solidFill>
                  </a:tcPr>
                </a:tc>
                <a:tc>
                  <a:txBody>
                    <a:bodyPr/>
                    <a:lstStyle/>
                    <a:p>
                      <a:pPr algn="ctr"/>
                      <a:r>
                        <a:rPr lang="en-US" sz="1400" err="1"/>
                        <a:t>Terkadang</a:t>
                      </a:r>
                      <a:r>
                        <a:rPr lang="en-US" sz="1400"/>
                        <a:t> ada bias untuk </a:t>
                      </a:r>
                      <a:r>
                        <a:rPr lang="en-US" sz="1400" err="1"/>
                        <a:t>menggambarkan</a:t>
                      </a:r>
                      <a:r>
                        <a:rPr lang="en-US" sz="1400"/>
                        <a:t> </a:t>
                      </a:r>
                      <a:r>
                        <a:rPr lang="en-US" sz="1400" err="1"/>
                        <a:t>situasi</a:t>
                      </a:r>
                      <a:r>
                        <a:rPr lang="en-US" sz="1400"/>
                        <a:t> </a:t>
                      </a:r>
                      <a:r>
                        <a:rPr lang="en-US" sz="1400" err="1"/>
                        <a:t>dan</a:t>
                      </a:r>
                      <a:r>
                        <a:rPr lang="en-US" sz="1400"/>
                        <a:t> </a:t>
                      </a:r>
                      <a:r>
                        <a:rPr lang="en-US" sz="1400" err="1"/>
                        <a:t>kondisi</a:t>
                      </a:r>
                      <a:r>
                        <a:rPr lang="en-US" sz="1400"/>
                        <a:t> </a:t>
                      </a:r>
                      <a:r>
                        <a:rPr lang="en-US" sz="1400" err="1"/>
                        <a:t>populasi</a:t>
                      </a:r>
                      <a:r>
                        <a:rPr lang="en-US" sz="1400"/>
                        <a:t> yang heterogen</a:t>
                      </a:r>
                      <a:r>
                        <a:rPr lang="en-US" sz="1400" baseline="0"/>
                        <a:t>; Isu kualitas data survei jadi penting.</a:t>
                      </a:r>
                      <a:endParaRPr lang="en-US" sz="1400"/>
                    </a:p>
                  </a:txBody>
                  <a:tcPr anchor="ctr">
                    <a:solidFill>
                      <a:srgbClr val="00B0F0"/>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9139479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47700"/>
          </a:xfrm>
          <a:solidFill>
            <a:srgbClr val="FFFF00"/>
          </a:solidFill>
        </p:spPr>
        <p:txBody>
          <a:bodyPr>
            <a:normAutofit fontScale="90000"/>
          </a:bodyPr>
          <a:lstStyle/>
          <a:p>
            <a:pPr algn="ctr"/>
            <a:r>
              <a:rPr lang="en-US" err="1">
                <a:solidFill>
                  <a:srgbClr val="FF0000"/>
                </a:solidFill>
              </a:rPr>
              <a:t>Tujuh</a:t>
            </a:r>
            <a:r>
              <a:rPr lang="en-US">
                <a:solidFill>
                  <a:srgbClr val="FF0000"/>
                </a:solidFill>
              </a:rPr>
              <a:t> </a:t>
            </a:r>
            <a:r>
              <a:rPr lang="en-US" err="1">
                <a:solidFill>
                  <a:srgbClr val="FF0000"/>
                </a:solidFill>
              </a:rPr>
              <a:t>Sumber</a:t>
            </a:r>
            <a:r>
              <a:rPr lang="en-US">
                <a:solidFill>
                  <a:srgbClr val="FF0000"/>
                </a:solidFill>
              </a:rPr>
              <a:t> Data Kesmas-2</a:t>
            </a:r>
            <a:endParaRPr lang="id-ID">
              <a:solidFill>
                <a:srgbClr val="FF0000"/>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283216796"/>
              </p:ext>
            </p:extLst>
          </p:nvPr>
        </p:nvGraphicFramePr>
        <p:xfrm>
          <a:off x="152400" y="4378570"/>
          <a:ext cx="8839200" cy="1066800"/>
        </p:xfrm>
        <a:graphic>
          <a:graphicData uri="http://schemas.openxmlformats.org/drawingml/2006/table">
            <a:tbl>
              <a:tblPr firstRow="1" bandRow="1">
                <a:tableStyleId>{073A0DAA-6AF3-43AB-8588-CEC1D06C72B9}</a:tableStyleId>
              </a:tblPr>
              <a:tblGrid>
                <a:gridCol w="1219201">
                  <a:extLst>
                    <a:ext uri="{9D8B030D-6E8A-4147-A177-3AD203B41FA5}">
                      <a16:colId xmlns:a16="http://schemas.microsoft.com/office/drawing/2014/main" val="1453819068"/>
                    </a:ext>
                  </a:extLst>
                </a:gridCol>
                <a:gridCol w="2146541">
                  <a:extLst>
                    <a:ext uri="{9D8B030D-6E8A-4147-A177-3AD203B41FA5}">
                      <a16:colId xmlns:a16="http://schemas.microsoft.com/office/drawing/2014/main" val="4212467765"/>
                    </a:ext>
                  </a:extLst>
                </a:gridCol>
                <a:gridCol w="2495253">
                  <a:extLst>
                    <a:ext uri="{9D8B030D-6E8A-4147-A177-3AD203B41FA5}">
                      <a16:colId xmlns:a16="http://schemas.microsoft.com/office/drawing/2014/main" val="1238282641"/>
                    </a:ext>
                  </a:extLst>
                </a:gridCol>
                <a:gridCol w="2978205">
                  <a:extLst>
                    <a:ext uri="{9D8B030D-6E8A-4147-A177-3AD203B41FA5}">
                      <a16:colId xmlns:a16="http://schemas.microsoft.com/office/drawing/2014/main" val="2225299636"/>
                    </a:ext>
                  </a:extLst>
                </a:gridCol>
              </a:tblGrid>
              <a:tr h="1066800">
                <a:tc>
                  <a:txBody>
                    <a:bodyPr/>
                    <a:lstStyle/>
                    <a:p>
                      <a:pPr algn="ctr"/>
                      <a:r>
                        <a:rPr lang="en-US" sz="1600" b="0"/>
                        <a:t>7.Media sosial</a:t>
                      </a:r>
                    </a:p>
                  </a:txBody>
                  <a:tcPr anchor="ctr">
                    <a:solidFill>
                      <a:schemeClr val="accent6">
                        <a:lumMod val="60000"/>
                        <a:lumOff val="40000"/>
                      </a:schemeClr>
                    </a:solidFill>
                  </a:tcPr>
                </a:tc>
                <a:tc>
                  <a:txBody>
                    <a:bodyPr/>
                    <a:lstStyle/>
                    <a:p>
                      <a:pPr algn="ctr"/>
                      <a:r>
                        <a:rPr lang="en-US" sz="1600" b="0"/>
                        <a:t>Data KLB menggunakan kata kunci dari Medsos</a:t>
                      </a:r>
                    </a:p>
                  </a:txBody>
                  <a:tcPr anchor="ctr">
                    <a:solidFill>
                      <a:schemeClr val="accent6">
                        <a:lumMod val="60000"/>
                        <a:lumOff val="40000"/>
                      </a:schemeClr>
                    </a:solidFill>
                  </a:tcPr>
                </a:tc>
                <a:tc>
                  <a:txBody>
                    <a:bodyPr/>
                    <a:lstStyle/>
                    <a:p>
                      <a:pPr algn="ctr"/>
                      <a:r>
                        <a:rPr lang="en-US" sz="1600" b="0"/>
                        <a:t>Mend</a:t>
                      </a:r>
                      <a:r>
                        <a:rPr lang="id-ID" sz="1600" b="0"/>
                        <a:t>eteksi dan </a:t>
                      </a:r>
                      <a:r>
                        <a:rPr lang="en-US" sz="1600" b="0"/>
                        <a:t>mem</a:t>
                      </a:r>
                      <a:r>
                        <a:rPr lang="id-ID" sz="1600" b="0"/>
                        <a:t>antau epidemi influenza</a:t>
                      </a:r>
                      <a:endParaRPr lang="en-US" sz="1600" b="0"/>
                    </a:p>
                  </a:txBody>
                  <a:tcPr anchor="ctr">
                    <a:solidFill>
                      <a:schemeClr val="accent6">
                        <a:lumMod val="60000"/>
                        <a:lumOff val="40000"/>
                      </a:schemeClr>
                    </a:solidFill>
                  </a:tcPr>
                </a:tc>
                <a:tc>
                  <a:txBody>
                    <a:bodyPr/>
                    <a:lstStyle/>
                    <a:p>
                      <a:pPr algn="ctr"/>
                      <a:r>
                        <a:rPr lang="en-US" sz="1600" b="0"/>
                        <a:t>Mendapatkan</a:t>
                      </a:r>
                      <a:r>
                        <a:rPr lang="en-US" sz="1600" b="0" baseline="0"/>
                        <a:t> data jumlah banyak dan cepat. Isu kualitas data sangat penting</a:t>
                      </a:r>
                      <a:endParaRPr lang="en-US" sz="1600" b="0"/>
                    </a:p>
                  </a:txBody>
                  <a:tcPr anchor="ctr">
                    <a:solidFill>
                      <a:schemeClr val="accent6">
                        <a:lumMod val="60000"/>
                        <a:lumOff val="40000"/>
                      </a:schemeClr>
                    </a:solidFill>
                  </a:tcPr>
                </a:tc>
                <a:extLst>
                  <a:ext uri="{0D108BD9-81ED-4DB2-BD59-A6C34878D82A}">
                    <a16:rowId xmlns:a16="http://schemas.microsoft.com/office/drawing/2014/main" val="2861079169"/>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045357975"/>
              </p:ext>
            </p:extLst>
          </p:nvPr>
        </p:nvGraphicFramePr>
        <p:xfrm>
          <a:off x="152400" y="876301"/>
          <a:ext cx="8839200" cy="3505200"/>
        </p:xfrm>
        <a:graphic>
          <a:graphicData uri="http://schemas.openxmlformats.org/drawingml/2006/table">
            <a:tbl>
              <a:tblPr firstRow="1" bandRow="1">
                <a:tableStyleId>{073A0DAA-6AF3-43AB-8588-CEC1D06C72B9}</a:tableStyleId>
              </a:tblPr>
              <a:tblGrid>
                <a:gridCol w="1219201">
                  <a:extLst>
                    <a:ext uri="{9D8B030D-6E8A-4147-A177-3AD203B41FA5}">
                      <a16:colId xmlns:a16="http://schemas.microsoft.com/office/drawing/2014/main" val="20000"/>
                    </a:ext>
                  </a:extLst>
                </a:gridCol>
                <a:gridCol w="2146541">
                  <a:extLst>
                    <a:ext uri="{9D8B030D-6E8A-4147-A177-3AD203B41FA5}">
                      <a16:colId xmlns:a16="http://schemas.microsoft.com/office/drawing/2014/main" val="20001"/>
                    </a:ext>
                  </a:extLst>
                </a:gridCol>
                <a:gridCol w="2495253">
                  <a:extLst>
                    <a:ext uri="{9D8B030D-6E8A-4147-A177-3AD203B41FA5}">
                      <a16:colId xmlns:a16="http://schemas.microsoft.com/office/drawing/2014/main" val="20002"/>
                    </a:ext>
                  </a:extLst>
                </a:gridCol>
                <a:gridCol w="2978205">
                  <a:extLst>
                    <a:ext uri="{9D8B030D-6E8A-4147-A177-3AD203B41FA5}">
                      <a16:colId xmlns:a16="http://schemas.microsoft.com/office/drawing/2014/main" val="20003"/>
                    </a:ext>
                  </a:extLst>
                </a:gridCol>
              </a:tblGrid>
              <a:tr h="304800">
                <a:tc>
                  <a:txBody>
                    <a:bodyPr/>
                    <a:lstStyle/>
                    <a:p>
                      <a:pPr algn="ctr"/>
                      <a:r>
                        <a:rPr lang="en-US" sz="1400">
                          <a:solidFill>
                            <a:schemeClr val="tx1"/>
                          </a:solidFill>
                        </a:rPr>
                        <a:t>Sumber</a:t>
                      </a:r>
                    </a:p>
                  </a:txBody>
                  <a:tcPr anchor="ctr">
                    <a:solidFill>
                      <a:srgbClr val="FFC000"/>
                    </a:solidFill>
                  </a:tcPr>
                </a:tc>
                <a:tc>
                  <a:txBody>
                    <a:bodyPr/>
                    <a:lstStyle/>
                    <a:p>
                      <a:pPr algn="ctr"/>
                      <a:r>
                        <a:rPr lang="id-ID" sz="1400">
                          <a:solidFill>
                            <a:schemeClr val="tx1"/>
                          </a:solidFill>
                        </a:rPr>
                        <a:t>Contoh</a:t>
                      </a:r>
                      <a:endParaRPr lang="en-US" sz="1400">
                        <a:solidFill>
                          <a:schemeClr val="tx1"/>
                        </a:solidFill>
                      </a:endParaRPr>
                    </a:p>
                  </a:txBody>
                  <a:tcPr anchor="ctr">
                    <a:solidFill>
                      <a:srgbClr val="FFC000"/>
                    </a:solidFill>
                  </a:tcPr>
                </a:tc>
                <a:tc>
                  <a:txBody>
                    <a:bodyPr/>
                    <a:lstStyle/>
                    <a:p>
                      <a:pPr algn="ctr"/>
                      <a:r>
                        <a:rPr lang="id-ID" sz="1400">
                          <a:solidFill>
                            <a:schemeClr val="tx1"/>
                          </a:solidFill>
                        </a:rPr>
                        <a:t>Penggunaan</a:t>
                      </a:r>
                      <a:endParaRPr lang="en-US" sz="1400">
                        <a:solidFill>
                          <a:schemeClr val="tx1"/>
                        </a:solidFill>
                      </a:endParaRPr>
                    </a:p>
                  </a:txBody>
                  <a:tcPr anchor="ctr">
                    <a:solidFill>
                      <a:srgbClr val="FFC000"/>
                    </a:solidFill>
                  </a:tcPr>
                </a:tc>
                <a:tc>
                  <a:txBody>
                    <a:bodyPr/>
                    <a:lstStyle/>
                    <a:p>
                      <a:pPr algn="ctr"/>
                      <a:r>
                        <a:rPr lang="id-ID" sz="1400">
                          <a:solidFill>
                            <a:schemeClr val="tx1"/>
                          </a:solidFill>
                        </a:rPr>
                        <a:t>Kelebihan/ Kekurangan</a:t>
                      </a:r>
                      <a:endParaRPr lang="en-US" sz="1400">
                        <a:solidFill>
                          <a:schemeClr val="tx1"/>
                        </a:solidFill>
                      </a:endParaRPr>
                    </a:p>
                  </a:txBody>
                  <a:tcPr anchor="ctr">
                    <a:solidFill>
                      <a:srgbClr val="FFC000"/>
                    </a:solidFill>
                  </a:tcPr>
                </a:tc>
                <a:extLst>
                  <a:ext uri="{0D108BD9-81ED-4DB2-BD59-A6C34878D82A}">
                    <a16:rowId xmlns:a16="http://schemas.microsoft.com/office/drawing/2014/main" val="10000"/>
                  </a:ext>
                </a:extLst>
              </a:tr>
              <a:tr h="822960">
                <a:tc>
                  <a:txBody>
                    <a:bodyPr/>
                    <a:lstStyle/>
                    <a:p>
                      <a:pPr algn="ctr"/>
                      <a:r>
                        <a:rPr lang="en-US" sz="1600"/>
                        <a:t>4.Laporan kasus</a:t>
                      </a:r>
                    </a:p>
                  </a:txBody>
                  <a:tcPr anchor="ctr">
                    <a:solidFill>
                      <a:srgbClr val="FFFF00"/>
                    </a:solidFill>
                  </a:tcPr>
                </a:tc>
                <a:tc>
                  <a:txBody>
                    <a:bodyPr/>
                    <a:lstStyle/>
                    <a:p>
                      <a:pPr algn="ctr"/>
                      <a:r>
                        <a:rPr lang="en-US" sz="1600" err="1"/>
                        <a:t>Efek</a:t>
                      </a:r>
                      <a:r>
                        <a:rPr lang="en-US" sz="1600"/>
                        <a:t> samping obat atau vaksin. </a:t>
                      </a:r>
                    </a:p>
                  </a:txBody>
                  <a:tcPr anchor="ctr">
                    <a:solidFill>
                      <a:srgbClr val="FFFF00"/>
                    </a:solidFill>
                  </a:tcPr>
                </a:tc>
                <a:tc>
                  <a:txBody>
                    <a:bodyPr/>
                    <a:lstStyle/>
                    <a:p>
                      <a:pPr algn="ctr"/>
                      <a:r>
                        <a:rPr lang="en-US" sz="1600" err="1"/>
                        <a:t>Identifikasi</a:t>
                      </a:r>
                      <a:r>
                        <a:rPr lang="en-US" sz="1600"/>
                        <a:t> </a:t>
                      </a:r>
                      <a:r>
                        <a:rPr lang="en-US" sz="1600" err="1"/>
                        <a:t>kejadian</a:t>
                      </a:r>
                      <a:r>
                        <a:rPr lang="en-US" sz="1600"/>
                        <a:t> yang </a:t>
                      </a:r>
                      <a:r>
                        <a:rPr lang="en-US" sz="1600" err="1"/>
                        <a:t>tidak</a:t>
                      </a:r>
                      <a:r>
                        <a:rPr lang="en-US" sz="1600" baseline="0"/>
                        <a:t> </a:t>
                      </a:r>
                      <a:r>
                        <a:rPr lang="en-US" sz="1600" baseline="0" err="1"/>
                        <a:t>biasa</a:t>
                      </a:r>
                      <a:r>
                        <a:rPr lang="en-US" sz="1600" baseline="0"/>
                        <a:t> di </a:t>
                      </a:r>
                      <a:r>
                        <a:rPr lang="en-US" sz="1600" baseline="0" err="1"/>
                        <a:t>komunitas</a:t>
                      </a:r>
                      <a:endParaRPr lang="en-US" sz="1600"/>
                    </a:p>
                  </a:txBody>
                  <a:tcPr anchor="ctr">
                    <a:solidFill>
                      <a:srgbClr val="FFFF00"/>
                    </a:solidFill>
                  </a:tcPr>
                </a:tc>
                <a:tc>
                  <a:txBody>
                    <a:bodyPr/>
                    <a:lstStyle/>
                    <a:p>
                      <a:pPr algn="ctr"/>
                      <a:r>
                        <a:rPr lang="en-US" sz="1600" err="1"/>
                        <a:t>Sangat</a:t>
                      </a:r>
                      <a:r>
                        <a:rPr lang="en-US" sz="1600"/>
                        <a:t> </a:t>
                      </a:r>
                      <a:r>
                        <a:rPr lang="en-US" sz="1600" err="1"/>
                        <a:t>berguna</a:t>
                      </a:r>
                      <a:r>
                        <a:rPr lang="en-US" sz="1600"/>
                        <a:t> </a:t>
                      </a:r>
                      <a:r>
                        <a:rPr lang="en-US" sz="1600" err="1"/>
                        <a:t>dalam</a:t>
                      </a:r>
                      <a:r>
                        <a:rPr lang="en-US" sz="1600"/>
                        <a:t> mendapatkan umpan balik hasil vaksinasi atau obat</a:t>
                      </a:r>
                    </a:p>
                  </a:txBody>
                  <a:tcPr anchor="ctr">
                    <a:solidFill>
                      <a:srgbClr val="FFFF00"/>
                    </a:solidFill>
                  </a:tcPr>
                </a:tc>
                <a:extLst>
                  <a:ext uri="{0D108BD9-81ED-4DB2-BD59-A6C34878D82A}">
                    <a16:rowId xmlns:a16="http://schemas.microsoft.com/office/drawing/2014/main" val="10001"/>
                  </a:ext>
                </a:extLst>
              </a:tr>
              <a:tr h="822960">
                <a:tc>
                  <a:txBody>
                    <a:bodyPr/>
                    <a:lstStyle/>
                    <a:p>
                      <a:pPr algn="ctr"/>
                      <a:r>
                        <a:rPr lang="en-US" sz="1600"/>
                        <a:t>5.Laporan Sentinel</a:t>
                      </a:r>
                    </a:p>
                  </a:txBody>
                  <a:tcPr anchor="ctr"/>
                </a:tc>
                <a:tc>
                  <a:txBody>
                    <a:bodyPr/>
                    <a:lstStyle/>
                    <a:p>
                      <a:pPr algn="ctr"/>
                      <a:r>
                        <a:rPr lang="en-US" sz="1600"/>
                        <a:t>Monitoring flu untuk </a:t>
                      </a:r>
                      <a:r>
                        <a:rPr lang="en-US" sz="1600" err="1"/>
                        <a:t>mengetahui</a:t>
                      </a:r>
                      <a:r>
                        <a:rPr lang="en-US" sz="1600"/>
                        <a:t> KLB</a:t>
                      </a:r>
                      <a:r>
                        <a:rPr lang="en-US" sz="1600" baseline="0"/>
                        <a:t> </a:t>
                      </a:r>
                      <a:r>
                        <a:rPr lang="en-US" sz="1600" baseline="0" err="1"/>
                        <a:t>dan</a:t>
                      </a:r>
                      <a:r>
                        <a:rPr lang="en-US" sz="1600" baseline="0"/>
                        <a:t> tipe virus </a:t>
                      </a:r>
                      <a:r>
                        <a:rPr lang="en-US" sz="1600" baseline="0" err="1"/>
                        <a:t>baru</a:t>
                      </a:r>
                      <a:endParaRPr lang="en-US" sz="1600"/>
                    </a:p>
                  </a:txBody>
                  <a:tcPr anchor="ctr"/>
                </a:tc>
                <a:tc>
                  <a:txBody>
                    <a:bodyPr/>
                    <a:lstStyle/>
                    <a:p>
                      <a:pPr algn="ctr"/>
                      <a:r>
                        <a:rPr lang="en-US" sz="1600" err="1"/>
                        <a:t>Peringatan</a:t>
                      </a:r>
                      <a:r>
                        <a:rPr lang="en-US" sz="1600"/>
                        <a:t> </a:t>
                      </a:r>
                      <a:r>
                        <a:rPr lang="en-US" sz="1600" err="1"/>
                        <a:t>Dini</a:t>
                      </a:r>
                      <a:r>
                        <a:rPr lang="en-US" sz="1600"/>
                        <a:t> </a:t>
                      </a:r>
                      <a:r>
                        <a:rPr lang="en-US" sz="1600" err="1"/>
                        <a:t>untuk</a:t>
                      </a:r>
                      <a:r>
                        <a:rPr lang="en-US" sz="1600"/>
                        <a:t> </a:t>
                      </a:r>
                      <a:r>
                        <a:rPr lang="en-US" sz="1600" err="1"/>
                        <a:t>mengidentifikasi</a:t>
                      </a:r>
                      <a:r>
                        <a:rPr lang="en-US" sz="1600" baseline="0"/>
                        <a:t> </a:t>
                      </a:r>
                      <a:r>
                        <a:rPr lang="en-US" sz="1600" baseline="0" err="1"/>
                        <a:t>kejadian</a:t>
                      </a:r>
                      <a:r>
                        <a:rPr lang="en-US" sz="1600" baseline="0"/>
                        <a:t> </a:t>
                      </a:r>
                      <a:r>
                        <a:rPr lang="en-US" sz="1600" baseline="0" err="1"/>
                        <a:t>luar</a:t>
                      </a:r>
                      <a:r>
                        <a:rPr lang="en-US" sz="1600" baseline="0"/>
                        <a:t> biasa (KLB)</a:t>
                      </a:r>
                      <a:endParaRPr lang="en-US" sz="1600"/>
                    </a:p>
                  </a:txBody>
                  <a:tcPr anchor="ctr"/>
                </a:tc>
                <a:tc>
                  <a:txBody>
                    <a:bodyPr/>
                    <a:lstStyle/>
                    <a:p>
                      <a:pPr algn="ctr"/>
                      <a:r>
                        <a:rPr lang="en-US" sz="1600" err="1"/>
                        <a:t>Digunakan</a:t>
                      </a:r>
                      <a:r>
                        <a:rPr lang="en-US" sz="1600"/>
                        <a:t> </a:t>
                      </a:r>
                      <a:r>
                        <a:rPr lang="en-US" sz="1600" err="1"/>
                        <a:t>untuk</a:t>
                      </a:r>
                      <a:r>
                        <a:rPr lang="en-US" sz="1600"/>
                        <a:t> monitoring harian,</a:t>
                      </a:r>
                      <a:r>
                        <a:rPr lang="en-US" sz="1600" baseline="0"/>
                        <a:t> </a:t>
                      </a:r>
                      <a:r>
                        <a:rPr lang="en-US" sz="1600"/>
                        <a:t>penanggulangan </a:t>
                      </a:r>
                      <a:r>
                        <a:rPr lang="en-US" sz="1600" err="1"/>
                        <a:t>segera</a:t>
                      </a:r>
                      <a:r>
                        <a:rPr lang="en-US" sz="1600"/>
                        <a:t>  </a:t>
                      </a:r>
                      <a:r>
                        <a:rPr lang="en-US" sz="1600" err="1"/>
                        <a:t>kejadian</a:t>
                      </a:r>
                      <a:r>
                        <a:rPr lang="en-US" sz="1600"/>
                        <a:t> </a:t>
                      </a:r>
                      <a:r>
                        <a:rPr lang="en-US" sz="1600" err="1"/>
                        <a:t>luar</a:t>
                      </a:r>
                      <a:r>
                        <a:rPr lang="en-US" sz="1600"/>
                        <a:t> </a:t>
                      </a:r>
                      <a:r>
                        <a:rPr lang="en-US" sz="1600" err="1"/>
                        <a:t>biasa</a:t>
                      </a:r>
                      <a:r>
                        <a:rPr lang="en-US" sz="1600"/>
                        <a:t> </a:t>
                      </a:r>
                    </a:p>
                  </a:txBody>
                  <a:tcPr anchor="ctr"/>
                </a:tc>
                <a:extLst>
                  <a:ext uri="{0D108BD9-81ED-4DB2-BD59-A6C34878D82A}">
                    <a16:rowId xmlns:a16="http://schemas.microsoft.com/office/drawing/2014/main" val="10002"/>
                  </a:ext>
                </a:extLst>
              </a:tr>
              <a:tr h="1554480">
                <a:tc>
                  <a:txBody>
                    <a:bodyPr/>
                    <a:lstStyle/>
                    <a:p>
                      <a:pPr algn="ctr"/>
                      <a:r>
                        <a:rPr lang="en-US" sz="1600"/>
                        <a:t>6.Surveilans </a:t>
                      </a:r>
                      <a:r>
                        <a:rPr lang="en-US" sz="1600" err="1"/>
                        <a:t>Gejala</a:t>
                      </a:r>
                      <a:r>
                        <a:rPr lang="en-US" sz="1600"/>
                        <a:t> </a:t>
                      </a:r>
                      <a:r>
                        <a:rPr lang="en-US" sz="1600" err="1"/>
                        <a:t>dan</a:t>
                      </a:r>
                      <a:r>
                        <a:rPr lang="en-US" sz="1600"/>
                        <a:t> </a:t>
                      </a:r>
                      <a:r>
                        <a:rPr lang="en-US" sz="1600" err="1"/>
                        <a:t>Tanda</a:t>
                      </a:r>
                      <a:r>
                        <a:rPr lang="en-US" sz="1600"/>
                        <a:t>/</a:t>
                      </a:r>
                      <a:r>
                        <a:rPr lang="en-US" sz="1600" err="1"/>
                        <a:t>Skrining</a:t>
                      </a:r>
                      <a:endParaRPr lang="en-US" sz="1600"/>
                    </a:p>
                  </a:txBody>
                  <a:tcPr anchor="ctr">
                    <a:solidFill>
                      <a:srgbClr val="00B0F0"/>
                    </a:solidFill>
                  </a:tcPr>
                </a:tc>
                <a:tc>
                  <a:txBody>
                    <a:bodyPr/>
                    <a:lstStyle/>
                    <a:p>
                      <a:pPr algn="ctr"/>
                      <a:r>
                        <a:rPr lang="en-US" sz="1600" err="1"/>
                        <a:t>Mengenali</a:t>
                      </a:r>
                      <a:r>
                        <a:rPr lang="en-US" sz="1600"/>
                        <a:t> </a:t>
                      </a:r>
                      <a:r>
                        <a:rPr lang="en-US" sz="1600" err="1"/>
                        <a:t>tanda</a:t>
                      </a:r>
                      <a:r>
                        <a:rPr lang="en-US" sz="1600"/>
                        <a:t> </a:t>
                      </a:r>
                      <a:r>
                        <a:rPr lang="en-US" sz="1600" err="1"/>
                        <a:t>dan</a:t>
                      </a:r>
                      <a:r>
                        <a:rPr lang="en-US" sz="1600"/>
                        <a:t> </a:t>
                      </a:r>
                      <a:r>
                        <a:rPr lang="en-US" sz="1600" err="1"/>
                        <a:t>gejala</a:t>
                      </a:r>
                      <a:r>
                        <a:rPr lang="en-US" sz="1600"/>
                        <a:t> </a:t>
                      </a:r>
                      <a:r>
                        <a:rPr lang="en-US" sz="1600" err="1"/>
                        <a:t>dari</a:t>
                      </a:r>
                      <a:r>
                        <a:rPr lang="en-US" sz="1600"/>
                        <a:t> </a:t>
                      </a:r>
                      <a:r>
                        <a:rPr lang="en-US" sz="1600" err="1"/>
                        <a:t>suatu</a:t>
                      </a:r>
                      <a:r>
                        <a:rPr lang="en-US" sz="1600"/>
                        <a:t> </a:t>
                      </a:r>
                      <a:r>
                        <a:rPr lang="en-US" sz="1600" err="1"/>
                        <a:t>penyakit</a:t>
                      </a:r>
                      <a:r>
                        <a:rPr lang="en-US" sz="1600"/>
                        <a:t> yang </a:t>
                      </a:r>
                      <a:r>
                        <a:rPr lang="en-US" sz="1600" err="1"/>
                        <a:t>dapat</a:t>
                      </a:r>
                      <a:r>
                        <a:rPr lang="en-US" sz="1600"/>
                        <a:t> </a:t>
                      </a:r>
                      <a:r>
                        <a:rPr lang="en-US" sz="1600" err="1"/>
                        <a:t>menimbulkan</a:t>
                      </a:r>
                      <a:r>
                        <a:rPr lang="en-US" sz="1600"/>
                        <a:t> masalah </a:t>
                      </a:r>
                      <a:r>
                        <a:rPr lang="en-US" sz="1600" err="1"/>
                        <a:t>kesehatan</a:t>
                      </a:r>
                      <a:r>
                        <a:rPr lang="en-US" sz="1600"/>
                        <a:t> </a:t>
                      </a:r>
                      <a:r>
                        <a:rPr lang="en-US" sz="1600" err="1"/>
                        <a:t>secara</a:t>
                      </a:r>
                      <a:r>
                        <a:rPr lang="en-US" sz="1600"/>
                        <a:t> </a:t>
                      </a:r>
                      <a:r>
                        <a:rPr lang="en-US" sz="1600" err="1"/>
                        <a:t>luas</a:t>
                      </a:r>
                      <a:endParaRPr lang="en-US" sz="1600"/>
                    </a:p>
                  </a:txBody>
                  <a:tcPr anchor="ctr">
                    <a:solidFill>
                      <a:srgbClr val="00B0F0"/>
                    </a:solidFill>
                  </a:tcPr>
                </a:tc>
                <a:tc>
                  <a:txBody>
                    <a:bodyPr/>
                    <a:lstStyle/>
                    <a:p>
                      <a:pPr algn="ctr"/>
                      <a:r>
                        <a:rPr lang="en-US" sz="1600"/>
                        <a:t>Mendeteksi </a:t>
                      </a:r>
                      <a:r>
                        <a:rPr lang="en-US" sz="1600" err="1"/>
                        <a:t>hal</a:t>
                      </a:r>
                      <a:r>
                        <a:rPr lang="en-US" sz="1600"/>
                        <a:t> </a:t>
                      </a:r>
                      <a:r>
                        <a:rPr lang="en-US" sz="1600" err="1"/>
                        <a:t>hal</a:t>
                      </a:r>
                      <a:r>
                        <a:rPr lang="en-US" sz="1600"/>
                        <a:t> </a:t>
                      </a:r>
                      <a:r>
                        <a:rPr lang="en-US" sz="1600" err="1"/>
                        <a:t>yng</a:t>
                      </a:r>
                      <a:r>
                        <a:rPr lang="en-US" sz="1600"/>
                        <a:t> </a:t>
                      </a:r>
                      <a:r>
                        <a:rPr lang="en-US" sz="1600" err="1"/>
                        <a:t>baru</a:t>
                      </a:r>
                      <a:r>
                        <a:rPr lang="en-US" sz="1600"/>
                        <a:t> </a:t>
                      </a:r>
                      <a:r>
                        <a:rPr lang="en-US" sz="1600" err="1"/>
                        <a:t>dan</a:t>
                      </a:r>
                      <a:r>
                        <a:rPr lang="en-US" sz="1600"/>
                        <a:t> </a:t>
                      </a:r>
                      <a:r>
                        <a:rPr lang="en-US" sz="1600" err="1"/>
                        <a:t>belum</a:t>
                      </a:r>
                      <a:r>
                        <a:rPr lang="en-US" sz="1600"/>
                        <a:t> </a:t>
                      </a:r>
                      <a:r>
                        <a:rPr lang="en-US" sz="1600" err="1"/>
                        <a:t>pernah</a:t>
                      </a:r>
                      <a:r>
                        <a:rPr lang="en-US" sz="1600"/>
                        <a:t> </a:t>
                      </a:r>
                      <a:r>
                        <a:rPr lang="en-US" sz="1600" err="1"/>
                        <a:t>ada</a:t>
                      </a:r>
                      <a:r>
                        <a:rPr lang="en-US" sz="1600"/>
                        <a:t>, bio </a:t>
                      </a:r>
                      <a:r>
                        <a:rPr lang="en-US" sz="1600" err="1"/>
                        <a:t>teroris</a:t>
                      </a:r>
                      <a:r>
                        <a:rPr lang="en-US" sz="1600"/>
                        <a:t>, </a:t>
                      </a:r>
                      <a:r>
                        <a:rPr lang="en-US" sz="1600" err="1"/>
                        <a:t>epidemi</a:t>
                      </a:r>
                      <a:r>
                        <a:rPr lang="en-US" sz="1600"/>
                        <a:t> </a:t>
                      </a:r>
                      <a:r>
                        <a:rPr lang="en-US" sz="1600" err="1"/>
                        <a:t>penyakit</a:t>
                      </a:r>
                      <a:r>
                        <a:rPr lang="en-US" sz="1600"/>
                        <a:t> baru.</a:t>
                      </a:r>
                    </a:p>
                  </a:txBody>
                  <a:tcPr anchor="ctr">
                    <a:solidFill>
                      <a:srgbClr val="00B0F0"/>
                    </a:solidFill>
                  </a:tcPr>
                </a:tc>
                <a:tc>
                  <a:txBody>
                    <a:bodyPr/>
                    <a:lstStyle/>
                    <a:p>
                      <a:pPr algn="ctr"/>
                      <a:r>
                        <a:rPr lang="en-US" sz="1600"/>
                        <a:t>Digunakan </a:t>
                      </a:r>
                      <a:r>
                        <a:rPr lang="en-US" sz="1600" err="1"/>
                        <a:t>untuk</a:t>
                      </a:r>
                      <a:r>
                        <a:rPr lang="en-US" sz="1600"/>
                        <a:t> </a:t>
                      </a:r>
                      <a:r>
                        <a:rPr lang="en-US" sz="1600" err="1"/>
                        <a:t>mendeteksi</a:t>
                      </a:r>
                      <a:r>
                        <a:rPr lang="en-US" sz="1600"/>
                        <a:t> </a:t>
                      </a:r>
                      <a:r>
                        <a:rPr lang="en-US" sz="1600" err="1"/>
                        <a:t>penyakit</a:t>
                      </a:r>
                      <a:r>
                        <a:rPr lang="en-US" sz="1600"/>
                        <a:t> yang </a:t>
                      </a:r>
                      <a:r>
                        <a:rPr lang="en-US" sz="1600" err="1"/>
                        <a:t>belum</a:t>
                      </a:r>
                      <a:r>
                        <a:rPr lang="en-US" sz="1600"/>
                        <a:t> </a:t>
                      </a:r>
                      <a:r>
                        <a:rPr lang="en-US" sz="1600" err="1"/>
                        <a:t>terdiagnosis</a:t>
                      </a:r>
                      <a:r>
                        <a:rPr lang="en-US" sz="1600"/>
                        <a:t> (</a:t>
                      </a:r>
                      <a:r>
                        <a:rPr lang="en-US" sz="1600" baseline="0"/>
                        <a:t>penderita </a:t>
                      </a:r>
                      <a:r>
                        <a:rPr lang="en-US" sz="1600" baseline="0" err="1"/>
                        <a:t>tidak</a:t>
                      </a:r>
                      <a:r>
                        <a:rPr lang="en-US" sz="1600" baseline="0"/>
                        <a:t> </a:t>
                      </a:r>
                      <a:r>
                        <a:rPr lang="en-US" sz="1600" baseline="0" err="1"/>
                        <a:t>menunjukan</a:t>
                      </a:r>
                      <a:r>
                        <a:rPr lang="en-US" sz="1600" baseline="0"/>
                        <a:t> </a:t>
                      </a:r>
                      <a:r>
                        <a:rPr lang="en-US" sz="1600" baseline="0" err="1"/>
                        <a:t>gejala</a:t>
                      </a:r>
                      <a:r>
                        <a:rPr lang="en-US" sz="1600" baseline="0"/>
                        <a:t> yang </a:t>
                      </a:r>
                      <a:r>
                        <a:rPr lang="en-US" sz="1600" baseline="0" err="1"/>
                        <a:t>cukup</a:t>
                      </a:r>
                      <a:r>
                        <a:rPr lang="en-US" sz="1600" baseline="0"/>
                        <a:t> </a:t>
                      </a:r>
                      <a:r>
                        <a:rPr lang="en-US" sz="1600" baseline="0" err="1"/>
                        <a:t>untuk</a:t>
                      </a:r>
                      <a:r>
                        <a:rPr lang="en-US" sz="1600" baseline="0"/>
                        <a:t> </a:t>
                      </a:r>
                      <a:r>
                        <a:rPr lang="en-US" sz="1600" baseline="0" err="1"/>
                        <a:t>penegakan</a:t>
                      </a:r>
                      <a:r>
                        <a:rPr lang="en-US" sz="1600" baseline="0"/>
                        <a:t> diagnosis)</a:t>
                      </a:r>
                      <a:endParaRPr lang="en-US" sz="1600"/>
                    </a:p>
                  </a:txBody>
                  <a:tcPr anchor="ctr">
                    <a:solidFill>
                      <a:srgbClr val="00B0F0"/>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549333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4500"/>
            <a:ext cx="8229600" cy="355600"/>
          </a:xfrm>
        </p:spPr>
        <p:txBody>
          <a:bodyPr>
            <a:normAutofit fontScale="90000"/>
          </a:bodyPr>
          <a:lstStyle/>
          <a:p>
            <a:pPr algn="ctr"/>
            <a:r>
              <a:rPr lang="en-US"/>
              <a:t>…</a:t>
            </a:r>
            <a:endParaRPr lang="id-ID"/>
          </a:p>
        </p:txBody>
      </p:sp>
      <p:sp>
        <p:nvSpPr>
          <p:cNvPr id="3" name="Content Placeholder 2"/>
          <p:cNvSpPr>
            <a:spLocks noGrp="1"/>
          </p:cNvSpPr>
          <p:nvPr>
            <p:ph idx="1"/>
          </p:nvPr>
        </p:nvSpPr>
        <p:spPr>
          <a:xfrm>
            <a:off x="1601737" y="510460"/>
            <a:ext cx="5562600" cy="1432640"/>
          </a:xfrm>
          <a:solidFill>
            <a:srgbClr val="FFFF00"/>
          </a:solidFill>
        </p:spPr>
        <p:txBody>
          <a:bodyPr>
            <a:normAutofit fontScale="92500"/>
          </a:bodyPr>
          <a:lstStyle/>
          <a:p>
            <a:pPr algn="ctr"/>
            <a:r>
              <a:rPr lang="en-US" sz="4000" b="1">
                <a:solidFill>
                  <a:srgbClr val="FF0000"/>
                </a:solidFill>
                <a:latin typeface="Tw Cen MT" pitchFamily="34" charset="0"/>
              </a:rPr>
              <a:t>3. </a:t>
            </a:r>
            <a:r>
              <a:rPr lang="en-US" sz="4000" b="1" err="1">
                <a:solidFill>
                  <a:srgbClr val="FF0000"/>
                </a:solidFill>
                <a:latin typeface="Tw Cen MT" pitchFamily="34" charset="0"/>
              </a:rPr>
              <a:t>Angka</a:t>
            </a:r>
            <a:r>
              <a:rPr lang="en-US" sz="4000" b="1">
                <a:solidFill>
                  <a:srgbClr val="FF0000"/>
                </a:solidFill>
                <a:latin typeface="Tw Cen MT" pitchFamily="34" charset="0"/>
              </a:rPr>
              <a:t> </a:t>
            </a:r>
            <a:r>
              <a:rPr lang="en-US" sz="4000" b="1" err="1">
                <a:solidFill>
                  <a:srgbClr val="FF0000"/>
                </a:solidFill>
                <a:latin typeface="Tw Cen MT" pitchFamily="34" charset="0"/>
              </a:rPr>
              <a:t>Kematian</a:t>
            </a:r>
            <a:r>
              <a:rPr lang="en-US" sz="4000" b="1">
                <a:solidFill>
                  <a:srgbClr val="FF0000"/>
                </a:solidFill>
                <a:latin typeface="Tw Cen MT" pitchFamily="34" charset="0"/>
              </a:rPr>
              <a:t> Bayi dan </a:t>
            </a:r>
            <a:r>
              <a:rPr lang="en-US" sz="4000" b="1" err="1">
                <a:solidFill>
                  <a:srgbClr val="FF0000"/>
                </a:solidFill>
                <a:latin typeface="Tw Cen MT" pitchFamily="34" charset="0"/>
              </a:rPr>
              <a:t>Umur</a:t>
            </a:r>
            <a:r>
              <a:rPr lang="en-US" sz="4000" b="1">
                <a:solidFill>
                  <a:srgbClr val="FF0000"/>
                </a:solidFill>
                <a:latin typeface="Tw Cen MT" pitchFamily="34" charset="0"/>
              </a:rPr>
              <a:t> </a:t>
            </a:r>
            <a:r>
              <a:rPr lang="en-US" sz="4000" b="1" err="1">
                <a:solidFill>
                  <a:srgbClr val="FF0000"/>
                </a:solidFill>
                <a:latin typeface="Tw Cen MT" pitchFamily="34" charset="0"/>
              </a:rPr>
              <a:t>Harapan</a:t>
            </a:r>
            <a:r>
              <a:rPr lang="en-US" sz="4000" b="1">
                <a:solidFill>
                  <a:srgbClr val="FF0000"/>
                </a:solidFill>
                <a:latin typeface="Tw Cen MT" pitchFamily="34" charset="0"/>
              </a:rPr>
              <a:t> </a:t>
            </a:r>
            <a:r>
              <a:rPr lang="en-US" sz="4000" b="1" err="1">
                <a:solidFill>
                  <a:srgbClr val="FF0000"/>
                </a:solidFill>
                <a:latin typeface="Tw Cen MT" pitchFamily="34" charset="0"/>
              </a:rPr>
              <a:t>Hidup</a:t>
            </a:r>
            <a:endParaRPr lang="id-ID" sz="4000" b="1">
              <a:solidFill>
                <a:srgbClr val="FF0000"/>
              </a:solidFill>
            </a:endParaRPr>
          </a:p>
          <a:p>
            <a:endParaRPr lang="id-ID" b="1">
              <a:solidFill>
                <a:srgbClr val="FF0000"/>
              </a:solidFill>
            </a:endParaRPr>
          </a:p>
        </p:txBody>
      </p:sp>
      <p:sp>
        <p:nvSpPr>
          <p:cNvPr id="9" name="TextBox 8">
            <a:extLst/>
          </p:cNvPr>
          <p:cNvSpPr txBox="1"/>
          <p:nvPr/>
        </p:nvSpPr>
        <p:spPr>
          <a:xfrm>
            <a:off x="8620890" y="5334279"/>
            <a:ext cx="523110" cy="369332"/>
          </a:xfrm>
          <a:prstGeom prst="rect">
            <a:avLst/>
          </a:prstGeom>
          <a:solidFill>
            <a:schemeClr val="accent1">
              <a:lumMod val="60000"/>
              <a:lumOff val="40000"/>
            </a:schemeClr>
          </a:solidFill>
        </p:spPr>
        <p:txBody>
          <a:bodyPr wrap="square" rtlCol="0">
            <a:spAutoFit/>
          </a:bodyPr>
          <a:lstStyle/>
          <a:p>
            <a:fld id="{78AB1703-DE6B-4D97-9579-C992EC9E39C2}" type="slidenum">
              <a:rPr lang="en-US" smtClean="0">
                <a:latin typeface="Tw Cen MT" panose="020B0602020104020603" pitchFamily="34" charset="0"/>
              </a:rPr>
              <a:t>8</a:t>
            </a:fld>
            <a:endParaRPr lang="en-US">
              <a:latin typeface="Tw Cen MT" panose="020B0602020104020603" pitchFamily="34" charset="0"/>
            </a:endParaRPr>
          </a:p>
        </p:txBody>
      </p:sp>
      <p:pic>
        <p:nvPicPr>
          <p:cNvPr id="11" name="Picture 10"/>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8600" y="3264108"/>
            <a:ext cx="3529667" cy="1863202"/>
          </a:xfrm>
          <a:prstGeom prst="rect">
            <a:avLst/>
          </a:prstGeom>
        </p:spPr>
      </p:pic>
      <p:pic>
        <p:nvPicPr>
          <p:cNvPr id="4" name="Picture 3"/>
          <p:cNvPicPr>
            <a:picLocks noChangeAspect="1"/>
          </p:cNvPicPr>
          <p:nvPr/>
        </p:nvPicPr>
        <p:blipFill>
          <a:blip r:embed="rId4"/>
          <a:stretch>
            <a:fillRect/>
          </a:stretch>
        </p:blipFill>
        <p:spPr>
          <a:xfrm>
            <a:off x="7313965" y="3162300"/>
            <a:ext cx="1830035" cy="2171979"/>
          </a:xfrm>
          <a:prstGeom prst="rect">
            <a:avLst/>
          </a:prstGeom>
        </p:spPr>
      </p:pic>
      <p:pic>
        <p:nvPicPr>
          <p:cNvPr id="12" name="Picture 11"/>
          <p:cNvPicPr>
            <a:picLocks noChangeAspect="1"/>
          </p:cNvPicPr>
          <p:nvPr/>
        </p:nvPicPr>
        <p:blipFill rotWithShape="1">
          <a:blip r:embed="rId5">
            <a:extLst>
              <a:ext uri="{28A0092B-C50C-407E-A947-70E740481C1C}">
                <a14:useLocalDpi xmlns:a14="http://schemas.microsoft.com/office/drawing/2010/main" val="0"/>
              </a:ext>
            </a:extLst>
          </a:blip>
          <a:srcRect l="14187" t="18279" r="7784" b="21202"/>
          <a:stretch/>
        </p:blipFill>
        <p:spPr>
          <a:xfrm>
            <a:off x="763537" y="4269921"/>
            <a:ext cx="1676400" cy="857389"/>
          </a:xfrm>
          <a:prstGeom prst="rect">
            <a:avLst/>
          </a:prstGeom>
        </p:spPr>
      </p:pic>
      <p:pic>
        <p:nvPicPr>
          <p:cNvPr id="13" name="Picture 12"/>
          <p:cNvPicPr>
            <a:picLocks noChangeAspect="1"/>
          </p:cNvPicPr>
          <p:nvPr/>
        </p:nvPicPr>
        <p:blipFill>
          <a:blip r:embed="rId6"/>
          <a:stretch>
            <a:fillRect/>
          </a:stretch>
        </p:blipFill>
        <p:spPr>
          <a:xfrm>
            <a:off x="3810000" y="3362440"/>
            <a:ext cx="3503965" cy="1858497"/>
          </a:xfrm>
          <a:prstGeom prst="rect">
            <a:avLst/>
          </a:prstGeom>
        </p:spPr>
      </p:pic>
      <p:sp>
        <p:nvSpPr>
          <p:cNvPr id="5" name="Rectangle 4">
            <a:extLst>
              <a:ext uri="{FF2B5EF4-FFF2-40B4-BE49-F238E27FC236}">
                <a16:creationId xmlns:a16="http://schemas.microsoft.com/office/drawing/2014/main" id="{96BA8FE4-526E-470E-AD16-FF9636D8CA2A}"/>
              </a:ext>
            </a:extLst>
          </p:cNvPr>
          <p:cNvSpPr/>
          <p:nvPr/>
        </p:nvSpPr>
        <p:spPr>
          <a:xfrm>
            <a:off x="917614" y="2024743"/>
            <a:ext cx="6930846" cy="954107"/>
          </a:xfrm>
          <a:prstGeom prst="rect">
            <a:avLst/>
          </a:prstGeom>
        </p:spPr>
        <p:txBody>
          <a:bodyPr wrap="square">
            <a:spAutoFit/>
          </a:bodyPr>
          <a:lstStyle/>
          <a:p>
            <a:pPr algn="ctr"/>
            <a:r>
              <a:rPr lang="en-US" sz="2800" b="1" err="1">
                <a:latin typeface="Tw Cen MT" pitchFamily="34" charset="0"/>
              </a:rPr>
              <a:t>Indikator</a:t>
            </a:r>
            <a:r>
              <a:rPr lang="en-US" sz="2800" b="1">
                <a:latin typeface="Tw Cen MT" pitchFamily="34" charset="0"/>
              </a:rPr>
              <a:t> </a:t>
            </a:r>
            <a:r>
              <a:rPr lang="en-US" sz="2800" b="1" err="1">
                <a:latin typeface="Tw Cen MT" pitchFamily="34" charset="0"/>
              </a:rPr>
              <a:t>Derajat</a:t>
            </a:r>
            <a:r>
              <a:rPr lang="en-US" sz="2800" b="1">
                <a:latin typeface="Tw Cen MT" pitchFamily="34" charset="0"/>
              </a:rPr>
              <a:t> </a:t>
            </a:r>
            <a:r>
              <a:rPr lang="en-US" sz="2800" b="1" err="1">
                <a:latin typeface="Tw Cen MT" pitchFamily="34" charset="0"/>
              </a:rPr>
              <a:t>Kesehatan</a:t>
            </a:r>
            <a:r>
              <a:rPr lang="en-US" sz="2800" b="1">
                <a:latin typeface="Tw Cen MT" pitchFamily="34" charset="0"/>
              </a:rPr>
              <a:t>/Kesejahteraan kemajuan pembangungan suatu bangsa</a:t>
            </a:r>
            <a:endParaRPr lang="en-ID" sz="2800"/>
          </a:p>
        </p:txBody>
      </p:sp>
    </p:spTree>
    <p:extLst>
      <p:ext uri="{BB962C8B-B14F-4D97-AF65-F5344CB8AC3E}">
        <p14:creationId xmlns:p14="http://schemas.microsoft.com/office/powerpoint/2010/main" val="16939646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47700"/>
          </a:xfrm>
          <a:solidFill>
            <a:srgbClr val="FFFF00"/>
          </a:solidFill>
        </p:spPr>
        <p:txBody>
          <a:bodyPr>
            <a:normAutofit fontScale="90000"/>
          </a:bodyPr>
          <a:lstStyle/>
          <a:p>
            <a:pPr algn="ctr"/>
            <a:r>
              <a:rPr lang="en-US" b="1" err="1">
                <a:solidFill>
                  <a:srgbClr val="FF0000"/>
                </a:solidFill>
              </a:rPr>
              <a:t>Angka</a:t>
            </a:r>
            <a:r>
              <a:rPr lang="en-US" b="1">
                <a:solidFill>
                  <a:srgbClr val="FF0000"/>
                </a:solidFill>
              </a:rPr>
              <a:t> </a:t>
            </a:r>
            <a:r>
              <a:rPr lang="en-US" b="1" err="1">
                <a:solidFill>
                  <a:srgbClr val="FF0000"/>
                </a:solidFill>
              </a:rPr>
              <a:t>Kematian</a:t>
            </a:r>
            <a:r>
              <a:rPr lang="en-US" b="1">
                <a:solidFill>
                  <a:srgbClr val="FF0000"/>
                </a:solidFill>
              </a:rPr>
              <a:t> </a:t>
            </a:r>
            <a:r>
              <a:rPr lang="en-US" b="1" err="1">
                <a:solidFill>
                  <a:srgbClr val="FF0000"/>
                </a:solidFill>
              </a:rPr>
              <a:t>Bayi</a:t>
            </a:r>
            <a:r>
              <a:rPr lang="en-US" b="1">
                <a:solidFill>
                  <a:srgbClr val="FF0000"/>
                </a:solidFill>
              </a:rPr>
              <a:t> (AKB)</a:t>
            </a:r>
            <a:endParaRPr lang="id-ID" b="1">
              <a:solidFill>
                <a:srgbClr val="FF0000"/>
              </a:solidFill>
            </a:endParaRPr>
          </a:p>
        </p:txBody>
      </p:sp>
      <p:sp>
        <p:nvSpPr>
          <p:cNvPr id="3" name="Content Placeholder 2"/>
          <p:cNvSpPr>
            <a:spLocks noGrp="1"/>
          </p:cNvSpPr>
          <p:nvPr>
            <p:ph idx="1"/>
          </p:nvPr>
        </p:nvSpPr>
        <p:spPr/>
        <p:txBody>
          <a:bodyPr/>
          <a:lstStyle/>
          <a:p>
            <a:endParaRPr lang="id-ID"/>
          </a:p>
        </p:txBody>
      </p:sp>
      <p:graphicFrame>
        <p:nvGraphicFramePr>
          <p:cNvPr id="4" name="Diagram 3">
            <a:extLst>
              <a:ext uri="{FF2B5EF4-FFF2-40B4-BE49-F238E27FC236}">
                <a16:creationId xmlns:a16="http://schemas.microsoft.com/office/drawing/2014/main" id="{03589431-886B-4E20-95DD-E19910A9037B}"/>
              </a:ext>
            </a:extLst>
          </p:cNvPr>
          <p:cNvGraphicFramePr/>
          <p:nvPr>
            <p:extLst>
              <p:ext uri="{D42A27DB-BD31-4B8C-83A1-F6EECF244321}">
                <p14:modId xmlns:p14="http://schemas.microsoft.com/office/powerpoint/2010/main" val="1466280663"/>
              </p:ext>
            </p:extLst>
          </p:nvPr>
        </p:nvGraphicFramePr>
        <p:xfrm>
          <a:off x="229618" y="495300"/>
          <a:ext cx="8684763" cy="4343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a:extLst>
              <a:ext uri="{FF2B5EF4-FFF2-40B4-BE49-F238E27FC236}">
                <a16:creationId xmlns:a16="http://schemas.microsoft.com/office/drawing/2014/main" id="{92FBD08A-1CC8-4E20-B5A0-1FE61082B24C}"/>
              </a:ext>
            </a:extLst>
          </p:cNvPr>
          <p:cNvSpPr/>
          <p:nvPr/>
        </p:nvSpPr>
        <p:spPr>
          <a:xfrm>
            <a:off x="609600" y="4762500"/>
            <a:ext cx="8001000" cy="646331"/>
          </a:xfrm>
          <a:prstGeom prst="rect">
            <a:avLst/>
          </a:prstGeom>
        </p:spPr>
        <p:txBody>
          <a:bodyPr wrap="square">
            <a:spAutoFit/>
          </a:bodyPr>
          <a:lstStyle/>
          <a:p>
            <a:r>
              <a:rPr lang="en-US" b="1">
                <a:solidFill>
                  <a:srgbClr val="FF0000"/>
                </a:solidFill>
              </a:rPr>
              <a:t>*Dari 1.000 </a:t>
            </a:r>
            <a:r>
              <a:rPr lang="en-US" b="1" err="1">
                <a:solidFill>
                  <a:srgbClr val="FF0000"/>
                </a:solidFill>
              </a:rPr>
              <a:t>bayi</a:t>
            </a:r>
            <a:r>
              <a:rPr lang="en-US" b="1">
                <a:solidFill>
                  <a:srgbClr val="FF0000"/>
                </a:solidFill>
              </a:rPr>
              <a:t> </a:t>
            </a:r>
            <a:r>
              <a:rPr lang="en-US" b="1" err="1">
                <a:solidFill>
                  <a:srgbClr val="FF0000"/>
                </a:solidFill>
              </a:rPr>
              <a:t>lahir</a:t>
            </a:r>
            <a:r>
              <a:rPr lang="en-US" b="1">
                <a:solidFill>
                  <a:srgbClr val="FF0000"/>
                </a:solidFill>
              </a:rPr>
              <a:t> </a:t>
            </a:r>
            <a:r>
              <a:rPr lang="en-US" b="1" err="1">
                <a:solidFill>
                  <a:srgbClr val="FF0000"/>
                </a:solidFill>
              </a:rPr>
              <a:t>hidup</a:t>
            </a:r>
            <a:r>
              <a:rPr lang="en-US" b="1">
                <a:solidFill>
                  <a:srgbClr val="FF0000"/>
                </a:solidFill>
              </a:rPr>
              <a:t>, 24 </a:t>
            </a:r>
            <a:r>
              <a:rPr lang="en-US" b="1" err="1">
                <a:solidFill>
                  <a:srgbClr val="FF0000"/>
                </a:solidFill>
              </a:rPr>
              <a:t>bayi</a:t>
            </a:r>
            <a:r>
              <a:rPr lang="en-US" b="1">
                <a:solidFill>
                  <a:srgbClr val="FF0000"/>
                </a:solidFill>
              </a:rPr>
              <a:t> </a:t>
            </a:r>
            <a:r>
              <a:rPr lang="en-US" b="1" err="1">
                <a:solidFill>
                  <a:srgbClr val="FF0000"/>
                </a:solidFill>
              </a:rPr>
              <a:t>akan</a:t>
            </a:r>
            <a:r>
              <a:rPr lang="en-US" b="1">
                <a:solidFill>
                  <a:srgbClr val="FF0000"/>
                </a:solidFill>
              </a:rPr>
              <a:t> </a:t>
            </a:r>
            <a:r>
              <a:rPr lang="en-US" b="1" err="1">
                <a:solidFill>
                  <a:srgbClr val="FF0000"/>
                </a:solidFill>
              </a:rPr>
              <a:t>meninggal</a:t>
            </a:r>
            <a:r>
              <a:rPr lang="en-US" b="1">
                <a:solidFill>
                  <a:srgbClr val="FF0000"/>
                </a:solidFill>
              </a:rPr>
              <a:t> </a:t>
            </a:r>
            <a:r>
              <a:rPr lang="en-US" b="1" err="1">
                <a:solidFill>
                  <a:srgbClr val="FF0000"/>
                </a:solidFill>
              </a:rPr>
              <a:t>sebelum</a:t>
            </a:r>
            <a:r>
              <a:rPr lang="en-US" b="1">
                <a:solidFill>
                  <a:srgbClr val="FF0000"/>
                </a:solidFill>
              </a:rPr>
              <a:t> mencapai usia 1 tahun (belum merayakan ulang </a:t>
            </a:r>
            <a:r>
              <a:rPr lang="en-US" b="1" err="1">
                <a:solidFill>
                  <a:srgbClr val="FF0000"/>
                </a:solidFill>
              </a:rPr>
              <a:t>tahun</a:t>
            </a:r>
            <a:r>
              <a:rPr lang="en-US" b="1">
                <a:solidFill>
                  <a:srgbClr val="FF0000"/>
                </a:solidFill>
              </a:rPr>
              <a:t> pertama kehidupannya)</a:t>
            </a:r>
            <a:endParaRPr lang="en-ID"/>
          </a:p>
        </p:txBody>
      </p:sp>
    </p:spTree>
    <p:extLst>
      <p:ext uri="{BB962C8B-B14F-4D97-AF65-F5344CB8AC3E}">
        <p14:creationId xmlns:p14="http://schemas.microsoft.com/office/powerpoint/2010/main" val="28691451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Clarity">
  <a:themeElements>
    <a:clrScheme name="Expo">
      <a:dk1>
        <a:sysClr val="windowText" lastClr="000000"/>
      </a:dk1>
      <a:lt1>
        <a:sysClr val="window" lastClr="FFFFFF"/>
      </a:lt1>
      <a:dk2>
        <a:srgbClr val="263B86"/>
      </a:dk2>
      <a:lt2>
        <a:srgbClr val="76B6F2"/>
      </a:lt2>
      <a:accent1>
        <a:srgbClr val="FBC01E"/>
      </a:accent1>
      <a:accent2>
        <a:srgbClr val="EFE1A2"/>
      </a:accent2>
      <a:accent3>
        <a:srgbClr val="FA8716"/>
      </a:accent3>
      <a:accent4>
        <a:srgbClr val="BE0204"/>
      </a:accent4>
      <a:accent5>
        <a:srgbClr val="640F10"/>
      </a:accent5>
      <a:accent6>
        <a:srgbClr val="7E13E3"/>
      </a:accent6>
      <a:hlink>
        <a:srgbClr val="D2D200"/>
      </a:hlink>
      <a:folHlink>
        <a:srgbClr val="D0B9F8"/>
      </a:folHlink>
    </a:clrScheme>
    <a:fontScheme name="Office Classic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Clarity.thmx</Template>
  <TotalTime>5584</TotalTime>
  <Words>1922</Words>
  <Application>Microsoft Office PowerPoint</Application>
  <PresentationFormat>On-screen Show (16:10)</PresentationFormat>
  <Paragraphs>415</Paragraphs>
  <Slides>30</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30</vt:i4>
      </vt:variant>
    </vt:vector>
  </HeadingPairs>
  <TitlesOfParts>
    <vt:vector size="39" baseType="lpstr">
      <vt:lpstr>Aharoni</vt:lpstr>
      <vt:lpstr>Arial</vt:lpstr>
      <vt:lpstr>Calibri</vt:lpstr>
      <vt:lpstr>Century Gothic</vt:lpstr>
      <vt:lpstr>Franklin Gothic Demi Cond</vt:lpstr>
      <vt:lpstr>Times New Roman</vt:lpstr>
      <vt:lpstr>Tw Cen MT</vt:lpstr>
      <vt:lpstr>Wingdings</vt:lpstr>
      <vt:lpstr>Clarity</vt:lpstr>
      <vt:lpstr>PowerPoint Presentation</vt:lpstr>
      <vt:lpstr>Tujuan pembelajaran</vt:lpstr>
      <vt:lpstr>1.Informasi vs Komunikasi Kesehatan</vt:lpstr>
      <vt:lpstr>Data Kesmas &amp; Komunikasi Kesehatan</vt:lpstr>
      <vt:lpstr>PowerPoint Presentation</vt:lpstr>
      <vt:lpstr>Tujuh Sumber Data Kesmas-1</vt:lpstr>
      <vt:lpstr>Tujuh Sumber Data Kesmas-2</vt:lpstr>
      <vt:lpstr>…</vt:lpstr>
      <vt:lpstr>Angka Kematian Bayi (AKB)</vt:lpstr>
      <vt:lpstr>Umur Harapan Hidup (UHH)</vt:lpstr>
      <vt:lpstr>PowerPoint Presentation</vt:lpstr>
      <vt:lpstr>Health-adjusted Life-expectancy (HALE)</vt:lpstr>
      <vt:lpstr>Health-adjusted Life-expectency (HALE)</vt:lpstr>
      <vt:lpstr>Disability-adjusted Life-Year (DALY)</vt:lpstr>
      <vt:lpstr>Disability-adjusted Life-Year (DALY)</vt:lpstr>
      <vt:lpstr>PowerPoint Presentation</vt:lpstr>
      <vt:lpstr>5. Kualitas Informasi Kesehatan di Situs Web </vt:lpstr>
      <vt:lpstr>PowerPoint Presentation</vt:lpstr>
      <vt:lpstr>Lima Kunci Sukses Komunikasi Kesehatan</vt:lpstr>
      <vt:lpstr>PowerPoint Presentation</vt:lpstr>
      <vt:lpstr>Probabilitas, Utilitas, &amp; Waktu</vt:lpstr>
      <vt:lpstr>PowerPoint Presentation</vt:lpstr>
      <vt:lpstr>PowerPoint Presentation</vt:lpstr>
      <vt:lpstr>Berani Ambil Risiko</vt:lpstr>
      <vt:lpstr>Berani Ambil Risiko</vt:lpstr>
      <vt:lpstr>Beberapa Pendekatan dalam Pengambilan Keputusan</vt:lpstr>
      <vt:lpstr>Kewajiban Ahli Kesmas</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Sesi 6-Penyakit Tidak Menular</dc:title>
  <dc:creator>Prilly Agustina M</dc:creator>
  <cp:keywords>Daskesmas 2013</cp:keywords>
  <cp:lastModifiedBy>Besral -</cp:lastModifiedBy>
  <cp:revision>380</cp:revision>
  <dcterms:created xsi:type="dcterms:W3CDTF">2013-10-06T05:53:18Z</dcterms:created>
  <dcterms:modified xsi:type="dcterms:W3CDTF">2020-09-20T15:09:46Z</dcterms:modified>
  <cp:category>Bahan Ajar Kuliah</cp:category>
</cp:coreProperties>
</file>