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32"/>
  </p:notesMasterIdLst>
  <p:sldIdLst>
    <p:sldId id="331" r:id="rId4"/>
    <p:sldId id="340" r:id="rId5"/>
    <p:sldId id="349" r:id="rId6"/>
    <p:sldId id="350" r:id="rId7"/>
    <p:sldId id="351" r:id="rId8"/>
    <p:sldId id="261" r:id="rId9"/>
    <p:sldId id="355" r:id="rId10"/>
    <p:sldId id="356" r:id="rId11"/>
    <p:sldId id="282" r:id="rId12"/>
    <p:sldId id="283" r:id="rId13"/>
    <p:sldId id="275" r:id="rId14"/>
    <p:sldId id="357" r:id="rId15"/>
    <p:sldId id="276" r:id="rId16"/>
    <p:sldId id="277" r:id="rId17"/>
    <p:sldId id="278" r:id="rId18"/>
    <p:sldId id="263" r:id="rId19"/>
    <p:sldId id="358" r:id="rId20"/>
    <p:sldId id="359" r:id="rId21"/>
    <p:sldId id="360" r:id="rId22"/>
    <p:sldId id="361" r:id="rId23"/>
    <p:sldId id="267" r:id="rId24"/>
    <p:sldId id="362" r:id="rId25"/>
    <p:sldId id="363" r:id="rId26"/>
    <p:sldId id="270" r:id="rId27"/>
    <p:sldId id="364" r:id="rId28"/>
    <p:sldId id="365" r:id="rId29"/>
    <p:sldId id="366" r:id="rId30"/>
    <p:sldId id="30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1" autoAdjust="0"/>
    <p:restoredTop sz="96196" autoAdjust="0"/>
  </p:normalViewPr>
  <p:slideViewPr>
    <p:cSldViewPr snapToGrid="0" showGuides="1">
      <p:cViewPr varScale="1">
        <p:scale>
          <a:sx n="68" d="100"/>
          <a:sy n="68" d="100"/>
        </p:scale>
        <p:origin x="822" y="60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8D168-0DFE-46E4-BBEA-A10028510A8E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E06D0FE-0230-4D8A-9C7B-99E307C0E9C1}">
      <dgm:prSet/>
      <dgm:spPr/>
      <dgm:t>
        <a:bodyPr/>
        <a:lstStyle/>
        <a:p>
          <a:r>
            <a:rPr lang="en-US"/>
            <a:t>Basic Level</a:t>
          </a:r>
        </a:p>
      </dgm:t>
    </dgm:pt>
    <dgm:pt modelId="{3A9BEB23-AA44-4EC8-929C-7DD9E58FA43D}" type="parTrans" cxnId="{CF5AB629-E08D-47B6-988E-A8CE23B7F488}">
      <dgm:prSet/>
      <dgm:spPr/>
      <dgm:t>
        <a:bodyPr/>
        <a:lstStyle/>
        <a:p>
          <a:endParaRPr lang="en-US"/>
        </a:p>
      </dgm:t>
    </dgm:pt>
    <dgm:pt modelId="{A332AC8E-9AEA-4BDF-86D4-90D435C5B34B}" type="sibTrans" cxnId="{CF5AB629-E08D-47B6-988E-A8CE23B7F488}">
      <dgm:prSet/>
      <dgm:spPr/>
      <dgm:t>
        <a:bodyPr/>
        <a:lstStyle/>
        <a:p>
          <a:endParaRPr lang="en-US"/>
        </a:p>
      </dgm:t>
    </dgm:pt>
    <dgm:pt modelId="{3A83623B-BE2B-48D1-9A07-BF7232934FB7}">
      <dgm:prSet/>
      <dgm:spPr/>
      <dgm:t>
        <a:bodyPr/>
        <a:lstStyle/>
        <a:p>
          <a:r>
            <a:rPr lang="en-US" dirty="0"/>
            <a:t>(without considering the existing program)</a:t>
          </a:r>
        </a:p>
      </dgm:t>
    </dgm:pt>
    <dgm:pt modelId="{77C60ED7-928D-4ED7-818A-468317A2DC15}" type="parTrans" cxnId="{340899B5-33CC-4DB1-AAB7-F62A4EB42A7E}">
      <dgm:prSet/>
      <dgm:spPr/>
      <dgm:t>
        <a:bodyPr/>
        <a:lstStyle/>
        <a:p>
          <a:endParaRPr lang="en-US"/>
        </a:p>
      </dgm:t>
    </dgm:pt>
    <dgm:pt modelId="{FAC8BD03-0F66-46AA-B377-D0CF9B7F6B5F}" type="sibTrans" cxnId="{340899B5-33CC-4DB1-AAB7-F62A4EB42A7E}">
      <dgm:prSet/>
      <dgm:spPr/>
      <dgm:t>
        <a:bodyPr/>
        <a:lstStyle/>
        <a:p>
          <a:endParaRPr lang="en-US"/>
        </a:p>
      </dgm:t>
    </dgm:pt>
    <dgm:pt modelId="{6EACC4C8-D960-476B-BAF8-C439D2673442}">
      <dgm:prSet/>
      <dgm:spPr/>
      <dgm:t>
        <a:bodyPr/>
        <a:lstStyle/>
        <a:p>
          <a:r>
            <a:rPr lang="en-US"/>
            <a:t>Existing level</a:t>
          </a:r>
        </a:p>
      </dgm:t>
    </dgm:pt>
    <dgm:pt modelId="{766C5E1A-9465-4ADC-843C-13D0B538D124}" type="parTrans" cxnId="{D5625623-29B3-456F-AB4A-79B9F96E625F}">
      <dgm:prSet/>
      <dgm:spPr/>
      <dgm:t>
        <a:bodyPr/>
        <a:lstStyle/>
        <a:p>
          <a:endParaRPr lang="en-US"/>
        </a:p>
      </dgm:t>
    </dgm:pt>
    <dgm:pt modelId="{6FAE2C0F-51B3-48F7-8137-05FED7CF545C}" type="sibTrans" cxnId="{D5625623-29B3-456F-AB4A-79B9F96E625F}">
      <dgm:prSet/>
      <dgm:spPr/>
      <dgm:t>
        <a:bodyPr/>
        <a:lstStyle/>
        <a:p>
          <a:endParaRPr lang="en-US"/>
        </a:p>
      </dgm:t>
    </dgm:pt>
    <dgm:pt modelId="{F4444DB8-AE5A-4D7B-BC2E-5B63DC89306C}">
      <dgm:prSet/>
      <dgm:spPr/>
      <dgm:t>
        <a:bodyPr/>
        <a:lstStyle/>
        <a:p>
          <a:r>
            <a:rPr lang="en-US" dirty="0"/>
            <a:t>(By considering the existing program)</a:t>
          </a:r>
        </a:p>
      </dgm:t>
    </dgm:pt>
    <dgm:pt modelId="{39A0D259-7967-4789-B535-B01F274BDD1B}" type="parTrans" cxnId="{8D9A98DA-15F4-4027-BBE6-82D873B141F0}">
      <dgm:prSet/>
      <dgm:spPr/>
      <dgm:t>
        <a:bodyPr/>
        <a:lstStyle/>
        <a:p>
          <a:endParaRPr lang="en-US"/>
        </a:p>
      </dgm:t>
    </dgm:pt>
    <dgm:pt modelId="{5ADB3427-8A7B-454A-94F3-731E3DA2250A}" type="sibTrans" cxnId="{8D9A98DA-15F4-4027-BBE6-82D873B141F0}">
      <dgm:prSet/>
      <dgm:spPr/>
      <dgm:t>
        <a:bodyPr/>
        <a:lstStyle/>
        <a:p>
          <a:endParaRPr lang="en-US"/>
        </a:p>
      </dgm:t>
    </dgm:pt>
    <dgm:pt modelId="{43F35C9A-0E7F-4AD3-85F5-6FEC8BE2B610}">
      <dgm:prSet/>
      <dgm:spPr/>
      <dgm:t>
        <a:bodyPr/>
        <a:lstStyle/>
        <a:p>
          <a:r>
            <a:rPr lang="en-US"/>
            <a:t>Predictive Level</a:t>
          </a:r>
        </a:p>
      </dgm:t>
    </dgm:pt>
    <dgm:pt modelId="{2100BE8D-86C3-4ABD-9EF8-35C50F07F00D}" type="parTrans" cxnId="{D6DD58FC-2B45-45A6-A0B5-B48B3FD532CC}">
      <dgm:prSet/>
      <dgm:spPr/>
      <dgm:t>
        <a:bodyPr/>
        <a:lstStyle/>
        <a:p>
          <a:endParaRPr lang="en-US"/>
        </a:p>
      </dgm:t>
    </dgm:pt>
    <dgm:pt modelId="{72DC0BBA-5DEA-4DB9-808C-6539CB32BF8C}" type="sibTrans" cxnId="{D6DD58FC-2B45-45A6-A0B5-B48B3FD532CC}">
      <dgm:prSet/>
      <dgm:spPr/>
      <dgm:t>
        <a:bodyPr/>
        <a:lstStyle/>
        <a:p>
          <a:endParaRPr lang="en-US"/>
        </a:p>
      </dgm:t>
    </dgm:pt>
    <dgm:pt modelId="{DA8B70F7-C14F-4D21-B39E-A2CC7A7A652A}">
      <dgm:prSet/>
      <dgm:spPr/>
      <dgm:t>
        <a:bodyPr/>
        <a:lstStyle/>
        <a:p>
          <a:r>
            <a:rPr lang="en-US" dirty="0"/>
            <a:t>(By considering recommended program)</a:t>
          </a:r>
        </a:p>
      </dgm:t>
    </dgm:pt>
    <dgm:pt modelId="{524F5C6E-E905-4B9F-8875-ADEC5C918F7C}" type="parTrans" cxnId="{8F361A75-0EF4-4CD8-B3BF-2297556721D7}">
      <dgm:prSet/>
      <dgm:spPr/>
      <dgm:t>
        <a:bodyPr/>
        <a:lstStyle/>
        <a:p>
          <a:endParaRPr lang="en-US"/>
        </a:p>
      </dgm:t>
    </dgm:pt>
    <dgm:pt modelId="{F95A1453-F525-41EC-8426-51D7A11909A3}" type="sibTrans" cxnId="{8F361A75-0EF4-4CD8-B3BF-2297556721D7}">
      <dgm:prSet/>
      <dgm:spPr/>
      <dgm:t>
        <a:bodyPr/>
        <a:lstStyle/>
        <a:p>
          <a:endParaRPr lang="en-US"/>
        </a:p>
      </dgm:t>
    </dgm:pt>
    <dgm:pt modelId="{53EDD4DF-4006-480B-9C4E-EBA4C1DCA6DE}" type="pres">
      <dgm:prSet presAssocID="{1648D168-0DFE-46E4-BBEA-A10028510A8E}" presName="linear" presStyleCnt="0">
        <dgm:presLayoutVars>
          <dgm:dir/>
          <dgm:animLvl val="lvl"/>
          <dgm:resizeHandles val="exact"/>
        </dgm:presLayoutVars>
      </dgm:prSet>
      <dgm:spPr/>
    </dgm:pt>
    <dgm:pt modelId="{10277DD1-C4F1-4027-9E5E-7BEE0C36579B}" type="pres">
      <dgm:prSet presAssocID="{AE06D0FE-0230-4D8A-9C7B-99E307C0E9C1}" presName="parentLin" presStyleCnt="0"/>
      <dgm:spPr/>
    </dgm:pt>
    <dgm:pt modelId="{7AB644D6-F481-4F1D-BFDA-4BAD7BFDC2CD}" type="pres">
      <dgm:prSet presAssocID="{AE06D0FE-0230-4D8A-9C7B-99E307C0E9C1}" presName="parentLeftMargin" presStyleLbl="node1" presStyleIdx="0" presStyleCnt="3"/>
      <dgm:spPr/>
    </dgm:pt>
    <dgm:pt modelId="{29E7D4CB-D43A-42AB-8972-98250B216D71}" type="pres">
      <dgm:prSet presAssocID="{AE06D0FE-0230-4D8A-9C7B-99E307C0E9C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6D77D72-2E2B-4A1D-804B-A5CE00DF3D57}" type="pres">
      <dgm:prSet presAssocID="{AE06D0FE-0230-4D8A-9C7B-99E307C0E9C1}" presName="negativeSpace" presStyleCnt="0"/>
      <dgm:spPr/>
    </dgm:pt>
    <dgm:pt modelId="{5D74F785-4DF9-415C-85E4-F9BD795998D8}" type="pres">
      <dgm:prSet presAssocID="{AE06D0FE-0230-4D8A-9C7B-99E307C0E9C1}" presName="childText" presStyleLbl="conFgAcc1" presStyleIdx="0" presStyleCnt="3">
        <dgm:presLayoutVars>
          <dgm:bulletEnabled val="1"/>
        </dgm:presLayoutVars>
      </dgm:prSet>
      <dgm:spPr/>
    </dgm:pt>
    <dgm:pt modelId="{796F29DB-CB21-498C-9EAE-99000869C743}" type="pres">
      <dgm:prSet presAssocID="{A332AC8E-9AEA-4BDF-86D4-90D435C5B34B}" presName="spaceBetweenRectangles" presStyleCnt="0"/>
      <dgm:spPr/>
    </dgm:pt>
    <dgm:pt modelId="{533F55F3-D2D8-465A-AB58-23BC53615501}" type="pres">
      <dgm:prSet presAssocID="{6EACC4C8-D960-476B-BAF8-C439D2673442}" presName="parentLin" presStyleCnt="0"/>
      <dgm:spPr/>
    </dgm:pt>
    <dgm:pt modelId="{8B9B5AEB-98BA-43AA-9B04-C78DC48AD9BE}" type="pres">
      <dgm:prSet presAssocID="{6EACC4C8-D960-476B-BAF8-C439D2673442}" presName="parentLeftMargin" presStyleLbl="node1" presStyleIdx="0" presStyleCnt="3"/>
      <dgm:spPr/>
    </dgm:pt>
    <dgm:pt modelId="{06A0E9D7-AE57-46ED-BB97-A3A82CCB7086}" type="pres">
      <dgm:prSet presAssocID="{6EACC4C8-D960-476B-BAF8-C439D267344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9F6FD97-14B0-4C0C-90C9-7B1B6240D1CC}" type="pres">
      <dgm:prSet presAssocID="{6EACC4C8-D960-476B-BAF8-C439D2673442}" presName="negativeSpace" presStyleCnt="0"/>
      <dgm:spPr/>
    </dgm:pt>
    <dgm:pt modelId="{ADBC1045-1688-4F0E-AE72-8059EB1261D8}" type="pres">
      <dgm:prSet presAssocID="{6EACC4C8-D960-476B-BAF8-C439D2673442}" presName="childText" presStyleLbl="conFgAcc1" presStyleIdx="1" presStyleCnt="3">
        <dgm:presLayoutVars>
          <dgm:bulletEnabled val="1"/>
        </dgm:presLayoutVars>
      </dgm:prSet>
      <dgm:spPr/>
    </dgm:pt>
    <dgm:pt modelId="{196CA3C7-5B92-46B9-8AB7-3FB44C4CB355}" type="pres">
      <dgm:prSet presAssocID="{6FAE2C0F-51B3-48F7-8137-05FED7CF545C}" presName="spaceBetweenRectangles" presStyleCnt="0"/>
      <dgm:spPr/>
    </dgm:pt>
    <dgm:pt modelId="{93B83549-7AAF-4E0F-8725-217825009DEA}" type="pres">
      <dgm:prSet presAssocID="{43F35C9A-0E7F-4AD3-85F5-6FEC8BE2B610}" presName="parentLin" presStyleCnt="0"/>
      <dgm:spPr/>
    </dgm:pt>
    <dgm:pt modelId="{8AC82390-2DFC-4ADA-807A-F2CD057C180C}" type="pres">
      <dgm:prSet presAssocID="{43F35C9A-0E7F-4AD3-85F5-6FEC8BE2B610}" presName="parentLeftMargin" presStyleLbl="node1" presStyleIdx="1" presStyleCnt="3"/>
      <dgm:spPr/>
    </dgm:pt>
    <dgm:pt modelId="{8022F220-11E1-4833-8258-B09F39538ECE}" type="pres">
      <dgm:prSet presAssocID="{43F35C9A-0E7F-4AD3-85F5-6FEC8BE2B61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36E4070-BC99-4B85-B571-FB30259F7AB6}" type="pres">
      <dgm:prSet presAssocID="{43F35C9A-0E7F-4AD3-85F5-6FEC8BE2B610}" presName="negativeSpace" presStyleCnt="0"/>
      <dgm:spPr/>
    </dgm:pt>
    <dgm:pt modelId="{57098D3B-94E1-4AB4-9D8A-312BCEC54245}" type="pres">
      <dgm:prSet presAssocID="{43F35C9A-0E7F-4AD3-85F5-6FEC8BE2B61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5625623-29B3-456F-AB4A-79B9F96E625F}" srcId="{1648D168-0DFE-46E4-BBEA-A10028510A8E}" destId="{6EACC4C8-D960-476B-BAF8-C439D2673442}" srcOrd="1" destOrd="0" parTransId="{766C5E1A-9465-4ADC-843C-13D0B538D124}" sibTransId="{6FAE2C0F-51B3-48F7-8137-05FED7CF545C}"/>
    <dgm:cxn modelId="{568C0627-4479-49F4-8517-A19D75661AEA}" type="presOf" srcId="{1648D168-0DFE-46E4-BBEA-A10028510A8E}" destId="{53EDD4DF-4006-480B-9C4E-EBA4C1DCA6DE}" srcOrd="0" destOrd="0" presId="urn:microsoft.com/office/officeart/2005/8/layout/list1"/>
    <dgm:cxn modelId="{CF5AB629-E08D-47B6-988E-A8CE23B7F488}" srcId="{1648D168-0DFE-46E4-BBEA-A10028510A8E}" destId="{AE06D0FE-0230-4D8A-9C7B-99E307C0E9C1}" srcOrd="0" destOrd="0" parTransId="{3A9BEB23-AA44-4EC8-929C-7DD9E58FA43D}" sibTransId="{A332AC8E-9AEA-4BDF-86D4-90D435C5B34B}"/>
    <dgm:cxn modelId="{3F38CB2A-F35C-4505-80D6-9F8B300CD6DB}" type="presOf" srcId="{F4444DB8-AE5A-4D7B-BC2E-5B63DC89306C}" destId="{ADBC1045-1688-4F0E-AE72-8059EB1261D8}" srcOrd="0" destOrd="0" presId="urn:microsoft.com/office/officeart/2005/8/layout/list1"/>
    <dgm:cxn modelId="{C725135C-9071-4FAE-97A2-5E55E38C4DE8}" type="presOf" srcId="{6EACC4C8-D960-476B-BAF8-C439D2673442}" destId="{06A0E9D7-AE57-46ED-BB97-A3A82CCB7086}" srcOrd="1" destOrd="0" presId="urn:microsoft.com/office/officeart/2005/8/layout/list1"/>
    <dgm:cxn modelId="{DB98835D-B5A8-46A3-A4F7-610C047AFA90}" type="presOf" srcId="{43F35C9A-0E7F-4AD3-85F5-6FEC8BE2B610}" destId="{8022F220-11E1-4833-8258-B09F39538ECE}" srcOrd="1" destOrd="0" presId="urn:microsoft.com/office/officeart/2005/8/layout/list1"/>
    <dgm:cxn modelId="{76BD964E-A97C-447F-90AE-3A2F97419D7A}" type="presOf" srcId="{AE06D0FE-0230-4D8A-9C7B-99E307C0E9C1}" destId="{7AB644D6-F481-4F1D-BFDA-4BAD7BFDC2CD}" srcOrd="0" destOrd="0" presId="urn:microsoft.com/office/officeart/2005/8/layout/list1"/>
    <dgm:cxn modelId="{B59F3670-F98B-41F6-AB72-3822A8CB68F5}" type="presOf" srcId="{DA8B70F7-C14F-4D21-B39E-A2CC7A7A652A}" destId="{57098D3B-94E1-4AB4-9D8A-312BCEC54245}" srcOrd="0" destOrd="0" presId="urn:microsoft.com/office/officeart/2005/8/layout/list1"/>
    <dgm:cxn modelId="{8F361A75-0EF4-4CD8-B3BF-2297556721D7}" srcId="{43F35C9A-0E7F-4AD3-85F5-6FEC8BE2B610}" destId="{DA8B70F7-C14F-4D21-B39E-A2CC7A7A652A}" srcOrd="0" destOrd="0" parTransId="{524F5C6E-E905-4B9F-8875-ADEC5C918F7C}" sibTransId="{F95A1453-F525-41EC-8426-51D7A11909A3}"/>
    <dgm:cxn modelId="{6FBA1AAB-3F47-40E9-8A17-756CCA121B50}" type="presOf" srcId="{3A83623B-BE2B-48D1-9A07-BF7232934FB7}" destId="{5D74F785-4DF9-415C-85E4-F9BD795998D8}" srcOrd="0" destOrd="0" presId="urn:microsoft.com/office/officeart/2005/8/layout/list1"/>
    <dgm:cxn modelId="{340899B5-33CC-4DB1-AAB7-F62A4EB42A7E}" srcId="{AE06D0FE-0230-4D8A-9C7B-99E307C0E9C1}" destId="{3A83623B-BE2B-48D1-9A07-BF7232934FB7}" srcOrd="0" destOrd="0" parTransId="{77C60ED7-928D-4ED7-818A-468317A2DC15}" sibTransId="{FAC8BD03-0F66-46AA-B377-D0CF9B7F6B5F}"/>
    <dgm:cxn modelId="{8D9A98DA-15F4-4027-BBE6-82D873B141F0}" srcId="{6EACC4C8-D960-476B-BAF8-C439D2673442}" destId="{F4444DB8-AE5A-4D7B-BC2E-5B63DC89306C}" srcOrd="0" destOrd="0" parTransId="{39A0D259-7967-4789-B535-B01F274BDD1B}" sibTransId="{5ADB3427-8A7B-454A-94F3-731E3DA2250A}"/>
    <dgm:cxn modelId="{1D826CEB-3E78-44E9-9306-0C5B99B7A428}" type="presOf" srcId="{43F35C9A-0E7F-4AD3-85F5-6FEC8BE2B610}" destId="{8AC82390-2DFC-4ADA-807A-F2CD057C180C}" srcOrd="0" destOrd="0" presId="urn:microsoft.com/office/officeart/2005/8/layout/list1"/>
    <dgm:cxn modelId="{A251CFF1-9C68-4263-AA76-0955960C7E68}" type="presOf" srcId="{6EACC4C8-D960-476B-BAF8-C439D2673442}" destId="{8B9B5AEB-98BA-43AA-9B04-C78DC48AD9BE}" srcOrd="0" destOrd="0" presId="urn:microsoft.com/office/officeart/2005/8/layout/list1"/>
    <dgm:cxn modelId="{D6DD58FC-2B45-45A6-A0B5-B48B3FD532CC}" srcId="{1648D168-0DFE-46E4-BBEA-A10028510A8E}" destId="{43F35C9A-0E7F-4AD3-85F5-6FEC8BE2B610}" srcOrd="2" destOrd="0" parTransId="{2100BE8D-86C3-4ABD-9EF8-35C50F07F00D}" sibTransId="{72DC0BBA-5DEA-4DB9-808C-6539CB32BF8C}"/>
    <dgm:cxn modelId="{B658BFFC-A2BE-41DE-8E72-4359ACEEECE0}" type="presOf" srcId="{AE06D0FE-0230-4D8A-9C7B-99E307C0E9C1}" destId="{29E7D4CB-D43A-42AB-8972-98250B216D71}" srcOrd="1" destOrd="0" presId="urn:microsoft.com/office/officeart/2005/8/layout/list1"/>
    <dgm:cxn modelId="{62870F05-EFAB-4B11-8C89-5D36A9CF06D5}" type="presParOf" srcId="{53EDD4DF-4006-480B-9C4E-EBA4C1DCA6DE}" destId="{10277DD1-C4F1-4027-9E5E-7BEE0C36579B}" srcOrd="0" destOrd="0" presId="urn:microsoft.com/office/officeart/2005/8/layout/list1"/>
    <dgm:cxn modelId="{5E891970-B590-46E2-9EFA-DC66E8DB1F87}" type="presParOf" srcId="{10277DD1-C4F1-4027-9E5E-7BEE0C36579B}" destId="{7AB644D6-F481-4F1D-BFDA-4BAD7BFDC2CD}" srcOrd="0" destOrd="0" presId="urn:microsoft.com/office/officeart/2005/8/layout/list1"/>
    <dgm:cxn modelId="{590147BC-67F6-4899-8576-910F6A731B0A}" type="presParOf" srcId="{10277DD1-C4F1-4027-9E5E-7BEE0C36579B}" destId="{29E7D4CB-D43A-42AB-8972-98250B216D71}" srcOrd="1" destOrd="0" presId="urn:microsoft.com/office/officeart/2005/8/layout/list1"/>
    <dgm:cxn modelId="{022D7A00-441C-43F0-8701-835AC4713D5C}" type="presParOf" srcId="{53EDD4DF-4006-480B-9C4E-EBA4C1DCA6DE}" destId="{A6D77D72-2E2B-4A1D-804B-A5CE00DF3D57}" srcOrd="1" destOrd="0" presId="urn:microsoft.com/office/officeart/2005/8/layout/list1"/>
    <dgm:cxn modelId="{79E0B5DE-1D02-4148-A747-01626E6A58EC}" type="presParOf" srcId="{53EDD4DF-4006-480B-9C4E-EBA4C1DCA6DE}" destId="{5D74F785-4DF9-415C-85E4-F9BD795998D8}" srcOrd="2" destOrd="0" presId="urn:microsoft.com/office/officeart/2005/8/layout/list1"/>
    <dgm:cxn modelId="{C8990EA9-221A-4540-8B81-B18976E7C5D5}" type="presParOf" srcId="{53EDD4DF-4006-480B-9C4E-EBA4C1DCA6DE}" destId="{796F29DB-CB21-498C-9EAE-99000869C743}" srcOrd="3" destOrd="0" presId="urn:microsoft.com/office/officeart/2005/8/layout/list1"/>
    <dgm:cxn modelId="{5B3EA5EE-B6BF-44E1-B35A-19D9B01F81EC}" type="presParOf" srcId="{53EDD4DF-4006-480B-9C4E-EBA4C1DCA6DE}" destId="{533F55F3-D2D8-465A-AB58-23BC53615501}" srcOrd="4" destOrd="0" presId="urn:microsoft.com/office/officeart/2005/8/layout/list1"/>
    <dgm:cxn modelId="{CBC3294A-68ED-4D9F-AF62-E7C823A29C01}" type="presParOf" srcId="{533F55F3-D2D8-465A-AB58-23BC53615501}" destId="{8B9B5AEB-98BA-43AA-9B04-C78DC48AD9BE}" srcOrd="0" destOrd="0" presId="urn:microsoft.com/office/officeart/2005/8/layout/list1"/>
    <dgm:cxn modelId="{13DBF425-7410-41EF-B4E5-90B85584DE01}" type="presParOf" srcId="{533F55F3-D2D8-465A-AB58-23BC53615501}" destId="{06A0E9D7-AE57-46ED-BB97-A3A82CCB7086}" srcOrd="1" destOrd="0" presId="urn:microsoft.com/office/officeart/2005/8/layout/list1"/>
    <dgm:cxn modelId="{484AF67C-B271-4517-9FC8-5E58BD30F487}" type="presParOf" srcId="{53EDD4DF-4006-480B-9C4E-EBA4C1DCA6DE}" destId="{49F6FD97-14B0-4C0C-90C9-7B1B6240D1CC}" srcOrd="5" destOrd="0" presId="urn:microsoft.com/office/officeart/2005/8/layout/list1"/>
    <dgm:cxn modelId="{6FAB2455-ED3C-4754-91BF-4BBEC70A399D}" type="presParOf" srcId="{53EDD4DF-4006-480B-9C4E-EBA4C1DCA6DE}" destId="{ADBC1045-1688-4F0E-AE72-8059EB1261D8}" srcOrd="6" destOrd="0" presId="urn:microsoft.com/office/officeart/2005/8/layout/list1"/>
    <dgm:cxn modelId="{238E867C-5D77-42F9-B738-2E778B2A8D0B}" type="presParOf" srcId="{53EDD4DF-4006-480B-9C4E-EBA4C1DCA6DE}" destId="{196CA3C7-5B92-46B9-8AB7-3FB44C4CB355}" srcOrd="7" destOrd="0" presId="urn:microsoft.com/office/officeart/2005/8/layout/list1"/>
    <dgm:cxn modelId="{859CA09B-B2A1-4623-AB77-EA5513812915}" type="presParOf" srcId="{53EDD4DF-4006-480B-9C4E-EBA4C1DCA6DE}" destId="{93B83549-7AAF-4E0F-8725-217825009DEA}" srcOrd="8" destOrd="0" presId="urn:microsoft.com/office/officeart/2005/8/layout/list1"/>
    <dgm:cxn modelId="{B5DE0B53-8EBC-4533-AD3A-82C7A76D59AB}" type="presParOf" srcId="{93B83549-7AAF-4E0F-8725-217825009DEA}" destId="{8AC82390-2DFC-4ADA-807A-F2CD057C180C}" srcOrd="0" destOrd="0" presId="urn:microsoft.com/office/officeart/2005/8/layout/list1"/>
    <dgm:cxn modelId="{7ED61672-B788-45D9-B962-79618BD65404}" type="presParOf" srcId="{93B83549-7AAF-4E0F-8725-217825009DEA}" destId="{8022F220-11E1-4833-8258-B09F39538ECE}" srcOrd="1" destOrd="0" presId="urn:microsoft.com/office/officeart/2005/8/layout/list1"/>
    <dgm:cxn modelId="{0DD00D3B-86C2-4318-9BB4-5B68AC1D4B31}" type="presParOf" srcId="{53EDD4DF-4006-480B-9C4E-EBA4C1DCA6DE}" destId="{E36E4070-BC99-4B85-B571-FB30259F7AB6}" srcOrd="9" destOrd="0" presId="urn:microsoft.com/office/officeart/2005/8/layout/list1"/>
    <dgm:cxn modelId="{B6FF26E5-4347-4AC5-A9B8-21B9419DF1AC}" type="presParOf" srcId="{53EDD4DF-4006-480B-9C4E-EBA4C1DCA6DE}" destId="{57098D3B-94E1-4AB4-9D8A-312BCEC5424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4F785-4DF9-415C-85E4-F9BD795998D8}">
      <dsp:nvSpPr>
        <dsp:cNvPr id="0" name=""/>
        <dsp:cNvSpPr/>
      </dsp:nvSpPr>
      <dsp:spPr>
        <a:xfrm>
          <a:off x="0" y="378324"/>
          <a:ext cx="7729860" cy="1043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9923" tIns="520700" rIns="599923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(without considering the existing program)</a:t>
          </a:r>
        </a:p>
      </dsp:txBody>
      <dsp:txXfrm>
        <a:off x="0" y="378324"/>
        <a:ext cx="7729860" cy="1043437"/>
      </dsp:txXfrm>
    </dsp:sp>
    <dsp:sp modelId="{29E7D4CB-D43A-42AB-8972-98250B216D71}">
      <dsp:nvSpPr>
        <dsp:cNvPr id="0" name=""/>
        <dsp:cNvSpPr/>
      </dsp:nvSpPr>
      <dsp:spPr>
        <a:xfrm>
          <a:off x="386493" y="9324"/>
          <a:ext cx="5410902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519" tIns="0" rIns="20451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Basic Level</a:t>
          </a:r>
        </a:p>
      </dsp:txBody>
      <dsp:txXfrm>
        <a:off x="422519" y="45350"/>
        <a:ext cx="5338850" cy="665948"/>
      </dsp:txXfrm>
    </dsp:sp>
    <dsp:sp modelId="{ADBC1045-1688-4F0E-AE72-8059EB1261D8}">
      <dsp:nvSpPr>
        <dsp:cNvPr id="0" name=""/>
        <dsp:cNvSpPr/>
      </dsp:nvSpPr>
      <dsp:spPr>
        <a:xfrm>
          <a:off x="0" y="1925762"/>
          <a:ext cx="7729860" cy="1043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9923" tIns="520700" rIns="599923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(By considering the existing program)</a:t>
          </a:r>
        </a:p>
      </dsp:txBody>
      <dsp:txXfrm>
        <a:off x="0" y="1925762"/>
        <a:ext cx="7729860" cy="1043437"/>
      </dsp:txXfrm>
    </dsp:sp>
    <dsp:sp modelId="{06A0E9D7-AE57-46ED-BB97-A3A82CCB7086}">
      <dsp:nvSpPr>
        <dsp:cNvPr id="0" name=""/>
        <dsp:cNvSpPr/>
      </dsp:nvSpPr>
      <dsp:spPr>
        <a:xfrm>
          <a:off x="386493" y="1556762"/>
          <a:ext cx="5410902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519" tIns="0" rIns="20451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Existing level</a:t>
          </a:r>
        </a:p>
      </dsp:txBody>
      <dsp:txXfrm>
        <a:off x="422519" y="1592788"/>
        <a:ext cx="5338850" cy="665948"/>
      </dsp:txXfrm>
    </dsp:sp>
    <dsp:sp modelId="{57098D3B-94E1-4AB4-9D8A-312BCEC54245}">
      <dsp:nvSpPr>
        <dsp:cNvPr id="0" name=""/>
        <dsp:cNvSpPr/>
      </dsp:nvSpPr>
      <dsp:spPr>
        <a:xfrm>
          <a:off x="0" y="3473199"/>
          <a:ext cx="7729860" cy="1043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9923" tIns="520700" rIns="599923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(By considering recommended program)</a:t>
          </a:r>
        </a:p>
      </dsp:txBody>
      <dsp:txXfrm>
        <a:off x="0" y="3473199"/>
        <a:ext cx="7729860" cy="1043437"/>
      </dsp:txXfrm>
    </dsp:sp>
    <dsp:sp modelId="{8022F220-11E1-4833-8258-B09F39538ECE}">
      <dsp:nvSpPr>
        <dsp:cNvPr id="0" name=""/>
        <dsp:cNvSpPr/>
      </dsp:nvSpPr>
      <dsp:spPr>
        <a:xfrm>
          <a:off x="386493" y="3104199"/>
          <a:ext cx="5410902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519" tIns="0" rIns="20451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Predictive Level</a:t>
          </a:r>
        </a:p>
      </dsp:txBody>
      <dsp:txXfrm>
        <a:off x="422519" y="3140225"/>
        <a:ext cx="5338850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E039B-25E4-4A34-A592-8263535629BC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A6995-277D-4C47-B075-AD85F466D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79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25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46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14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AAB0D72-EF64-4427-BF41-BE766B3F0590}"/>
              </a:ext>
            </a:extLst>
          </p:cNvPr>
          <p:cNvSpPr>
            <a:spLocks/>
          </p:cNvSpPr>
          <p:nvPr userDrawn="1"/>
        </p:nvSpPr>
        <p:spPr bwMode="auto">
          <a:xfrm>
            <a:off x="-8316" y="1423107"/>
            <a:ext cx="12208633" cy="5434893"/>
          </a:xfrm>
          <a:custGeom>
            <a:avLst/>
            <a:gdLst>
              <a:gd name="connsiteX0" fmla="*/ 7143321 w 12208633"/>
              <a:gd name="connsiteY0" fmla="*/ 892474 h 5434893"/>
              <a:gd name="connsiteX1" fmla="*/ 7143335 w 12208633"/>
              <a:gd name="connsiteY1" fmla="*/ 895416 h 5434893"/>
              <a:gd name="connsiteX2" fmla="*/ 7147277 w 12208633"/>
              <a:gd name="connsiteY2" fmla="*/ 895507 h 5434893"/>
              <a:gd name="connsiteX3" fmla="*/ 7147099 w 12208633"/>
              <a:gd name="connsiteY3" fmla="*/ 892474 h 5434893"/>
              <a:gd name="connsiteX4" fmla="*/ 6355163 w 12208633"/>
              <a:gd name="connsiteY4" fmla="*/ 727493 h 5434893"/>
              <a:gd name="connsiteX5" fmla="*/ 6355358 w 12208633"/>
              <a:gd name="connsiteY5" fmla="*/ 727687 h 5434893"/>
              <a:gd name="connsiteX6" fmla="*/ 6354969 w 12208633"/>
              <a:gd name="connsiteY6" fmla="*/ 727687 h 5434893"/>
              <a:gd name="connsiteX7" fmla="*/ 6354969 w 12208633"/>
              <a:gd name="connsiteY7" fmla="*/ 728075 h 5434893"/>
              <a:gd name="connsiteX8" fmla="*/ 6355358 w 12208633"/>
              <a:gd name="connsiteY8" fmla="*/ 727687 h 5434893"/>
              <a:gd name="connsiteX9" fmla="*/ 6355552 w 12208633"/>
              <a:gd name="connsiteY9" fmla="*/ 727493 h 5434893"/>
              <a:gd name="connsiteX10" fmla="*/ 6355163 w 12208633"/>
              <a:gd name="connsiteY10" fmla="*/ 727493 h 5434893"/>
              <a:gd name="connsiteX11" fmla="*/ 8604691 w 12208633"/>
              <a:gd name="connsiteY11" fmla="*/ 725788 h 5434893"/>
              <a:gd name="connsiteX12" fmla="*/ 8591193 w 12208633"/>
              <a:gd name="connsiteY12" fmla="*/ 738248 h 5434893"/>
              <a:gd name="connsiteX13" fmla="*/ 8590674 w 12208633"/>
              <a:gd name="connsiteY13" fmla="*/ 889843 h 5434893"/>
              <a:gd name="connsiteX14" fmla="*/ 8603653 w 12208633"/>
              <a:gd name="connsiteY14" fmla="*/ 903341 h 5434893"/>
              <a:gd name="connsiteX15" fmla="*/ 8616632 w 12208633"/>
              <a:gd name="connsiteY15" fmla="*/ 889843 h 5434893"/>
              <a:gd name="connsiteX16" fmla="*/ 8616632 w 12208633"/>
              <a:gd name="connsiteY16" fmla="*/ 815603 h 5434893"/>
              <a:gd name="connsiteX17" fmla="*/ 8616632 w 12208633"/>
              <a:gd name="connsiteY17" fmla="*/ 738767 h 5434893"/>
              <a:gd name="connsiteX18" fmla="*/ 8604691 w 12208633"/>
              <a:gd name="connsiteY18" fmla="*/ 725788 h 5434893"/>
              <a:gd name="connsiteX19" fmla="*/ 8744865 w 12208633"/>
              <a:gd name="connsiteY19" fmla="*/ 683217 h 5434893"/>
              <a:gd name="connsiteX20" fmla="*/ 8735001 w 12208633"/>
              <a:gd name="connsiteY20" fmla="*/ 694119 h 5434893"/>
              <a:gd name="connsiteX21" fmla="*/ 8735520 w 12208633"/>
              <a:gd name="connsiteY21" fmla="*/ 892439 h 5434893"/>
              <a:gd name="connsiteX22" fmla="*/ 8746422 w 12208633"/>
              <a:gd name="connsiteY22" fmla="*/ 903341 h 5434893"/>
              <a:gd name="connsiteX23" fmla="*/ 8787436 w 12208633"/>
              <a:gd name="connsiteY23" fmla="*/ 903341 h 5434893"/>
              <a:gd name="connsiteX24" fmla="*/ 8801454 w 12208633"/>
              <a:gd name="connsiteY24" fmla="*/ 889324 h 5434893"/>
              <a:gd name="connsiteX25" fmla="*/ 8801454 w 12208633"/>
              <a:gd name="connsiteY25" fmla="*/ 818718 h 5434893"/>
              <a:gd name="connsiteX26" fmla="*/ 8807164 w 12208633"/>
              <a:gd name="connsiteY26" fmla="*/ 805739 h 5434893"/>
              <a:gd name="connsiteX27" fmla="*/ 8822739 w 12208633"/>
              <a:gd name="connsiteY27" fmla="*/ 781857 h 5434893"/>
              <a:gd name="connsiteX28" fmla="*/ 8811317 w 12208633"/>
              <a:gd name="connsiteY28" fmla="*/ 771474 h 5434893"/>
              <a:gd name="connsiteX29" fmla="*/ 8773938 w 12208633"/>
              <a:gd name="connsiteY29" fmla="*/ 771474 h 5434893"/>
              <a:gd name="connsiteX30" fmla="*/ 8756286 w 12208633"/>
              <a:gd name="connsiteY30" fmla="*/ 754342 h 5434893"/>
              <a:gd name="connsiteX31" fmla="*/ 8756286 w 12208633"/>
              <a:gd name="connsiteY31" fmla="*/ 725269 h 5434893"/>
              <a:gd name="connsiteX32" fmla="*/ 8755767 w 12208633"/>
              <a:gd name="connsiteY32" fmla="*/ 725269 h 5434893"/>
              <a:gd name="connsiteX33" fmla="*/ 8755767 w 12208633"/>
              <a:gd name="connsiteY33" fmla="*/ 694638 h 5434893"/>
              <a:gd name="connsiteX34" fmla="*/ 8744865 w 12208633"/>
              <a:gd name="connsiteY34" fmla="*/ 683217 h 5434893"/>
              <a:gd name="connsiteX35" fmla="*/ 5999516 w 12208633"/>
              <a:gd name="connsiteY35" fmla="*/ 672943 h 5434893"/>
              <a:gd name="connsiteX36" fmla="*/ 5999516 w 12208633"/>
              <a:gd name="connsiteY36" fmla="*/ 672950 h 5434893"/>
              <a:gd name="connsiteX37" fmla="*/ 6106191 w 12208633"/>
              <a:gd name="connsiteY37" fmla="*/ 672950 h 5434893"/>
              <a:gd name="connsiteX38" fmla="*/ 6106226 w 12208633"/>
              <a:gd name="connsiteY38" fmla="*/ 672943 h 5434893"/>
              <a:gd name="connsiteX39" fmla="*/ 6103287 w 12208633"/>
              <a:gd name="connsiteY39" fmla="*/ 672943 h 5434893"/>
              <a:gd name="connsiteX40" fmla="*/ 6095614 w 12208633"/>
              <a:gd name="connsiteY40" fmla="*/ 672943 h 5434893"/>
              <a:gd name="connsiteX41" fmla="*/ 5844017 w 12208633"/>
              <a:gd name="connsiteY41" fmla="*/ 672943 h 5434893"/>
              <a:gd name="connsiteX42" fmla="*/ 5844017 w 12208633"/>
              <a:gd name="connsiteY42" fmla="*/ 672950 h 5434893"/>
              <a:gd name="connsiteX43" fmla="*/ 5950885 w 12208633"/>
              <a:gd name="connsiteY43" fmla="*/ 672950 h 5434893"/>
              <a:gd name="connsiteX44" fmla="*/ 5950920 w 12208633"/>
              <a:gd name="connsiteY44" fmla="*/ 672943 h 5434893"/>
              <a:gd name="connsiteX45" fmla="*/ 5947738 w 12208633"/>
              <a:gd name="connsiteY45" fmla="*/ 672943 h 5434893"/>
              <a:gd name="connsiteX46" fmla="*/ 5940066 w 12208633"/>
              <a:gd name="connsiteY46" fmla="*/ 672943 h 5434893"/>
              <a:gd name="connsiteX47" fmla="*/ 2661207 w 12208633"/>
              <a:gd name="connsiteY47" fmla="*/ 578320 h 5434893"/>
              <a:gd name="connsiteX48" fmla="*/ 2649387 w 12208633"/>
              <a:gd name="connsiteY48" fmla="*/ 591167 h 5434893"/>
              <a:gd name="connsiteX49" fmla="*/ 2649387 w 12208633"/>
              <a:gd name="connsiteY49" fmla="*/ 660718 h 5434893"/>
              <a:gd name="connsiteX50" fmla="*/ 2661207 w 12208633"/>
              <a:gd name="connsiteY50" fmla="*/ 660966 h 5434893"/>
              <a:gd name="connsiteX51" fmla="*/ 2661207 w 12208633"/>
              <a:gd name="connsiteY51" fmla="*/ 612643 h 5434893"/>
              <a:gd name="connsiteX52" fmla="*/ 2521154 w 12208633"/>
              <a:gd name="connsiteY52" fmla="*/ 535617 h 5434893"/>
              <a:gd name="connsiteX53" fmla="*/ 2510252 w 12208633"/>
              <a:gd name="connsiteY53" fmla="*/ 547038 h 5434893"/>
              <a:gd name="connsiteX54" fmla="*/ 2510252 w 12208633"/>
              <a:gd name="connsiteY54" fmla="*/ 577669 h 5434893"/>
              <a:gd name="connsiteX55" fmla="*/ 2509733 w 12208633"/>
              <a:gd name="connsiteY55" fmla="*/ 577669 h 5434893"/>
              <a:gd name="connsiteX56" fmla="*/ 2509733 w 12208633"/>
              <a:gd name="connsiteY56" fmla="*/ 606742 h 5434893"/>
              <a:gd name="connsiteX57" fmla="*/ 2492081 w 12208633"/>
              <a:gd name="connsiteY57" fmla="*/ 623874 h 5434893"/>
              <a:gd name="connsiteX58" fmla="*/ 2454702 w 12208633"/>
              <a:gd name="connsiteY58" fmla="*/ 623874 h 5434893"/>
              <a:gd name="connsiteX59" fmla="*/ 2443280 w 12208633"/>
              <a:gd name="connsiteY59" fmla="*/ 634257 h 5434893"/>
              <a:gd name="connsiteX60" fmla="*/ 2458855 w 12208633"/>
              <a:gd name="connsiteY60" fmla="*/ 658139 h 5434893"/>
              <a:gd name="connsiteX61" fmla="*/ 2464565 w 12208633"/>
              <a:gd name="connsiteY61" fmla="*/ 671118 h 5434893"/>
              <a:gd name="connsiteX62" fmla="*/ 2464565 w 12208633"/>
              <a:gd name="connsiteY62" fmla="*/ 735104 h 5434893"/>
              <a:gd name="connsiteX63" fmla="*/ 2530525 w 12208633"/>
              <a:gd name="connsiteY63" fmla="*/ 735104 h 5434893"/>
              <a:gd name="connsiteX64" fmla="*/ 2531018 w 12208633"/>
              <a:gd name="connsiteY64" fmla="*/ 546519 h 5434893"/>
              <a:gd name="connsiteX65" fmla="*/ 2521154 w 12208633"/>
              <a:gd name="connsiteY65" fmla="*/ 535617 h 5434893"/>
              <a:gd name="connsiteX66" fmla="*/ 8701774 w 12208633"/>
              <a:gd name="connsiteY66" fmla="*/ 534218 h 5434893"/>
              <a:gd name="connsiteX67" fmla="*/ 8688276 w 12208633"/>
              <a:gd name="connsiteY67" fmla="*/ 540967 h 5434893"/>
              <a:gd name="connsiteX68" fmla="*/ 8695025 w 12208633"/>
              <a:gd name="connsiteY68" fmla="*/ 567963 h 5434893"/>
              <a:gd name="connsiteX69" fmla="*/ 8735520 w 12208633"/>
              <a:gd name="connsiteY69" fmla="*/ 637012 h 5434893"/>
              <a:gd name="connsiteX70" fmla="*/ 8760440 w 12208633"/>
              <a:gd name="connsiteY70" fmla="*/ 664008 h 5434893"/>
              <a:gd name="connsiteX71" fmla="*/ 8767189 w 12208633"/>
              <a:gd name="connsiteY71" fmla="*/ 664527 h 5434893"/>
              <a:gd name="connsiteX72" fmla="*/ 8776534 w 12208633"/>
              <a:gd name="connsiteY72" fmla="*/ 675429 h 5434893"/>
              <a:gd name="connsiteX73" fmla="*/ 8776014 w 12208633"/>
              <a:gd name="connsiteY73" fmla="*/ 724750 h 5434893"/>
              <a:gd name="connsiteX74" fmla="*/ 8799896 w 12208633"/>
              <a:gd name="connsiteY74" fmla="*/ 750708 h 5434893"/>
              <a:gd name="connsiteX75" fmla="*/ 8804049 w 12208633"/>
              <a:gd name="connsiteY75" fmla="*/ 751227 h 5434893"/>
              <a:gd name="connsiteX76" fmla="*/ 8822739 w 12208633"/>
              <a:gd name="connsiteY76" fmla="*/ 740324 h 5434893"/>
              <a:gd name="connsiteX77" fmla="*/ 8806645 w 12208633"/>
              <a:gd name="connsiteY77" fmla="*/ 712809 h 5434893"/>
              <a:gd name="connsiteX78" fmla="*/ 8785359 w 12208633"/>
              <a:gd name="connsiteY78" fmla="*/ 691004 h 5434893"/>
              <a:gd name="connsiteX79" fmla="*/ 8785359 w 12208633"/>
              <a:gd name="connsiteY79" fmla="*/ 620399 h 5434893"/>
              <a:gd name="connsiteX80" fmla="*/ 8784840 w 12208633"/>
              <a:gd name="connsiteY80" fmla="*/ 620399 h 5434893"/>
              <a:gd name="connsiteX81" fmla="*/ 8784840 w 12208633"/>
              <a:gd name="connsiteY81" fmla="*/ 548755 h 5434893"/>
              <a:gd name="connsiteX82" fmla="*/ 8770823 w 12208633"/>
              <a:gd name="connsiteY82" fmla="*/ 534218 h 5434893"/>
              <a:gd name="connsiteX83" fmla="*/ 8701774 w 12208633"/>
              <a:gd name="connsiteY83" fmla="*/ 534218 h 5434893"/>
              <a:gd name="connsiteX84" fmla="*/ 7932693 w 12208633"/>
              <a:gd name="connsiteY84" fmla="*/ 518578 h 5434893"/>
              <a:gd name="connsiteX85" fmla="*/ 7932378 w 12208633"/>
              <a:gd name="connsiteY85" fmla="*/ 519208 h 5434893"/>
              <a:gd name="connsiteX86" fmla="*/ 7932693 w 12208633"/>
              <a:gd name="connsiteY86" fmla="*/ 519208 h 5434893"/>
              <a:gd name="connsiteX87" fmla="*/ 7932693 w 12208633"/>
              <a:gd name="connsiteY87" fmla="*/ 518578 h 5434893"/>
              <a:gd name="connsiteX88" fmla="*/ 7991282 w 12208633"/>
              <a:gd name="connsiteY88" fmla="*/ 518263 h 5434893"/>
              <a:gd name="connsiteX89" fmla="*/ 7991282 w 12208633"/>
              <a:gd name="connsiteY89" fmla="*/ 518892 h 5434893"/>
              <a:gd name="connsiteX90" fmla="*/ 7991597 w 12208633"/>
              <a:gd name="connsiteY90" fmla="*/ 518892 h 5434893"/>
              <a:gd name="connsiteX91" fmla="*/ 7991282 w 12208633"/>
              <a:gd name="connsiteY91" fmla="*/ 518263 h 5434893"/>
              <a:gd name="connsiteX92" fmla="*/ 7933323 w 12208633"/>
              <a:gd name="connsiteY92" fmla="*/ 517633 h 5434893"/>
              <a:gd name="connsiteX93" fmla="*/ 7933008 w 12208633"/>
              <a:gd name="connsiteY93" fmla="*/ 518263 h 5434893"/>
              <a:gd name="connsiteX94" fmla="*/ 7933323 w 12208633"/>
              <a:gd name="connsiteY94" fmla="*/ 518263 h 5434893"/>
              <a:gd name="connsiteX95" fmla="*/ 7933323 w 12208633"/>
              <a:gd name="connsiteY95" fmla="*/ 517633 h 5434893"/>
              <a:gd name="connsiteX96" fmla="*/ 9995853 w 12208633"/>
              <a:gd name="connsiteY96" fmla="*/ 483450 h 5434893"/>
              <a:gd name="connsiteX97" fmla="*/ 9995853 w 12208633"/>
              <a:gd name="connsiteY97" fmla="*/ 547260 h 5434893"/>
              <a:gd name="connsiteX98" fmla="*/ 10005688 w 12208633"/>
              <a:gd name="connsiteY98" fmla="*/ 548252 h 5434893"/>
              <a:gd name="connsiteX99" fmla="*/ 10070193 w 12208633"/>
              <a:gd name="connsiteY99" fmla="*/ 627396 h 5434893"/>
              <a:gd name="connsiteX100" fmla="*/ 10070193 w 12208633"/>
              <a:gd name="connsiteY100" fmla="*/ 839288 h 5434893"/>
              <a:gd name="connsiteX101" fmla="*/ 10098404 w 12208633"/>
              <a:gd name="connsiteY101" fmla="*/ 839288 h 5434893"/>
              <a:gd name="connsiteX102" fmla="*/ 10098404 w 12208633"/>
              <a:gd name="connsiteY102" fmla="*/ 483450 h 5434893"/>
              <a:gd name="connsiteX103" fmla="*/ 9781381 w 12208633"/>
              <a:gd name="connsiteY103" fmla="*/ 483450 h 5434893"/>
              <a:gd name="connsiteX104" fmla="*/ 9781381 w 12208633"/>
              <a:gd name="connsiteY104" fmla="*/ 547123 h 5434893"/>
              <a:gd name="connsiteX105" fmla="*/ 9792075 w 12208633"/>
              <a:gd name="connsiteY105" fmla="*/ 548201 h 5434893"/>
              <a:gd name="connsiteX106" fmla="*/ 9856579 w 12208633"/>
              <a:gd name="connsiteY106" fmla="*/ 627345 h 5434893"/>
              <a:gd name="connsiteX107" fmla="*/ 9856579 w 12208633"/>
              <a:gd name="connsiteY107" fmla="*/ 839288 h 5434893"/>
              <a:gd name="connsiteX108" fmla="*/ 9908622 w 12208633"/>
              <a:gd name="connsiteY108" fmla="*/ 839288 h 5434893"/>
              <a:gd name="connsiteX109" fmla="*/ 9908621 w 12208633"/>
              <a:gd name="connsiteY109" fmla="*/ 627396 h 5434893"/>
              <a:gd name="connsiteX110" fmla="*/ 9908622 w 12208633"/>
              <a:gd name="connsiteY110" fmla="*/ 627394 h 5434893"/>
              <a:gd name="connsiteX111" fmla="*/ 9908622 w 12208633"/>
              <a:gd name="connsiteY111" fmla="*/ 620889 h 5434893"/>
              <a:gd name="connsiteX112" fmla="*/ 9909277 w 12208633"/>
              <a:gd name="connsiteY112" fmla="*/ 620889 h 5434893"/>
              <a:gd name="connsiteX113" fmla="*/ 9910263 w 12208633"/>
              <a:gd name="connsiteY113" fmla="*/ 611115 h 5434893"/>
              <a:gd name="connsiteX114" fmla="*/ 9975107 w 12208633"/>
              <a:gd name="connsiteY114" fmla="*/ 547872 h 5434893"/>
              <a:gd name="connsiteX115" fmla="*/ 9975644 w 12208633"/>
              <a:gd name="connsiteY115" fmla="*/ 547825 h 5434893"/>
              <a:gd name="connsiteX116" fmla="*/ 9975644 w 12208633"/>
              <a:gd name="connsiteY116" fmla="*/ 483450 h 5434893"/>
              <a:gd name="connsiteX117" fmla="*/ 4460613 w 12208633"/>
              <a:gd name="connsiteY117" fmla="*/ 410313 h 5434893"/>
              <a:gd name="connsiteX118" fmla="*/ 4460613 w 12208633"/>
              <a:gd name="connsiteY118" fmla="*/ 474688 h 5434893"/>
              <a:gd name="connsiteX119" fmla="*/ 4461150 w 12208633"/>
              <a:gd name="connsiteY119" fmla="*/ 474735 h 5434893"/>
              <a:gd name="connsiteX120" fmla="*/ 4525994 w 12208633"/>
              <a:gd name="connsiteY120" fmla="*/ 537978 h 5434893"/>
              <a:gd name="connsiteX121" fmla="*/ 4526979 w 12208633"/>
              <a:gd name="connsiteY121" fmla="*/ 547752 h 5434893"/>
              <a:gd name="connsiteX122" fmla="*/ 4527635 w 12208633"/>
              <a:gd name="connsiteY122" fmla="*/ 547752 h 5434893"/>
              <a:gd name="connsiteX123" fmla="*/ 4527635 w 12208633"/>
              <a:gd name="connsiteY123" fmla="*/ 554257 h 5434893"/>
              <a:gd name="connsiteX124" fmla="*/ 4527635 w 12208633"/>
              <a:gd name="connsiteY124" fmla="*/ 554259 h 5434893"/>
              <a:gd name="connsiteX125" fmla="*/ 4527635 w 12208633"/>
              <a:gd name="connsiteY125" fmla="*/ 766151 h 5434893"/>
              <a:gd name="connsiteX126" fmla="*/ 4579677 w 12208633"/>
              <a:gd name="connsiteY126" fmla="*/ 766151 h 5434893"/>
              <a:gd name="connsiteX127" fmla="*/ 4579677 w 12208633"/>
              <a:gd name="connsiteY127" fmla="*/ 554208 h 5434893"/>
              <a:gd name="connsiteX128" fmla="*/ 4644181 w 12208633"/>
              <a:gd name="connsiteY128" fmla="*/ 475064 h 5434893"/>
              <a:gd name="connsiteX129" fmla="*/ 4654875 w 12208633"/>
              <a:gd name="connsiteY129" fmla="*/ 473986 h 5434893"/>
              <a:gd name="connsiteX130" fmla="*/ 4654875 w 12208633"/>
              <a:gd name="connsiteY130" fmla="*/ 410313 h 5434893"/>
              <a:gd name="connsiteX131" fmla="*/ 4337854 w 12208633"/>
              <a:gd name="connsiteY131" fmla="*/ 410313 h 5434893"/>
              <a:gd name="connsiteX132" fmla="*/ 4337854 w 12208633"/>
              <a:gd name="connsiteY132" fmla="*/ 645080 h 5434893"/>
              <a:gd name="connsiteX133" fmla="*/ 4354002 w 12208633"/>
              <a:gd name="connsiteY133" fmla="*/ 645080 h 5434893"/>
              <a:gd name="connsiteX134" fmla="*/ 4366063 w 12208633"/>
              <a:gd name="connsiteY134" fmla="*/ 645080 h 5434893"/>
              <a:gd name="connsiteX135" fmla="*/ 4366063 w 12208633"/>
              <a:gd name="connsiteY135" fmla="*/ 554259 h 5434893"/>
              <a:gd name="connsiteX136" fmla="*/ 4430568 w 12208633"/>
              <a:gd name="connsiteY136" fmla="*/ 475115 h 5434893"/>
              <a:gd name="connsiteX137" fmla="*/ 4440404 w 12208633"/>
              <a:gd name="connsiteY137" fmla="*/ 474123 h 5434893"/>
              <a:gd name="connsiteX138" fmla="*/ 4440404 w 12208633"/>
              <a:gd name="connsiteY138" fmla="*/ 410313 h 5434893"/>
              <a:gd name="connsiteX139" fmla="*/ 2495196 w 12208633"/>
              <a:gd name="connsiteY139" fmla="*/ 386617 h 5434893"/>
              <a:gd name="connsiteX140" fmla="*/ 2481179 w 12208633"/>
              <a:gd name="connsiteY140" fmla="*/ 401154 h 5434893"/>
              <a:gd name="connsiteX141" fmla="*/ 2481179 w 12208633"/>
              <a:gd name="connsiteY141" fmla="*/ 472798 h 5434893"/>
              <a:gd name="connsiteX142" fmla="*/ 2480660 w 12208633"/>
              <a:gd name="connsiteY142" fmla="*/ 472798 h 5434893"/>
              <a:gd name="connsiteX143" fmla="*/ 2480660 w 12208633"/>
              <a:gd name="connsiteY143" fmla="*/ 543404 h 5434893"/>
              <a:gd name="connsiteX144" fmla="*/ 2459374 w 12208633"/>
              <a:gd name="connsiteY144" fmla="*/ 565209 h 5434893"/>
              <a:gd name="connsiteX145" fmla="*/ 2443280 w 12208633"/>
              <a:gd name="connsiteY145" fmla="*/ 592724 h 5434893"/>
              <a:gd name="connsiteX146" fmla="*/ 2461970 w 12208633"/>
              <a:gd name="connsiteY146" fmla="*/ 603627 h 5434893"/>
              <a:gd name="connsiteX147" fmla="*/ 2466123 w 12208633"/>
              <a:gd name="connsiteY147" fmla="*/ 603108 h 5434893"/>
              <a:gd name="connsiteX148" fmla="*/ 2490005 w 12208633"/>
              <a:gd name="connsiteY148" fmla="*/ 577150 h 5434893"/>
              <a:gd name="connsiteX149" fmla="*/ 2489485 w 12208633"/>
              <a:gd name="connsiteY149" fmla="*/ 527829 h 5434893"/>
              <a:gd name="connsiteX150" fmla="*/ 2498830 w 12208633"/>
              <a:gd name="connsiteY150" fmla="*/ 516927 h 5434893"/>
              <a:gd name="connsiteX151" fmla="*/ 2505579 w 12208633"/>
              <a:gd name="connsiteY151" fmla="*/ 516408 h 5434893"/>
              <a:gd name="connsiteX152" fmla="*/ 2530499 w 12208633"/>
              <a:gd name="connsiteY152" fmla="*/ 489411 h 5434893"/>
              <a:gd name="connsiteX153" fmla="*/ 2570994 w 12208633"/>
              <a:gd name="connsiteY153" fmla="*/ 420363 h 5434893"/>
              <a:gd name="connsiteX154" fmla="*/ 2577743 w 12208633"/>
              <a:gd name="connsiteY154" fmla="*/ 393366 h 5434893"/>
              <a:gd name="connsiteX155" fmla="*/ 2564244 w 12208633"/>
              <a:gd name="connsiteY155" fmla="*/ 386617 h 5434893"/>
              <a:gd name="connsiteX156" fmla="*/ 2495196 w 12208633"/>
              <a:gd name="connsiteY156" fmla="*/ 386617 h 5434893"/>
              <a:gd name="connsiteX157" fmla="*/ 9258835 w 12208633"/>
              <a:gd name="connsiteY157" fmla="*/ 0 h 5434893"/>
              <a:gd name="connsiteX158" fmla="*/ 9334633 w 12208633"/>
              <a:gd name="connsiteY158" fmla="*/ 0 h 5434893"/>
              <a:gd name="connsiteX159" fmla="*/ 9369417 w 12208633"/>
              <a:gd name="connsiteY159" fmla="*/ 714886 h 5434893"/>
              <a:gd name="connsiteX160" fmla="*/ 9451963 w 12208633"/>
              <a:gd name="connsiteY160" fmla="*/ 716443 h 5434893"/>
              <a:gd name="connsiteX161" fmla="*/ 9451511 w 12208633"/>
              <a:gd name="connsiteY161" fmla="*/ 839288 h 5434893"/>
              <a:gd name="connsiteX162" fmla="*/ 9695008 w 12208633"/>
              <a:gd name="connsiteY162" fmla="*/ 839288 h 5434893"/>
              <a:gd name="connsiteX163" fmla="*/ 9695008 w 12208633"/>
              <a:gd name="connsiteY163" fmla="*/ 627345 h 5434893"/>
              <a:gd name="connsiteX164" fmla="*/ 9695008 w 12208633"/>
              <a:gd name="connsiteY164" fmla="*/ 627342 h 5434893"/>
              <a:gd name="connsiteX165" fmla="*/ 9695008 w 12208633"/>
              <a:gd name="connsiteY165" fmla="*/ 620838 h 5434893"/>
              <a:gd name="connsiteX166" fmla="*/ 9695582 w 12208633"/>
              <a:gd name="connsiteY166" fmla="*/ 620838 h 5434893"/>
              <a:gd name="connsiteX167" fmla="*/ 9696270 w 12208633"/>
              <a:gd name="connsiteY167" fmla="*/ 613044 h 5434893"/>
              <a:gd name="connsiteX168" fmla="*/ 9759513 w 12208633"/>
              <a:gd name="connsiteY168" fmla="*/ 548201 h 5434893"/>
              <a:gd name="connsiteX169" fmla="*/ 9761172 w 12208633"/>
              <a:gd name="connsiteY169" fmla="*/ 548033 h 5434893"/>
              <a:gd name="connsiteX170" fmla="*/ 9761172 w 12208633"/>
              <a:gd name="connsiteY170" fmla="*/ 452927 h 5434893"/>
              <a:gd name="connsiteX171" fmla="*/ 9781381 w 12208633"/>
              <a:gd name="connsiteY171" fmla="*/ 452927 h 5434893"/>
              <a:gd name="connsiteX172" fmla="*/ 9781381 w 12208633"/>
              <a:gd name="connsiteY172" fmla="*/ 453137 h 5434893"/>
              <a:gd name="connsiteX173" fmla="*/ 10098404 w 12208633"/>
              <a:gd name="connsiteY173" fmla="*/ 453137 h 5434893"/>
              <a:gd name="connsiteX174" fmla="*/ 10098404 w 12208633"/>
              <a:gd name="connsiteY174" fmla="*/ 395857 h 5434893"/>
              <a:gd name="connsiteX175" fmla="*/ 10098404 w 12208633"/>
              <a:gd name="connsiteY175" fmla="*/ 395855 h 5434893"/>
              <a:gd name="connsiteX176" fmla="*/ 10098404 w 12208633"/>
              <a:gd name="connsiteY176" fmla="*/ 322646 h 5434893"/>
              <a:gd name="connsiteX177" fmla="*/ 10147724 w 12208633"/>
              <a:gd name="connsiteY177" fmla="*/ 322646 h 5434893"/>
              <a:gd name="connsiteX178" fmla="*/ 10192315 w 12208633"/>
              <a:gd name="connsiteY178" fmla="*/ 322646 h 5434893"/>
              <a:gd name="connsiteX179" fmla="*/ 10192315 w 12208633"/>
              <a:gd name="connsiteY179" fmla="*/ 412796 h 5434893"/>
              <a:gd name="connsiteX180" fmla="*/ 10192315 w 12208633"/>
              <a:gd name="connsiteY180" fmla="*/ 839288 h 5434893"/>
              <a:gd name="connsiteX181" fmla="*/ 10237382 w 12208633"/>
              <a:gd name="connsiteY181" fmla="*/ 839288 h 5434893"/>
              <a:gd name="connsiteX182" fmla="*/ 10237382 w 12208633"/>
              <a:gd name="connsiteY182" fmla="*/ 787976 h 5434893"/>
              <a:gd name="connsiteX183" fmla="*/ 10237382 w 12208633"/>
              <a:gd name="connsiteY183" fmla="*/ 787525 h 5434893"/>
              <a:gd name="connsiteX184" fmla="*/ 10237382 w 12208633"/>
              <a:gd name="connsiteY184" fmla="*/ 786823 h 5434893"/>
              <a:gd name="connsiteX185" fmla="*/ 10293811 w 12208633"/>
              <a:gd name="connsiteY185" fmla="*/ 786823 h 5434893"/>
              <a:gd name="connsiteX186" fmla="*/ 10293811 w 12208633"/>
              <a:gd name="connsiteY186" fmla="*/ 486617 h 5434893"/>
              <a:gd name="connsiteX187" fmla="*/ 10293811 w 12208633"/>
              <a:gd name="connsiteY187" fmla="*/ 486615 h 5434893"/>
              <a:gd name="connsiteX188" fmla="*/ 10293811 w 12208633"/>
              <a:gd name="connsiteY188" fmla="*/ 412796 h 5434893"/>
              <a:gd name="connsiteX189" fmla="*/ 10293812 w 12208633"/>
              <a:gd name="connsiteY189" fmla="*/ 412796 h 5434893"/>
              <a:gd name="connsiteX190" fmla="*/ 10364543 w 12208633"/>
              <a:gd name="connsiteY190" fmla="*/ 412796 h 5434893"/>
              <a:gd name="connsiteX191" fmla="*/ 10435273 w 12208633"/>
              <a:gd name="connsiteY191" fmla="*/ 412796 h 5434893"/>
              <a:gd name="connsiteX192" fmla="*/ 10435273 w 12208633"/>
              <a:gd name="connsiteY192" fmla="*/ 493478 h 5434893"/>
              <a:gd name="connsiteX193" fmla="*/ 10435272 w 12208633"/>
              <a:gd name="connsiteY193" fmla="*/ 493478 h 5434893"/>
              <a:gd name="connsiteX194" fmla="*/ 10435272 w 12208633"/>
              <a:gd name="connsiteY194" fmla="*/ 787653 h 5434893"/>
              <a:gd name="connsiteX195" fmla="*/ 10479889 w 12208633"/>
              <a:gd name="connsiteY195" fmla="*/ 787653 h 5434893"/>
              <a:gd name="connsiteX196" fmla="*/ 10479889 w 12208633"/>
              <a:gd name="connsiteY196" fmla="*/ 834346 h 5434893"/>
              <a:gd name="connsiteX197" fmla="*/ 10479889 w 12208633"/>
              <a:gd name="connsiteY197" fmla="*/ 883894 h 5434893"/>
              <a:gd name="connsiteX198" fmla="*/ 10634153 w 12208633"/>
              <a:gd name="connsiteY198" fmla="*/ 798062 h 5434893"/>
              <a:gd name="connsiteX199" fmla="*/ 10634153 w 12208633"/>
              <a:gd name="connsiteY199" fmla="*/ 890261 h 5434893"/>
              <a:gd name="connsiteX200" fmla="*/ 10799859 w 12208633"/>
              <a:gd name="connsiteY200" fmla="*/ 798062 h 5434893"/>
              <a:gd name="connsiteX201" fmla="*/ 10799859 w 12208633"/>
              <a:gd name="connsiteY201" fmla="*/ 890261 h 5434893"/>
              <a:gd name="connsiteX202" fmla="*/ 10965565 w 12208633"/>
              <a:gd name="connsiteY202" fmla="*/ 798062 h 5434893"/>
              <a:gd name="connsiteX203" fmla="*/ 10965565 w 12208633"/>
              <a:gd name="connsiteY203" fmla="*/ 890261 h 5434893"/>
              <a:gd name="connsiteX204" fmla="*/ 11131272 w 12208633"/>
              <a:gd name="connsiteY204" fmla="*/ 798062 h 5434893"/>
              <a:gd name="connsiteX205" fmla="*/ 11131272 w 12208633"/>
              <a:gd name="connsiteY205" fmla="*/ 894809 h 5434893"/>
              <a:gd name="connsiteX206" fmla="*/ 10965565 w 12208633"/>
              <a:gd name="connsiteY206" fmla="*/ 894809 h 5434893"/>
              <a:gd name="connsiteX207" fmla="*/ 10957391 w 12208633"/>
              <a:gd name="connsiteY207" fmla="*/ 894809 h 5434893"/>
              <a:gd name="connsiteX208" fmla="*/ 10799859 w 12208633"/>
              <a:gd name="connsiteY208" fmla="*/ 894809 h 5434893"/>
              <a:gd name="connsiteX209" fmla="*/ 10791685 w 12208633"/>
              <a:gd name="connsiteY209" fmla="*/ 894809 h 5434893"/>
              <a:gd name="connsiteX210" fmla="*/ 10634153 w 12208633"/>
              <a:gd name="connsiteY210" fmla="*/ 894809 h 5434893"/>
              <a:gd name="connsiteX211" fmla="*/ 10625978 w 12208633"/>
              <a:gd name="connsiteY211" fmla="*/ 894809 h 5434893"/>
              <a:gd name="connsiteX212" fmla="*/ 10479889 w 12208633"/>
              <a:gd name="connsiteY212" fmla="*/ 894809 h 5434893"/>
              <a:gd name="connsiteX213" fmla="*/ 10479889 w 12208633"/>
              <a:gd name="connsiteY213" fmla="*/ 894815 h 5434893"/>
              <a:gd name="connsiteX214" fmla="*/ 11131272 w 12208633"/>
              <a:gd name="connsiteY214" fmla="*/ 894815 h 5434893"/>
              <a:gd name="connsiteX215" fmla="*/ 11131272 w 12208633"/>
              <a:gd name="connsiteY215" fmla="*/ 930426 h 5434893"/>
              <a:gd name="connsiteX216" fmla="*/ 11131272 w 12208633"/>
              <a:gd name="connsiteY216" fmla="*/ 1058032 h 5434893"/>
              <a:gd name="connsiteX217" fmla="*/ 11135416 w 12208633"/>
              <a:gd name="connsiteY217" fmla="*/ 1058032 h 5434893"/>
              <a:gd name="connsiteX218" fmla="*/ 11135416 w 12208633"/>
              <a:gd name="connsiteY218" fmla="*/ 475513 h 5434893"/>
              <a:gd name="connsiteX219" fmla="*/ 11317073 w 12208633"/>
              <a:gd name="connsiteY219" fmla="*/ 475513 h 5434893"/>
              <a:gd name="connsiteX220" fmla="*/ 11317073 w 12208633"/>
              <a:gd name="connsiteY220" fmla="*/ 957415 h 5434893"/>
              <a:gd name="connsiteX221" fmla="*/ 11385524 w 12208633"/>
              <a:gd name="connsiteY221" fmla="*/ 864742 h 5434893"/>
              <a:gd name="connsiteX222" fmla="*/ 11467139 w 12208633"/>
              <a:gd name="connsiteY222" fmla="*/ 970654 h 5434893"/>
              <a:gd name="connsiteX223" fmla="*/ 11540855 w 12208633"/>
              <a:gd name="connsiteY223" fmla="*/ 864742 h 5434893"/>
              <a:gd name="connsiteX224" fmla="*/ 11622470 w 12208633"/>
              <a:gd name="connsiteY224" fmla="*/ 970654 h 5434893"/>
              <a:gd name="connsiteX225" fmla="*/ 11696186 w 12208633"/>
              <a:gd name="connsiteY225" fmla="*/ 864742 h 5434893"/>
              <a:gd name="connsiteX226" fmla="*/ 11777800 w 12208633"/>
              <a:gd name="connsiteY226" fmla="*/ 970654 h 5434893"/>
              <a:gd name="connsiteX227" fmla="*/ 11777800 w 12208633"/>
              <a:gd name="connsiteY227" fmla="*/ 994485 h 5434893"/>
              <a:gd name="connsiteX228" fmla="*/ 11851517 w 12208633"/>
              <a:gd name="connsiteY228" fmla="*/ 994485 h 5434893"/>
              <a:gd name="connsiteX229" fmla="*/ 11851517 w 12208633"/>
              <a:gd name="connsiteY229" fmla="*/ 920346 h 5434893"/>
              <a:gd name="connsiteX230" fmla="*/ 11759371 w 12208633"/>
              <a:gd name="connsiteY230" fmla="*/ 806490 h 5434893"/>
              <a:gd name="connsiteX231" fmla="*/ 11851517 w 12208633"/>
              <a:gd name="connsiteY231" fmla="*/ 692634 h 5434893"/>
              <a:gd name="connsiteX232" fmla="*/ 11851517 w 12208633"/>
              <a:gd name="connsiteY232" fmla="*/ 562891 h 5434893"/>
              <a:gd name="connsiteX233" fmla="*/ 11898906 w 12208633"/>
              <a:gd name="connsiteY233" fmla="*/ 562891 h 5434893"/>
              <a:gd name="connsiteX234" fmla="*/ 11898906 w 12208633"/>
              <a:gd name="connsiteY234" fmla="*/ 692634 h 5434893"/>
              <a:gd name="connsiteX235" fmla="*/ 11991051 w 12208633"/>
              <a:gd name="connsiteY235" fmla="*/ 806490 h 5434893"/>
              <a:gd name="connsiteX236" fmla="*/ 11898906 w 12208633"/>
              <a:gd name="connsiteY236" fmla="*/ 920346 h 5434893"/>
              <a:gd name="connsiteX237" fmla="*/ 11898906 w 12208633"/>
              <a:gd name="connsiteY237" fmla="*/ 994485 h 5434893"/>
              <a:gd name="connsiteX238" fmla="*/ 11962091 w 12208633"/>
              <a:gd name="connsiteY238" fmla="*/ 994485 h 5434893"/>
              <a:gd name="connsiteX239" fmla="*/ 11962091 w 12208633"/>
              <a:gd name="connsiteY239" fmla="*/ 917698 h 5434893"/>
              <a:gd name="connsiteX240" fmla="*/ 12041073 w 12208633"/>
              <a:gd name="connsiteY240" fmla="*/ 917698 h 5434893"/>
              <a:gd name="connsiteX241" fmla="*/ 12041073 w 12208633"/>
              <a:gd name="connsiteY241" fmla="*/ 817081 h 5434893"/>
              <a:gd name="connsiteX242" fmla="*/ 12155715 w 12208633"/>
              <a:gd name="connsiteY242" fmla="*/ 817081 h 5434893"/>
              <a:gd name="connsiteX243" fmla="*/ 12200316 w 12208633"/>
              <a:gd name="connsiteY243" fmla="*/ 817081 h 5434893"/>
              <a:gd name="connsiteX244" fmla="*/ 12200316 w 12208633"/>
              <a:gd name="connsiteY244" fmla="*/ 1105184 h 5434893"/>
              <a:gd name="connsiteX245" fmla="*/ 12208559 w 12208633"/>
              <a:gd name="connsiteY245" fmla="*/ 1105184 h 5434893"/>
              <a:gd name="connsiteX246" fmla="*/ 12208559 w 12208633"/>
              <a:gd name="connsiteY246" fmla="*/ 1153840 h 5434893"/>
              <a:gd name="connsiteX247" fmla="*/ 12208559 w 12208633"/>
              <a:gd name="connsiteY247" fmla="*/ 1225322 h 5434893"/>
              <a:gd name="connsiteX248" fmla="*/ 12208633 w 12208633"/>
              <a:gd name="connsiteY248" fmla="*/ 1225322 h 5434893"/>
              <a:gd name="connsiteX249" fmla="*/ 12208633 w 12208633"/>
              <a:gd name="connsiteY249" fmla="*/ 1247932 h 5434893"/>
              <a:gd name="connsiteX250" fmla="*/ 12200316 w 12208633"/>
              <a:gd name="connsiteY250" fmla="*/ 1247932 h 5434893"/>
              <a:gd name="connsiteX251" fmla="*/ 12200316 w 12208633"/>
              <a:gd name="connsiteY251" fmla="*/ 5434893 h 5434893"/>
              <a:gd name="connsiteX252" fmla="*/ 8318 w 12208633"/>
              <a:gd name="connsiteY252" fmla="*/ 5434893 h 5434893"/>
              <a:gd name="connsiteX253" fmla="*/ 8318 w 12208633"/>
              <a:gd name="connsiteY253" fmla="*/ 1247932 h 5434893"/>
              <a:gd name="connsiteX254" fmla="*/ 0 w 12208633"/>
              <a:gd name="connsiteY254" fmla="*/ 1247932 h 5434893"/>
              <a:gd name="connsiteX255" fmla="*/ 0 w 12208633"/>
              <a:gd name="connsiteY255" fmla="*/ 1225322 h 5434893"/>
              <a:gd name="connsiteX256" fmla="*/ 0 w 12208633"/>
              <a:gd name="connsiteY256" fmla="*/ 1063433 h 5434893"/>
              <a:gd name="connsiteX257" fmla="*/ 56578 w 12208633"/>
              <a:gd name="connsiteY257" fmla="*/ 1063433 h 5434893"/>
              <a:gd name="connsiteX258" fmla="*/ 146955 w 12208633"/>
              <a:gd name="connsiteY258" fmla="*/ 1063433 h 5434893"/>
              <a:gd name="connsiteX259" fmla="*/ 146955 w 12208633"/>
              <a:gd name="connsiteY259" fmla="*/ 480915 h 5434893"/>
              <a:gd name="connsiteX260" fmla="*/ 328613 w 12208633"/>
              <a:gd name="connsiteY260" fmla="*/ 480915 h 5434893"/>
              <a:gd name="connsiteX261" fmla="*/ 328613 w 12208633"/>
              <a:gd name="connsiteY261" fmla="*/ 962816 h 5434893"/>
              <a:gd name="connsiteX262" fmla="*/ 397064 w 12208633"/>
              <a:gd name="connsiteY262" fmla="*/ 870143 h 5434893"/>
              <a:gd name="connsiteX263" fmla="*/ 478678 w 12208633"/>
              <a:gd name="connsiteY263" fmla="*/ 976055 h 5434893"/>
              <a:gd name="connsiteX264" fmla="*/ 552394 w 12208633"/>
              <a:gd name="connsiteY264" fmla="*/ 870143 h 5434893"/>
              <a:gd name="connsiteX265" fmla="*/ 634009 w 12208633"/>
              <a:gd name="connsiteY265" fmla="*/ 976055 h 5434893"/>
              <a:gd name="connsiteX266" fmla="*/ 707725 w 12208633"/>
              <a:gd name="connsiteY266" fmla="*/ 870143 h 5434893"/>
              <a:gd name="connsiteX267" fmla="*/ 789340 w 12208633"/>
              <a:gd name="connsiteY267" fmla="*/ 976055 h 5434893"/>
              <a:gd name="connsiteX268" fmla="*/ 789340 w 12208633"/>
              <a:gd name="connsiteY268" fmla="*/ 999886 h 5434893"/>
              <a:gd name="connsiteX269" fmla="*/ 863056 w 12208633"/>
              <a:gd name="connsiteY269" fmla="*/ 999886 h 5434893"/>
              <a:gd name="connsiteX270" fmla="*/ 863056 w 12208633"/>
              <a:gd name="connsiteY270" fmla="*/ 925747 h 5434893"/>
              <a:gd name="connsiteX271" fmla="*/ 770911 w 12208633"/>
              <a:gd name="connsiteY271" fmla="*/ 811891 h 5434893"/>
              <a:gd name="connsiteX272" fmla="*/ 863056 w 12208633"/>
              <a:gd name="connsiteY272" fmla="*/ 698035 h 5434893"/>
              <a:gd name="connsiteX273" fmla="*/ 863056 w 12208633"/>
              <a:gd name="connsiteY273" fmla="*/ 568293 h 5434893"/>
              <a:gd name="connsiteX274" fmla="*/ 910445 w 12208633"/>
              <a:gd name="connsiteY274" fmla="*/ 568293 h 5434893"/>
              <a:gd name="connsiteX275" fmla="*/ 910445 w 12208633"/>
              <a:gd name="connsiteY275" fmla="*/ 698035 h 5434893"/>
              <a:gd name="connsiteX276" fmla="*/ 1002590 w 12208633"/>
              <a:gd name="connsiteY276" fmla="*/ 811891 h 5434893"/>
              <a:gd name="connsiteX277" fmla="*/ 910445 w 12208633"/>
              <a:gd name="connsiteY277" fmla="*/ 925747 h 5434893"/>
              <a:gd name="connsiteX278" fmla="*/ 910445 w 12208633"/>
              <a:gd name="connsiteY278" fmla="*/ 999886 h 5434893"/>
              <a:gd name="connsiteX279" fmla="*/ 973630 w 12208633"/>
              <a:gd name="connsiteY279" fmla="*/ 999886 h 5434893"/>
              <a:gd name="connsiteX280" fmla="*/ 973630 w 12208633"/>
              <a:gd name="connsiteY280" fmla="*/ 923099 h 5434893"/>
              <a:gd name="connsiteX281" fmla="*/ 1052612 w 12208633"/>
              <a:gd name="connsiteY281" fmla="*/ 923099 h 5434893"/>
              <a:gd name="connsiteX282" fmla="*/ 1052612 w 12208633"/>
              <a:gd name="connsiteY282" fmla="*/ 822482 h 5434893"/>
              <a:gd name="connsiteX283" fmla="*/ 1223739 w 12208633"/>
              <a:gd name="connsiteY283" fmla="*/ 822482 h 5434893"/>
              <a:gd name="connsiteX284" fmla="*/ 1223739 w 12208633"/>
              <a:gd name="connsiteY284" fmla="*/ 533871 h 5434893"/>
              <a:gd name="connsiteX285" fmla="*/ 1452786 w 12208633"/>
              <a:gd name="connsiteY285" fmla="*/ 533871 h 5434893"/>
              <a:gd name="connsiteX286" fmla="*/ 1452786 w 12208633"/>
              <a:gd name="connsiteY286" fmla="*/ 827778 h 5434893"/>
              <a:gd name="connsiteX287" fmla="*/ 1687099 w 12208633"/>
              <a:gd name="connsiteY287" fmla="*/ 827778 h 5434893"/>
              <a:gd name="connsiteX288" fmla="*/ 1687099 w 12208633"/>
              <a:gd name="connsiteY288" fmla="*/ 645080 h 5434893"/>
              <a:gd name="connsiteX289" fmla="*/ 1795945 w 12208633"/>
              <a:gd name="connsiteY289" fmla="*/ 645080 h 5434893"/>
              <a:gd name="connsiteX290" fmla="*/ 1814336 w 12208633"/>
              <a:gd name="connsiteY290" fmla="*/ 645080 h 5434893"/>
              <a:gd name="connsiteX291" fmla="*/ 1814055 w 12208633"/>
              <a:gd name="connsiteY291" fmla="*/ 568843 h 5434893"/>
              <a:gd name="connsiteX292" fmla="*/ 1896602 w 12208633"/>
              <a:gd name="connsiteY292" fmla="*/ 567286 h 5434893"/>
              <a:gd name="connsiteX293" fmla="*/ 1917630 w 12208633"/>
              <a:gd name="connsiteY293" fmla="*/ 135119 h 5434893"/>
              <a:gd name="connsiteX294" fmla="*/ 2020520 w 12208633"/>
              <a:gd name="connsiteY294" fmla="*/ 135119 h 5434893"/>
              <a:gd name="connsiteX295" fmla="*/ 2040929 w 12208633"/>
              <a:gd name="connsiteY295" fmla="*/ 567805 h 5434893"/>
              <a:gd name="connsiteX296" fmla="*/ 2085058 w 12208633"/>
              <a:gd name="connsiteY296" fmla="*/ 569362 h 5434893"/>
              <a:gd name="connsiteX297" fmla="*/ 2104692 w 12208633"/>
              <a:gd name="connsiteY297" fmla="*/ 247596 h 5434893"/>
              <a:gd name="connsiteX298" fmla="*/ 2211603 w 12208633"/>
              <a:gd name="connsiteY298" fmla="*/ 247596 h 5434893"/>
              <a:gd name="connsiteX299" fmla="*/ 2230423 w 12208633"/>
              <a:gd name="connsiteY299" fmla="*/ 571958 h 5434893"/>
              <a:gd name="connsiteX300" fmla="*/ 2293761 w 12208633"/>
              <a:gd name="connsiteY300" fmla="*/ 575073 h 5434893"/>
              <a:gd name="connsiteX301" fmla="*/ 2293761 w 12208633"/>
              <a:gd name="connsiteY301" fmla="*/ 481105 h 5434893"/>
              <a:gd name="connsiteX302" fmla="*/ 2325430 w 12208633"/>
              <a:gd name="connsiteY302" fmla="*/ 425035 h 5434893"/>
              <a:gd name="connsiteX303" fmla="*/ 2333736 w 12208633"/>
              <a:gd name="connsiteY303" fmla="*/ 417248 h 5434893"/>
              <a:gd name="connsiteX304" fmla="*/ 2370078 w 12208633"/>
              <a:gd name="connsiteY304" fmla="*/ 413614 h 5434893"/>
              <a:gd name="connsiteX305" fmla="*/ 2388249 w 12208633"/>
              <a:gd name="connsiteY305" fmla="*/ 430227 h 5434893"/>
              <a:gd name="connsiteX306" fmla="*/ 2411611 w 12208633"/>
              <a:gd name="connsiteY306" fmla="*/ 474355 h 5434893"/>
              <a:gd name="connsiteX307" fmla="*/ 2428224 w 12208633"/>
              <a:gd name="connsiteY307" fmla="*/ 489411 h 5434893"/>
              <a:gd name="connsiteX308" fmla="*/ 2443799 w 12208633"/>
              <a:gd name="connsiteY308" fmla="*/ 504986 h 5434893"/>
              <a:gd name="connsiteX309" fmla="*/ 2443799 w 12208633"/>
              <a:gd name="connsiteY309" fmla="*/ 530425 h 5434893"/>
              <a:gd name="connsiteX310" fmla="*/ 2448472 w 12208633"/>
              <a:gd name="connsiteY310" fmla="*/ 538732 h 5434893"/>
              <a:gd name="connsiteX311" fmla="*/ 2454182 w 12208633"/>
              <a:gd name="connsiteY311" fmla="*/ 529906 h 5434893"/>
              <a:gd name="connsiteX312" fmla="*/ 2455740 w 12208633"/>
              <a:gd name="connsiteY312" fmla="*/ 488892 h 5434893"/>
              <a:gd name="connsiteX313" fmla="*/ 2455740 w 12208633"/>
              <a:gd name="connsiteY313" fmla="*/ 379868 h 5434893"/>
              <a:gd name="connsiteX314" fmla="*/ 2471834 w 12208633"/>
              <a:gd name="connsiteY314" fmla="*/ 361697 h 5434893"/>
              <a:gd name="connsiteX315" fmla="*/ 2590203 w 12208633"/>
              <a:gd name="connsiteY315" fmla="*/ 361697 h 5434893"/>
              <a:gd name="connsiteX316" fmla="*/ 2604220 w 12208633"/>
              <a:gd name="connsiteY316" fmla="*/ 376753 h 5434893"/>
              <a:gd name="connsiteX317" fmla="*/ 2603701 w 12208633"/>
              <a:gd name="connsiteY317" fmla="*/ 404788 h 5434893"/>
              <a:gd name="connsiteX318" fmla="*/ 2616161 w 12208633"/>
              <a:gd name="connsiteY318" fmla="*/ 425035 h 5434893"/>
              <a:gd name="connsiteX319" fmla="*/ 2648868 w 12208633"/>
              <a:gd name="connsiteY319" fmla="*/ 476951 h 5434893"/>
              <a:gd name="connsiteX320" fmla="*/ 2648868 w 12208633"/>
              <a:gd name="connsiteY320" fmla="*/ 527310 h 5434893"/>
              <a:gd name="connsiteX321" fmla="*/ 2651010 w 12208633"/>
              <a:gd name="connsiteY321" fmla="*/ 551386 h 5434893"/>
              <a:gd name="connsiteX322" fmla="*/ 2661207 w 12208633"/>
              <a:gd name="connsiteY322" fmla="*/ 552175 h 5434893"/>
              <a:gd name="connsiteX323" fmla="*/ 2661207 w 12208633"/>
              <a:gd name="connsiteY323" fmla="*/ 497877 h 5434893"/>
              <a:gd name="connsiteX324" fmla="*/ 2661207 w 12208633"/>
              <a:gd name="connsiteY324" fmla="*/ 274385 h 5434893"/>
              <a:gd name="connsiteX325" fmla="*/ 2916581 w 12208633"/>
              <a:gd name="connsiteY325" fmla="*/ 274385 h 5434893"/>
              <a:gd name="connsiteX326" fmla="*/ 2916581 w 12208633"/>
              <a:gd name="connsiteY326" fmla="*/ 623897 h 5434893"/>
              <a:gd name="connsiteX327" fmla="*/ 3103505 w 12208633"/>
              <a:gd name="connsiteY327" fmla="*/ 623897 h 5434893"/>
              <a:gd name="connsiteX328" fmla="*/ 3103505 w 12208633"/>
              <a:gd name="connsiteY328" fmla="*/ 938986 h 5434893"/>
              <a:gd name="connsiteX329" fmla="*/ 3253570 w 12208633"/>
              <a:gd name="connsiteY329" fmla="*/ 938986 h 5434893"/>
              <a:gd name="connsiteX330" fmla="*/ 3253570 w 12208633"/>
              <a:gd name="connsiteY330" fmla="*/ 833074 h 5434893"/>
              <a:gd name="connsiteX331" fmla="*/ 3458923 w 12208633"/>
              <a:gd name="connsiteY331" fmla="*/ 833074 h 5434893"/>
              <a:gd name="connsiteX332" fmla="*/ 3458923 w 12208633"/>
              <a:gd name="connsiteY332" fmla="*/ 449141 h 5434893"/>
              <a:gd name="connsiteX333" fmla="*/ 3619519 w 12208633"/>
              <a:gd name="connsiteY333" fmla="*/ 449141 h 5434893"/>
              <a:gd name="connsiteX334" fmla="*/ 3619519 w 12208633"/>
              <a:gd name="connsiteY334" fmla="*/ 822482 h 5434893"/>
              <a:gd name="connsiteX335" fmla="*/ 3716929 w 12208633"/>
              <a:gd name="connsiteY335" fmla="*/ 822482 h 5434893"/>
              <a:gd name="connsiteX336" fmla="*/ 3716929 w 12208633"/>
              <a:gd name="connsiteY336" fmla="*/ 533871 h 5434893"/>
              <a:gd name="connsiteX337" fmla="*/ 3948609 w 12208633"/>
              <a:gd name="connsiteY337" fmla="*/ 533871 h 5434893"/>
              <a:gd name="connsiteX338" fmla="*/ 3948609 w 12208633"/>
              <a:gd name="connsiteY338" fmla="*/ 827778 h 5434893"/>
              <a:gd name="connsiteX339" fmla="*/ 3952270 w 12208633"/>
              <a:gd name="connsiteY339" fmla="*/ 827778 h 5434893"/>
              <a:gd name="connsiteX340" fmla="*/ 3956368 w 12208633"/>
              <a:gd name="connsiteY340" fmla="*/ 827778 h 5434893"/>
              <a:gd name="connsiteX341" fmla="*/ 3956368 w 12208633"/>
              <a:gd name="connsiteY341" fmla="*/ 761209 h 5434893"/>
              <a:gd name="connsiteX342" fmla="*/ 3956368 w 12208633"/>
              <a:gd name="connsiteY342" fmla="*/ 714516 h 5434893"/>
              <a:gd name="connsiteX343" fmla="*/ 4000985 w 12208633"/>
              <a:gd name="connsiteY343" fmla="*/ 714516 h 5434893"/>
              <a:gd name="connsiteX344" fmla="*/ 4000985 w 12208633"/>
              <a:gd name="connsiteY344" fmla="*/ 420341 h 5434893"/>
              <a:gd name="connsiteX345" fmla="*/ 4000984 w 12208633"/>
              <a:gd name="connsiteY345" fmla="*/ 420341 h 5434893"/>
              <a:gd name="connsiteX346" fmla="*/ 4000984 w 12208633"/>
              <a:gd name="connsiteY346" fmla="*/ 339659 h 5434893"/>
              <a:gd name="connsiteX347" fmla="*/ 4071715 w 12208633"/>
              <a:gd name="connsiteY347" fmla="*/ 339659 h 5434893"/>
              <a:gd name="connsiteX348" fmla="*/ 4142446 w 12208633"/>
              <a:gd name="connsiteY348" fmla="*/ 339659 h 5434893"/>
              <a:gd name="connsiteX349" fmla="*/ 4142446 w 12208633"/>
              <a:gd name="connsiteY349" fmla="*/ 413478 h 5434893"/>
              <a:gd name="connsiteX350" fmla="*/ 4142446 w 12208633"/>
              <a:gd name="connsiteY350" fmla="*/ 413480 h 5434893"/>
              <a:gd name="connsiteX351" fmla="*/ 4142446 w 12208633"/>
              <a:gd name="connsiteY351" fmla="*/ 713686 h 5434893"/>
              <a:gd name="connsiteX352" fmla="*/ 4182921 w 12208633"/>
              <a:gd name="connsiteY352" fmla="*/ 713686 h 5434893"/>
              <a:gd name="connsiteX353" fmla="*/ 4182921 w 12208633"/>
              <a:gd name="connsiteY353" fmla="*/ 705384 h 5434893"/>
              <a:gd name="connsiteX354" fmla="*/ 4182921 w 12208633"/>
              <a:gd name="connsiteY354" fmla="*/ 645080 h 5434893"/>
              <a:gd name="connsiteX355" fmla="*/ 4214842 w 12208633"/>
              <a:gd name="connsiteY355" fmla="*/ 645080 h 5434893"/>
              <a:gd name="connsiteX356" fmla="*/ 4243942 w 12208633"/>
              <a:gd name="connsiteY356" fmla="*/ 645080 h 5434893"/>
              <a:gd name="connsiteX357" fmla="*/ 4243942 w 12208633"/>
              <a:gd name="connsiteY357" fmla="*/ 339659 h 5434893"/>
              <a:gd name="connsiteX358" fmla="*/ 4243942 w 12208633"/>
              <a:gd name="connsiteY358" fmla="*/ 249509 h 5434893"/>
              <a:gd name="connsiteX359" fmla="*/ 4288534 w 12208633"/>
              <a:gd name="connsiteY359" fmla="*/ 249509 h 5434893"/>
              <a:gd name="connsiteX360" fmla="*/ 4337854 w 12208633"/>
              <a:gd name="connsiteY360" fmla="*/ 249509 h 5434893"/>
              <a:gd name="connsiteX361" fmla="*/ 4337854 w 12208633"/>
              <a:gd name="connsiteY361" fmla="*/ 322718 h 5434893"/>
              <a:gd name="connsiteX362" fmla="*/ 4337854 w 12208633"/>
              <a:gd name="connsiteY362" fmla="*/ 322720 h 5434893"/>
              <a:gd name="connsiteX363" fmla="*/ 4337854 w 12208633"/>
              <a:gd name="connsiteY363" fmla="*/ 380000 h 5434893"/>
              <a:gd name="connsiteX364" fmla="*/ 4654875 w 12208633"/>
              <a:gd name="connsiteY364" fmla="*/ 380000 h 5434893"/>
              <a:gd name="connsiteX365" fmla="*/ 4654875 w 12208633"/>
              <a:gd name="connsiteY365" fmla="*/ 379790 h 5434893"/>
              <a:gd name="connsiteX366" fmla="*/ 4675084 w 12208633"/>
              <a:gd name="connsiteY366" fmla="*/ 379790 h 5434893"/>
              <a:gd name="connsiteX367" fmla="*/ 4675084 w 12208633"/>
              <a:gd name="connsiteY367" fmla="*/ 474896 h 5434893"/>
              <a:gd name="connsiteX368" fmla="*/ 4676745 w 12208633"/>
              <a:gd name="connsiteY368" fmla="*/ 475064 h 5434893"/>
              <a:gd name="connsiteX369" fmla="*/ 4739988 w 12208633"/>
              <a:gd name="connsiteY369" fmla="*/ 539907 h 5434893"/>
              <a:gd name="connsiteX370" fmla="*/ 4740674 w 12208633"/>
              <a:gd name="connsiteY370" fmla="*/ 547701 h 5434893"/>
              <a:gd name="connsiteX371" fmla="*/ 4741248 w 12208633"/>
              <a:gd name="connsiteY371" fmla="*/ 547701 h 5434893"/>
              <a:gd name="connsiteX372" fmla="*/ 4741248 w 12208633"/>
              <a:gd name="connsiteY372" fmla="*/ 554205 h 5434893"/>
              <a:gd name="connsiteX373" fmla="*/ 4741248 w 12208633"/>
              <a:gd name="connsiteY373" fmla="*/ 554208 h 5434893"/>
              <a:gd name="connsiteX374" fmla="*/ 4741248 w 12208633"/>
              <a:gd name="connsiteY374" fmla="*/ 739927 h 5434893"/>
              <a:gd name="connsiteX375" fmla="*/ 4764753 w 12208633"/>
              <a:gd name="connsiteY375" fmla="*/ 740400 h 5434893"/>
              <a:gd name="connsiteX376" fmla="*/ 4764753 w 12208633"/>
              <a:gd name="connsiteY376" fmla="*/ 666262 h 5434893"/>
              <a:gd name="connsiteX377" fmla="*/ 4899024 w 12208633"/>
              <a:gd name="connsiteY377" fmla="*/ 666262 h 5434893"/>
              <a:gd name="connsiteX378" fmla="*/ 4899024 w 12208633"/>
              <a:gd name="connsiteY378" fmla="*/ 735104 h 5434893"/>
              <a:gd name="connsiteX379" fmla="*/ 5028026 w 12208633"/>
              <a:gd name="connsiteY379" fmla="*/ 735104 h 5434893"/>
              <a:gd name="connsiteX380" fmla="*/ 5028026 w 12208633"/>
              <a:gd name="connsiteY380" fmla="*/ 658319 h 5434893"/>
              <a:gd name="connsiteX381" fmla="*/ 5154397 w 12208633"/>
              <a:gd name="connsiteY381" fmla="*/ 660966 h 5434893"/>
              <a:gd name="connsiteX382" fmla="*/ 5154397 w 12208633"/>
              <a:gd name="connsiteY382" fmla="*/ 369707 h 5434893"/>
              <a:gd name="connsiteX383" fmla="*/ 5409771 w 12208633"/>
              <a:gd name="connsiteY383" fmla="*/ 369707 h 5434893"/>
              <a:gd name="connsiteX384" fmla="*/ 5409771 w 12208633"/>
              <a:gd name="connsiteY384" fmla="*/ 623897 h 5434893"/>
              <a:gd name="connsiteX385" fmla="*/ 5599327 w 12208633"/>
              <a:gd name="connsiteY385" fmla="*/ 623897 h 5434893"/>
              <a:gd name="connsiteX386" fmla="*/ 5599327 w 12208633"/>
              <a:gd name="connsiteY386" fmla="*/ 681817 h 5434893"/>
              <a:gd name="connsiteX387" fmla="*/ 5599327 w 12208633"/>
              <a:gd name="connsiteY387" fmla="*/ 692743 h 5434893"/>
              <a:gd name="connsiteX388" fmla="*/ 5628967 w 12208633"/>
              <a:gd name="connsiteY388" fmla="*/ 692743 h 5434893"/>
              <a:gd name="connsiteX389" fmla="*/ 5628967 w 12208633"/>
              <a:gd name="connsiteY389" fmla="*/ 672950 h 5434893"/>
              <a:gd name="connsiteX390" fmla="*/ 5794767 w 12208633"/>
              <a:gd name="connsiteY390" fmla="*/ 672950 h 5434893"/>
              <a:gd name="connsiteX391" fmla="*/ 5794803 w 12208633"/>
              <a:gd name="connsiteY391" fmla="*/ 672943 h 5434893"/>
              <a:gd name="connsiteX392" fmla="*/ 5792189 w 12208633"/>
              <a:gd name="connsiteY392" fmla="*/ 672943 h 5434893"/>
              <a:gd name="connsiteX393" fmla="*/ 5784518 w 12208633"/>
              <a:gd name="connsiteY393" fmla="*/ 672943 h 5434893"/>
              <a:gd name="connsiteX394" fmla="*/ 5628967 w 12208633"/>
              <a:gd name="connsiteY394" fmla="*/ 672943 h 5434893"/>
              <a:gd name="connsiteX395" fmla="*/ 5792189 w 12208633"/>
              <a:gd name="connsiteY395" fmla="*/ 576196 h 5434893"/>
              <a:gd name="connsiteX396" fmla="*/ 5792189 w 12208633"/>
              <a:gd name="connsiteY396" fmla="*/ 668395 h 5434893"/>
              <a:gd name="connsiteX397" fmla="*/ 5947738 w 12208633"/>
              <a:gd name="connsiteY397" fmla="*/ 576196 h 5434893"/>
              <a:gd name="connsiteX398" fmla="*/ 5947738 w 12208633"/>
              <a:gd name="connsiteY398" fmla="*/ 668395 h 5434893"/>
              <a:gd name="connsiteX399" fmla="*/ 6103287 w 12208633"/>
              <a:gd name="connsiteY399" fmla="*/ 576196 h 5434893"/>
              <a:gd name="connsiteX400" fmla="*/ 6103287 w 12208633"/>
              <a:gd name="connsiteY400" fmla="*/ 668395 h 5434893"/>
              <a:gd name="connsiteX401" fmla="*/ 6258836 w 12208633"/>
              <a:gd name="connsiteY401" fmla="*/ 576196 h 5434893"/>
              <a:gd name="connsiteX402" fmla="*/ 6258836 w 12208633"/>
              <a:gd name="connsiteY402" fmla="*/ 672943 h 5434893"/>
              <a:gd name="connsiteX403" fmla="*/ 6154820 w 12208633"/>
              <a:gd name="connsiteY403" fmla="*/ 672943 h 5434893"/>
              <a:gd name="connsiteX404" fmla="*/ 6154820 w 12208633"/>
              <a:gd name="connsiteY404" fmla="*/ 672950 h 5434893"/>
              <a:gd name="connsiteX405" fmla="*/ 6258836 w 12208633"/>
              <a:gd name="connsiteY405" fmla="*/ 672950 h 5434893"/>
              <a:gd name="connsiteX406" fmla="*/ 6258836 w 12208633"/>
              <a:gd name="connsiteY406" fmla="*/ 708560 h 5434893"/>
              <a:gd name="connsiteX407" fmla="*/ 6258836 w 12208633"/>
              <a:gd name="connsiteY407" fmla="*/ 726328 h 5434893"/>
              <a:gd name="connsiteX408" fmla="*/ 6349534 w 12208633"/>
              <a:gd name="connsiteY408" fmla="*/ 726328 h 5434893"/>
              <a:gd name="connsiteX409" fmla="*/ 6354387 w 12208633"/>
              <a:gd name="connsiteY409" fmla="*/ 721669 h 5434893"/>
              <a:gd name="connsiteX410" fmla="*/ 6354387 w 12208633"/>
              <a:gd name="connsiteY410" fmla="*/ 653142 h 5434893"/>
              <a:gd name="connsiteX411" fmla="*/ 6351863 w 12208633"/>
              <a:gd name="connsiteY411" fmla="*/ 648482 h 5434893"/>
              <a:gd name="connsiteX412" fmla="*/ 6352251 w 12208633"/>
              <a:gd name="connsiteY412" fmla="*/ 641882 h 5434893"/>
              <a:gd name="connsiteX413" fmla="*/ 6354581 w 12208633"/>
              <a:gd name="connsiteY413" fmla="*/ 638194 h 5434893"/>
              <a:gd name="connsiteX414" fmla="*/ 6354581 w 12208633"/>
              <a:gd name="connsiteY414" fmla="*/ 589854 h 5434893"/>
              <a:gd name="connsiteX415" fmla="*/ 6351863 w 12208633"/>
              <a:gd name="connsiteY415" fmla="*/ 585584 h 5434893"/>
              <a:gd name="connsiteX416" fmla="*/ 6351863 w 12208633"/>
              <a:gd name="connsiteY416" fmla="*/ 579954 h 5434893"/>
              <a:gd name="connsiteX417" fmla="*/ 6354581 w 12208633"/>
              <a:gd name="connsiteY417" fmla="*/ 574712 h 5434893"/>
              <a:gd name="connsiteX418" fmla="*/ 6354581 w 12208633"/>
              <a:gd name="connsiteY418" fmla="*/ 528121 h 5434893"/>
              <a:gd name="connsiteX419" fmla="*/ 6351669 w 12208633"/>
              <a:gd name="connsiteY419" fmla="*/ 522879 h 5434893"/>
              <a:gd name="connsiteX420" fmla="*/ 6351863 w 12208633"/>
              <a:gd name="connsiteY420" fmla="*/ 516473 h 5434893"/>
              <a:gd name="connsiteX421" fmla="*/ 6354387 w 12208633"/>
              <a:gd name="connsiteY421" fmla="*/ 511814 h 5434893"/>
              <a:gd name="connsiteX422" fmla="*/ 6354387 w 12208633"/>
              <a:gd name="connsiteY422" fmla="*/ 465999 h 5434893"/>
              <a:gd name="connsiteX423" fmla="*/ 6351475 w 12208633"/>
              <a:gd name="connsiteY423" fmla="*/ 460952 h 5434893"/>
              <a:gd name="connsiteX424" fmla="*/ 6351863 w 12208633"/>
              <a:gd name="connsiteY424" fmla="*/ 454545 h 5434893"/>
              <a:gd name="connsiteX425" fmla="*/ 6354387 w 12208633"/>
              <a:gd name="connsiteY425" fmla="*/ 450469 h 5434893"/>
              <a:gd name="connsiteX426" fmla="*/ 6354387 w 12208633"/>
              <a:gd name="connsiteY426" fmla="*/ 402130 h 5434893"/>
              <a:gd name="connsiteX427" fmla="*/ 6351863 w 12208633"/>
              <a:gd name="connsiteY427" fmla="*/ 398054 h 5434893"/>
              <a:gd name="connsiteX428" fmla="*/ 6352057 w 12208633"/>
              <a:gd name="connsiteY428" fmla="*/ 391453 h 5434893"/>
              <a:gd name="connsiteX429" fmla="*/ 6354387 w 12208633"/>
              <a:gd name="connsiteY429" fmla="*/ 387182 h 5434893"/>
              <a:gd name="connsiteX430" fmla="*/ 6354387 w 12208633"/>
              <a:gd name="connsiteY430" fmla="*/ 340591 h 5434893"/>
              <a:gd name="connsiteX431" fmla="*/ 6351863 w 12208633"/>
              <a:gd name="connsiteY431" fmla="*/ 335932 h 5434893"/>
              <a:gd name="connsiteX432" fmla="*/ 6352251 w 12208633"/>
              <a:gd name="connsiteY432" fmla="*/ 329331 h 5434893"/>
              <a:gd name="connsiteX433" fmla="*/ 6354581 w 12208633"/>
              <a:gd name="connsiteY433" fmla="*/ 325643 h 5434893"/>
              <a:gd name="connsiteX434" fmla="*/ 6354581 w 12208633"/>
              <a:gd name="connsiteY434" fmla="*/ 277304 h 5434893"/>
              <a:gd name="connsiteX435" fmla="*/ 6351863 w 12208633"/>
              <a:gd name="connsiteY435" fmla="*/ 273227 h 5434893"/>
              <a:gd name="connsiteX436" fmla="*/ 6349922 w 12208633"/>
              <a:gd name="connsiteY436" fmla="*/ 269539 h 5434893"/>
              <a:gd name="connsiteX437" fmla="*/ 6353610 w 12208633"/>
              <a:gd name="connsiteY437" fmla="*/ 267209 h 5434893"/>
              <a:gd name="connsiteX438" fmla="*/ 6357299 w 12208633"/>
              <a:gd name="connsiteY438" fmla="*/ 267209 h 5434893"/>
              <a:gd name="connsiteX439" fmla="*/ 6426409 w 12208633"/>
              <a:gd name="connsiteY439" fmla="*/ 267209 h 5434893"/>
              <a:gd name="connsiteX440" fmla="*/ 6430680 w 12208633"/>
              <a:gd name="connsiteY440" fmla="*/ 267209 h 5434893"/>
              <a:gd name="connsiteX441" fmla="*/ 6433980 w 12208633"/>
              <a:gd name="connsiteY441" fmla="*/ 270704 h 5434893"/>
              <a:gd name="connsiteX442" fmla="*/ 6430486 w 12208633"/>
              <a:gd name="connsiteY442" fmla="*/ 273033 h 5434893"/>
              <a:gd name="connsiteX443" fmla="*/ 6427962 w 12208633"/>
              <a:gd name="connsiteY443" fmla="*/ 273033 h 5434893"/>
              <a:gd name="connsiteX444" fmla="*/ 6427768 w 12208633"/>
              <a:gd name="connsiteY444" fmla="*/ 274198 h 5434893"/>
              <a:gd name="connsiteX445" fmla="*/ 6427768 w 12208633"/>
              <a:gd name="connsiteY445" fmla="*/ 329137 h 5434893"/>
              <a:gd name="connsiteX446" fmla="*/ 6430874 w 12208633"/>
              <a:gd name="connsiteY446" fmla="*/ 329331 h 5434893"/>
              <a:gd name="connsiteX447" fmla="*/ 6433786 w 12208633"/>
              <a:gd name="connsiteY447" fmla="*/ 332438 h 5434893"/>
              <a:gd name="connsiteX448" fmla="*/ 6430874 w 12208633"/>
              <a:gd name="connsiteY448" fmla="*/ 336126 h 5434893"/>
              <a:gd name="connsiteX449" fmla="*/ 6427768 w 12208633"/>
              <a:gd name="connsiteY449" fmla="*/ 336320 h 5434893"/>
              <a:gd name="connsiteX450" fmla="*/ 6427768 w 12208633"/>
              <a:gd name="connsiteY450" fmla="*/ 391259 h 5434893"/>
              <a:gd name="connsiteX451" fmla="*/ 6430874 w 12208633"/>
              <a:gd name="connsiteY451" fmla="*/ 391453 h 5434893"/>
              <a:gd name="connsiteX452" fmla="*/ 6433786 w 12208633"/>
              <a:gd name="connsiteY452" fmla="*/ 395142 h 5434893"/>
              <a:gd name="connsiteX453" fmla="*/ 6430874 w 12208633"/>
              <a:gd name="connsiteY453" fmla="*/ 398248 h 5434893"/>
              <a:gd name="connsiteX454" fmla="*/ 6427768 w 12208633"/>
              <a:gd name="connsiteY454" fmla="*/ 398248 h 5434893"/>
              <a:gd name="connsiteX455" fmla="*/ 6427768 w 12208633"/>
              <a:gd name="connsiteY455" fmla="*/ 454351 h 5434893"/>
              <a:gd name="connsiteX456" fmla="*/ 6430874 w 12208633"/>
              <a:gd name="connsiteY456" fmla="*/ 454545 h 5434893"/>
              <a:gd name="connsiteX457" fmla="*/ 6433786 w 12208633"/>
              <a:gd name="connsiteY457" fmla="*/ 457652 h 5434893"/>
              <a:gd name="connsiteX458" fmla="*/ 6430874 w 12208633"/>
              <a:gd name="connsiteY458" fmla="*/ 461340 h 5434893"/>
              <a:gd name="connsiteX459" fmla="*/ 6427768 w 12208633"/>
              <a:gd name="connsiteY459" fmla="*/ 461534 h 5434893"/>
              <a:gd name="connsiteX460" fmla="*/ 6427574 w 12208633"/>
              <a:gd name="connsiteY460" fmla="*/ 461534 h 5434893"/>
              <a:gd name="connsiteX461" fmla="*/ 6427574 w 12208633"/>
              <a:gd name="connsiteY461" fmla="*/ 461728 h 5434893"/>
              <a:gd name="connsiteX462" fmla="*/ 6427768 w 12208633"/>
              <a:gd name="connsiteY462" fmla="*/ 461728 h 5434893"/>
              <a:gd name="connsiteX463" fmla="*/ 6427768 w 12208633"/>
              <a:gd name="connsiteY463" fmla="*/ 516667 h 5434893"/>
              <a:gd name="connsiteX464" fmla="*/ 6430874 w 12208633"/>
              <a:gd name="connsiteY464" fmla="*/ 516861 h 5434893"/>
              <a:gd name="connsiteX465" fmla="*/ 6433786 w 12208633"/>
              <a:gd name="connsiteY465" fmla="*/ 520550 h 5434893"/>
              <a:gd name="connsiteX466" fmla="*/ 6430874 w 12208633"/>
              <a:gd name="connsiteY466" fmla="*/ 523656 h 5434893"/>
              <a:gd name="connsiteX467" fmla="*/ 6427768 w 12208633"/>
              <a:gd name="connsiteY467" fmla="*/ 523850 h 5434893"/>
              <a:gd name="connsiteX468" fmla="*/ 6427768 w 12208633"/>
              <a:gd name="connsiteY468" fmla="*/ 579954 h 5434893"/>
              <a:gd name="connsiteX469" fmla="*/ 6431457 w 12208633"/>
              <a:gd name="connsiteY469" fmla="*/ 580148 h 5434893"/>
              <a:gd name="connsiteX470" fmla="*/ 6433786 w 12208633"/>
              <a:gd name="connsiteY470" fmla="*/ 583254 h 5434893"/>
              <a:gd name="connsiteX471" fmla="*/ 6431263 w 12208633"/>
              <a:gd name="connsiteY471" fmla="*/ 585972 h 5434893"/>
              <a:gd name="connsiteX472" fmla="*/ 6427768 w 12208633"/>
              <a:gd name="connsiteY472" fmla="*/ 587137 h 5434893"/>
              <a:gd name="connsiteX473" fmla="*/ 6427768 w 12208633"/>
              <a:gd name="connsiteY473" fmla="*/ 642076 h 5434893"/>
              <a:gd name="connsiteX474" fmla="*/ 6430874 w 12208633"/>
              <a:gd name="connsiteY474" fmla="*/ 642270 h 5434893"/>
              <a:gd name="connsiteX475" fmla="*/ 6433786 w 12208633"/>
              <a:gd name="connsiteY475" fmla="*/ 645959 h 5434893"/>
              <a:gd name="connsiteX476" fmla="*/ 6430874 w 12208633"/>
              <a:gd name="connsiteY476" fmla="*/ 649065 h 5434893"/>
              <a:gd name="connsiteX477" fmla="*/ 6427768 w 12208633"/>
              <a:gd name="connsiteY477" fmla="*/ 649259 h 5434893"/>
              <a:gd name="connsiteX478" fmla="*/ 6427768 w 12208633"/>
              <a:gd name="connsiteY478" fmla="*/ 727687 h 5434893"/>
              <a:gd name="connsiteX479" fmla="*/ 6450870 w 12208633"/>
              <a:gd name="connsiteY479" fmla="*/ 727881 h 5434893"/>
              <a:gd name="connsiteX480" fmla="*/ 6519204 w 12208633"/>
              <a:gd name="connsiteY480" fmla="*/ 727687 h 5434893"/>
              <a:gd name="connsiteX481" fmla="*/ 6519398 w 12208633"/>
              <a:gd name="connsiteY481" fmla="*/ 688473 h 5434893"/>
              <a:gd name="connsiteX482" fmla="*/ 6519398 w 12208633"/>
              <a:gd name="connsiteY482" fmla="*/ 649259 h 5434893"/>
              <a:gd name="connsiteX483" fmla="*/ 6516874 w 12208633"/>
              <a:gd name="connsiteY483" fmla="*/ 649259 h 5434893"/>
              <a:gd name="connsiteX484" fmla="*/ 6513186 w 12208633"/>
              <a:gd name="connsiteY484" fmla="*/ 645570 h 5434893"/>
              <a:gd name="connsiteX485" fmla="*/ 6516680 w 12208633"/>
              <a:gd name="connsiteY485" fmla="*/ 642270 h 5434893"/>
              <a:gd name="connsiteX486" fmla="*/ 6519204 w 12208633"/>
              <a:gd name="connsiteY486" fmla="*/ 642270 h 5434893"/>
              <a:gd name="connsiteX487" fmla="*/ 6519204 w 12208633"/>
              <a:gd name="connsiteY487" fmla="*/ 586166 h 5434893"/>
              <a:gd name="connsiteX488" fmla="*/ 6518039 w 12208633"/>
              <a:gd name="connsiteY488" fmla="*/ 586166 h 5434893"/>
              <a:gd name="connsiteX489" fmla="*/ 6513574 w 12208633"/>
              <a:gd name="connsiteY489" fmla="*/ 583448 h 5434893"/>
              <a:gd name="connsiteX490" fmla="*/ 6518039 w 12208633"/>
              <a:gd name="connsiteY490" fmla="*/ 580148 h 5434893"/>
              <a:gd name="connsiteX491" fmla="*/ 6519204 w 12208633"/>
              <a:gd name="connsiteY491" fmla="*/ 580148 h 5434893"/>
              <a:gd name="connsiteX492" fmla="*/ 6519204 w 12208633"/>
              <a:gd name="connsiteY492" fmla="*/ 524044 h 5434893"/>
              <a:gd name="connsiteX493" fmla="*/ 6516098 w 12208633"/>
              <a:gd name="connsiteY493" fmla="*/ 523850 h 5434893"/>
              <a:gd name="connsiteX494" fmla="*/ 6513186 w 12208633"/>
              <a:gd name="connsiteY494" fmla="*/ 520550 h 5434893"/>
              <a:gd name="connsiteX495" fmla="*/ 6516292 w 12208633"/>
              <a:gd name="connsiteY495" fmla="*/ 516861 h 5434893"/>
              <a:gd name="connsiteX496" fmla="*/ 6519398 w 12208633"/>
              <a:gd name="connsiteY496" fmla="*/ 516667 h 5434893"/>
              <a:gd name="connsiteX497" fmla="*/ 6519398 w 12208633"/>
              <a:gd name="connsiteY497" fmla="*/ 461728 h 5434893"/>
              <a:gd name="connsiteX498" fmla="*/ 6518815 w 12208633"/>
              <a:gd name="connsiteY498" fmla="*/ 461728 h 5434893"/>
              <a:gd name="connsiteX499" fmla="*/ 6513574 w 12208633"/>
              <a:gd name="connsiteY499" fmla="*/ 457263 h 5434893"/>
              <a:gd name="connsiteX500" fmla="*/ 6519398 w 12208633"/>
              <a:gd name="connsiteY500" fmla="*/ 454545 h 5434893"/>
              <a:gd name="connsiteX501" fmla="*/ 6519398 w 12208633"/>
              <a:gd name="connsiteY501" fmla="*/ 398442 h 5434893"/>
              <a:gd name="connsiteX502" fmla="*/ 6513574 w 12208633"/>
              <a:gd name="connsiteY502" fmla="*/ 395724 h 5434893"/>
              <a:gd name="connsiteX503" fmla="*/ 6519592 w 12208633"/>
              <a:gd name="connsiteY503" fmla="*/ 391259 h 5434893"/>
              <a:gd name="connsiteX504" fmla="*/ 6519592 w 12208633"/>
              <a:gd name="connsiteY504" fmla="*/ 336320 h 5434893"/>
              <a:gd name="connsiteX505" fmla="*/ 6517845 w 12208633"/>
              <a:gd name="connsiteY505" fmla="*/ 336320 h 5434893"/>
              <a:gd name="connsiteX506" fmla="*/ 6513574 w 12208633"/>
              <a:gd name="connsiteY506" fmla="*/ 332826 h 5434893"/>
              <a:gd name="connsiteX507" fmla="*/ 6517845 w 12208633"/>
              <a:gd name="connsiteY507" fmla="*/ 329331 h 5434893"/>
              <a:gd name="connsiteX508" fmla="*/ 6519592 w 12208633"/>
              <a:gd name="connsiteY508" fmla="*/ 329331 h 5434893"/>
              <a:gd name="connsiteX509" fmla="*/ 6519592 w 12208633"/>
              <a:gd name="connsiteY509" fmla="*/ 274586 h 5434893"/>
              <a:gd name="connsiteX510" fmla="*/ 6515709 w 12208633"/>
              <a:gd name="connsiteY510" fmla="*/ 273033 h 5434893"/>
              <a:gd name="connsiteX511" fmla="*/ 6513574 w 12208633"/>
              <a:gd name="connsiteY511" fmla="*/ 269927 h 5434893"/>
              <a:gd name="connsiteX512" fmla="*/ 6516486 w 12208633"/>
              <a:gd name="connsiteY512" fmla="*/ 267404 h 5434893"/>
              <a:gd name="connsiteX513" fmla="*/ 6520174 w 12208633"/>
              <a:gd name="connsiteY513" fmla="*/ 267209 h 5434893"/>
              <a:gd name="connsiteX514" fmla="*/ 6591809 w 12208633"/>
              <a:gd name="connsiteY514" fmla="*/ 267209 h 5434893"/>
              <a:gd name="connsiteX515" fmla="*/ 6594332 w 12208633"/>
              <a:gd name="connsiteY515" fmla="*/ 267209 h 5434893"/>
              <a:gd name="connsiteX516" fmla="*/ 6598409 w 12208633"/>
              <a:gd name="connsiteY516" fmla="*/ 269733 h 5434893"/>
              <a:gd name="connsiteX517" fmla="*/ 6596274 w 12208633"/>
              <a:gd name="connsiteY517" fmla="*/ 273227 h 5434893"/>
              <a:gd name="connsiteX518" fmla="*/ 6593556 w 12208633"/>
              <a:gd name="connsiteY518" fmla="*/ 277110 h 5434893"/>
              <a:gd name="connsiteX519" fmla="*/ 6593556 w 12208633"/>
              <a:gd name="connsiteY519" fmla="*/ 325449 h 5434893"/>
              <a:gd name="connsiteX520" fmla="*/ 6596079 w 12208633"/>
              <a:gd name="connsiteY520" fmla="*/ 329525 h 5434893"/>
              <a:gd name="connsiteX521" fmla="*/ 6595885 w 12208633"/>
              <a:gd name="connsiteY521" fmla="*/ 336126 h 5434893"/>
              <a:gd name="connsiteX522" fmla="*/ 6593556 w 12208633"/>
              <a:gd name="connsiteY522" fmla="*/ 340397 h 5434893"/>
              <a:gd name="connsiteX523" fmla="*/ 6593556 w 12208633"/>
              <a:gd name="connsiteY523" fmla="*/ 386988 h 5434893"/>
              <a:gd name="connsiteX524" fmla="*/ 6596079 w 12208633"/>
              <a:gd name="connsiteY524" fmla="*/ 391647 h 5434893"/>
              <a:gd name="connsiteX525" fmla="*/ 6595691 w 12208633"/>
              <a:gd name="connsiteY525" fmla="*/ 398442 h 5434893"/>
              <a:gd name="connsiteX526" fmla="*/ 6593556 w 12208633"/>
              <a:gd name="connsiteY526" fmla="*/ 402324 h 5434893"/>
              <a:gd name="connsiteX527" fmla="*/ 6593556 w 12208633"/>
              <a:gd name="connsiteY527" fmla="*/ 419020 h 5434893"/>
              <a:gd name="connsiteX528" fmla="*/ 6593556 w 12208633"/>
              <a:gd name="connsiteY528" fmla="*/ 449498 h 5434893"/>
              <a:gd name="connsiteX529" fmla="*/ 6596662 w 12208633"/>
              <a:gd name="connsiteY529" fmla="*/ 454934 h 5434893"/>
              <a:gd name="connsiteX530" fmla="*/ 6596662 w 12208633"/>
              <a:gd name="connsiteY530" fmla="*/ 460952 h 5434893"/>
              <a:gd name="connsiteX531" fmla="*/ 6593362 w 12208633"/>
              <a:gd name="connsiteY531" fmla="*/ 467746 h 5434893"/>
              <a:gd name="connsiteX532" fmla="*/ 6593362 w 12208633"/>
              <a:gd name="connsiteY532" fmla="*/ 510649 h 5434893"/>
              <a:gd name="connsiteX533" fmla="*/ 6596662 w 12208633"/>
              <a:gd name="connsiteY533" fmla="*/ 517444 h 5434893"/>
              <a:gd name="connsiteX534" fmla="*/ 6596468 w 12208633"/>
              <a:gd name="connsiteY534" fmla="*/ 523462 h 5434893"/>
              <a:gd name="connsiteX535" fmla="*/ 6593362 w 12208633"/>
              <a:gd name="connsiteY535" fmla="*/ 528315 h 5434893"/>
              <a:gd name="connsiteX536" fmla="*/ 6593362 w 12208633"/>
              <a:gd name="connsiteY536" fmla="*/ 561706 h 5434893"/>
              <a:gd name="connsiteX537" fmla="*/ 6593362 w 12208633"/>
              <a:gd name="connsiteY537" fmla="*/ 575489 h 5434893"/>
              <a:gd name="connsiteX538" fmla="*/ 6596079 w 12208633"/>
              <a:gd name="connsiteY538" fmla="*/ 579954 h 5434893"/>
              <a:gd name="connsiteX539" fmla="*/ 6596274 w 12208633"/>
              <a:gd name="connsiteY539" fmla="*/ 585584 h 5434893"/>
              <a:gd name="connsiteX540" fmla="*/ 6593167 w 12208633"/>
              <a:gd name="connsiteY540" fmla="*/ 590437 h 5434893"/>
              <a:gd name="connsiteX541" fmla="*/ 6593167 w 12208633"/>
              <a:gd name="connsiteY541" fmla="*/ 621498 h 5434893"/>
              <a:gd name="connsiteX542" fmla="*/ 6593167 w 12208633"/>
              <a:gd name="connsiteY542" fmla="*/ 637611 h 5434893"/>
              <a:gd name="connsiteX543" fmla="*/ 6595885 w 12208633"/>
              <a:gd name="connsiteY543" fmla="*/ 642270 h 5434893"/>
              <a:gd name="connsiteX544" fmla="*/ 6595885 w 12208633"/>
              <a:gd name="connsiteY544" fmla="*/ 648676 h 5434893"/>
              <a:gd name="connsiteX545" fmla="*/ 6593167 w 12208633"/>
              <a:gd name="connsiteY545" fmla="*/ 653918 h 5434893"/>
              <a:gd name="connsiteX546" fmla="*/ 6593167 w 12208633"/>
              <a:gd name="connsiteY546" fmla="*/ 721863 h 5434893"/>
              <a:gd name="connsiteX547" fmla="*/ 6598021 w 12208633"/>
              <a:gd name="connsiteY547" fmla="*/ 726716 h 5434893"/>
              <a:gd name="connsiteX548" fmla="*/ 6698387 w 12208633"/>
              <a:gd name="connsiteY548" fmla="*/ 726716 h 5434893"/>
              <a:gd name="connsiteX549" fmla="*/ 6703434 w 12208633"/>
              <a:gd name="connsiteY549" fmla="*/ 720892 h 5434893"/>
              <a:gd name="connsiteX550" fmla="*/ 6703434 w 12208633"/>
              <a:gd name="connsiteY550" fmla="*/ 606356 h 5434893"/>
              <a:gd name="connsiteX551" fmla="*/ 6703434 w 12208633"/>
              <a:gd name="connsiteY551" fmla="*/ 538992 h 5434893"/>
              <a:gd name="connsiteX552" fmla="*/ 6704405 w 12208633"/>
              <a:gd name="connsiteY552" fmla="*/ 532004 h 5434893"/>
              <a:gd name="connsiteX553" fmla="*/ 6704599 w 12208633"/>
              <a:gd name="connsiteY553" fmla="*/ 540351 h 5434893"/>
              <a:gd name="connsiteX554" fmla="*/ 6704599 w 12208633"/>
              <a:gd name="connsiteY554" fmla="*/ 719145 h 5434893"/>
              <a:gd name="connsiteX555" fmla="*/ 6704405 w 12208633"/>
              <a:gd name="connsiteY555" fmla="*/ 727493 h 5434893"/>
              <a:gd name="connsiteX556" fmla="*/ 6705181 w 12208633"/>
              <a:gd name="connsiteY556" fmla="*/ 727493 h 5434893"/>
              <a:gd name="connsiteX557" fmla="*/ 6704987 w 12208633"/>
              <a:gd name="connsiteY557" fmla="*/ 727299 h 5434893"/>
              <a:gd name="connsiteX558" fmla="*/ 6704987 w 12208633"/>
              <a:gd name="connsiteY558" fmla="*/ 535498 h 5434893"/>
              <a:gd name="connsiteX559" fmla="*/ 6705375 w 12208633"/>
              <a:gd name="connsiteY559" fmla="*/ 532004 h 5434893"/>
              <a:gd name="connsiteX560" fmla="*/ 6753132 w 12208633"/>
              <a:gd name="connsiteY560" fmla="*/ 490460 h 5434893"/>
              <a:gd name="connsiteX561" fmla="*/ 6799917 w 12208633"/>
              <a:gd name="connsiteY561" fmla="*/ 535304 h 5434893"/>
              <a:gd name="connsiteX562" fmla="*/ 6799917 w 12208633"/>
              <a:gd name="connsiteY562" fmla="*/ 681290 h 5434893"/>
              <a:gd name="connsiteX563" fmla="*/ 6799917 w 12208633"/>
              <a:gd name="connsiteY563" fmla="*/ 817181 h 5434893"/>
              <a:gd name="connsiteX564" fmla="*/ 6801858 w 12208633"/>
              <a:gd name="connsiteY564" fmla="*/ 823976 h 5434893"/>
              <a:gd name="connsiteX565" fmla="*/ 6814283 w 12208633"/>
              <a:gd name="connsiteY565" fmla="*/ 798933 h 5434893"/>
              <a:gd name="connsiteX566" fmla="*/ 6817389 w 12208633"/>
              <a:gd name="connsiteY566" fmla="*/ 787673 h 5434893"/>
              <a:gd name="connsiteX567" fmla="*/ 6817389 w 12208633"/>
              <a:gd name="connsiteY567" fmla="*/ 586749 h 5434893"/>
              <a:gd name="connsiteX568" fmla="*/ 6817389 w 12208633"/>
              <a:gd name="connsiteY568" fmla="*/ 537245 h 5434893"/>
              <a:gd name="connsiteX569" fmla="*/ 6856991 w 12208633"/>
              <a:gd name="connsiteY569" fmla="*/ 490460 h 5434893"/>
              <a:gd name="connsiteX570" fmla="*/ 6865339 w 12208633"/>
              <a:gd name="connsiteY570" fmla="*/ 490265 h 5434893"/>
              <a:gd name="connsiteX571" fmla="*/ 6912125 w 12208633"/>
              <a:gd name="connsiteY571" fmla="*/ 535110 h 5434893"/>
              <a:gd name="connsiteX572" fmla="*/ 6912125 w 12208633"/>
              <a:gd name="connsiteY572" fmla="*/ 713904 h 5434893"/>
              <a:gd name="connsiteX573" fmla="*/ 6912125 w 12208633"/>
              <a:gd name="connsiteY573" fmla="*/ 719339 h 5434893"/>
              <a:gd name="connsiteX574" fmla="*/ 6915425 w 12208633"/>
              <a:gd name="connsiteY574" fmla="*/ 721669 h 5434893"/>
              <a:gd name="connsiteX575" fmla="*/ 6980847 w 12208633"/>
              <a:gd name="connsiteY575" fmla="*/ 716039 h 5434893"/>
              <a:gd name="connsiteX576" fmla="*/ 7121398 w 12208633"/>
              <a:gd name="connsiteY576" fmla="*/ 816793 h 5434893"/>
              <a:gd name="connsiteX577" fmla="*/ 7130134 w 12208633"/>
              <a:gd name="connsiteY577" fmla="*/ 840865 h 5434893"/>
              <a:gd name="connsiteX578" fmla="*/ 7133434 w 12208633"/>
              <a:gd name="connsiteY578" fmla="*/ 842224 h 5434893"/>
              <a:gd name="connsiteX579" fmla="*/ 7143140 w 12208633"/>
              <a:gd name="connsiteY579" fmla="*/ 854066 h 5434893"/>
              <a:gd name="connsiteX580" fmla="*/ 7143162 w 12208633"/>
              <a:gd name="connsiteY580" fmla="*/ 858635 h 5434893"/>
              <a:gd name="connsiteX581" fmla="*/ 7363499 w 12208633"/>
              <a:gd name="connsiteY581" fmla="*/ 801441 h 5434893"/>
              <a:gd name="connsiteX582" fmla="*/ 7367909 w 12208633"/>
              <a:gd name="connsiteY582" fmla="*/ 799551 h 5434893"/>
              <a:gd name="connsiteX583" fmla="*/ 7367909 w 12208633"/>
              <a:gd name="connsiteY583" fmla="*/ 792936 h 5434893"/>
              <a:gd name="connsiteX584" fmla="*/ 7362239 w 12208633"/>
              <a:gd name="connsiteY584" fmla="*/ 782541 h 5434893"/>
              <a:gd name="connsiteX585" fmla="*/ 7360349 w 12208633"/>
              <a:gd name="connsiteY585" fmla="*/ 769312 h 5434893"/>
              <a:gd name="connsiteX586" fmla="*/ 7365389 w 12208633"/>
              <a:gd name="connsiteY586" fmla="*/ 769627 h 5434893"/>
              <a:gd name="connsiteX587" fmla="*/ 7368854 w 12208633"/>
              <a:gd name="connsiteY587" fmla="*/ 770257 h 5434893"/>
              <a:gd name="connsiteX588" fmla="*/ 7374839 w 12208633"/>
              <a:gd name="connsiteY588" fmla="*/ 772777 h 5434893"/>
              <a:gd name="connsiteX589" fmla="*/ 7378304 w 12208633"/>
              <a:gd name="connsiteY589" fmla="*/ 768682 h 5434893"/>
              <a:gd name="connsiteX590" fmla="*/ 7381769 w 12208633"/>
              <a:gd name="connsiteY590" fmla="*/ 768367 h 5434893"/>
              <a:gd name="connsiteX591" fmla="*/ 7387439 w 12208633"/>
              <a:gd name="connsiteY591" fmla="*/ 768682 h 5434893"/>
              <a:gd name="connsiteX592" fmla="*/ 7392164 w 12208633"/>
              <a:gd name="connsiteY592" fmla="*/ 772462 h 5434893"/>
              <a:gd name="connsiteX593" fmla="*/ 7401299 w 12208633"/>
              <a:gd name="connsiteY593" fmla="*/ 770257 h 5434893"/>
              <a:gd name="connsiteX594" fmla="*/ 7403819 w 12208633"/>
              <a:gd name="connsiteY594" fmla="*/ 768997 h 5434893"/>
              <a:gd name="connsiteX595" fmla="*/ 7409488 w 12208633"/>
              <a:gd name="connsiteY595" fmla="*/ 772462 h 5434893"/>
              <a:gd name="connsiteX596" fmla="*/ 7416103 w 12208633"/>
              <a:gd name="connsiteY596" fmla="*/ 767737 h 5434893"/>
              <a:gd name="connsiteX597" fmla="*/ 7417993 w 12208633"/>
              <a:gd name="connsiteY597" fmla="*/ 769627 h 5434893"/>
              <a:gd name="connsiteX598" fmla="*/ 7413268 w 12208633"/>
              <a:gd name="connsiteY598" fmla="*/ 784116 h 5434893"/>
              <a:gd name="connsiteX599" fmla="*/ 7413268 w 12208633"/>
              <a:gd name="connsiteY599" fmla="*/ 788211 h 5434893"/>
              <a:gd name="connsiteX600" fmla="*/ 7501152 w 12208633"/>
              <a:gd name="connsiteY600" fmla="*/ 765847 h 5434893"/>
              <a:gd name="connsiteX601" fmla="*/ 7648884 w 12208633"/>
              <a:gd name="connsiteY601" fmla="*/ 727417 h 5434893"/>
              <a:gd name="connsiteX602" fmla="*/ 7662113 w 12208633"/>
              <a:gd name="connsiteY602" fmla="*/ 727417 h 5434893"/>
              <a:gd name="connsiteX603" fmla="*/ 7687313 w 12208633"/>
              <a:gd name="connsiteY603" fmla="*/ 733402 h 5434893"/>
              <a:gd name="connsiteX604" fmla="*/ 7687313 w 12208633"/>
              <a:gd name="connsiteY604" fmla="*/ 535272 h 5434893"/>
              <a:gd name="connsiteX605" fmla="*/ 7687313 w 12208633"/>
              <a:gd name="connsiteY605" fmla="*/ 411795 h 5434893"/>
              <a:gd name="connsiteX606" fmla="*/ 7696133 w 12208633"/>
              <a:gd name="connsiteY606" fmla="*/ 402660 h 5434893"/>
              <a:gd name="connsiteX607" fmla="*/ 7710622 w 12208633"/>
              <a:gd name="connsiteY607" fmla="*/ 402975 h 5434893"/>
              <a:gd name="connsiteX608" fmla="*/ 7727002 w 12208633"/>
              <a:gd name="connsiteY608" fmla="*/ 402660 h 5434893"/>
              <a:gd name="connsiteX609" fmla="*/ 7732042 w 12208633"/>
              <a:gd name="connsiteY609" fmla="*/ 408015 h 5434893"/>
              <a:gd name="connsiteX610" fmla="*/ 7732042 w 12208633"/>
              <a:gd name="connsiteY610" fmla="*/ 411795 h 5434893"/>
              <a:gd name="connsiteX611" fmla="*/ 7732042 w 12208633"/>
              <a:gd name="connsiteY611" fmla="*/ 745057 h 5434893"/>
              <a:gd name="connsiteX612" fmla="*/ 7769211 w 12208633"/>
              <a:gd name="connsiteY612" fmla="*/ 755137 h 5434893"/>
              <a:gd name="connsiteX613" fmla="*/ 7783701 w 12208633"/>
              <a:gd name="connsiteY613" fmla="*/ 758602 h 5434893"/>
              <a:gd name="connsiteX614" fmla="*/ 7783701 w 12208633"/>
              <a:gd name="connsiteY614" fmla="*/ 415575 h 5434893"/>
              <a:gd name="connsiteX615" fmla="*/ 7796616 w 12208633"/>
              <a:gd name="connsiteY615" fmla="*/ 402660 h 5434893"/>
              <a:gd name="connsiteX616" fmla="*/ 7807325 w 12208633"/>
              <a:gd name="connsiteY616" fmla="*/ 402975 h 5434893"/>
              <a:gd name="connsiteX617" fmla="*/ 7822760 w 12208633"/>
              <a:gd name="connsiteY617" fmla="*/ 402660 h 5434893"/>
              <a:gd name="connsiteX618" fmla="*/ 7828745 w 12208633"/>
              <a:gd name="connsiteY618" fmla="*/ 408960 h 5434893"/>
              <a:gd name="connsiteX619" fmla="*/ 7828745 w 12208633"/>
              <a:gd name="connsiteY619" fmla="*/ 416835 h 5434893"/>
              <a:gd name="connsiteX620" fmla="*/ 7828745 w 12208633"/>
              <a:gd name="connsiteY620" fmla="*/ 770572 h 5434893"/>
              <a:gd name="connsiteX621" fmla="*/ 7867174 w 12208633"/>
              <a:gd name="connsiteY621" fmla="*/ 780652 h 5434893"/>
              <a:gd name="connsiteX622" fmla="*/ 7870954 w 12208633"/>
              <a:gd name="connsiteY622" fmla="*/ 777186 h 5434893"/>
              <a:gd name="connsiteX623" fmla="*/ 7870954 w 12208633"/>
              <a:gd name="connsiteY623" fmla="*/ 768367 h 5434893"/>
              <a:gd name="connsiteX624" fmla="*/ 7870954 w 12208633"/>
              <a:gd name="connsiteY624" fmla="*/ 553542 h 5434893"/>
              <a:gd name="connsiteX625" fmla="*/ 7871269 w 12208633"/>
              <a:gd name="connsiteY625" fmla="*/ 541887 h 5434893"/>
              <a:gd name="connsiteX626" fmla="*/ 7870639 w 12208633"/>
              <a:gd name="connsiteY626" fmla="*/ 518892 h 5434893"/>
              <a:gd name="connsiteX627" fmla="*/ 7878514 w 12208633"/>
              <a:gd name="connsiteY627" fmla="*/ 511018 h 5434893"/>
              <a:gd name="connsiteX628" fmla="*/ 7929543 w 12208633"/>
              <a:gd name="connsiteY628" fmla="*/ 511018 h 5434893"/>
              <a:gd name="connsiteX629" fmla="*/ 7967972 w 12208633"/>
              <a:gd name="connsiteY629" fmla="*/ 511018 h 5434893"/>
              <a:gd name="connsiteX630" fmla="*/ 7977107 w 12208633"/>
              <a:gd name="connsiteY630" fmla="*/ 509758 h 5434893"/>
              <a:gd name="connsiteX631" fmla="*/ 7976792 w 12208633"/>
              <a:gd name="connsiteY631" fmla="*/ 481093 h 5434893"/>
              <a:gd name="connsiteX632" fmla="*/ 7979627 w 12208633"/>
              <a:gd name="connsiteY632" fmla="*/ 476368 h 5434893"/>
              <a:gd name="connsiteX633" fmla="*/ 7983407 w 12208633"/>
              <a:gd name="connsiteY633" fmla="*/ 481409 h 5434893"/>
              <a:gd name="connsiteX634" fmla="*/ 7983722 w 12208633"/>
              <a:gd name="connsiteY634" fmla="*/ 511018 h 5434893"/>
              <a:gd name="connsiteX635" fmla="*/ 7990967 w 12208633"/>
              <a:gd name="connsiteY635" fmla="*/ 511018 h 5434893"/>
              <a:gd name="connsiteX636" fmla="*/ 7991282 w 12208633"/>
              <a:gd name="connsiteY636" fmla="*/ 486133 h 5434893"/>
              <a:gd name="connsiteX637" fmla="*/ 7991282 w 12208633"/>
              <a:gd name="connsiteY637" fmla="*/ 480463 h 5434893"/>
              <a:gd name="connsiteX638" fmla="*/ 7995062 w 12208633"/>
              <a:gd name="connsiteY638" fmla="*/ 476054 h 5434893"/>
              <a:gd name="connsiteX639" fmla="*/ 7998842 w 12208633"/>
              <a:gd name="connsiteY639" fmla="*/ 480149 h 5434893"/>
              <a:gd name="connsiteX640" fmla="*/ 7998842 w 12208633"/>
              <a:gd name="connsiteY640" fmla="*/ 504088 h 5434893"/>
              <a:gd name="connsiteX641" fmla="*/ 7999157 w 12208633"/>
              <a:gd name="connsiteY641" fmla="*/ 510703 h 5434893"/>
              <a:gd name="connsiteX642" fmla="*/ 8006401 w 12208633"/>
              <a:gd name="connsiteY642" fmla="*/ 510703 h 5434893"/>
              <a:gd name="connsiteX643" fmla="*/ 8006716 w 12208633"/>
              <a:gd name="connsiteY643" fmla="*/ 485818 h 5434893"/>
              <a:gd name="connsiteX644" fmla="*/ 8006716 w 12208633"/>
              <a:gd name="connsiteY644" fmla="*/ 480149 h 5434893"/>
              <a:gd name="connsiteX645" fmla="*/ 8010497 w 12208633"/>
              <a:gd name="connsiteY645" fmla="*/ 475739 h 5434893"/>
              <a:gd name="connsiteX646" fmla="*/ 8014276 w 12208633"/>
              <a:gd name="connsiteY646" fmla="*/ 479833 h 5434893"/>
              <a:gd name="connsiteX647" fmla="*/ 8014276 w 12208633"/>
              <a:gd name="connsiteY647" fmla="*/ 503773 h 5434893"/>
              <a:gd name="connsiteX648" fmla="*/ 8014591 w 12208633"/>
              <a:gd name="connsiteY648" fmla="*/ 510388 h 5434893"/>
              <a:gd name="connsiteX649" fmla="*/ 8104995 w 12208633"/>
              <a:gd name="connsiteY649" fmla="*/ 510388 h 5434893"/>
              <a:gd name="connsiteX650" fmla="*/ 8113184 w 12208633"/>
              <a:gd name="connsiteY650" fmla="*/ 503143 h 5434893"/>
              <a:gd name="connsiteX651" fmla="*/ 8189098 w 12208633"/>
              <a:gd name="connsiteY651" fmla="*/ 503143 h 5434893"/>
              <a:gd name="connsiteX652" fmla="*/ 8199807 w 12208633"/>
              <a:gd name="connsiteY652" fmla="*/ 510703 h 5434893"/>
              <a:gd name="connsiteX653" fmla="*/ 8213037 w 12208633"/>
              <a:gd name="connsiteY653" fmla="*/ 525192 h 5434893"/>
              <a:gd name="connsiteX654" fmla="*/ 8212722 w 12208633"/>
              <a:gd name="connsiteY654" fmla="*/ 542202 h 5434893"/>
              <a:gd name="connsiteX655" fmla="*/ 8213037 w 12208633"/>
              <a:gd name="connsiteY655" fmla="*/ 552912 h 5434893"/>
              <a:gd name="connsiteX656" fmla="*/ 8213037 w 12208633"/>
              <a:gd name="connsiteY656" fmla="*/ 899839 h 5434893"/>
              <a:gd name="connsiteX657" fmla="*/ 8222585 w 12208633"/>
              <a:gd name="connsiteY657" fmla="*/ 899839 h 5434893"/>
              <a:gd name="connsiteX658" fmla="*/ 8222588 w 12208633"/>
              <a:gd name="connsiteY658" fmla="*/ 899188 h 5434893"/>
              <a:gd name="connsiteX659" fmla="*/ 8361723 w 12208633"/>
              <a:gd name="connsiteY659" fmla="*/ 819757 h 5434893"/>
              <a:gd name="connsiteX660" fmla="*/ 8400660 w 12208633"/>
              <a:gd name="connsiteY660" fmla="*/ 891401 h 5434893"/>
              <a:gd name="connsiteX661" fmla="*/ 8528374 w 12208633"/>
              <a:gd name="connsiteY661" fmla="*/ 819237 h 5434893"/>
              <a:gd name="connsiteX662" fmla="*/ 8564716 w 12208633"/>
              <a:gd name="connsiteY662" fmla="*/ 886728 h 5434893"/>
              <a:gd name="connsiteX663" fmla="*/ 8566273 w 12208633"/>
              <a:gd name="connsiteY663" fmla="*/ 724750 h 5434893"/>
              <a:gd name="connsiteX664" fmla="*/ 8590674 w 12208633"/>
              <a:gd name="connsiteY664" fmla="*/ 700868 h 5434893"/>
              <a:gd name="connsiteX665" fmla="*/ 8617151 w 12208633"/>
              <a:gd name="connsiteY665" fmla="*/ 674910 h 5434893"/>
              <a:gd name="connsiteX666" fmla="*/ 8617151 w 12208633"/>
              <a:gd name="connsiteY666" fmla="*/ 624552 h 5434893"/>
              <a:gd name="connsiteX667" fmla="*/ 8649858 w 12208633"/>
              <a:gd name="connsiteY667" fmla="*/ 572636 h 5434893"/>
              <a:gd name="connsiteX668" fmla="*/ 8662318 w 12208633"/>
              <a:gd name="connsiteY668" fmla="*/ 552388 h 5434893"/>
              <a:gd name="connsiteX669" fmla="*/ 8661799 w 12208633"/>
              <a:gd name="connsiteY669" fmla="*/ 524353 h 5434893"/>
              <a:gd name="connsiteX670" fmla="*/ 8675816 w 12208633"/>
              <a:gd name="connsiteY670" fmla="*/ 509298 h 5434893"/>
              <a:gd name="connsiteX671" fmla="*/ 8794185 w 12208633"/>
              <a:gd name="connsiteY671" fmla="*/ 509298 h 5434893"/>
              <a:gd name="connsiteX672" fmla="*/ 8810279 w 12208633"/>
              <a:gd name="connsiteY672" fmla="*/ 527469 h 5434893"/>
              <a:gd name="connsiteX673" fmla="*/ 8810279 w 12208633"/>
              <a:gd name="connsiteY673" fmla="*/ 636493 h 5434893"/>
              <a:gd name="connsiteX674" fmla="*/ 8811837 w 12208633"/>
              <a:gd name="connsiteY674" fmla="*/ 677506 h 5434893"/>
              <a:gd name="connsiteX675" fmla="*/ 8817547 w 12208633"/>
              <a:gd name="connsiteY675" fmla="*/ 686332 h 5434893"/>
              <a:gd name="connsiteX676" fmla="*/ 8822220 w 12208633"/>
              <a:gd name="connsiteY676" fmla="*/ 678025 h 5434893"/>
              <a:gd name="connsiteX677" fmla="*/ 8822220 w 12208633"/>
              <a:gd name="connsiteY677" fmla="*/ 652587 h 5434893"/>
              <a:gd name="connsiteX678" fmla="*/ 8837795 w 12208633"/>
              <a:gd name="connsiteY678" fmla="*/ 637012 h 5434893"/>
              <a:gd name="connsiteX679" fmla="*/ 8854408 w 12208633"/>
              <a:gd name="connsiteY679" fmla="*/ 621956 h 5434893"/>
              <a:gd name="connsiteX680" fmla="*/ 8877770 w 12208633"/>
              <a:gd name="connsiteY680" fmla="*/ 577828 h 5434893"/>
              <a:gd name="connsiteX681" fmla="*/ 8895941 w 12208633"/>
              <a:gd name="connsiteY681" fmla="*/ 561214 h 5434893"/>
              <a:gd name="connsiteX682" fmla="*/ 8932282 w 12208633"/>
              <a:gd name="connsiteY682" fmla="*/ 564848 h 5434893"/>
              <a:gd name="connsiteX683" fmla="*/ 8940589 w 12208633"/>
              <a:gd name="connsiteY683" fmla="*/ 572636 h 5434893"/>
              <a:gd name="connsiteX684" fmla="*/ 8972258 w 12208633"/>
              <a:gd name="connsiteY684" fmla="*/ 628706 h 5434893"/>
              <a:gd name="connsiteX685" fmla="*/ 8972258 w 12208633"/>
              <a:gd name="connsiteY685" fmla="*/ 722673 h 5434893"/>
              <a:gd name="connsiteX686" fmla="*/ 9035595 w 12208633"/>
              <a:gd name="connsiteY686" fmla="*/ 719558 h 5434893"/>
              <a:gd name="connsiteX687" fmla="*/ 9068822 w 12208633"/>
              <a:gd name="connsiteY687" fmla="*/ 146923 h 5434893"/>
              <a:gd name="connsiteX688" fmla="*/ 9146177 w 12208633"/>
              <a:gd name="connsiteY688" fmla="*/ 146923 h 5434893"/>
              <a:gd name="connsiteX689" fmla="*/ 9180961 w 12208633"/>
              <a:gd name="connsiteY689" fmla="*/ 716962 h 5434893"/>
              <a:gd name="connsiteX690" fmla="*/ 9225090 w 12208633"/>
              <a:gd name="connsiteY690" fmla="*/ 715405 h 543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</a:cxnLst>
            <a:rect l="l" t="t" r="r" b="b"/>
            <a:pathLst>
              <a:path w="12208633" h="5434893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D5F95E-A64B-4CF3-896F-F3B321903429}"/>
              </a:ext>
            </a:extLst>
          </p:cNvPr>
          <p:cNvGrpSpPr/>
          <p:nvPr userDrawn="1"/>
        </p:nvGrpSpPr>
        <p:grpSpPr>
          <a:xfrm>
            <a:off x="218787" y="2622975"/>
            <a:ext cx="11517590" cy="3946317"/>
            <a:chOff x="218787" y="2622975"/>
            <a:chExt cx="11517590" cy="3946317"/>
          </a:xfrm>
          <a:solidFill>
            <a:schemeClr val="bg1">
              <a:alpha val="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C598B69-F9FE-4154-B147-8335AB2E2E58}"/>
                </a:ext>
              </a:extLst>
            </p:cNvPr>
            <p:cNvGrpSpPr/>
            <p:nvPr/>
          </p:nvGrpSpPr>
          <p:grpSpPr>
            <a:xfrm rot="12366785">
              <a:off x="10129411" y="5122363"/>
              <a:ext cx="1606966" cy="1446929"/>
              <a:chOff x="6486650" y="2648852"/>
              <a:chExt cx="2745260" cy="2471860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2891B34-6F88-4D11-AD5C-410F7771AEA2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1D81169-CACA-4F00-B325-E9872F60ED27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939FB8C-F4E6-45BF-BE92-A0D7E337E986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E7D2F5C8-112A-47AC-8EBA-CA3BCCFFD653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07F2CD7-68E5-49F5-BBED-77DA2BFBE7AD}"/>
                </a:ext>
              </a:extLst>
            </p:cNvPr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CD81010-EBF6-414C-927A-9FFCBAFAE158}"/>
                </a:ext>
              </a:extLst>
            </p:cNvPr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935FFD8-C758-4E69-865F-0D3F0FF08A12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B2E929D-2A5A-4E4D-8AFF-089163D7F028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8A8A0495-30E8-45A0-B48A-6EFDF9C8B696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86DEB52C-C941-4797-8322-11F1C0AD0C40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5B6E65-0935-40EC-806D-53C1E043E564}"/>
                </a:ext>
              </a:extLst>
            </p:cNvPr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478775-9720-4065-9D9F-0A2FCB97F2F0}"/>
                </a:ext>
              </a:extLst>
            </p:cNvPr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466B1FD-A1C4-48E5-82F9-88F257D12E08}"/>
                </a:ext>
              </a:extLst>
            </p:cNvPr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4777225-2D61-4C66-B198-7D070CA8492F}"/>
                </a:ext>
              </a:extLst>
            </p:cNvPr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3E67246-C28F-4691-8DF2-21886E878D44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5925A4A-CBF1-48EF-AB30-CEBB54EC947A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59AB121F-74A9-4A6A-B896-45331194465F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CC131B02-5DBE-4634-A680-3DE71C853BD5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D8BF0D2-0FDC-4959-85DD-F748038440E1}"/>
                  </a:ext>
                </a:extLst>
              </p:cNvPr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C9083CC-CC13-4BCC-8521-7079F8EBE42B}"/>
                </a:ext>
              </a:extLst>
            </p:cNvPr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CC45CD8-C56F-467E-BEF3-DF307BE9C4B4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74DC46F-EE01-49F6-894A-71B37D0AC15C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1AB69D80-C161-41AB-A5DD-3B118793A012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718FFC3D-130E-4587-9FAD-F134E15CA98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E715F5-3FF5-4CC0-99F7-2396CA9783A9}"/>
                </a:ext>
              </a:extLst>
            </p:cNvPr>
            <p:cNvGrpSpPr/>
            <p:nvPr/>
          </p:nvGrpSpPr>
          <p:grpSpPr>
            <a:xfrm rot="18655185">
              <a:off x="7923365" y="480976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307BAC0-5062-49C4-A10C-F15443D0B43E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CF69320-9037-483C-B337-9C3798F9516C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8FAEED8-8E0A-4D16-BC31-1DD02EB1FE84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BEF1D94-1333-4CA0-B29B-49A00AFB5E03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6943520-8E50-4DAD-A59E-7A5A1DEE2133}"/>
                </a:ext>
              </a:extLst>
            </p:cNvPr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A826ACA-0EB1-4F7B-86EA-A2622410F84A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1613B70-341B-437A-A0D4-569BDB3F76E5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A96EF5B8-28BF-47BD-A097-7ADED01EDC9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A9D3A2AA-E3A6-42DB-936E-D30F8E2F943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C996FD-CF0A-4F68-895E-6062455A1573}"/>
                </a:ext>
              </a:extLst>
            </p:cNvPr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6A48627-8991-4822-BA51-E0B5CA3A4F9C}"/>
                </a:ext>
              </a:extLst>
            </p:cNvPr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F068BD-5041-4E65-88AE-B9DC621AE8FB}"/>
                </a:ext>
              </a:extLst>
            </p:cNvPr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F296DB-D0C8-471D-91FE-F4B26B99C108}"/>
                </a:ext>
              </a:extLst>
            </p:cNvPr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82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398145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E2B211-279E-47AD-8321-BBE0A034E63C}"/>
              </a:ext>
            </a:extLst>
          </p:cNvPr>
          <p:cNvGrpSpPr/>
          <p:nvPr userDrawn="1"/>
        </p:nvGrpSpPr>
        <p:grpSpPr>
          <a:xfrm rot="12911792" flipH="1" flipV="1">
            <a:off x="2790331" y="4225532"/>
            <a:ext cx="706431" cy="492914"/>
            <a:chOff x="5405974" y="1533288"/>
            <a:chExt cx="608646" cy="424685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3DECB3E9-32A4-485B-873B-63C6C59490D1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B97B4F36-AF1D-4D48-AB73-9687DD625973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18628655-B24C-4AA8-B86F-E4649EC635E8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3A6B24C9-2F1F-4C5E-B867-73AE6CD0383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2AA7F5E5-BC6C-4756-A8EB-16B8328FA881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7CDF6D-E63B-4A20-B935-7F27169038D3}"/>
              </a:ext>
            </a:extLst>
          </p:cNvPr>
          <p:cNvGrpSpPr/>
          <p:nvPr userDrawn="1"/>
        </p:nvGrpSpPr>
        <p:grpSpPr>
          <a:xfrm rot="20269720">
            <a:off x="2788843" y="4597087"/>
            <a:ext cx="773065" cy="771576"/>
            <a:chOff x="7167947" y="1624190"/>
            <a:chExt cx="2677920" cy="267276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5EA29E-0702-4F6E-81A2-E3C8EFB2FBFE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1429830-A1B2-46C6-8E1F-3CDD87BDE661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5EFBF7-A8A4-4D6E-8808-92696D9AC638}"/>
              </a:ext>
            </a:extLst>
          </p:cNvPr>
          <p:cNvGrpSpPr/>
          <p:nvPr userDrawn="1"/>
        </p:nvGrpSpPr>
        <p:grpSpPr>
          <a:xfrm rot="6679697" flipV="1">
            <a:off x="2514190" y="4250744"/>
            <a:ext cx="709209" cy="493240"/>
            <a:chOff x="5405974" y="1533288"/>
            <a:chExt cx="611040" cy="424965"/>
          </a:xfrm>
        </p:grpSpPr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F604488B-1EF4-42B1-A6B5-7312ADA6A9C3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id="{D7D307F1-17F2-4B95-9A10-54A9B7C0CFD4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1B2CFD6B-D5DB-4797-A1E8-D6713BECCF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40F08C5-AEE4-4DA8-B595-DFD5AAB6DE0D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apezoid 30">
              <a:extLst>
                <a:ext uri="{FF2B5EF4-FFF2-40B4-BE49-F238E27FC236}">
                  <a16:creationId xmlns:a16="http://schemas.microsoft.com/office/drawing/2014/main" id="{FB146A5D-87C6-47F6-BF4F-3E2D584E5F89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A379968-FE4C-4380-9AD8-FCC2F2902ED8}"/>
              </a:ext>
            </a:extLst>
          </p:cNvPr>
          <p:cNvGrpSpPr/>
          <p:nvPr userDrawn="1"/>
        </p:nvGrpSpPr>
        <p:grpSpPr>
          <a:xfrm rot="2246763">
            <a:off x="1974127" y="1362251"/>
            <a:ext cx="2028524" cy="1778017"/>
            <a:chOff x="2753518" y="2997140"/>
            <a:chExt cx="2028524" cy="1778017"/>
          </a:xfrm>
          <a:solidFill>
            <a:schemeClr val="bg1">
              <a:alpha val="5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8DA23-991A-4F5A-84D7-7BDAEC9B967B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272C85-BFE8-4E25-B0D2-727926AA6B5E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324B715-E1E3-414A-B516-E282A0E568CA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505C034-B686-4751-AF7C-F1443083293B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2CE2BE-5153-4691-A210-F5CEED8B7852}"/>
                </a:ext>
              </a:extLst>
            </p:cNvPr>
            <p:cNvSpPr/>
            <p:nvPr/>
          </p:nvSpPr>
          <p:spPr>
            <a:xfrm>
              <a:off x="3308806" y="2997140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CD3404-3EA6-420D-8DBC-6D3A595FBFA2}"/>
              </a:ext>
            </a:extLst>
          </p:cNvPr>
          <p:cNvGrpSpPr/>
          <p:nvPr userDrawn="1"/>
        </p:nvGrpSpPr>
        <p:grpSpPr>
          <a:xfrm>
            <a:off x="0" y="2766599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8ECA3BD-4287-4CAB-8CFB-CC4BBC00858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404465C-B632-42F2-8273-BA2C7FFDA7A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00150D0-F178-431E-B2C4-A43288E1232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E443C86-7937-4604-892A-31CBB4C3B2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011AC2-F2FD-44CD-BF51-A2C7AB4FB7F5}"/>
              </a:ext>
            </a:extLst>
          </p:cNvPr>
          <p:cNvSpPr/>
          <p:nvPr userDrawn="1"/>
        </p:nvSpPr>
        <p:spPr>
          <a:xfrm>
            <a:off x="3140906" y="3608100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795D01C-5E4D-42EF-81C8-036347FC14D7}"/>
              </a:ext>
            </a:extLst>
          </p:cNvPr>
          <p:cNvSpPr/>
          <p:nvPr userDrawn="1"/>
        </p:nvSpPr>
        <p:spPr>
          <a:xfrm rot="2246763">
            <a:off x="103562" y="2021654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11BA3E48-397A-40E6-82CD-AFA7318A5754}"/>
              </a:ext>
            </a:extLst>
          </p:cNvPr>
          <p:cNvSpPr/>
          <p:nvPr userDrawn="1"/>
        </p:nvSpPr>
        <p:spPr>
          <a:xfrm rot="10800000" flipH="1">
            <a:off x="292045" y="0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3E8D1C-B4B0-4270-BF60-0AB071A5B57A}"/>
              </a:ext>
            </a:extLst>
          </p:cNvPr>
          <p:cNvGrpSpPr/>
          <p:nvPr userDrawn="1"/>
        </p:nvGrpSpPr>
        <p:grpSpPr>
          <a:xfrm rot="20249292" flipH="1" flipV="1">
            <a:off x="2408466" y="3007856"/>
            <a:ext cx="405220" cy="1013819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id="{01E654A2-A845-4D9C-AC7E-DD1A1FB316D8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rapezoid 94">
              <a:extLst>
                <a:ext uri="{FF2B5EF4-FFF2-40B4-BE49-F238E27FC236}">
                  <a16:creationId xmlns:a16="http://schemas.microsoft.com/office/drawing/2014/main" id="{49392ED5-842E-4BB8-9F02-6F05DBDAC68A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7416A9-09BE-4355-8142-7849BBC59832}"/>
              </a:ext>
            </a:extLst>
          </p:cNvPr>
          <p:cNvGrpSpPr/>
          <p:nvPr userDrawn="1"/>
        </p:nvGrpSpPr>
        <p:grpSpPr>
          <a:xfrm rot="15704020" flipH="1" flipV="1">
            <a:off x="2663420" y="3873638"/>
            <a:ext cx="340169" cy="340171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1F29D26-D2C3-4D21-B19D-E7708FC9FF28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AB344E1-E2AB-4438-8DF4-30253B57B63D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E38B58-01FE-4D5B-B52B-DF7FB23D2B2C}"/>
              </a:ext>
            </a:extLst>
          </p:cNvPr>
          <p:cNvGrpSpPr/>
          <p:nvPr userDrawn="1"/>
        </p:nvGrpSpPr>
        <p:grpSpPr>
          <a:xfrm rot="17572368" flipH="1">
            <a:off x="1480750" y="1474295"/>
            <a:ext cx="487113" cy="1701453"/>
            <a:chOff x="391499" y="630207"/>
            <a:chExt cx="531848" cy="159319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DC60DCB-AA80-49A7-A330-6DEA44AF3C32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126044E-368C-440B-B94F-7A414E81ED0E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09EA3D-BF09-4750-8B89-52062CCAA8D8}"/>
              </a:ext>
            </a:extLst>
          </p:cNvPr>
          <p:cNvGrpSpPr/>
          <p:nvPr userDrawn="1"/>
        </p:nvGrpSpPr>
        <p:grpSpPr>
          <a:xfrm rot="9737426" flipH="1">
            <a:off x="2091150" y="2624217"/>
            <a:ext cx="514460" cy="514460"/>
            <a:chOff x="121429" y="411151"/>
            <a:chExt cx="607375" cy="6073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CD88CA8-507A-4052-B3D1-5825B8BBAFFC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BC079D-A9B7-4437-8CA1-2DF8E7A33A14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8F9EC3F-3387-4CF3-A03F-AC9058376362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C56068D-EB7D-490A-87C5-924066AB69B5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3646BA1-CE2A-4CBB-97E9-9222C9AD8E3F}"/>
              </a:ext>
            </a:extLst>
          </p:cNvPr>
          <p:cNvGrpSpPr/>
          <p:nvPr userDrawn="1"/>
        </p:nvGrpSpPr>
        <p:grpSpPr>
          <a:xfrm rot="9743765" flipH="1">
            <a:off x="849043" y="392925"/>
            <a:ext cx="459928" cy="1377757"/>
            <a:chOff x="391499" y="630207"/>
            <a:chExt cx="531845" cy="159319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DE287937-2334-4531-AC46-A7DC53F51BD5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1EE65D8-6FBD-4080-AA95-429B44E248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6227990C-BB00-45E1-9810-8A586B2334D7}"/>
              </a:ext>
            </a:extLst>
          </p:cNvPr>
          <p:cNvSpPr/>
          <p:nvPr userDrawn="1"/>
        </p:nvSpPr>
        <p:spPr>
          <a:xfrm rot="10800000" flipH="1">
            <a:off x="747743" y="1420860"/>
            <a:ext cx="618628" cy="61862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FC309BA-165E-4651-AC85-AA6CD5F0458E}"/>
              </a:ext>
            </a:extLst>
          </p:cNvPr>
          <p:cNvSpPr/>
          <p:nvPr userDrawn="1"/>
        </p:nvSpPr>
        <p:spPr>
          <a:xfrm rot="10800000" flipH="1">
            <a:off x="814461" y="1487577"/>
            <a:ext cx="485192" cy="485192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4C48116-DF0F-4187-A190-7F66C44BF701}"/>
              </a:ext>
            </a:extLst>
          </p:cNvPr>
          <p:cNvSpPr/>
          <p:nvPr userDrawn="1"/>
        </p:nvSpPr>
        <p:spPr>
          <a:xfrm rot="10800000" flipH="1">
            <a:off x="936003" y="1609750"/>
            <a:ext cx="242109" cy="240845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CB88625-BD84-4AC0-8A04-F9D426252DC6}"/>
              </a:ext>
            </a:extLst>
          </p:cNvPr>
          <p:cNvSpPr/>
          <p:nvPr userDrawn="1"/>
        </p:nvSpPr>
        <p:spPr>
          <a:xfrm rot="10800000" flipH="1">
            <a:off x="1016764" y="1689879"/>
            <a:ext cx="80588" cy="8058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id="{FDB0D61A-55FF-42B8-B442-7B044B1376C5}"/>
              </a:ext>
            </a:extLst>
          </p:cNvPr>
          <p:cNvSpPr/>
          <p:nvPr userDrawn="1"/>
        </p:nvSpPr>
        <p:spPr>
          <a:xfrm rot="10800000" flipH="1">
            <a:off x="478272" y="255586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id="{18A1D6DB-506D-44F9-B480-A76B310C3E71}"/>
              </a:ext>
            </a:extLst>
          </p:cNvPr>
          <p:cNvSpPr/>
          <p:nvPr userDrawn="1"/>
        </p:nvSpPr>
        <p:spPr>
          <a:xfrm rot="10800000" flipH="1">
            <a:off x="640963" y="322185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50F240-F8DE-4A86-B350-32B373D2B6BC}"/>
              </a:ext>
            </a:extLst>
          </p:cNvPr>
          <p:cNvSpPr txBox="1"/>
          <p:nvPr userDrawn="1"/>
        </p:nvSpPr>
        <p:spPr>
          <a:xfrm>
            <a:off x="292045" y="6035759"/>
            <a:ext cx="3434108" cy="500056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0AE5792-052C-425C-AEBF-0DF8BD95BBA5}"/>
              </a:ext>
            </a:extLst>
          </p:cNvPr>
          <p:cNvSpPr txBox="1"/>
          <p:nvPr userDrawn="1"/>
        </p:nvSpPr>
        <p:spPr>
          <a:xfrm>
            <a:off x="2153235" y="5199161"/>
            <a:ext cx="811572" cy="689415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5B43318-2DB8-4BB3-B9A0-1354FEE4DB4F}"/>
              </a:ext>
            </a:extLst>
          </p:cNvPr>
          <p:cNvGrpSpPr/>
          <p:nvPr userDrawn="1"/>
        </p:nvGrpSpPr>
        <p:grpSpPr>
          <a:xfrm>
            <a:off x="1114621" y="213820"/>
            <a:ext cx="1607080" cy="1447031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934DCFA-D112-40A3-AF10-E7F0DCB664A9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D1301E3-DB0A-4D14-8837-E77509D7406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F2E27B1-7A75-4322-A01B-69D10FEB32AE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A179398-E96C-4ADE-99E3-9230E765D534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5EAAF5-9297-42F1-BF31-33670B897310}"/>
              </a:ext>
            </a:extLst>
          </p:cNvPr>
          <p:cNvGrpSpPr/>
          <p:nvPr userDrawn="1"/>
        </p:nvGrpSpPr>
        <p:grpSpPr>
          <a:xfrm rot="15300000">
            <a:off x="1967240" y="4555753"/>
            <a:ext cx="912206" cy="82135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6A0FEE-3790-480E-AA13-354BBE7CEFD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05E6556-C66E-421B-B7D3-709644D56DDA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6513AB7-70B6-41AE-BAF5-4E84C65AB25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56123C7-5F64-4F5E-94DF-CE50049E0840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51BEBA6-51A0-40FD-A445-F1CF56E3FB1A}"/>
              </a:ext>
            </a:extLst>
          </p:cNvPr>
          <p:cNvSpPr/>
          <p:nvPr userDrawn="1"/>
        </p:nvSpPr>
        <p:spPr>
          <a:xfrm>
            <a:off x="2978093" y="369489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0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2512" y="0"/>
            <a:ext cx="9626981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381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7860" y="659465"/>
            <a:ext cx="555628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253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74773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3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7119313" y="5067541"/>
            <a:ext cx="429768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5EBDAAFC-71A9-4BA2-A27E-C4F1F4BA22EC}"/>
              </a:ext>
            </a:extLst>
          </p:cNvPr>
          <p:cNvGrpSpPr/>
          <p:nvPr userDrawn="1"/>
        </p:nvGrpSpPr>
        <p:grpSpPr>
          <a:xfrm>
            <a:off x="6867308" y="1360224"/>
            <a:ext cx="4999344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3893" y="1624176"/>
            <a:ext cx="45800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4963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ABAC7CB7-F415-498D-8F73-E536CE276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7B97B-0DE1-44CA-9464-68DA8E3FBFF5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84FCA845-55F1-42A3-83EF-490945BB5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1FAEE7CD-529E-4887-B743-5413B706A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061A2-AE39-44B9-95A9-199DACB686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5977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811BDD-858E-4663-871A-2B293641141B}"/>
              </a:ext>
            </a:extLst>
          </p:cNvPr>
          <p:cNvGrpSpPr/>
          <p:nvPr/>
        </p:nvGrpSpPr>
        <p:grpSpPr>
          <a:xfrm rot="12366785">
            <a:off x="10129411" y="5122363"/>
            <a:ext cx="1606966" cy="144692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228A7DD-C11F-4B4E-AF2C-CE54F2008B9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BFD568-8E6E-401C-AE55-F36A046BAF38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F4DA946-3FFE-44A8-9614-341AEDEEE4EB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B41061-E576-4CF5-9B7C-FC1E177299A2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2D19A9-E706-4355-967B-37AED5F69B20}"/>
              </a:ext>
            </a:extLst>
          </p:cNvPr>
          <p:cNvSpPr/>
          <p:nvPr/>
        </p:nvSpPr>
        <p:spPr>
          <a:xfrm>
            <a:off x="10132589" y="4237994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C20A26-F482-4693-ACD6-51371EC7CC4B}"/>
              </a:ext>
            </a:extLst>
          </p:cNvPr>
          <p:cNvGrpSpPr/>
          <p:nvPr/>
        </p:nvGrpSpPr>
        <p:grpSpPr>
          <a:xfrm rot="2159485">
            <a:off x="10055501" y="296435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D9359D8-12EB-4981-8FC9-674C1DA3FA8C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9AE250E-0814-4DFF-80F3-7D1B1F0463B4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AA6CAE3-5ACB-4D9C-ADB8-97A59EC650F1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2F002E-A757-44E2-B762-EAA60285B2A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14329A-1A87-4CC1-B3DE-BA0FD7750868}"/>
              </a:ext>
            </a:extLst>
          </p:cNvPr>
          <p:cNvSpPr/>
          <p:nvPr/>
        </p:nvSpPr>
        <p:spPr>
          <a:xfrm>
            <a:off x="8967752" y="3381941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A123FC-02CE-41F5-8044-BF4EEF221F28}"/>
              </a:ext>
            </a:extLst>
          </p:cNvPr>
          <p:cNvSpPr/>
          <p:nvPr/>
        </p:nvSpPr>
        <p:spPr>
          <a:xfrm>
            <a:off x="3024122" y="1688320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4288D6C-FFD6-4513-B7FB-6E8702672008}"/>
              </a:ext>
            </a:extLst>
          </p:cNvPr>
          <p:cNvSpPr/>
          <p:nvPr/>
        </p:nvSpPr>
        <p:spPr>
          <a:xfrm>
            <a:off x="11118869" y="220249"/>
            <a:ext cx="853923" cy="853924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09AE0-84D1-46BD-A3D1-DE1CB19D32ED}"/>
              </a:ext>
            </a:extLst>
          </p:cNvPr>
          <p:cNvGrpSpPr/>
          <p:nvPr/>
        </p:nvGrpSpPr>
        <p:grpSpPr>
          <a:xfrm rot="1212279">
            <a:off x="4087175" y="247501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47D2D1-6005-4632-809B-6B5BDCD4F2E1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69DB4C-B2EA-4392-B4A3-EE775C7B812F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5A57558-A521-4754-B376-50F1CEB743F4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3A0459-4D3D-48F2-8909-33333F49E440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DAD32A1-1249-4ABA-B7D2-F068D0D4D3F8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215BE9-B303-434B-9E15-6EC5D7007495}"/>
              </a:ext>
            </a:extLst>
          </p:cNvPr>
          <p:cNvGrpSpPr/>
          <p:nvPr/>
        </p:nvGrpSpPr>
        <p:grpSpPr>
          <a:xfrm>
            <a:off x="8507469" y="529601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09DAD2-AC54-4D08-BA47-B17D63965C4A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2FE9CBB-A365-4955-9D17-02A906A0A62F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49B596-5392-4413-8239-0EFAC58C51AC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8C02BA6-7A63-47F9-8DDF-38320E62477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52D0FF-E99F-49A0-B658-59855EA4A5AC}"/>
              </a:ext>
            </a:extLst>
          </p:cNvPr>
          <p:cNvGrpSpPr/>
          <p:nvPr/>
        </p:nvGrpSpPr>
        <p:grpSpPr>
          <a:xfrm rot="18655185">
            <a:off x="7923365" y="480976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06EEF8-C820-49D6-9EAE-41763A5315FA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6371E7-8DBE-4426-B808-11EE3562F156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056C3D-76B0-4443-AB02-45EB5BF3EE13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7089887-82B9-4AAD-94F6-87BE88D57333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558D77-924C-4DCC-BFF7-E4B3731F5DA2}"/>
              </a:ext>
            </a:extLst>
          </p:cNvPr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9ABFBE-0792-4BCE-A56B-CA7BFD894F8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B55807-BD22-4048-954D-034035693AB1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604511B-5CCB-4401-AD66-43DC945D070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5779E09-5F7A-4743-A1ED-396B9867C6F6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A4F8E1-7B8C-4038-8994-541902C4B0AB}"/>
              </a:ext>
            </a:extLst>
          </p:cNvPr>
          <p:cNvSpPr/>
          <p:nvPr/>
        </p:nvSpPr>
        <p:spPr>
          <a:xfrm>
            <a:off x="3839744" y="5541765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1E7249-19DE-4C8D-8922-A84026F00998}"/>
              </a:ext>
            </a:extLst>
          </p:cNvPr>
          <p:cNvSpPr/>
          <p:nvPr/>
        </p:nvSpPr>
        <p:spPr>
          <a:xfrm>
            <a:off x="3024122" y="4785587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5F296A9-A09A-48BD-A24C-EBADEB320079}"/>
              </a:ext>
            </a:extLst>
          </p:cNvPr>
          <p:cNvSpPr/>
          <p:nvPr/>
        </p:nvSpPr>
        <p:spPr>
          <a:xfrm rot="2246763">
            <a:off x="322349" y="3332008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7F4FB8-48CF-4E0D-8CB1-B2ED10FE732C}"/>
              </a:ext>
            </a:extLst>
          </p:cNvPr>
          <p:cNvSpPr/>
          <p:nvPr/>
        </p:nvSpPr>
        <p:spPr>
          <a:xfrm>
            <a:off x="6408280" y="6041992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394B5F9-D8AC-415E-8C09-4BE415AA2EDA}"/>
              </a:ext>
            </a:extLst>
          </p:cNvPr>
          <p:cNvGrpSpPr/>
          <p:nvPr userDrawn="1"/>
        </p:nvGrpSpPr>
        <p:grpSpPr>
          <a:xfrm rot="14140429">
            <a:off x="1251624" y="1931265"/>
            <a:ext cx="1916415" cy="17255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EFBED93-CBB4-4C98-8D24-35EE940EECB0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A8F8B1D-3A60-433E-8DEA-E9695D76ACF7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C21027D-C275-43F0-9DF7-CDBF1333171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31230A-3F00-4E5D-AB2B-619EA30B194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ED5CE5D-67E4-403F-B3DA-7E99871E9C8C}"/>
              </a:ext>
            </a:extLst>
          </p:cNvPr>
          <p:cNvSpPr/>
          <p:nvPr userDrawn="1"/>
        </p:nvSpPr>
        <p:spPr>
          <a:xfrm>
            <a:off x="529815" y="248541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70C0C8B-A623-4A77-8067-AE3A11119257}"/>
              </a:ext>
            </a:extLst>
          </p:cNvPr>
          <p:cNvSpPr/>
          <p:nvPr userDrawn="1"/>
        </p:nvSpPr>
        <p:spPr>
          <a:xfrm>
            <a:off x="7565721" y="431683"/>
            <a:ext cx="1263772" cy="1286476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EDAEFC4-4C0C-4BEB-903F-14C3DBA0B8C0}"/>
              </a:ext>
            </a:extLst>
          </p:cNvPr>
          <p:cNvGrpSpPr/>
          <p:nvPr userDrawn="1"/>
        </p:nvGrpSpPr>
        <p:grpSpPr>
          <a:xfrm rot="19800000">
            <a:off x="206465" y="743263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1906127-6506-4703-A9AE-51223C1418C5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C86351-4A7B-4A01-A872-297FC5E76705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D4F4732-F596-454F-92F1-65E5E4954D19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B1B23E5-8635-4B3E-8862-FDD5D0A04D2D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4404570-F880-4ADE-AC20-8133EAAC08BE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E87EBBC-FED0-431E-A2D8-2BF60AF707F1}"/>
              </a:ext>
            </a:extLst>
          </p:cNvPr>
          <p:cNvGrpSpPr/>
          <p:nvPr userDrawn="1"/>
        </p:nvGrpSpPr>
        <p:grpSpPr>
          <a:xfrm rot="13107797">
            <a:off x="6810793" y="5777610"/>
            <a:ext cx="1277753" cy="767764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E8B5CDA-A8E3-48D9-B1C6-1E28374AAF94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5A5C1DD-EF26-4025-B68D-0775AA454261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04AE5A0-084E-4214-8571-E964F22366AE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F66AB02-A030-4AD1-9F74-1D06F453FF8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1C980EF8-E09C-4F4B-BF9F-49F28E94B6ED}"/>
              </a:ext>
            </a:extLst>
          </p:cNvPr>
          <p:cNvSpPr/>
          <p:nvPr userDrawn="1"/>
        </p:nvSpPr>
        <p:spPr>
          <a:xfrm>
            <a:off x="8809094" y="351406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3993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09526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FFC6D-C9FD-42D0-8BD5-37AF95E6E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2AD17-7B9A-4680-9046-7453AC5242A3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7A50D-38B5-4386-92EB-245D5CBBA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DF3DE-A902-4C93-A91C-4C5348F6F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27B1D-DE56-4074-BD52-1BBFFAB0F6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259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51" y="228600"/>
            <a:ext cx="9988549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000251" y="1524001"/>
            <a:ext cx="9988549" cy="471487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34">
            <a:extLst>
              <a:ext uri="{FF2B5EF4-FFF2-40B4-BE49-F238E27FC236}">
                <a16:creationId xmlns:a16="http://schemas.microsoft.com/office/drawing/2014/main" id="{77D7BDAE-A667-454D-B7EA-F2BFB34E69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5">
            <a:extLst>
              <a:ext uri="{FF2B5EF4-FFF2-40B4-BE49-F238E27FC236}">
                <a16:creationId xmlns:a16="http://schemas.microsoft.com/office/drawing/2014/main" id="{2B902102-7B3C-4DBD-A7A5-E464C5EE82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4779BD7A-079D-4FCF-99AB-28A8E94B8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EB85BC-1B4C-40AB-AB02-1043504129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366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C95CE41D-D0E0-4931-A9EA-AB086741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94285-824F-44CD-ACA5-1E3910C67E79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DA9A01AD-A882-415A-9102-FAD48E861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3C2C2048-C37A-4B76-ABB2-91FA58AAB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AAB45-A448-4F9B-A00D-FC73FC2822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4815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1" r:id="rId3"/>
    <p:sldLayoutId id="2147483666" r:id="rId4"/>
    <p:sldLayoutId id="2147483659" r:id="rId5"/>
    <p:sldLayoutId id="2147483665" r:id="rId6"/>
    <p:sldLayoutId id="2147483667" r:id="rId7"/>
    <p:sldLayoutId id="2147483669" r:id="rId8"/>
    <p:sldLayoutId id="2147483674" r:id="rId9"/>
    <p:sldLayoutId id="214748368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http://www.safetyline.wa.gov.au/institute/level1/course6/lecture93/images/l93_03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3227745-A39A-4E4F-B826-03D30F35EB0D}"/>
              </a:ext>
            </a:extLst>
          </p:cNvPr>
          <p:cNvGrpSpPr/>
          <p:nvPr/>
        </p:nvGrpSpPr>
        <p:grpSpPr>
          <a:xfrm>
            <a:off x="-211043" y="242749"/>
            <a:ext cx="3451519" cy="2538224"/>
            <a:chOff x="-211043" y="242749"/>
            <a:chExt cx="3451519" cy="2538224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D98EE80-DEDE-430B-935C-DB5A307EB381}"/>
                </a:ext>
              </a:extLst>
            </p:cNvPr>
            <p:cNvGrpSpPr/>
            <p:nvPr/>
          </p:nvGrpSpPr>
          <p:grpSpPr>
            <a:xfrm rot="18821504" flipH="1">
              <a:off x="2536016" y="1987747"/>
              <a:ext cx="830987" cy="577933"/>
              <a:chOff x="5405974" y="1533288"/>
              <a:chExt cx="611040" cy="424965"/>
            </a:xfrm>
          </p:grpSpPr>
          <p:sp>
            <p:nvSpPr>
              <p:cNvPr id="117" name="Trapezoid 116">
                <a:extLst>
                  <a:ext uri="{FF2B5EF4-FFF2-40B4-BE49-F238E27FC236}">
                    <a16:creationId xmlns:a16="http://schemas.microsoft.com/office/drawing/2014/main" id="{BB555E24-6D38-4A4A-861D-6AF072B96FAC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Trapezoid 115">
                <a:extLst>
                  <a:ext uri="{FF2B5EF4-FFF2-40B4-BE49-F238E27FC236}">
                    <a16:creationId xmlns:a16="http://schemas.microsoft.com/office/drawing/2014/main" id="{A7D9085C-2B58-4F88-9B08-2B2F4B0DBF73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apezoid 117">
                <a:extLst>
                  <a:ext uri="{FF2B5EF4-FFF2-40B4-BE49-F238E27FC236}">
                    <a16:creationId xmlns:a16="http://schemas.microsoft.com/office/drawing/2014/main" id="{E698BC45-A595-4DD2-87C7-3302FA8BE798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rapezoid 118">
                <a:extLst>
                  <a:ext uri="{FF2B5EF4-FFF2-40B4-BE49-F238E27FC236}">
                    <a16:creationId xmlns:a16="http://schemas.microsoft.com/office/drawing/2014/main" id="{5A89F4B4-1ED6-4282-BAE7-5107B2DD9024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Trapezoid 119">
                <a:extLst>
                  <a:ext uri="{FF2B5EF4-FFF2-40B4-BE49-F238E27FC236}">
                    <a16:creationId xmlns:a16="http://schemas.microsoft.com/office/drawing/2014/main" id="{9DE2CED2-AEEB-4346-B8BA-39D5C9F008E3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CA86DA89-BF25-4B2F-B746-19009E28529A}"/>
                </a:ext>
              </a:extLst>
            </p:cNvPr>
            <p:cNvGrpSpPr/>
            <p:nvPr/>
          </p:nvGrpSpPr>
          <p:grpSpPr>
            <a:xfrm rot="20700986">
              <a:off x="-211043" y="561627"/>
              <a:ext cx="688855" cy="2063532"/>
              <a:chOff x="391500" y="630207"/>
              <a:chExt cx="531845" cy="1593193"/>
            </a:xfrm>
          </p:grpSpPr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A31B3607-BD19-4C4C-B903-0E09D92762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5E0AD24E-7646-4E0E-B33F-FBCA5E5E3A55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CDE1FC3-06F7-42CE-9911-5FEC1436C053}"/>
                </a:ext>
              </a:extLst>
            </p:cNvPr>
            <p:cNvGrpSpPr/>
            <p:nvPr/>
          </p:nvGrpSpPr>
          <p:grpSpPr>
            <a:xfrm rot="14601445">
              <a:off x="1150919" y="215556"/>
              <a:ext cx="729571" cy="2548346"/>
              <a:chOff x="391500" y="630207"/>
              <a:chExt cx="531845" cy="1593193"/>
            </a:xfrm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0A650D8B-2C6F-4CAD-B6D5-FE7BDEFD4CE7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4D8DB57F-27AE-4641-A856-C26060E5CCAA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10D57C7-999C-42DA-AF11-D48981C22307}"/>
                </a:ext>
              </a:extLst>
            </p:cNvPr>
            <p:cNvSpPr/>
            <p:nvPr/>
          </p:nvSpPr>
          <p:spPr>
            <a:xfrm>
              <a:off x="182294" y="1854426"/>
              <a:ext cx="926547" cy="926547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3077C34-CBAE-4645-92CD-6DF20774BB54}"/>
                </a:ext>
              </a:extLst>
            </p:cNvPr>
            <p:cNvSpPr/>
            <p:nvPr/>
          </p:nvSpPr>
          <p:spPr>
            <a:xfrm>
              <a:off x="282221" y="1954353"/>
              <a:ext cx="726695" cy="726695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7183266-7827-4E9F-84EA-469E59172608}"/>
                </a:ext>
              </a:extLst>
            </p:cNvPr>
            <p:cNvSpPr/>
            <p:nvPr/>
          </p:nvSpPr>
          <p:spPr>
            <a:xfrm>
              <a:off x="464259" y="2137337"/>
              <a:ext cx="362617" cy="360726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6CA7BCC-4553-4E37-AEA2-3EB99A1C138A}"/>
                </a:ext>
              </a:extLst>
            </p:cNvPr>
            <p:cNvSpPr/>
            <p:nvPr/>
          </p:nvSpPr>
          <p:spPr>
            <a:xfrm>
              <a:off x="585218" y="2257350"/>
              <a:ext cx="120700" cy="120700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E7962633-7205-4392-AE46-2DCD52369CED}"/>
                </a:ext>
              </a:extLst>
            </p:cNvPr>
            <p:cNvGrpSpPr/>
            <p:nvPr/>
          </p:nvGrpSpPr>
          <p:grpSpPr>
            <a:xfrm rot="8720915">
              <a:off x="2465418" y="429474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71" name="Trapezoid 70">
                <a:extLst>
                  <a:ext uri="{FF2B5EF4-FFF2-40B4-BE49-F238E27FC236}">
                    <a16:creationId xmlns:a16="http://schemas.microsoft.com/office/drawing/2014/main" id="{F7579618-1C24-40C8-A27D-763A2EDC201E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apezoid 94">
                <a:extLst>
                  <a:ext uri="{FF2B5EF4-FFF2-40B4-BE49-F238E27FC236}">
                    <a16:creationId xmlns:a16="http://schemas.microsoft.com/office/drawing/2014/main" id="{105B8F30-72EC-476F-BEF8-7534C575E875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E1A9330-7C3E-42EF-9689-A307053E150C}"/>
                </a:ext>
              </a:extLst>
            </p:cNvPr>
            <p:cNvGrpSpPr/>
            <p:nvPr/>
          </p:nvGrpSpPr>
          <p:grpSpPr>
            <a:xfrm>
              <a:off x="1986951" y="242749"/>
              <a:ext cx="770532" cy="770532"/>
              <a:chOff x="121429" y="411152"/>
              <a:chExt cx="607378" cy="607378"/>
            </a:xfrm>
          </p:grpSpPr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C767F0B7-D8C1-4D35-AD36-EBAAE3837800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91E6EC7-EAD1-4E13-93D7-56F5A0CC4EDF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3822756-2E6A-4C01-B51C-7B5998A2AA43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5FB5A917-5A10-4B61-AECD-DF53363D1AD8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09E326-94C9-4F3D-9DF9-72EE68F8DD51}"/>
              </a:ext>
            </a:extLst>
          </p:cNvPr>
          <p:cNvGrpSpPr/>
          <p:nvPr/>
        </p:nvGrpSpPr>
        <p:grpSpPr>
          <a:xfrm>
            <a:off x="9069470" y="2982614"/>
            <a:ext cx="3046078" cy="3734081"/>
            <a:chOff x="9087758" y="3138062"/>
            <a:chExt cx="3046078" cy="3734081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34B25F4-A622-4E94-91F2-EE926E055A3A}"/>
                </a:ext>
              </a:extLst>
            </p:cNvPr>
            <p:cNvGrpSpPr/>
            <p:nvPr/>
          </p:nvGrpSpPr>
          <p:grpSpPr>
            <a:xfrm rot="2947662" flipH="1">
              <a:off x="9383082" y="3263151"/>
              <a:ext cx="827730" cy="577552"/>
              <a:chOff x="5405974" y="1533288"/>
              <a:chExt cx="608646" cy="424685"/>
            </a:xfrm>
          </p:grpSpPr>
          <p:sp>
            <p:nvSpPr>
              <p:cNvPr id="140" name="Trapezoid 139">
                <a:extLst>
                  <a:ext uri="{FF2B5EF4-FFF2-40B4-BE49-F238E27FC236}">
                    <a16:creationId xmlns:a16="http://schemas.microsoft.com/office/drawing/2014/main" id="{8CF2E195-A136-4A42-B1B4-0B0148CDFE1A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Trapezoid 140">
                <a:extLst>
                  <a:ext uri="{FF2B5EF4-FFF2-40B4-BE49-F238E27FC236}">
                    <a16:creationId xmlns:a16="http://schemas.microsoft.com/office/drawing/2014/main" id="{0B124FED-97B6-4F06-9731-9D29B0561BC7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rapezoid 141">
                <a:extLst>
                  <a:ext uri="{FF2B5EF4-FFF2-40B4-BE49-F238E27FC236}">
                    <a16:creationId xmlns:a16="http://schemas.microsoft.com/office/drawing/2014/main" id="{0EA6782A-0670-41FA-9AE6-7B65C293465D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Trapezoid 142">
                <a:extLst>
                  <a:ext uri="{FF2B5EF4-FFF2-40B4-BE49-F238E27FC236}">
                    <a16:creationId xmlns:a16="http://schemas.microsoft.com/office/drawing/2014/main" id="{04327686-E7B8-4F3B-9E28-57504EB680BD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rapezoid 143">
                <a:extLst>
                  <a:ext uri="{FF2B5EF4-FFF2-40B4-BE49-F238E27FC236}">
                    <a16:creationId xmlns:a16="http://schemas.microsoft.com/office/drawing/2014/main" id="{3337CC3D-84B2-4AD8-B61E-01ED6854D66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79385788-1A56-4FAA-99BB-4D1E186F07D4}"/>
                </a:ext>
              </a:extLst>
            </p:cNvPr>
            <p:cNvGrpSpPr/>
            <p:nvPr/>
          </p:nvGrpSpPr>
          <p:grpSpPr>
            <a:xfrm rot="7415005" flipH="1">
              <a:off x="9775096" y="5495950"/>
              <a:ext cx="688855" cy="2063532"/>
              <a:chOff x="391500" y="630207"/>
              <a:chExt cx="531845" cy="1593193"/>
            </a:xfrm>
          </p:grpSpPr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21F8A59E-C6F6-4724-87EE-8E94B37F3C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0A417290-EEF9-41B0-B262-7A482058F11B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D84579D-4389-4EC7-A4CB-9681E03F82B8}"/>
                </a:ext>
              </a:extLst>
            </p:cNvPr>
            <p:cNvGrpSpPr/>
            <p:nvPr/>
          </p:nvGrpSpPr>
          <p:grpSpPr>
            <a:xfrm rot="13514546" flipH="1">
              <a:off x="10293888" y="3976487"/>
              <a:ext cx="729571" cy="2548346"/>
              <a:chOff x="391500" y="630207"/>
              <a:chExt cx="531845" cy="1593193"/>
            </a:xfrm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1267AEE3-0B9A-4F04-9A01-D73730080DA0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D2EC9984-CBE1-4789-B02E-812C1985D0FD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BB75C2C5-EC3E-4D2E-A7B9-0C388DE0B877}"/>
                </a:ext>
              </a:extLst>
            </p:cNvPr>
            <p:cNvGrpSpPr/>
            <p:nvPr/>
          </p:nvGrpSpPr>
          <p:grpSpPr>
            <a:xfrm rot="6515991" flipH="1">
              <a:off x="9133139" y="5347988"/>
              <a:ext cx="926547" cy="926547"/>
              <a:chOff x="121429" y="411152"/>
              <a:chExt cx="607378" cy="607378"/>
            </a:xfrm>
          </p:grpSpPr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484A35F0-BD57-4A3A-A86D-7CDC896DFDE8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D3180975-4EF8-4D47-8846-45CD19732CF1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1C7E0D0C-5A75-457A-983C-CE2B9453616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184F0334-3B67-4DB2-8E8A-153CB7F3A0E5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53406839-AC3B-4A8E-BD7B-371FF6E0EDCB}"/>
                </a:ext>
              </a:extLst>
            </p:cNvPr>
            <p:cNvGrpSpPr/>
            <p:nvPr/>
          </p:nvGrpSpPr>
          <p:grpSpPr>
            <a:xfrm rot="17832318" flipH="1">
              <a:off x="10630036" y="3483559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154" name="Trapezoid 153">
                <a:extLst>
                  <a:ext uri="{FF2B5EF4-FFF2-40B4-BE49-F238E27FC236}">
                    <a16:creationId xmlns:a16="http://schemas.microsoft.com/office/drawing/2014/main" id="{93B4A039-0226-4710-BA77-B2733CA7E982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Trapezoid 94">
                <a:extLst>
                  <a:ext uri="{FF2B5EF4-FFF2-40B4-BE49-F238E27FC236}">
                    <a16:creationId xmlns:a16="http://schemas.microsoft.com/office/drawing/2014/main" id="{D036E978-CAEF-4576-83F5-B79017F86032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497DC697-5A84-461C-82D8-B044E999F46C}"/>
                </a:ext>
              </a:extLst>
            </p:cNvPr>
            <p:cNvGrpSpPr/>
            <p:nvPr/>
          </p:nvGrpSpPr>
          <p:grpSpPr>
            <a:xfrm rot="6515991" flipH="1">
              <a:off x="11363304" y="4328467"/>
              <a:ext cx="770532" cy="770532"/>
              <a:chOff x="121429" y="411152"/>
              <a:chExt cx="607378" cy="607378"/>
            </a:xfrm>
          </p:grpSpPr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1A6F0CB0-F8B1-4874-BEAD-F3D7BCDCC4B5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B44F3C12-B133-4331-B02E-9987EA31F24C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497E590C-DA32-413F-B669-8836D72BE73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D6D5E445-5649-4117-8BBC-CD6118CE33C0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CD6C908-6459-4021-AE8E-283EF4C1ED44}"/>
              </a:ext>
            </a:extLst>
          </p:cNvPr>
          <p:cNvSpPr/>
          <p:nvPr/>
        </p:nvSpPr>
        <p:spPr>
          <a:xfrm>
            <a:off x="8831560" y="2981015"/>
            <a:ext cx="893052" cy="892469"/>
          </a:xfrm>
          <a:custGeom>
            <a:avLst/>
            <a:gdLst>
              <a:gd name="connsiteX0" fmla="*/ 446879 w 893052"/>
              <a:gd name="connsiteY0" fmla="*/ 366069 h 892469"/>
              <a:gd name="connsiteX1" fmla="*/ 367213 w 893052"/>
              <a:gd name="connsiteY1" fmla="*/ 445391 h 892469"/>
              <a:gd name="connsiteX2" fmla="*/ 446535 w 893052"/>
              <a:gd name="connsiteY2" fmla="*/ 525402 h 892469"/>
              <a:gd name="connsiteX3" fmla="*/ 526373 w 893052"/>
              <a:gd name="connsiteY3" fmla="*/ 445907 h 892469"/>
              <a:gd name="connsiteX4" fmla="*/ 446879 w 893052"/>
              <a:gd name="connsiteY4" fmla="*/ 366069 h 892469"/>
              <a:gd name="connsiteX5" fmla="*/ 447223 w 893052"/>
              <a:gd name="connsiteY5" fmla="*/ 129135 h 892469"/>
              <a:gd name="connsiteX6" fmla="*/ 763479 w 893052"/>
              <a:gd name="connsiteY6" fmla="*/ 446251 h 892469"/>
              <a:gd name="connsiteX7" fmla="*/ 446018 w 893052"/>
              <a:gd name="connsiteY7" fmla="*/ 762164 h 892469"/>
              <a:gd name="connsiteX8" fmla="*/ 130278 w 893052"/>
              <a:gd name="connsiteY8" fmla="*/ 445219 h 892469"/>
              <a:gd name="connsiteX9" fmla="*/ 447223 w 893052"/>
              <a:gd name="connsiteY9" fmla="*/ 129135 h 892469"/>
              <a:gd name="connsiteX10" fmla="*/ 446879 w 893052"/>
              <a:gd name="connsiteY10" fmla="*/ 119843 h 892469"/>
              <a:gd name="connsiteX11" fmla="*/ 120643 w 893052"/>
              <a:gd name="connsiteY11" fmla="*/ 444187 h 892469"/>
              <a:gd name="connsiteX12" fmla="*/ 446363 w 893052"/>
              <a:gd name="connsiteY12" fmla="*/ 771283 h 892469"/>
              <a:gd name="connsiteX13" fmla="*/ 772599 w 893052"/>
              <a:gd name="connsiteY13" fmla="*/ 445391 h 892469"/>
              <a:gd name="connsiteX14" fmla="*/ 446879 w 893052"/>
              <a:gd name="connsiteY14" fmla="*/ 119843 h 892469"/>
              <a:gd name="connsiteX15" fmla="*/ 500047 w 893052"/>
              <a:gd name="connsiteY15" fmla="*/ 85 h 892469"/>
              <a:gd name="connsiteX16" fmla="*/ 504692 w 893052"/>
              <a:gd name="connsiteY16" fmla="*/ 258 h 892469"/>
              <a:gd name="connsiteX17" fmla="*/ 524652 w 893052"/>
              <a:gd name="connsiteY17" fmla="*/ 21766 h 892469"/>
              <a:gd name="connsiteX18" fmla="*/ 525857 w 893052"/>
              <a:gd name="connsiteY18" fmla="*/ 61857 h 892469"/>
              <a:gd name="connsiteX19" fmla="*/ 532911 w 893052"/>
              <a:gd name="connsiteY19" fmla="*/ 73557 h 892469"/>
              <a:gd name="connsiteX20" fmla="*/ 558377 w 893052"/>
              <a:gd name="connsiteY20" fmla="*/ 80268 h 892469"/>
              <a:gd name="connsiteX21" fmla="*/ 570422 w 893052"/>
              <a:gd name="connsiteY21" fmla="*/ 73901 h 892469"/>
              <a:gd name="connsiteX22" fmla="*/ 593306 w 893052"/>
              <a:gd name="connsiteY22" fmla="*/ 37252 h 892469"/>
              <a:gd name="connsiteX23" fmla="*/ 615503 w 893052"/>
              <a:gd name="connsiteY23" fmla="*/ 29509 h 892469"/>
              <a:gd name="connsiteX24" fmla="*/ 619460 w 893052"/>
              <a:gd name="connsiteY24" fmla="*/ 30885 h 892469"/>
              <a:gd name="connsiteX25" fmla="*/ 632021 w 893052"/>
              <a:gd name="connsiteY25" fmla="*/ 55491 h 892469"/>
              <a:gd name="connsiteX26" fmla="*/ 623074 w 893052"/>
              <a:gd name="connsiteY26" fmla="*/ 94033 h 892469"/>
              <a:gd name="connsiteX27" fmla="*/ 629268 w 893052"/>
              <a:gd name="connsiteY27" fmla="*/ 110724 h 892469"/>
              <a:gd name="connsiteX28" fmla="*/ 649227 w 893052"/>
              <a:gd name="connsiteY28" fmla="*/ 121736 h 892469"/>
              <a:gd name="connsiteX29" fmla="*/ 662477 w 893052"/>
              <a:gd name="connsiteY29" fmla="*/ 118639 h 892469"/>
              <a:gd name="connsiteX30" fmla="*/ 694137 w 893052"/>
              <a:gd name="connsiteY30" fmla="*/ 89215 h 892469"/>
              <a:gd name="connsiteX31" fmla="*/ 717538 w 893052"/>
              <a:gd name="connsiteY31" fmla="*/ 87323 h 892469"/>
              <a:gd name="connsiteX32" fmla="*/ 718742 w 893052"/>
              <a:gd name="connsiteY32" fmla="*/ 88183 h 892469"/>
              <a:gd name="connsiteX33" fmla="*/ 726141 w 893052"/>
              <a:gd name="connsiteY33" fmla="*/ 117951 h 892469"/>
              <a:gd name="connsiteX34" fmla="*/ 707730 w 893052"/>
              <a:gd name="connsiteY34" fmla="*/ 152363 h 892469"/>
              <a:gd name="connsiteX35" fmla="*/ 709279 w 893052"/>
              <a:gd name="connsiteY35" fmla="*/ 168710 h 892469"/>
              <a:gd name="connsiteX36" fmla="*/ 724764 w 893052"/>
              <a:gd name="connsiteY36" fmla="*/ 184024 h 892469"/>
              <a:gd name="connsiteX37" fmla="*/ 740250 w 893052"/>
              <a:gd name="connsiteY37" fmla="*/ 185400 h 892469"/>
              <a:gd name="connsiteX38" fmla="*/ 779309 w 893052"/>
              <a:gd name="connsiteY38" fmla="*/ 164752 h 892469"/>
              <a:gd name="connsiteX39" fmla="*/ 800645 w 893052"/>
              <a:gd name="connsiteY39" fmla="*/ 169226 h 892469"/>
              <a:gd name="connsiteX40" fmla="*/ 807184 w 893052"/>
              <a:gd name="connsiteY40" fmla="*/ 178001 h 892469"/>
              <a:gd name="connsiteX41" fmla="*/ 805463 w 893052"/>
              <a:gd name="connsiteY41" fmla="*/ 197273 h 892469"/>
              <a:gd name="connsiteX42" fmla="*/ 774319 w 893052"/>
              <a:gd name="connsiteY42" fmla="*/ 230825 h 892469"/>
              <a:gd name="connsiteX43" fmla="*/ 771566 w 893052"/>
              <a:gd name="connsiteY43" fmla="*/ 244591 h 892469"/>
              <a:gd name="connsiteX44" fmla="*/ 783439 w 893052"/>
              <a:gd name="connsiteY44" fmla="*/ 265238 h 892469"/>
              <a:gd name="connsiteX45" fmla="*/ 798580 w 893052"/>
              <a:gd name="connsiteY45" fmla="*/ 270229 h 892469"/>
              <a:gd name="connsiteX46" fmla="*/ 842629 w 893052"/>
              <a:gd name="connsiteY46" fmla="*/ 260249 h 892469"/>
              <a:gd name="connsiteX47" fmla="*/ 858975 w 893052"/>
              <a:gd name="connsiteY47" fmla="*/ 267819 h 892469"/>
              <a:gd name="connsiteX48" fmla="*/ 864137 w 893052"/>
              <a:gd name="connsiteY48" fmla="*/ 279692 h 892469"/>
              <a:gd name="connsiteX49" fmla="*/ 857082 w 893052"/>
              <a:gd name="connsiteY49" fmla="*/ 298963 h 892469"/>
              <a:gd name="connsiteX50" fmla="*/ 820777 w 893052"/>
              <a:gd name="connsiteY50" fmla="*/ 321504 h 892469"/>
              <a:gd name="connsiteX51" fmla="*/ 813034 w 893052"/>
              <a:gd name="connsiteY51" fmla="*/ 338366 h 892469"/>
              <a:gd name="connsiteX52" fmla="*/ 818368 w 893052"/>
              <a:gd name="connsiteY52" fmla="*/ 357982 h 892469"/>
              <a:gd name="connsiteX53" fmla="*/ 831273 w 893052"/>
              <a:gd name="connsiteY53" fmla="*/ 367101 h 892469"/>
              <a:gd name="connsiteX54" fmla="*/ 876526 w 893052"/>
              <a:gd name="connsiteY54" fmla="*/ 368822 h 892469"/>
              <a:gd name="connsiteX55" fmla="*/ 891152 w 893052"/>
              <a:gd name="connsiteY55" fmla="*/ 380350 h 892469"/>
              <a:gd name="connsiteX56" fmla="*/ 893044 w 893052"/>
              <a:gd name="connsiteY56" fmla="*/ 394288 h 892469"/>
              <a:gd name="connsiteX57" fmla="*/ 881860 w 893052"/>
              <a:gd name="connsiteY57" fmla="*/ 410118 h 892469"/>
              <a:gd name="connsiteX58" fmla="*/ 841080 w 893052"/>
              <a:gd name="connsiteY58" fmla="*/ 422679 h 892469"/>
              <a:gd name="connsiteX59" fmla="*/ 828348 w 893052"/>
              <a:gd name="connsiteY59" fmla="*/ 438852 h 892469"/>
              <a:gd name="connsiteX60" fmla="*/ 829208 w 893052"/>
              <a:gd name="connsiteY60" fmla="*/ 460189 h 892469"/>
              <a:gd name="connsiteX61" fmla="*/ 837983 w 893052"/>
              <a:gd name="connsiteY61" fmla="*/ 469480 h 892469"/>
              <a:gd name="connsiteX62" fmla="*/ 880827 w 893052"/>
              <a:gd name="connsiteY62" fmla="*/ 482557 h 892469"/>
              <a:gd name="connsiteX63" fmla="*/ 893044 w 893052"/>
              <a:gd name="connsiteY63" fmla="*/ 499592 h 892469"/>
              <a:gd name="connsiteX64" fmla="*/ 893044 w 893052"/>
              <a:gd name="connsiteY64" fmla="*/ 502689 h 892469"/>
              <a:gd name="connsiteX65" fmla="*/ 871020 w 893052"/>
              <a:gd name="connsiteY65" fmla="*/ 524541 h 892469"/>
              <a:gd name="connsiteX66" fmla="*/ 830413 w 893052"/>
              <a:gd name="connsiteY66" fmla="*/ 525746 h 892469"/>
              <a:gd name="connsiteX67" fmla="*/ 819572 w 893052"/>
              <a:gd name="connsiteY67" fmla="*/ 532456 h 892469"/>
              <a:gd name="connsiteX68" fmla="*/ 812690 w 893052"/>
              <a:gd name="connsiteY68" fmla="*/ 557922 h 892469"/>
              <a:gd name="connsiteX69" fmla="*/ 819400 w 893052"/>
              <a:gd name="connsiteY69" fmla="*/ 570311 h 892469"/>
              <a:gd name="connsiteX70" fmla="*/ 855190 w 893052"/>
              <a:gd name="connsiteY70" fmla="*/ 592679 h 892469"/>
              <a:gd name="connsiteX71" fmla="*/ 863277 w 893052"/>
              <a:gd name="connsiteY71" fmla="*/ 615564 h 892469"/>
              <a:gd name="connsiteX72" fmla="*/ 857599 w 893052"/>
              <a:gd name="connsiteY72" fmla="*/ 627264 h 892469"/>
              <a:gd name="connsiteX73" fmla="*/ 846587 w 893052"/>
              <a:gd name="connsiteY73" fmla="*/ 632770 h 892469"/>
              <a:gd name="connsiteX74" fmla="*/ 819228 w 893052"/>
              <a:gd name="connsiteY74" fmla="*/ 626748 h 892469"/>
              <a:gd name="connsiteX75" fmla="*/ 796860 w 893052"/>
              <a:gd name="connsiteY75" fmla="*/ 621586 h 892469"/>
              <a:gd name="connsiteX76" fmla="*/ 785159 w 893052"/>
              <a:gd name="connsiteY76" fmla="*/ 625200 h 892469"/>
              <a:gd name="connsiteX77" fmla="*/ 771050 w 893052"/>
              <a:gd name="connsiteY77" fmla="*/ 650493 h 892469"/>
              <a:gd name="connsiteX78" fmla="*/ 774491 w 893052"/>
              <a:gd name="connsiteY78" fmla="*/ 661333 h 892469"/>
              <a:gd name="connsiteX79" fmla="*/ 804603 w 893052"/>
              <a:gd name="connsiteY79" fmla="*/ 693682 h 892469"/>
              <a:gd name="connsiteX80" fmla="*/ 806495 w 893052"/>
              <a:gd name="connsiteY80" fmla="*/ 715878 h 892469"/>
              <a:gd name="connsiteX81" fmla="*/ 805291 w 893052"/>
              <a:gd name="connsiteY81" fmla="*/ 717599 h 892469"/>
              <a:gd name="connsiteX82" fmla="*/ 775007 w 893052"/>
              <a:gd name="connsiteY82" fmla="*/ 725170 h 892469"/>
              <a:gd name="connsiteX83" fmla="*/ 740078 w 893052"/>
              <a:gd name="connsiteY83" fmla="*/ 706586 h 892469"/>
              <a:gd name="connsiteX84" fmla="*/ 726485 w 893052"/>
              <a:gd name="connsiteY84" fmla="*/ 707103 h 892469"/>
              <a:gd name="connsiteX85" fmla="*/ 708762 w 893052"/>
              <a:gd name="connsiteY85" fmla="*/ 724481 h 892469"/>
              <a:gd name="connsiteX86" fmla="*/ 707902 w 893052"/>
              <a:gd name="connsiteY86" fmla="*/ 739451 h 892469"/>
              <a:gd name="connsiteX87" fmla="*/ 728550 w 893052"/>
              <a:gd name="connsiteY87" fmla="*/ 778510 h 892469"/>
              <a:gd name="connsiteX88" fmla="*/ 725109 w 893052"/>
              <a:gd name="connsiteY88" fmla="*/ 798814 h 892469"/>
              <a:gd name="connsiteX89" fmla="*/ 721667 w 893052"/>
              <a:gd name="connsiteY89" fmla="*/ 801911 h 892469"/>
              <a:gd name="connsiteX90" fmla="*/ 692072 w 893052"/>
              <a:gd name="connsiteY90" fmla="*/ 800878 h 892469"/>
              <a:gd name="connsiteX91" fmla="*/ 663165 w 893052"/>
              <a:gd name="connsiteY91" fmla="*/ 773864 h 892469"/>
              <a:gd name="connsiteX92" fmla="*/ 648367 w 893052"/>
              <a:gd name="connsiteY92" fmla="*/ 770939 h 892469"/>
              <a:gd name="connsiteX93" fmla="*/ 628063 w 893052"/>
              <a:gd name="connsiteY93" fmla="*/ 782467 h 892469"/>
              <a:gd name="connsiteX94" fmla="*/ 623074 w 893052"/>
              <a:gd name="connsiteY94" fmla="*/ 797609 h 892469"/>
              <a:gd name="connsiteX95" fmla="*/ 633398 w 893052"/>
              <a:gd name="connsiteY95" fmla="*/ 842690 h 892469"/>
              <a:gd name="connsiteX96" fmla="*/ 626687 w 893052"/>
              <a:gd name="connsiteY96" fmla="*/ 857660 h 892469"/>
              <a:gd name="connsiteX97" fmla="*/ 613954 w 893052"/>
              <a:gd name="connsiteY97" fmla="*/ 863338 h 892469"/>
              <a:gd name="connsiteX98" fmla="*/ 594511 w 893052"/>
              <a:gd name="connsiteY98" fmla="*/ 856456 h 892469"/>
              <a:gd name="connsiteX99" fmla="*/ 571970 w 893052"/>
              <a:gd name="connsiteY99" fmla="*/ 820150 h 892469"/>
              <a:gd name="connsiteX100" fmla="*/ 555108 w 893052"/>
              <a:gd name="connsiteY100" fmla="*/ 812235 h 892469"/>
              <a:gd name="connsiteX101" fmla="*/ 537041 w 893052"/>
              <a:gd name="connsiteY101" fmla="*/ 817053 h 892469"/>
              <a:gd name="connsiteX102" fmla="*/ 526029 w 893052"/>
              <a:gd name="connsiteY102" fmla="*/ 832022 h 892469"/>
              <a:gd name="connsiteX103" fmla="*/ 524824 w 893052"/>
              <a:gd name="connsiteY103" fmla="*/ 872630 h 892469"/>
              <a:gd name="connsiteX104" fmla="*/ 509166 w 893052"/>
              <a:gd name="connsiteY104" fmla="*/ 891213 h 892469"/>
              <a:gd name="connsiteX105" fmla="*/ 499359 w 893052"/>
              <a:gd name="connsiteY105" fmla="*/ 892417 h 892469"/>
              <a:gd name="connsiteX106" fmla="*/ 483529 w 893052"/>
              <a:gd name="connsiteY106" fmla="*/ 881749 h 892469"/>
              <a:gd name="connsiteX107" fmla="*/ 470280 w 893052"/>
              <a:gd name="connsiteY107" fmla="*/ 838561 h 892469"/>
              <a:gd name="connsiteX108" fmla="*/ 457891 w 893052"/>
              <a:gd name="connsiteY108" fmla="*/ 827893 h 892469"/>
              <a:gd name="connsiteX109" fmla="*/ 435178 w 893052"/>
              <a:gd name="connsiteY109" fmla="*/ 828065 h 892469"/>
              <a:gd name="connsiteX110" fmla="*/ 424166 w 893052"/>
              <a:gd name="connsiteY110" fmla="*/ 837528 h 892469"/>
              <a:gd name="connsiteX111" fmla="*/ 411605 w 893052"/>
              <a:gd name="connsiteY111" fmla="*/ 878308 h 892469"/>
              <a:gd name="connsiteX112" fmla="*/ 390441 w 893052"/>
              <a:gd name="connsiteY112" fmla="*/ 891901 h 892469"/>
              <a:gd name="connsiteX113" fmla="*/ 369105 w 893052"/>
              <a:gd name="connsiteY113" fmla="*/ 867812 h 892469"/>
              <a:gd name="connsiteX114" fmla="*/ 368073 w 893052"/>
              <a:gd name="connsiteY114" fmla="*/ 830818 h 892469"/>
              <a:gd name="connsiteX115" fmla="*/ 360330 w 893052"/>
              <a:gd name="connsiteY115" fmla="*/ 818429 h 892469"/>
              <a:gd name="connsiteX116" fmla="*/ 335208 w 893052"/>
              <a:gd name="connsiteY116" fmla="*/ 812063 h 892469"/>
              <a:gd name="connsiteX117" fmla="*/ 323164 w 893052"/>
              <a:gd name="connsiteY117" fmla="*/ 818429 h 892469"/>
              <a:gd name="connsiteX118" fmla="*/ 300279 w 893052"/>
              <a:gd name="connsiteY118" fmla="*/ 855079 h 892469"/>
              <a:gd name="connsiteX119" fmla="*/ 278943 w 893052"/>
              <a:gd name="connsiteY119" fmla="*/ 862822 h 892469"/>
              <a:gd name="connsiteX120" fmla="*/ 277394 w 893052"/>
              <a:gd name="connsiteY120" fmla="*/ 862306 h 892469"/>
              <a:gd name="connsiteX121" fmla="*/ 261908 w 893052"/>
              <a:gd name="connsiteY121" fmla="*/ 835291 h 892469"/>
              <a:gd name="connsiteX122" fmla="*/ 270684 w 893052"/>
              <a:gd name="connsiteY122" fmla="*/ 797265 h 892469"/>
              <a:gd name="connsiteX123" fmla="*/ 265006 w 893052"/>
              <a:gd name="connsiteY123" fmla="*/ 781779 h 892469"/>
              <a:gd name="connsiteX124" fmla="*/ 246594 w 893052"/>
              <a:gd name="connsiteY124" fmla="*/ 771111 h 892469"/>
              <a:gd name="connsiteX125" fmla="*/ 229904 w 893052"/>
              <a:gd name="connsiteY125" fmla="*/ 774208 h 892469"/>
              <a:gd name="connsiteX126" fmla="*/ 198761 w 893052"/>
              <a:gd name="connsiteY126" fmla="*/ 803287 h 892469"/>
              <a:gd name="connsiteX127" fmla="*/ 176908 w 893052"/>
              <a:gd name="connsiteY127" fmla="*/ 805352 h 892469"/>
              <a:gd name="connsiteX128" fmla="*/ 173811 w 893052"/>
              <a:gd name="connsiteY128" fmla="*/ 803287 h 892469"/>
              <a:gd name="connsiteX129" fmla="*/ 166928 w 893052"/>
              <a:gd name="connsiteY129" fmla="*/ 774552 h 892469"/>
              <a:gd name="connsiteX130" fmla="*/ 185511 w 893052"/>
              <a:gd name="connsiteY130" fmla="*/ 739623 h 892469"/>
              <a:gd name="connsiteX131" fmla="*/ 184135 w 893052"/>
              <a:gd name="connsiteY131" fmla="*/ 723277 h 892469"/>
              <a:gd name="connsiteX132" fmla="*/ 168649 w 893052"/>
              <a:gd name="connsiteY132" fmla="*/ 707963 h 892469"/>
              <a:gd name="connsiteX133" fmla="*/ 152647 w 893052"/>
              <a:gd name="connsiteY133" fmla="*/ 706758 h 892469"/>
              <a:gd name="connsiteX134" fmla="*/ 113932 w 893052"/>
              <a:gd name="connsiteY134" fmla="*/ 727235 h 892469"/>
              <a:gd name="connsiteX135" fmla="*/ 92768 w 893052"/>
              <a:gd name="connsiteY135" fmla="*/ 723277 h 892469"/>
              <a:gd name="connsiteX136" fmla="*/ 91392 w 893052"/>
              <a:gd name="connsiteY136" fmla="*/ 721728 h 892469"/>
              <a:gd name="connsiteX137" fmla="*/ 92252 w 893052"/>
              <a:gd name="connsiteY137" fmla="*/ 690068 h 892469"/>
              <a:gd name="connsiteX138" fmla="*/ 118234 w 893052"/>
              <a:gd name="connsiteY138" fmla="*/ 662366 h 892469"/>
              <a:gd name="connsiteX139" fmla="*/ 121331 w 893052"/>
              <a:gd name="connsiteY139" fmla="*/ 647224 h 892469"/>
              <a:gd name="connsiteX140" fmla="*/ 109459 w 893052"/>
              <a:gd name="connsiteY140" fmla="*/ 626576 h 892469"/>
              <a:gd name="connsiteX141" fmla="*/ 94489 w 893052"/>
              <a:gd name="connsiteY141" fmla="*/ 622274 h 892469"/>
              <a:gd name="connsiteX142" fmla="*/ 56979 w 893052"/>
              <a:gd name="connsiteY142" fmla="*/ 630878 h 892469"/>
              <a:gd name="connsiteX143" fmla="*/ 51989 w 893052"/>
              <a:gd name="connsiteY143" fmla="*/ 632082 h 892469"/>
              <a:gd name="connsiteX144" fmla="*/ 33406 w 893052"/>
              <a:gd name="connsiteY144" fmla="*/ 622963 h 892469"/>
              <a:gd name="connsiteX145" fmla="*/ 29104 w 893052"/>
              <a:gd name="connsiteY145" fmla="*/ 612983 h 892469"/>
              <a:gd name="connsiteX146" fmla="*/ 35987 w 893052"/>
              <a:gd name="connsiteY146" fmla="*/ 593539 h 892469"/>
              <a:gd name="connsiteX147" fmla="*/ 71260 w 893052"/>
              <a:gd name="connsiteY147" fmla="*/ 571515 h 892469"/>
              <a:gd name="connsiteX148" fmla="*/ 79691 w 893052"/>
              <a:gd name="connsiteY148" fmla="*/ 551728 h 892469"/>
              <a:gd name="connsiteX149" fmla="*/ 74357 w 893052"/>
              <a:gd name="connsiteY149" fmla="*/ 533833 h 892469"/>
              <a:gd name="connsiteX150" fmla="*/ 61452 w 893052"/>
              <a:gd name="connsiteY150" fmla="*/ 525229 h 892469"/>
              <a:gd name="connsiteX151" fmla="*/ 19813 w 893052"/>
              <a:gd name="connsiteY151" fmla="*/ 524025 h 892469"/>
              <a:gd name="connsiteX152" fmla="*/ 1230 w 893052"/>
              <a:gd name="connsiteY152" fmla="*/ 508367 h 892469"/>
              <a:gd name="connsiteX153" fmla="*/ 541 w 893052"/>
              <a:gd name="connsiteY153" fmla="*/ 504754 h 892469"/>
              <a:gd name="connsiteX154" fmla="*/ 16199 w 893052"/>
              <a:gd name="connsiteY154" fmla="*/ 481009 h 892469"/>
              <a:gd name="connsiteX155" fmla="*/ 53537 w 893052"/>
              <a:gd name="connsiteY155" fmla="*/ 469652 h 892469"/>
              <a:gd name="connsiteX156" fmla="*/ 64722 w 893052"/>
              <a:gd name="connsiteY156" fmla="*/ 457091 h 892469"/>
              <a:gd name="connsiteX157" fmla="*/ 64205 w 893052"/>
              <a:gd name="connsiteY157" fmla="*/ 433174 h 892469"/>
              <a:gd name="connsiteX158" fmla="*/ 55430 w 893052"/>
              <a:gd name="connsiteY158" fmla="*/ 423367 h 892469"/>
              <a:gd name="connsiteX159" fmla="*/ 15683 w 893052"/>
              <a:gd name="connsiteY159" fmla="*/ 411150 h 892469"/>
              <a:gd name="connsiteX160" fmla="*/ 541 w 893052"/>
              <a:gd name="connsiteY160" fmla="*/ 389126 h 892469"/>
              <a:gd name="connsiteX161" fmla="*/ 2090 w 893052"/>
              <a:gd name="connsiteY161" fmla="*/ 380006 h 892469"/>
              <a:gd name="connsiteX162" fmla="*/ 16371 w 893052"/>
              <a:gd name="connsiteY162" fmla="*/ 368650 h 892469"/>
              <a:gd name="connsiteX163" fmla="*/ 54914 w 893052"/>
              <a:gd name="connsiteY163" fmla="*/ 367445 h 892469"/>
              <a:gd name="connsiteX164" fmla="*/ 60592 w 893052"/>
              <a:gd name="connsiteY164" fmla="*/ 367273 h 892469"/>
              <a:gd name="connsiteX165" fmla="*/ 75906 w 893052"/>
              <a:gd name="connsiteY165" fmla="*/ 355229 h 892469"/>
              <a:gd name="connsiteX166" fmla="*/ 80379 w 893052"/>
              <a:gd name="connsiteY166" fmla="*/ 338194 h 892469"/>
              <a:gd name="connsiteX167" fmla="*/ 73153 w 893052"/>
              <a:gd name="connsiteY167" fmla="*/ 322020 h 892469"/>
              <a:gd name="connsiteX168" fmla="*/ 37879 w 893052"/>
              <a:gd name="connsiteY168" fmla="*/ 299996 h 892469"/>
              <a:gd name="connsiteX169" fmla="*/ 29964 w 893052"/>
              <a:gd name="connsiteY169" fmla="*/ 277455 h 892469"/>
              <a:gd name="connsiteX170" fmla="*/ 34954 w 893052"/>
              <a:gd name="connsiteY170" fmla="*/ 266615 h 892469"/>
              <a:gd name="connsiteX171" fmla="*/ 50440 w 893052"/>
              <a:gd name="connsiteY171" fmla="*/ 260077 h 892469"/>
              <a:gd name="connsiteX172" fmla="*/ 94489 w 893052"/>
              <a:gd name="connsiteY172" fmla="*/ 270229 h 892469"/>
              <a:gd name="connsiteX173" fmla="*/ 110491 w 893052"/>
              <a:gd name="connsiteY173" fmla="*/ 264894 h 892469"/>
              <a:gd name="connsiteX174" fmla="*/ 121331 w 893052"/>
              <a:gd name="connsiteY174" fmla="*/ 245967 h 892469"/>
              <a:gd name="connsiteX175" fmla="*/ 118234 w 893052"/>
              <a:gd name="connsiteY175" fmla="*/ 229793 h 892469"/>
              <a:gd name="connsiteX176" fmla="*/ 88983 w 893052"/>
              <a:gd name="connsiteY176" fmla="*/ 198649 h 892469"/>
              <a:gd name="connsiteX177" fmla="*/ 87262 w 893052"/>
              <a:gd name="connsiteY177" fmla="*/ 176453 h 892469"/>
              <a:gd name="connsiteX178" fmla="*/ 90187 w 893052"/>
              <a:gd name="connsiteY178" fmla="*/ 172151 h 892469"/>
              <a:gd name="connsiteX179" fmla="*/ 116685 w 893052"/>
              <a:gd name="connsiteY179" fmla="*/ 166301 h 892469"/>
              <a:gd name="connsiteX180" fmla="*/ 152475 w 893052"/>
              <a:gd name="connsiteY180" fmla="*/ 185400 h 892469"/>
              <a:gd name="connsiteX181" fmla="*/ 169337 w 893052"/>
              <a:gd name="connsiteY181" fmla="*/ 183852 h 892469"/>
              <a:gd name="connsiteX182" fmla="*/ 183791 w 893052"/>
              <a:gd name="connsiteY182" fmla="*/ 169570 h 892469"/>
              <a:gd name="connsiteX183" fmla="*/ 185684 w 893052"/>
              <a:gd name="connsiteY183" fmla="*/ 152363 h 892469"/>
              <a:gd name="connsiteX184" fmla="*/ 164864 w 893052"/>
              <a:gd name="connsiteY184" fmla="*/ 113305 h 892469"/>
              <a:gd name="connsiteX185" fmla="*/ 168477 w 893052"/>
              <a:gd name="connsiteY185" fmla="*/ 93517 h 892469"/>
              <a:gd name="connsiteX186" fmla="*/ 179317 w 893052"/>
              <a:gd name="connsiteY186" fmla="*/ 85430 h 892469"/>
              <a:gd name="connsiteX187" fmla="*/ 196868 w 893052"/>
              <a:gd name="connsiteY187" fmla="*/ 87323 h 892469"/>
              <a:gd name="connsiteX188" fmla="*/ 226635 w 893052"/>
              <a:gd name="connsiteY188" fmla="*/ 115025 h 892469"/>
              <a:gd name="connsiteX189" fmla="*/ 251757 w 893052"/>
              <a:gd name="connsiteY189" fmla="*/ 118639 h 892469"/>
              <a:gd name="connsiteX190" fmla="*/ 265866 w 893052"/>
              <a:gd name="connsiteY190" fmla="*/ 109863 h 892469"/>
              <a:gd name="connsiteX191" fmla="*/ 270684 w 893052"/>
              <a:gd name="connsiteY191" fmla="*/ 95066 h 892469"/>
              <a:gd name="connsiteX192" fmla="*/ 260704 w 893052"/>
              <a:gd name="connsiteY192" fmla="*/ 52049 h 892469"/>
              <a:gd name="connsiteX193" fmla="*/ 269135 w 893052"/>
              <a:gd name="connsiteY193" fmla="*/ 33638 h 892469"/>
              <a:gd name="connsiteX194" fmla="*/ 280664 w 893052"/>
              <a:gd name="connsiteY194" fmla="*/ 28820 h 892469"/>
              <a:gd name="connsiteX195" fmla="*/ 298903 w 893052"/>
              <a:gd name="connsiteY195" fmla="*/ 35359 h 892469"/>
              <a:gd name="connsiteX196" fmla="*/ 321959 w 893052"/>
              <a:gd name="connsiteY196" fmla="*/ 72525 h 892469"/>
              <a:gd name="connsiteX197" fmla="*/ 337961 w 893052"/>
              <a:gd name="connsiteY197" fmla="*/ 80268 h 892469"/>
              <a:gd name="connsiteX198" fmla="*/ 359470 w 893052"/>
              <a:gd name="connsiteY198" fmla="*/ 74246 h 892469"/>
              <a:gd name="connsiteX199" fmla="*/ 367385 w 893052"/>
              <a:gd name="connsiteY199" fmla="*/ 62717 h 892469"/>
              <a:gd name="connsiteX200" fmla="*/ 369105 w 893052"/>
              <a:gd name="connsiteY200" fmla="*/ 17980 h 892469"/>
              <a:gd name="connsiteX201" fmla="*/ 381838 w 893052"/>
              <a:gd name="connsiteY201" fmla="*/ 1634 h 892469"/>
              <a:gd name="connsiteX202" fmla="*/ 386484 w 893052"/>
              <a:gd name="connsiteY202" fmla="*/ 602 h 892469"/>
              <a:gd name="connsiteX203" fmla="*/ 412122 w 893052"/>
              <a:gd name="connsiteY203" fmla="*/ 16260 h 892469"/>
              <a:gd name="connsiteX204" fmla="*/ 423478 w 893052"/>
              <a:gd name="connsiteY204" fmla="*/ 54114 h 892469"/>
              <a:gd name="connsiteX205" fmla="*/ 434662 w 893052"/>
              <a:gd name="connsiteY205" fmla="*/ 64266 h 892469"/>
              <a:gd name="connsiteX206" fmla="*/ 459095 w 893052"/>
              <a:gd name="connsiteY206" fmla="*/ 64266 h 892469"/>
              <a:gd name="connsiteX207" fmla="*/ 469935 w 893052"/>
              <a:gd name="connsiteY207" fmla="*/ 54458 h 892469"/>
              <a:gd name="connsiteX208" fmla="*/ 482669 w 893052"/>
              <a:gd name="connsiteY208" fmla="*/ 12646 h 892469"/>
              <a:gd name="connsiteX209" fmla="*/ 500047 w 893052"/>
              <a:gd name="connsiteY209" fmla="*/ 85 h 89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893052" h="892469">
                <a:moveTo>
                  <a:pt x="446879" y="366069"/>
                </a:moveTo>
                <a:cubicBezTo>
                  <a:pt x="399045" y="366069"/>
                  <a:pt x="367040" y="405300"/>
                  <a:pt x="367213" y="445391"/>
                </a:cubicBezTo>
                <a:cubicBezTo>
                  <a:pt x="367385" y="489784"/>
                  <a:pt x="402314" y="525402"/>
                  <a:pt x="446535" y="525402"/>
                </a:cubicBezTo>
                <a:cubicBezTo>
                  <a:pt x="490755" y="525402"/>
                  <a:pt x="526201" y="490300"/>
                  <a:pt x="526373" y="445907"/>
                </a:cubicBezTo>
                <a:cubicBezTo>
                  <a:pt x="526545" y="401686"/>
                  <a:pt x="491788" y="366069"/>
                  <a:pt x="446879" y="366069"/>
                </a:cubicBezTo>
                <a:close/>
                <a:moveTo>
                  <a:pt x="447223" y="129135"/>
                </a:moveTo>
                <a:cubicBezTo>
                  <a:pt x="621181" y="129479"/>
                  <a:pt x="763823" y="271777"/>
                  <a:pt x="763479" y="446251"/>
                </a:cubicBezTo>
                <a:cubicBezTo>
                  <a:pt x="763135" y="618833"/>
                  <a:pt x="623074" y="762508"/>
                  <a:pt x="446018" y="762164"/>
                </a:cubicBezTo>
                <a:cubicBezTo>
                  <a:pt x="267587" y="761648"/>
                  <a:pt x="128902" y="616080"/>
                  <a:pt x="130278" y="445219"/>
                </a:cubicBezTo>
                <a:cubicBezTo>
                  <a:pt x="129246" y="271949"/>
                  <a:pt x="272404" y="128791"/>
                  <a:pt x="447223" y="129135"/>
                </a:cubicBezTo>
                <a:close/>
                <a:moveTo>
                  <a:pt x="446879" y="119843"/>
                </a:moveTo>
                <a:cubicBezTo>
                  <a:pt x="265522" y="119671"/>
                  <a:pt x="121331" y="265066"/>
                  <a:pt x="120643" y="444187"/>
                </a:cubicBezTo>
                <a:cubicBezTo>
                  <a:pt x="119954" y="627609"/>
                  <a:pt x="268791" y="771799"/>
                  <a:pt x="446363" y="771283"/>
                </a:cubicBezTo>
                <a:cubicBezTo>
                  <a:pt x="623418" y="771972"/>
                  <a:pt x="772770" y="629501"/>
                  <a:pt x="772599" y="445391"/>
                </a:cubicBezTo>
                <a:cubicBezTo>
                  <a:pt x="772427" y="264378"/>
                  <a:pt x="627203" y="120015"/>
                  <a:pt x="446879" y="119843"/>
                </a:cubicBezTo>
                <a:close/>
                <a:moveTo>
                  <a:pt x="500047" y="85"/>
                </a:moveTo>
                <a:cubicBezTo>
                  <a:pt x="501595" y="85"/>
                  <a:pt x="503144" y="85"/>
                  <a:pt x="504692" y="258"/>
                </a:cubicBezTo>
                <a:cubicBezTo>
                  <a:pt x="520006" y="1806"/>
                  <a:pt x="524308" y="6452"/>
                  <a:pt x="524652" y="21766"/>
                </a:cubicBezTo>
                <a:cubicBezTo>
                  <a:pt x="524996" y="35187"/>
                  <a:pt x="525513" y="48436"/>
                  <a:pt x="525857" y="61857"/>
                </a:cubicBezTo>
                <a:cubicBezTo>
                  <a:pt x="526029" y="67191"/>
                  <a:pt x="527921" y="71321"/>
                  <a:pt x="532911" y="73557"/>
                </a:cubicBezTo>
                <a:cubicBezTo>
                  <a:pt x="540999" y="77171"/>
                  <a:pt x="549429" y="79580"/>
                  <a:pt x="558377" y="80268"/>
                </a:cubicBezTo>
                <a:cubicBezTo>
                  <a:pt x="563883" y="80612"/>
                  <a:pt x="567669" y="78375"/>
                  <a:pt x="570422" y="73901"/>
                </a:cubicBezTo>
                <a:cubicBezTo>
                  <a:pt x="577993" y="61685"/>
                  <a:pt x="585735" y="49468"/>
                  <a:pt x="593306" y="37252"/>
                </a:cubicBezTo>
                <a:cubicBezTo>
                  <a:pt x="599845" y="26928"/>
                  <a:pt x="603803" y="25551"/>
                  <a:pt x="615503" y="29509"/>
                </a:cubicBezTo>
                <a:cubicBezTo>
                  <a:pt x="616879" y="30025"/>
                  <a:pt x="618084" y="30369"/>
                  <a:pt x="619460" y="30885"/>
                </a:cubicBezTo>
                <a:cubicBezTo>
                  <a:pt x="633053" y="36735"/>
                  <a:pt x="635290" y="41037"/>
                  <a:pt x="632021" y="55491"/>
                </a:cubicBezTo>
                <a:cubicBezTo>
                  <a:pt x="629096" y="68395"/>
                  <a:pt x="626171" y="81128"/>
                  <a:pt x="623074" y="94033"/>
                </a:cubicBezTo>
                <a:cubicBezTo>
                  <a:pt x="621353" y="101088"/>
                  <a:pt x="623074" y="106594"/>
                  <a:pt x="629268" y="110724"/>
                </a:cubicBezTo>
                <a:cubicBezTo>
                  <a:pt x="635635" y="115025"/>
                  <a:pt x="642001" y="118983"/>
                  <a:pt x="649227" y="121736"/>
                </a:cubicBezTo>
                <a:cubicBezTo>
                  <a:pt x="654390" y="123629"/>
                  <a:pt x="658519" y="122424"/>
                  <a:pt x="662477" y="118639"/>
                </a:cubicBezTo>
                <a:cubicBezTo>
                  <a:pt x="672972" y="108659"/>
                  <a:pt x="683469" y="99023"/>
                  <a:pt x="694137" y="89215"/>
                </a:cubicBezTo>
                <a:cubicBezTo>
                  <a:pt x="702912" y="80956"/>
                  <a:pt x="707730" y="80612"/>
                  <a:pt x="717538" y="87323"/>
                </a:cubicBezTo>
                <a:cubicBezTo>
                  <a:pt x="718054" y="87667"/>
                  <a:pt x="718398" y="87839"/>
                  <a:pt x="718742" y="88183"/>
                </a:cubicBezTo>
                <a:cubicBezTo>
                  <a:pt x="735433" y="100228"/>
                  <a:pt x="733024" y="105390"/>
                  <a:pt x="726141" y="117951"/>
                </a:cubicBezTo>
                <a:cubicBezTo>
                  <a:pt x="719947" y="129307"/>
                  <a:pt x="714096" y="141007"/>
                  <a:pt x="707730" y="152363"/>
                </a:cubicBezTo>
                <a:cubicBezTo>
                  <a:pt x="704461" y="158386"/>
                  <a:pt x="705149" y="163548"/>
                  <a:pt x="709279" y="168710"/>
                </a:cubicBezTo>
                <a:cubicBezTo>
                  <a:pt x="713924" y="174388"/>
                  <a:pt x="719086" y="179550"/>
                  <a:pt x="724764" y="184024"/>
                </a:cubicBezTo>
                <a:cubicBezTo>
                  <a:pt x="729582" y="187809"/>
                  <a:pt x="734572" y="188325"/>
                  <a:pt x="740250" y="185400"/>
                </a:cubicBezTo>
                <a:cubicBezTo>
                  <a:pt x="753155" y="178346"/>
                  <a:pt x="766232" y="171463"/>
                  <a:pt x="779309" y="164752"/>
                </a:cubicBezTo>
                <a:cubicBezTo>
                  <a:pt x="788600" y="159934"/>
                  <a:pt x="793935" y="160967"/>
                  <a:pt x="800645" y="169226"/>
                </a:cubicBezTo>
                <a:cubicBezTo>
                  <a:pt x="803054" y="171979"/>
                  <a:pt x="805291" y="174904"/>
                  <a:pt x="807184" y="178001"/>
                </a:cubicBezTo>
                <a:cubicBezTo>
                  <a:pt x="812001" y="185572"/>
                  <a:pt x="811485" y="190562"/>
                  <a:pt x="805463" y="197273"/>
                </a:cubicBezTo>
                <a:cubicBezTo>
                  <a:pt x="795139" y="208457"/>
                  <a:pt x="784815" y="219813"/>
                  <a:pt x="774319" y="230825"/>
                </a:cubicBezTo>
                <a:cubicBezTo>
                  <a:pt x="770362" y="234955"/>
                  <a:pt x="769501" y="239429"/>
                  <a:pt x="771566" y="244591"/>
                </a:cubicBezTo>
                <a:cubicBezTo>
                  <a:pt x="774663" y="251989"/>
                  <a:pt x="778449" y="258872"/>
                  <a:pt x="783439" y="265238"/>
                </a:cubicBezTo>
                <a:cubicBezTo>
                  <a:pt x="787396" y="270401"/>
                  <a:pt x="792214" y="271777"/>
                  <a:pt x="798580" y="270229"/>
                </a:cubicBezTo>
                <a:cubicBezTo>
                  <a:pt x="813206" y="266615"/>
                  <a:pt x="828003" y="263346"/>
                  <a:pt x="842629" y="260249"/>
                </a:cubicBezTo>
                <a:cubicBezTo>
                  <a:pt x="850372" y="258528"/>
                  <a:pt x="855018" y="260765"/>
                  <a:pt x="858975" y="267819"/>
                </a:cubicBezTo>
                <a:cubicBezTo>
                  <a:pt x="861040" y="271605"/>
                  <a:pt x="862761" y="275562"/>
                  <a:pt x="864137" y="279692"/>
                </a:cubicBezTo>
                <a:cubicBezTo>
                  <a:pt x="867062" y="289156"/>
                  <a:pt x="865514" y="293629"/>
                  <a:pt x="857082" y="298963"/>
                </a:cubicBezTo>
                <a:cubicBezTo>
                  <a:pt x="845038" y="306534"/>
                  <a:pt x="833165" y="314449"/>
                  <a:pt x="820777" y="321504"/>
                </a:cubicBezTo>
                <a:cubicBezTo>
                  <a:pt x="813722" y="325633"/>
                  <a:pt x="811829" y="331140"/>
                  <a:pt x="813034" y="338366"/>
                </a:cubicBezTo>
                <a:cubicBezTo>
                  <a:pt x="814066" y="345077"/>
                  <a:pt x="815959" y="351615"/>
                  <a:pt x="818368" y="357982"/>
                </a:cubicBezTo>
                <a:cubicBezTo>
                  <a:pt x="820605" y="363832"/>
                  <a:pt x="824562" y="366929"/>
                  <a:pt x="831273" y="367101"/>
                </a:cubicBezTo>
                <a:cubicBezTo>
                  <a:pt x="846415" y="367273"/>
                  <a:pt x="861384" y="368306"/>
                  <a:pt x="876526" y="368822"/>
                </a:cubicBezTo>
                <a:cubicBezTo>
                  <a:pt x="884785" y="369166"/>
                  <a:pt x="888915" y="372435"/>
                  <a:pt x="891152" y="380350"/>
                </a:cubicBezTo>
                <a:cubicBezTo>
                  <a:pt x="892528" y="384824"/>
                  <a:pt x="893044" y="389470"/>
                  <a:pt x="893044" y="394288"/>
                </a:cubicBezTo>
                <a:cubicBezTo>
                  <a:pt x="893044" y="403579"/>
                  <a:pt x="890463" y="407365"/>
                  <a:pt x="881860" y="410118"/>
                </a:cubicBezTo>
                <a:cubicBezTo>
                  <a:pt x="868267" y="414419"/>
                  <a:pt x="854673" y="418549"/>
                  <a:pt x="841080" y="422679"/>
                </a:cubicBezTo>
                <a:cubicBezTo>
                  <a:pt x="831273" y="425603"/>
                  <a:pt x="828692" y="428701"/>
                  <a:pt x="828348" y="438852"/>
                </a:cubicBezTo>
                <a:cubicBezTo>
                  <a:pt x="828175" y="445907"/>
                  <a:pt x="827659" y="453134"/>
                  <a:pt x="829208" y="460189"/>
                </a:cubicBezTo>
                <a:cubicBezTo>
                  <a:pt x="830240" y="465007"/>
                  <a:pt x="833165" y="467932"/>
                  <a:pt x="837983" y="469480"/>
                </a:cubicBezTo>
                <a:cubicBezTo>
                  <a:pt x="852265" y="473782"/>
                  <a:pt x="866546" y="478083"/>
                  <a:pt x="880827" y="482557"/>
                </a:cubicBezTo>
                <a:cubicBezTo>
                  <a:pt x="890807" y="485654"/>
                  <a:pt x="893216" y="489096"/>
                  <a:pt x="893044" y="499592"/>
                </a:cubicBezTo>
                <a:cubicBezTo>
                  <a:pt x="893044" y="500624"/>
                  <a:pt x="893044" y="501656"/>
                  <a:pt x="893044" y="502689"/>
                </a:cubicBezTo>
                <a:cubicBezTo>
                  <a:pt x="892356" y="518863"/>
                  <a:pt x="887194" y="524025"/>
                  <a:pt x="871020" y="524541"/>
                </a:cubicBezTo>
                <a:cubicBezTo>
                  <a:pt x="857427" y="524885"/>
                  <a:pt x="844006" y="525574"/>
                  <a:pt x="830413" y="525746"/>
                </a:cubicBezTo>
                <a:cubicBezTo>
                  <a:pt x="825250" y="525918"/>
                  <a:pt x="821637" y="528155"/>
                  <a:pt x="819572" y="532456"/>
                </a:cubicBezTo>
                <a:cubicBezTo>
                  <a:pt x="815787" y="540543"/>
                  <a:pt x="813378" y="548975"/>
                  <a:pt x="812690" y="557922"/>
                </a:cubicBezTo>
                <a:cubicBezTo>
                  <a:pt x="812173" y="563600"/>
                  <a:pt x="814582" y="567386"/>
                  <a:pt x="819400" y="570311"/>
                </a:cubicBezTo>
                <a:cubicBezTo>
                  <a:pt x="831445" y="577709"/>
                  <a:pt x="843317" y="585108"/>
                  <a:pt x="855190" y="592679"/>
                </a:cubicBezTo>
                <a:cubicBezTo>
                  <a:pt x="866030" y="599390"/>
                  <a:pt x="867407" y="603519"/>
                  <a:pt x="863277" y="615564"/>
                </a:cubicBezTo>
                <a:cubicBezTo>
                  <a:pt x="861901" y="619694"/>
                  <a:pt x="860008" y="623651"/>
                  <a:pt x="857599" y="627264"/>
                </a:cubicBezTo>
                <a:cubicBezTo>
                  <a:pt x="855362" y="630533"/>
                  <a:pt x="851749" y="632770"/>
                  <a:pt x="846587" y="632770"/>
                </a:cubicBezTo>
                <a:cubicBezTo>
                  <a:pt x="837467" y="630706"/>
                  <a:pt x="828348" y="628641"/>
                  <a:pt x="819228" y="626748"/>
                </a:cubicBezTo>
                <a:cubicBezTo>
                  <a:pt x="811829" y="625027"/>
                  <a:pt x="804258" y="623479"/>
                  <a:pt x="796860" y="621586"/>
                </a:cubicBezTo>
                <a:cubicBezTo>
                  <a:pt x="792042" y="620381"/>
                  <a:pt x="788256" y="621758"/>
                  <a:pt x="785159" y="625200"/>
                </a:cubicBezTo>
                <a:cubicBezTo>
                  <a:pt x="778793" y="632598"/>
                  <a:pt x="773803" y="641030"/>
                  <a:pt x="771050" y="650493"/>
                </a:cubicBezTo>
                <a:cubicBezTo>
                  <a:pt x="769673" y="654967"/>
                  <a:pt x="771738" y="658236"/>
                  <a:pt x="774491" y="661333"/>
                </a:cubicBezTo>
                <a:cubicBezTo>
                  <a:pt x="784471" y="672173"/>
                  <a:pt x="794623" y="683013"/>
                  <a:pt x="804603" y="693682"/>
                </a:cubicBezTo>
                <a:cubicBezTo>
                  <a:pt x="812173" y="701769"/>
                  <a:pt x="812518" y="706586"/>
                  <a:pt x="806495" y="715878"/>
                </a:cubicBezTo>
                <a:cubicBezTo>
                  <a:pt x="806151" y="716394"/>
                  <a:pt x="805807" y="717083"/>
                  <a:pt x="805291" y="717599"/>
                </a:cubicBezTo>
                <a:cubicBezTo>
                  <a:pt x="793935" y="732913"/>
                  <a:pt x="788945" y="733085"/>
                  <a:pt x="775007" y="725170"/>
                </a:cubicBezTo>
                <a:cubicBezTo>
                  <a:pt x="763651" y="718631"/>
                  <a:pt x="751606" y="712781"/>
                  <a:pt x="740078" y="706586"/>
                </a:cubicBezTo>
                <a:cubicBezTo>
                  <a:pt x="735260" y="704006"/>
                  <a:pt x="730787" y="704006"/>
                  <a:pt x="726485" y="707103"/>
                </a:cubicBezTo>
                <a:cubicBezTo>
                  <a:pt x="719602" y="711921"/>
                  <a:pt x="713752" y="717771"/>
                  <a:pt x="708762" y="724481"/>
                </a:cubicBezTo>
                <a:cubicBezTo>
                  <a:pt x="705149" y="729299"/>
                  <a:pt x="704977" y="734117"/>
                  <a:pt x="707902" y="739451"/>
                </a:cubicBezTo>
                <a:cubicBezTo>
                  <a:pt x="714957" y="752356"/>
                  <a:pt x="721839" y="765433"/>
                  <a:pt x="728550" y="778510"/>
                </a:cubicBezTo>
                <a:cubicBezTo>
                  <a:pt x="733196" y="787629"/>
                  <a:pt x="732507" y="791759"/>
                  <a:pt x="725109" y="798814"/>
                </a:cubicBezTo>
                <a:cubicBezTo>
                  <a:pt x="723904" y="799846"/>
                  <a:pt x="722872" y="801051"/>
                  <a:pt x="721667" y="801911"/>
                </a:cubicBezTo>
                <a:cubicBezTo>
                  <a:pt x="710655" y="809998"/>
                  <a:pt x="704977" y="813955"/>
                  <a:pt x="692072" y="800878"/>
                </a:cubicBezTo>
                <a:cubicBezTo>
                  <a:pt x="682780" y="791415"/>
                  <a:pt x="672801" y="782984"/>
                  <a:pt x="663165" y="773864"/>
                </a:cubicBezTo>
                <a:cubicBezTo>
                  <a:pt x="658691" y="769562"/>
                  <a:pt x="653873" y="768702"/>
                  <a:pt x="648367" y="770939"/>
                </a:cubicBezTo>
                <a:cubicBezTo>
                  <a:pt x="641141" y="773864"/>
                  <a:pt x="634258" y="777650"/>
                  <a:pt x="628063" y="782467"/>
                </a:cubicBezTo>
                <a:cubicBezTo>
                  <a:pt x="622902" y="786425"/>
                  <a:pt x="621525" y="791415"/>
                  <a:pt x="623074" y="797609"/>
                </a:cubicBezTo>
                <a:cubicBezTo>
                  <a:pt x="626687" y="812579"/>
                  <a:pt x="630128" y="827721"/>
                  <a:pt x="633398" y="842690"/>
                </a:cubicBezTo>
                <a:cubicBezTo>
                  <a:pt x="634774" y="849229"/>
                  <a:pt x="632537" y="854219"/>
                  <a:pt x="626687" y="857660"/>
                </a:cubicBezTo>
                <a:cubicBezTo>
                  <a:pt x="622729" y="860069"/>
                  <a:pt x="618428" y="861962"/>
                  <a:pt x="613954" y="863338"/>
                </a:cubicBezTo>
                <a:cubicBezTo>
                  <a:pt x="604835" y="866263"/>
                  <a:pt x="599673" y="864542"/>
                  <a:pt x="594511" y="856456"/>
                </a:cubicBezTo>
                <a:cubicBezTo>
                  <a:pt x="586940" y="844411"/>
                  <a:pt x="579197" y="832539"/>
                  <a:pt x="571970" y="820150"/>
                </a:cubicBezTo>
                <a:cubicBezTo>
                  <a:pt x="568013" y="813439"/>
                  <a:pt x="562851" y="810858"/>
                  <a:pt x="555108" y="812235"/>
                </a:cubicBezTo>
                <a:cubicBezTo>
                  <a:pt x="548914" y="813439"/>
                  <a:pt x="542891" y="814988"/>
                  <a:pt x="537041" y="817053"/>
                </a:cubicBezTo>
                <a:cubicBezTo>
                  <a:pt x="528954" y="819978"/>
                  <a:pt x="526373" y="823419"/>
                  <a:pt x="526029" y="832022"/>
                </a:cubicBezTo>
                <a:cubicBezTo>
                  <a:pt x="525513" y="845615"/>
                  <a:pt x="525169" y="859036"/>
                  <a:pt x="524824" y="872630"/>
                </a:cubicBezTo>
                <a:cubicBezTo>
                  <a:pt x="524480" y="885018"/>
                  <a:pt x="521383" y="888976"/>
                  <a:pt x="509166" y="891213"/>
                </a:cubicBezTo>
                <a:cubicBezTo>
                  <a:pt x="505897" y="891901"/>
                  <a:pt x="502628" y="892245"/>
                  <a:pt x="499359" y="892417"/>
                </a:cubicBezTo>
                <a:cubicBezTo>
                  <a:pt x="491272" y="892934"/>
                  <a:pt x="486110" y="889664"/>
                  <a:pt x="483529" y="881749"/>
                </a:cubicBezTo>
                <a:cubicBezTo>
                  <a:pt x="478883" y="867296"/>
                  <a:pt x="474409" y="853014"/>
                  <a:pt x="470280" y="838561"/>
                </a:cubicBezTo>
                <a:cubicBezTo>
                  <a:pt x="468387" y="832022"/>
                  <a:pt x="464429" y="828925"/>
                  <a:pt x="457891" y="827893"/>
                </a:cubicBezTo>
                <a:cubicBezTo>
                  <a:pt x="450320" y="826860"/>
                  <a:pt x="442749" y="826860"/>
                  <a:pt x="435178" y="828065"/>
                </a:cubicBezTo>
                <a:cubicBezTo>
                  <a:pt x="429500" y="828925"/>
                  <a:pt x="425887" y="831850"/>
                  <a:pt x="424166" y="837528"/>
                </a:cubicBezTo>
                <a:cubicBezTo>
                  <a:pt x="420209" y="851121"/>
                  <a:pt x="415907" y="864715"/>
                  <a:pt x="411605" y="878308"/>
                </a:cubicBezTo>
                <a:cubicBezTo>
                  <a:pt x="407820" y="890524"/>
                  <a:pt x="403002" y="893622"/>
                  <a:pt x="390441" y="891901"/>
                </a:cubicBezTo>
                <a:cubicBezTo>
                  <a:pt x="371514" y="889320"/>
                  <a:pt x="369277" y="886739"/>
                  <a:pt x="369105" y="867812"/>
                </a:cubicBezTo>
                <a:cubicBezTo>
                  <a:pt x="368933" y="855423"/>
                  <a:pt x="368417" y="843206"/>
                  <a:pt x="368073" y="830818"/>
                </a:cubicBezTo>
                <a:cubicBezTo>
                  <a:pt x="367901" y="825140"/>
                  <a:pt x="365664" y="820666"/>
                  <a:pt x="360330" y="818429"/>
                </a:cubicBezTo>
                <a:cubicBezTo>
                  <a:pt x="352243" y="814988"/>
                  <a:pt x="343984" y="812579"/>
                  <a:pt x="335208" y="812063"/>
                </a:cubicBezTo>
                <a:cubicBezTo>
                  <a:pt x="329874" y="811718"/>
                  <a:pt x="326089" y="813783"/>
                  <a:pt x="323164" y="818429"/>
                </a:cubicBezTo>
                <a:cubicBezTo>
                  <a:pt x="315765" y="830818"/>
                  <a:pt x="307850" y="842862"/>
                  <a:pt x="300279" y="855079"/>
                </a:cubicBezTo>
                <a:cubicBezTo>
                  <a:pt x="294257" y="864715"/>
                  <a:pt x="289611" y="866435"/>
                  <a:pt x="278943" y="862822"/>
                </a:cubicBezTo>
                <a:cubicBezTo>
                  <a:pt x="278427" y="862650"/>
                  <a:pt x="277911" y="862478"/>
                  <a:pt x="277394" y="862306"/>
                </a:cubicBezTo>
                <a:cubicBezTo>
                  <a:pt x="260876" y="855595"/>
                  <a:pt x="257607" y="851810"/>
                  <a:pt x="261908" y="835291"/>
                </a:cubicBezTo>
                <a:cubicBezTo>
                  <a:pt x="265178" y="822731"/>
                  <a:pt x="267587" y="809998"/>
                  <a:pt x="270684" y="797265"/>
                </a:cubicBezTo>
                <a:cubicBezTo>
                  <a:pt x="272232" y="790726"/>
                  <a:pt x="270512" y="785737"/>
                  <a:pt x="265006" y="781779"/>
                </a:cubicBezTo>
                <a:cubicBezTo>
                  <a:pt x="259155" y="777650"/>
                  <a:pt x="253133" y="774036"/>
                  <a:pt x="246594" y="771111"/>
                </a:cubicBezTo>
                <a:cubicBezTo>
                  <a:pt x="240400" y="768358"/>
                  <a:pt x="235066" y="769390"/>
                  <a:pt x="229904" y="774208"/>
                </a:cubicBezTo>
                <a:cubicBezTo>
                  <a:pt x="219580" y="784016"/>
                  <a:pt x="209085" y="793652"/>
                  <a:pt x="198761" y="803287"/>
                </a:cubicBezTo>
                <a:cubicBezTo>
                  <a:pt x="191018" y="810686"/>
                  <a:pt x="186028" y="811030"/>
                  <a:pt x="176908" y="805352"/>
                </a:cubicBezTo>
                <a:cubicBezTo>
                  <a:pt x="175876" y="804664"/>
                  <a:pt x="174843" y="803975"/>
                  <a:pt x="173811" y="803287"/>
                </a:cubicBezTo>
                <a:cubicBezTo>
                  <a:pt x="160562" y="793824"/>
                  <a:pt x="159358" y="788834"/>
                  <a:pt x="166928" y="774552"/>
                </a:cubicBezTo>
                <a:cubicBezTo>
                  <a:pt x="173123" y="762852"/>
                  <a:pt x="179145" y="751151"/>
                  <a:pt x="185511" y="739623"/>
                </a:cubicBezTo>
                <a:cubicBezTo>
                  <a:pt x="188781" y="733601"/>
                  <a:pt x="188265" y="728439"/>
                  <a:pt x="184135" y="723277"/>
                </a:cubicBezTo>
                <a:cubicBezTo>
                  <a:pt x="179661" y="717599"/>
                  <a:pt x="174499" y="712437"/>
                  <a:pt x="168649" y="707963"/>
                </a:cubicBezTo>
                <a:cubicBezTo>
                  <a:pt x="163487" y="704006"/>
                  <a:pt x="158325" y="703662"/>
                  <a:pt x="152647" y="706758"/>
                </a:cubicBezTo>
                <a:cubicBezTo>
                  <a:pt x="139914" y="713641"/>
                  <a:pt x="127009" y="720524"/>
                  <a:pt x="113932" y="727235"/>
                </a:cubicBezTo>
                <a:cubicBezTo>
                  <a:pt x="104813" y="732052"/>
                  <a:pt x="99479" y="730848"/>
                  <a:pt x="92768" y="723277"/>
                </a:cubicBezTo>
                <a:cubicBezTo>
                  <a:pt x="92252" y="722761"/>
                  <a:pt x="91908" y="722244"/>
                  <a:pt x="91392" y="721728"/>
                </a:cubicBezTo>
                <a:cubicBezTo>
                  <a:pt x="79519" y="707963"/>
                  <a:pt x="79691" y="703145"/>
                  <a:pt x="92252" y="690068"/>
                </a:cubicBezTo>
                <a:cubicBezTo>
                  <a:pt x="101027" y="680777"/>
                  <a:pt x="109287" y="671313"/>
                  <a:pt x="118234" y="662366"/>
                </a:cubicBezTo>
                <a:cubicBezTo>
                  <a:pt x="122708" y="657720"/>
                  <a:pt x="123568" y="652902"/>
                  <a:pt x="121331" y="647224"/>
                </a:cubicBezTo>
                <a:cubicBezTo>
                  <a:pt x="118406" y="639825"/>
                  <a:pt x="114276" y="632942"/>
                  <a:pt x="109459" y="626576"/>
                </a:cubicBezTo>
                <a:cubicBezTo>
                  <a:pt x="105501" y="621414"/>
                  <a:pt x="100167" y="620898"/>
                  <a:pt x="94489" y="622274"/>
                </a:cubicBezTo>
                <a:cubicBezTo>
                  <a:pt x="81928" y="625200"/>
                  <a:pt x="69539" y="628124"/>
                  <a:pt x="56979" y="630878"/>
                </a:cubicBezTo>
                <a:cubicBezTo>
                  <a:pt x="55258" y="631222"/>
                  <a:pt x="53537" y="631738"/>
                  <a:pt x="51989" y="632082"/>
                </a:cubicBezTo>
                <a:cubicBezTo>
                  <a:pt x="42525" y="633803"/>
                  <a:pt x="37707" y="631566"/>
                  <a:pt x="33406" y="622963"/>
                </a:cubicBezTo>
                <a:cubicBezTo>
                  <a:pt x="31857" y="619694"/>
                  <a:pt x="30309" y="616424"/>
                  <a:pt x="29104" y="612983"/>
                </a:cubicBezTo>
                <a:cubicBezTo>
                  <a:pt x="26007" y="603863"/>
                  <a:pt x="27727" y="598701"/>
                  <a:pt x="35987" y="593539"/>
                </a:cubicBezTo>
                <a:cubicBezTo>
                  <a:pt x="47687" y="586141"/>
                  <a:pt x="59560" y="578742"/>
                  <a:pt x="71260" y="571515"/>
                </a:cubicBezTo>
                <a:cubicBezTo>
                  <a:pt x="80551" y="565665"/>
                  <a:pt x="81928" y="562396"/>
                  <a:pt x="79691" y="551728"/>
                </a:cubicBezTo>
                <a:cubicBezTo>
                  <a:pt x="78315" y="545705"/>
                  <a:pt x="76766" y="539511"/>
                  <a:pt x="74357" y="533833"/>
                </a:cubicBezTo>
                <a:cubicBezTo>
                  <a:pt x="71948" y="528155"/>
                  <a:pt x="67819" y="525402"/>
                  <a:pt x="61452" y="525229"/>
                </a:cubicBezTo>
                <a:cubicBezTo>
                  <a:pt x="47515" y="525057"/>
                  <a:pt x="33750" y="524541"/>
                  <a:pt x="19813" y="524025"/>
                </a:cubicBezTo>
                <a:cubicBezTo>
                  <a:pt x="7252" y="523681"/>
                  <a:pt x="3466" y="520412"/>
                  <a:pt x="1230" y="508367"/>
                </a:cubicBezTo>
                <a:cubicBezTo>
                  <a:pt x="1057" y="507162"/>
                  <a:pt x="713" y="505958"/>
                  <a:pt x="541" y="504754"/>
                </a:cubicBezTo>
                <a:cubicBezTo>
                  <a:pt x="-1352" y="489440"/>
                  <a:pt x="1230" y="485482"/>
                  <a:pt x="16199" y="481009"/>
                </a:cubicBezTo>
                <a:cubicBezTo>
                  <a:pt x="28588" y="477223"/>
                  <a:pt x="40976" y="473094"/>
                  <a:pt x="53537" y="469652"/>
                </a:cubicBezTo>
                <a:cubicBezTo>
                  <a:pt x="60420" y="467760"/>
                  <a:pt x="64033" y="463802"/>
                  <a:pt x="64722" y="457091"/>
                </a:cubicBezTo>
                <a:cubicBezTo>
                  <a:pt x="65410" y="449176"/>
                  <a:pt x="65754" y="441089"/>
                  <a:pt x="64205" y="433174"/>
                </a:cubicBezTo>
                <a:cubicBezTo>
                  <a:pt x="63345" y="428012"/>
                  <a:pt x="60420" y="424915"/>
                  <a:pt x="55430" y="423367"/>
                </a:cubicBezTo>
                <a:cubicBezTo>
                  <a:pt x="42181" y="419409"/>
                  <a:pt x="28932" y="415280"/>
                  <a:pt x="15683" y="411150"/>
                </a:cubicBezTo>
                <a:cubicBezTo>
                  <a:pt x="1230" y="406676"/>
                  <a:pt x="-319" y="404267"/>
                  <a:pt x="541" y="389126"/>
                </a:cubicBezTo>
                <a:cubicBezTo>
                  <a:pt x="713" y="386028"/>
                  <a:pt x="1402" y="382931"/>
                  <a:pt x="2090" y="380006"/>
                </a:cubicBezTo>
                <a:cubicBezTo>
                  <a:pt x="4155" y="372435"/>
                  <a:pt x="8456" y="368994"/>
                  <a:pt x="16371" y="368650"/>
                </a:cubicBezTo>
                <a:cubicBezTo>
                  <a:pt x="29276" y="368134"/>
                  <a:pt x="42009" y="367790"/>
                  <a:pt x="54914" y="367445"/>
                </a:cubicBezTo>
                <a:cubicBezTo>
                  <a:pt x="56807" y="367445"/>
                  <a:pt x="58699" y="367273"/>
                  <a:pt x="60592" y="367273"/>
                </a:cubicBezTo>
                <a:cubicBezTo>
                  <a:pt x="69195" y="367618"/>
                  <a:pt x="73669" y="362799"/>
                  <a:pt x="75906" y="355229"/>
                </a:cubicBezTo>
                <a:cubicBezTo>
                  <a:pt x="77627" y="349551"/>
                  <a:pt x="79175" y="343872"/>
                  <a:pt x="80379" y="338194"/>
                </a:cubicBezTo>
                <a:cubicBezTo>
                  <a:pt x="81928" y="330279"/>
                  <a:pt x="80036" y="326494"/>
                  <a:pt x="73153" y="322020"/>
                </a:cubicBezTo>
                <a:cubicBezTo>
                  <a:pt x="61452" y="314621"/>
                  <a:pt x="49580" y="307223"/>
                  <a:pt x="37879" y="299996"/>
                </a:cubicBezTo>
                <a:cubicBezTo>
                  <a:pt x="27384" y="293457"/>
                  <a:pt x="25835" y="289328"/>
                  <a:pt x="29964" y="277455"/>
                </a:cubicBezTo>
                <a:cubicBezTo>
                  <a:pt x="31169" y="273670"/>
                  <a:pt x="32718" y="269884"/>
                  <a:pt x="34954" y="266615"/>
                </a:cubicBezTo>
                <a:cubicBezTo>
                  <a:pt x="38568" y="261109"/>
                  <a:pt x="43557" y="258356"/>
                  <a:pt x="50440" y="260077"/>
                </a:cubicBezTo>
                <a:cubicBezTo>
                  <a:pt x="65066" y="263518"/>
                  <a:pt x="79863" y="266615"/>
                  <a:pt x="94489" y="270229"/>
                </a:cubicBezTo>
                <a:cubicBezTo>
                  <a:pt x="101199" y="271949"/>
                  <a:pt x="106361" y="270401"/>
                  <a:pt x="110491" y="264894"/>
                </a:cubicBezTo>
                <a:cubicBezTo>
                  <a:pt x="114793" y="259044"/>
                  <a:pt x="118578" y="252678"/>
                  <a:pt x="121331" y="245967"/>
                </a:cubicBezTo>
                <a:cubicBezTo>
                  <a:pt x="123740" y="239945"/>
                  <a:pt x="123052" y="234783"/>
                  <a:pt x="118234" y="229793"/>
                </a:cubicBezTo>
                <a:cubicBezTo>
                  <a:pt x="108254" y="219641"/>
                  <a:pt x="98791" y="209145"/>
                  <a:pt x="88983" y="198649"/>
                </a:cubicBezTo>
                <a:cubicBezTo>
                  <a:pt x="81412" y="190390"/>
                  <a:pt x="81068" y="185744"/>
                  <a:pt x="87262" y="176453"/>
                </a:cubicBezTo>
                <a:cubicBezTo>
                  <a:pt x="88294" y="175076"/>
                  <a:pt x="89155" y="173527"/>
                  <a:pt x="90187" y="172151"/>
                </a:cubicBezTo>
                <a:cubicBezTo>
                  <a:pt x="98963" y="160623"/>
                  <a:pt x="103780" y="159590"/>
                  <a:pt x="116685" y="166301"/>
                </a:cubicBezTo>
                <a:cubicBezTo>
                  <a:pt x="128730" y="172667"/>
                  <a:pt x="140774" y="178862"/>
                  <a:pt x="152475" y="185400"/>
                </a:cubicBezTo>
                <a:cubicBezTo>
                  <a:pt x="158669" y="188841"/>
                  <a:pt x="164176" y="188153"/>
                  <a:pt x="169337" y="183852"/>
                </a:cubicBezTo>
                <a:cubicBezTo>
                  <a:pt x="174499" y="179550"/>
                  <a:pt x="179317" y="174732"/>
                  <a:pt x="183791" y="169570"/>
                </a:cubicBezTo>
                <a:cubicBezTo>
                  <a:pt x="188265" y="164236"/>
                  <a:pt x="189297" y="158902"/>
                  <a:pt x="185684" y="152363"/>
                </a:cubicBezTo>
                <a:cubicBezTo>
                  <a:pt x="178457" y="139459"/>
                  <a:pt x="171746" y="126381"/>
                  <a:pt x="164864" y="113305"/>
                </a:cubicBezTo>
                <a:cubicBezTo>
                  <a:pt x="160390" y="104701"/>
                  <a:pt x="161422" y="100056"/>
                  <a:pt x="168477" y="93517"/>
                </a:cubicBezTo>
                <a:cubicBezTo>
                  <a:pt x="171746" y="90420"/>
                  <a:pt x="175360" y="87839"/>
                  <a:pt x="179317" y="85430"/>
                </a:cubicBezTo>
                <a:cubicBezTo>
                  <a:pt x="186200" y="81472"/>
                  <a:pt x="191018" y="81989"/>
                  <a:pt x="196868" y="87323"/>
                </a:cubicBezTo>
                <a:cubicBezTo>
                  <a:pt x="206848" y="96442"/>
                  <a:pt x="216828" y="105734"/>
                  <a:pt x="226635" y="115025"/>
                </a:cubicBezTo>
                <a:cubicBezTo>
                  <a:pt x="236959" y="124833"/>
                  <a:pt x="239196" y="125177"/>
                  <a:pt x="251757" y="118639"/>
                </a:cubicBezTo>
                <a:cubicBezTo>
                  <a:pt x="256746" y="116058"/>
                  <a:pt x="261392" y="113305"/>
                  <a:pt x="265866" y="109863"/>
                </a:cubicBezTo>
                <a:cubicBezTo>
                  <a:pt x="270684" y="105906"/>
                  <a:pt x="272232" y="101260"/>
                  <a:pt x="270684" y="95066"/>
                </a:cubicBezTo>
                <a:cubicBezTo>
                  <a:pt x="267070" y="80784"/>
                  <a:pt x="263973" y="66331"/>
                  <a:pt x="260704" y="52049"/>
                </a:cubicBezTo>
                <a:cubicBezTo>
                  <a:pt x="258639" y="42758"/>
                  <a:pt x="260876" y="38112"/>
                  <a:pt x="269135" y="33638"/>
                </a:cubicBezTo>
                <a:cubicBezTo>
                  <a:pt x="272921" y="31746"/>
                  <a:pt x="276706" y="30197"/>
                  <a:pt x="280664" y="28820"/>
                </a:cubicBezTo>
                <a:cubicBezTo>
                  <a:pt x="289095" y="26240"/>
                  <a:pt x="293913" y="27788"/>
                  <a:pt x="298903" y="35359"/>
                </a:cubicBezTo>
                <a:cubicBezTo>
                  <a:pt x="306817" y="47576"/>
                  <a:pt x="314733" y="59792"/>
                  <a:pt x="321959" y="72525"/>
                </a:cubicBezTo>
                <a:cubicBezTo>
                  <a:pt x="325745" y="79064"/>
                  <a:pt x="330907" y="81300"/>
                  <a:pt x="337961" y="80268"/>
                </a:cubicBezTo>
                <a:cubicBezTo>
                  <a:pt x="345360" y="79064"/>
                  <a:pt x="352587" y="77171"/>
                  <a:pt x="359470" y="74246"/>
                </a:cubicBezTo>
                <a:cubicBezTo>
                  <a:pt x="364459" y="72009"/>
                  <a:pt x="367213" y="68568"/>
                  <a:pt x="367385" y="62717"/>
                </a:cubicBezTo>
                <a:cubicBezTo>
                  <a:pt x="367729" y="47748"/>
                  <a:pt x="368589" y="32950"/>
                  <a:pt x="369105" y="17980"/>
                </a:cubicBezTo>
                <a:cubicBezTo>
                  <a:pt x="369449" y="8345"/>
                  <a:pt x="372547" y="4215"/>
                  <a:pt x="381838" y="1634"/>
                </a:cubicBezTo>
                <a:cubicBezTo>
                  <a:pt x="383386" y="1290"/>
                  <a:pt x="384935" y="774"/>
                  <a:pt x="386484" y="602"/>
                </a:cubicBezTo>
                <a:cubicBezTo>
                  <a:pt x="403518" y="-1291"/>
                  <a:pt x="407648" y="602"/>
                  <a:pt x="412122" y="16260"/>
                </a:cubicBezTo>
                <a:cubicBezTo>
                  <a:pt x="415735" y="28992"/>
                  <a:pt x="420037" y="41381"/>
                  <a:pt x="423478" y="54114"/>
                </a:cubicBezTo>
                <a:cubicBezTo>
                  <a:pt x="425198" y="60136"/>
                  <a:pt x="428812" y="63406"/>
                  <a:pt x="434662" y="64266"/>
                </a:cubicBezTo>
                <a:cubicBezTo>
                  <a:pt x="442749" y="65299"/>
                  <a:pt x="451008" y="65299"/>
                  <a:pt x="459095" y="64266"/>
                </a:cubicBezTo>
                <a:cubicBezTo>
                  <a:pt x="464774" y="63578"/>
                  <a:pt x="468215" y="60136"/>
                  <a:pt x="469935" y="54458"/>
                </a:cubicBezTo>
                <a:cubicBezTo>
                  <a:pt x="474065" y="40521"/>
                  <a:pt x="478367" y="26584"/>
                  <a:pt x="482669" y="12646"/>
                </a:cubicBezTo>
                <a:cubicBezTo>
                  <a:pt x="485938" y="2322"/>
                  <a:pt x="489207" y="-87"/>
                  <a:pt x="500047" y="8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8E10A3-87FE-411F-8160-E4A16FBE5C18}"/>
              </a:ext>
            </a:extLst>
          </p:cNvPr>
          <p:cNvGrpSpPr/>
          <p:nvPr/>
        </p:nvGrpSpPr>
        <p:grpSpPr>
          <a:xfrm>
            <a:off x="9303434" y="3492246"/>
            <a:ext cx="1239124" cy="577933"/>
            <a:chOff x="9321722" y="3647694"/>
            <a:chExt cx="1239124" cy="577933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D9DFACE2-C01D-41A1-9C0A-6263A2FEB124}"/>
                </a:ext>
              </a:extLst>
            </p:cNvPr>
            <p:cNvGrpSpPr/>
            <p:nvPr/>
          </p:nvGrpSpPr>
          <p:grpSpPr>
            <a:xfrm rot="9652240">
              <a:off x="9321722" y="3647694"/>
              <a:ext cx="830987" cy="577933"/>
              <a:chOff x="5405974" y="1533288"/>
              <a:chExt cx="611040" cy="424965"/>
            </a:xfrm>
          </p:grpSpPr>
          <p:sp>
            <p:nvSpPr>
              <p:cNvPr id="145" name="Trapezoid 144">
                <a:extLst>
                  <a:ext uri="{FF2B5EF4-FFF2-40B4-BE49-F238E27FC236}">
                    <a16:creationId xmlns:a16="http://schemas.microsoft.com/office/drawing/2014/main" id="{7933EEAA-4372-4E6E-B080-989D7C864400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6" name="Trapezoid 145">
                <a:extLst>
                  <a:ext uri="{FF2B5EF4-FFF2-40B4-BE49-F238E27FC236}">
                    <a16:creationId xmlns:a16="http://schemas.microsoft.com/office/drawing/2014/main" id="{3D83A195-5740-4BED-B69A-C7FA44BE5FA7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Trapezoid 146">
                <a:extLst>
                  <a:ext uri="{FF2B5EF4-FFF2-40B4-BE49-F238E27FC236}">
                    <a16:creationId xmlns:a16="http://schemas.microsoft.com/office/drawing/2014/main" id="{3B4FC330-7F8A-43B5-985B-55F5E4F35871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rapezoid 147">
                <a:extLst>
                  <a:ext uri="{FF2B5EF4-FFF2-40B4-BE49-F238E27FC236}">
                    <a16:creationId xmlns:a16="http://schemas.microsoft.com/office/drawing/2014/main" id="{CCE0CA2E-64C6-4D2B-B04B-0556FBF44D65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Trapezoid 148">
                <a:extLst>
                  <a:ext uri="{FF2B5EF4-FFF2-40B4-BE49-F238E27FC236}">
                    <a16:creationId xmlns:a16="http://schemas.microsoft.com/office/drawing/2014/main" id="{EFF41D70-805D-4A30-926C-EDBBE6189782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6755CC93-2275-4511-A2BE-B151B3A394B3}"/>
                </a:ext>
              </a:extLst>
            </p:cNvPr>
            <p:cNvGrpSpPr/>
            <p:nvPr/>
          </p:nvGrpSpPr>
          <p:grpSpPr>
            <a:xfrm rot="2979890" flipH="1">
              <a:off x="10051358" y="3654191"/>
              <a:ext cx="509488" cy="509489"/>
              <a:chOff x="5108331" y="1463790"/>
              <a:chExt cx="374637" cy="374637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6862881E-F60F-462D-85D7-9BC8170787EA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E4FBBD6-5D50-4CF2-9DD3-40C94371A74B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B47F0C09-935A-4A9F-9D9B-75F670BC2EFB}"/>
              </a:ext>
            </a:extLst>
          </p:cNvPr>
          <p:cNvSpPr txBox="1"/>
          <p:nvPr/>
        </p:nvSpPr>
        <p:spPr>
          <a:xfrm>
            <a:off x="581745" y="2484954"/>
            <a:ext cx="1037579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RISK ASSESSMENT TABLES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43A88D-85DD-43A3-8732-47D97401EECE}"/>
              </a:ext>
            </a:extLst>
          </p:cNvPr>
          <p:cNvGrpSpPr/>
          <p:nvPr/>
        </p:nvGrpSpPr>
        <p:grpSpPr>
          <a:xfrm>
            <a:off x="2904492" y="1491640"/>
            <a:ext cx="719484" cy="1265041"/>
            <a:chOff x="2904492" y="1491640"/>
            <a:chExt cx="719484" cy="1265041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102E8560-FD37-4513-B6D2-1C6C77AAFC4D}"/>
                </a:ext>
              </a:extLst>
            </p:cNvPr>
            <p:cNvGrpSpPr/>
            <p:nvPr/>
          </p:nvGrpSpPr>
          <p:grpSpPr>
            <a:xfrm rot="3348710">
              <a:off x="2921335" y="2054040"/>
              <a:ext cx="827730" cy="577552"/>
              <a:chOff x="5405974" y="1533288"/>
              <a:chExt cx="608646" cy="424685"/>
            </a:xfrm>
          </p:grpSpPr>
          <p:sp>
            <p:nvSpPr>
              <p:cNvPr id="90" name="Trapezoid 89">
                <a:extLst>
                  <a:ext uri="{FF2B5EF4-FFF2-40B4-BE49-F238E27FC236}">
                    <a16:creationId xmlns:a16="http://schemas.microsoft.com/office/drawing/2014/main" id="{66F17736-523B-4733-8F89-65A939EC03E5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Trapezoid 93">
                <a:extLst>
                  <a:ext uri="{FF2B5EF4-FFF2-40B4-BE49-F238E27FC236}">
                    <a16:creationId xmlns:a16="http://schemas.microsoft.com/office/drawing/2014/main" id="{9718FD80-7C49-4094-8FBD-D3601FF8C90E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Trapezoid 88">
                <a:extLst>
                  <a:ext uri="{FF2B5EF4-FFF2-40B4-BE49-F238E27FC236}">
                    <a16:creationId xmlns:a16="http://schemas.microsoft.com/office/drawing/2014/main" id="{EF77CC75-10ED-4334-8C55-E2BFF7F39355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rapezoid 92">
                <a:extLst>
                  <a:ext uri="{FF2B5EF4-FFF2-40B4-BE49-F238E27FC236}">
                    <a16:creationId xmlns:a16="http://schemas.microsoft.com/office/drawing/2014/main" id="{B7AD5D59-46AE-4863-AE03-B88E6E7A5510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Trapezoid 91">
                <a:extLst>
                  <a:ext uri="{FF2B5EF4-FFF2-40B4-BE49-F238E27FC236}">
                    <a16:creationId xmlns:a16="http://schemas.microsoft.com/office/drawing/2014/main" id="{15E0BCD7-EF9F-4A1E-BE33-C96CD4ACA15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2A82C3C5-6304-401A-82B3-EDC0E26976CF}"/>
                </a:ext>
              </a:extLst>
            </p:cNvPr>
            <p:cNvGrpSpPr/>
            <p:nvPr/>
          </p:nvGrpSpPr>
          <p:grpSpPr>
            <a:xfrm rot="3536101">
              <a:off x="2904493" y="1491639"/>
              <a:ext cx="509488" cy="509489"/>
              <a:chOff x="5108331" y="1463790"/>
              <a:chExt cx="374637" cy="374637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56792953-F4B9-43CC-8511-49184ED79294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FE9EAEF9-FEFC-4538-A8A8-6863A8156719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91" name="Subtitle 2">
            <a:extLst>
              <a:ext uri="{FF2B5EF4-FFF2-40B4-BE49-F238E27FC236}">
                <a16:creationId xmlns:a16="http://schemas.microsoft.com/office/drawing/2014/main" id="{7EA86055-5A22-4F8D-81F0-12BABEB71DD1}"/>
              </a:ext>
            </a:extLst>
          </p:cNvPr>
          <p:cNvSpPr txBox="1">
            <a:spLocks/>
          </p:cNvSpPr>
          <p:nvPr/>
        </p:nvSpPr>
        <p:spPr>
          <a:xfrm>
            <a:off x="2720473" y="3884441"/>
            <a:ext cx="6400800" cy="1752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dirty="0" err="1">
                <a:solidFill>
                  <a:schemeClr val="bg1"/>
                </a:solidFill>
              </a:rPr>
              <a:t>DR.dr</a:t>
            </a:r>
            <a:r>
              <a:rPr lang="en-US" altLang="en-US" dirty="0">
                <a:solidFill>
                  <a:schemeClr val="bg1"/>
                </a:solidFill>
              </a:rPr>
              <a:t>. </a:t>
            </a:r>
            <a:r>
              <a:rPr lang="en-US" altLang="en-US" dirty="0" err="1">
                <a:solidFill>
                  <a:schemeClr val="bg1"/>
                </a:solidFill>
              </a:rPr>
              <a:t>Zulkifli</a:t>
            </a:r>
            <a:r>
              <a:rPr lang="en-US" altLang="en-US" dirty="0">
                <a:solidFill>
                  <a:schemeClr val="bg1"/>
                </a:solidFill>
              </a:rPr>
              <a:t> </a:t>
            </a:r>
            <a:r>
              <a:rPr lang="en-US" altLang="en-US" dirty="0" err="1">
                <a:solidFill>
                  <a:schemeClr val="bg1"/>
                </a:solidFill>
              </a:rPr>
              <a:t>Djunaidi</a:t>
            </a:r>
            <a:r>
              <a:rPr lang="en-US" altLang="en-US" dirty="0">
                <a:solidFill>
                  <a:schemeClr val="bg1"/>
                </a:solidFill>
              </a:rPr>
              <a:t>, </a:t>
            </a:r>
            <a:r>
              <a:rPr lang="en-US" altLang="en-US" dirty="0" err="1">
                <a:solidFill>
                  <a:schemeClr val="bg1"/>
                </a:solidFill>
              </a:rPr>
              <a:t>MAppSc</a:t>
            </a:r>
            <a:endParaRPr lang="en-US" alt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en-US" dirty="0" err="1">
                <a:solidFill>
                  <a:schemeClr val="bg1"/>
                </a:solidFill>
              </a:rPr>
              <a:t>Sesi</a:t>
            </a:r>
            <a:r>
              <a:rPr lang="en-US" altLang="en-US" dirty="0">
                <a:solidFill>
                  <a:schemeClr val="bg1"/>
                </a:solidFill>
              </a:rPr>
              <a:t> </a:t>
            </a:r>
            <a:r>
              <a:rPr lang="id-ID" altLang="en-US" dirty="0">
                <a:solidFill>
                  <a:schemeClr val="bg1"/>
                </a:solidFill>
              </a:rPr>
              <a:t>8</a:t>
            </a:r>
            <a:endParaRPr lang="en-US" alt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en-US" dirty="0">
                <a:solidFill>
                  <a:schemeClr val="bg1"/>
                </a:solidFill>
              </a:rPr>
              <a:t>16/10/2020</a:t>
            </a:r>
          </a:p>
        </p:txBody>
      </p:sp>
    </p:spTree>
    <p:extLst>
      <p:ext uri="{BB962C8B-B14F-4D97-AF65-F5344CB8AC3E}">
        <p14:creationId xmlns:p14="http://schemas.microsoft.com/office/powerpoint/2010/main" val="88543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1DA0FA-77BD-4DCE-B655-25D80F6AE0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4469131"/>
              </p:ext>
            </p:extLst>
          </p:nvPr>
        </p:nvGraphicFramePr>
        <p:xfrm>
          <a:off x="500741" y="1219200"/>
          <a:ext cx="11517087" cy="50292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216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4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2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2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Keunggulan</a:t>
                      </a:r>
                      <a:r>
                        <a:rPr lang="en-US" sz="2400" dirty="0"/>
                        <a:t> </a:t>
                      </a:r>
                      <a:endParaRPr lang="en-US" sz="2400" dirty="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Biaya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rendah</a:t>
                      </a:r>
                      <a:r>
                        <a:rPr lang="en-US" sz="2400" dirty="0"/>
                        <a:t>, dan </a:t>
                      </a:r>
                      <a:r>
                        <a:rPr lang="en-US" sz="2400" dirty="0" err="1"/>
                        <a:t>cepat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memberikan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gambaran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umum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mengenai</a:t>
                      </a:r>
                      <a:r>
                        <a:rPr lang="en-US" sz="2400" dirty="0"/>
                        <a:t> level </a:t>
                      </a:r>
                      <a:r>
                        <a:rPr lang="en-US" sz="2400" dirty="0" err="1"/>
                        <a:t>risiko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ada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sehingga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dijadikan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sebagai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masukan</a:t>
                      </a:r>
                      <a:r>
                        <a:rPr lang="en-US" sz="2400" dirty="0"/>
                        <a:t> pada proses </a:t>
                      </a:r>
                      <a:r>
                        <a:rPr lang="en-US" sz="2400" dirty="0" err="1"/>
                        <a:t>pengambilan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keputusan</a:t>
                      </a:r>
                      <a:r>
                        <a:rPr lang="en-US" sz="2400" dirty="0"/>
                        <a:t>. Oleh </a:t>
                      </a:r>
                      <a:r>
                        <a:rPr lang="en-US" sz="2400" dirty="0" err="1"/>
                        <a:t>karena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iu</a:t>
                      </a:r>
                      <a:r>
                        <a:rPr lang="en-US" sz="2400" dirty="0"/>
                        <a:t> model </a:t>
                      </a:r>
                      <a:r>
                        <a:rPr lang="en-US" sz="2400" dirty="0" err="1"/>
                        <a:t>ini</a:t>
                      </a:r>
                      <a:r>
                        <a:rPr lang="en-US" sz="2400" dirty="0"/>
                        <a:t> juga </a:t>
                      </a:r>
                      <a:r>
                        <a:rPr lang="en-US" sz="2400" dirty="0" err="1"/>
                        <a:t>disebut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sebagai</a:t>
                      </a:r>
                      <a:r>
                        <a:rPr lang="en-US" sz="2400" dirty="0"/>
                        <a:t> decision making analysis model.</a:t>
                      </a:r>
                      <a:endParaRPr lang="en-US" sz="2400" dirty="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Biaya rendah, dan cepat memberikan gambaran umum mengenai level risiko dan lokasi-lokasi berisiko yang ada disepanjang jalur pipa.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Komperhensif dan terpadu karena menggunakan data-data kuantitatif terhadap seluruh faktor yang mempengaruhi risiko.</a:t>
                      </a:r>
                      <a:endParaRPr lang="en-US" sz="240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Lebih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akurat</a:t>
                      </a:r>
                      <a:r>
                        <a:rPr lang="en-US" sz="2400" dirty="0"/>
                        <a:t> </a:t>
                      </a:r>
                      <a:endParaRPr lang="en-US" sz="2400" dirty="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2861" marR="6286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AA85FBB-BB6B-42ED-A3FF-64387D2A3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131215"/>
              </p:ext>
            </p:extLst>
          </p:nvPr>
        </p:nvGraphicFramePr>
        <p:xfrm>
          <a:off x="500741" y="533400"/>
          <a:ext cx="11517087" cy="6096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216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2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2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Perbedaan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Matriks</a:t>
                      </a:r>
                      <a:endParaRPr lang="en-US" sz="2000">
                        <a:solidFill>
                          <a:schemeClr val="bg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Index/Scoring</a:t>
                      </a:r>
                      <a:endParaRPr lang="en-US" sz="2000">
                        <a:solidFill>
                          <a:schemeClr val="bg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Probabilitas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id-ID" sz="2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Matematik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482" name="Rectangle 8">
            <a:extLst>
              <a:ext uri="{FF2B5EF4-FFF2-40B4-BE49-F238E27FC236}">
                <a16:creationId xmlns:a16="http://schemas.microsoft.com/office/drawing/2014/main" id="{E16921F7-2DC7-4164-BB08-10E67A124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868" y="6324602"/>
            <a:ext cx="8824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r>
              <a:rPr lang="pt-PT" altLang="en-US" sz="1400" b="1" i="1" dirty="0">
                <a:solidFill>
                  <a:schemeClr val="bg1"/>
                </a:solidFill>
                <a:latin typeface="Arial" panose="020B0604020202020204" pitchFamily="34" charset="0"/>
              </a:rPr>
              <a:t>Sumber: </a:t>
            </a:r>
            <a:r>
              <a:rPr lang="en-US" altLang="en-US" sz="1400" b="1" i="1" dirty="0">
                <a:solidFill>
                  <a:schemeClr val="bg1"/>
                </a:solidFill>
                <a:latin typeface="Arial" panose="020B0604020202020204" pitchFamily="34" charset="0"/>
              </a:rPr>
              <a:t>Engberg, D. J. Johns Hopkins University, Baltimore, MD, 2008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6" name="Rectangle 72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27" name="Freeform: Shape 74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3950AD01-8237-49CF-8E05-AF012FFCD4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7814" y="625683"/>
            <a:ext cx="3420016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defRPr/>
            </a:pP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Tabel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Konsekuensi</a:t>
            </a:r>
            <a:b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Analisa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Risiko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Semi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Kuantitatif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Kriteria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Risiko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Fine)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7BB16F-FCDF-40CA-BF45-D3298FDEC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252" y="1304544"/>
            <a:ext cx="8581435" cy="53026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DBBFC1-840B-42D6-BE1B-0E6955981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651" y="193478"/>
            <a:ext cx="4921333" cy="82086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defRPr/>
            </a:pP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Consequences Table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2586C71-BA1C-4CAC-B50D-B322A349B21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633" y="1120682"/>
            <a:ext cx="9165770" cy="57373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33A78F48-AECF-4F5C-B0E9-8A2A85A1D4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Tabel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Exposure</a:t>
            </a:r>
            <a:br>
              <a:rPr lang="id-ID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Analisa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Risiko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Semi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Kuantitatif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Kriteria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Risiko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Fine)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0390" name="Group 150">
            <a:extLst>
              <a:ext uri="{FF2B5EF4-FFF2-40B4-BE49-F238E27FC236}">
                <a16:creationId xmlns:a16="http://schemas.microsoft.com/office/drawing/2014/main" id="{68E4AD32-5865-4248-BE57-2005D363F0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64608" y="816937"/>
          <a:ext cx="6846365" cy="5072874"/>
        </p:xfrm>
        <a:graphic>
          <a:graphicData uri="http://schemas.openxmlformats.org/drawingml/2006/table">
            <a:tbl>
              <a:tblPr firstRow="1" bandRow="1"/>
              <a:tblGrid>
                <a:gridCol w="1515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3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1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10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Exposure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Continously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Sering terjadi dalam sehari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142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Frekuensi pemajanan terhadap bahaya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Frequently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kali dalam sehari</a:t>
                      </a:r>
                      <a:endParaRPr kumimoji="0" lang="fi-FI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fi-FI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0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Occasionally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kali seminggu sampai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kali sebulan</a:t>
                      </a:r>
                      <a:endParaRPr kumimoji="0" lang="fi-FI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fi-FI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8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Infrequent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kali dalam sebulan sampai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kali dalam setahun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78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Rare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Pernah terjadi pada waktu yang lama di masa lalu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10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Very Rare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Tidak pernah terjadi di masa lalu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kumimoji="0" lang="sv-S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058" marR="98058" marT="49029" marB="490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9" name="Rectangle 188">
            <a:extLst>
              <a:ext uri="{FF2B5EF4-FFF2-40B4-BE49-F238E27FC236}">
                <a16:creationId xmlns:a16="http://schemas.microsoft.com/office/drawing/2014/main" id="{017517EF-BD4D-4055-BDB4-A322C5356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1" name="Rectangle 190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304802"/>
            <a:ext cx="11097349" cy="1573149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860926A6-8BF8-48E2-B678-8AA961D329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1690" y="405575"/>
            <a:ext cx="6430414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3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Tabel</a:t>
            </a:r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Probability</a:t>
            </a:r>
            <a:b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Analisa </a:t>
            </a:r>
            <a:r>
              <a:rPr 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Risiko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Semi </a:t>
            </a:r>
            <a:r>
              <a:rPr 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Kuantitatif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Kriteria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Risiko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Fine)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7644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126032" y="1067264"/>
            <a:ext cx="1021458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2472" name="Group 184">
            <a:extLst>
              <a:ext uri="{FF2B5EF4-FFF2-40B4-BE49-F238E27FC236}">
                <a16:creationId xmlns:a16="http://schemas.microsoft.com/office/drawing/2014/main" id="{F6976BCE-DCCA-40A8-AA91-D079A13AD7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791509"/>
              </p:ext>
            </p:extLst>
          </p:nvPr>
        </p:nvGraphicFramePr>
        <p:xfrm>
          <a:off x="549058" y="2427591"/>
          <a:ext cx="11097350" cy="3533250"/>
        </p:xfrm>
        <a:graphic>
          <a:graphicData uri="http://schemas.openxmlformats.org/drawingml/2006/table">
            <a:tbl>
              <a:tblPr/>
              <a:tblGrid>
                <a:gridCol w="3161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9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Probability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Almost certain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Hampir sering terjadi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946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Kemungkinan yang menyertai suatu akibat</a:t>
                      </a:r>
                      <a:endParaRPr kumimoji="0" lang="fi-FI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Likely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kemungkinan terjadinya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50%-50%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Unusual but possible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tidak biasa namun mungkin terjadi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Remotely possible</a:t>
                      </a: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kecil kemungkinan terjadi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Conceivable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Tidak pernah terjadi sebelumnya, tetapi mungkin terjadi di masa mendatang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Practically Imposible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Tidak mungkin terjadi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kumimoji="0" lang="sv-SE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664" marR="84664" marT="42327" marB="423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Rectangle 182">
            <a:extLst>
              <a:ext uri="{FF2B5EF4-FFF2-40B4-BE49-F238E27FC236}">
                <a16:creationId xmlns:a16="http://schemas.microsoft.com/office/drawing/2014/main" id="{12FA4A6D-616B-4526-B181-C0061DDEB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0343" y="6178439"/>
            <a:ext cx="418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v-SE" altLang="en-US" sz="1800" b="1" dirty="0">
                <a:latin typeface="Arial" panose="020B0604020202020204" pitchFamily="34" charset="0"/>
              </a:rPr>
              <a:t>  Sumber : AS/NZS 4360 :2004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7" name="Rectangle 126">
            <a:extLst>
              <a:ext uri="{FF2B5EF4-FFF2-40B4-BE49-F238E27FC236}">
                <a16:creationId xmlns:a16="http://schemas.microsoft.com/office/drawing/2014/main" id="{017517EF-BD4D-4055-BDB4-A322C5356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9" name="Rectangle 128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304802"/>
            <a:ext cx="11097349" cy="1573149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E2ADBC49-9328-438B-AC43-1743655137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1690" y="405575"/>
            <a:ext cx="6430414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Level/Prioritas Risiko (Fine Chart)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7644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126032" y="1067264"/>
            <a:ext cx="1021458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4457" name="Group 121">
            <a:extLst>
              <a:ext uri="{FF2B5EF4-FFF2-40B4-BE49-F238E27FC236}">
                <a16:creationId xmlns:a16="http://schemas.microsoft.com/office/drawing/2014/main" id="{A45374DB-E529-4BF3-8D18-31A401C2F18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9058" y="2471360"/>
          <a:ext cx="11097351" cy="344571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67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5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117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Tingkat Risiko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Comment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Action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81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&gt; 350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Very High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Penghentian aktifitas sampai risiko dikurangi</a:t>
                      </a:r>
                      <a:endParaRPr kumimoji="0" lang="fi-FI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180 – 350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Priority 1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Penanganan secepatnya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17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70 – 180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Subtancial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Mengharuskan ada perbaikan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17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20 – 70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Priority 3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Memerlukan perhatian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17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&lt; 20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Acceptable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5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Lakukan kegiatan sesuai SOP</a:t>
                      </a:r>
                      <a:endParaRPr kumimoji="0" lang="sv-SE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660" marR="94660" marT="47337" marB="47337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Rectangle 120">
            <a:extLst>
              <a:ext uri="{FF2B5EF4-FFF2-40B4-BE49-F238E27FC236}">
                <a16:creationId xmlns:a16="http://schemas.microsoft.com/office/drawing/2014/main" id="{DA4751AE-BF17-493A-85FB-75A5778A2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5029" y="6423395"/>
            <a:ext cx="4029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v-SE" altLang="en-US" sz="1800" b="1" dirty="0">
                <a:latin typeface="Arial" panose="020B0604020202020204" pitchFamily="34" charset="0"/>
              </a:rPr>
              <a:t>Sumber : AS/NZS 4360 :2004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5603" name="Picture 3" descr="http://www.safetyline.wa.gov.au/institute/level1/course6/lecture93/images/l93_03.jpg">
            <a:extLst>
              <a:ext uri="{FF2B5EF4-FFF2-40B4-BE49-F238E27FC236}">
                <a16:creationId xmlns:a16="http://schemas.microsoft.com/office/drawing/2014/main" id="{A41E648E-70F0-4B44-81B9-632797FC9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696" y="0"/>
            <a:ext cx="7067190" cy="693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>
            <a:extLst>
              <a:ext uri="{FF2B5EF4-FFF2-40B4-BE49-F238E27FC236}">
                <a16:creationId xmlns:a16="http://schemas.microsoft.com/office/drawing/2014/main" id="{A6939F49-55A8-4B18-8D46-858F32178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0" y="966788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4F6199B-2971-40BB-8935-905F573F8B7C}"/>
              </a:ext>
            </a:extLst>
          </p:cNvPr>
          <p:cNvGrpSpPr/>
          <p:nvPr/>
        </p:nvGrpSpPr>
        <p:grpSpPr>
          <a:xfrm>
            <a:off x="588057" y="1808151"/>
            <a:ext cx="3856005" cy="3241698"/>
            <a:chOff x="588057" y="489291"/>
            <a:chExt cx="7012893" cy="589565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29380C-D701-430A-82D5-D18760DC350D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5B59AA-DF2A-432B-AE13-FAE5C0512D64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7D1009-0F39-4A7A-95B2-2B67C9CB6E10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bg1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0F2F5C7-8ECC-4ECC-B610-75D1A1BB1324}"/>
                </a:ext>
              </a:extLst>
            </p:cNvPr>
            <p:cNvGrpSpPr/>
            <p:nvPr/>
          </p:nvGrpSpPr>
          <p:grpSpPr>
            <a:xfrm>
              <a:off x="3702492" y="4093022"/>
              <a:ext cx="845489" cy="843861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58C613A-08EF-4669-BD65-FDD56CEFBE29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5981185-B17A-411A-817A-411B329380BA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FC220B3-0098-4205-A625-3CCC838CD0D1}"/>
              </a:ext>
            </a:extLst>
          </p:cNvPr>
          <p:cNvSpPr txBox="1"/>
          <p:nvPr/>
        </p:nvSpPr>
        <p:spPr>
          <a:xfrm>
            <a:off x="4876799" y="217835"/>
            <a:ext cx="51393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chemeClr val="bg1"/>
                </a:solidFill>
              </a:rPr>
              <a:t>Fault-Tree Analysis</a:t>
            </a:r>
            <a:endParaRPr lang="id-ID" altLang="en-US" sz="2400" b="1" dirty="0">
              <a:solidFill>
                <a:schemeClr val="bg1"/>
              </a:solidFill>
            </a:endParaRPr>
          </a:p>
          <a:p>
            <a:endParaRPr lang="en-US" altLang="en-US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This is a method of constructing a sequence of events that will lead to a failure or undesired event. The event must be </a:t>
            </a:r>
            <a:r>
              <a:rPr lang="en-US" altLang="en-US" sz="2400" dirty="0" err="1">
                <a:solidFill>
                  <a:schemeClr val="bg1"/>
                </a:solidFill>
              </a:rPr>
              <a:t>characterised</a:t>
            </a:r>
            <a:r>
              <a:rPr lang="en-US" altLang="en-US" sz="2400" dirty="0">
                <a:solidFill>
                  <a:schemeClr val="bg1"/>
                </a:solidFill>
              </a:rPr>
              <a:t> by three parameters, what, where and when – e.g. explosion in the main boiler room during shutdown.</a:t>
            </a:r>
            <a:endParaRPr lang="id-ID" alt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The method then tracks back to trace the faults and failures that are needed for this event to take place.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1375104" y="1414508"/>
            <a:ext cx="306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altLang="en-US" sz="3600" b="1" dirty="0">
                <a:solidFill>
                  <a:schemeClr val="bg1"/>
                </a:solidFill>
              </a:rPr>
              <a:t>METODE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235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DC33F31-48C8-4436-B9C7-E116E166F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63142" y="1048927"/>
            <a:ext cx="7489372" cy="5362760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9F047F7-D275-42E7-AEEB-B6D7F6B940E7}"/>
              </a:ext>
            </a:extLst>
          </p:cNvPr>
          <p:cNvSpPr/>
          <p:nvPr/>
        </p:nvSpPr>
        <p:spPr>
          <a:xfrm>
            <a:off x="239486" y="5120640"/>
            <a:ext cx="3615062" cy="151931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DAABBC-5D42-42EA-B460-08A8BDF30227}"/>
              </a:ext>
            </a:extLst>
          </p:cNvPr>
          <p:cNvSpPr/>
          <p:nvPr/>
        </p:nvSpPr>
        <p:spPr>
          <a:xfrm>
            <a:off x="727874" y="5557129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Contoh</a:t>
            </a:r>
            <a:r>
              <a:rPr lang="en-US" sz="3600" dirty="0">
                <a:solidFill>
                  <a:schemeClr val="bg1"/>
                </a:solidFill>
              </a:rPr>
              <a:t> FTA</a:t>
            </a:r>
          </a:p>
        </p:txBody>
      </p:sp>
    </p:spTree>
    <p:extLst>
      <p:ext uri="{BB962C8B-B14F-4D97-AF65-F5344CB8AC3E}">
        <p14:creationId xmlns:p14="http://schemas.microsoft.com/office/powerpoint/2010/main" val="3548568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4F6199B-2971-40BB-8935-905F573F8B7C}"/>
              </a:ext>
            </a:extLst>
          </p:cNvPr>
          <p:cNvGrpSpPr/>
          <p:nvPr/>
        </p:nvGrpSpPr>
        <p:grpSpPr>
          <a:xfrm>
            <a:off x="588057" y="1808151"/>
            <a:ext cx="3856005" cy="3241698"/>
            <a:chOff x="588057" y="489291"/>
            <a:chExt cx="7012893" cy="589565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29380C-D701-430A-82D5-D18760DC350D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5B59AA-DF2A-432B-AE13-FAE5C0512D64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7D1009-0F39-4A7A-95B2-2B67C9CB6E10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bg1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0F2F5C7-8ECC-4ECC-B610-75D1A1BB1324}"/>
                </a:ext>
              </a:extLst>
            </p:cNvPr>
            <p:cNvGrpSpPr/>
            <p:nvPr/>
          </p:nvGrpSpPr>
          <p:grpSpPr>
            <a:xfrm>
              <a:off x="3702492" y="4093022"/>
              <a:ext cx="845489" cy="843861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58C613A-08EF-4669-BD65-FDD56CEFBE29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5981185-B17A-411A-817A-411B329380BA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FC220B3-0098-4205-A625-3CCC838CD0D1}"/>
              </a:ext>
            </a:extLst>
          </p:cNvPr>
          <p:cNvSpPr txBox="1"/>
          <p:nvPr/>
        </p:nvSpPr>
        <p:spPr>
          <a:xfrm>
            <a:off x="4613508" y="827565"/>
            <a:ext cx="559804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Wingdings 3"/>
              <a:buChar char=""/>
              <a:defRPr/>
            </a:pPr>
            <a:r>
              <a:rPr lang="en-US" sz="2400" dirty="0">
                <a:solidFill>
                  <a:schemeClr val="bg1"/>
                </a:solidFill>
              </a:rPr>
              <a:t>Each of the three contributing events in the circles would then be </a:t>
            </a:r>
            <a:r>
              <a:rPr lang="en-US" sz="2400" dirty="0" err="1">
                <a:solidFill>
                  <a:schemeClr val="bg1"/>
                </a:solidFill>
              </a:rPr>
              <a:t>analysed</a:t>
            </a:r>
            <a:r>
              <a:rPr lang="en-US" sz="2400" dirty="0">
                <a:solidFill>
                  <a:schemeClr val="bg1"/>
                </a:solidFill>
              </a:rPr>
              <a:t> to determine how they arise, by extending the fault tree backwards. 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en-US" sz="2400" dirty="0">
                <a:solidFill>
                  <a:schemeClr val="bg1"/>
                </a:solidFill>
              </a:rPr>
              <a:t>Control measures for the critical events in the fault tree could then be devised. 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en-US" sz="2400" dirty="0">
                <a:solidFill>
                  <a:schemeClr val="bg1"/>
                </a:solidFill>
              </a:rPr>
              <a:t>In this particular instance it would be by controlling both the ignition and gas release.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en-US" sz="2400" dirty="0">
                <a:solidFill>
                  <a:schemeClr val="bg1"/>
                </a:solidFill>
              </a:rPr>
              <a:t>The line for air would not normally be extended back, since in normal circumstances air will be present.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1375104" y="19802"/>
            <a:ext cx="30689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chemeClr val="bg1"/>
                </a:solidFill>
              </a:rPr>
              <a:t>Explanation of FTA example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639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>
                <a:solidFill>
                  <a:schemeClr val="accent2"/>
                </a:solidFill>
              </a:rPr>
              <a:t>RISK ASSESSMENT </a:t>
            </a:r>
            <a:r>
              <a:rPr lang="en-US" altLang="en-US" dirty="0"/>
              <a:t>METHODS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28" name="Elbow Connector 10">
            <a:extLst>
              <a:ext uri="{FF2B5EF4-FFF2-40B4-BE49-F238E27FC236}">
                <a16:creationId xmlns:a16="http://schemas.microsoft.com/office/drawing/2014/main" id="{D44BB36E-CD46-4EB1-9F48-40B66F41CD51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132">
            <a:extLst>
              <a:ext uri="{FF2B5EF4-FFF2-40B4-BE49-F238E27FC236}">
                <a16:creationId xmlns:a16="http://schemas.microsoft.com/office/drawing/2014/main" id="{51FAA86A-2E06-48AB-99BE-FBBF774ED964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138">
            <a:extLst>
              <a:ext uri="{FF2B5EF4-FFF2-40B4-BE49-F238E27FC236}">
                <a16:creationId xmlns:a16="http://schemas.microsoft.com/office/drawing/2014/main" id="{A5DFF2E1-509F-4C97-8096-F4992285935B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4541A03-FC8B-4E1F-8A9E-2FCAF47C8B1D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33" name="자유형: 도형 112">
              <a:extLst>
                <a:ext uri="{FF2B5EF4-FFF2-40B4-BE49-F238E27FC236}">
                  <a16:creationId xmlns:a16="http://schemas.microsoft.com/office/drawing/2014/main" id="{76FDB1C4-0E5A-4063-AEEC-8DE961822ED7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113">
              <a:extLst>
                <a:ext uri="{FF2B5EF4-FFF2-40B4-BE49-F238E27FC236}">
                  <a16:creationId xmlns:a16="http://schemas.microsoft.com/office/drawing/2014/main" id="{8111823E-856F-45C8-9B6A-E37F6B0973F7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114">
              <a:extLst>
                <a:ext uri="{FF2B5EF4-FFF2-40B4-BE49-F238E27FC236}">
                  <a16:creationId xmlns:a16="http://schemas.microsoft.com/office/drawing/2014/main" id="{29C81604-2A21-4787-B631-C3A86B7F7B4D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116">
              <a:extLst>
                <a:ext uri="{FF2B5EF4-FFF2-40B4-BE49-F238E27FC236}">
                  <a16:creationId xmlns:a16="http://schemas.microsoft.com/office/drawing/2014/main" id="{4CBF9E65-BF38-4C03-946B-98E3E81E719E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C1CAD0E3-010E-4380-834A-8F8CF04E49E7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rapezoid 22">
            <a:extLst>
              <a:ext uri="{FF2B5EF4-FFF2-40B4-BE49-F238E27FC236}">
                <a16:creationId xmlns:a16="http://schemas.microsoft.com/office/drawing/2014/main" id="{1379F2FB-2C9C-4A56-83C0-32A3E7A1416C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950A7A2A-2295-475B-8F9E-E40AB462F5DE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5">
            <a:extLst>
              <a:ext uri="{FF2B5EF4-FFF2-40B4-BE49-F238E27FC236}">
                <a16:creationId xmlns:a16="http://schemas.microsoft.com/office/drawing/2014/main" id="{BED30A33-B1A5-4BC3-8382-9BED35938C88}"/>
              </a:ext>
            </a:extLst>
          </p:cNvPr>
          <p:cNvSpPr/>
          <p:nvPr/>
        </p:nvSpPr>
        <p:spPr>
          <a:xfrm rot="2700000">
            <a:off x="5927926" y="3558713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1E68B6-5193-46C9-821B-BBB2A1DFF3AF}"/>
              </a:ext>
            </a:extLst>
          </p:cNvPr>
          <p:cNvSpPr/>
          <p:nvPr/>
        </p:nvSpPr>
        <p:spPr>
          <a:xfrm>
            <a:off x="1963699" y="1754356"/>
            <a:ext cx="1757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accent3"/>
                </a:solidFill>
              </a:rPr>
              <a:t>Qualitative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B39119-00F9-4C1C-9120-4C39B12121E4}"/>
              </a:ext>
            </a:extLst>
          </p:cNvPr>
          <p:cNvSpPr/>
          <p:nvPr/>
        </p:nvSpPr>
        <p:spPr>
          <a:xfrm>
            <a:off x="952418" y="5114482"/>
            <a:ext cx="2783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accent4"/>
                </a:solidFill>
              </a:rPr>
              <a:t>Semi Quantitative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2CA9F8-D87E-4719-87EC-61838AD66ACA}"/>
              </a:ext>
            </a:extLst>
          </p:cNvPr>
          <p:cNvSpPr/>
          <p:nvPr/>
        </p:nvSpPr>
        <p:spPr>
          <a:xfrm>
            <a:off x="7858633" y="1985189"/>
            <a:ext cx="19623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accent1"/>
                </a:solidFill>
              </a:rPr>
              <a:t>Quantitative</a:t>
            </a:r>
          </a:p>
        </p:txBody>
      </p:sp>
    </p:spTree>
    <p:extLst>
      <p:ext uri="{BB962C8B-B14F-4D97-AF65-F5344CB8AC3E}">
        <p14:creationId xmlns:p14="http://schemas.microsoft.com/office/powerpoint/2010/main" val="1596044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4F6199B-2971-40BB-8935-905F573F8B7C}"/>
              </a:ext>
            </a:extLst>
          </p:cNvPr>
          <p:cNvGrpSpPr/>
          <p:nvPr/>
        </p:nvGrpSpPr>
        <p:grpSpPr>
          <a:xfrm>
            <a:off x="588057" y="1808151"/>
            <a:ext cx="3856005" cy="3241698"/>
            <a:chOff x="588057" y="489291"/>
            <a:chExt cx="7012893" cy="589565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29380C-D701-430A-82D5-D18760DC350D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5B59AA-DF2A-432B-AE13-FAE5C0512D64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7D1009-0F39-4A7A-95B2-2B67C9CB6E10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bg1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0F2F5C7-8ECC-4ECC-B610-75D1A1BB1324}"/>
                </a:ext>
              </a:extLst>
            </p:cNvPr>
            <p:cNvGrpSpPr/>
            <p:nvPr/>
          </p:nvGrpSpPr>
          <p:grpSpPr>
            <a:xfrm>
              <a:off x="3702492" y="4093022"/>
              <a:ext cx="845489" cy="843861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58C613A-08EF-4669-BD65-FDD56CEFBE29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5981185-B17A-411A-817A-411B329380BA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FC220B3-0098-4205-A625-3CCC838CD0D1}"/>
              </a:ext>
            </a:extLst>
          </p:cNvPr>
          <p:cNvSpPr txBox="1"/>
          <p:nvPr/>
        </p:nvSpPr>
        <p:spPr>
          <a:xfrm>
            <a:off x="4483378" y="1024516"/>
            <a:ext cx="5777878" cy="445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In failure mode effects analysis the effect of the failure of each component part of the system is considered, whether it is to fail to safety or to danger.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sz="9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In industrial situations this method would calculate the probability of failure to give a composite failure rate for the whole system.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sz="105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This method is quite good for deciding what spares to keep.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1139123" y="106114"/>
            <a:ext cx="8881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dirty="0">
                <a:solidFill>
                  <a:schemeClr val="bg1"/>
                </a:solidFill>
              </a:rPr>
              <a:t>Failure Mode </a:t>
            </a:r>
            <a:r>
              <a:rPr lang="fr-FR" sz="3600" dirty="0" err="1">
                <a:solidFill>
                  <a:schemeClr val="bg1"/>
                </a:solidFill>
              </a:rPr>
              <a:t>Effects</a:t>
            </a:r>
            <a:r>
              <a:rPr lang="fr-FR" sz="3600" dirty="0">
                <a:solidFill>
                  <a:schemeClr val="bg1"/>
                </a:solidFill>
              </a:rPr>
              <a:t> </a:t>
            </a:r>
            <a:r>
              <a:rPr lang="fr-FR" sz="3600" dirty="0" err="1">
                <a:solidFill>
                  <a:schemeClr val="bg1"/>
                </a:solidFill>
              </a:rPr>
              <a:t>Analysis</a:t>
            </a:r>
            <a:r>
              <a:rPr lang="fr-FR" sz="3600" dirty="0">
                <a:solidFill>
                  <a:schemeClr val="bg1"/>
                </a:solidFill>
              </a:rPr>
              <a:t> (FMEA)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1628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1191" y="0"/>
            <a:ext cx="6100799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99048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5B97E8-E71E-41B1-9295-20B9FCCC9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35"/>
            <a:ext cx="5643816" cy="14483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3100" dirty="0">
                <a:solidFill>
                  <a:schemeClr val="bg1"/>
                </a:solidFill>
              </a:rPr>
              <a:t>Example for a hydraulic pump: (FMEA Case)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832F003-FCA6-4CFB-A2EA-308F3AA25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6212" y="434985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7F4A7E-77A4-4807-A41D-F3BF2690C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B232D9-36B0-4FBF-8D4A-8F0725A8D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353" y="1332274"/>
            <a:ext cx="10002564" cy="539081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4F6199B-2971-40BB-8935-905F573F8B7C}"/>
              </a:ext>
            </a:extLst>
          </p:cNvPr>
          <p:cNvGrpSpPr/>
          <p:nvPr/>
        </p:nvGrpSpPr>
        <p:grpSpPr>
          <a:xfrm>
            <a:off x="588057" y="1808151"/>
            <a:ext cx="3856005" cy="3241698"/>
            <a:chOff x="588057" y="489291"/>
            <a:chExt cx="7012893" cy="589565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29380C-D701-430A-82D5-D18760DC350D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5B59AA-DF2A-432B-AE13-FAE5C0512D64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7D1009-0F39-4A7A-95B2-2B67C9CB6E10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bg1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0F2F5C7-8ECC-4ECC-B610-75D1A1BB1324}"/>
                </a:ext>
              </a:extLst>
            </p:cNvPr>
            <p:cNvGrpSpPr/>
            <p:nvPr/>
          </p:nvGrpSpPr>
          <p:grpSpPr>
            <a:xfrm>
              <a:off x="3702492" y="4093022"/>
              <a:ext cx="845489" cy="843861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58C613A-08EF-4669-BD65-FDD56CEFBE29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5981185-B17A-411A-817A-411B329380BA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FC220B3-0098-4205-A625-3CCC838CD0D1}"/>
              </a:ext>
            </a:extLst>
          </p:cNvPr>
          <p:cNvSpPr txBox="1"/>
          <p:nvPr/>
        </p:nvSpPr>
        <p:spPr>
          <a:xfrm>
            <a:off x="4653951" y="1701024"/>
            <a:ext cx="57778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>
                <a:solidFill>
                  <a:schemeClr val="bg1"/>
                </a:solidFill>
              </a:rPr>
              <a:t>HAZOP and HAZAN (Hazard Analysis) were developed by ICI and are widely used in process industries.</a:t>
            </a:r>
          </a:p>
          <a:p>
            <a:r>
              <a:rPr lang="en-US" altLang="en-US" sz="24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en-US" sz="2400" dirty="0">
                <a:solidFill>
                  <a:schemeClr val="bg1"/>
                </a:solidFill>
              </a:rPr>
              <a:t>The basis of the method is to study the effect of deviations on the system (without initially establishing how those deviations have been created)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1484349" y="152615"/>
            <a:ext cx="8881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chemeClr val="bg1"/>
                </a:solidFill>
              </a:rPr>
              <a:t>Hazard And Operability Studies (HAZOP)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1124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F047F7-D275-42E7-AEEB-B6D7F6B940E7}"/>
              </a:ext>
            </a:extLst>
          </p:cNvPr>
          <p:cNvSpPr/>
          <p:nvPr/>
        </p:nvSpPr>
        <p:spPr>
          <a:xfrm>
            <a:off x="239486" y="5120640"/>
            <a:ext cx="3615062" cy="151931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DAABBC-5D42-42EA-B460-08A8BDF30227}"/>
              </a:ext>
            </a:extLst>
          </p:cNvPr>
          <p:cNvSpPr/>
          <p:nvPr/>
        </p:nvSpPr>
        <p:spPr>
          <a:xfrm>
            <a:off x="505569" y="5211358"/>
            <a:ext cx="30828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</a:rPr>
              <a:t>Hazops</a:t>
            </a:r>
            <a:r>
              <a:rPr lang="en-US" sz="3600" dirty="0">
                <a:solidFill>
                  <a:schemeClr val="bg1"/>
                </a:solidFill>
              </a:rPr>
              <a:t> Case </a:t>
            </a:r>
            <a:endParaRPr lang="id-ID" sz="3600" dirty="0">
              <a:solidFill>
                <a:schemeClr val="bg1"/>
              </a:solidFill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(example)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459033-ECE7-4F85-9DF5-413C9A2D5DCB}"/>
              </a:ext>
            </a:extLst>
          </p:cNvPr>
          <p:cNvSpPr txBox="1">
            <a:spLocks/>
          </p:cNvSpPr>
          <p:nvPr/>
        </p:nvSpPr>
        <p:spPr>
          <a:xfrm>
            <a:off x="4124455" y="161836"/>
            <a:ext cx="7828059" cy="52578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/>
              <a:buNone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For instance if a pipe is to carry helium gas, then the method would consider what if: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The helium flow rate is too high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The helium flow rate is too low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The helium is moving in the wrong direction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It is carrying something other than helium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It is carrying something in addition to helium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It is carrying nothing at all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The helium is too hot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The helium is too cold.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The pressure is too high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The pressure is too low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65760" indent="-256032">
              <a:buFont typeface="Wingdings 3"/>
              <a:buChar char="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If any of these were predicted to produce a particularly catastrophic outcome, then consideration would be given to the circumstances in which it might happen, in order to produce a control strategy.</a:t>
            </a:r>
          </a:p>
        </p:txBody>
      </p:sp>
    </p:spTree>
    <p:extLst>
      <p:ext uri="{BB962C8B-B14F-4D97-AF65-F5344CB8AC3E}">
        <p14:creationId xmlns:p14="http://schemas.microsoft.com/office/powerpoint/2010/main" val="3368656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03DDD-ECC6-4BD0-9EBE-A54D4BB63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341641"/>
            <a:ext cx="3730752" cy="16937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Worked example (Hazops)</a:t>
            </a: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5D9DDF48-C3E5-40C7-8330-DCB33763B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4100" y="341641"/>
            <a:ext cx="6675627" cy="169035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lnSpcReduction="10000"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+mn-lt"/>
              </a:rPr>
              <a:t>In this example, chemical A is mixed with chemical B to produce C. Too much or too little of A or B will result in inadequate reaction and the production of an undesirable toxic product instead of C.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368551"/>
            <a:ext cx="12192002" cy="448944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ounded Rectangle 28">
            <a:extLst>
              <a:ext uri="{FF2B5EF4-FFF2-40B4-BE49-F238E27FC236}">
                <a16:creationId xmlns:a16="http://schemas.microsoft.com/office/drawing/2014/main" id="{07A0C51E-5464-4470-855E-CA530A59B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59557" y="2633701"/>
            <a:ext cx="8072887" cy="355090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794" name="Picture 2" descr="Diagram, schematic&#10;&#10;Description automatically generated">
            <a:extLst>
              <a:ext uri="{FF2B5EF4-FFF2-40B4-BE49-F238E27FC236}">
                <a16:creationId xmlns:a16="http://schemas.microsoft.com/office/drawing/2014/main" id="{254164ED-C733-4B9B-91E8-DA1B597EBC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00" y="2633701"/>
            <a:ext cx="11173227" cy="38160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F047F7-D275-42E7-AEEB-B6D7F6B940E7}"/>
              </a:ext>
            </a:extLst>
          </p:cNvPr>
          <p:cNvSpPr/>
          <p:nvPr/>
        </p:nvSpPr>
        <p:spPr>
          <a:xfrm>
            <a:off x="239486" y="5120640"/>
            <a:ext cx="3615062" cy="151931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DAABBC-5D42-42EA-B460-08A8BDF30227}"/>
              </a:ext>
            </a:extLst>
          </p:cNvPr>
          <p:cNvSpPr/>
          <p:nvPr/>
        </p:nvSpPr>
        <p:spPr>
          <a:xfrm>
            <a:off x="1095474" y="5211358"/>
            <a:ext cx="190308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</a:rPr>
              <a:t>Hazops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endParaRPr lang="id-ID" sz="3600" dirty="0">
              <a:solidFill>
                <a:schemeClr val="bg1"/>
              </a:solidFill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Analysis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8102FCA-67B2-4B6F-AE4F-C4844E354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8324" y="446313"/>
            <a:ext cx="9193676" cy="57258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114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F047F7-D275-42E7-AEEB-B6D7F6B940E7}"/>
              </a:ext>
            </a:extLst>
          </p:cNvPr>
          <p:cNvSpPr/>
          <p:nvPr/>
        </p:nvSpPr>
        <p:spPr>
          <a:xfrm>
            <a:off x="239486" y="5120640"/>
            <a:ext cx="3615062" cy="151931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DAABBC-5D42-42EA-B460-08A8BDF30227}"/>
              </a:ext>
            </a:extLst>
          </p:cNvPr>
          <p:cNvSpPr/>
          <p:nvPr/>
        </p:nvSpPr>
        <p:spPr>
          <a:xfrm>
            <a:off x="239486" y="5280130"/>
            <a:ext cx="36150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Selection of The Risk Techniques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350565F-E8CA-477E-BABC-BFAEC4AB63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1189949"/>
              </p:ext>
            </p:extLst>
          </p:nvPr>
        </p:nvGraphicFramePr>
        <p:xfrm>
          <a:off x="3962400" y="700881"/>
          <a:ext cx="8229600" cy="545623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5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baseline="0" dirty="0"/>
                        <a:t>When the need is to.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baseline="0"/>
                        <a:t>Technique to use</a:t>
                      </a:r>
                    </a:p>
                    <a:p>
                      <a:pPr algn="ctr"/>
                      <a:endParaRPr lang="en-US" sz="180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1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/>
                        <a:t>Study specific events. perform post-incident investigations, compare risks of specific failures.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/>
                        <a:t>calculate specific event probabilities</a:t>
                      </a:r>
                    </a:p>
                    <a:p>
                      <a:endParaRPr lang="en-US" sz="180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/>
                        <a:t>Event trees. fault trees,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/>
                        <a:t>FMEA. PRA, HAZOP</a:t>
                      </a:r>
                    </a:p>
                    <a:p>
                      <a:endParaRPr lang="en-US" sz="180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4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/>
                        <a:t>Obtain an inexpensive overall risk model, create a resource allocation model, model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/>
                        <a:t>the interaction of many potential failure mechanisms, study or create an operating discipline</a:t>
                      </a:r>
                    </a:p>
                    <a:p>
                      <a:endParaRPr lang="en-US" sz="180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/>
                        <a:t>Indexing model</a:t>
                      </a:r>
                    </a:p>
                    <a:p>
                      <a:endParaRPr lang="en-US" sz="180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31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/>
                        <a:t>Better quantify a belief, create a simple decision support tool, combine several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/>
                        <a:t>beliefs into a single solution, document choices in resource allocation</a:t>
                      </a:r>
                    </a:p>
                    <a:p>
                      <a:endParaRPr lang="en-US" sz="180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/>
                        <a:t>Matrix model</a:t>
                      </a:r>
                    </a:p>
                    <a:p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670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F047F7-D275-42E7-AEEB-B6D7F6B940E7}"/>
              </a:ext>
            </a:extLst>
          </p:cNvPr>
          <p:cNvSpPr/>
          <p:nvPr/>
        </p:nvSpPr>
        <p:spPr>
          <a:xfrm>
            <a:off x="239486" y="5120640"/>
            <a:ext cx="3615062" cy="151931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DAABBC-5D42-42EA-B460-08A8BDF30227}"/>
              </a:ext>
            </a:extLst>
          </p:cNvPr>
          <p:cNvSpPr/>
          <p:nvPr/>
        </p:nvSpPr>
        <p:spPr>
          <a:xfrm>
            <a:off x="239486" y="5280130"/>
            <a:ext cx="3615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RISK LEVEL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C6A917D-95A8-451C-89AA-7421DB1F0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6507266"/>
              </p:ext>
            </p:extLst>
          </p:nvPr>
        </p:nvGraphicFramePr>
        <p:xfrm>
          <a:off x="4222654" y="1012019"/>
          <a:ext cx="772986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19915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56670DA-F705-49FA-AACB-12B9DDF177E4}"/>
              </a:ext>
            </a:extLst>
          </p:cNvPr>
          <p:cNvSpPr/>
          <p:nvPr/>
        </p:nvSpPr>
        <p:spPr>
          <a:xfrm rot="21189387">
            <a:off x="3536398" y="3070297"/>
            <a:ext cx="5301251" cy="2964644"/>
          </a:xfrm>
          <a:custGeom>
            <a:avLst/>
            <a:gdLst>
              <a:gd name="connsiteX0" fmla="*/ 608249 w 5301251"/>
              <a:gd name="connsiteY0" fmla="*/ 0 h 2964644"/>
              <a:gd name="connsiteX1" fmla="*/ 4801690 w 5301251"/>
              <a:gd name="connsiteY1" fmla="*/ 503270 h 2964644"/>
              <a:gd name="connsiteX2" fmla="*/ 4793938 w 5301251"/>
              <a:gd name="connsiteY2" fmla="*/ 525860 h 2964644"/>
              <a:gd name="connsiteX3" fmla="*/ 4797713 w 5301251"/>
              <a:gd name="connsiteY3" fmla="*/ 613080 h 2964644"/>
              <a:gd name="connsiteX4" fmla="*/ 4874835 w 5301251"/>
              <a:gd name="connsiteY4" fmla="*/ 714944 h 2964644"/>
              <a:gd name="connsiteX5" fmla="*/ 5216802 w 5301251"/>
              <a:gd name="connsiteY5" fmla="*/ 915756 h 2964644"/>
              <a:gd name="connsiteX6" fmla="*/ 5291017 w 5301251"/>
              <a:gd name="connsiteY6" fmla="*/ 1088923 h 2964644"/>
              <a:gd name="connsiteX7" fmla="*/ 5288106 w 5301251"/>
              <a:gd name="connsiteY7" fmla="*/ 1106384 h 2964644"/>
              <a:gd name="connsiteX8" fmla="*/ 5082926 w 5301251"/>
              <a:gd name="connsiteY8" fmla="*/ 1253357 h 2964644"/>
              <a:gd name="connsiteX9" fmla="*/ 4724954 w 5301251"/>
              <a:gd name="connsiteY9" fmla="*/ 1208248 h 2964644"/>
              <a:gd name="connsiteX10" fmla="*/ 4544513 w 5301251"/>
              <a:gd name="connsiteY10" fmla="*/ 1301377 h 2964644"/>
              <a:gd name="connsiteX11" fmla="*/ 4541600 w 5301251"/>
              <a:gd name="connsiteY11" fmla="*/ 1516744 h 2964644"/>
              <a:gd name="connsiteX12" fmla="*/ 4772974 w 5301251"/>
              <a:gd name="connsiteY12" fmla="*/ 1822329 h 2964644"/>
              <a:gd name="connsiteX13" fmla="*/ 4772974 w 5301251"/>
              <a:gd name="connsiteY13" fmla="*/ 2021689 h 2964644"/>
              <a:gd name="connsiteX14" fmla="*/ 4764243 w 5301251"/>
              <a:gd name="connsiteY14" fmla="*/ 2031876 h 2964644"/>
              <a:gd name="connsiteX15" fmla="*/ 4513953 w 5301251"/>
              <a:gd name="connsiteY15" fmla="*/ 2081351 h 2964644"/>
              <a:gd name="connsiteX16" fmla="*/ 4204001 w 5301251"/>
              <a:gd name="connsiteY16" fmla="*/ 1906731 h 2964644"/>
              <a:gd name="connsiteX17" fmla="*/ 3991545 w 5301251"/>
              <a:gd name="connsiteY17" fmla="*/ 1937290 h 2964644"/>
              <a:gd name="connsiteX18" fmla="*/ 3923151 w 5301251"/>
              <a:gd name="connsiteY18" fmla="*/ 2129371 h 2964644"/>
              <a:gd name="connsiteX19" fmla="*/ 4023557 w 5301251"/>
              <a:gd name="connsiteY19" fmla="*/ 2516450 h 2964644"/>
              <a:gd name="connsiteX20" fmla="*/ 3966806 w 5301251"/>
              <a:gd name="connsiteY20" fmla="*/ 2661966 h 2964644"/>
              <a:gd name="connsiteX21" fmla="*/ 3864944 w 5301251"/>
              <a:gd name="connsiteY21" fmla="*/ 2714351 h 2964644"/>
              <a:gd name="connsiteX22" fmla="*/ 3712150 w 5301251"/>
              <a:gd name="connsiteY22" fmla="*/ 2672152 h 2964644"/>
              <a:gd name="connsiteX23" fmla="*/ 3472047 w 5301251"/>
              <a:gd name="connsiteY23" fmla="*/ 2368022 h 2964644"/>
              <a:gd name="connsiteX24" fmla="*/ 3162095 w 5301251"/>
              <a:gd name="connsiteY24" fmla="*/ 2341827 h 2964644"/>
              <a:gd name="connsiteX25" fmla="*/ 3121349 w 5301251"/>
              <a:gd name="connsiteY25" fmla="*/ 2423317 h 2964644"/>
              <a:gd name="connsiteX26" fmla="*/ 3066055 w 5301251"/>
              <a:gd name="connsiteY26" fmla="*/ 2823491 h 2964644"/>
              <a:gd name="connsiteX27" fmla="*/ 2961281 w 5301251"/>
              <a:gd name="connsiteY27" fmla="*/ 2964644 h 2964644"/>
              <a:gd name="connsiteX28" fmla="*/ 2785205 w 5301251"/>
              <a:gd name="connsiteY28" fmla="*/ 2964644 h 2964644"/>
              <a:gd name="connsiteX29" fmla="*/ 2708081 w 5301251"/>
              <a:gd name="connsiteY29" fmla="*/ 2856959 h 2964644"/>
              <a:gd name="connsiteX30" fmla="*/ 2598940 w 5301251"/>
              <a:gd name="connsiteY30" fmla="*/ 2471338 h 2964644"/>
              <a:gd name="connsiteX31" fmla="*/ 2469433 w 5301251"/>
              <a:gd name="connsiteY31" fmla="*/ 2357835 h 2964644"/>
              <a:gd name="connsiteX32" fmla="*/ 2390853 w 5301251"/>
              <a:gd name="connsiteY32" fmla="*/ 2349104 h 2964644"/>
              <a:gd name="connsiteX33" fmla="*/ 2256977 w 5301251"/>
              <a:gd name="connsiteY33" fmla="*/ 2423317 h 2964644"/>
              <a:gd name="connsiteX34" fmla="*/ 2223509 w 5301251"/>
              <a:gd name="connsiteY34" fmla="*/ 2480069 h 2964644"/>
              <a:gd name="connsiteX35" fmla="*/ 2040157 w 5301251"/>
              <a:gd name="connsiteY35" fmla="*/ 2790021 h 2964644"/>
              <a:gd name="connsiteX36" fmla="*/ 1901915 w 5301251"/>
              <a:gd name="connsiteY36" fmla="*/ 2846772 h 2964644"/>
              <a:gd name="connsiteX37" fmla="*/ 1789864 w 5301251"/>
              <a:gd name="connsiteY37" fmla="*/ 2808939 h 2964644"/>
              <a:gd name="connsiteX38" fmla="*/ 1714198 w 5301251"/>
              <a:gd name="connsiteY38" fmla="*/ 2667786 h 2964644"/>
              <a:gd name="connsiteX39" fmla="*/ 1762215 w 5301251"/>
              <a:gd name="connsiteY39" fmla="*/ 2270524 h 2964644"/>
              <a:gd name="connsiteX40" fmla="*/ 1653078 w 5301251"/>
              <a:gd name="connsiteY40" fmla="*/ 2085716 h 2964644"/>
              <a:gd name="connsiteX41" fmla="*/ 1450811 w 5301251"/>
              <a:gd name="connsiteY41" fmla="*/ 2095903 h 2964644"/>
              <a:gd name="connsiteX42" fmla="*/ 1167051 w 5301251"/>
              <a:gd name="connsiteY42" fmla="*/ 2311270 h 2964644"/>
              <a:gd name="connsiteX43" fmla="*/ 915305 w 5301251"/>
              <a:gd name="connsiteY43" fmla="*/ 2296718 h 2964644"/>
              <a:gd name="connsiteX44" fmla="*/ 893477 w 5301251"/>
              <a:gd name="connsiteY44" fmla="*/ 2274889 h 2964644"/>
              <a:gd name="connsiteX45" fmla="*/ 871651 w 5301251"/>
              <a:gd name="connsiteY45" fmla="*/ 2100269 h 2964644"/>
              <a:gd name="connsiteX46" fmla="*/ 1060824 w 5301251"/>
              <a:gd name="connsiteY46" fmla="*/ 1762668 h 2964644"/>
              <a:gd name="connsiteX47" fmla="*/ 1092836 w 5301251"/>
              <a:gd name="connsiteY47" fmla="*/ 1659351 h 2964644"/>
              <a:gd name="connsiteX48" fmla="*/ 838181 w 5301251"/>
              <a:gd name="connsiteY48" fmla="*/ 1477455 h 2964644"/>
              <a:gd name="connsiteX49" fmla="*/ 446738 w 5301251"/>
              <a:gd name="connsiteY49" fmla="*/ 1579316 h 2964644"/>
              <a:gd name="connsiteX50" fmla="*/ 321594 w 5301251"/>
              <a:gd name="connsiteY50" fmla="*/ 1537117 h 2964644"/>
              <a:gd name="connsiteX51" fmla="*/ 259021 w 5301251"/>
              <a:gd name="connsiteY51" fmla="*/ 1426522 h 2964644"/>
              <a:gd name="connsiteX52" fmla="*/ 301223 w 5301251"/>
              <a:gd name="connsiteY52" fmla="*/ 1263544 h 2964644"/>
              <a:gd name="connsiteX53" fmla="*/ 590801 w 5301251"/>
              <a:gd name="connsiteY53" fmla="*/ 1033627 h 2964644"/>
              <a:gd name="connsiteX54" fmla="*/ 667926 w 5301251"/>
              <a:gd name="connsiteY54" fmla="*/ 799342 h 2964644"/>
              <a:gd name="connsiteX55" fmla="*/ 512221 w 5301251"/>
              <a:gd name="connsiteY55" fmla="*/ 668376 h 2964644"/>
              <a:gd name="connsiteX56" fmla="*/ 146973 w 5301251"/>
              <a:gd name="connsiteY56" fmla="*/ 618901 h 2964644"/>
              <a:gd name="connsiteX57" fmla="*/ 2910 w 5301251"/>
              <a:gd name="connsiteY57" fmla="*/ 517040 h 2964644"/>
              <a:gd name="connsiteX58" fmla="*/ 0 w 5301251"/>
              <a:gd name="connsiteY58" fmla="*/ 336599 h 2964644"/>
              <a:gd name="connsiteX59" fmla="*/ 106230 w 5301251"/>
              <a:gd name="connsiteY59" fmla="*/ 259472 h 2964644"/>
              <a:gd name="connsiteX60" fmla="*/ 478754 w 5301251"/>
              <a:gd name="connsiteY60" fmla="*/ 154700 h 2964644"/>
              <a:gd name="connsiteX61" fmla="*/ 606809 w 5301251"/>
              <a:gd name="connsiteY61" fmla="*/ 12092 h 296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301251" h="2964644">
                <a:moveTo>
                  <a:pt x="608249" y="0"/>
                </a:moveTo>
                <a:lnTo>
                  <a:pt x="4801690" y="503270"/>
                </a:lnTo>
                <a:lnTo>
                  <a:pt x="4793938" y="525860"/>
                </a:lnTo>
                <a:cubicBezTo>
                  <a:pt x="4790346" y="552599"/>
                  <a:pt x="4791528" y="581794"/>
                  <a:pt x="4797713" y="613080"/>
                </a:cubicBezTo>
                <a:cubicBezTo>
                  <a:pt x="4806441" y="661100"/>
                  <a:pt x="4834091" y="691661"/>
                  <a:pt x="4874835" y="714944"/>
                </a:cubicBezTo>
                <a:cubicBezTo>
                  <a:pt x="4988341" y="781882"/>
                  <a:pt x="5101841" y="848818"/>
                  <a:pt x="5216802" y="915756"/>
                </a:cubicBezTo>
                <a:cubicBezTo>
                  <a:pt x="5301203" y="965234"/>
                  <a:pt x="5314300" y="994336"/>
                  <a:pt x="5291017" y="1088923"/>
                </a:cubicBezTo>
                <a:cubicBezTo>
                  <a:pt x="5289561" y="1094744"/>
                  <a:pt x="5289561" y="1100565"/>
                  <a:pt x="5288106" y="1106384"/>
                </a:cubicBezTo>
                <a:cubicBezTo>
                  <a:pt x="5253180" y="1221345"/>
                  <a:pt x="5213892" y="1278096"/>
                  <a:pt x="5082926" y="1253357"/>
                </a:cubicBezTo>
                <a:cubicBezTo>
                  <a:pt x="4965057" y="1230073"/>
                  <a:pt x="4844278" y="1225710"/>
                  <a:pt x="4724954" y="1208248"/>
                </a:cubicBezTo>
                <a:cubicBezTo>
                  <a:pt x="4640553" y="1196605"/>
                  <a:pt x="4585257" y="1230073"/>
                  <a:pt x="4544513" y="1301377"/>
                </a:cubicBezTo>
                <a:cubicBezTo>
                  <a:pt x="4502311" y="1374136"/>
                  <a:pt x="4483393" y="1442529"/>
                  <a:pt x="4541600" y="1516744"/>
                </a:cubicBezTo>
                <a:cubicBezTo>
                  <a:pt x="4620180" y="1617152"/>
                  <a:pt x="4695849" y="1720469"/>
                  <a:pt x="4772974" y="1822329"/>
                </a:cubicBezTo>
                <a:cubicBezTo>
                  <a:pt x="4837001" y="1905275"/>
                  <a:pt x="4837001" y="1938746"/>
                  <a:pt x="4772974" y="2021689"/>
                </a:cubicBezTo>
                <a:cubicBezTo>
                  <a:pt x="4770064" y="2024599"/>
                  <a:pt x="4767153" y="2028965"/>
                  <a:pt x="4764243" y="2031876"/>
                </a:cubicBezTo>
                <a:cubicBezTo>
                  <a:pt x="4679841" y="2122098"/>
                  <a:pt x="4646374" y="2161386"/>
                  <a:pt x="4513953" y="2081351"/>
                </a:cubicBezTo>
                <a:cubicBezTo>
                  <a:pt x="4412092" y="2020233"/>
                  <a:pt x="4304407" y="1967848"/>
                  <a:pt x="4204001" y="1906731"/>
                </a:cubicBezTo>
                <a:cubicBezTo>
                  <a:pt x="4121055" y="1857256"/>
                  <a:pt x="4057028" y="1886357"/>
                  <a:pt x="3991545" y="1937290"/>
                </a:cubicBezTo>
                <a:cubicBezTo>
                  <a:pt x="3926062" y="1986766"/>
                  <a:pt x="3899868" y="2046428"/>
                  <a:pt x="3923151" y="2129371"/>
                </a:cubicBezTo>
                <a:cubicBezTo>
                  <a:pt x="3959530" y="2257429"/>
                  <a:pt x="3991545" y="2386937"/>
                  <a:pt x="4023557" y="2516450"/>
                </a:cubicBezTo>
                <a:cubicBezTo>
                  <a:pt x="4041023" y="2586296"/>
                  <a:pt x="4026471" y="2624132"/>
                  <a:pt x="3966806" y="2661966"/>
                </a:cubicBezTo>
                <a:cubicBezTo>
                  <a:pt x="3934793" y="2682339"/>
                  <a:pt x="3901323" y="2701257"/>
                  <a:pt x="3864944" y="2714351"/>
                </a:cubicBezTo>
                <a:cubicBezTo>
                  <a:pt x="3800917" y="2737635"/>
                  <a:pt x="3754352" y="2725993"/>
                  <a:pt x="3712150" y="2672152"/>
                </a:cubicBezTo>
                <a:cubicBezTo>
                  <a:pt x="3632115" y="2571747"/>
                  <a:pt x="3552082" y="2469882"/>
                  <a:pt x="3472047" y="2368022"/>
                </a:cubicBezTo>
                <a:cubicBezTo>
                  <a:pt x="3394922" y="2271978"/>
                  <a:pt x="3255228" y="2258885"/>
                  <a:pt x="3162095" y="2341827"/>
                </a:cubicBezTo>
                <a:cubicBezTo>
                  <a:pt x="3137356" y="2363656"/>
                  <a:pt x="3125717" y="2391302"/>
                  <a:pt x="3121349" y="2423317"/>
                </a:cubicBezTo>
                <a:cubicBezTo>
                  <a:pt x="3102433" y="2557194"/>
                  <a:pt x="3080605" y="2689615"/>
                  <a:pt x="3066055" y="2823491"/>
                </a:cubicBezTo>
                <a:cubicBezTo>
                  <a:pt x="3057321" y="2893340"/>
                  <a:pt x="3029674" y="2942815"/>
                  <a:pt x="2961281" y="2964644"/>
                </a:cubicBezTo>
                <a:cubicBezTo>
                  <a:pt x="2903074" y="2964644"/>
                  <a:pt x="2843412" y="2964644"/>
                  <a:pt x="2785205" y="2964644"/>
                </a:cubicBezTo>
                <a:cubicBezTo>
                  <a:pt x="2744458" y="2939905"/>
                  <a:pt x="2721178" y="2903524"/>
                  <a:pt x="2708081" y="2856959"/>
                </a:cubicBezTo>
                <a:cubicBezTo>
                  <a:pt x="2673158" y="2728903"/>
                  <a:pt x="2633866" y="2600848"/>
                  <a:pt x="2598940" y="2471338"/>
                </a:cubicBezTo>
                <a:cubicBezTo>
                  <a:pt x="2580025" y="2402944"/>
                  <a:pt x="2537826" y="2366566"/>
                  <a:pt x="2469433" y="2357835"/>
                </a:cubicBezTo>
                <a:cubicBezTo>
                  <a:pt x="2443238" y="2354924"/>
                  <a:pt x="2417044" y="2350559"/>
                  <a:pt x="2390853" y="2349104"/>
                </a:cubicBezTo>
                <a:cubicBezTo>
                  <a:pt x="2329736" y="2344737"/>
                  <a:pt x="2287537" y="2372387"/>
                  <a:pt x="2256977" y="2423317"/>
                </a:cubicBezTo>
                <a:cubicBezTo>
                  <a:pt x="2245334" y="2442236"/>
                  <a:pt x="2235148" y="2461151"/>
                  <a:pt x="2223509" y="2480069"/>
                </a:cubicBezTo>
                <a:cubicBezTo>
                  <a:pt x="2162389" y="2583385"/>
                  <a:pt x="2102727" y="2688160"/>
                  <a:pt x="2040157" y="2790021"/>
                </a:cubicBezTo>
                <a:cubicBezTo>
                  <a:pt x="2006687" y="2846772"/>
                  <a:pt x="1965940" y="2861325"/>
                  <a:pt x="1901915" y="2846772"/>
                </a:cubicBezTo>
                <a:cubicBezTo>
                  <a:pt x="1862624" y="2838041"/>
                  <a:pt x="1826246" y="2824947"/>
                  <a:pt x="1789864" y="2808939"/>
                </a:cubicBezTo>
                <a:cubicBezTo>
                  <a:pt x="1725837" y="2778379"/>
                  <a:pt x="1705466" y="2739091"/>
                  <a:pt x="1714198" y="2667786"/>
                </a:cubicBezTo>
                <a:cubicBezTo>
                  <a:pt x="1730202" y="2535366"/>
                  <a:pt x="1743300" y="2402945"/>
                  <a:pt x="1762215" y="2270524"/>
                </a:cubicBezTo>
                <a:cubicBezTo>
                  <a:pt x="1775312" y="2177394"/>
                  <a:pt x="1725837" y="2126463"/>
                  <a:pt x="1653078" y="2085716"/>
                </a:cubicBezTo>
                <a:cubicBezTo>
                  <a:pt x="1581777" y="2046428"/>
                  <a:pt x="1517749" y="2040607"/>
                  <a:pt x="1450811" y="2095903"/>
                </a:cubicBezTo>
                <a:cubicBezTo>
                  <a:pt x="1357678" y="2170117"/>
                  <a:pt x="1260181" y="2238511"/>
                  <a:pt x="1167051" y="2311270"/>
                </a:cubicBezTo>
                <a:cubicBezTo>
                  <a:pt x="1072466" y="2385485"/>
                  <a:pt x="1031719" y="2401489"/>
                  <a:pt x="915305" y="2296718"/>
                </a:cubicBezTo>
                <a:cubicBezTo>
                  <a:pt x="908030" y="2289441"/>
                  <a:pt x="900753" y="2282166"/>
                  <a:pt x="893477" y="2274889"/>
                </a:cubicBezTo>
                <a:cubicBezTo>
                  <a:pt x="836726" y="2216682"/>
                  <a:pt x="830905" y="2171573"/>
                  <a:pt x="871651" y="2100269"/>
                </a:cubicBezTo>
                <a:cubicBezTo>
                  <a:pt x="934224" y="1988221"/>
                  <a:pt x="998249" y="1874715"/>
                  <a:pt x="1060824" y="1762668"/>
                </a:cubicBezTo>
                <a:cubicBezTo>
                  <a:pt x="1078284" y="1730655"/>
                  <a:pt x="1097202" y="1698640"/>
                  <a:pt x="1092836" y="1659351"/>
                </a:cubicBezTo>
                <a:cubicBezTo>
                  <a:pt x="1082650" y="1541483"/>
                  <a:pt x="951684" y="1448351"/>
                  <a:pt x="838181" y="1477455"/>
                </a:cubicBezTo>
                <a:cubicBezTo>
                  <a:pt x="707215" y="1510923"/>
                  <a:pt x="576249" y="1544393"/>
                  <a:pt x="446738" y="1579316"/>
                </a:cubicBezTo>
                <a:cubicBezTo>
                  <a:pt x="394353" y="1593869"/>
                  <a:pt x="355064" y="1577861"/>
                  <a:pt x="321594" y="1537117"/>
                </a:cubicBezTo>
                <a:cubicBezTo>
                  <a:pt x="293947" y="1503647"/>
                  <a:pt x="276484" y="1465813"/>
                  <a:pt x="259021" y="1426522"/>
                </a:cubicBezTo>
                <a:cubicBezTo>
                  <a:pt x="229919" y="1358129"/>
                  <a:pt x="243016" y="1308653"/>
                  <a:pt x="301223" y="1263544"/>
                </a:cubicBezTo>
                <a:cubicBezTo>
                  <a:pt x="397263" y="1186419"/>
                  <a:pt x="494759" y="1110749"/>
                  <a:pt x="590801" y="1033627"/>
                </a:cubicBezTo>
                <a:cubicBezTo>
                  <a:pt x="692663" y="955047"/>
                  <a:pt x="701394" y="921577"/>
                  <a:pt x="667926" y="799342"/>
                </a:cubicBezTo>
                <a:cubicBezTo>
                  <a:pt x="644642" y="719310"/>
                  <a:pt x="596623" y="677108"/>
                  <a:pt x="512221" y="668376"/>
                </a:cubicBezTo>
                <a:cubicBezTo>
                  <a:pt x="389987" y="655280"/>
                  <a:pt x="269208" y="631999"/>
                  <a:pt x="146973" y="618901"/>
                </a:cubicBezTo>
                <a:cubicBezTo>
                  <a:pt x="77125" y="611625"/>
                  <a:pt x="27650" y="583978"/>
                  <a:pt x="2910" y="517040"/>
                </a:cubicBezTo>
                <a:cubicBezTo>
                  <a:pt x="0" y="454468"/>
                  <a:pt x="0" y="396258"/>
                  <a:pt x="0" y="336599"/>
                </a:cubicBezTo>
                <a:cubicBezTo>
                  <a:pt x="23284" y="292942"/>
                  <a:pt x="59662" y="271116"/>
                  <a:pt x="106230" y="259472"/>
                </a:cubicBezTo>
                <a:cubicBezTo>
                  <a:pt x="231374" y="226004"/>
                  <a:pt x="353609" y="188171"/>
                  <a:pt x="478754" y="154700"/>
                </a:cubicBezTo>
                <a:cubicBezTo>
                  <a:pt x="554421" y="134330"/>
                  <a:pt x="599533" y="92128"/>
                  <a:pt x="606809" y="12092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ADFDEE-9EAC-466F-AF6B-857D4A4D3FF0}"/>
              </a:ext>
            </a:extLst>
          </p:cNvPr>
          <p:cNvGrpSpPr/>
          <p:nvPr/>
        </p:nvGrpSpPr>
        <p:grpSpPr>
          <a:xfrm>
            <a:off x="3983392" y="1281303"/>
            <a:ext cx="4425067" cy="1355914"/>
            <a:chOff x="3983392" y="1386078"/>
            <a:chExt cx="4425067" cy="135591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9FD2A6C-6237-4CD6-B2A3-C05CF0D9A10C}"/>
                </a:ext>
              </a:extLst>
            </p:cNvPr>
            <p:cNvSpPr/>
            <p:nvPr/>
          </p:nvSpPr>
          <p:spPr>
            <a:xfrm>
              <a:off x="7429500" y="1781175"/>
              <a:ext cx="978959" cy="960817"/>
            </a:xfrm>
            <a:custGeom>
              <a:avLst/>
              <a:gdLst>
                <a:gd name="connsiteX0" fmla="*/ 885118 w 885149"/>
                <a:gd name="connsiteY0" fmla="*/ 999263 h 999573"/>
                <a:gd name="connsiteX1" fmla="*/ 885120 w 885149"/>
                <a:gd name="connsiteY1" fmla="*/ 999263 h 999573"/>
                <a:gd name="connsiteX2" fmla="*/ 885120 w 885149"/>
                <a:gd name="connsiteY2" fmla="*/ 999573 h 999573"/>
                <a:gd name="connsiteX3" fmla="*/ 421711 w 885149"/>
                <a:gd name="connsiteY3" fmla="*/ 433 h 999573"/>
                <a:gd name="connsiteX4" fmla="*/ 496514 w 885149"/>
                <a:gd name="connsiteY4" fmla="*/ 72132 h 999573"/>
                <a:gd name="connsiteX5" fmla="*/ 496514 w 885149"/>
                <a:gd name="connsiteY5" fmla="*/ 358001 h 999573"/>
                <a:gd name="connsiteX6" fmla="*/ 496514 w 885149"/>
                <a:gd name="connsiteY6" fmla="*/ 366692 h 999573"/>
                <a:gd name="connsiteX7" fmla="*/ 501791 w 885149"/>
                <a:gd name="connsiteY7" fmla="*/ 370417 h 999573"/>
                <a:gd name="connsiteX8" fmla="*/ 606392 w 885149"/>
                <a:gd name="connsiteY8" fmla="*/ 361415 h 999573"/>
                <a:gd name="connsiteX9" fmla="*/ 831113 w 885149"/>
                <a:gd name="connsiteY9" fmla="*/ 522507 h 999573"/>
                <a:gd name="connsiteX10" fmla="*/ 845080 w 885149"/>
                <a:gd name="connsiteY10" fmla="*/ 560995 h 999573"/>
                <a:gd name="connsiteX11" fmla="*/ 850357 w 885149"/>
                <a:gd name="connsiteY11" fmla="*/ 563167 h 999573"/>
                <a:gd name="connsiteX12" fmla="*/ 865876 w 885149"/>
                <a:gd name="connsiteY12" fmla="*/ 582101 h 999573"/>
                <a:gd name="connsiteX13" fmla="*/ 866186 w 885149"/>
                <a:gd name="connsiteY13" fmla="*/ 648213 h 999573"/>
                <a:gd name="connsiteX14" fmla="*/ 879533 w 885149"/>
                <a:gd name="connsiteY14" fmla="*/ 648524 h 999573"/>
                <a:gd name="connsiteX15" fmla="*/ 885120 w 885149"/>
                <a:gd name="connsiteY15" fmla="*/ 654111 h 999573"/>
                <a:gd name="connsiteX16" fmla="*/ 885120 w 885149"/>
                <a:gd name="connsiteY16" fmla="*/ 657836 h 999573"/>
                <a:gd name="connsiteX17" fmla="*/ 885120 w 885149"/>
                <a:gd name="connsiteY17" fmla="*/ 949290 h 999573"/>
                <a:gd name="connsiteX18" fmla="*/ 884810 w 885149"/>
                <a:gd name="connsiteY18" fmla="*/ 953946 h 999573"/>
                <a:gd name="connsiteX19" fmla="*/ 885118 w 885149"/>
                <a:gd name="connsiteY19" fmla="*/ 999263 h 999573"/>
                <a:gd name="connsiteX20" fmla="*/ 0 w 885149"/>
                <a:gd name="connsiteY20" fmla="*/ 999263 h 999573"/>
                <a:gd name="connsiteX21" fmla="*/ 0 w 885149"/>
                <a:gd name="connsiteY21" fmla="*/ 378487 h 999573"/>
                <a:gd name="connsiteX22" fmla="*/ 154778 w 885149"/>
                <a:gd name="connsiteY22" fmla="*/ 378487 h 999573"/>
                <a:gd name="connsiteX23" fmla="*/ 162848 w 885149"/>
                <a:gd name="connsiteY23" fmla="*/ 369175 h 999573"/>
                <a:gd name="connsiteX24" fmla="*/ 162848 w 885149"/>
                <a:gd name="connsiteY24" fmla="*/ 186045 h 999573"/>
                <a:gd name="connsiteX25" fmla="*/ 162848 w 885149"/>
                <a:gd name="connsiteY25" fmla="*/ 78340 h 999573"/>
                <a:gd name="connsiteX26" fmla="*/ 164400 w 885149"/>
                <a:gd name="connsiteY26" fmla="*/ 67166 h 999573"/>
                <a:gd name="connsiteX27" fmla="*/ 164710 w 885149"/>
                <a:gd name="connsiteY27" fmla="*/ 80513 h 999573"/>
                <a:gd name="connsiteX28" fmla="*/ 164710 w 885149"/>
                <a:gd name="connsiteY28" fmla="*/ 366382 h 999573"/>
                <a:gd name="connsiteX29" fmla="*/ 164400 w 885149"/>
                <a:gd name="connsiteY29" fmla="*/ 379728 h 999573"/>
                <a:gd name="connsiteX30" fmla="*/ 165641 w 885149"/>
                <a:gd name="connsiteY30" fmla="*/ 379728 h 999573"/>
                <a:gd name="connsiteX31" fmla="*/ 165331 w 885149"/>
                <a:gd name="connsiteY31" fmla="*/ 379418 h 999573"/>
                <a:gd name="connsiteX32" fmla="*/ 165331 w 885149"/>
                <a:gd name="connsiteY32" fmla="*/ 72753 h 999573"/>
                <a:gd name="connsiteX33" fmla="*/ 165952 w 885149"/>
                <a:gd name="connsiteY33" fmla="*/ 67166 h 999573"/>
                <a:gd name="connsiteX34" fmla="*/ 242307 w 885149"/>
                <a:gd name="connsiteY34" fmla="*/ 743 h 999573"/>
                <a:gd name="connsiteX35" fmla="*/ 317110 w 885149"/>
                <a:gd name="connsiteY35" fmla="*/ 72443 h 999573"/>
                <a:gd name="connsiteX36" fmla="*/ 317110 w 885149"/>
                <a:gd name="connsiteY36" fmla="*/ 305856 h 999573"/>
                <a:gd name="connsiteX37" fmla="*/ 317110 w 885149"/>
                <a:gd name="connsiteY37" fmla="*/ 523127 h 999573"/>
                <a:gd name="connsiteX38" fmla="*/ 320214 w 885149"/>
                <a:gd name="connsiteY38" fmla="*/ 533991 h 999573"/>
                <a:gd name="connsiteX39" fmla="*/ 340079 w 885149"/>
                <a:gd name="connsiteY39" fmla="*/ 493951 h 999573"/>
                <a:gd name="connsiteX40" fmla="*/ 345045 w 885149"/>
                <a:gd name="connsiteY40" fmla="*/ 475948 h 999573"/>
                <a:gd name="connsiteX41" fmla="*/ 345045 w 885149"/>
                <a:gd name="connsiteY41" fmla="*/ 154695 h 999573"/>
                <a:gd name="connsiteX42" fmla="*/ 345045 w 885149"/>
                <a:gd name="connsiteY42" fmla="*/ 75547 h 999573"/>
                <a:gd name="connsiteX43" fmla="*/ 408364 w 885149"/>
                <a:gd name="connsiteY43" fmla="*/ 743 h 999573"/>
                <a:gd name="connsiteX44" fmla="*/ 421711 w 885149"/>
                <a:gd name="connsiteY44" fmla="*/ 433 h 99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85149" h="999573">
                  <a:moveTo>
                    <a:pt x="885118" y="999263"/>
                  </a:moveTo>
                  <a:lnTo>
                    <a:pt x="885120" y="999263"/>
                  </a:lnTo>
                  <a:lnTo>
                    <a:pt x="885120" y="999573"/>
                  </a:lnTo>
                  <a:close/>
                  <a:moveTo>
                    <a:pt x="421711" y="433"/>
                  </a:moveTo>
                  <a:cubicBezTo>
                    <a:pt x="462372" y="-1430"/>
                    <a:pt x="496514" y="35507"/>
                    <a:pt x="496514" y="72132"/>
                  </a:cubicBezTo>
                  <a:cubicBezTo>
                    <a:pt x="496204" y="167421"/>
                    <a:pt x="496514" y="262712"/>
                    <a:pt x="496514" y="358001"/>
                  </a:cubicBezTo>
                  <a:cubicBezTo>
                    <a:pt x="496514" y="361105"/>
                    <a:pt x="496514" y="363898"/>
                    <a:pt x="496514" y="366692"/>
                  </a:cubicBezTo>
                  <a:cubicBezTo>
                    <a:pt x="496514" y="370106"/>
                    <a:pt x="499308" y="370417"/>
                    <a:pt x="501791" y="370417"/>
                  </a:cubicBezTo>
                  <a:cubicBezTo>
                    <a:pt x="535934" y="359863"/>
                    <a:pt x="571318" y="357070"/>
                    <a:pt x="606392" y="361415"/>
                  </a:cubicBezTo>
                  <a:cubicBezTo>
                    <a:pt x="710062" y="374452"/>
                    <a:pt x="785176" y="428459"/>
                    <a:pt x="831113" y="522507"/>
                  </a:cubicBezTo>
                  <a:cubicBezTo>
                    <a:pt x="837010" y="534922"/>
                    <a:pt x="842287" y="547648"/>
                    <a:pt x="845080" y="560995"/>
                  </a:cubicBezTo>
                  <a:cubicBezTo>
                    <a:pt x="846943" y="561926"/>
                    <a:pt x="848495" y="562857"/>
                    <a:pt x="850357" y="563167"/>
                  </a:cubicBezTo>
                  <a:cubicBezTo>
                    <a:pt x="861531" y="565650"/>
                    <a:pt x="865876" y="570617"/>
                    <a:pt x="865876" y="582101"/>
                  </a:cubicBezTo>
                  <a:cubicBezTo>
                    <a:pt x="866186" y="604138"/>
                    <a:pt x="866186" y="626176"/>
                    <a:pt x="866186" y="648213"/>
                  </a:cubicBezTo>
                  <a:cubicBezTo>
                    <a:pt x="870532" y="648524"/>
                    <a:pt x="875188" y="648524"/>
                    <a:pt x="879533" y="648524"/>
                  </a:cubicBezTo>
                  <a:cubicBezTo>
                    <a:pt x="883258" y="648524"/>
                    <a:pt x="885430" y="650076"/>
                    <a:pt x="885120" y="654111"/>
                  </a:cubicBezTo>
                  <a:cubicBezTo>
                    <a:pt x="885120" y="655352"/>
                    <a:pt x="885120" y="656594"/>
                    <a:pt x="885120" y="657836"/>
                  </a:cubicBezTo>
                  <a:cubicBezTo>
                    <a:pt x="885120" y="754987"/>
                    <a:pt x="885120" y="852138"/>
                    <a:pt x="885120" y="949290"/>
                  </a:cubicBezTo>
                  <a:cubicBezTo>
                    <a:pt x="885120" y="950842"/>
                    <a:pt x="884810" y="952394"/>
                    <a:pt x="884810" y="953946"/>
                  </a:cubicBezTo>
                  <a:lnTo>
                    <a:pt x="885118" y="999263"/>
                  </a:lnTo>
                  <a:lnTo>
                    <a:pt x="0" y="999263"/>
                  </a:lnTo>
                  <a:lnTo>
                    <a:pt x="0" y="378487"/>
                  </a:lnTo>
                  <a:lnTo>
                    <a:pt x="154778" y="378487"/>
                  </a:lnTo>
                  <a:cubicBezTo>
                    <a:pt x="162848" y="378487"/>
                    <a:pt x="162848" y="378176"/>
                    <a:pt x="162848" y="369175"/>
                  </a:cubicBezTo>
                  <a:cubicBezTo>
                    <a:pt x="162848" y="308029"/>
                    <a:pt x="162848" y="247193"/>
                    <a:pt x="162848" y="186045"/>
                  </a:cubicBezTo>
                  <a:cubicBezTo>
                    <a:pt x="162848" y="150040"/>
                    <a:pt x="162848" y="114345"/>
                    <a:pt x="162848" y="78340"/>
                  </a:cubicBezTo>
                  <a:cubicBezTo>
                    <a:pt x="162848" y="74615"/>
                    <a:pt x="161606" y="70580"/>
                    <a:pt x="164400" y="67166"/>
                  </a:cubicBezTo>
                  <a:cubicBezTo>
                    <a:pt x="164710" y="71511"/>
                    <a:pt x="164710" y="76167"/>
                    <a:pt x="164710" y="80513"/>
                  </a:cubicBezTo>
                  <a:cubicBezTo>
                    <a:pt x="164710" y="175802"/>
                    <a:pt x="164710" y="271093"/>
                    <a:pt x="164710" y="366382"/>
                  </a:cubicBezTo>
                  <a:cubicBezTo>
                    <a:pt x="164710" y="370727"/>
                    <a:pt x="164400" y="375383"/>
                    <a:pt x="164400" y="379728"/>
                  </a:cubicBezTo>
                  <a:cubicBezTo>
                    <a:pt x="164710" y="379728"/>
                    <a:pt x="165331" y="379728"/>
                    <a:pt x="165641" y="379728"/>
                  </a:cubicBezTo>
                  <a:cubicBezTo>
                    <a:pt x="165641" y="379728"/>
                    <a:pt x="165331" y="379418"/>
                    <a:pt x="165331" y="379418"/>
                  </a:cubicBezTo>
                  <a:cubicBezTo>
                    <a:pt x="165331" y="277300"/>
                    <a:pt x="165331" y="174871"/>
                    <a:pt x="165331" y="72753"/>
                  </a:cubicBezTo>
                  <a:cubicBezTo>
                    <a:pt x="165331" y="70891"/>
                    <a:pt x="165020" y="69028"/>
                    <a:pt x="165952" y="67166"/>
                  </a:cubicBezTo>
                  <a:cubicBezTo>
                    <a:pt x="170918" y="22470"/>
                    <a:pt x="212199" y="-2361"/>
                    <a:pt x="242307" y="743"/>
                  </a:cubicBezTo>
                  <a:cubicBezTo>
                    <a:pt x="281416" y="-1740"/>
                    <a:pt x="317421" y="34886"/>
                    <a:pt x="317110" y="72443"/>
                  </a:cubicBezTo>
                  <a:cubicBezTo>
                    <a:pt x="316800" y="150040"/>
                    <a:pt x="317110" y="227949"/>
                    <a:pt x="317110" y="305856"/>
                  </a:cubicBezTo>
                  <a:cubicBezTo>
                    <a:pt x="317110" y="378176"/>
                    <a:pt x="317110" y="450807"/>
                    <a:pt x="317110" y="523127"/>
                  </a:cubicBezTo>
                  <a:cubicBezTo>
                    <a:pt x="317110" y="526852"/>
                    <a:pt x="314938" y="531508"/>
                    <a:pt x="320214" y="533991"/>
                  </a:cubicBezTo>
                  <a:cubicBezTo>
                    <a:pt x="325180" y="519713"/>
                    <a:pt x="332319" y="506677"/>
                    <a:pt x="340079" y="493951"/>
                  </a:cubicBezTo>
                  <a:cubicBezTo>
                    <a:pt x="343804" y="488053"/>
                    <a:pt x="345045" y="482466"/>
                    <a:pt x="345045" y="475948"/>
                  </a:cubicBezTo>
                  <a:cubicBezTo>
                    <a:pt x="345045" y="368865"/>
                    <a:pt x="345045" y="261781"/>
                    <a:pt x="345045" y="154695"/>
                  </a:cubicBezTo>
                  <a:cubicBezTo>
                    <a:pt x="345045" y="128312"/>
                    <a:pt x="345666" y="101929"/>
                    <a:pt x="345045" y="75547"/>
                  </a:cubicBezTo>
                  <a:cubicBezTo>
                    <a:pt x="344114" y="43266"/>
                    <a:pt x="367393" y="8503"/>
                    <a:pt x="408364" y="743"/>
                  </a:cubicBezTo>
                  <a:cubicBezTo>
                    <a:pt x="412710" y="-188"/>
                    <a:pt x="417366" y="-188"/>
                    <a:pt x="421711" y="433"/>
                  </a:cubicBezTo>
                  <a:close/>
                </a:path>
              </a:pathLst>
            </a:custGeom>
            <a:solidFill>
              <a:schemeClr val="accent2"/>
            </a:solidFill>
            <a:ln w="36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480209A-D825-4309-9B43-0CBEB828984A}"/>
                </a:ext>
              </a:extLst>
            </p:cNvPr>
            <p:cNvSpPr/>
            <p:nvPr/>
          </p:nvSpPr>
          <p:spPr>
            <a:xfrm>
              <a:off x="3983392" y="1627126"/>
              <a:ext cx="2234528" cy="1111017"/>
            </a:xfrm>
            <a:custGeom>
              <a:avLst/>
              <a:gdLst>
                <a:gd name="connsiteX0" fmla="*/ 1359605 w 4190656"/>
                <a:gd name="connsiteY0" fmla="*/ 2009520 h 2083613"/>
                <a:gd name="connsiteX1" fmla="*/ 1359605 w 4190656"/>
                <a:gd name="connsiteY1" fmla="*/ 2049344 h 2083613"/>
                <a:gd name="connsiteX2" fmla="*/ 1942246 w 4190656"/>
                <a:gd name="connsiteY2" fmla="*/ 2049344 h 2083613"/>
                <a:gd name="connsiteX3" fmla="*/ 1942246 w 4190656"/>
                <a:gd name="connsiteY3" fmla="*/ 2009520 h 2083613"/>
                <a:gd name="connsiteX4" fmla="*/ 3736514 w 4190656"/>
                <a:gd name="connsiteY4" fmla="*/ 2004560 h 2083613"/>
                <a:gd name="connsiteX5" fmla="*/ 3736514 w 4190656"/>
                <a:gd name="connsiteY5" fmla="*/ 2044384 h 2083613"/>
                <a:gd name="connsiteX6" fmla="*/ 4087017 w 4190656"/>
                <a:gd name="connsiteY6" fmla="*/ 2044384 h 2083613"/>
                <a:gd name="connsiteX7" fmla="*/ 4087017 w 4190656"/>
                <a:gd name="connsiteY7" fmla="*/ 2004560 h 2083613"/>
                <a:gd name="connsiteX8" fmla="*/ 3320982 w 4190656"/>
                <a:gd name="connsiteY8" fmla="*/ 2004560 h 2083613"/>
                <a:gd name="connsiteX9" fmla="*/ 3320982 w 4190656"/>
                <a:gd name="connsiteY9" fmla="*/ 2044384 h 2083613"/>
                <a:gd name="connsiteX10" fmla="*/ 3671485 w 4190656"/>
                <a:gd name="connsiteY10" fmla="*/ 2044384 h 2083613"/>
                <a:gd name="connsiteX11" fmla="*/ 3671485 w 4190656"/>
                <a:gd name="connsiteY11" fmla="*/ 2004560 h 2083613"/>
                <a:gd name="connsiteX12" fmla="*/ 1359605 w 4190656"/>
                <a:gd name="connsiteY12" fmla="*/ 1948423 h 2083613"/>
                <a:gd name="connsiteX13" fmla="*/ 1359605 w 4190656"/>
                <a:gd name="connsiteY13" fmla="*/ 1988247 h 2083613"/>
                <a:gd name="connsiteX14" fmla="*/ 1942246 w 4190656"/>
                <a:gd name="connsiteY14" fmla="*/ 1988247 h 2083613"/>
                <a:gd name="connsiteX15" fmla="*/ 1942246 w 4190656"/>
                <a:gd name="connsiteY15" fmla="*/ 1948423 h 2083613"/>
                <a:gd name="connsiteX16" fmla="*/ 3736514 w 4190656"/>
                <a:gd name="connsiteY16" fmla="*/ 1943463 h 2083613"/>
                <a:gd name="connsiteX17" fmla="*/ 3736514 w 4190656"/>
                <a:gd name="connsiteY17" fmla="*/ 1983287 h 2083613"/>
                <a:gd name="connsiteX18" fmla="*/ 4087017 w 4190656"/>
                <a:gd name="connsiteY18" fmla="*/ 1983287 h 2083613"/>
                <a:gd name="connsiteX19" fmla="*/ 4087017 w 4190656"/>
                <a:gd name="connsiteY19" fmla="*/ 1943463 h 2083613"/>
                <a:gd name="connsiteX20" fmla="*/ 3320982 w 4190656"/>
                <a:gd name="connsiteY20" fmla="*/ 1943463 h 2083613"/>
                <a:gd name="connsiteX21" fmla="*/ 3320982 w 4190656"/>
                <a:gd name="connsiteY21" fmla="*/ 1983287 h 2083613"/>
                <a:gd name="connsiteX22" fmla="*/ 3671485 w 4190656"/>
                <a:gd name="connsiteY22" fmla="*/ 1983287 h 2083613"/>
                <a:gd name="connsiteX23" fmla="*/ 3671485 w 4190656"/>
                <a:gd name="connsiteY23" fmla="*/ 1943463 h 2083613"/>
                <a:gd name="connsiteX24" fmla="*/ 1359605 w 4190656"/>
                <a:gd name="connsiteY24" fmla="*/ 1887327 h 2083613"/>
                <a:gd name="connsiteX25" fmla="*/ 1359605 w 4190656"/>
                <a:gd name="connsiteY25" fmla="*/ 1927151 h 2083613"/>
                <a:gd name="connsiteX26" fmla="*/ 1942246 w 4190656"/>
                <a:gd name="connsiteY26" fmla="*/ 1927151 h 2083613"/>
                <a:gd name="connsiteX27" fmla="*/ 1942246 w 4190656"/>
                <a:gd name="connsiteY27" fmla="*/ 1887327 h 2083613"/>
                <a:gd name="connsiteX28" fmla="*/ 3736514 w 4190656"/>
                <a:gd name="connsiteY28" fmla="*/ 1882367 h 2083613"/>
                <a:gd name="connsiteX29" fmla="*/ 3736514 w 4190656"/>
                <a:gd name="connsiteY29" fmla="*/ 1922191 h 2083613"/>
                <a:gd name="connsiteX30" fmla="*/ 4087017 w 4190656"/>
                <a:gd name="connsiteY30" fmla="*/ 1922191 h 2083613"/>
                <a:gd name="connsiteX31" fmla="*/ 4087017 w 4190656"/>
                <a:gd name="connsiteY31" fmla="*/ 1882367 h 2083613"/>
                <a:gd name="connsiteX32" fmla="*/ 3320982 w 4190656"/>
                <a:gd name="connsiteY32" fmla="*/ 1882367 h 2083613"/>
                <a:gd name="connsiteX33" fmla="*/ 3320982 w 4190656"/>
                <a:gd name="connsiteY33" fmla="*/ 1922191 h 2083613"/>
                <a:gd name="connsiteX34" fmla="*/ 3671485 w 4190656"/>
                <a:gd name="connsiteY34" fmla="*/ 1922191 h 2083613"/>
                <a:gd name="connsiteX35" fmla="*/ 3671485 w 4190656"/>
                <a:gd name="connsiteY35" fmla="*/ 1882367 h 2083613"/>
                <a:gd name="connsiteX36" fmla="*/ 3051754 w 4190656"/>
                <a:gd name="connsiteY36" fmla="*/ 1873675 h 2083613"/>
                <a:gd name="connsiteX37" fmla="*/ 3051754 w 4190656"/>
                <a:gd name="connsiteY37" fmla="*/ 1939321 h 2083613"/>
                <a:gd name="connsiteX38" fmla="*/ 3149850 w 4190656"/>
                <a:gd name="connsiteY38" fmla="*/ 1939321 h 2083613"/>
                <a:gd name="connsiteX39" fmla="*/ 3149850 w 4190656"/>
                <a:gd name="connsiteY39" fmla="*/ 1873675 h 2083613"/>
                <a:gd name="connsiteX40" fmla="*/ 2868153 w 4190656"/>
                <a:gd name="connsiteY40" fmla="*/ 1873675 h 2083613"/>
                <a:gd name="connsiteX41" fmla="*/ 2868153 w 4190656"/>
                <a:gd name="connsiteY41" fmla="*/ 1939321 h 2083613"/>
                <a:gd name="connsiteX42" fmla="*/ 2966249 w 4190656"/>
                <a:gd name="connsiteY42" fmla="*/ 1939321 h 2083613"/>
                <a:gd name="connsiteX43" fmla="*/ 2966249 w 4190656"/>
                <a:gd name="connsiteY43" fmla="*/ 1873675 h 2083613"/>
                <a:gd name="connsiteX44" fmla="*/ 2684553 w 4190656"/>
                <a:gd name="connsiteY44" fmla="*/ 1873675 h 2083613"/>
                <a:gd name="connsiteX45" fmla="*/ 2684553 w 4190656"/>
                <a:gd name="connsiteY45" fmla="*/ 1939321 h 2083613"/>
                <a:gd name="connsiteX46" fmla="*/ 2782649 w 4190656"/>
                <a:gd name="connsiteY46" fmla="*/ 1939321 h 2083613"/>
                <a:gd name="connsiteX47" fmla="*/ 2782649 w 4190656"/>
                <a:gd name="connsiteY47" fmla="*/ 1873675 h 2083613"/>
                <a:gd name="connsiteX48" fmla="*/ 1359605 w 4190656"/>
                <a:gd name="connsiteY48" fmla="*/ 1826230 h 2083613"/>
                <a:gd name="connsiteX49" fmla="*/ 1359605 w 4190656"/>
                <a:gd name="connsiteY49" fmla="*/ 1866054 h 2083613"/>
                <a:gd name="connsiteX50" fmla="*/ 1942246 w 4190656"/>
                <a:gd name="connsiteY50" fmla="*/ 1866054 h 2083613"/>
                <a:gd name="connsiteX51" fmla="*/ 1942246 w 4190656"/>
                <a:gd name="connsiteY51" fmla="*/ 1826230 h 2083613"/>
                <a:gd name="connsiteX52" fmla="*/ 3736514 w 4190656"/>
                <a:gd name="connsiteY52" fmla="*/ 1821270 h 2083613"/>
                <a:gd name="connsiteX53" fmla="*/ 3736514 w 4190656"/>
                <a:gd name="connsiteY53" fmla="*/ 1861094 h 2083613"/>
                <a:gd name="connsiteX54" fmla="*/ 4087017 w 4190656"/>
                <a:gd name="connsiteY54" fmla="*/ 1861094 h 2083613"/>
                <a:gd name="connsiteX55" fmla="*/ 4087017 w 4190656"/>
                <a:gd name="connsiteY55" fmla="*/ 1821270 h 2083613"/>
                <a:gd name="connsiteX56" fmla="*/ 3320982 w 4190656"/>
                <a:gd name="connsiteY56" fmla="*/ 1821270 h 2083613"/>
                <a:gd name="connsiteX57" fmla="*/ 3320982 w 4190656"/>
                <a:gd name="connsiteY57" fmla="*/ 1861094 h 2083613"/>
                <a:gd name="connsiteX58" fmla="*/ 3671485 w 4190656"/>
                <a:gd name="connsiteY58" fmla="*/ 1861094 h 2083613"/>
                <a:gd name="connsiteX59" fmla="*/ 3671485 w 4190656"/>
                <a:gd name="connsiteY59" fmla="*/ 1821270 h 2083613"/>
                <a:gd name="connsiteX60" fmla="*/ 3051754 w 4190656"/>
                <a:gd name="connsiteY60" fmla="*/ 1737466 h 2083613"/>
                <a:gd name="connsiteX61" fmla="*/ 3051754 w 4190656"/>
                <a:gd name="connsiteY61" fmla="*/ 1803112 h 2083613"/>
                <a:gd name="connsiteX62" fmla="*/ 3149850 w 4190656"/>
                <a:gd name="connsiteY62" fmla="*/ 1803112 h 2083613"/>
                <a:gd name="connsiteX63" fmla="*/ 3149850 w 4190656"/>
                <a:gd name="connsiteY63" fmla="*/ 1737466 h 2083613"/>
                <a:gd name="connsiteX64" fmla="*/ 2868153 w 4190656"/>
                <a:gd name="connsiteY64" fmla="*/ 1737466 h 2083613"/>
                <a:gd name="connsiteX65" fmla="*/ 2868153 w 4190656"/>
                <a:gd name="connsiteY65" fmla="*/ 1803112 h 2083613"/>
                <a:gd name="connsiteX66" fmla="*/ 2966249 w 4190656"/>
                <a:gd name="connsiteY66" fmla="*/ 1803112 h 2083613"/>
                <a:gd name="connsiteX67" fmla="*/ 2966249 w 4190656"/>
                <a:gd name="connsiteY67" fmla="*/ 1737466 h 2083613"/>
                <a:gd name="connsiteX68" fmla="*/ 2684553 w 4190656"/>
                <a:gd name="connsiteY68" fmla="*/ 1737466 h 2083613"/>
                <a:gd name="connsiteX69" fmla="*/ 2684553 w 4190656"/>
                <a:gd name="connsiteY69" fmla="*/ 1803112 h 2083613"/>
                <a:gd name="connsiteX70" fmla="*/ 2782649 w 4190656"/>
                <a:gd name="connsiteY70" fmla="*/ 1803112 h 2083613"/>
                <a:gd name="connsiteX71" fmla="*/ 2782649 w 4190656"/>
                <a:gd name="connsiteY71" fmla="*/ 1737466 h 2083613"/>
                <a:gd name="connsiteX72" fmla="*/ 3051754 w 4190656"/>
                <a:gd name="connsiteY72" fmla="*/ 1601257 h 2083613"/>
                <a:gd name="connsiteX73" fmla="*/ 3051754 w 4190656"/>
                <a:gd name="connsiteY73" fmla="*/ 1666903 h 2083613"/>
                <a:gd name="connsiteX74" fmla="*/ 3149850 w 4190656"/>
                <a:gd name="connsiteY74" fmla="*/ 1666903 h 2083613"/>
                <a:gd name="connsiteX75" fmla="*/ 3149850 w 4190656"/>
                <a:gd name="connsiteY75" fmla="*/ 1601257 h 2083613"/>
                <a:gd name="connsiteX76" fmla="*/ 2868153 w 4190656"/>
                <a:gd name="connsiteY76" fmla="*/ 1601257 h 2083613"/>
                <a:gd name="connsiteX77" fmla="*/ 2868153 w 4190656"/>
                <a:gd name="connsiteY77" fmla="*/ 1666903 h 2083613"/>
                <a:gd name="connsiteX78" fmla="*/ 2966249 w 4190656"/>
                <a:gd name="connsiteY78" fmla="*/ 1666903 h 2083613"/>
                <a:gd name="connsiteX79" fmla="*/ 2966249 w 4190656"/>
                <a:gd name="connsiteY79" fmla="*/ 1601257 h 2083613"/>
                <a:gd name="connsiteX80" fmla="*/ 2684553 w 4190656"/>
                <a:gd name="connsiteY80" fmla="*/ 1601257 h 2083613"/>
                <a:gd name="connsiteX81" fmla="*/ 2684553 w 4190656"/>
                <a:gd name="connsiteY81" fmla="*/ 1666903 h 2083613"/>
                <a:gd name="connsiteX82" fmla="*/ 2782649 w 4190656"/>
                <a:gd name="connsiteY82" fmla="*/ 1666903 h 2083613"/>
                <a:gd name="connsiteX83" fmla="*/ 2782649 w 4190656"/>
                <a:gd name="connsiteY83" fmla="*/ 1601257 h 2083613"/>
                <a:gd name="connsiteX84" fmla="*/ 1003047 w 4190656"/>
                <a:gd name="connsiteY84" fmla="*/ 1464531 h 2083613"/>
                <a:gd name="connsiteX85" fmla="*/ 1003047 w 4190656"/>
                <a:gd name="connsiteY85" fmla="*/ 2082216 h 2083613"/>
                <a:gd name="connsiteX86" fmla="*/ 1259865 w 4190656"/>
                <a:gd name="connsiteY86" fmla="*/ 2082216 h 2083613"/>
                <a:gd name="connsiteX87" fmla="*/ 1259865 w 4190656"/>
                <a:gd name="connsiteY87" fmla="*/ 1464531 h 2083613"/>
                <a:gd name="connsiteX88" fmla="*/ 640721 w 4190656"/>
                <a:gd name="connsiteY88" fmla="*/ 1461809 h 2083613"/>
                <a:gd name="connsiteX89" fmla="*/ 640721 w 4190656"/>
                <a:gd name="connsiteY89" fmla="*/ 2079494 h 2083613"/>
                <a:gd name="connsiteX90" fmla="*/ 860983 w 4190656"/>
                <a:gd name="connsiteY90" fmla="*/ 2079494 h 2083613"/>
                <a:gd name="connsiteX91" fmla="*/ 860983 w 4190656"/>
                <a:gd name="connsiteY91" fmla="*/ 1461809 h 2083613"/>
                <a:gd name="connsiteX92" fmla="*/ 3977387 w 4190656"/>
                <a:gd name="connsiteY92" fmla="*/ 1437108 h 2083613"/>
                <a:gd name="connsiteX93" fmla="*/ 3977387 w 4190656"/>
                <a:gd name="connsiteY93" fmla="*/ 1502754 h 2083613"/>
                <a:gd name="connsiteX94" fmla="*/ 4075483 w 4190656"/>
                <a:gd name="connsiteY94" fmla="*/ 1502754 h 2083613"/>
                <a:gd name="connsiteX95" fmla="*/ 4075483 w 4190656"/>
                <a:gd name="connsiteY95" fmla="*/ 1437108 h 2083613"/>
                <a:gd name="connsiteX96" fmla="*/ 3793786 w 4190656"/>
                <a:gd name="connsiteY96" fmla="*/ 1437108 h 2083613"/>
                <a:gd name="connsiteX97" fmla="*/ 3793786 w 4190656"/>
                <a:gd name="connsiteY97" fmla="*/ 1502754 h 2083613"/>
                <a:gd name="connsiteX98" fmla="*/ 3891882 w 4190656"/>
                <a:gd name="connsiteY98" fmla="*/ 1502754 h 2083613"/>
                <a:gd name="connsiteX99" fmla="*/ 3891882 w 4190656"/>
                <a:gd name="connsiteY99" fmla="*/ 1437108 h 2083613"/>
                <a:gd name="connsiteX100" fmla="*/ 3610186 w 4190656"/>
                <a:gd name="connsiteY100" fmla="*/ 1437108 h 2083613"/>
                <a:gd name="connsiteX101" fmla="*/ 3610186 w 4190656"/>
                <a:gd name="connsiteY101" fmla="*/ 1502754 h 2083613"/>
                <a:gd name="connsiteX102" fmla="*/ 3708282 w 4190656"/>
                <a:gd name="connsiteY102" fmla="*/ 1502754 h 2083613"/>
                <a:gd name="connsiteX103" fmla="*/ 3708282 w 4190656"/>
                <a:gd name="connsiteY103" fmla="*/ 1437108 h 2083613"/>
                <a:gd name="connsiteX104" fmla="*/ 3413613 w 4190656"/>
                <a:gd name="connsiteY104" fmla="*/ 1437108 h 2083613"/>
                <a:gd name="connsiteX105" fmla="*/ 3413613 w 4190656"/>
                <a:gd name="connsiteY105" fmla="*/ 1502754 h 2083613"/>
                <a:gd name="connsiteX106" fmla="*/ 3511709 w 4190656"/>
                <a:gd name="connsiteY106" fmla="*/ 1502754 h 2083613"/>
                <a:gd name="connsiteX107" fmla="*/ 3511709 w 4190656"/>
                <a:gd name="connsiteY107" fmla="*/ 1437108 h 2083613"/>
                <a:gd name="connsiteX108" fmla="*/ 3230013 w 4190656"/>
                <a:gd name="connsiteY108" fmla="*/ 1437108 h 2083613"/>
                <a:gd name="connsiteX109" fmla="*/ 3230013 w 4190656"/>
                <a:gd name="connsiteY109" fmla="*/ 1502754 h 2083613"/>
                <a:gd name="connsiteX110" fmla="*/ 3328109 w 4190656"/>
                <a:gd name="connsiteY110" fmla="*/ 1502754 h 2083613"/>
                <a:gd name="connsiteX111" fmla="*/ 3328109 w 4190656"/>
                <a:gd name="connsiteY111" fmla="*/ 1437108 h 2083613"/>
                <a:gd name="connsiteX112" fmla="*/ 3051754 w 4190656"/>
                <a:gd name="connsiteY112" fmla="*/ 1437108 h 2083613"/>
                <a:gd name="connsiteX113" fmla="*/ 3051754 w 4190656"/>
                <a:gd name="connsiteY113" fmla="*/ 1502754 h 2083613"/>
                <a:gd name="connsiteX114" fmla="*/ 3149850 w 4190656"/>
                <a:gd name="connsiteY114" fmla="*/ 1502754 h 2083613"/>
                <a:gd name="connsiteX115" fmla="*/ 3149850 w 4190656"/>
                <a:gd name="connsiteY115" fmla="*/ 1437108 h 2083613"/>
                <a:gd name="connsiteX116" fmla="*/ 2868153 w 4190656"/>
                <a:gd name="connsiteY116" fmla="*/ 1437108 h 2083613"/>
                <a:gd name="connsiteX117" fmla="*/ 2868153 w 4190656"/>
                <a:gd name="connsiteY117" fmla="*/ 1502754 h 2083613"/>
                <a:gd name="connsiteX118" fmla="*/ 2966249 w 4190656"/>
                <a:gd name="connsiteY118" fmla="*/ 1502754 h 2083613"/>
                <a:gd name="connsiteX119" fmla="*/ 2966249 w 4190656"/>
                <a:gd name="connsiteY119" fmla="*/ 1437108 h 2083613"/>
                <a:gd name="connsiteX120" fmla="*/ 2684553 w 4190656"/>
                <a:gd name="connsiteY120" fmla="*/ 1437108 h 2083613"/>
                <a:gd name="connsiteX121" fmla="*/ 2684553 w 4190656"/>
                <a:gd name="connsiteY121" fmla="*/ 1502754 h 2083613"/>
                <a:gd name="connsiteX122" fmla="*/ 2782649 w 4190656"/>
                <a:gd name="connsiteY122" fmla="*/ 1502754 h 2083613"/>
                <a:gd name="connsiteX123" fmla="*/ 2782649 w 4190656"/>
                <a:gd name="connsiteY123" fmla="*/ 1437108 h 2083613"/>
                <a:gd name="connsiteX124" fmla="*/ 1818380 w 4190656"/>
                <a:gd name="connsiteY124" fmla="*/ 1377680 h 2083613"/>
                <a:gd name="connsiteX125" fmla="*/ 1818380 w 4190656"/>
                <a:gd name="connsiteY125" fmla="*/ 1450750 h 2083613"/>
                <a:gd name="connsiteX126" fmla="*/ 1916476 w 4190656"/>
                <a:gd name="connsiteY126" fmla="*/ 1450750 h 2083613"/>
                <a:gd name="connsiteX127" fmla="*/ 1916476 w 4190656"/>
                <a:gd name="connsiteY127" fmla="*/ 1377680 h 2083613"/>
                <a:gd name="connsiteX128" fmla="*/ 1634779 w 4190656"/>
                <a:gd name="connsiteY128" fmla="*/ 1377680 h 2083613"/>
                <a:gd name="connsiteX129" fmla="*/ 1634779 w 4190656"/>
                <a:gd name="connsiteY129" fmla="*/ 1450750 h 2083613"/>
                <a:gd name="connsiteX130" fmla="*/ 1732875 w 4190656"/>
                <a:gd name="connsiteY130" fmla="*/ 1450750 h 2083613"/>
                <a:gd name="connsiteX131" fmla="*/ 1732875 w 4190656"/>
                <a:gd name="connsiteY131" fmla="*/ 1377680 h 2083613"/>
                <a:gd name="connsiteX132" fmla="*/ 1451179 w 4190656"/>
                <a:gd name="connsiteY132" fmla="*/ 1377680 h 2083613"/>
                <a:gd name="connsiteX133" fmla="*/ 1451179 w 4190656"/>
                <a:gd name="connsiteY133" fmla="*/ 1450750 h 2083613"/>
                <a:gd name="connsiteX134" fmla="*/ 1549275 w 4190656"/>
                <a:gd name="connsiteY134" fmla="*/ 1450750 h 2083613"/>
                <a:gd name="connsiteX135" fmla="*/ 1549275 w 4190656"/>
                <a:gd name="connsiteY135" fmla="*/ 1377680 h 2083613"/>
                <a:gd name="connsiteX136" fmla="*/ 1818380 w 4190656"/>
                <a:gd name="connsiteY136" fmla="*/ 1226067 h 2083613"/>
                <a:gd name="connsiteX137" fmla="*/ 1818380 w 4190656"/>
                <a:gd name="connsiteY137" fmla="*/ 1299137 h 2083613"/>
                <a:gd name="connsiteX138" fmla="*/ 1916476 w 4190656"/>
                <a:gd name="connsiteY138" fmla="*/ 1299137 h 2083613"/>
                <a:gd name="connsiteX139" fmla="*/ 1916476 w 4190656"/>
                <a:gd name="connsiteY139" fmla="*/ 1226067 h 2083613"/>
                <a:gd name="connsiteX140" fmla="*/ 1634779 w 4190656"/>
                <a:gd name="connsiteY140" fmla="*/ 1226067 h 2083613"/>
                <a:gd name="connsiteX141" fmla="*/ 1634779 w 4190656"/>
                <a:gd name="connsiteY141" fmla="*/ 1299137 h 2083613"/>
                <a:gd name="connsiteX142" fmla="*/ 1732875 w 4190656"/>
                <a:gd name="connsiteY142" fmla="*/ 1299137 h 2083613"/>
                <a:gd name="connsiteX143" fmla="*/ 1732875 w 4190656"/>
                <a:gd name="connsiteY143" fmla="*/ 1226067 h 2083613"/>
                <a:gd name="connsiteX144" fmla="*/ 1451179 w 4190656"/>
                <a:gd name="connsiteY144" fmla="*/ 1226067 h 2083613"/>
                <a:gd name="connsiteX145" fmla="*/ 1451179 w 4190656"/>
                <a:gd name="connsiteY145" fmla="*/ 1299137 h 2083613"/>
                <a:gd name="connsiteX146" fmla="*/ 1549275 w 4190656"/>
                <a:gd name="connsiteY146" fmla="*/ 1299137 h 2083613"/>
                <a:gd name="connsiteX147" fmla="*/ 1549275 w 4190656"/>
                <a:gd name="connsiteY147" fmla="*/ 1226067 h 2083613"/>
                <a:gd name="connsiteX148" fmla="*/ 403424 w 4190656"/>
                <a:gd name="connsiteY148" fmla="*/ 1142989 h 2083613"/>
                <a:gd name="connsiteX149" fmla="*/ 348620 w 4190656"/>
                <a:gd name="connsiteY149" fmla="*/ 1197793 h 2083613"/>
                <a:gd name="connsiteX150" fmla="*/ 348620 w 4190656"/>
                <a:gd name="connsiteY150" fmla="*/ 2081959 h 2083613"/>
                <a:gd name="connsiteX151" fmla="*/ 458227 w 4190656"/>
                <a:gd name="connsiteY151" fmla="*/ 2081959 h 2083613"/>
                <a:gd name="connsiteX152" fmla="*/ 458228 w 4190656"/>
                <a:gd name="connsiteY152" fmla="*/ 1197793 h 2083613"/>
                <a:gd name="connsiteX153" fmla="*/ 403424 w 4190656"/>
                <a:gd name="connsiteY153" fmla="*/ 1142989 h 2083613"/>
                <a:gd name="connsiteX154" fmla="*/ 169200 w 4190656"/>
                <a:gd name="connsiteY154" fmla="*/ 1139285 h 2083613"/>
                <a:gd name="connsiteX155" fmla="*/ 114396 w 4190656"/>
                <a:gd name="connsiteY155" fmla="*/ 1194089 h 2083613"/>
                <a:gd name="connsiteX156" fmla="*/ 114396 w 4190656"/>
                <a:gd name="connsiteY156" fmla="*/ 2078255 h 2083613"/>
                <a:gd name="connsiteX157" fmla="*/ 224003 w 4190656"/>
                <a:gd name="connsiteY157" fmla="*/ 2078255 h 2083613"/>
                <a:gd name="connsiteX158" fmla="*/ 224004 w 4190656"/>
                <a:gd name="connsiteY158" fmla="*/ 1194089 h 2083613"/>
                <a:gd name="connsiteX159" fmla="*/ 169200 w 4190656"/>
                <a:gd name="connsiteY159" fmla="*/ 1139285 h 2083613"/>
                <a:gd name="connsiteX160" fmla="*/ 1818380 w 4190656"/>
                <a:gd name="connsiteY160" fmla="*/ 1074453 h 2083613"/>
                <a:gd name="connsiteX161" fmla="*/ 1818380 w 4190656"/>
                <a:gd name="connsiteY161" fmla="*/ 1147523 h 2083613"/>
                <a:gd name="connsiteX162" fmla="*/ 1916476 w 4190656"/>
                <a:gd name="connsiteY162" fmla="*/ 1147523 h 2083613"/>
                <a:gd name="connsiteX163" fmla="*/ 1916476 w 4190656"/>
                <a:gd name="connsiteY163" fmla="*/ 1074453 h 2083613"/>
                <a:gd name="connsiteX164" fmla="*/ 1634779 w 4190656"/>
                <a:gd name="connsiteY164" fmla="*/ 1074453 h 2083613"/>
                <a:gd name="connsiteX165" fmla="*/ 1634779 w 4190656"/>
                <a:gd name="connsiteY165" fmla="*/ 1147523 h 2083613"/>
                <a:gd name="connsiteX166" fmla="*/ 1732875 w 4190656"/>
                <a:gd name="connsiteY166" fmla="*/ 1147523 h 2083613"/>
                <a:gd name="connsiteX167" fmla="*/ 1732875 w 4190656"/>
                <a:gd name="connsiteY167" fmla="*/ 1074453 h 2083613"/>
                <a:gd name="connsiteX168" fmla="*/ 1451179 w 4190656"/>
                <a:gd name="connsiteY168" fmla="*/ 1074453 h 2083613"/>
                <a:gd name="connsiteX169" fmla="*/ 1451179 w 4190656"/>
                <a:gd name="connsiteY169" fmla="*/ 1147523 h 2083613"/>
                <a:gd name="connsiteX170" fmla="*/ 1549275 w 4190656"/>
                <a:gd name="connsiteY170" fmla="*/ 1147523 h 2083613"/>
                <a:gd name="connsiteX171" fmla="*/ 1549275 w 4190656"/>
                <a:gd name="connsiteY171" fmla="*/ 1074453 h 2083613"/>
                <a:gd name="connsiteX172" fmla="*/ 1254606 w 4190656"/>
                <a:gd name="connsiteY172" fmla="*/ 1074453 h 2083613"/>
                <a:gd name="connsiteX173" fmla="*/ 1254606 w 4190656"/>
                <a:gd name="connsiteY173" fmla="*/ 1147523 h 2083613"/>
                <a:gd name="connsiteX174" fmla="*/ 1352702 w 4190656"/>
                <a:gd name="connsiteY174" fmla="*/ 1147523 h 2083613"/>
                <a:gd name="connsiteX175" fmla="*/ 1352702 w 4190656"/>
                <a:gd name="connsiteY175" fmla="*/ 1074453 h 2083613"/>
                <a:gd name="connsiteX176" fmla="*/ 1071005 w 4190656"/>
                <a:gd name="connsiteY176" fmla="*/ 1074453 h 2083613"/>
                <a:gd name="connsiteX177" fmla="*/ 1071005 w 4190656"/>
                <a:gd name="connsiteY177" fmla="*/ 1147523 h 2083613"/>
                <a:gd name="connsiteX178" fmla="*/ 1169101 w 4190656"/>
                <a:gd name="connsiteY178" fmla="*/ 1147523 h 2083613"/>
                <a:gd name="connsiteX179" fmla="*/ 1169101 w 4190656"/>
                <a:gd name="connsiteY179" fmla="*/ 1074453 h 2083613"/>
                <a:gd name="connsiteX180" fmla="*/ 887405 w 4190656"/>
                <a:gd name="connsiteY180" fmla="*/ 1074453 h 2083613"/>
                <a:gd name="connsiteX181" fmla="*/ 887405 w 4190656"/>
                <a:gd name="connsiteY181" fmla="*/ 1147523 h 2083613"/>
                <a:gd name="connsiteX182" fmla="*/ 985501 w 4190656"/>
                <a:gd name="connsiteY182" fmla="*/ 1147523 h 2083613"/>
                <a:gd name="connsiteX183" fmla="*/ 985501 w 4190656"/>
                <a:gd name="connsiteY183" fmla="*/ 1074453 h 2083613"/>
                <a:gd name="connsiteX184" fmla="*/ 726849 w 4190656"/>
                <a:gd name="connsiteY184" fmla="*/ 1074453 h 2083613"/>
                <a:gd name="connsiteX185" fmla="*/ 726849 w 4190656"/>
                <a:gd name="connsiteY185" fmla="*/ 1147523 h 2083613"/>
                <a:gd name="connsiteX186" fmla="*/ 824945 w 4190656"/>
                <a:gd name="connsiteY186" fmla="*/ 1147523 h 2083613"/>
                <a:gd name="connsiteX187" fmla="*/ 824945 w 4190656"/>
                <a:gd name="connsiteY187" fmla="*/ 1074453 h 2083613"/>
                <a:gd name="connsiteX188" fmla="*/ 543248 w 4190656"/>
                <a:gd name="connsiteY188" fmla="*/ 1074453 h 2083613"/>
                <a:gd name="connsiteX189" fmla="*/ 543248 w 4190656"/>
                <a:gd name="connsiteY189" fmla="*/ 1147523 h 2083613"/>
                <a:gd name="connsiteX190" fmla="*/ 641344 w 4190656"/>
                <a:gd name="connsiteY190" fmla="*/ 1147523 h 2083613"/>
                <a:gd name="connsiteX191" fmla="*/ 641344 w 4190656"/>
                <a:gd name="connsiteY191" fmla="*/ 1074453 h 2083613"/>
                <a:gd name="connsiteX192" fmla="*/ 3065554 w 4190656"/>
                <a:gd name="connsiteY192" fmla="*/ 331011 h 2083613"/>
                <a:gd name="connsiteX193" fmla="*/ 3065554 w 4190656"/>
                <a:gd name="connsiteY193" fmla="*/ 465308 h 2083613"/>
                <a:gd name="connsiteX194" fmla="*/ 3086674 w 4190656"/>
                <a:gd name="connsiteY194" fmla="*/ 468502 h 2083613"/>
                <a:gd name="connsiteX195" fmla="*/ 3190451 w 4190656"/>
                <a:gd name="connsiteY195" fmla="*/ 562591 h 2083613"/>
                <a:gd name="connsiteX196" fmla="*/ 3200815 w 4190656"/>
                <a:gd name="connsiteY196" fmla="*/ 613926 h 2083613"/>
                <a:gd name="connsiteX197" fmla="*/ 3203518 w 4190656"/>
                <a:gd name="connsiteY197" fmla="*/ 613926 h 2083613"/>
                <a:gd name="connsiteX198" fmla="*/ 3203518 w 4190656"/>
                <a:gd name="connsiteY198" fmla="*/ 627317 h 2083613"/>
                <a:gd name="connsiteX199" fmla="*/ 3203519 w 4190656"/>
                <a:gd name="connsiteY199" fmla="*/ 627321 h 2083613"/>
                <a:gd name="connsiteX200" fmla="*/ 3203518 w 4190656"/>
                <a:gd name="connsiteY200" fmla="*/ 1063497 h 2083613"/>
                <a:gd name="connsiteX201" fmla="*/ 3310645 w 4190656"/>
                <a:gd name="connsiteY201" fmla="*/ 1063497 h 2083613"/>
                <a:gd name="connsiteX202" fmla="*/ 3310645 w 4190656"/>
                <a:gd name="connsiteY202" fmla="*/ 627216 h 2083613"/>
                <a:gd name="connsiteX203" fmla="*/ 3412211 w 4190656"/>
                <a:gd name="connsiteY203" fmla="*/ 473988 h 2083613"/>
                <a:gd name="connsiteX204" fmla="*/ 3465439 w 4190656"/>
                <a:gd name="connsiteY204" fmla="*/ 463242 h 2083613"/>
                <a:gd name="connsiteX205" fmla="*/ 3465439 w 4190656"/>
                <a:gd name="connsiteY205" fmla="*/ 331011 h 2083613"/>
                <a:gd name="connsiteX206" fmla="*/ 2812855 w 4190656"/>
                <a:gd name="connsiteY206" fmla="*/ 331011 h 2083613"/>
                <a:gd name="connsiteX207" fmla="*/ 2812855 w 4190656"/>
                <a:gd name="connsiteY207" fmla="*/ 1063497 h 2083613"/>
                <a:gd name="connsiteX208" fmla="*/ 2870927 w 4190656"/>
                <a:gd name="connsiteY208" fmla="*/ 1063497 h 2083613"/>
                <a:gd name="connsiteX209" fmla="*/ 2870927 w 4190656"/>
                <a:gd name="connsiteY209" fmla="*/ 627321 h 2083613"/>
                <a:gd name="connsiteX210" fmla="*/ 2972493 w 4190656"/>
                <a:gd name="connsiteY210" fmla="*/ 474094 h 2083613"/>
                <a:gd name="connsiteX211" fmla="*/ 3023955 w 4190656"/>
                <a:gd name="connsiteY211" fmla="*/ 463704 h 2083613"/>
                <a:gd name="connsiteX212" fmla="*/ 3023955 w 4190656"/>
                <a:gd name="connsiteY212" fmla="*/ 331011 h 2083613"/>
                <a:gd name="connsiteX213" fmla="*/ 2711332 w 4190656"/>
                <a:gd name="connsiteY213" fmla="*/ 0 h 2083613"/>
                <a:gd name="connsiteX214" fmla="*/ 2812855 w 4190656"/>
                <a:gd name="connsiteY214" fmla="*/ 0 h 2083613"/>
                <a:gd name="connsiteX215" fmla="*/ 2812855 w 4190656"/>
                <a:gd name="connsiteY215" fmla="*/ 1 h 2083613"/>
                <a:gd name="connsiteX216" fmla="*/ 2812855 w 4190656"/>
                <a:gd name="connsiteY216" fmla="*/ 150699 h 2083613"/>
                <a:gd name="connsiteX217" fmla="*/ 2812855 w 4190656"/>
                <a:gd name="connsiteY217" fmla="*/ 150703 h 2083613"/>
                <a:gd name="connsiteX218" fmla="*/ 2812855 w 4190656"/>
                <a:gd name="connsiteY218" fmla="*/ 185573 h 2083613"/>
                <a:gd name="connsiteX219" fmla="*/ 2812855 w 4190656"/>
                <a:gd name="connsiteY219" fmla="*/ 268612 h 2083613"/>
                <a:gd name="connsiteX220" fmla="*/ 3465439 w 4190656"/>
                <a:gd name="connsiteY220" fmla="*/ 268612 h 2083613"/>
                <a:gd name="connsiteX221" fmla="*/ 3465439 w 4190656"/>
                <a:gd name="connsiteY221" fmla="*/ 268180 h 2083613"/>
                <a:gd name="connsiteX222" fmla="*/ 3507038 w 4190656"/>
                <a:gd name="connsiteY222" fmla="*/ 268180 h 2083613"/>
                <a:gd name="connsiteX223" fmla="*/ 3507038 w 4190656"/>
                <a:gd name="connsiteY223" fmla="*/ 466997 h 2083613"/>
                <a:gd name="connsiteX224" fmla="*/ 3541671 w 4190656"/>
                <a:gd name="connsiteY224" fmla="*/ 473988 h 2083613"/>
                <a:gd name="connsiteX225" fmla="*/ 3635761 w 4190656"/>
                <a:gd name="connsiteY225" fmla="*/ 577765 h 2083613"/>
                <a:gd name="connsiteX226" fmla="*/ 3641212 w 4190656"/>
                <a:gd name="connsiteY226" fmla="*/ 613821 h 2083613"/>
                <a:gd name="connsiteX227" fmla="*/ 3643236 w 4190656"/>
                <a:gd name="connsiteY227" fmla="*/ 613821 h 2083613"/>
                <a:gd name="connsiteX228" fmla="*/ 3643236 w 4190656"/>
                <a:gd name="connsiteY228" fmla="*/ 627210 h 2083613"/>
                <a:gd name="connsiteX229" fmla="*/ 3643237 w 4190656"/>
                <a:gd name="connsiteY229" fmla="*/ 627216 h 2083613"/>
                <a:gd name="connsiteX230" fmla="*/ 3643236 w 4190656"/>
                <a:gd name="connsiteY230" fmla="*/ 1063497 h 2083613"/>
                <a:gd name="connsiteX231" fmla="*/ 4190656 w 4190656"/>
                <a:gd name="connsiteY231" fmla="*/ 1063497 h 2083613"/>
                <a:gd name="connsiteX232" fmla="*/ 4190656 w 4190656"/>
                <a:gd name="connsiteY232" fmla="*/ 1184656 h 2083613"/>
                <a:gd name="connsiteX233" fmla="*/ 4190656 w 4190656"/>
                <a:gd name="connsiteY233" fmla="*/ 1530190 h 2083613"/>
                <a:gd name="connsiteX234" fmla="*/ 4190656 w 4190656"/>
                <a:gd name="connsiteY234" fmla="*/ 2078653 h 2083613"/>
                <a:gd name="connsiteX235" fmla="*/ 4190656 w 4190656"/>
                <a:gd name="connsiteY235" fmla="*/ 2082019 h 2083613"/>
                <a:gd name="connsiteX236" fmla="*/ 2526770 w 4190656"/>
                <a:gd name="connsiteY236" fmla="*/ 2082019 h 2083613"/>
                <a:gd name="connsiteX237" fmla="*/ 2526681 w 4190656"/>
                <a:gd name="connsiteY237" fmla="*/ 2082019 h 2083613"/>
                <a:gd name="connsiteX238" fmla="*/ 2449297 w 4190656"/>
                <a:gd name="connsiteY238" fmla="*/ 2082019 h 2083613"/>
                <a:gd name="connsiteX239" fmla="*/ 2449297 w 4190656"/>
                <a:gd name="connsiteY239" fmla="*/ 1864776 h 2083613"/>
                <a:gd name="connsiteX240" fmla="*/ 2354647 w 4190656"/>
                <a:gd name="connsiteY240" fmla="*/ 1864776 h 2083613"/>
                <a:gd name="connsiteX241" fmla="*/ 2354647 w 4190656"/>
                <a:gd name="connsiteY241" fmla="*/ 2082019 h 2083613"/>
                <a:gd name="connsiteX242" fmla="*/ 2277173 w 4190656"/>
                <a:gd name="connsiteY242" fmla="*/ 2082019 h 2083613"/>
                <a:gd name="connsiteX243" fmla="*/ 2277173 w 4190656"/>
                <a:gd name="connsiteY243" fmla="*/ 2082018 h 2083613"/>
                <a:gd name="connsiteX244" fmla="*/ 2190902 w 4190656"/>
                <a:gd name="connsiteY244" fmla="*/ 2082018 h 2083613"/>
                <a:gd name="connsiteX245" fmla="*/ 2190902 w 4190656"/>
                <a:gd name="connsiteY245" fmla="*/ 1864776 h 2083613"/>
                <a:gd name="connsiteX246" fmla="*/ 2096252 w 4190656"/>
                <a:gd name="connsiteY246" fmla="*/ 1864776 h 2083613"/>
                <a:gd name="connsiteX247" fmla="*/ 2096252 w 4190656"/>
                <a:gd name="connsiteY247" fmla="*/ 2082018 h 2083613"/>
                <a:gd name="connsiteX248" fmla="*/ 2028518 w 4190656"/>
                <a:gd name="connsiteY248" fmla="*/ 2082018 h 2083613"/>
                <a:gd name="connsiteX249" fmla="*/ 2028518 w 4190656"/>
                <a:gd name="connsiteY249" fmla="*/ 2083613 h 2083613"/>
                <a:gd name="connsiteX250" fmla="*/ 0 w 4190656"/>
                <a:gd name="connsiteY250" fmla="*/ 2083613 h 2083613"/>
                <a:gd name="connsiteX251" fmla="*/ 0 w 4190656"/>
                <a:gd name="connsiteY251" fmla="*/ 954650 h 2083613"/>
                <a:gd name="connsiteX252" fmla="*/ 525663 w 4190656"/>
                <a:gd name="connsiteY252" fmla="*/ 643073 h 2083613"/>
                <a:gd name="connsiteX253" fmla="*/ 525663 w 4190656"/>
                <a:gd name="connsiteY253" fmla="*/ 940002 h 2083613"/>
                <a:gd name="connsiteX254" fmla="*/ 1026614 w 4190656"/>
                <a:gd name="connsiteY254" fmla="*/ 643073 h 2083613"/>
                <a:gd name="connsiteX255" fmla="*/ 1026614 w 4190656"/>
                <a:gd name="connsiteY255" fmla="*/ 940003 h 2083613"/>
                <a:gd name="connsiteX256" fmla="*/ 1527566 w 4190656"/>
                <a:gd name="connsiteY256" fmla="*/ 643073 h 2083613"/>
                <a:gd name="connsiteX257" fmla="*/ 1527566 w 4190656"/>
                <a:gd name="connsiteY257" fmla="*/ 940003 h 2083613"/>
                <a:gd name="connsiteX258" fmla="*/ 2028518 w 4190656"/>
                <a:gd name="connsiteY258" fmla="*/ 643073 h 2083613"/>
                <a:gd name="connsiteX259" fmla="*/ 2028518 w 4190656"/>
                <a:gd name="connsiteY259" fmla="*/ 954650 h 2083613"/>
                <a:gd name="connsiteX260" fmla="*/ 2028518 w 4190656"/>
                <a:gd name="connsiteY260" fmla="*/ 957207 h 2083613"/>
                <a:gd name="connsiteX261" fmla="*/ 2119418 w 4190656"/>
                <a:gd name="connsiteY261" fmla="*/ 957207 h 2083613"/>
                <a:gd name="connsiteX262" fmla="*/ 2119418 w 4190656"/>
                <a:gd name="connsiteY262" fmla="*/ 351653 h 2083613"/>
                <a:gd name="connsiteX263" fmla="*/ 2119417 w 4190656"/>
                <a:gd name="connsiteY263" fmla="*/ 351653 h 2083613"/>
                <a:gd name="connsiteX264" fmla="*/ 2119417 w 4190656"/>
                <a:gd name="connsiteY264" fmla="*/ 185571 h 2083613"/>
                <a:gd name="connsiteX265" fmla="*/ 2265014 w 4190656"/>
                <a:gd name="connsiteY265" fmla="*/ 185571 h 2083613"/>
                <a:gd name="connsiteX266" fmla="*/ 2410612 w 4190656"/>
                <a:gd name="connsiteY266" fmla="*/ 185571 h 2083613"/>
                <a:gd name="connsiteX267" fmla="*/ 2410613 w 4190656"/>
                <a:gd name="connsiteY267" fmla="*/ 185571 h 2083613"/>
                <a:gd name="connsiteX268" fmla="*/ 2410613 w 4190656"/>
                <a:gd name="connsiteY268" fmla="*/ 337527 h 2083613"/>
                <a:gd name="connsiteX269" fmla="*/ 2410614 w 4190656"/>
                <a:gd name="connsiteY269" fmla="*/ 337527 h 2083613"/>
                <a:gd name="connsiteX270" fmla="*/ 2410614 w 4190656"/>
                <a:gd name="connsiteY270" fmla="*/ 337530 h 2083613"/>
                <a:gd name="connsiteX271" fmla="*/ 2410614 w 4190656"/>
                <a:gd name="connsiteY271" fmla="*/ 955499 h 2083613"/>
                <a:gd name="connsiteX272" fmla="*/ 2526770 w 4190656"/>
                <a:gd name="connsiteY272" fmla="*/ 955499 h 2083613"/>
                <a:gd name="connsiteX273" fmla="*/ 2526770 w 4190656"/>
                <a:gd name="connsiteY273" fmla="*/ 956944 h 2083613"/>
                <a:gd name="connsiteX274" fmla="*/ 2526770 w 4190656"/>
                <a:gd name="connsiteY274" fmla="*/ 1063497 h 2083613"/>
                <a:gd name="connsiteX275" fmla="*/ 2619542 w 4190656"/>
                <a:gd name="connsiteY275" fmla="*/ 1063497 h 2083613"/>
                <a:gd name="connsiteX276" fmla="*/ 2619542 w 4190656"/>
                <a:gd name="connsiteY276" fmla="*/ 185573 h 2083613"/>
                <a:gd name="connsiteX277" fmla="*/ 2619542 w 4190656"/>
                <a:gd name="connsiteY277" fmla="*/ 150703 h 2083613"/>
                <a:gd name="connsiteX278" fmla="*/ 2619542 w 4190656"/>
                <a:gd name="connsiteY278" fmla="*/ 1 h 2083613"/>
                <a:gd name="connsiteX279" fmla="*/ 2711332 w 4190656"/>
                <a:gd name="connsiteY279" fmla="*/ 1 h 2083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190656" h="2083613">
                  <a:moveTo>
                    <a:pt x="1359605" y="2009520"/>
                  </a:moveTo>
                  <a:lnTo>
                    <a:pt x="1359605" y="2049344"/>
                  </a:lnTo>
                  <a:lnTo>
                    <a:pt x="1942246" y="2049344"/>
                  </a:lnTo>
                  <a:lnTo>
                    <a:pt x="1942246" y="2009520"/>
                  </a:lnTo>
                  <a:close/>
                  <a:moveTo>
                    <a:pt x="3736514" y="2004560"/>
                  </a:moveTo>
                  <a:lnTo>
                    <a:pt x="3736514" y="2044384"/>
                  </a:lnTo>
                  <a:lnTo>
                    <a:pt x="4087017" y="2044384"/>
                  </a:lnTo>
                  <a:lnTo>
                    <a:pt x="4087017" y="2004560"/>
                  </a:lnTo>
                  <a:close/>
                  <a:moveTo>
                    <a:pt x="3320982" y="2004560"/>
                  </a:moveTo>
                  <a:lnTo>
                    <a:pt x="3320982" y="2044384"/>
                  </a:lnTo>
                  <a:lnTo>
                    <a:pt x="3671485" y="2044384"/>
                  </a:lnTo>
                  <a:lnTo>
                    <a:pt x="3671485" y="2004560"/>
                  </a:lnTo>
                  <a:close/>
                  <a:moveTo>
                    <a:pt x="1359605" y="1948423"/>
                  </a:moveTo>
                  <a:lnTo>
                    <a:pt x="1359605" y="1988247"/>
                  </a:lnTo>
                  <a:lnTo>
                    <a:pt x="1942246" y="1988247"/>
                  </a:lnTo>
                  <a:lnTo>
                    <a:pt x="1942246" y="1948423"/>
                  </a:lnTo>
                  <a:close/>
                  <a:moveTo>
                    <a:pt x="3736514" y="1943463"/>
                  </a:moveTo>
                  <a:lnTo>
                    <a:pt x="3736514" y="1983287"/>
                  </a:lnTo>
                  <a:lnTo>
                    <a:pt x="4087017" y="1983287"/>
                  </a:lnTo>
                  <a:lnTo>
                    <a:pt x="4087017" y="1943463"/>
                  </a:lnTo>
                  <a:close/>
                  <a:moveTo>
                    <a:pt x="3320982" y="1943463"/>
                  </a:moveTo>
                  <a:lnTo>
                    <a:pt x="3320982" y="1983287"/>
                  </a:lnTo>
                  <a:lnTo>
                    <a:pt x="3671485" y="1983287"/>
                  </a:lnTo>
                  <a:lnTo>
                    <a:pt x="3671485" y="1943463"/>
                  </a:lnTo>
                  <a:close/>
                  <a:moveTo>
                    <a:pt x="1359605" y="1887327"/>
                  </a:moveTo>
                  <a:lnTo>
                    <a:pt x="1359605" y="1927151"/>
                  </a:lnTo>
                  <a:lnTo>
                    <a:pt x="1942246" y="1927151"/>
                  </a:lnTo>
                  <a:lnTo>
                    <a:pt x="1942246" y="1887327"/>
                  </a:lnTo>
                  <a:close/>
                  <a:moveTo>
                    <a:pt x="3736514" y="1882367"/>
                  </a:moveTo>
                  <a:lnTo>
                    <a:pt x="3736514" y="1922191"/>
                  </a:lnTo>
                  <a:lnTo>
                    <a:pt x="4087017" y="1922191"/>
                  </a:lnTo>
                  <a:lnTo>
                    <a:pt x="4087017" y="1882367"/>
                  </a:lnTo>
                  <a:close/>
                  <a:moveTo>
                    <a:pt x="3320982" y="1882367"/>
                  </a:moveTo>
                  <a:lnTo>
                    <a:pt x="3320982" y="1922191"/>
                  </a:lnTo>
                  <a:lnTo>
                    <a:pt x="3671485" y="1922191"/>
                  </a:lnTo>
                  <a:lnTo>
                    <a:pt x="3671485" y="1882367"/>
                  </a:lnTo>
                  <a:close/>
                  <a:moveTo>
                    <a:pt x="3051754" y="1873675"/>
                  </a:moveTo>
                  <a:lnTo>
                    <a:pt x="3051754" y="1939321"/>
                  </a:lnTo>
                  <a:lnTo>
                    <a:pt x="3149850" y="1939321"/>
                  </a:lnTo>
                  <a:lnTo>
                    <a:pt x="3149850" y="1873675"/>
                  </a:lnTo>
                  <a:close/>
                  <a:moveTo>
                    <a:pt x="2868153" y="1873675"/>
                  </a:moveTo>
                  <a:lnTo>
                    <a:pt x="2868153" y="1939321"/>
                  </a:lnTo>
                  <a:lnTo>
                    <a:pt x="2966249" y="1939321"/>
                  </a:lnTo>
                  <a:lnTo>
                    <a:pt x="2966249" y="1873675"/>
                  </a:lnTo>
                  <a:close/>
                  <a:moveTo>
                    <a:pt x="2684553" y="1873675"/>
                  </a:moveTo>
                  <a:lnTo>
                    <a:pt x="2684553" y="1939321"/>
                  </a:lnTo>
                  <a:lnTo>
                    <a:pt x="2782649" y="1939321"/>
                  </a:lnTo>
                  <a:lnTo>
                    <a:pt x="2782649" y="1873675"/>
                  </a:lnTo>
                  <a:close/>
                  <a:moveTo>
                    <a:pt x="1359605" y="1826230"/>
                  </a:moveTo>
                  <a:lnTo>
                    <a:pt x="1359605" y="1866054"/>
                  </a:lnTo>
                  <a:lnTo>
                    <a:pt x="1942246" y="1866054"/>
                  </a:lnTo>
                  <a:lnTo>
                    <a:pt x="1942246" y="1826230"/>
                  </a:lnTo>
                  <a:close/>
                  <a:moveTo>
                    <a:pt x="3736514" y="1821270"/>
                  </a:moveTo>
                  <a:lnTo>
                    <a:pt x="3736514" y="1861094"/>
                  </a:lnTo>
                  <a:lnTo>
                    <a:pt x="4087017" y="1861094"/>
                  </a:lnTo>
                  <a:lnTo>
                    <a:pt x="4087017" y="1821270"/>
                  </a:lnTo>
                  <a:close/>
                  <a:moveTo>
                    <a:pt x="3320982" y="1821270"/>
                  </a:moveTo>
                  <a:lnTo>
                    <a:pt x="3320982" y="1861094"/>
                  </a:lnTo>
                  <a:lnTo>
                    <a:pt x="3671485" y="1861094"/>
                  </a:lnTo>
                  <a:lnTo>
                    <a:pt x="3671485" y="1821270"/>
                  </a:lnTo>
                  <a:close/>
                  <a:moveTo>
                    <a:pt x="3051754" y="1737466"/>
                  </a:moveTo>
                  <a:lnTo>
                    <a:pt x="3051754" y="1803112"/>
                  </a:lnTo>
                  <a:lnTo>
                    <a:pt x="3149850" y="1803112"/>
                  </a:lnTo>
                  <a:lnTo>
                    <a:pt x="3149850" y="1737466"/>
                  </a:lnTo>
                  <a:close/>
                  <a:moveTo>
                    <a:pt x="2868153" y="1737466"/>
                  </a:moveTo>
                  <a:lnTo>
                    <a:pt x="2868153" y="1803112"/>
                  </a:lnTo>
                  <a:lnTo>
                    <a:pt x="2966249" y="1803112"/>
                  </a:lnTo>
                  <a:lnTo>
                    <a:pt x="2966249" y="1737466"/>
                  </a:lnTo>
                  <a:close/>
                  <a:moveTo>
                    <a:pt x="2684553" y="1737466"/>
                  </a:moveTo>
                  <a:lnTo>
                    <a:pt x="2684553" y="1803112"/>
                  </a:lnTo>
                  <a:lnTo>
                    <a:pt x="2782649" y="1803112"/>
                  </a:lnTo>
                  <a:lnTo>
                    <a:pt x="2782649" y="1737466"/>
                  </a:lnTo>
                  <a:close/>
                  <a:moveTo>
                    <a:pt x="3051754" y="1601257"/>
                  </a:moveTo>
                  <a:lnTo>
                    <a:pt x="3051754" y="1666903"/>
                  </a:lnTo>
                  <a:lnTo>
                    <a:pt x="3149850" y="1666903"/>
                  </a:lnTo>
                  <a:lnTo>
                    <a:pt x="3149850" y="1601257"/>
                  </a:lnTo>
                  <a:close/>
                  <a:moveTo>
                    <a:pt x="2868153" y="1601257"/>
                  </a:moveTo>
                  <a:lnTo>
                    <a:pt x="2868153" y="1666903"/>
                  </a:lnTo>
                  <a:lnTo>
                    <a:pt x="2966249" y="1666903"/>
                  </a:lnTo>
                  <a:lnTo>
                    <a:pt x="2966249" y="1601257"/>
                  </a:lnTo>
                  <a:close/>
                  <a:moveTo>
                    <a:pt x="2684553" y="1601257"/>
                  </a:moveTo>
                  <a:lnTo>
                    <a:pt x="2684553" y="1666903"/>
                  </a:lnTo>
                  <a:lnTo>
                    <a:pt x="2782649" y="1666903"/>
                  </a:lnTo>
                  <a:lnTo>
                    <a:pt x="2782649" y="1601257"/>
                  </a:lnTo>
                  <a:close/>
                  <a:moveTo>
                    <a:pt x="1003047" y="1464531"/>
                  </a:moveTo>
                  <a:lnTo>
                    <a:pt x="1003047" y="2082216"/>
                  </a:lnTo>
                  <a:lnTo>
                    <a:pt x="1259865" y="2082216"/>
                  </a:lnTo>
                  <a:lnTo>
                    <a:pt x="1259865" y="1464531"/>
                  </a:lnTo>
                  <a:close/>
                  <a:moveTo>
                    <a:pt x="640721" y="1461809"/>
                  </a:moveTo>
                  <a:lnTo>
                    <a:pt x="640721" y="2079494"/>
                  </a:lnTo>
                  <a:lnTo>
                    <a:pt x="860983" y="2079494"/>
                  </a:lnTo>
                  <a:lnTo>
                    <a:pt x="860983" y="1461809"/>
                  </a:lnTo>
                  <a:close/>
                  <a:moveTo>
                    <a:pt x="3977387" y="1437108"/>
                  </a:moveTo>
                  <a:lnTo>
                    <a:pt x="3977387" y="1502754"/>
                  </a:lnTo>
                  <a:lnTo>
                    <a:pt x="4075483" y="1502754"/>
                  </a:lnTo>
                  <a:lnTo>
                    <a:pt x="4075483" y="1437108"/>
                  </a:lnTo>
                  <a:close/>
                  <a:moveTo>
                    <a:pt x="3793786" y="1437108"/>
                  </a:moveTo>
                  <a:lnTo>
                    <a:pt x="3793786" y="1502754"/>
                  </a:lnTo>
                  <a:lnTo>
                    <a:pt x="3891882" y="1502754"/>
                  </a:lnTo>
                  <a:lnTo>
                    <a:pt x="3891882" y="1437108"/>
                  </a:lnTo>
                  <a:close/>
                  <a:moveTo>
                    <a:pt x="3610186" y="1437108"/>
                  </a:moveTo>
                  <a:lnTo>
                    <a:pt x="3610186" y="1502754"/>
                  </a:lnTo>
                  <a:lnTo>
                    <a:pt x="3708282" y="1502754"/>
                  </a:lnTo>
                  <a:lnTo>
                    <a:pt x="3708282" y="1437108"/>
                  </a:lnTo>
                  <a:close/>
                  <a:moveTo>
                    <a:pt x="3413613" y="1437108"/>
                  </a:moveTo>
                  <a:lnTo>
                    <a:pt x="3413613" y="1502754"/>
                  </a:lnTo>
                  <a:lnTo>
                    <a:pt x="3511709" y="1502754"/>
                  </a:lnTo>
                  <a:lnTo>
                    <a:pt x="3511709" y="1437108"/>
                  </a:lnTo>
                  <a:close/>
                  <a:moveTo>
                    <a:pt x="3230013" y="1437108"/>
                  </a:moveTo>
                  <a:lnTo>
                    <a:pt x="3230013" y="1502754"/>
                  </a:lnTo>
                  <a:lnTo>
                    <a:pt x="3328109" y="1502754"/>
                  </a:lnTo>
                  <a:lnTo>
                    <a:pt x="3328109" y="1437108"/>
                  </a:lnTo>
                  <a:close/>
                  <a:moveTo>
                    <a:pt x="3051754" y="1437108"/>
                  </a:moveTo>
                  <a:lnTo>
                    <a:pt x="3051754" y="1502754"/>
                  </a:lnTo>
                  <a:lnTo>
                    <a:pt x="3149850" y="1502754"/>
                  </a:lnTo>
                  <a:lnTo>
                    <a:pt x="3149850" y="1437108"/>
                  </a:lnTo>
                  <a:close/>
                  <a:moveTo>
                    <a:pt x="2868153" y="1437108"/>
                  </a:moveTo>
                  <a:lnTo>
                    <a:pt x="2868153" y="1502754"/>
                  </a:lnTo>
                  <a:lnTo>
                    <a:pt x="2966249" y="1502754"/>
                  </a:lnTo>
                  <a:lnTo>
                    <a:pt x="2966249" y="1437108"/>
                  </a:lnTo>
                  <a:close/>
                  <a:moveTo>
                    <a:pt x="2684553" y="1437108"/>
                  </a:moveTo>
                  <a:lnTo>
                    <a:pt x="2684553" y="1502754"/>
                  </a:lnTo>
                  <a:lnTo>
                    <a:pt x="2782649" y="1502754"/>
                  </a:lnTo>
                  <a:lnTo>
                    <a:pt x="2782649" y="1437108"/>
                  </a:lnTo>
                  <a:close/>
                  <a:moveTo>
                    <a:pt x="1818380" y="1377680"/>
                  </a:moveTo>
                  <a:lnTo>
                    <a:pt x="1818380" y="1450750"/>
                  </a:lnTo>
                  <a:lnTo>
                    <a:pt x="1916476" y="1450750"/>
                  </a:lnTo>
                  <a:lnTo>
                    <a:pt x="1916476" y="1377680"/>
                  </a:lnTo>
                  <a:close/>
                  <a:moveTo>
                    <a:pt x="1634779" y="1377680"/>
                  </a:moveTo>
                  <a:lnTo>
                    <a:pt x="1634779" y="1450750"/>
                  </a:lnTo>
                  <a:lnTo>
                    <a:pt x="1732875" y="1450750"/>
                  </a:lnTo>
                  <a:lnTo>
                    <a:pt x="1732875" y="1377680"/>
                  </a:lnTo>
                  <a:close/>
                  <a:moveTo>
                    <a:pt x="1451179" y="1377680"/>
                  </a:moveTo>
                  <a:lnTo>
                    <a:pt x="1451179" y="1450750"/>
                  </a:lnTo>
                  <a:lnTo>
                    <a:pt x="1549275" y="1450750"/>
                  </a:lnTo>
                  <a:lnTo>
                    <a:pt x="1549275" y="1377680"/>
                  </a:lnTo>
                  <a:close/>
                  <a:moveTo>
                    <a:pt x="1818380" y="1226067"/>
                  </a:moveTo>
                  <a:lnTo>
                    <a:pt x="1818380" y="1299137"/>
                  </a:lnTo>
                  <a:lnTo>
                    <a:pt x="1916476" y="1299137"/>
                  </a:lnTo>
                  <a:lnTo>
                    <a:pt x="1916476" y="1226067"/>
                  </a:lnTo>
                  <a:close/>
                  <a:moveTo>
                    <a:pt x="1634779" y="1226067"/>
                  </a:moveTo>
                  <a:lnTo>
                    <a:pt x="1634779" y="1299137"/>
                  </a:lnTo>
                  <a:lnTo>
                    <a:pt x="1732875" y="1299137"/>
                  </a:lnTo>
                  <a:lnTo>
                    <a:pt x="1732875" y="1226067"/>
                  </a:lnTo>
                  <a:close/>
                  <a:moveTo>
                    <a:pt x="1451179" y="1226067"/>
                  </a:moveTo>
                  <a:lnTo>
                    <a:pt x="1451179" y="1299137"/>
                  </a:lnTo>
                  <a:lnTo>
                    <a:pt x="1549275" y="1299137"/>
                  </a:lnTo>
                  <a:lnTo>
                    <a:pt x="1549275" y="1226067"/>
                  </a:lnTo>
                  <a:close/>
                  <a:moveTo>
                    <a:pt x="403424" y="1142989"/>
                  </a:moveTo>
                  <a:cubicBezTo>
                    <a:pt x="373157" y="1142989"/>
                    <a:pt x="348620" y="1167526"/>
                    <a:pt x="348620" y="1197793"/>
                  </a:cubicBezTo>
                  <a:lnTo>
                    <a:pt x="348620" y="2081959"/>
                  </a:lnTo>
                  <a:lnTo>
                    <a:pt x="458227" y="2081959"/>
                  </a:lnTo>
                  <a:cubicBezTo>
                    <a:pt x="458227" y="1787237"/>
                    <a:pt x="458228" y="1492515"/>
                    <a:pt x="458228" y="1197793"/>
                  </a:cubicBezTo>
                  <a:cubicBezTo>
                    <a:pt x="458228" y="1167526"/>
                    <a:pt x="433691" y="1142989"/>
                    <a:pt x="403424" y="1142989"/>
                  </a:cubicBezTo>
                  <a:close/>
                  <a:moveTo>
                    <a:pt x="169200" y="1139285"/>
                  </a:moveTo>
                  <a:cubicBezTo>
                    <a:pt x="138933" y="1139285"/>
                    <a:pt x="114396" y="1163822"/>
                    <a:pt x="114396" y="1194089"/>
                  </a:cubicBezTo>
                  <a:lnTo>
                    <a:pt x="114396" y="2078255"/>
                  </a:lnTo>
                  <a:lnTo>
                    <a:pt x="224003" y="2078255"/>
                  </a:lnTo>
                  <a:cubicBezTo>
                    <a:pt x="224003" y="1783533"/>
                    <a:pt x="224004" y="1488811"/>
                    <a:pt x="224004" y="1194089"/>
                  </a:cubicBezTo>
                  <a:cubicBezTo>
                    <a:pt x="224004" y="1163822"/>
                    <a:pt x="199467" y="1139285"/>
                    <a:pt x="169200" y="1139285"/>
                  </a:cubicBezTo>
                  <a:close/>
                  <a:moveTo>
                    <a:pt x="1818380" y="1074453"/>
                  </a:moveTo>
                  <a:lnTo>
                    <a:pt x="1818380" y="1147523"/>
                  </a:lnTo>
                  <a:lnTo>
                    <a:pt x="1916476" y="1147523"/>
                  </a:lnTo>
                  <a:lnTo>
                    <a:pt x="1916476" y="1074453"/>
                  </a:lnTo>
                  <a:close/>
                  <a:moveTo>
                    <a:pt x="1634779" y="1074453"/>
                  </a:moveTo>
                  <a:lnTo>
                    <a:pt x="1634779" y="1147523"/>
                  </a:lnTo>
                  <a:lnTo>
                    <a:pt x="1732875" y="1147523"/>
                  </a:lnTo>
                  <a:lnTo>
                    <a:pt x="1732875" y="1074453"/>
                  </a:lnTo>
                  <a:close/>
                  <a:moveTo>
                    <a:pt x="1451179" y="1074453"/>
                  </a:moveTo>
                  <a:lnTo>
                    <a:pt x="1451179" y="1147523"/>
                  </a:lnTo>
                  <a:lnTo>
                    <a:pt x="1549275" y="1147523"/>
                  </a:lnTo>
                  <a:lnTo>
                    <a:pt x="1549275" y="1074453"/>
                  </a:lnTo>
                  <a:close/>
                  <a:moveTo>
                    <a:pt x="1254606" y="1074453"/>
                  </a:moveTo>
                  <a:lnTo>
                    <a:pt x="1254606" y="1147523"/>
                  </a:lnTo>
                  <a:lnTo>
                    <a:pt x="1352702" y="1147523"/>
                  </a:lnTo>
                  <a:lnTo>
                    <a:pt x="1352702" y="1074453"/>
                  </a:lnTo>
                  <a:close/>
                  <a:moveTo>
                    <a:pt x="1071005" y="1074453"/>
                  </a:moveTo>
                  <a:lnTo>
                    <a:pt x="1071005" y="1147523"/>
                  </a:lnTo>
                  <a:lnTo>
                    <a:pt x="1169101" y="1147523"/>
                  </a:lnTo>
                  <a:lnTo>
                    <a:pt x="1169101" y="1074453"/>
                  </a:lnTo>
                  <a:close/>
                  <a:moveTo>
                    <a:pt x="887405" y="1074453"/>
                  </a:moveTo>
                  <a:lnTo>
                    <a:pt x="887405" y="1147523"/>
                  </a:lnTo>
                  <a:lnTo>
                    <a:pt x="985501" y="1147523"/>
                  </a:lnTo>
                  <a:lnTo>
                    <a:pt x="985501" y="1074453"/>
                  </a:lnTo>
                  <a:close/>
                  <a:moveTo>
                    <a:pt x="726849" y="1074453"/>
                  </a:moveTo>
                  <a:lnTo>
                    <a:pt x="726849" y="1147523"/>
                  </a:lnTo>
                  <a:lnTo>
                    <a:pt x="824945" y="1147523"/>
                  </a:lnTo>
                  <a:lnTo>
                    <a:pt x="824945" y="1074453"/>
                  </a:lnTo>
                  <a:close/>
                  <a:moveTo>
                    <a:pt x="543248" y="1074453"/>
                  </a:moveTo>
                  <a:lnTo>
                    <a:pt x="543248" y="1147523"/>
                  </a:lnTo>
                  <a:lnTo>
                    <a:pt x="641344" y="1147523"/>
                  </a:lnTo>
                  <a:lnTo>
                    <a:pt x="641344" y="1074453"/>
                  </a:lnTo>
                  <a:close/>
                  <a:moveTo>
                    <a:pt x="3065554" y="331011"/>
                  </a:moveTo>
                  <a:lnTo>
                    <a:pt x="3065554" y="465308"/>
                  </a:lnTo>
                  <a:lnTo>
                    <a:pt x="3086674" y="468502"/>
                  </a:lnTo>
                  <a:cubicBezTo>
                    <a:pt x="3133539" y="483078"/>
                    <a:pt x="3171517" y="517827"/>
                    <a:pt x="3190451" y="562591"/>
                  </a:cubicBezTo>
                  <a:lnTo>
                    <a:pt x="3200815" y="613926"/>
                  </a:lnTo>
                  <a:lnTo>
                    <a:pt x="3203518" y="613926"/>
                  </a:lnTo>
                  <a:lnTo>
                    <a:pt x="3203518" y="627317"/>
                  </a:lnTo>
                  <a:lnTo>
                    <a:pt x="3203519" y="627321"/>
                  </a:lnTo>
                  <a:lnTo>
                    <a:pt x="3203518" y="1063497"/>
                  </a:lnTo>
                  <a:lnTo>
                    <a:pt x="3310645" y="1063497"/>
                  </a:lnTo>
                  <a:lnTo>
                    <a:pt x="3310645" y="627216"/>
                  </a:lnTo>
                  <a:cubicBezTo>
                    <a:pt x="3310645" y="558334"/>
                    <a:pt x="3352525" y="499233"/>
                    <a:pt x="3412211" y="473988"/>
                  </a:cubicBezTo>
                  <a:lnTo>
                    <a:pt x="3465439" y="463242"/>
                  </a:lnTo>
                  <a:lnTo>
                    <a:pt x="3465439" y="331011"/>
                  </a:lnTo>
                  <a:close/>
                  <a:moveTo>
                    <a:pt x="2812855" y="331011"/>
                  </a:moveTo>
                  <a:lnTo>
                    <a:pt x="2812855" y="1063497"/>
                  </a:lnTo>
                  <a:lnTo>
                    <a:pt x="2870927" y="1063497"/>
                  </a:lnTo>
                  <a:lnTo>
                    <a:pt x="2870927" y="627321"/>
                  </a:lnTo>
                  <a:cubicBezTo>
                    <a:pt x="2870927" y="558439"/>
                    <a:pt x="2912807" y="499339"/>
                    <a:pt x="2972493" y="474094"/>
                  </a:cubicBezTo>
                  <a:lnTo>
                    <a:pt x="3023955" y="463704"/>
                  </a:lnTo>
                  <a:lnTo>
                    <a:pt x="3023955" y="331011"/>
                  </a:lnTo>
                  <a:close/>
                  <a:moveTo>
                    <a:pt x="2711332" y="0"/>
                  </a:moveTo>
                  <a:lnTo>
                    <a:pt x="2812855" y="0"/>
                  </a:lnTo>
                  <a:lnTo>
                    <a:pt x="2812855" y="1"/>
                  </a:lnTo>
                  <a:lnTo>
                    <a:pt x="2812855" y="150699"/>
                  </a:lnTo>
                  <a:lnTo>
                    <a:pt x="2812855" y="150703"/>
                  </a:lnTo>
                  <a:lnTo>
                    <a:pt x="2812855" y="185573"/>
                  </a:lnTo>
                  <a:lnTo>
                    <a:pt x="2812855" y="268612"/>
                  </a:lnTo>
                  <a:lnTo>
                    <a:pt x="3465439" y="268612"/>
                  </a:lnTo>
                  <a:lnTo>
                    <a:pt x="3465439" y="268180"/>
                  </a:lnTo>
                  <a:lnTo>
                    <a:pt x="3507038" y="268180"/>
                  </a:lnTo>
                  <a:lnTo>
                    <a:pt x="3507038" y="466997"/>
                  </a:lnTo>
                  <a:lnTo>
                    <a:pt x="3541671" y="473988"/>
                  </a:lnTo>
                  <a:cubicBezTo>
                    <a:pt x="3586436" y="492922"/>
                    <a:pt x="3621184" y="530900"/>
                    <a:pt x="3635761" y="577765"/>
                  </a:cubicBezTo>
                  <a:lnTo>
                    <a:pt x="3641212" y="613821"/>
                  </a:lnTo>
                  <a:lnTo>
                    <a:pt x="3643236" y="613821"/>
                  </a:lnTo>
                  <a:lnTo>
                    <a:pt x="3643236" y="627210"/>
                  </a:lnTo>
                  <a:lnTo>
                    <a:pt x="3643237" y="627216"/>
                  </a:lnTo>
                  <a:lnTo>
                    <a:pt x="3643236" y="1063497"/>
                  </a:lnTo>
                  <a:lnTo>
                    <a:pt x="4190656" y="1063497"/>
                  </a:lnTo>
                  <a:lnTo>
                    <a:pt x="4190656" y="1184656"/>
                  </a:lnTo>
                  <a:lnTo>
                    <a:pt x="4190656" y="1530190"/>
                  </a:lnTo>
                  <a:lnTo>
                    <a:pt x="4190656" y="2078653"/>
                  </a:lnTo>
                  <a:lnTo>
                    <a:pt x="4190656" y="2082019"/>
                  </a:lnTo>
                  <a:lnTo>
                    <a:pt x="2526770" y="2082019"/>
                  </a:lnTo>
                  <a:lnTo>
                    <a:pt x="2526681" y="2082019"/>
                  </a:lnTo>
                  <a:lnTo>
                    <a:pt x="2449297" y="2082019"/>
                  </a:lnTo>
                  <a:lnTo>
                    <a:pt x="2449297" y="1864776"/>
                  </a:lnTo>
                  <a:lnTo>
                    <a:pt x="2354647" y="1864776"/>
                  </a:lnTo>
                  <a:lnTo>
                    <a:pt x="2354647" y="2082019"/>
                  </a:lnTo>
                  <a:lnTo>
                    <a:pt x="2277173" y="2082019"/>
                  </a:lnTo>
                  <a:lnTo>
                    <a:pt x="2277173" y="2082018"/>
                  </a:lnTo>
                  <a:lnTo>
                    <a:pt x="2190902" y="2082018"/>
                  </a:lnTo>
                  <a:lnTo>
                    <a:pt x="2190902" y="1864776"/>
                  </a:lnTo>
                  <a:lnTo>
                    <a:pt x="2096252" y="1864776"/>
                  </a:lnTo>
                  <a:lnTo>
                    <a:pt x="2096252" y="2082018"/>
                  </a:lnTo>
                  <a:lnTo>
                    <a:pt x="2028518" y="2082018"/>
                  </a:lnTo>
                  <a:lnTo>
                    <a:pt x="2028518" y="2083613"/>
                  </a:lnTo>
                  <a:lnTo>
                    <a:pt x="0" y="2083613"/>
                  </a:lnTo>
                  <a:lnTo>
                    <a:pt x="0" y="954650"/>
                  </a:lnTo>
                  <a:lnTo>
                    <a:pt x="525663" y="643073"/>
                  </a:lnTo>
                  <a:lnTo>
                    <a:pt x="525663" y="940002"/>
                  </a:lnTo>
                  <a:lnTo>
                    <a:pt x="1026614" y="643073"/>
                  </a:lnTo>
                  <a:lnTo>
                    <a:pt x="1026614" y="940003"/>
                  </a:lnTo>
                  <a:lnTo>
                    <a:pt x="1527566" y="643073"/>
                  </a:lnTo>
                  <a:lnTo>
                    <a:pt x="1527566" y="940003"/>
                  </a:lnTo>
                  <a:lnTo>
                    <a:pt x="2028518" y="643073"/>
                  </a:lnTo>
                  <a:lnTo>
                    <a:pt x="2028518" y="954650"/>
                  </a:lnTo>
                  <a:lnTo>
                    <a:pt x="2028518" y="957207"/>
                  </a:lnTo>
                  <a:lnTo>
                    <a:pt x="2119418" y="957207"/>
                  </a:lnTo>
                  <a:lnTo>
                    <a:pt x="2119418" y="351653"/>
                  </a:lnTo>
                  <a:lnTo>
                    <a:pt x="2119417" y="351653"/>
                  </a:lnTo>
                  <a:lnTo>
                    <a:pt x="2119417" y="185571"/>
                  </a:lnTo>
                  <a:lnTo>
                    <a:pt x="2265014" y="185571"/>
                  </a:lnTo>
                  <a:lnTo>
                    <a:pt x="2410612" y="185571"/>
                  </a:lnTo>
                  <a:lnTo>
                    <a:pt x="2410613" y="185571"/>
                  </a:lnTo>
                  <a:lnTo>
                    <a:pt x="2410613" y="337527"/>
                  </a:lnTo>
                  <a:lnTo>
                    <a:pt x="2410614" y="337527"/>
                  </a:lnTo>
                  <a:lnTo>
                    <a:pt x="2410614" y="337530"/>
                  </a:lnTo>
                  <a:lnTo>
                    <a:pt x="2410614" y="955499"/>
                  </a:lnTo>
                  <a:lnTo>
                    <a:pt x="2526770" y="955499"/>
                  </a:lnTo>
                  <a:lnTo>
                    <a:pt x="2526770" y="956944"/>
                  </a:lnTo>
                  <a:lnTo>
                    <a:pt x="2526770" y="1063497"/>
                  </a:lnTo>
                  <a:lnTo>
                    <a:pt x="2619542" y="1063497"/>
                  </a:lnTo>
                  <a:lnTo>
                    <a:pt x="2619542" y="185573"/>
                  </a:lnTo>
                  <a:lnTo>
                    <a:pt x="2619542" y="150703"/>
                  </a:lnTo>
                  <a:lnTo>
                    <a:pt x="2619542" y="1"/>
                  </a:lnTo>
                  <a:lnTo>
                    <a:pt x="27113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7508B9D-F0E5-4EB4-B724-0EC8E0BE671A}"/>
                </a:ext>
              </a:extLst>
            </p:cNvPr>
            <p:cNvSpPr/>
            <p:nvPr/>
          </p:nvSpPr>
          <p:spPr>
            <a:xfrm>
              <a:off x="6202506" y="1386078"/>
              <a:ext cx="1303698" cy="1355913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1855 w 1303698"/>
                <a:gd name="connsiteY4" fmla="*/ 1284733 h 1355913"/>
                <a:gd name="connsiteX5" fmla="*/ 91855 w 1303698"/>
                <a:gd name="connsiteY5" fmla="*/ 1303021 h 1355913"/>
                <a:gd name="connsiteX6" fmla="*/ 274735 w 1303698"/>
                <a:gd name="connsiteY6" fmla="*/ 1303021 h 1355913"/>
                <a:gd name="connsiteX7" fmla="*/ 274735 w 1303698"/>
                <a:gd name="connsiteY7" fmla="*/ 1284733 h 1355913"/>
                <a:gd name="connsiteX8" fmla="*/ 91855 w 1303698"/>
                <a:gd name="connsiteY8" fmla="*/ 1256914 h 1355913"/>
                <a:gd name="connsiteX9" fmla="*/ 91855 w 1303698"/>
                <a:gd name="connsiteY9" fmla="*/ 1275202 h 1355913"/>
                <a:gd name="connsiteX10" fmla="*/ 274735 w 1303698"/>
                <a:gd name="connsiteY10" fmla="*/ 1275202 h 1355913"/>
                <a:gd name="connsiteX11" fmla="*/ 274735 w 1303698"/>
                <a:gd name="connsiteY11" fmla="*/ 1256914 h 1355913"/>
                <a:gd name="connsiteX12" fmla="*/ 91855 w 1303698"/>
                <a:gd name="connsiteY12" fmla="*/ 1229095 h 1355913"/>
                <a:gd name="connsiteX13" fmla="*/ 91855 w 1303698"/>
                <a:gd name="connsiteY13" fmla="*/ 1247383 h 1355913"/>
                <a:gd name="connsiteX14" fmla="*/ 274735 w 1303698"/>
                <a:gd name="connsiteY14" fmla="*/ 1247383 h 1355913"/>
                <a:gd name="connsiteX15" fmla="*/ 274735 w 1303698"/>
                <a:gd name="connsiteY15" fmla="*/ 1229095 h 1355913"/>
                <a:gd name="connsiteX16" fmla="*/ 550507 w 1303698"/>
                <a:gd name="connsiteY16" fmla="*/ 1139433 h 1355913"/>
                <a:gd name="connsiteX17" fmla="*/ 550507 w 1303698"/>
                <a:gd name="connsiteY17" fmla="*/ 1176009 h 1355913"/>
                <a:gd name="connsiteX18" fmla="*/ 596469 w 1303698"/>
                <a:gd name="connsiteY18" fmla="*/ 1176009 h 1355913"/>
                <a:gd name="connsiteX19" fmla="*/ 596469 w 1303698"/>
                <a:gd name="connsiteY19" fmla="*/ 1139433 h 1355913"/>
                <a:gd name="connsiteX20" fmla="*/ 474065 w 1303698"/>
                <a:gd name="connsiteY20" fmla="*/ 1139433 h 1355913"/>
                <a:gd name="connsiteX21" fmla="*/ 474065 w 1303698"/>
                <a:gd name="connsiteY21" fmla="*/ 1176009 h 1355913"/>
                <a:gd name="connsiteX22" fmla="*/ 520027 w 1303698"/>
                <a:gd name="connsiteY22" fmla="*/ 1176009 h 1355913"/>
                <a:gd name="connsiteX23" fmla="*/ 520027 w 1303698"/>
                <a:gd name="connsiteY23" fmla="*/ 1139433 h 1355913"/>
                <a:gd name="connsiteX24" fmla="*/ 397623 w 1303698"/>
                <a:gd name="connsiteY24" fmla="*/ 1139433 h 1355913"/>
                <a:gd name="connsiteX25" fmla="*/ 397623 w 1303698"/>
                <a:gd name="connsiteY25" fmla="*/ 1176009 h 1355913"/>
                <a:gd name="connsiteX26" fmla="*/ 443585 w 1303698"/>
                <a:gd name="connsiteY26" fmla="*/ 1176009 h 1355913"/>
                <a:gd name="connsiteX27" fmla="*/ 443585 w 1303698"/>
                <a:gd name="connsiteY27" fmla="*/ 1139433 h 1355913"/>
                <a:gd name="connsiteX28" fmla="*/ 321181 w 1303698"/>
                <a:gd name="connsiteY28" fmla="*/ 1139433 h 1355913"/>
                <a:gd name="connsiteX29" fmla="*/ 321181 w 1303698"/>
                <a:gd name="connsiteY29" fmla="*/ 1176009 h 1355913"/>
                <a:gd name="connsiteX30" fmla="*/ 367143 w 1303698"/>
                <a:gd name="connsiteY30" fmla="*/ 1176009 h 1355913"/>
                <a:gd name="connsiteX31" fmla="*/ 367143 w 1303698"/>
                <a:gd name="connsiteY31" fmla="*/ 1139433 h 1355913"/>
                <a:gd name="connsiteX32" fmla="*/ 244739 w 1303698"/>
                <a:gd name="connsiteY32" fmla="*/ 1139433 h 1355913"/>
                <a:gd name="connsiteX33" fmla="*/ 244739 w 1303698"/>
                <a:gd name="connsiteY33" fmla="*/ 1176009 h 1355913"/>
                <a:gd name="connsiteX34" fmla="*/ 290701 w 1303698"/>
                <a:gd name="connsiteY34" fmla="*/ 1176009 h 1355913"/>
                <a:gd name="connsiteX35" fmla="*/ 290701 w 1303698"/>
                <a:gd name="connsiteY35" fmla="*/ 1139433 h 1355913"/>
                <a:gd name="connsiteX36" fmla="*/ 168297 w 1303698"/>
                <a:gd name="connsiteY36" fmla="*/ 1139433 h 1355913"/>
                <a:gd name="connsiteX37" fmla="*/ 168297 w 1303698"/>
                <a:gd name="connsiteY37" fmla="*/ 1176009 h 1355913"/>
                <a:gd name="connsiteX38" fmla="*/ 214259 w 1303698"/>
                <a:gd name="connsiteY38" fmla="*/ 1176009 h 1355913"/>
                <a:gd name="connsiteX39" fmla="*/ 214259 w 1303698"/>
                <a:gd name="connsiteY39" fmla="*/ 1139433 h 1355913"/>
                <a:gd name="connsiteX40" fmla="*/ 91855 w 1303698"/>
                <a:gd name="connsiteY40" fmla="*/ 1139433 h 1355913"/>
                <a:gd name="connsiteX41" fmla="*/ 91855 w 1303698"/>
                <a:gd name="connsiteY41" fmla="*/ 1176009 h 1355913"/>
                <a:gd name="connsiteX42" fmla="*/ 137817 w 1303698"/>
                <a:gd name="connsiteY42" fmla="*/ 1176009 h 1355913"/>
                <a:gd name="connsiteX43" fmla="*/ 137817 w 1303698"/>
                <a:gd name="connsiteY43" fmla="*/ 1139433 h 1355913"/>
                <a:gd name="connsiteX44" fmla="*/ 550507 w 1303698"/>
                <a:gd name="connsiteY44" fmla="*/ 1066462 h 1355913"/>
                <a:gd name="connsiteX45" fmla="*/ 550507 w 1303698"/>
                <a:gd name="connsiteY45" fmla="*/ 1103038 h 1355913"/>
                <a:gd name="connsiteX46" fmla="*/ 596469 w 1303698"/>
                <a:gd name="connsiteY46" fmla="*/ 1103038 h 1355913"/>
                <a:gd name="connsiteX47" fmla="*/ 596469 w 1303698"/>
                <a:gd name="connsiteY47" fmla="*/ 1066462 h 1355913"/>
                <a:gd name="connsiteX48" fmla="*/ 474065 w 1303698"/>
                <a:gd name="connsiteY48" fmla="*/ 1066462 h 1355913"/>
                <a:gd name="connsiteX49" fmla="*/ 474065 w 1303698"/>
                <a:gd name="connsiteY49" fmla="*/ 1103038 h 1355913"/>
                <a:gd name="connsiteX50" fmla="*/ 520027 w 1303698"/>
                <a:gd name="connsiteY50" fmla="*/ 1103038 h 1355913"/>
                <a:gd name="connsiteX51" fmla="*/ 520027 w 1303698"/>
                <a:gd name="connsiteY51" fmla="*/ 1066462 h 1355913"/>
                <a:gd name="connsiteX52" fmla="*/ 397623 w 1303698"/>
                <a:gd name="connsiteY52" fmla="*/ 1066462 h 1355913"/>
                <a:gd name="connsiteX53" fmla="*/ 397623 w 1303698"/>
                <a:gd name="connsiteY53" fmla="*/ 1103038 h 1355913"/>
                <a:gd name="connsiteX54" fmla="*/ 443585 w 1303698"/>
                <a:gd name="connsiteY54" fmla="*/ 1103038 h 1355913"/>
                <a:gd name="connsiteX55" fmla="*/ 443585 w 1303698"/>
                <a:gd name="connsiteY55" fmla="*/ 1066462 h 1355913"/>
                <a:gd name="connsiteX56" fmla="*/ 321181 w 1303698"/>
                <a:gd name="connsiteY56" fmla="*/ 1066462 h 1355913"/>
                <a:gd name="connsiteX57" fmla="*/ 321181 w 1303698"/>
                <a:gd name="connsiteY57" fmla="*/ 1103038 h 1355913"/>
                <a:gd name="connsiteX58" fmla="*/ 367143 w 1303698"/>
                <a:gd name="connsiteY58" fmla="*/ 1103038 h 1355913"/>
                <a:gd name="connsiteX59" fmla="*/ 367143 w 1303698"/>
                <a:gd name="connsiteY59" fmla="*/ 1066462 h 1355913"/>
                <a:gd name="connsiteX60" fmla="*/ 244739 w 1303698"/>
                <a:gd name="connsiteY60" fmla="*/ 1066462 h 1355913"/>
                <a:gd name="connsiteX61" fmla="*/ 244739 w 1303698"/>
                <a:gd name="connsiteY61" fmla="*/ 1103038 h 1355913"/>
                <a:gd name="connsiteX62" fmla="*/ 290701 w 1303698"/>
                <a:gd name="connsiteY62" fmla="*/ 1103038 h 1355913"/>
                <a:gd name="connsiteX63" fmla="*/ 290701 w 1303698"/>
                <a:gd name="connsiteY63" fmla="*/ 1066462 h 1355913"/>
                <a:gd name="connsiteX64" fmla="*/ 168297 w 1303698"/>
                <a:gd name="connsiteY64" fmla="*/ 1066462 h 1355913"/>
                <a:gd name="connsiteX65" fmla="*/ 168297 w 1303698"/>
                <a:gd name="connsiteY65" fmla="*/ 1103038 h 1355913"/>
                <a:gd name="connsiteX66" fmla="*/ 214259 w 1303698"/>
                <a:gd name="connsiteY66" fmla="*/ 1103038 h 1355913"/>
                <a:gd name="connsiteX67" fmla="*/ 214259 w 1303698"/>
                <a:gd name="connsiteY67" fmla="*/ 1066462 h 1355913"/>
                <a:gd name="connsiteX68" fmla="*/ 91855 w 1303698"/>
                <a:gd name="connsiteY68" fmla="*/ 1066462 h 1355913"/>
                <a:gd name="connsiteX69" fmla="*/ 91855 w 1303698"/>
                <a:gd name="connsiteY69" fmla="*/ 1103038 h 1355913"/>
                <a:gd name="connsiteX70" fmla="*/ 137817 w 1303698"/>
                <a:gd name="connsiteY70" fmla="*/ 1103038 h 1355913"/>
                <a:gd name="connsiteX71" fmla="*/ 137817 w 1303698"/>
                <a:gd name="connsiteY71" fmla="*/ 1066462 h 1355913"/>
                <a:gd name="connsiteX72" fmla="*/ 406719 w 1303698"/>
                <a:gd name="connsiteY72" fmla="*/ 768369 h 1355913"/>
                <a:gd name="connsiteX73" fmla="*/ 392429 w 1303698"/>
                <a:gd name="connsiteY73" fmla="*/ 781560 h 1355913"/>
                <a:gd name="connsiteX74" fmla="*/ 391879 w 1303698"/>
                <a:gd name="connsiteY74" fmla="*/ 942049 h 1355913"/>
                <a:gd name="connsiteX75" fmla="*/ 405620 w 1303698"/>
                <a:gd name="connsiteY75" fmla="*/ 956339 h 1355913"/>
                <a:gd name="connsiteX76" fmla="*/ 419360 w 1303698"/>
                <a:gd name="connsiteY76" fmla="*/ 942049 h 1355913"/>
                <a:gd name="connsiteX77" fmla="*/ 419360 w 1303698"/>
                <a:gd name="connsiteY77" fmla="*/ 863453 h 1355913"/>
                <a:gd name="connsiteX78" fmla="*/ 419360 w 1303698"/>
                <a:gd name="connsiteY78" fmla="*/ 782110 h 1355913"/>
                <a:gd name="connsiteX79" fmla="*/ 406719 w 1303698"/>
                <a:gd name="connsiteY79" fmla="*/ 768369 h 1355913"/>
                <a:gd name="connsiteX80" fmla="*/ 555116 w 1303698"/>
                <a:gd name="connsiteY80" fmla="*/ 723300 h 1355913"/>
                <a:gd name="connsiteX81" fmla="*/ 544674 w 1303698"/>
                <a:gd name="connsiteY81" fmla="*/ 734842 h 1355913"/>
                <a:gd name="connsiteX82" fmla="*/ 545223 w 1303698"/>
                <a:gd name="connsiteY82" fmla="*/ 944797 h 1355913"/>
                <a:gd name="connsiteX83" fmla="*/ 556765 w 1303698"/>
                <a:gd name="connsiteY83" fmla="*/ 956339 h 1355913"/>
                <a:gd name="connsiteX84" fmla="*/ 600185 w 1303698"/>
                <a:gd name="connsiteY84" fmla="*/ 956339 h 1355913"/>
                <a:gd name="connsiteX85" fmla="*/ 615025 w 1303698"/>
                <a:gd name="connsiteY85" fmla="*/ 941499 h 1355913"/>
                <a:gd name="connsiteX86" fmla="*/ 615025 w 1303698"/>
                <a:gd name="connsiteY86" fmla="*/ 866751 h 1355913"/>
                <a:gd name="connsiteX87" fmla="*/ 621071 w 1303698"/>
                <a:gd name="connsiteY87" fmla="*/ 853010 h 1355913"/>
                <a:gd name="connsiteX88" fmla="*/ 637559 w 1303698"/>
                <a:gd name="connsiteY88" fmla="*/ 827728 h 1355913"/>
                <a:gd name="connsiteX89" fmla="*/ 625468 w 1303698"/>
                <a:gd name="connsiteY89" fmla="*/ 816735 h 1355913"/>
                <a:gd name="connsiteX90" fmla="*/ 585895 w 1303698"/>
                <a:gd name="connsiteY90" fmla="*/ 816735 h 1355913"/>
                <a:gd name="connsiteX91" fmla="*/ 567208 w 1303698"/>
                <a:gd name="connsiteY91" fmla="*/ 798598 h 1355913"/>
                <a:gd name="connsiteX92" fmla="*/ 567208 w 1303698"/>
                <a:gd name="connsiteY92" fmla="*/ 767819 h 1355913"/>
                <a:gd name="connsiteX93" fmla="*/ 566659 w 1303698"/>
                <a:gd name="connsiteY93" fmla="*/ 767819 h 1355913"/>
                <a:gd name="connsiteX94" fmla="*/ 566659 w 1303698"/>
                <a:gd name="connsiteY94" fmla="*/ 735392 h 1355913"/>
                <a:gd name="connsiteX95" fmla="*/ 555116 w 1303698"/>
                <a:gd name="connsiteY95" fmla="*/ 723300 h 1355913"/>
                <a:gd name="connsiteX96" fmla="*/ 509498 w 1303698"/>
                <a:gd name="connsiteY96" fmla="*/ 565559 h 1355913"/>
                <a:gd name="connsiteX97" fmla="*/ 495208 w 1303698"/>
                <a:gd name="connsiteY97" fmla="*/ 572704 h 1355913"/>
                <a:gd name="connsiteX98" fmla="*/ 502353 w 1303698"/>
                <a:gd name="connsiteY98" fmla="*/ 601284 h 1355913"/>
                <a:gd name="connsiteX99" fmla="*/ 545223 w 1303698"/>
                <a:gd name="connsiteY99" fmla="*/ 674384 h 1355913"/>
                <a:gd name="connsiteX100" fmla="*/ 571605 w 1303698"/>
                <a:gd name="connsiteY100" fmla="*/ 702964 h 1355913"/>
                <a:gd name="connsiteX101" fmla="*/ 578750 w 1303698"/>
                <a:gd name="connsiteY101" fmla="*/ 703514 h 1355913"/>
                <a:gd name="connsiteX102" fmla="*/ 588643 w 1303698"/>
                <a:gd name="connsiteY102" fmla="*/ 715056 h 1355913"/>
                <a:gd name="connsiteX103" fmla="*/ 588093 w 1303698"/>
                <a:gd name="connsiteY103" fmla="*/ 767270 h 1355913"/>
                <a:gd name="connsiteX104" fmla="*/ 613376 w 1303698"/>
                <a:gd name="connsiteY104" fmla="*/ 794751 h 1355913"/>
                <a:gd name="connsiteX105" fmla="*/ 617773 w 1303698"/>
                <a:gd name="connsiteY105" fmla="*/ 795300 h 1355913"/>
                <a:gd name="connsiteX106" fmla="*/ 637559 w 1303698"/>
                <a:gd name="connsiteY106" fmla="*/ 783758 h 1355913"/>
                <a:gd name="connsiteX107" fmla="*/ 620521 w 1303698"/>
                <a:gd name="connsiteY107" fmla="*/ 754629 h 1355913"/>
                <a:gd name="connsiteX108" fmla="*/ 597987 w 1303698"/>
                <a:gd name="connsiteY108" fmla="*/ 731545 h 1355913"/>
                <a:gd name="connsiteX109" fmla="*/ 597987 w 1303698"/>
                <a:gd name="connsiteY109" fmla="*/ 656796 h 1355913"/>
                <a:gd name="connsiteX110" fmla="*/ 597437 w 1303698"/>
                <a:gd name="connsiteY110" fmla="*/ 656796 h 1355913"/>
                <a:gd name="connsiteX111" fmla="*/ 597437 w 1303698"/>
                <a:gd name="connsiteY111" fmla="*/ 580949 h 1355913"/>
                <a:gd name="connsiteX112" fmla="*/ 582597 w 1303698"/>
                <a:gd name="connsiteY112" fmla="*/ 565559 h 1355913"/>
                <a:gd name="connsiteX113" fmla="*/ 509498 w 1303698"/>
                <a:gd name="connsiteY113" fmla="*/ 565559 h 1355913"/>
                <a:gd name="connsiteX114" fmla="*/ 1099240 w 1303698"/>
                <a:gd name="connsiteY114" fmla="*/ 0 h 1355913"/>
                <a:gd name="connsiteX115" fmla="*/ 1179484 w 1303698"/>
                <a:gd name="connsiteY115" fmla="*/ 0 h 1355913"/>
                <a:gd name="connsiteX116" fmla="*/ 1216309 w 1303698"/>
                <a:gd name="connsiteY116" fmla="*/ 756827 h 1355913"/>
                <a:gd name="connsiteX117" fmla="*/ 1303698 w 1303698"/>
                <a:gd name="connsiteY117" fmla="*/ 758476 h 1355913"/>
                <a:gd name="connsiteX118" fmla="*/ 1301500 w 1303698"/>
                <a:gd name="connsiteY118" fmla="*/ 1355913 h 1355913"/>
                <a:gd name="connsiteX119" fmla="*/ 0 w 1303698"/>
                <a:gd name="connsiteY119" fmla="*/ 1355913 h 1355913"/>
                <a:gd name="connsiteX120" fmla="*/ 2199 w 1303698"/>
                <a:gd name="connsiteY120" fmla="*/ 951942 h 1355913"/>
                <a:gd name="connsiteX121" fmla="*/ 149497 w 1303698"/>
                <a:gd name="connsiteY121" fmla="*/ 867850 h 1355913"/>
                <a:gd name="connsiteX122" fmla="*/ 190719 w 1303698"/>
                <a:gd name="connsiteY122" fmla="*/ 943698 h 1355913"/>
                <a:gd name="connsiteX123" fmla="*/ 325925 w 1303698"/>
                <a:gd name="connsiteY123" fmla="*/ 867300 h 1355913"/>
                <a:gd name="connsiteX124" fmla="*/ 364398 w 1303698"/>
                <a:gd name="connsiteY124" fmla="*/ 938751 h 1355913"/>
                <a:gd name="connsiteX125" fmla="*/ 366047 w 1303698"/>
                <a:gd name="connsiteY125" fmla="*/ 767270 h 1355913"/>
                <a:gd name="connsiteX126" fmla="*/ 391879 w 1303698"/>
                <a:gd name="connsiteY126" fmla="*/ 741987 h 1355913"/>
                <a:gd name="connsiteX127" fmla="*/ 419910 w 1303698"/>
                <a:gd name="connsiteY127" fmla="*/ 714506 h 1355913"/>
                <a:gd name="connsiteX128" fmla="*/ 419910 w 1303698"/>
                <a:gd name="connsiteY128" fmla="*/ 661193 h 1355913"/>
                <a:gd name="connsiteX129" fmla="*/ 454536 w 1303698"/>
                <a:gd name="connsiteY129" fmla="*/ 606231 h 1355913"/>
                <a:gd name="connsiteX130" fmla="*/ 467727 w 1303698"/>
                <a:gd name="connsiteY130" fmla="*/ 584796 h 1355913"/>
                <a:gd name="connsiteX131" fmla="*/ 467177 w 1303698"/>
                <a:gd name="connsiteY131" fmla="*/ 555116 h 1355913"/>
                <a:gd name="connsiteX132" fmla="*/ 482017 w 1303698"/>
                <a:gd name="connsiteY132" fmla="*/ 539178 h 1355913"/>
                <a:gd name="connsiteX133" fmla="*/ 607330 w 1303698"/>
                <a:gd name="connsiteY133" fmla="*/ 539178 h 1355913"/>
                <a:gd name="connsiteX134" fmla="*/ 624368 w 1303698"/>
                <a:gd name="connsiteY134" fmla="*/ 558414 h 1355913"/>
                <a:gd name="connsiteX135" fmla="*/ 624368 w 1303698"/>
                <a:gd name="connsiteY135" fmla="*/ 673834 h 1355913"/>
                <a:gd name="connsiteX136" fmla="*/ 626017 w 1303698"/>
                <a:gd name="connsiteY136" fmla="*/ 717254 h 1355913"/>
                <a:gd name="connsiteX137" fmla="*/ 632063 w 1303698"/>
                <a:gd name="connsiteY137" fmla="*/ 726598 h 1355913"/>
                <a:gd name="connsiteX138" fmla="*/ 637010 w 1303698"/>
                <a:gd name="connsiteY138" fmla="*/ 717804 h 1355913"/>
                <a:gd name="connsiteX139" fmla="*/ 637010 w 1303698"/>
                <a:gd name="connsiteY139" fmla="*/ 690873 h 1355913"/>
                <a:gd name="connsiteX140" fmla="*/ 653498 w 1303698"/>
                <a:gd name="connsiteY140" fmla="*/ 674384 h 1355913"/>
                <a:gd name="connsiteX141" fmla="*/ 671086 w 1303698"/>
                <a:gd name="connsiteY141" fmla="*/ 658445 h 1355913"/>
                <a:gd name="connsiteX142" fmla="*/ 695819 w 1303698"/>
                <a:gd name="connsiteY142" fmla="*/ 611727 h 1355913"/>
                <a:gd name="connsiteX143" fmla="*/ 715056 w 1303698"/>
                <a:gd name="connsiteY143" fmla="*/ 594140 h 1355913"/>
                <a:gd name="connsiteX144" fmla="*/ 753529 w 1303698"/>
                <a:gd name="connsiteY144" fmla="*/ 597987 h 1355913"/>
                <a:gd name="connsiteX145" fmla="*/ 762323 w 1303698"/>
                <a:gd name="connsiteY145" fmla="*/ 606231 h 1355913"/>
                <a:gd name="connsiteX146" fmla="*/ 795850 w 1303698"/>
                <a:gd name="connsiteY146" fmla="*/ 665590 h 1355913"/>
                <a:gd name="connsiteX147" fmla="*/ 795850 w 1303698"/>
                <a:gd name="connsiteY147" fmla="*/ 765071 h 1355913"/>
                <a:gd name="connsiteX148" fmla="*/ 862903 w 1303698"/>
                <a:gd name="connsiteY148" fmla="*/ 761773 h 1355913"/>
                <a:gd name="connsiteX149" fmla="*/ 898079 w 1303698"/>
                <a:gd name="connsiteY149" fmla="*/ 155543 h 1355913"/>
                <a:gd name="connsiteX150" fmla="*/ 979973 w 1303698"/>
                <a:gd name="connsiteY150" fmla="*/ 155543 h 1355913"/>
                <a:gd name="connsiteX151" fmla="*/ 1016797 w 1303698"/>
                <a:gd name="connsiteY151" fmla="*/ 759026 h 1355913"/>
                <a:gd name="connsiteX152" fmla="*/ 1063515 w 1303698"/>
                <a:gd name="connsiteY152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E19D0E-9B4A-4456-A49F-EF8E2ACEAD93}"/>
              </a:ext>
            </a:extLst>
          </p:cNvPr>
          <p:cNvGrpSpPr/>
          <p:nvPr/>
        </p:nvGrpSpPr>
        <p:grpSpPr>
          <a:xfrm>
            <a:off x="7805082" y="2098350"/>
            <a:ext cx="556482" cy="555410"/>
            <a:chOff x="7167947" y="1624190"/>
            <a:chExt cx="2677920" cy="2672764"/>
          </a:xfrm>
          <a:solidFill>
            <a:schemeClr val="accent6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964DF17-7F86-4938-94AE-186FD60E7104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DBA38F7-B2A4-43C1-9197-40C391E9BBF2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7E9F9A3-41FF-4E8D-BC50-55362F20C346}"/>
              </a:ext>
            </a:extLst>
          </p:cNvPr>
          <p:cNvSpPr txBox="1"/>
          <p:nvPr/>
        </p:nvSpPr>
        <p:spPr>
          <a:xfrm>
            <a:off x="3930315" y="2433791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14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BF12BF-68AE-4468-8F25-30210226F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47663"/>
            <a:ext cx="10678886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349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A7A0DCD-4D59-4FD0-ABB1-14D258168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85737"/>
            <a:ext cx="784860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84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DE9AE99-137D-4E42-9F88-0587C0D18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14300"/>
            <a:ext cx="74676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10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173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Title 1">
            <a:extLst>
              <a:ext uri="{FF2B5EF4-FFF2-40B4-BE49-F238E27FC236}">
                <a16:creationId xmlns:a16="http://schemas.microsoft.com/office/drawing/2014/main" id="{9E7349B6-C0C4-4108-958A-C20E22565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3098504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sz="2800" b="1" dirty="0">
                <a:solidFill>
                  <a:srgbClr val="FFFFFF"/>
                </a:solidFill>
              </a:rPr>
              <a:t>RISK ASSESSMENT PROCESS</a:t>
            </a:r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72D9AAA-8D49-44CC-AAA7-5C5F4866F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62" y="762000"/>
            <a:ext cx="80772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Model </a:t>
            </a:r>
            <a:r>
              <a:rPr lang="en-US" dirty="0" err="1">
                <a:solidFill>
                  <a:schemeClr val="accent2"/>
                </a:solidFill>
              </a:rPr>
              <a:t>Analisis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Risiko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28" name="Elbow Connector 10">
            <a:extLst>
              <a:ext uri="{FF2B5EF4-FFF2-40B4-BE49-F238E27FC236}">
                <a16:creationId xmlns:a16="http://schemas.microsoft.com/office/drawing/2014/main" id="{D44BB36E-CD46-4EB1-9F48-40B66F41CD51}"/>
              </a:ext>
            </a:extLst>
          </p:cNvPr>
          <p:cNvCxnSpPr>
            <a:cxnSpLocks/>
          </p:cNvCxnSpPr>
          <p:nvPr/>
        </p:nvCxnSpPr>
        <p:spPr>
          <a:xfrm flipV="1">
            <a:off x="8433950" y="2514534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132">
            <a:extLst>
              <a:ext uri="{FF2B5EF4-FFF2-40B4-BE49-F238E27FC236}">
                <a16:creationId xmlns:a16="http://schemas.microsoft.com/office/drawing/2014/main" id="{51FAA86A-2E06-48AB-99BE-FBBF774ED964}"/>
              </a:ext>
            </a:extLst>
          </p:cNvPr>
          <p:cNvCxnSpPr>
            <a:cxnSpLocks/>
          </p:cNvCxnSpPr>
          <p:nvPr/>
        </p:nvCxnSpPr>
        <p:spPr>
          <a:xfrm flipV="1">
            <a:off x="4586593" y="5010965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138">
            <a:extLst>
              <a:ext uri="{FF2B5EF4-FFF2-40B4-BE49-F238E27FC236}">
                <a16:creationId xmlns:a16="http://schemas.microsoft.com/office/drawing/2014/main" id="{A5DFF2E1-509F-4C97-8096-F4992285935B}"/>
              </a:ext>
            </a:extLst>
          </p:cNvPr>
          <p:cNvCxnSpPr>
            <a:cxnSpLocks/>
          </p:cNvCxnSpPr>
          <p:nvPr/>
        </p:nvCxnSpPr>
        <p:spPr>
          <a:xfrm>
            <a:off x="5462231" y="2573019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4541A03-FC8B-4E1F-8A9E-2FCAF47C8B1D}"/>
              </a:ext>
            </a:extLst>
          </p:cNvPr>
          <p:cNvGrpSpPr/>
          <p:nvPr/>
        </p:nvGrpSpPr>
        <p:grpSpPr>
          <a:xfrm>
            <a:off x="6096000" y="2859073"/>
            <a:ext cx="3852299" cy="3268838"/>
            <a:chOff x="4708647" y="2271244"/>
            <a:chExt cx="3462733" cy="2938275"/>
          </a:xfrm>
        </p:grpSpPr>
        <p:sp>
          <p:nvSpPr>
            <p:cNvPr id="33" name="자유형: 도형 112">
              <a:extLst>
                <a:ext uri="{FF2B5EF4-FFF2-40B4-BE49-F238E27FC236}">
                  <a16:creationId xmlns:a16="http://schemas.microsoft.com/office/drawing/2014/main" id="{76FDB1C4-0E5A-4063-AEEC-8DE961822ED7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113">
              <a:extLst>
                <a:ext uri="{FF2B5EF4-FFF2-40B4-BE49-F238E27FC236}">
                  <a16:creationId xmlns:a16="http://schemas.microsoft.com/office/drawing/2014/main" id="{8111823E-856F-45C8-9B6A-E37F6B0973F7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114">
              <a:extLst>
                <a:ext uri="{FF2B5EF4-FFF2-40B4-BE49-F238E27FC236}">
                  <a16:creationId xmlns:a16="http://schemas.microsoft.com/office/drawing/2014/main" id="{29C81604-2A21-4787-B631-C3A86B7F7B4D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116">
              <a:extLst>
                <a:ext uri="{FF2B5EF4-FFF2-40B4-BE49-F238E27FC236}">
                  <a16:creationId xmlns:a16="http://schemas.microsoft.com/office/drawing/2014/main" id="{4CBF9E65-BF38-4C03-946B-98E3E81E719E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C1CAD0E3-010E-4380-834A-8F8CF04E49E7}"/>
              </a:ext>
            </a:extLst>
          </p:cNvPr>
          <p:cNvSpPr/>
          <p:nvPr/>
        </p:nvSpPr>
        <p:spPr>
          <a:xfrm>
            <a:off x="6557879" y="3339240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rapezoid 22">
            <a:extLst>
              <a:ext uri="{FF2B5EF4-FFF2-40B4-BE49-F238E27FC236}">
                <a16:creationId xmlns:a16="http://schemas.microsoft.com/office/drawing/2014/main" id="{1379F2FB-2C9C-4A56-83C0-32A3E7A1416C}"/>
              </a:ext>
            </a:extLst>
          </p:cNvPr>
          <p:cNvSpPr>
            <a:spLocks noChangeAspect="1"/>
          </p:cNvSpPr>
          <p:nvPr/>
        </p:nvSpPr>
        <p:spPr>
          <a:xfrm>
            <a:off x="9094764" y="4455973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950A7A2A-2295-475B-8F9E-E40AB462F5DE}"/>
              </a:ext>
            </a:extLst>
          </p:cNvPr>
          <p:cNvSpPr/>
          <p:nvPr/>
        </p:nvSpPr>
        <p:spPr>
          <a:xfrm>
            <a:off x="6555272" y="5322039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5">
            <a:extLst>
              <a:ext uri="{FF2B5EF4-FFF2-40B4-BE49-F238E27FC236}">
                <a16:creationId xmlns:a16="http://schemas.microsoft.com/office/drawing/2014/main" id="{BED30A33-B1A5-4BC3-8382-9BED35938C88}"/>
              </a:ext>
            </a:extLst>
          </p:cNvPr>
          <p:cNvSpPr/>
          <p:nvPr/>
        </p:nvSpPr>
        <p:spPr>
          <a:xfrm rot="2700000">
            <a:off x="7669246" y="4146542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1E68B6-5193-46C9-821B-BBB2A1DFF3AF}"/>
              </a:ext>
            </a:extLst>
          </p:cNvPr>
          <p:cNvSpPr/>
          <p:nvPr/>
        </p:nvSpPr>
        <p:spPr>
          <a:xfrm>
            <a:off x="2369219" y="2292526"/>
            <a:ext cx="412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accent3"/>
                </a:solidFill>
              </a:rPr>
              <a:t>Matriks</a:t>
            </a:r>
            <a:r>
              <a:rPr lang="en-US" sz="2400" b="1" dirty="0">
                <a:solidFill>
                  <a:schemeClr val="accent3"/>
                </a:solidFill>
              </a:rPr>
              <a:t> (Qualitative)</a:t>
            </a:r>
          </a:p>
          <a:p>
            <a:endParaRPr lang="en-US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B39119-00F9-4C1C-9120-4C39B12121E4}"/>
              </a:ext>
            </a:extLst>
          </p:cNvPr>
          <p:cNvSpPr/>
          <p:nvPr/>
        </p:nvSpPr>
        <p:spPr>
          <a:xfrm>
            <a:off x="-28543" y="5591557"/>
            <a:ext cx="6066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defRPr/>
            </a:pPr>
            <a:r>
              <a:rPr lang="en-US" sz="2400" b="1" dirty="0" err="1">
                <a:solidFill>
                  <a:schemeClr val="accent4"/>
                </a:solidFill>
              </a:rPr>
              <a:t>Probabilitas</a:t>
            </a:r>
            <a:r>
              <a:rPr lang="en-US" sz="2400" b="1" dirty="0">
                <a:solidFill>
                  <a:schemeClr val="accent4"/>
                </a:solidFill>
              </a:rPr>
              <a:t>/</a:t>
            </a:r>
            <a:r>
              <a:rPr lang="en-US" sz="2400" b="1" dirty="0" err="1">
                <a:solidFill>
                  <a:schemeClr val="accent4"/>
                </a:solidFill>
              </a:rPr>
              <a:t>Matematik</a:t>
            </a:r>
            <a:r>
              <a:rPr lang="en-US" sz="2400" b="1" dirty="0">
                <a:solidFill>
                  <a:schemeClr val="accent4"/>
                </a:solidFill>
              </a:rPr>
              <a:t> (Quantitative)</a:t>
            </a:r>
            <a:endParaRPr lang="en-US" b="1" dirty="0">
              <a:solidFill>
                <a:schemeClr val="accent4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2CA9F8-D87E-4719-87EC-61838AD66ACA}"/>
              </a:ext>
            </a:extLst>
          </p:cNvPr>
          <p:cNvSpPr/>
          <p:nvPr/>
        </p:nvSpPr>
        <p:spPr>
          <a:xfrm>
            <a:off x="9165978" y="2573019"/>
            <a:ext cx="29883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accent1"/>
                </a:solidFill>
              </a:rPr>
              <a:t>Index/Scoring </a:t>
            </a:r>
            <a:endParaRPr lang="id-ID" sz="2400" b="1" i="1" dirty="0">
              <a:solidFill>
                <a:schemeClr val="accent1"/>
              </a:solidFill>
            </a:endParaRPr>
          </a:p>
          <a:p>
            <a:r>
              <a:rPr lang="en-US" sz="2400" b="1" i="1" dirty="0">
                <a:solidFill>
                  <a:schemeClr val="accent1"/>
                </a:solidFill>
              </a:rPr>
              <a:t>(Semi Quantitative)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93EBFA-836E-42AB-94C7-F24FD0525E51}"/>
              </a:ext>
            </a:extLst>
          </p:cNvPr>
          <p:cNvSpPr/>
          <p:nvPr/>
        </p:nvSpPr>
        <p:spPr>
          <a:xfrm>
            <a:off x="0" y="1435351"/>
            <a:ext cx="111020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 indent="53975">
              <a:defRPr/>
            </a:pPr>
            <a:r>
              <a:rPr lang="en-US" sz="2400" dirty="0" err="1"/>
              <a:t>Terdapat</a:t>
            </a:r>
            <a:r>
              <a:rPr lang="en-US" sz="2400" dirty="0"/>
              <a:t> 3 (</a:t>
            </a:r>
            <a:r>
              <a:rPr lang="en-US" sz="2400" dirty="0" err="1"/>
              <a:t>tiga</a:t>
            </a:r>
            <a:r>
              <a:rPr lang="en-US" sz="2400" dirty="0"/>
              <a:t>) </a:t>
            </a:r>
            <a:r>
              <a:rPr lang="en-US" sz="2400" dirty="0" err="1"/>
              <a:t>tipe</a:t>
            </a:r>
            <a:r>
              <a:rPr lang="en-US" sz="2400" dirty="0"/>
              <a:t> model yang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(</a:t>
            </a:r>
            <a:r>
              <a:rPr lang="en-US" sz="2400" i="1" dirty="0"/>
              <a:t>Engberg</a:t>
            </a:r>
            <a:r>
              <a:rPr lang="en-US" sz="2400" dirty="0"/>
              <a:t>, 2008):</a:t>
            </a:r>
          </a:p>
        </p:txBody>
      </p:sp>
    </p:spTree>
    <p:extLst>
      <p:ext uri="{BB962C8B-B14F-4D97-AF65-F5344CB8AC3E}">
        <p14:creationId xmlns:p14="http://schemas.microsoft.com/office/powerpoint/2010/main" val="327400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0EB183BA-C9D8-4EF1-A044-3A0E1ACCCF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67442"/>
              </p:ext>
            </p:extLst>
          </p:nvPr>
        </p:nvGraphicFramePr>
        <p:xfrm>
          <a:off x="130628" y="1020762"/>
          <a:ext cx="11930743" cy="563912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952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326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53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Perbedaan</a:t>
                      </a:r>
                      <a:endParaRPr lang="en-US" sz="240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Matriks</a:t>
                      </a:r>
                      <a:endParaRPr lang="en-US" sz="240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Index/Scoring</a:t>
                      </a:r>
                      <a:endParaRPr lang="en-US" sz="240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Probabilitas/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Matematik</a:t>
                      </a:r>
                      <a:endParaRPr lang="en-US" sz="240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76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Pengertian</a:t>
                      </a:r>
                      <a:endParaRPr lang="en-US" sz="2400" b="1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 marL="290513" marR="0" indent="-29051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000"/>
                        <a:t>Model sederhana berbentuk matriks yang membuat ranking risiko berdasarkan nilai probabilitas dan konsekuensi dari suatu kejadian ataupun proses.</a:t>
                      </a:r>
                    </a:p>
                    <a:p>
                      <a:pPr marL="290513" marR="0" indent="-29051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en-US" sz="2000"/>
                    </a:p>
                    <a:p>
                      <a:pPr marL="290513" marR="0" indent="-29051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000"/>
                        <a:t>Variabel Probabilitas dan Konsekuensi diberi ranking seperti tinggi (high), sedang (medium) dan rendah (low) atau dalam ranking angka seperti 1,2,3,4,5</a:t>
                      </a:r>
                    </a:p>
                    <a:p>
                      <a:pPr marL="290513" marR="0" indent="-29051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en-US" sz="200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 marL="166688" marR="0" indent="-1111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000"/>
                        <a:t>Model berbentuk index yang merupakan kumpulan penilaian (scoring) terhadap faktor-faktor yang mempengaruhi variabel probabilitas dan konsekuensi.</a:t>
                      </a:r>
                    </a:p>
                    <a:p>
                      <a:pPr marL="166688" marR="0" indent="-1111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en-US" sz="2000"/>
                    </a:p>
                    <a:p>
                      <a:pPr marL="166688" marR="0" indent="-1111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000"/>
                        <a:t>Setiap faktor yang berpengaruh terhadap risiko diberi bobot dalam kisaran nilai minimum dan maximum score sesuai dengan kriteria yang merujuk kepada standar dan peraturan yang berlaku.</a:t>
                      </a:r>
                      <a:endParaRPr lang="en-US" sz="200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 marL="166688" marR="0" indent="-166688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000" dirty="0"/>
                        <a:t>Model </a:t>
                      </a:r>
                      <a:r>
                        <a:rPr lang="en-US" sz="2000" dirty="0" err="1"/>
                        <a:t>berbentuk</a:t>
                      </a:r>
                      <a:r>
                        <a:rPr lang="en-US" sz="2000" dirty="0"/>
                        <a:t> formula </a:t>
                      </a:r>
                      <a:r>
                        <a:rPr lang="en-US" sz="2000" dirty="0" err="1"/>
                        <a:t>matematik</a:t>
                      </a:r>
                      <a:r>
                        <a:rPr lang="en-US" sz="2000" dirty="0"/>
                        <a:t> yang </a:t>
                      </a:r>
                      <a:r>
                        <a:rPr lang="en-US" sz="2000" dirty="0" err="1"/>
                        <a:t>lebih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kompleks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berdasarkan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analisis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risiko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secara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kuantitatif</a:t>
                      </a:r>
                      <a:r>
                        <a:rPr lang="en-US" sz="2000" dirty="0"/>
                        <a:t> (Quantitative Risk Assessment Model) </a:t>
                      </a:r>
                      <a:r>
                        <a:rPr lang="en-US" sz="2000" dirty="0" err="1"/>
                        <a:t>terhadap</a:t>
                      </a:r>
                      <a:r>
                        <a:rPr lang="en-US" sz="2000" dirty="0"/>
                        <a:t> data-data </a:t>
                      </a:r>
                      <a:r>
                        <a:rPr lang="en-US" sz="2000" dirty="0" err="1"/>
                        <a:t>kejadian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kegagalan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diwaktu</a:t>
                      </a:r>
                      <a:r>
                        <a:rPr lang="en-US" sz="2000" dirty="0"/>
                        <a:t> yang </a:t>
                      </a:r>
                      <a:r>
                        <a:rPr lang="en-US" sz="2000" dirty="0" err="1"/>
                        <a:t>lalu</a:t>
                      </a:r>
                      <a:r>
                        <a:rPr lang="en-US" sz="2000" dirty="0"/>
                        <a:t>. </a:t>
                      </a:r>
                    </a:p>
                    <a:p>
                      <a:pPr marL="166688" marR="0" indent="-166688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en-US" sz="2000" dirty="0"/>
                    </a:p>
                    <a:p>
                      <a:pPr marL="166688" marR="0" indent="-166688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000" dirty="0" err="1"/>
                        <a:t>Perhitungan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biasanya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dilakukan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dengan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matematik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ataupun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statistik</a:t>
                      </a:r>
                      <a:endParaRPr lang="en-US" sz="2000" dirty="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A0ECE82-2A80-44BE-AECE-1D4FE93B14EB}"/>
              </a:ext>
            </a:extLst>
          </p:cNvPr>
          <p:cNvSpPr txBox="1">
            <a:spLocks/>
          </p:cNvSpPr>
          <p:nvPr/>
        </p:nvSpPr>
        <p:spPr>
          <a:xfrm>
            <a:off x="1981199" y="304800"/>
            <a:ext cx="8229600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Perbedaan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Model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Matriks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Index/Scoring 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Probabilitas</a:t>
            </a:r>
            <a:endParaRPr lang="en-US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0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D39A403-2960-46DD-91D7-22A9CD83E6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8902993"/>
              </p:ext>
            </p:extLst>
          </p:nvPr>
        </p:nvGraphicFramePr>
        <p:xfrm>
          <a:off x="457201" y="914400"/>
          <a:ext cx="11451770" cy="2223061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2332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5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8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5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30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Metode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Kualitatif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Risiko kemudian ditentukan sebagai koordinat nilai probabilitas dan konsekuensi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chemeClr val="tx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Semi Kuantitatif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Hasil risiko yang didapat bersifat relatif (relative risk)</a:t>
                      </a:r>
                      <a:endParaRPr lang="en-US" sz="2000">
                        <a:solidFill>
                          <a:schemeClr val="tx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Kuantitatif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menggunakan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statistik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atau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Event/Fault Tree Analysis.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Hasil yang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didapat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bersifat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absolut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(absolute risk).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00FD4EE-1BDC-4A87-9E99-20EFC3C7E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092434"/>
              </p:ext>
            </p:extLst>
          </p:nvPr>
        </p:nvGraphicFramePr>
        <p:xfrm>
          <a:off x="457201" y="3200399"/>
          <a:ext cx="11451770" cy="3396343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2332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5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8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5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963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Keterbatasan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Akurasi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dianggap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lemah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jika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berdasarkan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data-data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kuantitatif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Penilaian seringkali dinilai terlalu subyektif karena dilakukan secara profesional judgment bila data tidak tersedia.</a:t>
                      </a:r>
                      <a:endParaRPr lang="en-US" sz="2000">
                        <a:solidFill>
                          <a:schemeClr val="tx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Biaya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tinggi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dan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membutuhkan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waktu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yang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lebih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lama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karena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analisis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dilakukan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pada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setiap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faktor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yang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mempengaruhi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variabel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probabilitas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dan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konsekuensi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Seringkali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mengalami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kesulitan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bila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data-data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lengkap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2AD2497-D073-4520-A29E-08703FC4C7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213211"/>
              </p:ext>
            </p:extLst>
          </p:nvPr>
        </p:nvGraphicFramePr>
        <p:xfrm>
          <a:off x="457199" y="152400"/>
          <a:ext cx="11451771" cy="646922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2332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4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8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5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6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Perbedaan</a:t>
                      </a:r>
                      <a:endParaRPr lang="en-US" sz="2000" dirty="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Matriks</a:t>
                      </a:r>
                      <a:endParaRPr lang="en-US" sz="200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Index/Scoring</a:t>
                      </a:r>
                      <a:endParaRPr lang="en-US" sz="200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Probabilitas</a:t>
                      </a:r>
                      <a:r>
                        <a:rPr lang="en-US" sz="2000" dirty="0"/>
                        <a:t>/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Matematik</a:t>
                      </a:r>
                      <a:endParaRPr lang="en-US" sz="2000" dirty="0"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1216</Words>
  <Application>Microsoft Office PowerPoint</Application>
  <PresentationFormat>Widescreen</PresentationFormat>
  <Paragraphs>192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Aharoni</vt:lpstr>
      <vt:lpstr>Arial</vt:lpstr>
      <vt:lpstr>Calibri</vt:lpstr>
      <vt:lpstr>Times New Roman</vt:lpstr>
      <vt:lpstr>Verdana</vt:lpstr>
      <vt:lpstr>Wingdings 3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RISK ASSESSMENT PROCESS</vt:lpstr>
      <vt:lpstr>PowerPoint Presentation</vt:lpstr>
      <vt:lpstr>PowerPoint Presentation</vt:lpstr>
      <vt:lpstr>PowerPoint Presentation</vt:lpstr>
      <vt:lpstr>PowerPoint Presentation</vt:lpstr>
      <vt:lpstr>Tabel Konsekuensi Analisa Risiko Semi Kuantitatif (Kriteria Risiko Fine)</vt:lpstr>
      <vt:lpstr>Consequences Table</vt:lpstr>
      <vt:lpstr>Tabel Exposure  Analisa Risiko Semi Kuantitatif (Kriteria Risiko Fine)</vt:lpstr>
      <vt:lpstr>Tabel Probability Analisa Risiko Semi Kuantitatif (Kriteria Risiko Fine)</vt:lpstr>
      <vt:lpstr>Level/Prioritas Risiko (Fine Chart)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for a hydraulic pump: (FMEA Case)</vt:lpstr>
      <vt:lpstr>PowerPoint Presentation</vt:lpstr>
      <vt:lpstr>PowerPoint Presentation</vt:lpstr>
      <vt:lpstr>Worked example (Hazops)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Sutrani Rachmawati</dc:creator>
  <cp:lastModifiedBy>Sutrani Rachmawati</cp:lastModifiedBy>
  <cp:revision>2</cp:revision>
  <dcterms:created xsi:type="dcterms:W3CDTF">2020-10-06T14:01:37Z</dcterms:created>
  <dcterms:modified xsi:type="dcterms:W3CDTF">2020-10-06T14:06:39Z</dcterms:modified>
</cp:coreProperties>
</file>