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2" r:id="rId2"/>
    <p:sldId id="256" r:id="rId3"/>
    <p:sldId id="289" r:id="rId4"/>
    <p:sldId id="258" r:id="rId5"/>
    <p:sldId id="298" r:id="rId6"/>
    <p:sldId id="299" r:id="rId7"/>
    <p:sldId id="300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2" r:id="rId16"/>
    <p:sldId id="266" r:id="rId17"/>
    <p:sldId id="267" r:id="rId18"/>
    <p:sldId id="268" r:id="rId19"/>
    <p:sldId id="273" r:id="rId20"/>
    <p:sldId id="287" r:id="rId21"/>
    <p:sldId id="288" r:id="rId22"/>
    <p:sldId id="281" r:id="rId23"/>
    <p:sldId id="282" r:id="rId24"/>
    <p:sldId id="283" r:id="rId25"/>
    <p:sldId id="284" r:id="rId26"/>
    <p:sldId id="297" r:id="rId27"/>
    <p:sldId id="290" r:id="rId28"/>
    <p:sldId id="291" r:id="rId29"/>
    <p:sldId id="29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5E218C-4D4F-452C-8C58-FAC8DBDC429D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09CEF6B3-3B36-48D3-A450-339BE3F02720}">
      <dgm:prSet phldrT="[Text]"/>
      <dgm:spPr/>
      <dgm:t>
        <a:bodyPr lIns="324000" tIns="0" rIns="0" anchor="t" anchorCtr="0"/>
        <a:lstStyle/>
        <a:p>
          <a:r>
            <a:rPr lang="en-US" dirty="0" err="1">
              <a:solidFill>
                <a:schemeClr val="tx1"/>
              </a:solidFill>
            </a:rPr>
            <a:t>Mitigasi</a:t>
          </a:r>
          <a:endParaRPr lang="en-ID" dirty="0">
            <a:solidFill>
              <a:schemeClr val="tx1"/>
            </a:solidFill>
          </a:endParaRPr>
        </a:p>
      </dgm:t>
    </dgm:pt>
    <dgm:pt modelId="{AD468208-D370-4482-A5B3-8E3CD86578AA}" type="parTrans" cxnId="{D816CCB2-7FE5-49E0-A031-D600FAEBECC4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2DAD814D-A3CF-4B22-AE2E-E61B0CF35478}" type="sibTrans" cxnId="{D816CCB2-7FE5-49E0-A031-D600FAEBECC4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4C20D73C-1353-4939-85F4-80A7494935B9}">
      <dgm:prSet phldrT="[Text]"/>
      <dgm:spPr/>
      <dgm:t>
        <a:bodyPr lIns="324000" tIns="0" rIns="0" bIns="0" anchor="b" anchorCtr="0"/>
        <a:lstStyle/>
        <a:p>
          <a:r>
            <a:rPr lang="en-US" dirty="0" err="1">
              <a:solidFill>
                <a:schemeClr val="tx1"/>
              </a:solidFill>
            </a:rPr>
            <a:t>Preparasi</a:t>
          </a:r>
          <a:endParaRPr lang="en-ID" dirty="0">
            <a:solidFill>
              <a:schemeClr val="tx1"/>
            </a:solidFill>
          </a:endParaRPr>
        </a:p>
      </dgm:t>
    </dgm:pt>
    <dgm:pt modelId="{BC8176D2-9A81-4E9F-90E4-77BD537E6F77}" type="parTrans" cxnId="{96B40DDD-827A-445A-9E8B-6D730BA44B0F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FD3D2470-9AF8-474D-87F5-21C15826271D}" type="sibTrans" cxnId="{96B40DDD-827A-445A-9E8B-6D730BA44B0F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6F8A8224-BB54-463F-AFAF-0F9697481D9E}">
      <dgm:prSet phldrT="[Text]"/>
      <dgm:spPr/>
      <dgm:t>
        <a:bodyPr lIns="0" tIns="0" rIns="216000" bIns="0" anchor="t" anchorCtr="0"/>
        <a:lstStyle/>
        <a:p>
          <a:r>
            <a:rPr lang="en-US" dirty="0" err="1">
              <a:solidFill>
                <a:schemeClr val="tx1"/>
              </a:solidFill>
            </a:rPr>
            <a:t>Pemulihan</a:t>
          </a:r>
          <a:endParaRPr lang="en-ID" dirty="0">
            <a:solidFill>
              <a:schemeClr val="tx1"/>
            </a:solidFill>
          </a:endParaRPr>
        </a:p>
      </dgm:t>
    </dgm:pt>
    <dgm:pt modelId="{E4CF2186-D097-40A6-9345-E18B556BBCC8}" type="parTrans" cxnId="{4F618B57-A873-48DB-80B6-DAE68EA329BA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7748BFA0-2B98-4FB0-B762-7571E62FB7E9}" type="sibTrans" cxnId="{4F618B57-A873-48DB-80B6-DAE68EA329BA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90E467FF-3195-48D1-901C-150BC52BB416}">
      <dgm:prSet phldrT="[Text]"/>
      <dgm:spPr/>
      <dgm:t>
        <a:bodyPr lIns="0" tIns="0" rIns="324000" bIns="0" anchor="b" anchorCtr="0"/>
        <a:lstStyle/>
        <a:p>
          <a:r>
            <a:rPr lang="en-US" dirty="0" err="1">
              <a:solidFill>
                <a:schemeClr val="tx1"/>
              </a:solidFill>
            </a:rPr>
            <a:t>Respons</a:t>
          </a:r>
          <a:endParaRPr lang="en-ID" dirty="0">
            <a:solidFill>
              <a:schemeClr val="tx1"/>
            </a:solidFill>
          </a:endParaRPr>
        </a:p>
      </dgm:t>
    </dgm:pt>
    <dgm:pt modelId="{FD703D7A-9413-4293-BEE0-BFDE7A5CC0BD}" type="parTrans" cxnId="{BB35B070-E9AA-47B6-8563-A9984D8D8240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596E258C-0CB4-44ED-B8AD-97B011DAAA98}" type="sibTrans" cxnId="{BB35B070-E9AA-47B6-8563-A9984D8D8240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E858AA66-2139-4525-AED3-AECAF2EEC076}" type="pres">
      <dgm:prSet presAssocID="{335E218C-4D4F-452C-8C58-FAC8DBDC429D}" presName="compositeShape" presStyleCnt="0">
        <dgm:presLayoutVars>
          <dgm:chMax val="7"/>
          <dgm:dir/>
          <dgm:resizeHandles val="exact"/>
        </dgm:presLayoutVars>
      </dgm:prSet>
      <dgm:spPr/>
    </dgm:pt>
    <dgm:pt modelId="{474207DB-1E56-424E-8D63-DD4F812AFC01}" type="pres">
      <dgm:prSet presAssocID="{335E218C-4D4F-452C-8C58-FAC8DBDC429D}" presName="wedge1" presStyleLbl="node1" presStyleIdx="0" presStyleCnt="4" custLinFactNeighborX="-4196" custLinFactNeighborY="4582"/>
      <dgm:spPr/>
      <dgm:t>
        <a:bodyPr/>
        <a:lstStyle/>
        <a:p>
          <a:endParaRPr lang="en-US"/>
        </a:p>
      </dgm:t>
    </dgm:pt>
    <dgm:pt modelId="{B696A494-C86B-4B9E-936C-3CFFB9CBCE4A}" type="pres">
      <dgm:prSet presAssocID="{335E218C-4D4F-452C-8C58-FAC8DBDC429D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9DC13-BEA4-4B6F-955B-06F78023160A}" type="pres">
      <dgm:prSet presAssocID="{335E218C-4D4F-452C-8C58-FAC8DBDC429D}" presName="wedge2" presStyleLbl="node1" presStyleIdx="1" presStyleCnt="4"/>
      <dgm:spPr/>
      <dgm:t>
        <a:bodyPr/>
        <a:lstStyle/>
        <a:p>
          <a:endParaRPr lang="en-US"/>
        </a:p>
      </dgm:t>
    </dgm:pt>
    <dgm:pt modelId="{20A942E5-DB77-48FA-9BFE-CB1A862305F6}" type="pres">
      <dgm:prSet presAssocID="{335E218C-4D4F-452C-8C58-FAC8DBDC429D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5E7AA-2568-4808-ADAD-28AB042ECB28}" type="pres">
      <dgm:prSet presAssocID="{335E218C-4D4F-452C-8C58-FAC8DBDC429D}" presName="wedge3" presStyleLbl="node1" presStyleIdx="2" presStyleCnt="4"/>
      <dgm:spPr/>
      <dgm:t>
        <a:bodyPr/>
        <a:lstStyle/>
        <a:p>
          <a:endParaRPr lang="en-US"/>
        </a:p>
      </dgm:t>
    </dgm:pt>
    <dgm:pt modelId="{9C2DC1FB-3A25-4EE9-83B4-A4162ACE4579}" type="pres">
      <dgm:prSet presAssocID="{335E218C-4D4F-452C-8C58-FAC8DBDC429D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41DF22-02E7-4BC6-B331-F9844FE4A98B}" type="pres">
      <dgm:prSet presAssocID="{335E218C-4D4F-452C-8C58-FAC8DBDC429D}" presName="wedge4" presStyleLbl="node1" presStyleIdx="3" presStyleCnt="4"/>
      <dgm:spPr/>
      <dgm:t>
        <a:bodyPr/>
        <a:lstStyle/>
        <a:p>
          <a:endParaRPr lang="en-US"/>
        </a:p>
      </dgm:t>
    </dgm:pt>
    <dgm:pt modelId="{60FC7545-A40D-4EA9-8A57-217FE73524F4}" type="pres">
      <dgm:prSet presAssocID="{335E218C-4D4F-452C-8C58-FAC8DBDC429D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57F6C9-9303-419D-B8B2-BBA8C9493930}" type="presOf" srcId="{09CEF6B3-3B36-48D3-A450-339BE3F02720}" destId="{474207DB-1E56-424E-8D63-DD4F812AFC01}" srcOrd="0" destOrd="0" presId="urn:microsoft.com/office/officeart/2005/8/layout/chart3"/>
    <dgm:cxn modelId="{0C3A64F6-10DE-4154-8DDA-6B27261A9576}" type="presOf" srcId="{4C20D73C-1353-4939-85F4-80A7494935B9}" destId="{6C99DC13-BEA4-4B6F-955B-06F78023160A}" srcOrd="0" destOrd="0" presId="urn:microsoft.com/office/officeart/2005/8/layout/chart3"/>
    <dgm:cxn modelId="{402B1588-61CB-4C95-B00E-E03C9DA5A42B}" type="presOf" srcId="{4C20D73C-1353-4939-85F4-80A7494935B9}" destId="{20A942E5-DB77-48FA-9BFE-CB1A862305F6}" srcOrd="1" destOrd="0" presId="urn:microsoft.com/office/officeart/2005/8/layout/chart3"/>
    <dgm:cxn modelId="{3C746A9C-B9B2-4A8A-9F0F-C9BE04DCEFBA}" type="presOf" srcId="{6F8A8224-BB54-463F-AFAF-0F9697481D9E}" destId="{60FC7545-A40D-4EA9-8A57-217FE73524F4}" srcOrd="1" destOrd="0" presId="urn:microsoft.com/office/officeart/2005/8/layout/chart3"/>
    <dgm:cxn modelId="{96B40DDD-827A-445A-9E8B-6D730BA44B0F}" srcId="{335E218C-4D4F-452C-8C58-FAC8DBDC429D}" destId="{4C20D73C-1353-4939-85F4-80A7494935B9}" srcOrd="1" destOrd="0" parTransId="{BC8176D2-9A81-4E9F-90E4-77BD537E6F77}" sibTransId="{FD3D2470-9AF8-474D-87F5-21C15826271D}"/>
    <dgm:cxn modelId="{E353DB31-12FD-4E1F-942B-48B7D96661BC}" type="presOf" srcId="{335E218C-4D4F-452C-8C58-FAC8DBDC429D}" destId="{E858AA66-2139-4525-AED3-AECAF2EEC076}" srcOrd="0" destOrd="0" presId="urn:microsoft.com/office/officeart/2005/8/layout/chart3"/>
    <dgm:cxn modelId="{D816CCB2-7FE5-49E0-A031-D600FAEBECC4}" srcId="{335E218C-4D4F-452C-8C58-FAC8DBDC429D}" destId="{09CEF6B3-3B36-48D3-A450-339BE3F02720}" srcOrd="0" destOrd="0" parTransId="{AD468208-D370-4482-A5B3-8E3CD86578AA}" sibTransId="{2DAD814D-A3CF-4B22-AE2E-E61B0CF35478}"/>
    <dgm:cxn modelId="{BB35B070-E9AA-47B6-8563-A9984D8D8240}" srcId="{335E218C-4D4F-452C-8C58-FAC8DBDC429D}" destId="{90E467FF-3195-48D1-901C-150BC52BB416}" srcOrd="2" destOrd="0" parTransId="{FD703D7A-9413-4293-BEE0-BFDE7A5CC0BD}" sibTransId="{596E258C-0CB4-44ED-B8AD-97B011DAAA98}"/>
    <dgm:cxn modelId="{0D8F4FEC-03C2-4C86-BFAB-4F11B73604C8}" type="presOf" srcId="{90E467FF-3195-48D1-901C-150BC52BB416}" destId="{9C2DC1FB-3A25-4EE9-83B4-A4162ACE4579}" srcOrd="1" destOrd="0" presId="urn:microsoft.com/office/officeart/2005/8/layout/chart3"/>
    <dgm:cxn modelId="{266F166D-9240-425D-ACEF-57A9AB6FDA99}" type="presOf" srcId="{6F8A8224-BB54-463F-AFAF-0F9697481D9E}" destId="{7A41DF22-02E7-4BC6-B331-F9844FE4A98B}" srcOrd="0" destOrd="0" presId="urn:microsoft.com/office/officeart/2005/8/layout/chart3"/>
    <dgm:cxn modelId="{3DC3D14A-8760-4F27-84D1-75D6B6073AE3}" type="presOf" srcId="{90E467FF-3195-48D1-901C-150BC52BB416}" destId="{AA45E7AA-2568-4808-ADAD-28AB042ECB28}" srcOrd="0" destOrd="0" presId="urn:microsoft.com/office/officeart/2005/8/layout/chart3"/>
    <dgm:cxn modelId="{4F618B57-A873-48DB-80B6-DAE68EA329BA}" srcId="{335E218C-4D4F-452C-8C58-FAC8DBDC429D}" destId="{6F8A8224-BB54-463F-AFAF-0F9697481D9E}" srcOrd="3" destOrd="0" parTransId="{E4CF2186-D097-40A6-9345-E18B556BBCC8}" sibTransId="{7748BFA0-2B98-4FB0-B762-7571E62FB7E9}"/>
    <dgm:cxn modelId="{18F3CCB7-38A6-40A6-9BDE-003EF9709821}" type="presOf" srcId="{09CEF6B3-3B36-48D3-A450-339BE3F02720}" destId="{B696A494-C86B-4B9E-936C-3CFFB9CBCE4A}" srcOrd="1" destOrd="0" presId="urn:microsoft.com/office/officeart/2005/8/layout/chart3"/>
    <dgm:cxn modelId="{4FE707C8-BB2C-417A-858B-56C65A8C2BC5}" type="presParOf" srcId="{E858AA66-2139-4525-AED3-AECAF2EEC076}" destId="{474207DB-1E56-424E-8D63-DD4F812AFC01}" srcOrd="0" destOrd="0" presId="urn:microsoft.com/office/officeart/2005/8/layout/chart3"/>
    <dgm:cxn modelId="{BBD08EE2-5476-4E3C-8F9F-3EB385262D65}" type="presParOf" srcId="{E858AA66-2139-4525-AED3-AECAF2EEC076}" destId="{B696A494-C86B-4B9E-936C-3CFFB9CBCE4A}" srcOrd="1" destOrd="0" presId="urn:microsoft.com/office/officeart/2005/8/layout/chart3"/>
    <dgm:cxn modelId="{989C93AC-04D7-4C6F-82B0-619E61AC3BE9}" type="presParOf" srcId="{E858AA66-2139-4525-AED3-AECAF2EEC076}" destId="{6C99DC13-BEA4-4B6F-955B-06F78023160A}" srcOrd="2" destOrd="0" presId="urn:microsoft.com/office/officeart/2005/8/layout/chart3"/>
    <dgm:cxn modelId="{146918E5-2F6B-46BE-9C7A-B0E6D2A05975}" type="presParOf" srcId="{E858AA66-2139-4525-AED3-AECAF2EEC076}" destId="{20A942E5-DB77-48FA-9BFE-CB1A862305F6}" srcOrd="3" destOrd="0" presId="urn:microsoft.com/office/officeart/2005/8/layout/chart3"/>
    <dgm:cxn modelId="{F741E40B-F715-4B0A-884F-456D685600F6}" type="presParOf" srcId="{E858AA66-2139-4525-AED3-AECAF2EEC076}" destId="{AA45E7AA-2568-4808-ADAD-28AB042ECB28}" srcOrd="4" destOrd="0" presId="urn:microsoft.com/office/officeart/2005/8/layout/chart3"/>
    <dgm:cxn modelId="{E44B462C-690B-4AB7-B9F4-E364F9C24F65}" type="presParOf" srcId="{E858AA66-2139-4525-AED3-AECAF2EEC076}" destId="{9C2DC1FB-3A25-4EE9-83B4-A4162ACE4579}" srcOrd="5" destOrd="0" presId="urn:microsoft.com/office/officeart/2005/8/layout/chart3"/>
    <dgm:cxn modelId="{457CAEDF-45CA-43F8-A633-868045D22A2B}" type="presParOf" srcId="{E858AA66-2139-4525-AED3-AECAF2EEC076}" destId="{7A41DF22-02E7-4BC6-B331-F9844FE4A98B}" srcOrd="6" destOrd="0" presId="urn:microsoft.com/office/officeart/2005/8/layout/chart3"/>
    <dgm:cxn modelId="{A0479578-019A-4DAA-84D5-22687BBC3B50}" type="presParOf" srcId="{E858AA66-2139-4525-AED3-AECAF2EEC076}" destId="{60FC7545-A40D-4EA9-8A57-217FE73524F4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5E218C-4D4F-452C-8C58-FAC8DBDC429D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2D173519-51CE-4315-85AE-2C042E39D6E3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Rekonstruksi</a:t>
          </a:r>
          <a:endParaRPr lang="en-ID" dirty="0">
            <a:solidFill>
              <a:schemeClr val="tx1"/>
            </a:solidFill>
          </a:endParaRPr>
        </a:p>
      </dgm:t>
    </dgm:pt>
    <dgm:pt modelId="{CE31B495-D9A3-4D72-9950-2BC1423F43D8}" type="parTrans" cxnId="{B0C4D38A-B038-4B34-8933-90023B64C5DD}">
      <dgm:prSet/>
      <dgm:spPr/>
      <dgm:t>
        <a:bodyPr/>
        <a:lstStyle/>
        <a:p>
          <a:endParaRPr lang="en-ID"/>
        </a:p>
      </dgm:t>
    </dgm:pt>
    <dgm:pt modelId="{CC5469A5-3F00-4318-BF12-552451154B08}" type="sibTrans" cxnId="{B0C4D38A-B038-4B34-8933-90023B64C5DD}">
      <dgm:prSet/>
      <dgm:spPr/>
      <dgm:t>
        <a:bodyPr/>
        <a:lstStyle/>
        <a:p>
          <a:endParaRPr lang="en-ID"/>
        </a:p>
      </dgm:t>
    </dgm:pt>
    <dgm:pt modelId="{09CEF6B3-3B36-48D3-A450-339BE3F02720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Quiescence (masa </a:t>
          </a:r>
          <a:r>
            <a:rPr lang="en-US" dirty="0" err="1">
              <a:solidFill>
                <a:schemeClr val="tx1"/>
              </a:solidFill>
            </a:rPr>
            <a:t>inaktif</a:t>
          </a:r>
          <a:r>
            <a:rPr lang="en-US" dirty="0">
              <a:solidFill>
                <a:schemeClr val="tx1"/>
              </a:solidFill>
            </a:rPr>
            <a:t>)</a:t>
          </a:r>
          <a:endParaRPr lang="en-ID" dirty="0">
            <a:solidFill>
              <a:schemeClr val="tx1"/>
            </a:solidFill>
          </a:endParaRPr>
        </a:p>
      </dgm:t>
    </dgm:pt>
    <dgm:pt modelId="{AD468208-D370-4482-A5B3-8E3CD86578AA}" type="parTrans" cxnId="{D816CCB2-7FE5-49E0-A031-D600FAEBECC4}">
      <dgm:prSet/>
      <dgm:spPr/>
      <dgm:t>
        <a:bodyPr/>
        <a:lstStyle/>
        <a:p>
          <a:endParaRPr lang="en-ID"/>
        </a:p>
      </dgm:t>
    </dgm:pt>
    <dgm:pt modelId="{2DAD814D-A3CF-4B22-AE2E-E61B0CF35478}" type="sibTrans" cxnId="{D816CCB2-7FE5-49E0-A031-D600FAEBECC4}">
      <dgm:prSet/>
      <dgm:spPr/>
      <dgm:t>
        <a:bodyPr/>
        <a:lstStyle/>
        <a:p>
          <a:endParaRPr lang="en-ID"/>
        </a:p>
      </dgm:t>
    </dgm:pt>
    <dgm:pt modelId="{4C20D73C-1353-4939-85F4-80A7494935B9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Sebelum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kejadian</a:t>
          </a:r>
          <a:endParaRPr lang="en-ID" dirty="0">
            <a:solidFill>
              <a:schemeClr val="tx1"/>
            </a:solidFill>
          </a:endParaRPr>
        </a:p>
      </dgm:t>
    </dgm:pt>
    <dgm:pt modelId="{BC8176D2-9A81-4E9F-90E4-77BD537E6F77}" type="parTrans" cxnId="{96B40DDD-827A-445A-9E8B-6D730BA44B0F}">
      <dgm:prSet/>
      <dgm:spPr/>
      <dgm:t>
        <a:bodyPr/>
        <a:lstStyle/>
        <a:p>
          <a:endParaRPr lang="en-ID"/>
        </a:p>
      </dgm:t>
    </dgm:pt>
    <dgm:pt modelId="{FD3D2470-9AF8-474D-87F5-21C15826271D}" type="sibTrans" cxnId="{96B40DDD-827A-445A-9E8B-6D730BA44B0F}">
      <dgm:prSet/>
      <dgm:spPr/>
      <dgm:t>
        <a:bodyPr/>
        <a:lstStyle/>
        <a:p>
          <a:endParaRPr lang="en-ID"/>
        </a:p>
      </dgm:t>
    </dgm:pt>
    <dgm:pt modelId="{F94E8DBB-F0C1-4F26-B968-CB45D3A3431A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Restorasi</a:t>
          </a:r>
          <a:endParaRPr lang="en-ID" dirty="0">
            <a:solidFill>
              <a:schemeClr val="tx1"/>
            </a:solidFill>
          </a:endParaRPr>
        </a:p>
      </dgm:t>
    </dgm:pt>
    <dgm:pt modelId="{585ECF4F-B6A6-42EC-A812-55CDCFC62245}" type="parTrans" cxnId="{7E8BD64D-6987-4084-ABA8-3EA2F14777AE}">
      <dgm:prSet/>
      <dgm:spPr/>
      <dgm:t>
        <a:bodyPr/>
        <a:lstStyle/>
        <a:p>
          <a:endParaRPr lang="en-ID"/>
        </a:p>
      </dgm:t>
    </dgm:pt>
    <dgm:pt modelId="{3B625834-6B6D-4DF4-9B21-0A611733B639}" type="sibTrans" cxnId="{7E8BD64D-6987-4084-ABA8-3EA2F14777AE}">
      <dgm:prSet/>
      <dgm:spPr/>
      <dgm:t>
        <a:bodyPr/>
        <a:lstStyle/>
        <a:p>
          <a:endParaRPr lang="en-ID"/>
        </a:p>
      </dgm:t>
    </dgm:pt>
    <dgm:pt modelId="{6F8A8224-BB54-463F-AFAF-0F9697481D9E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Tanggap</a:t>
          </a:r>
          <a:endParaRPr lang="en-ID" dirty="0">
            <a:solidFill>
              <a:schemeClr val="tx1"/>
            </a:solidFill>
          </a:endParaRPr>
        </a:p>
      </dgm:t>
    </dgm:pt>
    <dgm:pt modelId="{E4CF2186-D097-40A6-9345-E18B556BBCC8}" type="parTrans" cxnId="{4F618B57-A873-48DB-80B6-DAE68EA329BA}">
      <dgm:prSet/>
      <dgm:spPr/>
      <dgm:t>
        <a:bodyPr/>
        <a:lstStyle/>
        <a:p>
          <a:endParaRPr lang="en-ID"/>
        </a:p>
      </dgm:t>
    </dgm:pt>
    <dgm:pt modelId="{7748BFA0-2B98-4FB0-B762-7571E62FB7E9}" type="sibTrans" cxnId="{4F618B57-A873-48DB-80B6-DAE68EA329BA}">
      <dgm:prSet/>
      <dgm:spPr/>
      <dgm:t>
        <a:bodyPr/>
        <a:lstStyle/>
        <a:p>
          <a:endParaRPr lang="en-ID"/>
        </a:p>
      </dgm:t>
    </dgm:pt>
    <dgm:pt modelId="{E858AA66-2139-4525-AED3-AECAF2EEC076}" type="pres">
      <dgm:prSet presAssocID="{335E218C-4D4F-452C-8C58-FAC8DBDC429D}" presName="compositeShape" presStyleCnt="0">
        <dgm:presLayoutVars>
          <dgm:chMax val="7"/>
          <dgm:dir/>
          <dgm:resizeHandles val="exact"/>
        </dgm:presLayoutVars>
      </dgm:prSet>
      <dgm:spPr/>
    </dgm:pt>
    <dgm:pt modelId="{474207DB-1E56-424E-8D63-DD4F812AFC01}" type="pres">
      <dgm:prSet presAssocID="{335E218C-4D4F-452C-8C58-FAC8DBDC429D}" presName="wedge1" presStyleLbl="node1" presStyleIdx="0" presStyleCnt="5" custLinFactNeighborX="-3742" custLinFactNeighborY="4674"/>
      <dgm:spPr/>
      <dgm:t>
        <a:bodyPr/>
        <a:lstStyle/>
        <a:p>
          <a:endParaRPr lang="en-US"/>
        </a:p>
      </dgm:t>
    </dgm:pt>
    <dgm:pt modelId="{B696A494-C86B-4B9E-936C-3CFFB9CBCE4A}" type="pres">
      <dgm:prSet presAssocID="{335E218C-4D4F-452C-8C58-FAC8DBDC429D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99DC13-BEA4-4B6F-955B-06F78023160A}" type="pres">
      <dgm:prSet presAssocID="{335E218C-4D4F-452C-8C58-FAC8DBDC429D}" presName="wedge2" presStyleLbl="node1" presStyleIdx="1" presStyleCnt="5"/>
      <dgm:spPr/>
      <dgm:t>
        <a:bodyPr/>
        <a:lstStyle/>
        <a:p>
          <a:endParaRPr lang="en-US"/>
        </a:p>
      </dgm:t>
    </dgm:pt>
    <dgm:pt modelId="{20A942E5-DB77-48FA-9BFE-CB1A862305F6}" type="pres">
      <dgm:prSet presAssocID="{335E218C-4D4F-452C-8C58-FAC8DBDC429D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45E7AA-2568-4808-ADAD-28AB042ECB28}" type="pres">
      <dgm:prSet presAssocID="{335E218C-4D4F-452C-8C58-FAC8DBDC429D}" presName="wedge3" presStyleLbl="node1" presStyleIdx="2" presStyleCnt="5"/>
      <dgm:spPr/>
      <dgm:t>
        <a:bodyPr/>
        <a:lstStyle/>
        <a:p>
          <a:endParaRPr lang="en-US"/>
        </a:p>
      </dgm:t>
    </dgm:pt>
    <dgm:pt modelId="{9C2DC1FB-3A25-4EE9-83B4-A4162ACE4579}" type="pres">
      <dgm:prSet presAssocID="{335E218C-4D4F-452C-8C58-FAC8DBDC429D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E4A5D-3C81-4D9A-BA2D-AB219C059959}" type="pres">
      <dgm:prSet presAssocID="{335E218C-4D4F-452C-8C58-FAC8DBDC429D}" presName="wedge4" presStyleLbl="node1" presStyleIdx="3" presStyleCnt="5"/>
      <dgm:spPr/>
      <dgm:t>
        <a:bodyPr/>
        <a:lstStyle/>
        <a:p>
          <a:endParaRPr lang="en-US"/>
        </a:p>
      </dgm:t>
    </dgm:pt>
    <dgm:pt modelId="{C1D798B4-0FF8-4BCB-8997-23FB0A929349}" type="pres">
      <dgm:prSet presAssocID="{335E218C-4D4F-452C-8C58-FAC8DBDC429D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D5A0C-E6C6-4236-B863-4148344E2C39}" type="pres">
      <dgm:prSet presAssocID="{335E218C-4D4F-452C-8C58-FAC8DBDC429D}" presName="wedge5" presStyleLbl="node1" presStyleIdx="4" presStyleCnt="5"/>
      <dgm:spPr/>
      <dgm:t>
        <a:bodyPr/>
        <a:lstStyle/>
        <a:p>
          <a:endParaRPr lang="en-US"/>
        </a:p>
      </dgm:t>
    </dgm:pt>
    <dgm:pt modelId="{40CB8148-C7EA-4EDF-BADA-9D04D3D0F9A8}" type="pres">
      <dgm:prSet presAssocID="{335E218C-4D4F-452C-8C58-FAC8DBDC429D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40CC63-C69E-464E-A9DC-84B4DE9BD60B}" type="presOf" srcId="{F94E8DBB-F0C1-4F26-B968-CB45D3A3431A}" destId="{D39D5A0C-E6C6-4236-B863-4148344E2C39}" srcOrd="0" destOrd="0" presId="urn:microsoft.com/office/officeart/2005/8/layout/chart3"/>
    <dgm:cxn modelId="{DC629F96-AA2C-4F6C-A7C9-FA1EE2E68D48}" type="presOf" srcId="{2D173519-51CE-4315-85AE-2C042E39D6E3}" destId="{474207DB-1E56-424E-8D63-DD4F812AFC01}" srcOrd="0" destOrd="0" presId="urn:microsoft.com/office/officeart/2005/8/layout/chart3"/>
    <dgm:cxn modelId="{7E8BD64D-6987-4084-ABA8-3EA2F14777AE}" srcId="{335E218C-4D4F-452C-8C58-FAC8DBDC429D}" destId="{F94E8DBB-F0C1-4F26-B968-CB45D3A3431A}" srcOrd="4" destOrd="0" parTransId="{585ECF4F-B6A6-42EC-A812-55CDCFC62245}" sibTransId="{3B625834-6B6D-4DF4-9B21-0A611733B639}"/>
    <dgm:cxn modelId="{96B40DDD-827A-445A-9E8B-6D730BA44B0F}" srcId="{335E218C-4D4F-452C-8C58-FAC8DBDC429D}" destId="{4C20D73C-1353-4939-85F4-80A7494935B9}" srcOrd="2" destOrd="0" parTransId="{BC8176D2-9A81-4E9F-90E4-77BD537E6F77}" sibTransId="{FD3D2470-9AF8-474D-87F5-21C15826271D}"/>
    <dgm:cxn modelId="{E353DB31-12FD-4E1F-942B-48B7D96661BC}" type="presOf" srcId="{335E218C-4D4F-452C-8C58-FAC8DBDC429D}" destId="{E858AA66-2139-4525-AED3-AECAF2EEC076}" srcOrd="0" destOrd="0" presId="urn:microsoft.com/office/officeart/2005/8/layout/chart3"/>
    <dgm:cxn modelId="{37763488-C5B5-4596-A7CE-ADE60676D75B}" type="presOf" srcId="{09CEF6B3-3B36-48D3-A450-339BE3F02720}" destId="{20A942E5-DB77-48FA-9BFE-CB1A862305F6}" srcOrd="1" destOrd="0" presId="urn:microsoft.com/office/officeart/2005/8/layout/chart3"/>
    <dgm:cxn modelId="{D816CCB2-7FE5-49E0-A031-D600FAEBECC4}" srcId="{335E218C-4D4F-452C-8C58-FAC8DBDC429D}" destId="{09CEF6B3-3B36-48D3-A450-339BE3F02720}" srcOrd="1" destOrd="0" parTransId="{AD468208-D370-4482-A5B3-8E3CD86578AA}" sibTransId="{2DAD814D-A3CF-4B22-AE2E-E61B0CF35478}"/>
    <dgm:cxn modelId="{E04B0C4D-B643-4E21-B58C-2D66BFC99066}" type="presOf" srcId="{4C20D73C-1353-4939-85F4-80A7494935B9}" destId="{AA45E7AA-2568-4808-ADAD-28AB042ECB28}" srcOrd="0" destOrd="0" presId="urn:microsoft.com/office/officeart/2005/8/layout/chart3"/>
    <dgm:cxn modelId="{56F626C3-F12E-4F27-AF65-A5F669CCDE27}" type="presOf" srcId="{6F8A8224-BB54-463F-AFAF-0F9697481D9E}" destId="{C1D798B4-0FF8-4BCB-8997-23FB0A929349}" srcOrd="1" destOrd="0" presId="urn:microsoft.com/office/officeart/2005/8/layout/chart3"/>
    <dgm:cxn modelId="{097A5F69-16E2-4911-8E39-9C51876E6446}" type="presOf" srcId="{F94E8DBB-F0C1-4F26-B968-CB45D3A3431A}" destId="{40CB8148-C7EA-4EDF-BADA-9D04D3D0F9A8}" srcOrd="1" destOrd="0" presId="urn:microsoft.com/office/officeart/2005/8/layout/chart3"/>
    <dgm:cxn modelId="{4825E0DF-4E5C-4F76-B98F-19AAC84EB294}" type="presOf" srcId="{4C20D73C-1353-4939-85F4-80A7494935B9}" destId="{9C2DC1FB-3A25-4EE9-83B4-A4162ACE4579}" srcOrd="1" destOrd="0" presId="urn:microsoft.com/office/officeart/2005/8/layout/chart3"/>
    <dgm:cxn modelId="{4F618B57-A873-48DB-80B6-DAE68EA329BA}" srcId="{335E218C-4D4F-452C-8C58-FAC8DBDC429D}" destId="{6F8A8224-BB54-463F-AFAF-0F9697481D9E}" srcOrd="3" destOrd="0" parTransId="{E4CF2186-D097-40A6-9345-E18B556BBCC8}" sibTransId="{7748BFA0-2B98-4FB0-B762-7571E62FB7E9}"/>
    <dgm:cxn modelId="{B0C4D38A-B038-4B34-8933-90023B64C5DD}" srcId="{335E218C-4D4F-452C-8C58-FAC8DBDC429D}" destId="{2D173519-51CE-4315-85AE-2C042E39D6E3}" srcOrd="0" destOrd="0" parTransId="{CE31B495-D9A3-4D72-9950-2BC1423F43D8}" sibTransId="{CC5469A5-3F00-4318-BF12-552451154B08}"/>
    <dgm:cxn modelId="{D22F0728-F24F-47B3-8257-2205556C441A}" type="presOf" srcId="{2D173519-51CE-4315-85AE-2C042E39D6E3}" destId="{B696A494-C86B-4B9E-936C-3CFFB9CBCE4A}" srcOrd="1" destOrd="0" presId="urn:microsoft.com/office/officeart/2005/8/layout/chart3"/>
    <dgm:cxn modelId="{10F98F92-F74F-4146-92C7-02B1A402B07C}" type="presOf" srcId="{09CEF6B3-3B36-48D3-A450-339BE3F02720}" destId="{6C99DC13-BEA4-4B6F-955B-06F78023160A}" srcOrd="0" destOrd="0" presId="urn:microsoft.com/office/officeart/2005/8/layout/chart3"/>
    <dgm:cxn modelId="{6E701DBC-FF87-4651-8611-0E75E0544305}" type="presOf" srcId="{6F8A8224-BB54-463F-AFAF-0F9697481D9E}" destId="{0AEE4A5D-3C81-4D9A-BA2D-AB219C059959}" srcOrd="0" destOrd="0" presId="urn:microsoft.com/office/officeart/2005/8/layout/chart3"/>
    <dgm:cxn modelId="{4FE707C8-BB2C-417A-858B-56C65A8C2BC5}" type="presParOf" srcId="{E858AA66-2139-4525-AED3-AECAF2EEC076}" destId="{474207DB-1E56-424E-8D63-DD4F812AFC01}" srcOrd="0" destOrd="0" presId="urn:microsoft.com/office/officeart/2005/8/layout/chart3"/>
    <dgm:cxn modelId="{BBD08EE2-5476-4E3C-8F9F-3EB385262D65}" type="presParOf" srcId="{E858AA66-2139-4525-AED3-AECAF2EEC076}" destId="{B696A494-C86B-4B9E-936C-3CFFB9CBCE4A}" srcOrd="1" destOrd="0" presId="urn:microsoft.com/office/officeart/2005/8/layout/chart3"/>
    <dgm:cxn modelId="{989C93AC-04D7-4C6F-82B0-619E61AC3BE9}" type="presParOf" srcId="{E858AA66-2139-4525-AED3-AECAF2EEC076}" destId="{6C99DC13-BEA4-4B6F-955B-06F78023160A}" srcOrd="2" destOrd="0" presId="urn:microsoft.com/office/officeart/2005/8/layout/chart3"/>
    <dgm:cxn modelId="{146918E5-2F6B-46BE-9C7A-B0E6D2A05975}" type="presParOf" srcId="{E858AA66-2139-4525-AED3-AECAF2EEC076}" destId="{20A942E5-DB77-48FA-9BFE-CB1A862305F6}" srcOrd="3" destOrd="0" presId="urn:microsoft.com/office/officeart/2005/8/layout/chart3"/>
    <dgm:cxn modelId="{F741E40B-F715-4B0A-884F-456D685600F6}" type="presParOf" srcId="{E858AA66-2139-4525-AED3-AECAF2EEC076}" destId="{AA45E7AA-2568-4808-ADAD-28AB042ECB28}" srcOrd="4" destOrd="0" presId="urn:microsoft.com/office/officeart/2005/8/layout/chart3"/>
    <dgm:cxn modelId="{E44B462C-690B-4AB7-B9F4-E364F9C24F65}" type="presParOf" srcId="{E858AA66-2139-4525-AED3-AECAF2EEC076}" destId="{9C2DC1FB-3A25-4EE9-83B4-A4162ACE4579}" srcOrd="5" destOrd="0" presId="urn:microsoft.com/office/officeart/2005/8/layout/chart3"/>
    <dgm:cxn modelId="{49827864-B6C7-4979-B6B0-A797CD225429}" type="presParOf" srcId="{E858AA66-2139-4525-AED3-AECAF2EEC076}" destId="{0AEE4A5D-3C81-4D9A-BA2D-AB219C059959}" srcOrd="6" destOrd="0" presId="urn:microsoft.com/office/officeart/2005/8/layout/chart3"/>
    <dgm:cxn modelId="{2DDA2F50-A321-4B64-9138-C1730EBA19AC}" type="presParOf" srcId="{E858AA66-2139-4525-AED3-AECAF2EEC076}" destId="{C1D798B4-0FF8-4BCB-8997-23FB0A929349}" srcOrd="7" destOrd="0" presId="urn:microsoft.com/office/officeart/2005/8/layout/chart3"/>
    <dgm:cxn modelId="{453D3D8C-D446-4478-B229-0373D3338DEE}" type="presParOf" srcId="{E858AA66-2139-4525-AED3-AECAF2EEC076}" destId="{D39D5A0C-E6C6-4236-B863-4148344E2C39}" srcOrd="8" destOrd="0" presId="urn:microsoft.com/office/officeart/2005/8/layout/chart3"/>
    <dgm:cxn modelId="{DC8AE954-3196-4F9F-B5AA-D20FEC20CDEA}" type="presParOf" srcId="{E858AA66-2139-4525-AED3-AECAF2EEC076}" destId="{40CB8148-C7EA-4EDF-BADA-9D04D3D0F9A8}" srcOrd="9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803EC0-FD79-4EF1-8A2D-CFA05B9970E4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C6E8B69F-6021-48A3-8CAA-CC68D4F461C4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LOW </a:t>
          </a:r>
          <a:endParaRPr lang="en-ID" sz="2200" b="1" dirty="0">
            <a:solidFill>
              <a:schemeClr val="tx1"/>
            </a:solidFill>
          </a:endParaRPr>
        </a:p>
      </dgm:t>
    </dgm:pt>
    <dgm:pt modelId="{07B65343-DE5E-4CAF-9221-FB21597A66F9}" type="parTrans" cxnId="{18A9B392-2C78-4173-A83F-EDBE63DDBCB5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5A6B11B4-CAD9-48C2-91E9-2DABA5FB2B0C}" type="sibTrans" cxnId="{18A9B392-2C78-4173-A83F-EDBE63DDBCB5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D9046366-8EBE-41A8-BA07-F1217C0AD170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ELEVATED</a:t>
          </a:r>
          <a:endParaRPr lang="en-ID" sz="2200" b="1" dirty="0">
            <a:solidFill>
              <a:schemeClr val="tx1"/>
            </a:solidFill>
          </a:endParaRPr>
        </a:p>
      </dgm:t>
    </dgm:pt>
    <dgm:pt modelId="{D183F99D-B860-4AA7-988C-ACE9E03188EA}" type="parTrans" cxnId="{E87802EF-4DB8-4B62-8E73-13BCDE513763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EE5E00FF-EFA4-4796-BA9D-0FB5AE31C8A7}" type="sibTrans" cxnId="{E87802EF-4DB8-4B62-8E73-13BCDE513763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610F8CB5-9242-423E-89FB-D4BE15A2111E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HIGH</a:t>
          </a:r>
          <a:endParaRPr lang="en-ID" sz="2200" b="1" dirty="0">
            <a:solidFill>
              <a:schemeClr val="tx1"/>
            </a:solidFill>
          </a:endParaRPr>
        </a:p>
      </dgm:t>
    </dgm:pt>
    <dgm:pt modelId="{B79839B8-ED8E-434F-B225-80F1F2FCB689}" type="parTrans" cxnId="{25F1B439-04C4-4887-9AD6-4AC914C6456D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BC37B9A7-45FF-4711-98AB-74AB12FA22D0}" type="sibTrans" cxnId="{25F1B439-04C4-4887-9AD6-4AC914C6456D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7BE23A4C-0660-4360-B322-300147CDD4FB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GUARDED</a:t>
          </a:r>
          <a:endParaRPr lang="en-ID" sz="2200" b="1" dirty="0">
            <a:solidFill>
              <a:schemeClr val="tx1"/>
            </a:solidFill>
          </a:endParaRPr>
        </a:p>
      </dgm:t>
    </dgm:pt>
    <dgm:pt modelId="{DDC055DD-D07A-4A03-81ED-6C1F577AE941}" type="parTrans" cxnId="{22CD5741-73DE-412A-8890-73E56EE5371F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02C33BA9-14E1-4FBE-829A-FE02848F2CE7}" type="sibTrans" cxnId="{22CD5741-73DE-412A-8890-73E56EE5371F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B344697E-DC67-4461-8988-BBC89FFA4A33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200" b="1" dirty="0">
              <a:solidFill>
                <a:schemeClr val="tx1"/>
              </a:solidFill>
            </a:rPr>
            <a:t>SEVERE THREAT</a:t>
          </a:r>
          <a:endParaRPr lang="en-ID" sz="2200" b="1" dirty="0">
            <a:solidFill>
              <a:schemeClr val="tx1"/>
            </a:solidFill>
          </a:endParaRPr>
        </a:p>
      </dgm:t>
    </dgm:pt>
    <dgm:pt modelId="{CAB903C0-5A48-4F01-B095-BFB321A2B3FD}" type="parTrans" cxnId="{1313B2D8-8B28-4B6C-BFF5-6E32D76845CF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497A6D0A-A55B-42B8-BD74-605D6E5B5991}" type="sibTrans" cxnId="{1313B2D8-8B28-4B6C-BFF5-6E32D76845CF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103CED3D-3229-4F88-B40F-EDB011C4F04E}" type="pres">
      <dgm:prSet presAssocID="{42803EC0-FD79-4EF1-8A2D-CFA05B9970E4}" presName="Name0" presStyleCnt="0">
        <dgm:presLayoutVars>
          <dgm:resizeHandles/>
        </dgm:presLayoutVars>
      </dgm:prSet>
      <dgm:spPr/>
    </dgm:pt>
    <dgm:pt modelId="{A94EE59C-1D34-4381-9BF1-7743D2AD47A9}" type="pres">
      <dgm:prSet presAssocID="{C6E8B69F-6021-48A3-8CAA-CC68D4F461C4}" presName="text" presStyleLbl="node1" presStyleIdx="0" presStyleCnt="5" custScaleX="310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E387B-1BC0-4B0E-96D8-18F08972D52C}" type="pres">
      <dgm:prSet presAssocID="{5A6B11B4-CAD9-48C2-91E9-2DABA5FB2B0C}" presName="space" presStyleCnt="0"/>
      <dgm:spPr/>
    </dgm:pt>
    <dgm:pt modelId="{1C81B33B-E88A-43B2-BFA1-B492428FBB47}" type="pres">
      <dgm:prSet presAssocID="{7BE23A4C-0660-4360-B322-300147CDD4FB}" presName="text" presStyleLbl="node1" presStyleIdx="1" presStyleCnt="5" custScaleX="1542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70B7F-FB6B-4EA2-AACC-E8EBB53508BF}" type="pres">
      <dgm:prSet presAssocID="{02C33BA9-14E1-4FBE-829A-FE02848F2CE7}" presName="space" presStyleCnt="0"/>
      <dgm:spPr/>
    </dgm:pt>
    <dgm:pt modelId="{B6986B1A-9E2A-4CB1-9624-8F5440181D2D}" type="pres">
      <dgm:prSet presAssocID="{D9046366-8EBE-41A8-BA07-F1217C0AD170}" presName="text" presStyleLbl="node1" presStyleIdx="2" presStyleCnt="5" custScaleX="1543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E115C-9DCF-4087-9F79-729ABAC1BE8C}" type="pres">
      <dgm:prSet presAssocID="{EE5E00FF-EFA4-4796-BA9D-0FB5AE31C8A7}" presName="space" presStyleCnt="0"/>
      <dgm:spPr/>
    </dgm:pt>
    <dgm:pt modelId="{C0F9C696-E025-4EF5-844B-08148BCEA01D}" type="pres">
      <dgm:prSet presAssocID="{610F8CB5-9242-423E-89FB-D4BE15A2111E}" presName="text" presStyleLbl="node1" presStyleIdx="3" presStyleCnt="5" custScaleX="2837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C1C376-1056-4DDD-B8EC-B9B38A3F5D23}" type="pres">
      <dgm:prSet presAssocID="{BC37B9A7-45FF-4711-98AB-74AB12FA22D0}" presName="space" presStyleCnt="0"/>
      <dgm:spPr/>
    </dgm:pt>
    <dgm:pt modelId="{2EB23AD0-4DCC-45E4-B65C-97A24674214C}" type="pres">
      <dgm:prSet presAssocID="{B344697E-DC67-4461-8988-BBC89FFA4A33}" presName="text" presStyleLbl="node1" presStyleIdx="4" presStyleCnt="5" custScaleX="1844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CD5741-73DE-412A-8890-73E56EE5371F}" srcId="{42803EC0-FD79-4EF1-8A2D-CFA05B9970E4}" destId="{7BE23A4C-0660-4360-B322-300147CDD4FB}" srcOrd="1" destOrd="0" parTransId="{DDC055DD-D07A-4A03-81ED-6C1F577AE941}" sibTransId="{02C33BA9-14E1-4FBE-829A-FE02848F2CE7}"/>
    <dgm:cxn modelId="{18A9B392-2C78-4173-A83F-EDBE63DDBCB5}" srcId="{42803EC0-FD79-4EF1-8A2D-CFA05B9970E4}" destId="{C6E8B69F-6021-48A3-8CAA-CC68D4F461C4}" srcOrd="0" destOrd="0" parTransId="{07B65343-DE5E-4CAF-9221-FB21597A66F9}" sibTransId="{5A6B11B4-CAD9-48C2-91E9-2DABA5FB2B0C}"/>
    <dgm:cxn modelId="{B9587832-6115-4AB7-A0AA-10C766C95ECB}" type="presOf" srcId="{610F8CB5-9242-423E-89FB-D4BE15A2111E}" destId="{C0F9C696-E025-4EF5-844B-08148BCEA01D}" srcOrd="0" destOrd="0" presId="urn:diagrams.loki3.com/VaryingWidthList"/>
    <dgm:cxn modelId="{3750FEAE-1DCC-4AD5-85E3-5BAA4766AB44}" type="presOf" srcId="{D9046366-8EBE-41A8-BA07-F1217C0AD170}" destId="{B6986B1A-9E2A-4CB1-9624-8F5440181D2D}" srcOrd="0" destOrd="0" presId="urn:diagrams.loki3.com/VaryingWidthList"/>
    <dgm:cxn modelId="{7E36EA21-7AB5-40AF-9A74-03DE24CA77A5}" type="presOf" srcId="{42803EC0-FD79-4EF1-8A2D-CFA05B9970E4}" destId="{103CED3D-3229-4F88-B40F-EDB011C4F04E}" srcOrd="0" destOrd="0" presId="urn:diagrams.loki3.com/VaryingWidthList"/>
    <dgm:cxn modelId="{E87802EF-4DB8-4B62-8E73-13BCDE513763}" srcId="{42803EC0-FD79-4EF1-8A2D-CFA05B9970E4}" destId="{D9046366-8EBE-41A8-BA07-F1217C0AD170}" srcOrd="2" destOrd="0" parTransId="{D183F99D-B860-4AA7-988C-ACE9E03188EA}" sibTransId="{EE5E00FF-EFA4-4796-BA9D-0FB5AE31C8A7}"/>
    <dgm:cxn modelId="{25F1B439-04C4-4887-9AD6-4AC914C6456D}" srcId="{42803EC0-FD79-4EF1-8A2D-CFA05B9970E4}" destId="{610F8CB5-9242-423E-89FB-D4BE15A2111E}" srcOrd="3" destOrd="0" parTransId="{B79839B8-ED8E-434F-B225-80F1F2FCB689}" sibTransId="{BC37B9A7-45FF-4711-98AB-74AB12FA22D0}"/>
    <dgm:cxn modelId="{693097C6-1F21-41F1-9C3A-BDBD8765E13A}" type="presOf" srcId="{C6E8B69F-6021-48A3-8CAA-CC68D4F461C4}" destId="{A94EE59C-1D34-4381-9BF1-7743D2AD47A9}" srcOrd="0" destOrd="0" presId="urn:diagrams.loki3.com/VaryingWidthList"/>
    <dgm:cxn modelId="{BB0FAF94-61D3-4C86-9BCE-3EF8E98EA966}" type="presOf" srcId="{7BE23A4C-0660-4360-B322-300147CDD4FB}" destId="{1C81B33B-E88A-43B2-BFA1-B492428FBB47}" srcOrd="0" destOrd="0" presId="urn:diagrams.loki3.com/VaryingWidthList"/>
    <dgm:cxn modelId="{5CD03A92-CF56-459E-9D58-D251FC1BF296}" type="presOf" srcId="{B344697E-DC67-4461-8988-BBC89FFA4A33}" destId="{2EB23AD0-4DCC-45E4-B65C-97A24674214C}" srcOrd="0" destOrd="0" presId="urn:diagrams.loki3.com/VaryingWidthList"/>
    <dgm:cxn modelId="{1313B2D8-8B28-4B6C-BFF5-6E32D76845CF}" srcId="{42803EC0-FD79-4EF1-8A2D-CFA05B9970E4}" destId="{B344697E-DC67-4461-8988-BBC89FFA4A33}" srcOrd="4" destOrd="0" parTransId="{CAB903C0-5A48-4F01-B095-BFB321A2B3FD}" sibTransId="{497A6D0A-A55B-42B8-BD74-605D6E5B5991}"/>
    <dgm:cxn modelId="{27A46495-5096-4981-AF54-4F9D4410063A}" type="presParOf" srcId="{103CED3D-3229-4F88-B40F-EDB011C4F04E}" destId="{A94EE59C-1D34-4381-9BF1-7743D2AD47A9}" srcOrd="0" destOrd="0" presId="urn:diagrams.loki3.com/VaryingWidthList"/>
    <dgm:cxn modelId="{3B190A43-7028-41F1-9D27-0BBA326E76A6}" type="presParOf" srcId="{103CED3D-3229-4F88-B40F-EDB011C4F04E}" destId="{6CEE387B-1BC0-4B0E-96D8-18F08972D52C}" srcOrd="1" destOrd="0" presId="urn:diagrams.loki3.com/VaryingWidthList"/>
    <dgm:cxn modelId="{61300458-C2B5-46DC-8AD2-94670FA8663F}" type="presParOf" srcId="{103CED3D-3229-4F88-B40F-EDB011C4F04E}" destId="{1C81B33B-E88A-43B2-BFA1-B492428FBB47}" srcOrd="2" destOrd="0" presId="urn:diagrams.loki3.com/VaryingWidthList"/>
    <dgm:cxn modelId="{C07287E0-8E61-435E-B9FF-F73A7EAB9211}" type="presParOf" srcId="{103CED3D-3229-4F88-B40F-EDB011C4F04E}" destId="{EA770B7F-FB6B-4EA2-AACC-E8EBB53508BF}" srcOrd="3" destOrd="0" presId="urn:diagrams.loki3.com/VaryingWidthList"/>
    <dgm:cxn modelId="{BC37F9FD-AB33-4827-8772-27879211F091}" type="presParOf" srcId="{103CED3D-3229-4F88-B40F-EDB011C4F04E}" destId="{B6986B1A-9E2A-4CB1-9624-8F5440181D2D}" srcOrd="4" destOrd="0" presId="urn:diagrams.loki3.com/VaryingWidthList"/>
    <dgm:cxn modelId="{B32D69C5-982B-4D21-8816-1198F2A35D5A}" type="presParOf" srcId="{103CED3D-3229-4F88-B40F-EDB011C4F04E}" destId="{C25E115C-9DCF-4087-9F79-729ABAC1BE8C}" srcOrd="5" destOrd="0" presId="urn:diagrams.loki3.com/VaryingWidthList"/>
    <dgm:cxn modelId="{B37C2317-4A98-407B-8E22-C7330E9FFB88}" type="presParOf" srcId="{103CED3D-3229-4F88-B40F-EDB011C4F04E}" destId="{C0F9C696-E025-4EF5-844B-08148BCEA01D}" srcOrd="6" destOrd="0" presId="urn:diagrams.loki3.com/VaryingWidthList"/>
    <dgm:cxn modelId="{145FE3E8-0C48-41E7-9CB0-8B84E13554FE}" type="presParOf" srcId="{103CED3D-3229-4F88-B40F-EDB011C4F04E}" destId="{24C1C376-1056-4DDD-B8EC-B9B38A3F5D23}" srcOrd="7" destOrd="0" presId="urn:diagrams.loki3.com/VaryingWidthList"/>
    <dgm:cxn modelId="{E0B034D3-6DED-43D3-9707-671F6E90C43B}" type="presParOf" srcId="{103CED3D-3229-4F88-B40F-EDB011C4F04E}" destId="{2EB23AD0-4DCC-45E4-B65C-97A24674214C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4753B1-7770-44C3-B836-5046A1EB80D2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C14E1907-70D1-4364-AA20-89A06A699162}">
      <dgm:prSet phldrT="[Text]" custT="1"/>
      <dgm:spPr/>
      <dgm:t>
        <a:bodyPr/>
        <a:lstStyle/>
        <a:p>
          <a:r>
            <a:rPr lang="en-US" sz="2400" b="1">
              <a:solidFill>
                <a:schemeClr val="tx1"/>
              </a:solidFill>
            </a:rPr>
            <a:t>Kesalahan masa lalu</a:t>
          </a:r>
          <a:endParaRPr lang="en-ID" sz="2400" b="1" dirty="0">
            <a:solidFill>
              <a:schemeClr val="tx1"/>
            </a:solidFill>
          </a:endParaRPr>
        </a:p>
      </dgm:t>
    </dgm:pt>
    <dgm:pt modelId="{A4396421-AA7B-44F8-81AE-634C578FD6A4}" type="parTrans" cxnId="{71C5ADD5-A5A1-41D2-B1DD-3C990851F6ED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714297CC-ADAC-484E-953E-C2A1DD565AC5}" type="sibTrans" cxnId="{71C5ADD5-A5A1-41D2-B1DD-3C990851F6ED}">
      <dgm:prSet custT="1"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CD0C1F11-0CBD-45A3-849B-ACCCA07AD7F2}">
      <dgm:prSet phldrT="[Text]" custT="1"/>
      <dgm:spPr/>
      <dgm:t>
        <a:bodyPr/>
        <a:lstStyle/>
        <a:p>
          <a:r>
            <a:rPr lang="en-US" sz="2400" b="1" dirty="0" err="1">
              <a:solidFill>
                <a:schemeClr val="tx1"/>
              </a:solidFill>
            </a:rPr>
            <a:t>Perencanan</a:t>
          </a:r>
          <a:r>
            <a:rPr lang="en-US" sz="2400" b="1" dirty="0">
              <a:solidFill>
                <a:schemeClr val="tx1"/>
              </a:solidFill>
            </a:rPr>
            <a:t> </a:t>
          </a:r>
          <a:r>
            <a:rPr lang="en-US" sz="2400" b="1" dirty="0" err="1">
              <a:solidFill>
                <a:schemeClr val="tx1"/>
              </a:solidFill>
            </a:rPr>
            <a:t>untuk</a:t>
          </a:r>
          <a:r>
            <a:rPr lang="en-US" sz="2400" b="1" dirty="0">
              <a:solidFill>
                <a:schemeClr val="tx1"/>
              </a:solidFill>
            </a:rPr>
            <a:t> masa </a:t>
          </a:r>
          <a:r>
            <a:rPr lang="en-US" sz="2400" b="1" dirty="0" err="1">
              <a:solidFill>
                <a:schemeClr val="tx1"/>
              </a:solidFill>
            </a:rPr>
            <a:t>depan</a:t>
          </a:r>
          <a:endParaRPr lang="en-ID" sz="2400" b="1" dirty="0">
            <a:solidFill>
              <a:schemeClr val="tx1"/>
            </a:solidFill>
          </a:endParaRPr>
        </a:p>
      </dgm:t>
    </dgm:pt>
    <dgm:pt modelId="{63B79311-3F81-4168-81B6-8C00D04C8BB5}" type="parTrans" cxnId="{2A4CBCF9-EAD1-4E48-9F32-C53C9F33CB72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69D95CA0-2CA5-416F-A997-F4A2B71EBD11}" type="sibTrans" cxnId="{2A4CBCF9-EAD1-4E48-9F32-C53C9F33CB72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E1C30F79-DDED-41E7-B05C-8EDBF2CDB5DD}" type="pres">
      <dgm:prSet presAssocID="{C04753B1-7770-44C3-B836-5046A1EB80D2}" presName="Name0" presStyleCnt="0">
        <dgm:presLayoutVars>
          <dgm:dir/>
          <dgm:resizeHandles val="exact"/>
        </dgm:presLayoutVars>
      </dgm:prSet>
      <dgm:spPr/>
    </dgm:pt>
    <dgm:pt modelId="{ACA8EC6C-8808-47E2-9680-6FEF91F4FDFC}" type="pres">
      <dgm:prSet presAssocID="{C14E1907-70D1-4364-AA20-89A06A69916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FB399-5F03-4CD4-B56B-8E49140216D7}" type="pres">
      <dgm:prSet presAssocID="{714297CC-ADAC-484E-953E-C2A1DD565AC5}" presName="sibTrans" presStyleLbl="sibTrans2D1" presStyleIdx="0" presStyleCnt="1"/>
      <dgm:spPr/>
      <dgm:t>
        <a:bodyPr/>
        <a:lstStyle/>
        <a:p>
          <a:endParaRPr lang="en-US"/>
        </a:p>
      </dgm:t>
    </dgm:pt>
    <dgm:pt modelId="{9710746F-68CB-4EE0-A7EC-34C89FC9778B}" type="pres">
      <dgm:prSet presAssocID="{714297CC-ADAC-484E-953E-C2A1DD565AC5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3344155-4EB7-4716-9F49-9EB0704075A7}" type="pres">
      <dgm:prSet presAssocID="{CD0C1F11-0CBD-45A3-849B-ACCCA07AD7F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71E43-E512-43A2-9164-7A0CDC6ECE22}" type="presOf" srcId="{714297CC-ADAC-484E-953E-C2A1DD565AC5}" destId="{5A7FB399-5F03-4CD4-B56B-8E49140216D7}" srcOrd="0" destOrd="0" presId="urn:microsoft.com/office/officeart/2005/8/layout/process1"/>
    <dgm:cxn modelId="{71C5ADD5-A5A1-41D2-B1DD-3C990851F6ED}" srcId="{C04753B1-7770-44C3-B836-5046A1EB80D2}" destId="{C14E1907-70D1-4364-AA20-89A06A699162}" srcOrd="0" destOrd="0" parTransId="{A4396421-AA7B-44F8-81AE-634C578FD6A4}" sibTransId="{714297CC-ADAC-484E-953E-C2A1DD565AC5}"/>
    <dgm:cxn modelId="{700D7041-25A1-4FBA-903A-3AAED70C31B3}" type="presOf" srcId="{714297CC-ADAC-484E-953E-C2A1DD565AC5}" destId="{9710746F-68CB-4EE0-A7EC-34C89FC9778B}" srcOrd="1" destOrd="0" presId="urn:microsoft.com/office/officeart/2005/8/layout/process1"/>
    <dgm:cxn modelId="{B3CE6D5B-2808-4B17-BF07-17C27D3C5B58}" type="presOf" srcId="{C14E1907-70D1-4364-AA20-89A06A699162}" destId="{ACA8EC6C-8808-47E2-9680-6FEF91F4FDFC}" srcOrd="0" destOrd="0" presId="urn:microsoft.com/office/officeart/2005/8/layout/process1"/>
    <dgm:cxn modelId="{6BC62A7C-F66D-4F5B-AACB-CC7B7DC4A917}" type="presOf" srcId="{C04753B1-7770-44C3-B836-5046A1EB80D2}" destId="{E1C30F79-DDED-41E7-B05C-8EDBF2CDB5DD}" srcOrd="0" destOrd="0" presId="urn:microsoft.com/office/officeart/2005/8/layout/process1"/>
    <dgm:cxn modelId="{2A4CBCF9-EAD1-4E48-9F32-C53C9F33CB72}" srcId="{C04753B1-7770-44C3-B836-5046A1EB80D2}" destId="{CD0C1F11-0CBD-45A3-849B-ACCCA07AD7F2}" srcOrd="1" destOrd="0" parTransId="{63B79311-3F81-4168-81B6-8C00D04C8BB5}" sibTransId="{69D95CA0-2CA5-416F-A997-F4A2B71EBD11}"/>
    <dgm:cxn modelId="{6C784DF0-F66A-4563-AB8B-600CCC3CD559}" type="presOf" srcId="{CD0C1F11-0CBD-45A3-849B-ACCCA07AD7F2}" destId="{43344155-4EB7-4716-9F49-9EB0704075A7}" srcOrd="0" destOrd="0" presId="urn:microsoft.com/office/officeart/2005/8/layout/process1"/>
    <dgm:cxn modelId="{C2766F5A-3219-499C-A03A-FFB189475082}" type="presParOf" srcId="{E1C30F79-DDED-41E7-B05C-8EDBF2CDB5DD}" destId="{ACA8EC6C-8808-47E2-9680-6FEF91F4FDFC}" srcOrd="0" destOrd="0" presId="urn:microsoft.com/office/officeart/2005/8/layout/process1"/>
    <dgm:cxn modelId="{20506CFE-6F26-407B-B5F5-506271B35B96}" type="presParOf" srcId="{E1C30F79-DDED-41E7-B05C-8EDBF2CDB5DD}" destId="{5A7FB399-5F03-4CD4-B56B-8E49140216D7}" srcOrd="1" destOrd="0" presId="urn:microsoft.com/office/officeart/2005/8/layout/process1"/>
    <dgm:cxn modelId="{1A20063B-125E-4DBF-9F16-EB6623B426A7}" type="presParOf" srcId="{5A7FB399-5F03-4CD4-B56B-8E49140216D7}" destId="{9710746F-68CB-4EE0-A7EC-34C89FC9778B}" srcOrd="0" destOrd="0" presId="urn:microsoft.com/office/officeart/2005/8/layout/process1"/>
    <dgm:cxn modelId="{D73BC193-5406-4968-A3A1-C0B446A79F19}" type="presParOf" srcId="{E1C30F79-DDED-41E7-B05C-8EDBF2CDB5DD}" destId="{43344155-4EB7-4716-9F49-9EB0704075A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4753B1-7770-44C3-B836-5046A1EB80D2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C14E1907-70D1-4364-AA20-89A06A699162}">
      <dgm:prSet phldrT="[Text]" custT="1"/>
      <dgm:spPr/>
      <dgm:t>
        <a:bodyPr/>
        <a:lstStyle/>
        <a:p>
          <a:r>
            <a:rPr lang="en-US" sz="2400" b="1">
              <a:solidFill>
                <a:schemeClr val="tx1"/>
              </a:solidFill>
            </a:rPr>
            <a:t>Tren masa lalu	</a:t>
          </a:r>
          <a:endParaRPr lang="en-ID" sz="2400" b="1" dirty="0">
            <a:solidFill>
              <a:schemeClr val="tx1"/>
            </a:solidFill>
          </a:endParaRPr>
        </a:p>
      </dgm:t>
    </dgm:pt>
    <dgm:pt modelId="{A4396421-AA7B-44F8-81AE-634C578FD6A4}" type="parTrans" cxnId="{71C5ADD5-A5A1-41D2-B1DD-3C990851F6ED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714297CC-ADAC-484E-953E-C2A1DD565AC5}" type="sibTrans" cxnId="{71C5ADD5-A5A1-41D2-B1DD-3C990851F6ED}">
      <dgm:prSet custT="1"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CD0C1F11-0CBD-45A3-849B-ACCCA07AD7F2}">
      <dgm:prSet phldrT="[Text]" custT="1"/>
      <dgm:spPr/>
      <dgm:t>
        <a:bodyPr/>
        <a:lstStyle/>
        <a:p>
          <a:r>
            <a:rPr lang="en-US" sz="2400" b="1" dirty="0" err="1">
              <a:solidFill>
                <a:schemeClr val="tx1"/>
              </a:solidFill>
            </a:rPr>
            <a:t>Memahami</a:t>
          </a:r>
          <a:r>
            <a:rPr lang="en-US" sz="2400" b="1" dirty="0">
              <a:solidFill>
                <a:schemeClr val="tx1"/>
              </a:solidFill>
            </a:rPr>
            <a:t> </a:t>
          </a:r>
          <a:r>
            <a:rPr lang="en-US" sz="2400" b="1" dirty="0" err="1">
              <a:solidFill>
                <a:schemeClr val="tx1"/>
              </a:solidFill>
            </a:rPr>
            <a:t>masalah</a:t>
          </a:r>
          <a:r>
            <a:rPr lang="en-US" sz="2400" b="1" dirty="0">
              <a:solidFill>
                <a:schemeClr val="tx1"/>
              </a:solidFill>
            </a:rPr>
            <a:t> yang </a:t>
          </a:r>
          <a:r>
            <a:rPr lang="en-US" sz="2400" b="1" dirty="0" err="1">
              <a:solidFill>
                <a:schemeClr val="tx1"/>
              </a:solidFill>
            </a:rPr>
            <a:t>diperkirakan</a:t>
          </a:r>
          <a:r>
            <a:rPr lang="en-US" sz="2400" b="1" dirty="0">
              <a:solidFill>
                <a:schemeClr val="tx1"/>
              </a:solidFill>
            </a:rPr>
            <a:t> </a:t>
          </a:r>
          <a:r>
            <a:rPr lang="en-US" sz="2400" b="1" dirty="0" err="1">
              <a:solidFill>
                <a:schemeClr val="tx1"/>
              </a:solidFill>
            </a:rPr>
            <a:t>akan</a:t>
          </a:r>
          <a:r>
            <a:rPr lang="en-US" sz="2400" b="1" dirty="0">
              <a:solidFill>
                <a:schemeClr val="tx1"/>
              </a:solidFill>
            </a:rPr>
            <a:t> </a:t>
          </a:r>
          <a:r>
            <a:rPr lang="en-US" sz="2400" b="1" dirty="0" err="1">
              <a:solidFill>
                <a:schemeClr val="tx1"/>
              </a:solidFill>
            </a:rPr>
            <a:t>dihadapi</a:t>
          </a:r>
          <a:r>
            <a:rPr lang="en-US" sz="2400" b="1" dirty="0">
              <a:solidFill>
                <a:schemeClr val="tx1"/>
              </a:solidFill>
            </a:rPr>
            <a:t> di masa </a:t>
          </a:r>
          <a:r>
            <a:rPr lang="en-US" sz="2400" b="1" dirty="0" err="1">
              <a:solidFill>
                <a:schemeClr val="tx1"/>
              </a:solidFill>
            </a:rPr>
            <a:t>depan</a:t>
          </a:r>
          <a:endParaRPr lang="en-ID" sz="2400" b="1" dirty="0">
            <a:solidFill>
              <a:schemeClr val="tx1"/>
            </a:solidFill>
          </a:endParaRPr>
        </a:p>
      </dgm:t>
    </dgm:pt>
    <dgm:pt modelId="{63B79311-3F81-4168-81B6-8C00D04C8BB5}" type="parTrans" cxnId="{2A4CBCF9-EAD1-4E48-9F32-C53C9F33CB72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69D95CA0-2CA5-416F-A997-F4A2B71EBD11}" type="sibTrans" cxnId="{2A4CBCF9-EAD1-4E48-9F32-C53C9F33CB72}">
      <dgm:prSet/>
      <dgm:spPr/>
      <dgm:t>
        <a:bodyPr/>
        <a:lstStyle/>
        <a:p>
          <a:endParaRPr lang="en-ID" sz="2400" b="1">
            <a:solidFill>
              <a:schemeClr val="tx1"/>
            </a:solidFill>
          </a:endParaRPr>
        </a:p>
      </dgm:t>
    </dgm:pt>
    <dgm:pt modelId="{E1C30F79-DDED-41E7-B05C-8EDBF2CDB5DD}" type="pres">
      <dgm:prSet presAssocID="{C04753B1-7770-44C3-B836-5046A1EB80D2}" presName="Name0" presStyleCnt="0">
        <dgm:presLayoutVars>
          <dgm:dir/>
          <dgm:resizeHandles val="exact"/>
        </dgm:presLayoutVars>
      </dgm:prSet>
      <dgm:spPr/>
    </dgm:pt>
    <dgm:pt modelId="{ACA8EC6C-8808-47E2-9680-6FEF91F4FDFC}" type="pres">
      <dgm:prSet presAssocID="{C14E1907-70D1-4364-AA20-89A06A69916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FB399-5F03-4CD4-B56B-8E49140216D7}" type="pres">
      <dgm:prSet presAssocID="{714297CC-ADAC-484E-953E-C2A1DD565AC5}" presName="sibTrans" presStyleLbl="sibTrans2D1" presStyleIdx="0" presStyleCnt="1"/>
      <dgm:spPr/>
      <dgm:t>
        <a:bodyPr/>
        <a:lstStyle/>
        <a:p>
          <a:endParaRPr lang="en-US"/>
        </a:p>
      </dgm:t>
    </dgm:pt>
    <dgm:pt modelId="{9710746F-68CB-4EE0-A7EC-34C89FC9778B}" type="pres">
      <dgm:prSet presAssocID="{714297CC-ADAC-484E-953E-C2A1DD565AC5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3344155-4EB7-4716-9F49-9EB0704075A7}" type="pres">
      <dgm:prSet presAssocID="{CD0C1F11-0CBD-45A3-849B-ACCCA07AD7F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071E43-E512-43A2-9164-7A0CDC6ECE22}" type="presOf" srcId="{714297CC-ADAC-484E-953E-C2A1DD565AC5}" destId="{5A7FB399-5F03-4CD4-B56B-8E49140216D7}" srcOrd="0" destOrd="0" presId="urn:microsoft.com/office/officeart/2005/8/layout/process1"/>
    <dgm:cxn modelId="{71C5ADD5-A5A1-41D2-B1DD-3C990851F6ED}" srcId="{C04753B1-7770-44C3-B836-5046A1EB80D2}" destId="{C14E1907-70D1-4364-AA20-89A06A699162}" srcOrd="0" destOrd="0" parTransId="{A4396421-AA7B-44F8-81AE-634C578FD6A4}" sibTransId="{714297CC-ADAC-484E-953E-C2A1DD565AC5}"/>
    <dgm:cxn modelId="{700D7041-25A1-4FBA-903A-3AAED70C31B3}" type="presOf" srcId="{714297CC-ADAC-484E-953E-C2A1DD565AC5}" destId="{9710746F-68CB-4EE0-A7EC-34C89FC9778B}" srcOrd="1" destOrd="0" presId="urn:microsoft.com/office/officeart/2005/8/layout/process1"/>
    <dgm:cxn modelId="{B3CE6D5B-2808-4B17-BF07-17C27D3C5B58}" type="presOf" srcId="{C14E1907-70D1-4364-AA20-89A06A699162}" destId="{ACA8EC6C-8808-47E2-9680-6FEF91F4FDFC}" srcOrd="0" destOrd="0" presId="urn:microsoft.com/office/officeart/2005/8/layout/process1"/>
    <dgm:cxn modelId="{6BC62A7C-F66D-4F5B-AACB-CC7B7DC4A917}" type="presOf" srcId="{C04753B1-7770-44C3-B836-5046A1EB80D2}" destId="{E1C30F79-DDED-41E7-B05C-8EDBF2CDB5DD}" srcOrd="0" destOrd="0" presId="urn:microsoft.com/office/officeart/2005/8/layout/process1"/>
    <dgm:cxn modelId="{2A4CBCF9-EAD1-4E48-9F32-C53C9F33CB72}" srcId="{C04753B1-7770-44C3-B836-5046A1EB80D2}" destId="{CD0C1F11-0CBD-45A3-849B-ACCCA07AD7F2}" srcOrd="1" destOrd="0" parTransId="{63B79311-3F81-4168-81B6-8C00D04C8BB5}" sibTransId="{69D95CA0-2CA5-416F-A997-F4A2B71EBD11}"/>
    <dgm:cxn modelId="{6C784DF0-F66A-4563-AB8B-600CCC3CD559}" type="presOf" srcId="{CD0C1F11-0CBD-45A3-849B-ACCCA07AD7F2}" destId="{43344155-4EB7-4716-9F49-9EB0704075A7}" srcOrd="0" destOrd="0" presId="urn:microsoft.com/office/officeart/2005/8/layout/process1"/>
    <dgm:cxn modelId="{C2766F5A-3219-499C-A03A-FFB189475082}" type="presParOf" srcId="{E1C30F79-DDED-41E7-B05C-8EDBF2CDB5DD}" destId="{ACA8EC6C-8808-47E2-9680-6FEF91F4FDFC}" srcOrd="0" destOrd="0" presId="urn:microsoft.com/office/officeart/2005/8/layout/process1"/>
    <dgm:cxn modelId="{20506CFE-6F26-407B-B5F5-506271B35B96}" type="presParOf" srcId="{E1C30F79-DDED-41E7-B05C-8EDBF2CDB5DD}" destId="{5A7FB399-5F03-4CD4-B56B-8E49140216D7}" srcOrd="1" destOrd="0" presId="urn:microsoft.com/office/officeart/2005/8/layout/process1"/>
    <dgm:cxn modelId="{1A20063B-125E-4DBF-9F16-EB6623B426A7}" type="presParOf" srcId="{5A7FB399-5F03-4CD4-B56B-8E49140216D7}" destId="{9710746F-68CB-4EE0-A7EC-34C89FC9778B}" srcOrd="0" destOrd="0" presId="urn:microsoft.com/office/officeart/2005/8/layout/process1"/>
    <dgm:cxn modelId="{D73BC193-5406-4968-A3A1-C0B446A79F19}" type="presParOf" srcId="{E1C30F79-DDED-41E7-B05C-8EDBF2CDB5DD}" destId="{43344155-4EB7-4716-9F49-9EB0704075A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4A926B-04E5-4109-9D6B-58BC03F2D7F6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ID"/>
        </a:p>
      </dgm:t>
    </dgm:pt>
    <dgm:pt modelId="{0C6DFEBB-C798-4290-8480-35CC89771BC8}">
      <dgm:prSet phldrT="[Text]" custT="1"/>
      <dgm:spPr/>
      <dgm:t>
        <a:bodyPr/>
        <a:lstStyle/>
        <a:p>
          <a:r>
            <a:rPr lang="en-US" sz="2200" b="1" dirty="0" err="1">
              <a:solidFill>
                <a:schemeClr val="tx1"/>
              </a:solidFill>
            </a:rPr>
            <a:t>Hindari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implementasi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intervensi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ketika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persiapan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belum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cukup</a:t>
          </a:r>
          <a:r>
            <a:rPr lang="en-US" sz="2200" b="1" dirty="0">
              <a:solidFill>
                <a:schemeClr val="tx1"/>
              </a:solidFill>
            </a:rPr>
            <a:t>.</a:t>
          </a:r>
          <a:endParaRPr lang="en-ID" sz="2200" b="1" dirty="0">
            <a:solidFill>
              <a:schemeClr val="tx1"/>
            </a:solidFill>
          </a:endParaRPr>
        </a:p>
      </dgm:t>
    </dgm:pt>
    <dgm:pt modelId="{9F06535D-96ED-4C76-8138-369C9D5FA3F1}" type="parTrans" cxnId="{14627EBE-DAE6-4EAD-9BE6-DDEB4BFE2F3C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E1442809-2038-4398-BE4F-73D72701D07D}" type="sibTrans" cxnId="{14627EBE-DAE6-4EAD-9BE6-DDEB4BFE2F3C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84DB8D5A-5AEF-493D-ADDC-E86EB0FFF016}">
      <dgm:prSet phldrT="[Text]" custT="1"/>
      <dgm:spPr/>
      <dgm:t>
        <a:bodyPr/>
        <a:lstStyle/>
        <a:p>
          <a:r>
            <a:rPr lang="en-US" sz="2200" b="1" dirty="0" err="1">
              <a:solidFill>
                <a:schemeClr val="tx1"/>
              </a:solidFill>
            </a:rPr>
            <a:t>Intervensi</a:t>
          </a:r>
          <a:r>
            <a:rPr lang="en-US" sz="2200" b="1" dirty="0">
              <a:solidFill>
                <a:schemeClr val="tx1"/>
              </a:solidFill>
            </a:rPr>
            <a:t> yang </a:t>
          </a:r>
          <a:r>
            <a:rPr lang="en-US" sz="2200" b="1" dirty="0" err="1">
              <a:solidFill>
                <a:schemeClr val="tx1"/>
              </a:solidFill>
            </a:rPr>
            <a:t>digunakan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secara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rutin</a:t>
          </a:r>
          <a:r>
            <a:rPr lang="en-US" sz="2200" b="1" dirty="0">
              <a:solidFill>
                <a:schemeClr val="tx1"/>
              </a:solidFill>
            </a:rPr>
            <a:t> pada </a:t>
          </a:r>
          <a:r>
            <a:rPr lang="en-US" sz="2200" b="1" dirty="0" err="1">
              <a:solidFill>
                <a:schemeClr val="tx1"/>
              </a:solidFill>
            </a:rPr>
            <a:t>jumlah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populasi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besar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harus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aman</a:t>
          </a:r>
          <a:r>
            <a:rPr lang="en-US" sz="2200" b="1" dirty="0">
              <a:solidFill>
                <a:schemeClr val="tx1"/>
              </a:solidFill>
            </a:rPr>
            <a:t>. </a:t>
          </a:r>
          <a:endParaRPr lang="en-ID" sz="2200" b="1" dirty="0">
            <a:solidFill>
              <a:schemeClr val="tx1"/>
            </a:solidFill>
          </a:endParaRPr>
        </a:p>
      </dgm:t>
    </dgm:pt>
    <dgm:pt modelId="{4F85EF12-A467-4668-A48F-07248B40FEBD}" type="parTrans" cxnId="{AC917A01-79DD-4F43-AF1A-6F2BE1EA12DB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B38329EF-5573-4955-A6C7-C584B744C93D}" type="sibTrans" cxnId="{AC917A01-79DD-4F43-AF1A-6F2BE1EA12DB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897B35B0-113B-4329-8B52-4F77B906502B}">
      <dgm:prSet phldrT="[Text]" custT="1"/>
      <dgm:spPr/>
      <dgm:t>
        <a:bodyPr/>
        <a:lstStyle/>
        <a:p>
          <a:r>
            <a:rPr lang="en-US" sz="2200" b="1" dirty="0" err="1">
              <a:solidFill>
                <a:schemeClr val="tx1"/>
              </a:solidFill>
            </a:rPr>
            <a:t>Mengontrol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penyakit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itu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mungkin</a:t>
          </a:r>
          <a:r>
            <a:rPr lang="en-US" sz="2200" b="1" dirty="0">
              <a:solidFill>
                <a:schemeClr val="tx1"/>
              </a:solidFill>
            </a:rPr>
            <a:t>, </a:t>
          </a:r>
          <a:r>
            <a:rPr lang="en-US" sz="2200" b="1" dirty="0" err="1">
              <a:solidFill>
                <a:schemeClr val="tx1"/>
              </a:solidFill>
            </a:rPr>
            <a:t>namun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elimasi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hampir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tidak</a:t>
          </a:r>
          <a:r>
            <a:rPr lang="en-US" sz="2200" b="1" dirty="0">
              <a:solidFill>
                <a:schemeClr val="tx1"/>
              </a:solidFill>
            </a:rPr>
            <a:t> </a:t>
          </a:r>
          <a:r>
            <a:rPr lang="en-US" sz="2200" b="1" dirty="0" err="1">
              <a:solidFill>
                <a:schemeClr val="tx1"/>
              </a:solidFill>
            </a:rPr>
            <a:t>realistis</a:t>
          </a:r>
          <a:r>
            <a:rPr lang="en-US" sz="2200" b="1" dirty="0">
              <a:solidFill>
                <a:schemeClr val="tx1"/>
              </a:solidFill>
            </a:rPr>
            <a:t>.</a:t>
          </a:r>
          <a:endParaRPr lang="en-ID" sz="2200" b="1" dirty="0">
            <a:solidFill>
              <a:schemeClr val="tx1"/>
            </a:solidFill>
          </a:endParaRPr>
        </a:p>
      </dgm:t>
    </dgm:pt>
    <dgm:pt modelId="{89EB9557-D75F-4318-8B93-2D9F3E133049}" type="parTrans" cxnId="{7DD1F183-DB61-4C46-8CAE-C653CE601C08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EA743760-8F93-4A62-926B-0BA6271799E1}" type="sibTrans" cxnId="{7DD1F183-DB61-4C46-8CAE-C653CE601C08}">
      <dgm:prSet/>
      <dgm:spPr/>
      <dgm:t>
        <a:bodyPr/>
        <a:lstStyle/>
        <a:p>
          <a:endParaRPr lang="en-ID" sz="2200" b="1">
            <a:solidFill>
              <a:schemeClr val="tx1"/>
            </a:solidFill>
          </a:endParaRPr>
        </a:p>
      </dgm:t>
    </dgm:pt>
    <dgm:pt modelId="{DE085607-6965-432A-96F0-DE58D0D1D022}" type="pres">
      <dgm:prSet presAssocID="{CF4A926B-04E5-4109-9D6B-58BC03F2D7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072E63-7214-4CCE-8B59-B1456F56B16A}" type="pres">
      <dgm:prSet presAssocID="{0C6DFEBB-C798-4290-8480-35CC89771BC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43B79-0746-456E-9E3C-DC07EE9D672D}" type="pres">
      <dgm:prSet presAssocID="{E1442809-2038-4398-BE4F-73D72701D07D}" presName="sibTrans" presStyleCnt="0"/>
      <dgm:spPr/>
    </dgm:pt>
    <dgm:pt modelId="{8CE7F562-A87D-4639-B8E3-14042DE6A144}" type="pres">
      <dgm:prSet presAssocID="{84DB8D5A-5AEF-493D-ADDC-E86EB0FFF01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A3C154-7099-48F8-9580-F33D1C35F1C3}" type="pres">
      <dgm:prSet presAssocID="{B38329EF-5573-4955-A6C7-C584B744C93D}" presName="sibTrans" presStyleCnt="0"/>
      <dgm:spPr/>
    </dgm:pt>
    <dgm:pt modelId="{6FB32DCF-0BD4-4484-B820-8101D0F91F07}" type="pres">
      <dgm:prSet presAssocID="{897B35B0-113B-4329-8B52-4F77B906502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627EBE-DAE6-4EAD-9BE6-DDEB4BFE2F3C}" srcId="{CF4A926B-04E5-4109-9D6B-58BC03F2D7F6}" destId="{0C6DFEBB-C798-4290-8480-35CC89771BC8}" srcOrd="0" destOrd="0" parTransId="{9F06535D-96ED-4C76-8138-369C9D5FA3F1}" sibTransId="{E1442809-2038-4398-BE4F-73D72701D07D}"/>
    <dgm:cxn modelId="{DEB5879A-655E-4008-8F46-3EEA5EBAC57B}" type="presOf" srcId="{0C6DFEBB-C798-4290-8480-35CC89771BC8}" destId="{F5072E63-7214-4CCE-8B59-B1456F56B16A}" srcOrd="0" destOrd="0" presId="urn:microsoft.com/office/officeart/2005/8/layout/default"/>
    <dgm:cxn modelId="{7DD1F183-DB61-4C46-8CAE-C653CE601C08}" srcId="{CF4A926B-04E5-4109-9D6B-58BC03F2D7F6}" destId="{897B35B0-113B-4329-8B52-4F77B906502B}" srcOrd="2" destOrd="0" parTransId="{89EB9557-D75F-4318-8B93-2D9F3E133049}" sibTransId="{EA743760-8F93-4A62-926B-0BA6271799E1}"/>
    <dgm:cxn modelId="{AF4839BD-277C-46E8-A45B-69D407DF6E2B}" type="presOf" srcId="{84DB8D5A-5AEF-493D-ADDC-E86EB0FFF016}" destId="{8CE7F562-A87D-4639-B8E3-14042DE6A144}" srcOrd="0" destOrd="0" presId="urn:microsoft.com/office/officeart/2005/8/layout/default"/>
    <dgm:cxn modelId="{AC917A01-79DD-4F43-AF1A-6F2BE1EA12DB}" srcId="{CF4A926B-04E5-4109-9D6B-58BC03F2D7F6}" destId="{84DB8D5A-5AEF-493D-ADDC-E86EB0FFF016}" srcOrd="1" destOrd="0" parTransId="{4F85EF12-A467-4668-A48F-07248B40FEBD}" sibTransId="{B38329EF-5573-4955-A6C7-C584B744C93D}"/>
    <dgm:cxn modelId="{B9770B2F-EED2-49B2-96AE-2656904DECE6}" type="presOf" srcId="{CF4A926B-04E5-4109-9D6B-58BC03F2D7F6}" destId="{DE085607-6965-432A-96F0-DE58D0D1D022}" srcOrd="0" destOrd="0" presId="urn:microsoft.com/office/officeart/2005/8/layout/default"/>
    <dgm:cxn modelId="{5EB44706-65FE-46D3-A4DE-786677B0B577}" type="presOf" srcId="{897B35B0-113B-4329-8B52-4F77B906502B}" destId="{6FB32DCF-0BD4-4484-B820-8101D0F91F07}" srcOrd="0" destOrd="0" presId="urn:microsoft.com/office/officeart/2005/8/layout/default"/>
    <dgm:cxn modelId="{9A19BD5E-F6BC-43F5-9ACA-C2B4A915C059}" type="presParOf" srcId="{DE085607-6965-432A-96F0-DE58D0D1D022}" destId="{F5072E63-7214-4CCE-8B59-B1456F56B16A}" srcOrd="0" destOrd="0" presId="urn:microsoft.com/office/officeart/2005/8/layout/default"/>
    <dgm:cxn modelId="{031618F4-4419-4169-B1E3-F21283C525F0}" type="presParOf" srcId="{DE085607-6965-432A-96F0-DE58D0D1D022}" destId="{B0843B79-0746-456E-9E3C-DC07EE9D672D}" srcOrd="1" destOrd="0" presId="urn:microsoft.com/office/officeart/2005/8/layout/default"/>
    <dgm:cxn modelId="{1DDF7E74-98C7-4038-8846-F7E197FE5D42}" type="presParOf" srcId="{DE085607-6965-432A-96F0-DE58D0D1D022}" destId="{8CE7F562-A87D-4639-B8E3-14042DE6A144}" srcOrd="2" destOrd="0" presId="urn:microsoft.com/office/officeart/2005/8/layout/default"/>
    <dgm:cxn modelId="{24E75FB9-B651-4489-A5B0-7614A514D1A5}" type="presParOf" srcId="{DE085607-6965-432A-96F0-DE58D0D1D022}" destId="{24A3C154-7099-48F8-9580-F33D1C35F1C3}" srcOrd="3" destOrd="0" presId="urn:microsoft.com/office/officeart/2005/8/layout/default"/>
    <dgm:cxn modelId="{9ADEB12D-FA86-45BD-912E-4E3D9B10EBDD}" type="presParOf" srcId="{DE085607-6965-432A-96F0-DE58D0D1D022}" destId="{6FB32DCF-0BD4-4484-B820-8101D0F91F0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D4A0E7-4C53-4D64-9844-8DEDF33DCCA3}" type="doc">
      <dgm:prSet loTypeId="urn:microsoft.com/office/officeart/2005/8/layout/process1" loCatId="process" qsTypeId="urn:microsoft.com/office/officeart/2005/8/quickstyle/simple1" qsCatId="simple" csTypeId="urn:microsoft.com/office/officeart/2005/8/colors/accent5_5" csCatId="accent5" phldr="1"/>
      <dgm:spPr/>
    </dgm:pt>
    <dgm:pt modelId="{82CC7F09-5CFF-4E27-8328-4FD95A78B080}">
      <dgm:prSet phldrT="[Text]"/>
      <dgm:spPr>
        <a:solidFill>
          <a:srgbClr val="00FF00">
            <a:alpha val="90000"/>
          </a:srgbClr>
        </a:solidFill>
      </dgm:spPr>
      <dgm:t>
        <a:bodyPr/>
        <a:lstStyle/>
        <a:p>
          <a:r>
            <a:rPr lang="en-ID" b="1">
              <a:solidFill>
                <a:srgbClr val="FF0000"/>
              </a:solidFill>
            </a:rPr>
            <a:t>Identifikasi pengaruh</a:t>
          </a:r>
          <a:r>
            <a:rPr lang="en-ID">
              <a:solidFill>
                <a:schemeClr val="tx1"/>
              </a:solidFill>
            </a:rPr>
            <a:t> atau </a:t>
          </a:r>
          <a:r>
            <a:rPr lang="en-ID" b="1">
              <a:solidFill>
                <a:srgbClr val="FF0000"/>
              </a:solidFill>
            </a:rPr>
            <a:t>intervensi kunci </a:t>
          </a:r>
          <a:r>
            <a:rPr lang="en-ID">
              <a:solidFill>
                <a:schemeClr val="tx1"/>
              </a:solidFill>
            </a:rPr>
            <a:t>pada hasil seperti</a:t>
          </a:r>
        </a:p>
        <a:p>
          <a:r>
            <a:rPr lang="en-ID">
              <a:solidFill>
                <a:schemeClr val="tx1"/>
              </a:solidFill>
            </a:rPr>
            <a:t>penyakit atau akibat penyakit</a:t>
          </a:r>
          <a:endParaRPr lang="en-ID" dirty="0">
            <a:solidFill>
              <a:schemeClr val="tx1"/>
            </a:solidFill>
          </a:endParaRPr>
        </a:p>
      </dgm:t>
    </dgm:pt>
    <dgm:pt modelId="{B3CA195B-58C5-474B-BF9D-8830FCF9FA62}" type="parTrans" cxnId="{C58AFC6C-6902-4186-9994-52455A5BA191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6346F70A-796E-4644-8C48-3067635107DB}" type="sibTrans" cxnId="{C58AFC6C-6902-4186-9994-52455A5BA191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B3B702BC-9832-44B7-9301-98A22BA1A56E}">
      <dgm:prSet phldrT="[Text]"/>
      <dgm:spPr>
        <a:solidFill>
          <a:srgbClr val="FFFF00">
            <a:alpha val="70000"/>
          </a:srgbClr>
        </a:solidFill>
        <a:ln>
          <a:solidFill>
            <a:srgbClr val="FFFF00"/>
          </a:solidFill>
        </a:ln>
      </dgm:spPr>
      <dgm:t>
        <a:bodyPr/>
        <a:lstStyle/>
        <a:p>
          <a:r>
            <a:rPr lang="en-ID">
              <a:solidFill>
                <a:schemeClr val="tx1"/>
              </a:solidFill>
            </a:rPr>
            <a:t>Menunjukkan kekuatan relatif </a:t>
          </a:r>
          <a:r>
            <a:rPr lang="en-ID" b="1">
              <a:solidFill>
                <a:srgbClr val="FF0000"/>
              </a:solidFill>
            </a:rPr>
            <a:t>dampak dari masing-masing pengaruh</a:t>
          </a:r>
        </a:p>
        <a:p>
          <a:r>
            <a:rPr lang="en-ID">
              <a:solidFill>
                <a:schemeClr val="tx1"/>
              </a:solidFill>
            </a:rPr>
            <a:t>atau intervensi.</a:t>
          </a:r>
          <a:endParaRPr lang="en-ID" dirty="0">
            <a:solidFill>
              <a:schemeClr val="tx1"/>
            </a:solidFill>
          </a:endParaRPr>
        </a:p>
      </dgm:t>
    </dgm:pt>
    <dgm:pt modelId="{30C9C038-8889-4618-AD0B-A2BDBDE1DDA3}" type="parTrans" cxnId="{015C931D-7891-4FE6-BA09-1C11702363D7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ED99BCD1-81F8-451C-9414-0D63C5FF096A}" type="sibTrans" cxnId="{015C931D-7891-4FE6-BA09-1C11702363D7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9A2346CE-CBAB-4C2C-8166-1B4C6C518E48}">
      <dgm:prSet phldrT="[Text]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sv-SE">
              <a:solidFill>
                <a:srgbClr val="FF0000"/>
              </a:solidFill>
            </a:rPr>
            <a:t>Identifikasi mekanisme </a:t>
          </a:r>
          <a:r>
            <a:rPr lang="sv-SE">
              <a:solidFill>
                <a:schemeClr val="tx1"/>
              </a:solidFill>
            </a:rPr>
            <a:t>pengaruh atau interaksi intervensi, </a:t>
          </a:r>
          <a:r>
            <a:rPr lang="sv-SE" b="1" dirty="0">
              <a:solidFill>
                <a:srgbClr val="FF0000"/>
              </a:solidFill>
            </a:rPr>
            <a:t>bekerja sama atau, sebagai alternatif</a:t>
          </a:r>
          <a:r>
            <a:rPr lang="sv-SE" dirty="0">
              <a:solidFill>
                <a:schemeClr val="tx1"/>
              </a:solidFill>
            </a:rPr>
            <a:t>, saling mengganggu.</a:t>
          </a:r>
          <a:endParaRPr lang="en-ID" dirty="0">
            <a:solidFill>
              <a:schemeClr val="tx1"/>
            </a:solidFill>
          </a:endParaRPr>
        </a:p>
      </dgm:t>
    </dgm:pt>
    <dgm:pt modelId="{142AF234-5AE2-4C1B-ABFE-3ABB31A492EB}" type="parTrans" cxnId="{33038940-C582-4C53-BAB8-C8544BF55156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B0851165-CB5E-47E4-995F-F377F231CD59}" type="sibTrans" cxnId="{33038940-C582-4C53-BAB8-C8544BF55156}">
      <dgm:prSet/>
      <dgm:spPr/>
      <dgm:t>
        <a:bodyPr/>
        <a:lstStyle/>
        <a:p>
          <a:endParaRPr lang="en-ID">
            <a:solidFill>
              <a:schemeClr val="tx1"/>
            </a:solidFill>
          </a:endParaRPr>
        </a:p>
      </dgm:t>
    </dgm:pt>
    <dgm:pt modelId="{B00546FD-90F8-4507-AC4B-95AD69CA1FDA}" type="pres">
      <dgm:prSet presAssocID="{D6D4A0E7-4C53-4D64-9844-8DEDF33DCCA3}" presName="Name0" presStyleCnt="0">
        <dgm:presLayoutVars>
          <dgm:dir/>
          <dgm:resizeHandles val="exact"/>
        </dgm:presLayoutVars>
      </dgm:prSet>
      <dgm:spPr/>
    </dgm:pt>
    <dgm:pt modelId="{11F2DE80-E6EF-480C-A047-95E1B58E9877}" type="pres">
      <dgm:prSet presAssocID="{82CC7F09-5CFF-4E27-8328-4FD95A78B08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A18C32-439C-40F4-B5D9-F413C8FB03E5}" type="pres">
      <dgm:prSet presAssocID="{6346F70A-796E-4644-8C48-3067635107D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44091C9-E226-47D4-8792-4DD23295ED71}" type="pres">
      <dgm:prSet presAssocID="{6346F70A-796E-4644-8C48-3067635107DB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59F96F78-BD85-4F15-82D9-4EBBEA9E5950}" type="pres">
      <dgm:prSet presAssocID="{B3B702BC-9832-44B7-9301-98A22BA1A56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D6E726-6548-4ADD-86C6-4FA7B983DE04}" type="pres">
      <dgm:prSet presAssocID="{ED99BCD1-81F8-451C-9414-0D63C5FF096A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31F9970-7A98-4324-B8AF-3189814BC2A6}" type="pres">
      <dgm:prSet presAssocID="{ED99BCD1-81F8-451C-9414-0D63C5FF096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0F2FDF7-DC59-4B9C-B6AA-4C05009BDB01}" type="pres">
      <dgm:prSet presAssocID="{9A2346CE-CBAB-4C2C-8166-1B4C6C518E4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8AFC6C-6902-4186-9994-52455A5BA191}" srcId="{D6D4A0E7-4C53-4D64-9844-8DEDF33DCCA3}" destId="{82CC7F09-5CFF-4E27-8328-4FD95A78B080}" srcOrd="0" destOrd="0" parTransId="{B3CA195B-58C5-474B-BF9D-8830FCF9FA62}" sibTransId="{6346F70A-796E-4644-8C48-3067635107DB}"/>
    <dgm:cxn modelId="{B8B86EBE-DE18-449D-A283-0B97F91EC718}" type="presOf" srcId="{9A2346CE-CBAB-4C2C-8166-1B4C6C518E48}" destId="{50F2FDF7-DC59-4B9C-B6AA-4C05009BDB01}" srcOrd="0" destOrd="0" presId="urn:microsoft.com/office/officeart/2005/8/layout/process1"/>
    <dgm:cxn modelId="{66FA5988-6636-470C-AECA-93BEDC98F7E8}" type="presOf" srcId="{6346F70A-796E-4644-8C48-3067635107DB}" destId="{744091C9-E226-47D4-8792-4DD23295ED71}" srcOrd="1" destOrd="0" presId="urn:microsoft.com/office/officeart/2005/8/layout/process1"/>
    <dgm:cxn modelId="{33038940-C582-4C53-BAB8-C8544BF55156}" srcId="{D6D4A0E7-4C53-4D64-9844-8DEDF33DCCA3}" destId="{9A2346CE-CBAB-4C2C-8166-1B4C6C518E48}" srcOrd="2" destOrd="0" parTransId="{142AF234-5AE2-4C1B-ABFE-3ABB31A492EB}" sibTransId="{B0851165-CB5E-47E4-995F-F377F231CD59}"/>
    <dgm:cxn modelId="{93D07865-7A4C-48A7-8FBB-3799B62D8085}" type="presOf" srcId="{B3B702BC-9832-44B7-9301-98A22BA1A56E}" destId="{59F96F78-BD85-4F15-82D9-4EBBEA9E5950}" srcOrd="0" destOrd="0" presId="urn:microsoft.com/office/officeart/2005/8/layout/process1"/>
    <dgm:cxn modelId="{3A8E805F-54E6-430D-8F68-51D9E7FD6952}" type="presOf" srcId="{D6D4A0E7-4C53-4D64-9844-8DEDF33DCCA3}" destId="{B00546FD-90F8-4507-AC4B-95AD69CA1FDA}" srcOrd="0" destOrd="0" presId="urn:microsoft.com/office/officeart/2005/8/layout/process1"/>
    <dgm:cxn modelId="{015C931D-7891-4FE6-BA09-1C11702363D7}" srcId="{D6D4A0E7-4C53-4D64-9844-8DEDF33DCCA3}" destId="{B3B702BC-9832-44B7-9301-98A22BA1A56E}" srcOrd="1" destOrd="0" parTransId="{30C9C038-8889-4618-AD0B-A2BDBDE1DDA3}" sibTransId="{ED99BCD1-81F8-451C-9414-0D63C5FF096A}"/>
    <dgm:cxn modelId="{5A29A102-1229-42D0-B9FC-7FFDBCFFBC06}" type="presOf" srcId="{82CC7F09-5CFF-4E27-8328-4FD95A78B080}" destId="{11F2DE80-E6EF-480C-A047-95E1B58E9877}" srcOrd="0" destOrd="0" presId="urn:microsoft.com/office/officeart/2005/8/layout/process1"/>
    <dgm:cxn modelId="{E6302E6C-38D4-4466-84A7-9C86185F4B21}" type="presOf" srcId="{6346F70A-796E-4644-8C48-3067635107DB}" destId="{5AA18C32-439C-40F4-B5D9-F413C8FB03E5}" srcOrd="0" destOrd="0" presId="urn:microsoft.com/office/officeart/2005/8/layout/process1"/>
    <dgm:cxn modelId="{601D71B3-FAEA-4B4B-87B9-77514AB7C7F1}" type="presOf" srcId="{ED99BCD1-81F8-451C-9414-0D63C5FF096A}" destId="{25D6E726-6548-4ADD-86C6-4FA7B983DE04}" srcOrd="0" destOrd="0" presId="urn:microsoft.com/office/officeart/2005/8/layout/process1"/>
    <dgm:cxn modelId="{12153801-F69E-4D74-B52B-FB4357643594}" type="presOf" srcId="{ED99BCD1-81F8-451C-9414-0D63C5FF096A}" destId="{431F9970-7A98-4324-B8AF-3189814BC2A6}" srcOrd="1" destOrd="0" presId="urn:microsoft.com/office/officeart/2005/8/layout/process1"/>
    <dgm:cxn modelId="{17229C72-1C0A-4009-81BF-E82BD158E172}" type="presParOf" srcId="{B00546FD-90F8-4507-AC4B-95AD69CA1FDA}" destId="{11F2DE80-E6EF-480C-A047-95E1B58E9877}" srcOrd="0" destOrd="0" presId="urn:microsoft.com/office/officeart/2005/8/layout/process1"/>
    <dgm:cxn modelId="{557812BC-9FB8-4CEE-B0FF-8ECF264432D2}" type="presParOf" srcId="{B00546FD-90F8-4507-AC4B-95AD69CA1FDA}" destId="{5AA18C32-439C-40F4-B5D9-F413C8FB03E5}" srcOrd="1" destOrd="0" presId="urn:microsoft.com/office/officeart/2005/8/layout/process1"/>
    <dgm:cxn modelId="{66A39293-A7B1-4003-BF02-A14EF8648C71}" type="presParOf" srcId="{5AA18C32-439C-40F4-B5D9-F413C8FB03E5}" destId="{744091C9-E226-47D4-8792-4DD23295ED71}" srcOrd="0" destOrd="0" presId="urn:microsoft.com/office/officeart/2005/8/layout/process1"/>
    <dgm:cxn modelId="{E748C41A-6587-498F-B7C6-57DBB7102EE6}" type="presParOf" srcId="{B00546FD-90F8-4507-AC4B-95AD69CA1FDA}" destId="{59F96F78-BD85-4F15-82D9-4EBBEA9E5950}" srcOrd="2" destOrd="0" presId="urn:microsoft.com/office/officeart/2005/8/layout/process1"/>
    <dgm:cxn modelId="{1049858C-FFF7-46E6-862C-2CE29B2D12AF}" type="presParOf" srcId="{B00546FD-90F8-4507-AC4B-95AD69CA1FDA}" destId="{25D6E726-6548-4ADD-86C6-4FA7B983DE04}" srcOrd="3" destOrd="0" presId="urn:microsoft.com/office/officeart/2005/8/layout/process1"/>
    <dgm:cxn modelId="{9473B40C-8111-4642-B12C-FC22535BFA72}" type="presParOf" srcId="{25D6E726-6548-4ADD-86C6-4FA7B983DE04}" destId="{431F9970-7A98-4324-B8AF-3189814BC2A6}" srcOrd="0" destOrd="0" presId="urn:microsoft.com/office/officeart/2005/8/layout/process1"/>
    <dgm:cxn modelId="{5FAAAA62-E459-43B3-AF09-A0207C8F5AD0}" type="presParOf" srcId="{B00546FD-90F8-4507-AC4B-95AD69CA1FDA}" destId="{50F2FDF7-DC59-4B9C-B6AA-4C05009BDB0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6D4A0E7-4C53-4D64-9844-8DEDF33DCCA3}" type="doc">
      <dgm:prSet loTypeId="urn:microsoft.com/office/officeart/2005/8/layout/default" loCatId="list" qsTypeId="urn:microsoft.com/office/officeart/2005/8/quickstyle/simple1" qsCatId="simple" csTypeId="urn:microsoft.com/office/officeart/2005/8/colors/accent5_5" csCatId="accent5" phldr="1"/>
      <dgm:spPr/>
    </dgm:pt>
    <dgm:pt modelId="{82CC7F09-5CFF-4E27-8328-4FD95A78B080}">
      <dgm:prSet phldrT="[Text]" custT="1"/>
      <dgm:spPr>
        <a:solidFill>
          <a:srgbClr val="00FF00">
            <a:alpha val="90000"/>
          </a:srgbClr>
        </a:solidFill>
      </dgm:spPr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Identifikasi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pengaruh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atau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intervensi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kunci</a:t>
          </a:r>
          <a:r>
            <a:rPr lang="en-ID" sz="2000" dirty="0">
              <a:solidFill>
                <a:schemeClr val="tx1"/>
              </a:solidFill>
            </a:rPr>
            <a:t> pada </a:t>
          </a:r>
          <a:r>
            <a:rPr lang="en-ID" sz="2000" dirty="0" err="1">
              <a:solidFill>
                <a:schemeClr val="tx1"/>
              </a:solidFill>
            </a:rPr>
            <a:t>hasil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seperti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penyakit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atau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akibat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penyakit</a:t>
          </a:r>
          <a:endParaRPr lang="en-ID" sz="2000" dirty="0">
            <a:solidFill>
              <a:schemeClr val="tx1"/>
            </a:solidFill>
          </a:endParaRPr>
        </a:p>
      </dgm:t>
    </dgm:pt>
    <dgm:pt modelId="{B3CA195B-58C5-474B-BF9D-8830FCF9FA62}" type="parTrans" cxnId="{C58AFC6C-6902-4186-9994-52455A5BA191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6346F70A-796E-4644-8C48-3067635107DB}" type="sibTrans" cxnId="{C58AFC6C-6902-4186-9994-52455A5BA191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B3B702BC-9832-44B7-9301-98A22BA1A56E}">
      <dgm:prSet phldrT="[Text]" custT="1"/>
      <dgm:spPr>
        <a:solidFill>
          <a:srgbClr val="FFFF00">
            <a:alpha val="82000"/>
          </a:srgbClr>
        </a:solidFill>
        <a:ln>
          <a:solidFill>
            <a:srgbClr val="FFFF00"/>
          </a:solidFill>
        </a:ln>
      </dgm:spPr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Menunjukkan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kekuatan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relatif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dampak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dari</a:t>
          </a:r>
          <a:r>
            <a:rPr lang="en-ID" sz="2000" dirty="0">
              <a:solidFill>
                <a:schemeClr val="tx1"/>
              </a:solidFill>
            </a:rPr>
            <a:t> masing-masing </a:t>
          </a:r>
          <a:r>
            <a:rPr lang="en-ID" sz="2000" dirty="0" err="1">
              <a:solidFill>
                <a:schemeClr val="tx1"/>
              </a:solidFill>
            </a:rPr>
            <a:t>pengaruh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atau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intervensi</a:t>
          </a:r>
          <a:r>
            <a:rPr lang="en-ID" sz="2000" dirty="0">
              <a:solidFill>
                <a:schemeClr val="tx1"/>
              </a:solidFill>
            </a:rPr>
            <a:t>.</a:t>
          </a:r>
        </a:p>
      </dgm:t>
    </dgm:pt>
    <dgm:pt modelId="{30C9C038-8889-4618-AD0B-A2BDBDE1DDA3}" type="parTrans" cxnId="{015C931D-7891-4FE6-BA09-1C11702363D7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ED99BCD1-81F8-451C-9414-0D63C5FF096A}" type="sibTrans" cxnId="{015C931D-7891-4FE6-BA09-1C11702363D7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9A2346CE-CBAB-4C2C-8166-1B4C6C518E48}">
      <dgm:prSet phldrT="[Text]" custT="1"/>
      <dgm:spPr>
        <a:solidFill>
          <a:srgbClr val="00B0F0">
            <a:alpha val="74000"/>
          </a:srgbClr>
        </a:solidFill>
      </dgm:spPr>
      <dgm:t>
        <a:bodyPr/>
        <a:lstStyle/>
        <a:p>
          <a:r>
            <a:rPr lang="sv-SE" sz="2000" dirty="0">
              <a:solidFill>
                <a:schemeClr val="tx1"/>
              </a:solidFill>
            </a:rPr>
            <a:t>Identifikasi pengaruh atau intervensi ini berinteraksi, bekerja sama atau, sebagai alternatif, saling mengganggu.</a:t>
          </a:r>
          <a:endParaRPr lang="en-ID" sz="2000" dirty="0">
            <a:solidFill>
              <a:schemeClr val="tx1"/>
            </a:solidFill>
          </a:endParaRPr>
        </a:p>
      </dgm:t>
    </dgm:pt>
    <dgm:pt modelId="{142AF234-5AE2-4C1B-ABFE-3ABB31A492EB}" type="parTrans" cxnId="{33038940-C582-4C53-BAB8-C8544BF55156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B0851165-CB5E-47E4-995F-F377F231CD59}" type="sibTrans" cxnId="{33038940-C582-4C53-BAB8-C8544BF55156}">
      <dgm:prSet/>
      <dgm:spPr/>
      <dgm:t>
        <a:bodyPr/>
        <a:lstStyle/>
        <a:p>
          <a:endParaRPr lang="en-ID" sz="2000">
            <a:solidFill>
              <a:schemeClr val="tx1"/>
            </a:solidFill>
          </a:endParaRPr>
        </a:p>
      </dgm:t>
    </dgm:pt>
    <dgm:pt modelId="{573E9A81-0EA1-4CA0-A2F1-F36A09B21BEE}">
      <dgm:prSet phldrT="[Text]" custT="1"/>
      <dgm:spPr>
        <a:solidFill>
          <a:srgbClr val="00FF00">
            <a:alpha val="66000"/>
          </a:srgbClr>
        </a:solidFill>
      </dgm:spPr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Identifikasi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perubahan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dinamis</a:t>
          </a:r>
          <a:r>
            <a:rPr lang="en-ID" sz="2000" dirty="0">
              <a:solidFill>
                <a:schemeClr val="tx1"/>
              </a:solidFill>
            </a:rPr>
            <a:t> yang </a:t>
          </a:r>
          <a:r>
            <a:rPr lang="en-ID" sz="2000" dirty="0" err="1">
              <a:solidFill>
                <a:schemeClr val="tx1"/>
              </a:solidFill>
            </a:rPr>
            <a:t>mungkin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terjadi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dalam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sistem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dengan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mengidentifikasi</a:t>
          </a:r>
          <a:r>
            <a:rPr lang="en-ID" sz="2000" dirty="0">
              <a:solidFill>
                <a:schemeClr val="tx1"/>
              </a:solidFill>
            </a:rPr>
            <a:t> loop </a:t>
          </a:r>
          <a:r>
            <a:rPr lang="en-ID" sz="2000" dirty="0" err="1">
              <a:solidFill>
                <a:schemeClr val="tx1"/>
              </a:solidFill>
            </a:rPr>
            <a:t>umpan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balik</a:t>
          </a:r>
          <a:r>
            <a:rPr lang="en-ID" sz="2000" dirty="0">
              <a:solidFill>
                <a:schemeClr val="tx1"/>
              </a:solidFill>
            </a:rPr>
            <a:t> yang </a:t>
          </a:r>
          <a:r>
            <a:rPr lang="en-ID" sz="2000" dirty="0" err="1">
              <a:solidFill>
                <a:schemeClr val="tx1"/>
              </a:solidFill>
            </a:rPr>
            <a:t>terjadi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dalam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sistem</a:t>
          </a:r>
          <a:endParaRPr lang="en-ID" sz="2000" dirty="0">
            <a:solidFill>
              <a:schemeClr val="tx1"/>
            </a:solidFill>
          </a:endParaRPr>
        </a:p>
      </dgm:t>
    </dgm:pt>
    <dgm:pt modelId="{777F0DE6-BF52-482C-A098-7B693F8F3EEE}" type="parTrans" cxnId="{D7706724-1FDC-463F-B384-2056525200D8}">
      <dgm:prSet/>
      <dgm:spPr/>
      <dgm:t>
        <a:bodyPr/>
        <a:lstStyle/>
        <a:p>
          <a:endParaRPr lang="en-ID" sz="2000"/>
        </a:p>
      </dgm:t>
    </dgm:pt>
    <dgm:pt modelId="{20BA3B98-0A2B-4F51-B2B2-673AFF18FAE0}" type="sibTrans" cxnId="{D7706724-1FDC-463F-B384-2056525200D8}">
      <dgm:prSet/>
      <dgm:spPr/>
      <dgm:t>
        <a:bodyPr/>
        <a:lstStyle/>
        <a:p>
          <a:endParaRPr lang="en-ID" sz="2000"/>
        </a:p>
      </dgm:t>
    </dgm:pt>
    <dgm:pt modelId="{27DFD6EF-C4C7-4789-AD94-FE935B782324}">
      <dgm:prSet phldrT="[Text]" custT="1"/>
      <dgm:spPr>
        <a:solidFill>
          <a:srgbClr val="FFFF00">
            <a:alpha val="58000"/>
          </a:srgbClr>
        </a:solidFill>
      </dgm:spPr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Identifikasi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hambatan</a:t>
          </a:r>
          <a:r>
            <a:rPr lang="en-ID" sz="2000" dirty="0">
              <a:solidFill>
                <a:schemeClr val="tx1"/>
              </a:solidFill>
            </a:rPr>
            <a:t> yang </a:t>
          </a:r>
          <a:r>
            <a:rPr lang="en-ID" sz="2000" dirty="0" err="1">
              <a:solidFill>
                <a:schemeClr val="tx1"/>
              </a:solidFill>
            </a:rPr>
            <a:t>membatasi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keefektifan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sistem</a:t>
          </a:r>
          <a:r>
            <a:rPr lang="en-ID" sz="2000" dirty="0">
              <a:solidFill>
                <a:schemeClr val="tx1"/>
              </a:solidFill>
            </a:rPr>
            <a:t>.</a:t>
          </a:r>
        </a:p>
      </dgm:t>
    </dgm:pt>
    <dgm:pt modelId="{EE214760-3D28-4216-9240-F727D38BA0DE}" type="parTrans" cxnId="{D6122BDE-4E8C-4E51-BDB3-CA82EECBCB10}">
      <dgm:prSet/>
      <dgm:spPr/>
      <dgm:t>
        <a:bodyPr/>
        <a:lstStyle/>
        <a:p>
          <a:endParaRPr lang="en-ID" sz="2000"/>
        </a:p>
      </dgm:t>
    </dgm:pt>
    <dgm:pt modelId="{A7699D61-DD57-41E6-A378-C6FE951A7FAB}" type="sibTrans" cxnId="{D6122BDE-4E8C-4E51-BDB3-CA82EECBCB10}">
      <dgm:prSet/>
      <dgm:spPr/>
      <dgm:t>
        <a:bodyPr/>
        <a:lstStyle/>
        <a:p>
          <a:endParaRPr lang="en-ID" sz="2000"/>
        </a:p>
      </dgm:t>
    </dgm:pt>
    <dgm:pt modelId="{D27303A9-87C3-49DB-A9E6-8152DB907970}">
      <dgm:prSet phldrT="[Text]" custT="1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en-ID" sz="2000" dirty="0" err="1">
              <a:solidFill>
                <a:schemeClr val="tx1"/>
              </a:solidFill>
            </a:rPr>
            <a:t>Identifikasi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poin</a:t>
          </a:r>
          <a:r>
            <a:rPr lang="en-ID" sz="2000" dirty="0">
              <a:solidFill>
                <a:schemeClr val="tx1"/>
              </a:solidFill>
            </a:rPr>
            <a:t> leverage yang </a:t>
          </a:r>
          <a:r>
            <a:rPr lang="en-ID" sz="2000" dirty="0" err="1">
              <a:solidFill>
                <a:schemeClr val="tx1"/>
              </a:solidFill>
            </a:rPr>
            <a:t>memberikan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peluang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untuk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meningkatkan</a:t>
          </a:r>
          <a:r>
            <a:rPr lang="en-ID" sz="2000" dirty="0">
              <a:solidFill>
                <a:schemeClr val="tx1"/>
              </a:solidFill>
            </a:rPr>
            <a:t> </a:t>
          </a:r>
          <a:r>
            <a:rPr lang="en-ID" sz="2000" dirty="0" err="1">
              <a:solidFill>
                <a:schemeClr val="tx1"/>
              </a:solidFill>
            </a:rPr>
            <a:t>hasil</a:t>
          </a:r>
          <a:r>
            <a:rPr lang="en-ID" sz="2000" dirty="0">
              <a:solidFill>
                <a:schemeClr val="tx1"/>
              </a:solidFill>
            </a:rPr>
            <a:t>.</a:t>
          </a:r>
        </a:p>
      </dgm:t>
    </dgm:pt>
    <dgm:pt modelId="{69595998-29C4-4612-80AE-43CEDCE09991}" type="parTrans" cxnId="{E2B4AB8F-E4E3-4856-99DB-4651580F607F}">
      <dgm:prSet/>
      <dgm:spPr/>
      <dgm:t>
        <a:bodyPr/>
        <a:lstStyle/>
        <a:p>
          <a:endParaRPr lang="en-ID" sz="2000"/>
        </a:p>
      </dgm:t>
    </dgm:pt>
    <dgm:pt modelId="{3C18925D-C0E1-481B-9850-D71EE800DB7D}" type="sibTrans" cxnId="{E2B4AB8F-E4E3-4856-99DB-4651580F607F}">
      <dgm:prSet/>
      <dgm:spPr/>
      <dgm:t>
        <a:bodyPr/>
        <a:lstStyle/>
        <a:p>
          <a:endParaRPr lang="en-ID" sz="2000"/>
        </a:p>
      </dgm:t>
    </dgm:pt>
    <dgm:pt modelId="{86AB43D6-8EA6-43E1-B044-7196F2BD30D5}" type="pres">
      <dgm:prSet presAssocID="{D6D4A0E7-4C53-4D64-9844-8DEDF33DCCA3}" presName="diagram" presStyleCnt="0">
        <dgm:presLayoutVars>
          <dgm:dir/>
          <dgm:resizeHandles val="exact"/>
        </dgm:presLayoutVars>
      </dgm:prSet>
      <dgm:spPr/>
    </dgm:pt>
    <dgm:pt modelId="{938782BF-9908-4ADB-846C-15EF7C27690A}" type="pres">
      <dgm:prSet presAssocID="{82CC7F09-5CFF-4E27-8328-4FD95A78B08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B7D22-AB8B-46D2-83EE-F9EA2EFFC615}" type="pres">
      <dgm:prSet presAssocID="{6346F70A-796E-4644-8C48-3067635107DB}" presName="sibTrans" presStyleCnt="0"/>
      <dgm:spPr/>
    </dgm:pt>
    <dgm:pt modelId="{646126B6-78C8-4289-AD9A-013010F2267C}" type="pres">
      <dgm:prSet presAssocID="{B3B702BC-9832-44B7-9301-98A22BA1A56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78E3F-27DE-4282-9099-3D0C880CDEB8}" type="pres">
      <dgm:prSet presAssocID="{ED99BCD1-81F8-451C-9414-0D63C5FF096A}" presName="sibTrans" presStyleCnt="0"/>
      <dgm:spPr/>
    </dgm:pt>
    <dgm:pt modelId="{97EDC086-CC27-4F3E-977F-707DAF36927B}" type="pres">
      <dgm:prSet presAssocID="{9A2346CE-CBAB-4C2C-8166-1B4C6C518E4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486CD-2413-4BF4-BE18-857284063DFE}" type="pres">
      <dgm:prSet presAssocID="{B0851165-CB5E-47E4-995F-F377F231CD59}" presName="sibTrans" presStyleCnt="0"/>
      <dgm:spPr/>
    </dgm:pt>
    <dgm:pt modelId="{0EEA2EBD-773A-45AC-ADAE-BFC718992C59}" type="pres">
      <dgm:prSet presAssocID="{573E9A81-0EA1-4CA0-A2F1-F36A09B21BE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DCEB9A-7A70-48F8-93C2-2CFB7AA934EC}" type="pres">
      <dgm:prSet presAssocID="{20BA3B98-0A2B-4F51-B2B2-673AFF18FAE0}" presName="sibTrans" presStyleCnt="0"/>
      <dgm:spPr/>
    </dgm:pt>
    <dgm:pt modelId="{6B412041-AA14-4981-A232-794FC57964AB}" type="pres">
      <dgm:prSet presAssocID="{27DFD6EF-C4C7-4789-AD94-FE935B78232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A8B46-7231-42A4-B81D-072973E4C785}" type="pres">
      <dgm:prSet presAssocID="{A7699D61-DD57-41E6-A378-C6FE951A7FAB}" presName="sibTrans" presStyleCnt="0"/>
      <dgm:spPr/>
    </dgm:pt>
    <dgm:pt modelId="{9BB4F821-8078-428A-84C8-73AD3F660213}" type="pres">
      <dgm:prSet presAssocID="{D27303A9-87C3-49DB-A9E6-8152DB90797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E67F0F-F42F-4B0E-89C5-7CB2B3890534}" type="presOf" srcId="{B3B702BC-9832-44B7-9301-98A22BA1A56E}" destId="{646126B6-78C8-4289-AD9A-013010F2267C}" srcOrd="0" destOrd="0" presId="urn:microsoft.com/office/officeart/2005/8/layout/default"/>
    <dgm:cxn modelId="{0E49A1BA-85E9-4A94-BF57-AC85C7D4F726}" type="presOf" srcId="{D27303A9-87C3-49DB-A9E6-8152DB907970}" destId="{9BB4F821-8078-428A-84C8-73AD3F660213}" srcOrd="0" destOrd="0" presId="urn:microsoft.com/office/officeart/2005/8/layout/default"/>
    <dgm:cxn modelId="{D6122BDE-4E8C-4E51-BDB3-CA82EECBCB10}" srcId="{D6D4A0E7-4C53-4D64-9844-8DEDF33DCCA3}" destId="{27DFD6EF-C4C7-4789-AD94-FE935B782324}" srcOrd="4" destOrd="0" parTransId="{EE214760-3D28-4216-9240-F727D38BA0DE}" sibTransId="{A7699D61-DD57-41E6-A378-C6FE951A7FAB}"/>
    <dgm:cxn modelId="{E2B4AB8F-E4E3-4856-99DB-4651580F607F}" srcId="{D6D4A0E7-4C53-4D64-9844-8DEDF33DCCA3}" destId="{D27303A9-87C3-49DB-A9E6-8152DB907970}" srcOrd="5" destOrd="0" parTransId="{69595998-29C4-4612-80AE-43CEDCE09991}" sibTransId="{3C18925D-C0E1-481B-9850-D71EE800DB7D}"/>
    <dgm:cxn modelId="{B0D6E9A3-FD27-4C5E-9FE9-479D372062CD}" type="presOf" srcId="{82CC7F09-5CFF-4E27-8328-4FD95A78B080}" destId="{938782BF-9908-4ADB-846C-15EF7C27690A}" srcOrd="0" destOrd="0" presId="urn:microsoft.com/office/officeart/2005/8/layout/default"/>
    <dgm:cxn modelId="{015C931D-7891-4FE6-BA09-1C11702363D7}" srcId="{D6D4A0E7-4C53-4D64-9844-8DEDF33DCCA3}" destId="{B3B702BC-9832-44B7-9301-98A22BA1A56E}" srcOrd="1" destOrd="0" parTransId="{30C9C038-8889-4618-AD0B-A2BDBDE1DDA3}" sibTransId="{ED99BCD1-81F8-451C-9414-0D63C5FF096A}"/>
    <dgm:cxn modelId="{FDA0BCB9-ADC1-4954-9CBD-C19F8F4E2DC5}" type="presOf" srcId="{573E9A81-0EA1-4CA0-A2F1-F36A09B21BEE}" destId="{0EEA2EBD-773A-45AC-ADAE-BFC718992C59}" srcOrd="0" destOrd="0" presId="urn:microsoft.com/office/officeart/2005/8/layout/default"/>
    <dgm:cxn modelId="{D7706724-1FDC-463F-B384-2056525200D8}" srcId="{D6D4A0E7-4C53-4D64-9844-8DEDF33DCCA3}" destId="{573E9A81-0EA1-4CA0-A2F1-F36A09B21BEE}" srcOrd="3" destOrd="0" parTransId="{777F0DE6-BF52-482C-A098-7B693F8F3EEE}" sibTransId="{20BA3B98-0A2B-4F51-B2B2-673AFF18FAE0}"/>
    <dgm:cxn modelId="{D8756D26-8559-4000-B4C6-194D6FBCF61B}" type="presOf" srcId="{9A2346CE-CBAB-4C2C-8166-1B4C6C518E48}" destId="{97EDC086-CC27-4F3E-977F-707DAF36927B}" srcOrd="0" destOrd="0" presId="urn:microsoft.com/office/officeart/2005/8/layout/default"/>
    <dgm:cxn modelId="{590DAAF9-7409-4E76-AC1C-ABDDD1E61B2C}" type="presOf" srcId="{27DFD6EF-C4C7-4789-AD94-FE935B782324}" destId="{6B412041-AA14-4981-A232-794FC57964AB}" srcOrd="0" destOrd="0" presId="urn:microsoft.com/office/officeart/2005/8/layout/default"/>
    <dgm:cxn modelId="{CE361EEF-4979-48CB-81B0-FEFE6E42218A}" type="presOf" srcId="{D6D4A0E7-4C53-4D64-9844-8DEDF33DCCA3}" destId="{86AB43D6-8EA6-43E1-B044-7196F2BD30D5}" srcOrd="0" destOrd="0" presId="urn:microsoft.com/office/officeart/2005/8/layout/default"/>
    <dgm:cxn modelId="{33038940-C582-4C53-BAB8-C8544BF55156}" srcId="{D6D4A0E7-4C53-4D64-9844-8DEDF33DCCA3}" destId="{9A2346CE-CBAB-4C2C-8166-1B4C6C518E48}" srcOrd="2" destOrd="0" parTransId="{142AF234-5AE2-4C1B-ABFE-3ABB31A492EB}" sibTransId="{B0851165-CB5E-47E4-995F-F377F231CD59}"/>
    <dgm:cxn modelId="{C58AFC6C-6902-4186-9994-52455A5BA191}" srcId="{D6D4A0E7-4C53-4D64-9844-8DEDF33DCCA3}" destId="{82CC7F09-5CFF-4E27-8328-4FD95A78B080}" srcOrd="0" destOrd="0" parTransId="{B3CA195B-58C5-474B-BF9D-8830FCF9FA62}" sibTransId="{6346F70A-796E-4644-8C48-3067635107DB}"/>
    <dgm:cxn modelId="{29413576-485A-4499-AD0A-EB9F701C08B9}" type="presParOf" srcId="{86AB43D6-8EA6-43E1-B044-7196F2BD30D5}" destId="{938782BF-9908-4ADB-846C-15EF7C27690A}" srcOrd="0" destOrd="0" presId="urn:microsoft.com/office/officeart/2005/8/layout/default"/>
    <dgm:cxn modelId="{A61384B0-3310-4074-8A3B-84F43CAE0D96}" type="presParOf" srcId="{86AB43D6-8EA6-43E1-B044-7196F2BD30D5}" destId="{653B7D22-AB8B-46D2-83EE-F9EA2EFFC615}" srcOrd="1" destOrd="0" presId="urn:microsoft.com/office/officeart/2005/8/layout/default"/>
    <dgm:cxn modelId="{5AC1C909-4949-4DAA-BA2E-8951DE06F461}" type="presParOf" srcId="{86AB43D6-8EA6-43E1-B044-7196F2BD30D5}" destId="{646126B6-78C8-4289-AD9A-013010F2267C}" srcOrd="2" destOrd="0" presId="urn:microsoft.com/office/officeart/2005/8/layout/default"/>
    <dgm:cxn modelId="{B8B9CF7F-464D-4EBE-A0E2-376D3D795591}" type="presParOf" srcId="{86AB43D6-8EA6-43E1-B044-7196F2BD30D5}" destId="{3B178E3F-27DE-4282-9099-3D0C880CDEB8}" srcOrd="3" destOrd="0" presId="urn:microsoft.com/office/officeart/2005/8/layout/default"/>
    <dgm:cxn modelId="{A0660B60-C369-4072-9CBF-BBBB7CD87554}" type="presParOf" srcId="{86AB43D6-8EA6-43E1-B044-7196F2BD30D5}" destId="{97EDC086-CC27-4F3E-977F-707DAF36927B}" srcOrd="4" destOrd="0" presId="urn:microsoft.com/office/officeart/2005/8/layout/default"/>
    <dgm:cxn modelId="{47C8E580-2FBB-4E56-A35C-0FD458E9E43A}" type="presParOf" srcId="{86AB43D6-8EA6-43E1-B044-7196F2BD30D5}" destId="{35E486CD-2413-4BF4-BE18-857284063DFE}" srcOrd="5" destOrd="0" presId="urn:microsoft.com/office/officeart/2005/8/layout/default"/>
    <dgm:cxn modelId="{EBB00758-5DC3-444B-A5BA-7A4B84EBA6A0}" type="presParOf" srcId="{86AB43D6-8EA6-43E1-B044-7196F2BD30D5}" destId="{0EEA2EBD-773A-45AC-ADAE-BFC718992C59}" srcOrd="6" destOrd="0" presId="urn:microsoft.com/office/officeart/2005/8/layout/default"/>
    <dgm:cxn modelId="{6648535B-9E22-452C-83BC-C025876E0C4A}" type="presParOf" srcId="{86AB43D6-8EA6-43E1-B044-7196F2BD30D5}" destId="{56DCEB9A-7A70-48F8-93C2-2CFB7AA934EC}" srcOrd="7" destOrd="0" presId="urn:microsoft.com/office/officeart/2005/8/layout/default"/>
    <dgm:cxn modelId="{3EBE8D2E-2B41-41FD-9F4A-940D63EC6CE0}" type="presParOf" srcId="{86AB43D6-8EA6-43E1-B044-7196F2BD30D5}" destId="{6B412041-AA14-4981-A232-794FC57964AB}" srcOrd="8" destOrd="0" presId="urn:microsoft.com/office/officeart/2005/8/layout/default"/>
    <dgm:cxn modelId="{1AC7C122-B40D-48F0-AEDF-AAAD524C89E2}" type="presParOf" srcId="{86AB43D6-8EA6-43E1-B044-7196F2BD30D5}" destId="{4E0A8B46-7231-42A4-B81D-072973E4C785}" srcOrd="9" destOrd="0" presId="urn:microsoft.com/office/officeart/2005/8/layout/default"/>
    <dgm:cxn modelId="{0C7061DC-FFF3-41E8-8837-CA638049C601}" type="presParOf" srcId="{86AB43D6-8EA6-43E1-B044-7196F2BD30D5}" destId="{9BB4F821-8078-428A-84C8-73AD3F66021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7C7C6E8-ECE6-4ADE-804A-6DFCDDD87EE4}" type="doc">
      <dgm:prSet loTypeId="urn:microsoft.com/office/officeart/2005/8/layout/arrow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0D07F9E-9042-4D4B-98F9-3B1CD6592187}">
      <dgm:prSet phldrT="[Text]"/>
      <dgm:spPr/>
      <dgm:t>
        <a:bodyPr/>
        <a:lstStyle/>
        <a:p>
          <a:r>
            <a:rPr lang="en-US" b="1" dirty="0">
              <a:solidFill>
                <a:srgbClr val="FF0000"/>
              </a:solidFill>
            </a:rPr>
            <a:t>PENDEKATAN TRADISIONAL</a:t>
          </a:r>
        </a:p>
        <a:p>
          <a:r>
            <a:rPr lang="en-US" dirty="0" err="1"/>
            <a:t>Pelajari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memecahnya</a:t>
          </a:r>
          <a:r>
            <a:rPr lang="en-US" dirty="0"/>
            <a:t>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>
              <a:solidFill>
                <a:srgbClr val="FF0000"/>
              </a:solidFill>
            </a:rPr>
            <a:t>elemen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terpisah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/>
            <a:t>masing-masing</a:t>
          </a:r>
          <a:r>
            <a:rPr lang="en-US" dirty="0"/>
            <a:t>.</a:t>
          </a:r>
        </a:p>
      </dgm:t>
    </dgm:pt>
    <dgm:pt modelId="{C6A2F82B-D003-42E3-8A9B-30EDE1B2984F}" type="parTrans" cxnId="{2D509D8A-2E01-497B-AF8B-457387586E18}">
      <dgm:prSet/>
      <dgm:spPr/>
      <dgm:t>
        <a:bodyPr/>
        <a:lstStyle/>
        <a:p>
          <a:endParaRPr lang="en-US"/>
        </a:p>
      </dgm:t>
    </dgm:pt>
    <dgm:pt modelId="{43D0851D-E31D-478D-A9EE-C6DCF01CBC48}" type="sibTrans" cxnId="{2D509D8A-2E01-497B-AF8B-457387586E18}">
      <dgm:prSet/>
      <dgm:spPr/>
      <dgm:t>
        <a:bodyPr/>
        <a:lstStyle/>
        <a:p>
          <a:endParaRPr lang="en-US"/>
        </a:p>
      </dgm:t>
    </dgm:pt>
    <dgm:pt modelId="{1E4DD76C-A9DC-4FDE-A059-C52446EA6B06}">
      <dgm:prSet phldrT="[Text]"/>
      <dgm:spPr/>
      <dgm:t>
        <a:bodyPr/>
        <a:lstStyle/>
        <a:p>
          <a:r>
            <a:rPr lang="en-US" b="1" dirty="0">
              <a:solidFill>
                <a:srgbClr val="0070C0"/>
              </a:solidFill>
            </a:rPr>
            <a:t>PENDEKATAN BERPIKIR SISTEMATIK</a:t>
          </a:r>
        </a:p>
        <a:p>
          <a:r>
            <a:rPr lang="en-US" dirty="0" err="1"/>
            <a:t>Berfokus</a:t>
          </a:r>
          <a:r>
            <a:rPr lang="en-US" dirty="0"/>
            <a:t> </a:t>
          </a:r>
          <a:r>
            <a:rPr lang="en-US"/>
            <a:t>pada </a:t>
          </a:r>
          <a:r>
            <a:rPr lang="en-US">
              <a:solidFill>
                <a:srgbClr val="FF0000"/>
              </a:solidFill>
            </a:rPr>
            <a:t>interaksi antara </a:t>
          </a:r>
          <a:r>
            <a:rPr lang="en-US" dirty="0" err="1">
              <a:solidFill>
                <a:srgbClr val="FF0000"/>
              </a:solidFill>
            </a:rPr>
            <a:t>masalah</a:t>
          </a:r>
          <a:r>
            <a:rPr lang="en-US" dirty="0">
              <a:solidFill>
                <a:srgbClr val="FF0000"/>
              </a:solidFill>
            </a:rPr>
            <a:t> dan </a:t>
          </a:r>
          <a:r>
            <a:rPr lang="en-US" dirty="0" err="1">
              <a:solidFill>
                <a:srgbClr val="FF0000"/>
              </a:solidFill>
            </a:rPr>
            <a:t>dampak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err="1"/>
            <a:t>beberapa</a:t>
          </a:r>
          <a:r>
            <a:rPr lang="en-US"/>
            <a:t> elemen di </a:t>
          </a:r>
          <a:r>
            <a:rPr lang="en-US" dirty="0">
              <a:solidFill>
                <a:srgbClr val="0070C0"/>
              </a:solidFill>
            </a:rPr>
            <a:t>key leverage </a:t>
          </a:r>
          <a:r>
            <a:rPr lang="en-US" dirty="0" err="1">
              <a:solidFill>
                <a:srgbClr val="0070C0"/>
              </a:solidFill>
            </a:rPr>
            <a:t>atau</a:t>
          </a:r>
          <a:r>
            <a:rPr lang="en-US" dirty="0">
              <a:solidFill>
                <a:srgbClr val="0070C0"/>
              </a:solidFill>
            </a:rPr>
            <a:t> control points</a:t>
          </a:r>
        </a:p>
      </dgm:t>
    </dgm:pt>
    <dgm:pt modelId="{30079FE7-5D27-4B32-B9F2-B8907F1F015A}" type="parTrans" cxnId="{26132E0F-AB91-4520-9F60-08B00A908D9C}">
      <dgm:prSet/>
      <dgm:spPr/>
      <dgm:t>
        <a:bodyPr/>
        <a:lstStyle/>
        <a:p>
          <a:endParaRPr lang="en-US"/>
        </a:p>
      </dgm:t>
    </dgm:pt>
    <dgm:pt modelId="{B171BF72-A507-4CF3-A09C-B0C368714560}" type="sibTrans" cxnId="{26132E0F-AB91-4520-9F60-08B00A908D9C}">
      <dgm:prSet/>
      <dgm:spPr/>
      <dgm:t>
        <a:bodyPr/>
        <a:lstStyle/>
        <a:p>
          <a:endParaRPr lang="en-US"/>
        </a:p>
      </dgm:t>
    </dgm:pt>
    <dgm:pt modelId="{58B62F88-AE5D-4B08-82CB-D5FD9E0A6304}" type="pres">
      <dgm:prSet presAssocID="{97C7C6E8-ECE6-4ADE-804A-6DFCDDD87EE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CB6FD9-1094-4DAC-B306-DF932337F46A}" type="pres">
      <dgm:prSet presAssocID="{A0D07F9E-9042-4D4B-98F9-3B1CD6592187}" presName="upArrow" presStyleLbl="node1" presStyleIdx="0" presStyleCnt="2"/>
      <dgm:spPr>
        <a:solidFill>
          <a:srgbClr val="FFC000"/>
        </a:solidFill>
      </dgm:spPr>
    </dgm:pt>
    <dgm:pt modelId="{9636C115-49C7-4988-9D13-AE45BF329009}" type="pres">
      <dgm:prSet presAssocID="{A0D07F9E-9042-4D4B-98F9-3B1CD6592187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C81876-700C-4E7E-ACBD-9A0E643D9F56}" type="pres">
      <dgm:prSet presAssocID="{1E4DD76C-A9DC-4FDE-A059-C52446EA6B06}" presName="downArrow" presStyleLbl="node1" presStyleIdx="1" presStyleCnt="2"/>
      <dgm:spPr>
        <a:solidFill>
          <a:schemeClr val="accent1"/>
        </a:solidFill>
      </dgm:spPr>
    </dgm:pt>
    <dgm:pt modelId="{DAC31467-C69B-443E-80CE-069E072C89F1}" type="pres">
      <dgm:prSet presAssocID="{1E4DD76C-A9DC-4FDE-A059-C52446EA6B06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591055-7B07-481E-BE7F-941385E4B33F}" type="presOf" srcId="{1E4DD76C-A9DC-4FDE-A059-C52446EA6B06}" destId="{DAC31467-C69B-443E-80CE-069E072C89F1}" srcOrd="0" destOrd="0" presId="urn:microsoft.com/office/officeart/2005/8/layout/arrow4"/>
    <dgm:cxn modelId="{71AA2AA3-4DA6-4722-ADFE-3E2542B34179}" type="presOf" srcId="{A0D07F9E-9042-4D4B-98F9-3B1CD6592187}" destId="{9636C115-49C7-4988-9D13-AE45BF329009}" srcOrd="0" destOrd="0" presId="urn:microsoft.com/office/officeart/2005/8/layout/arrow4"/>
    <dgm:cxn modelId="{26132E0F-AB91-4520-9F60-08B00A908D9C}" srcId="{97C7C6E8-ECE6-4ADE-804A-6DFCDDD87EE4}" destId="{1E4DD76C-A9DC-4FDE-A059-C52446EA6B06}" srcOrd="1" destOrd="0" parTransId="{30079FE7-5D27-4B32-B9F2-B8907F1F015A}" sibTransId="{B171BF72-A507-4CF3-A09C-B0C368714560}"/>
    <dgm:cxn modelId="{1838DC33-A560-4FE4-B15D-3280D2AB1FBE}" type="presOf" srcId="{97C7C6E8-ECE6-4ADE-804A-6DFCDDD87EE4}" destId="{58B62F88-AE5D-4B08-82CB-D5FD9E0A6304}" srcOrd="0" destOrd="0" presId="urn:microsoft.com/office/officeart/2005/8/layout/arrow4"/>
    <dgm:cxn modelId="{2D509D8A-2E01-497B-AF8B-457387586E18}" srcId="{97C7C6E8-ECE6-4ADE-804A-6DFCDDD87EE4}" destId="{A0D07F9E-9042-4D4B-98F9-3B1CD6592187}" srcOrd="0" destOrd="0" parTransId="{C6A2F82B-D003-42E3-8A9B-30EDE1B2984F}" sibTransId="{43D0851D-E31D-478D-A9EE-C6DCF01CBC48}"/>
    <dgm:cxn modelId="{72A335EB-3C96-4EFB-9632-E6EBA70B0416}" type="presParOf" srcId="{58B62F88-AE5D-4B08-82CB-D5FD9E0A6304}" destId="{00CB6FD9-1094-4DAC-B306-DF932337F46A}" srcOrd="0" destOrd="0" presId="urn:microsoft.com/office/officeart/2005/8/layout/arrow4"/>
    <dgm:cxn modelId="{207CFEE0-DA48-4228-86A0-14037C0DBA1A}" type="presParOf" srcId="{58B62F88-AE5D-4B08-82CB-D5FD9E0A6304}" destId="{9636C115-49C7-4988-9D13-AE45BF329009}" srcOrd="1" destOrd="0" presId="urn:microsoft.com/office/officeart/2005/8/layout/arrow4"/>
    <dgm:cxn modelId="{6F72EE2A-1718-4CA4-A9AB-E6217BE8464D}" type="presParOf" srcId="{58B62F88-AE5D-4B08-82CB-D5FD9E0A6304}" destId="{6FC81876-700C-4E7E-ACBD-9A0E643D9F56}" srcOrd="2" destOrd="0" presId="urn:microsoft.com/office/officeart/2005/8/layout/arrow4"/>
    <dgm:cxn modelId="{22660C6A-C548-485B-A37F-CB56F6665CCD}" type="presParOf" srcId="{58B62F88-AE5D-4B08-82CB-D5FD9E0A6304}" destId="{DAC31467-C69B-443E-80CE-069E072C89F1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207DB-1E56-424E-8D63-DD4F812AFC01}">
      <dsp:nvSpPr>
        <dsp:cNvPr id="0" name=""/>
        <dsp:cNvSpPr/>
      </dsp:nvSpPr>
      <dsp:spPr>
        <a:xfrm>
          <a:off x="1081723" y="511720"/>
          <a:ext cx="4264808" cy="4264808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000" tIns="0" rIns="0" bIns="27940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solidFill>
                <a:schemeClr val="tx1"/>
              </a:solidFill>
            </a:rPr>
            <a:t>Mitigasi</a:t>
          </a:r>
          <a:endParaRPr lang="en-ID" sz="2200" kern="1200" dirty="0">
            <a:solidFill>
              <a:schemeClr val="tx1"/>
            </a:solidFill>
          </a:endParaRPr>
        </a:p>
      </dsp:txBody>
      <dsp:txXfrm>
        <a:off x="3262868" y="1300709"/>
        <a:ext cx="1573917" cy="1269288"/>
      </dsp:txXfrm>
    </dsp:sp>
    <dsp:sp modelId="{6C99DC13-BEA4-4B6F-955B-06F78023160A}">
      <dsp:nvSpPr>
        <dsp:cNvPr id="0" name=""/>
        <dsp:cNvSpPr/>
      </dsp:nvSpPr>
      <dsp:spPr>
        <a:xfrm>
          <a:off x="1080944" y="496037"/>
          <a:ext cx="4264808" cy="4264808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000" tIns="0" rIns="0" bIns="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solidFill>
                <a:schemeClr val="tx1"/>
              </a:solidFill>
            </a:rPr>
            <a:t>Preparasi</a:t>
          </a:r>
          <a:endParaRPr lang="en-ID" sz="2200" kern="1200" dirty="0">
            <a:solidFill>
              <a:schemeClr val="tx1"/>
            </a:solidFill>
          </a:endParaRPr>
        </a:p>
      </dsp:txBody>
      <dsp:txXfrm>
        <a:off x="3289505" y="2704599"/>
        <a:ext cx="1573917" cy="1269288"/>
      </dsp:txXfrm>
    </dsp:sp>
    <dsp:sp modelId="{AA45E7AA-2568-4808-ADAD-28AB042ECB28}">
      <dsp:nvSpPr>
        <dsp:cNvPr id="0" name=""/>
        <dsp:cNvSpPr/>
      </dsp:nvSpPr>
      <dsp:spPr>
        <a:xfrm>
          <a:off x="1080944" y="496037"/>
          <a:ext cx="4264808" cy="4264808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324000" bIns="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solidFill>
                <a:schemeClr val="tx1"/>
              </a:solidFill>
            </a:rPr>
            <a:t>Respons</a:t>
          </a:r>
          <a:endParaRPr lang="en-ID" sz="2200" kern="1200" dirty="0">
            <a:solidFill>
              <a:schemeClr val="tx1"/>
            </a:solidFill>
          </a:endParaRPr>
        </a:p>
      </dsp:txBody>
      <dsp:txXfrm>
        <a:off x="1563273" y="2704599"/>
        <a:ext cx="1573917" cy="1269288"/>
      </dsp:txXfrm>
    </dsp:sp>
    <dsp:sp modelId="{7A41DF22-02E7-4BC6-B331-F9844FE4A98B}">
      <dsp:nvSpPr>
        <dsp:cNvPr id="0" name=""/>
        <dsp:cNvSpPr/>
      </dsp:nvSpPr>
      <dsp:spPr>
        <a:xfrm>
          <a:off x="1080944" y="496037"/>
          <a:ext cx="4264808" cy="4264808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216000" bIns="0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>
              <a:solidFill>
                <a:schemeClr val="tx1"/>
              </a:solidFill>
            </a:rPr>
            <a:t>Pemulihan</a:t>
          </a:r>
          <a:endParaRPr lang="en-ID" sz="2200" kern="1200" dirty="0">
            <a:solidFill>
              <a:schemeClr val="tx1"/>
            </a:solidFill>
          </a:endParaRPr>
        </a:p>
      </dsp:txBody>
      <dsp:txXfrm>
        <a:off x="1563273" y="1282996"/>
        <a:ext cx="1573917" cy="1269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207DB-1E56-424E-8D63-DD4F812AFC01}">
      <dsp:nvSpPr>
        <dsp:cNvPr id="0" name=""/>
        <dsp:cNvSpPr/>
      </dsp:nvSpPr>
      <dsp:spPr>
        <a:xfrm>
          <a:off x="837655" y="246455"/>
          <a:ext cx="2090894" cy="2090894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>
              <a:solidFill>
                <a:schemeClr val="tx1"/>
              </a:solidFill>
            </a:rPr>
            <a:t>Rekonstruksi</a:t>
          </a:r>
          <a:endParaRPr lang="en-ID" sz="900" kern="1200" dirty="0">
            <a:solidFill>
              <a:schemeClr val="tx1"/>
            </a:solidFill>
          </a:endParaRPr>
        </a:p>
      </dsp:txBody>
      <dsp:txXfrm>
        <a:off x="1909487" y="558845"/>
        <a:ext cx="709410" cy="485386"/>
      </dsp:txXfrm>
    </dsp:sp>
    <dsp:sp modelId="{6C99DC13-BEA4-4B6F-955B-06F78023160A}">
      <dsp:nvSpPr>
        <dsp:cNvPr id="0" name=""/>
        <dsp:cNvSpPr/>
      </dsp:nvSpPr>
      <dsp:spPr>
        <a:xfrm>
          <a:off x="842715" y="249538"/>
          <a:ext cx="2090894" cy="209089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>
              <a:solidFill>
                <a:schemeClr val="tx1"/>
              </a:solidFill>
            </a:rPr>
            <a:t>Quiescence (masa </a:t>
          </a:r>
          <a:r>
            <a:rPr lang="en-US" sz="900" kern="1200" dirty="0" err="1">
              <a:solidFill>
                <a:schemeClr val="tx1"/>
              </a:solidFill>
            </a:rPr>
            <a:t>inaktif</a:t>
          </a:r>
          <a:r>
            <a:rPr lang="en-US" sz="900" kern="1200" dirty="0">
              <a:solidFill>
                <a:schemeClr val="tx1"/>
              </a:solidFill>
            </a:rPr>
            <a:t>)</a:t>
          </a:r>
          <a:endParaRPr lang="en-ID" sz="900" kern="1200" dirty="0">
            <a:solidFill>
              <a:schemeClr val="tx1"/>
            </a:solidFill>
          </a:endParaRPr>
        </a:p>
      </dsp:txBody>
      <dsp:txXfrm>
        <a:off x="2209264" y="1195419"/>
        <a:ext cx="622290" cy="525212"/>
      </dsp:txXfrm>
    </dsp:sp>
    <dsp:sp modelId="{AA45E7AA-2568-4808-ADAD-28AB042ECB28}">
      <dsp:nvSpPr>
        <dsp:cNvPr id="0" name=""/>
        <dsp:cNvSpPr/>
      </dsp:nvSpPr>
      <dsp:spPr>
        <a:xfrm>
          <a:off x="842715" y="249538"/>
          <a:ext cx="2090894" cy="2090894"/>
        </a:xfrm>
        <a:prstGeom prst="pie">
          <a:avLst>
            <a:gd name="adj1" fmla="val 3240000"/>
            <a:gd name="adj2" fmla="val 756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>
              <a:solidFill>
                <a:schemeClr val="tx1"/>
              </a:solidFill>
            </a:rPr>
            <a:t>Sebelum</a:t>
          </a:r>
          <a:r>
            <a:rPr lang="en-US" sz="900" kern="1200" dirty="0">
              <a:solidFill>
                <a:schemeClr val="tx1"/>
              </a:solidFill>
            </a:rPr>
            <a:t> </a:t>
          </a:r>
          <a:r>
            <a:rPr lang="en-US" sz="900" kern="1200" dirty="0" err="1">
              <a:solidFill>
                <a:schemeClr val="tx1"/>
              </a:solidFill>
            </a:rPr>
            <a:t>kejadian</a:t>
          </a:r>
          <a:endParaRPr lang="en-ID" sz="900" kern="1200" dirty="0">
            <a:solidFill>
              <a:schemeClr val="tx1"/>
            </a:solidFill>
          </a:endParaRPr>
        </a:p>
      </dsp:txBody>
      <dsp:txXfrm>
        <a:off x="1514788" y="1817709"/>
        <a:ext cx="746748" cy="448048"/>
      </dsp:txXfrm>
    </dsp:sp>
    <dsp:sp modelId="{0AEE4A5D-3C81-4D9A-BA2D-AB219C059959}">
      <dsp:nvSpPr>
        <dsp:cNvPr id="0" name=""/>
        <dsp:cNvSpPr/>
      </dsp:nvSpPr>
      <dsp:spPr>
        <a:xfrm>
          <a:off x="842715" y="249538"/>
          <a:ext cx="2090894" cy="2090894"/>
        </a:xfrm>
        <a:prstGeom prst="pie">
          <a:avLst>
            <a:gd name="adj1" fmla="val 7560000"/>
            <a:gd name="adj2" fmla="val 1188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>
              <a:solidFill>
                <a:schemeClr val="tx1"/>
              </a:solidFill>
            </a:rPr>
            <a:t>Tanggap</a:t>
          </a:r>
          <a:endParaRPr lang="en-ID" sz="900" kern="1200" dirty="0">
            <a:solidFill>
              <a:schemeClr val="tx1"/>
            </a:solidFill>
          </a:endParaRPr>
        </a:p>
      </dsp:txBody>
      <dsp:txXfrm>
        <a:off x="942282" y="1195419"/>
        <a:ext cx="622290" cy="525212"/>
      </dsp:txXfrm>
    </dsp:sp>
    <dsp:sp modelId="{D39D5A0C-E6C6-4236-B863-4148344E2C39}">
      <dsp:nvSpPr>
        <dsp:cNvPr id="0" name=""/>
        <dsp:cNvSpPr/>
      </dsp:nvSpPr>
      <dsp:spPr>
        <a:xfrm>
          <a:off x="842715" y="249538"/>
          <a:ext cx="2090894" cy="2090894"/>
        </a:xfrm>
        <a:prstGeom prst="pie">
          <a:avLst>
            <a:gd name="adj1" fmla="val 1188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>
              <a:solidFill>
                <a:schemeClr val="tx1"/>
              </a:solidFill>
            </a:rPr>
            <a:t>Restorasi</a:t>
          </a:r>
          <a:endParaRPr lang="en-ID" sz="900" kern="1200" dirty="0">
            <a:solidFill>
              <a:schemeClr val="tx1"/>
            </a:solidFill>
          </a:endParaRPr>
        </a:p>
      </dsp:txBody>
      <dsp:txXfrm>
        <a:off x="1147637" y="568150"/>
        <a:ext cx="709410" cy="4853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4EE59C-1D34-4381-9BF1-7743D2AD47A9}">
      <dsp:nvSpPr>
        <dsp:cNvPr id="0" name=""/>
        <dsp:cNvSpPr/>
      </dsp:nvSpPr>
      <dsp:spPr>
        <a:xfrm>
          <a:off x="2874910" y="1954"/>
          <a:ext cx="2378178" cy="854442"/>
        </a:xfrm>
        <a:prstGeom prst="rect">
          <a:avLst/>
        </a:prstGeom>
        <a:solidFill>
          <a:srgbClr val="92D05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tx1"/>
              </a:solidFill>
            </a:rPr>
            <a:t>LOW 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2874910" y="1954"/>
        <a:ext cx="2378178" cy="854442"/>
      </dsp:txXfrm>
    </dsp:sp>
    <dsp:sp modelId="{1C81B33B-E88A-43B2-BFA1-B492428FBB47}">
      <dsp:nvSpPr>
        <dsp:cNvPr id="0" name=""/>
        <dsp:cNvSpPr/>
      </dsp:nvSpPr>
      <dsp:spPr>
        <a:xfrm>
          <a:off x="2883712" y="899119"/>
          <a:ext cx="2360575" cy="854442"/>
        </a:xfrm>
        <a:prstGeom prst="rect">
          <a:avLst/>
        </a:prstGeom>
        <a:solidFill>
          <a:srgbClr val="00B0F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tx1"/>
              </a:solidFill>
            </a:rPr>
            <a:t>GUARDED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2883712" y="899119"/>
        <a:ext cx="2360575" cy="854442"/>
      </dsp:txXfrm>
    </dsp:sp>
    <dsp:sp modelId="{B6986B1A-9E2A-4CB1-9624-8F5440181D2D}">
      <dsp:nvSpPr>
        <dsp:cNvPr id="0" name=""/>
        <dsp:cNvSpPr/>
      </dsp:nvSpPr>
      <dsp:spPr>
        <a:xfrm>
          <a:off x="2848163" y="1796284"/>
          <a:ext cx="2431673" cy="854442"/>
        </a:xfrm>
        <a:prstGeom prst="rect">
          <a:avLst/>
        </a:prstGeom>
        <a:solidFill>
          <a:srgbClr val="FFFF0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tx1"/>
              </a:solidFill>
            </a:rPr>
            <a:t>ELEVATED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2848163" y="1796284"/>
        <a:ext cx="2431673" cy="854442"/>
      </dsp:txXfrm>
    </dsp:sp>
    <dsp:sp modelId="{C0F9C696-E025-4EF5-844B-08148BCEA01D}">
      <dsp:nvSpPr>
        <dsp:cNvPr id="0" name=""/>
        <dsp:cNvSpPr/>
      </dsp:nvSpPr>
      <dsp:spPr>
        <a:xfrm>
          <a:off x="2914820" y="2693449"/>
          <a:ext cx="2298358" cy="854442"/>
        </a:xfrm>
        <a:prstGeom prst="rect">
          <a:avLst/>
        </a:prstGeom>
        <a:solidFill>
          <a:srgbClr val="FFC00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tx1"/>
              </a:solidFill>
            </a:rPr>
            <a:t>HIGH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2914820" y="2693449"/>
        <a:ext cx="2298358" cy="854442"/>
      </dsp:txXfrm>
    </dsp:sp>
    <dsp:sp modelId="{2EB23AD0-4DCC-45E4-B65C-97A24674214C}">
      <dsp:nvSpPr>
        <dsp:cNvPr id="0" name=""/>
        <dsp:cNvSpPr/>
      </dsp:nvSpPr>
      <dsp:spPr>
        <a:xfrm>
          <a:off x="2901946" y="3590613"/>
          <a:ext cx="2324107" cy="854442"/>
        </a:xfrm>
        <a:prstGeom prst="rect">
          <a:avLst/>
        </a:prstGeom>
        <a:solidFill>
          <a:srgbClr val="FF000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>
              <a:solidFill>
                <a:schemeClr val="tx1"/>
              </a:solidFill>
            </a:rPr>
            <a:t>SEVERE THREAT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2901946" y="3590613"/>
        <a:ext cx="2324107" cy="8544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8EC6C-8808-47E2-9680-6FEF91F4FDFC}">
      <dsp:nvSpPr>
        <dsp:cNvPr id="0" name=""/>
        <dsp:cNvSpPr/>
      </dsp:nvSpPr>
      <dsp:spPr>
        <a:xfrm>
          <a:off x="1528" y="0"/>
          <a:ext cx="3259606" cy="17456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>
              <a:solidFill>
                <a:schemeClr val="tx1"/>
              </a:solidFill>
            </a:rPr>
            <a:t>Kesalahan masa lalu</a:t>
          </a:r>
          <a:endParaRPr lang="en-ID" sz="2400" b="1" kern="1200" dirty="0">
            <a:solidFill>
              <a:schemeClr val="tx1"/>
            </a:solidFill>
          </a:endParaRPr>
        </a:p>
      </dsp:txBody>
      <dsp:txXfrm>
        <a:off x="52657" y="51129"/>
        <a:ext cx="3157348" cy="1643425"/>
      </dsp:txXfrm>
    </dsp:sp>
    <dsp:sp modelId="{5A7FB399-5F03-4CD4-B56B-8E49140216D7}">
      <dsp:nvSpPr>
        <dsp:cNvPr id="0" name=""/>
        <dsp:cNvSpPr/>
      </dsp:nvSpPr>
      <dsp:spPr>
        <a:xfrm>
          <a:off x="3587095" y="468650"/>
          <a:ext cx="691036" cy="808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2400" b="1" kern="1200">
            <a:solidFill>
              <a:schemeClr val="tx1"/>
            </a:solidFill>
          </a:endParaRPr>
        </a:p>
      </dsp:txBody>
      <dsp:txXfrm>
        <a:off x="3587095" y="630326"/>
        <a:ext cx="483725" cy="485030"/>
      </dsp:txXfrm>
    </dsp:sp>
    <dsp:sp modelId="{43344155-4EB7-4716-9F49-9EB0704075A7}">
      <dsp:nvSpPr>
        <dsp:cNvPr id="0" name=""/>
        <dsp:cNvSpPr/>
      </dsp:nvSpPr>
      <dsp:spPr>
        <a:xfrm>
          <a:off x="4564977" y="0"/>
          <a:ext cx="3259606" cy="17456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</a:rPr>
            <a:t>Perencanan</a:t>
          </a:r>
          <a:r>
            <a:rPr lang="en-US" sz="2400" b="1" kern="1200" dirty="0">
              <a:solidFill>
                <a:schemeClr val="tx1"/>
              </a:solidFill>
            </a:rPr>
            <a:t> </a:t>
          </a:r>
          <a:r>
            <a:rPr lang="en-US" sz="2400" b="1" kern="1200" dirty="0" err="1">
              <a:solidFill>
                <a:schemeClr val="tx1"/>
              </a:solidFill>
            </a:rPr>
            <a:t>untuk</a:t>
          </a:r>
          <a:r>
            <a:rPr lang="en-US" sz="2400" b="1" kern="1200" dirty="0">
              <a:solidFill>
                <a:schemeClr val="tx1"/>
              </a:solidFill>
            </a:rPr>
            <a:t> masa </a:t>
          </a:r>
          <a:r>
            <a:rPr lang="en-US" sz="2400" b="1" kern="1200" dirty="0" err="1">
              <a:solidFill>
                <a:schemeClr val="tx1"/>
              </a:solidFill>
            </a:rPr>
            <a:t>depan</a:t>
          </a:r>
          <a:endParaRPr lang="en-ID" sz="2400" b="1" kern="1200" dirty="0">
            <a:solidFill>
              <a:schemeClr val="tx1"/>
            </a:solidFill>
          </a:endParaRPr>
        </a:p>
      </dsp:txBody>
      <dsp:txXfrm>
        <a:off x="4616106" y="51129"/>
        <a:ext cx="3157348" cy="16434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8EC6C-8808-47E2-9680-6FEF91F4FDFC}">
      <dsp:nvSpPr>
        <dsp:cNvPr id="0" name=""/>
        <dsp:cNvSpPr/>
      </dsp:nvSpPr>
      <dsp:spPr>
        <a:xfrm>
          <a:off x="1528" y="0"/>
          <a:ext cx="3259606" cy="17456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>
              <a:solidFill>
                <a:schemeClr val="tx1"/>
              </a:solidFill>
            </a:rPr>
            <a:t>Tren masa lalu	</a:t>
          </a:r>
          <a:endParaRPr lang="en-ID" sz="2400" b="1" kern="1200" dirty="0">
            <a:solidFill>
              <a:schemeClr val="tx1"/>
            </a:solidFill>
          </a:endParaRPr>
        </a:p>
      </dsp:txBody>
      <dsp:txXfrm>
        <a:off x="52657" y="51129"/>
        <a:ext cx="3157348" cy="1643425"/>
      </dsp:txXfrm>
    </dsp:sp>
    <dsp:sp modelId="{5A7FB399-5F03-4CD4-B56B-8E49140216D7}">
      <dsp:nvSpPr>
        <dsp:cNvPr id="0" name=""/>
        <dsp:cNvSpPr/>
      </dsp:nvSpPr>
      <dsp:spPr>
        <a:xfrm>
          <a:off x="3587095" y="468650"/>
          <a:ext cx="691036" cy="8083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2400" b="1" kern="1200">
            <a:solidFill>
              <a:schemeClr val="tx1"/>
            </a:solidFill>
          </a:endParaRPr>
        </a:p>
      </dsp:txBody>
      <dsp:txXfrm>
        <a:off x="3587095" y="630326"/>
        <a:ext cx="483725" cy="485030"/>
      </dsp:txXfrm>
    </dsp:sp>
    <dsp:sp modelId="{43344155-4EB7-4716-9F49-9EB0704075A7}">
      <dsp:nvSpPr>
        <dsp:cNvPr id="0" name=""/>
        <dsp:cNvSpPr/>
      </dsp:nvSpPr>
      <dsp:spPr>
        <a:xfrm>
          <a:off x="4564977" y="0"/>
          <a:ext cx="3259606" cy="17456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solidFill>
                <a:schemeClr val="tx1"/>
              </a:solidFill>
            </a:rPr>
            <a:t>Memahami</a:t>
          </a:r>
          <a:r>
            <a:rPr lang="en-US" sz="2400" b="1" kern="1200" dirty="0">
              <a:solidFill>
                <a:schemeClr val="tx1"/>
              </a:solidFill>
            </a:rPr>
            <a:t> </a:t>
          </a:r>
          <a:r>
            <a:rPr lang="en-US" sz="2400" b="1" kern="1200" dirty="0" err="1">
              <a:solidFill>
                <a:schemeClr val="tx1"/>
              </a:solidFill>
            </a:rPr>
            <a:t>masalah</a:t>
          </a:r>
          <a:r>
            <a:rPr lang="en-US" sz="2400" b="1" kern="1200" dirty="0">
              <a:solidFill>
                <a:schemeClr val="tx1"/>
              </a:solidFill>
            </a:rPr>
            <a:t> yang </a:t>
          </a:r>
          <a:r>
            <a:rPr lang="en-US" sz="2400" b="1" kern="1200" dirty="0" err="1">
              <a:solidFill>
                <a:schemeClr val="tx1"/>
              </a:solidFill>
            </a:rPr>
            <a:t>diperkirakan</a:t>
          </a:r>
          <a:r>
            <a:rPr lang="en-US" sz="2400" b="1" kern="1200" dirty="0">
              <a:solidFill>
                <a:schemeClr val="tx1"/>
              </a:solidFill>
            </a:rPr>
            <a:t> </a:t>
          </a:r>
          <a:r>
            <a:rPr lang="en-US" sz="2400" b="1" kern="1200" dirty="0" err="1">
              <a:solidFill>
                <a:schemeClr val="tx1"/>
              </a:solidFill>
            </a:rPr>
            <a:t>akan</a:t>
          </a:r>
          <a:r>
            <a:rPr lang="en-US" sz="2400" b="1" kern="1200" dirty="0">
              <a:solidFill>
                <a:schemeClr val="tx1"/>
              </a:solidFill>
            </a:rPr>
            <a:t> </a:t>
          </a:r>
          <a:r>
            <a:rPr lang="en-US" sz="2400" b="1" kern="1200" dirty="0" err="1">
              <a:solidFill>
                <a:schemeClr val="tx1"/>
              </a:solidFill>
            </a:rPr>
            <a:t>dihadapi</a:t>
          </a:r>
          <a:r>
            <a:rPr lang="en-US" sz="2400" b="1" kern="1200" dirty="0">
              <a:solidFill>
                <a:schemeClr val="tx1"/>
              </a:solidFill>
            </a:rPr>
            <a:t> di masa </a:t>
          </a:r>
          <a:r>
            <a:rPr lang="en-US" sz="2400" b="1" kern="1200" dirty="0" err="1">
              <a:solidFill>
                <a:schemeClr val="tx1"/>
              </a:solidFill>
            </a:rPr>
            <a:t>depan</a:t>
          </a:r>
          <a:endParaRPr lang="en-ID" sz="2400" b="1" kern="1200" dirty="0">
            <a:solidFill>
              <a:schemeClr val="tx1"/>
            </a:solidFill>
          </a:endParaRPr>
        </a:p>
      </dsp:txBody>
      <dsp:txXfrm>
        <a:off x="4616106" y="51129"/>
        <a:ext cx="3157348" cy="16434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72E63-7214-4CCE-8B59-B1456F56B16A}">
      <dsp:nvSpPr>
        <dsp:cNvPr id="0" name=""/>
        <dsp:cNvSpPr/>
      </dsp:nvSpPr>
      <dsp:spPr>
        <a:xfrm>
          <a:off x="1662124" y="1110"/>
          <a:ext cx="3345474" cy="200728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>
              <a:solidFill>
                <a:schemeClr val="tx1"/>
              </a:solidFill>
            </a:rPr>
            <a:t>Hindari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implementasi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intervensi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ketika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persiapan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belum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cukup</a:t>
          </a:r>
          <a:r>
            <a:rPr lang="en-US" sz="2200" b="1" kern="1200" dirty="0">
              <a:solidFill>
                <a:schemeClr val="tx1"/>
              </a:solidFill>
            </a:rPr>
            <a:t>.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1662124" y="1110"/>
        <a:ext cx="3345474" cy="2007284"/>
      </dsp:txXfrm>
    </dsp:sp>
    <dsp:sp modelId="{8CE7F562-A87D-4639-B8E3-14042DE6A144}">
      <dsp:nvSpPr>
        <dsp:cNvPr id="0" name=""/>
        <dsp:cNvSpPr/>
      </dsp:nvSpPr>
      <dsp:spPr>
        <a:xfrm>
          <a:off x="5342146" y="1110"/>
          <a:ext cx="3345474" cy="200728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>
              <a:solidFill>
                <a:schemeClr val="tx1"/>
              </a:solidFill>
            </a:rPr>
            <a:t>Intervensi</a:t>
          </a:r>
          <a:r>
            <a:rPr lang="en-US" sz="2200" b="1" kern="1200" dirty="0">
              <a:solidFill>
                <a:schemeClr val="tx1"/>
              </a:solidFill>
            </a:rPr>
            <a:t> yang </a:t>
          </a:r>
          <a:r>
            <a:rPr lang="en-US" sz="2200" b="1" kern="1200" dirty="0" err="1">
              <a:solidFill>
                <a:schemeClr val="tx1"/>
              </a:solidFill>
            </a:rPr>
            <a:t>digunakan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secara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rutin</a:t>
          </a:r>
          <a:r>
            <a:rPr lang="en-US" sz="2200" b="1" kern="1200" dirty="0">
              <a:solidFill>
                <a:schemeClr val="tx1"/>
              </a:solidFill>
            </a:rPr>
            <a:t> pada </a:t>
          </a:r>
          <a:r>
            <a:rPr lang="en-US" sz="2200" b="1" kern="1200" dirty="0" err="1">
              <a:solidFill>
                <a:schemeClr val="tx1"/>
              </a:solidFill>
            </a:rPr>
            <a:t>jumlah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populasi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besar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harus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aman</a:t>
          </a:r>
          <a:r>
            <a:rPr lang="en-US" sz="2200" b="1" kern="1200" dirty="0">
              <a:solidFill>
                <a:schemeClr val="tx1"/>
              </a:solidFill>
            </a:rPr>
            <a:t>. 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5342146" y="1110"/>
        <a:ext cx="3345474" cy="2007284"/>
      </dsp:txXfrm>
    </dsp:sp>
    <dsp:sp modelId="{6FB32DCF-0BD4-4484-B820-8101D0F91F07}">
      <dsp:nvSpPr>
        <dsp:cNvPr id="0" name=""/>
        <dsp:cNvSpPr/>
      </dsp:nvSpPr>
      <dsp:spPr>
        <a:xfrm>
          <a:off x="3502135" y="2342942"/>
          <a:ext cx="3345474" cy="2007284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>
              <a:solidFill>
                <a:schemeClr val="tx1"/>
              </a:solidFill>
            </a:rPr>
            <a:t>Mengontrol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penyakit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itu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mungkin</a:t>
          </a:r>
          <a:r>
            <a:rPr lang="en-US" sz="2200" b="1" kern="1200" dirty="0">
              <a:solidFill>
                <a:schemeClr val="tx1"/>
              </a:solidFill>
            </a:rPr>
            <a:t>, </a:t>
          </a:r>
          <a:r>
            <a:rPr lang="en-US" sz="2200" b="1" kern="1200" dirty="0" err="1">
              <a:solidFill>
                <a:schemeClr val="tx1"/>
              </a:solidFill>
            </a:rPr>
            <a:t>namun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elimasi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hampir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tidak</a:t>
          </a:r>
          <a:r>
            <a:rPr lang="en-US" sz="2200" b="1" kern="1200" dirty="0">
              <a:solidFill>
                <a:schemeClr val="tx1"/>
              </a:solidFill>
            </a:rPr>
            <a:t> </a:t>
          </a:r>
          <a:r>
            <a:rPr lang="en-US" sz="2200" b="1" kern="1200" dirty="0" err="1">
              <a:solidFill>
                <a:schemeClr val="tx1"/>
              </a:solidFill>
            </a:rPr>
            <a:t>realistis</a:t>
          </a:r>
          <a:r>
            <a:rPr lang="en-US" sz="2200" b="1" kern="1200" dirty="0">
              <a:solidFill>
                <a:schemeClr val="tx1"/>
              </a:solidFill>
            </a:rPr>
            <a:t>.</a:t>
          </a:r>
          <a:endParaRPr lang="en-ID" sz="2200" b="1" kern="1200" dirty="0">
            <a:solidFill>
              <a:schemeClr val="tx1"/>
            </a:solidFill>
          </a:endParaRPr>
        </a:p>
      </dsp:txBody>
      <dsp:txXfrm>
        <a:off x="3502135" y="2342942"/>
        <a:ext cx="3345474" cy="20072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2DE80-E6EF-480C-A047-95E1B58E9877}">
      <dsp:nvSpPr>
        <dsp:cNvPr id="0" name=""/>
        <dsp:cNvSpPr/>
      </dsp:nvSpPr>
      <dsp:spPr>
        <a:xfrm>
          <a:off x="8640" y="618825"/>
          <a:ext cx="2582481" cy="1762846"/>
        </a:xfrm>
        <a:prstGeom prst="roundRect">
          <a:avLst>
            <a:gd name="adj" fmla="val 10000"/>
          </a:avLst>
        </a:prstGeom>
        <a:solidFill>
          <a:srgbClr val="00FF00">
            <a:alpha val="90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b="1" kern="1200">
              <a:solidFill>
                <a:srgbClr val="FF0000"/>
              </a:solidFill>
            </a:rPr>
            <a:t>Identifikasi pengaruh</a:t>
          </a:r>
          <a:r>
            <a:rPr lang="en-ID" sz="1800" kern="1200">
              <a:solidFill>
                <a:schemeClr val="tx1"/>
              </a:solidFill>
            </a:rPr>
            <a:t> atau </a:t>
          </a:r>
          <a:r>
            <a:rPr lang="en-ID" sz="1800" b="1" kern="1200">
              <a:solidFill>
                <a:srgbClr val="FF0000"/>
              </a:solidFill>
            </a:rPr>
            <a:t>intervensi kunci </a:t>
          </a:r>
          <a:r>
            <a:rPr lang="en-ID" sz="1800" kern="1200">
              <a:solidFill>
                <a:schemeClr val="tx1"/>
              </a:solidFill>
            </a:rPr>
            <a:t>pada hasil seperti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>
              <a:solidFill>
                <a:schemeClr val="tx1"/>
              </a:solidFill>
            </a:rPr>
            <a:t>penyakit atau akibat penyakit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60272" y="670457"/>
        <a:ext cx="2479217" cy="1659582"/>
      </dsp:txXfrm>
    </dsp:sp>
    <dsp:sp modelId="{5AA18C32-439C-40F4-B5D9-F413C8FB03E5}">
      <dsp:nvSpPr>
        <dsp:cNvPr id="0" name=""/>
        <dsp:cNvSpPr/>
      </dsp:nvSpPr>
      <dsp:spPr>
        <a:xfrm>
          <a:off x="2849369" y="1180020"/>
          <a:ext cx="547486" cy="640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1400" kern="1200">
            <a:solidFill>
              <a:schemeClr val="tx1"/>
            </a:solidFill>
          </a:endParaRPr>
        </a:p>
      </dsp:txBody>
      <dsp:txXfrm>
        <a:off x="2849369" y="1308111"/>
        <a:ext cx="383240" cy="384273"/>
      </dsp:txXfrm>
    </dsp:sp>
    <dsp:sp modelId="{59F96F78-BD85-4F15-82D9-4EBBEA9E5950}">
      <dsp:nvSpPr>
        <dsp:cNvPr id="0" name=""/>
        <dsp:cNvSpPr/>
      </dsp:nvSpPr>
      <dsp:spPr>
        <a:xfrm>
          <a:off x="3624113" y="618825"/>
          <a:ext cx="2582481" cy="1762846"/>
        </a:xfrm>
        <a:prstGeom prst="roundRect">
          <a:avLst>
            <a:gd name="adj" fmla="val 10000"/>
          </a:avLst>
        </a:prstGeom>
        <a:solidFill>
          <a:srgbClr val="FFFF00">
            <a:alpha val="70000"/>
          </a:srgbClr>
        </a:solidFill>
        <a:ln w="1397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>
              <a:solidFill>
                <a:schemeClr val="tx1"/>
              </a:solidFill>
            </a:rPr>
            <a:t>Menunjukkan kekuatan relatif </a:t>
          </a:r>
          <a:r>
            <a:rPr lang="en-ID" sz="1800" b="1" kern="1200">
              <a:solidFill>
                <a:srgbClr val="FF0000"/>
              </a:solidFill>
            </a:rPr>
            <a:t>dampak dari masing-masing pengaruh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800" kern="1200">
              <a:solidFill>
                <a:schemeClr val="tx1"/>
              </a:solidFill>
            </a:rPr>
            <a:t>atau intervensi.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3675745" y="670457"/>
        <a:ext cx="2479217" cy="1659582"/>
      </dsp:txXfrm>
    </dsp:sp>
    <dsp:sp modelId="{25D6E726-6548-4ADD-86C6-4FA7B983DE04}">
      <dsp:nvSpPr>
        <dsp:cNvPr id="0" name=""/>
        <dsp:cNvSpPr/>
      </dsp:nvSpPr>
      <dsp:spPr>
        <a:xfrm>
          <a:off x="6464843" y="1180020"/>
          <a:ext cx="547486" cy="640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148048"/>
            <a:satOff val="-1933"/>
            <a:lumOff val="2403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1400" kern="1200">
            <a:solidFill>
              <a:schemeClr val="tx1"/>
            </a:solidFill>
          </a:endParaRPr>
        </a:p>
      </dsp:txBody>
      <dsp:txXfrm>
        <a:off x="6464843" y="1308111"/>
        <a:ext cx="383240" cy="384273"/>
      </dsp:txXfrm>
    </dsp:sp>
    <dsp:sp modelId="{50F2FDF7-DC59-4B9C-B6AA-4C05009BDB01}">
      <dsp:nvSpPr>
        <dsp:cNvPr id="0" name=""/>
        <dsp:cNvSpPr/>
      </dsp:nvSpPr>
      <dsp:spPr>
        <a:xfrm>
          <a:off x="7239587" y="618825"/>
          <a:ext cx="2582481" cy="1762846"/>
        </a:xfrm>
        <a:prstGeom prst="roundRect">
          <a:avLst>
            <a:gd name="adj" fmla="val 10000"/>
          </a:avLst>
        </a:prstGeom>
        <a:solidFill>
          <a:srgbClr val="00B0F0">
            <a:alpha val="50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>
              <a:solidFill>
                <a:srgbClr val="FF0000"/>
              </a:solidFill>
            </a:rPr>
            <a:t>Identifikasi mekanisme </a:t>
          </a:r>
          <a:r>
            <a:rPr lang="sv-SE" sz="1800" kern="1200">
              <a:solidFill>
                <a:schemeClr val="tx1"/>
              </a:solidFill>
            </a:rPr>
            <a:t>pengaruh atau interaksi intervensi, </a:t>
          </a:r>
          <a:r>
            <a:rPr lang="sv-SE" sz="1800" b="1" kern="1200" dirty="0">
              <a:solidFill>
                <a:srgbClr val="FF0000"/>
              </a:solidFill>
            </a:rPr>
            <a:t>bekerja sama atau, sebagai alternatif</a:t>
          </a:r>
          <a:r>
            <a:rPr lang="sv-SE" sz="1800" kern="1200" dirty="0">
              <a:solidFill>
                <a:schemeClr val="tx1"/>
              </a:solidFill>
            </a:rPr>
            <a:t>, saling mengganggu.</a:t>
          </a:r>
          <a:endParaRPr lang="en-ID" sz="1800" kern="1200" dirty="0">
            <a:solidFill>
              <a:schemeClr val="tx1"/>
            </a:solidFill>
          </a:endParaRPr>
        </a:p>
      </dsp:txBody>
      <dsp:txXfrm>
        <a:off x="7291219" y="670457"/>
        <a:ext cx="2479217" cy="16595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782BF-9908-4ADB-846C-15EF7C27690A}">
      <dsp:nvSpPr>
        <dsp:cNvPr id="0" name=""/>
        <dsp:cNvSpPr/>
      </dsp:nvSpPr>
      <dsp:spPr>
        <a:xfrm>
          <a:off x="1305896" y="1039"/>
          <a:ext cx="2982786" cy="1789671"/>
        </a:xfrm>
        <a:prstGeom prst="rect">
          <a:avLst/>
        </a:prstGeom>
        <a:solidFill>
          <a:srgbClr val="00FF00">
            <a:alpha val="90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kern="1200" dirty="0" err="1">
              <a:solidFill>
                <a:schemeClr val="tx1"/>
              </a:solidFill>
            </a:rPr>
            <a:t>Identifikasi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pengaruh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atau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intervensi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kunci</a:t>
          </a:r>
          <a:r>
            <a:rPr lang="en-ID" sz="2000" kern="1200" dirty="0">
              <a:solidFill>
                <a:schemeClr val="tx1"/>
              </a:solidFill>
            </a:rPr>
            <a:t> pada </a:t>
          </a:r>
          <a:r>
            <a:rPr lang="en-ID" sz="2000" kern="1200" dirty="0" err="1">
              <a:solidFill>
                <a:schemeClr val="tx1"/>
              </a:solidFill>
            </a:rPr>
            <a:t>hasil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seperti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penyakit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atau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akibat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penyakit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1305896" y="1039"/>
        <a:ext cx="2982786" cy="1789671"/>
      </dsp:txXfrm>
    </dsp:sp>
    <dsp:sp modelId="{646126B6-78C8-4289-AD9A-013010F2267C}">
      <dsp:nvSpPr>
        <dsp:cNvPr id="0" name=""/>
        <dsp:cNvSpPr/>
      </dsp:nvSpPr>
      <dsp:spPr>
        <a:xfrm>
          <a:off x="4586960" y="1039"/>
          <a:ext cx="2982786" cy="1789671"/>
        </a:xfrm>
        <a:prstGeom prst="rect">
          <a:avLst/>
        </a:prstGeom>
        <a:solidFill>
          <a:srgbClr val="FFFF00">
            <a:alpha val="82000"/>
          </a:srgbClr>
        </a:solidFill>
        <a:ln w="1397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kern="1200" dirty="0" err="1">
              <a:solidFill>
                <a:schemeClr val="tx1"/>
              </a:solidFill>
            </a:rPr>
            <a:t>Menunjukkan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kekuatan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relatif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dampak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dari</a:t>
          </a:r>
          <a:r>
            <a:rPr lang="en-ID" sz="2000" kern="1200" dirty="0">
              <a:solidFill>
                <a:schemeClr val="tx1"/>
              </a:solidFill>
            </a:rPr>
            <a:t> masing-masing </a:t>
          </a:r>
          <a:r>
            <a:rPr lang="en-ID" sz="2000" kern="1200" dirty="0" err="1">
              <a:solidFill>
                <a:schemeClr val="tx1"/>
              </a:solidFill>
            </a:rPr>
            <a:t>pengaruh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atau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intervensi</a:t>
          </a:r>
          <a:r>
            <a:rPr lang="en-ID" sz="2000" kern="1200" dirty="0">
              <a:solidFill>
                <a:schemeClr val="tx1"/>
              </a:solidFill>
            </a:rPr>
            <a:t>.</a:t>
          </a:r>
        </a:p>
      </dsp:txBody>
      <dsp:txXfrm>
        <a:off x="4586960" y="1039"/>
        <a:ext cx="2982786" cy="1789671"/>
      </dsp:txXfrm>
    </dsp:sp>
    <dsp:sp modelId="{97EDC086-CC27-4F3E-977F-707DAF36927B}">
      <dsp:nvSpPr>
        <dsp:cNvPr id="0" name=""/>
        <dsp:cNvSpPr/>
      </dsp:nvSpPr>
      <dsp:spPr>
        <a:xfrm>
          <a:off x="7868025" y="1039"/>
          <a:ext cx="2982786" cy="1789671"/>
        </a:xfrm>
        <a:prstGeom prst="rect">
          <a:avLst/>
        </a:prstGeom>
        <a:solidFill>
          <a:srgbClr val="00B0F0">
            <a:alpha val="74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>
              <a:solidFill>
                <a:schemeClr val="tx1"/>
              </a:solidFill>
            </a:rPr>
            <a:t>Identifikasi pengaruh atau intervensi ini berinteraksi, bekerja sama atau, sebagai alternatif, saling mengganggu.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7868025" y="1039"/>
        <a:ext cx="2982786" cy="1789671"/>
      </dsp:txXfrm>
    </dsp:sp>
    <dsp:sp modelId="{0EEA2EBD-773A-45AC-ADAE-BFC718992C59}">
      <dsp:nvSpPr>
        <dsp:cNvPr id="0" name=""/>
        <dsp:cNvSpPr/>
      </dsp:nvSpPr>
      <dsp:spPr>
        <a:xfrm>
          <a:off x="1305896" y="2088989"/>
          <a:ext cx="2982786" cy="1789671"/>
        </a:xfrm>
        <a:prstGeom prst="rect">
          <a:avLst/>
        </a:prstGeom>
        <a:solidFill>
          <a:srgbClr val="00FF00">
            <a:alpha val="66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kern="1200" dirty="0" err="1">
              <a:solidFill>
                <a:schemeClr val="tx1"/>
              </a:solidFill>
            </a:rPr>
            <a:t>Identifikasi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perubahan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dinamis</a:t>
          </a:r>
          <a:r>
            <a:rPr lang="en-ID" sz="2000" kern="1200" dirty="0">
              <a:solidFill>
                <a:schemeClr val="tx1"/>
              </a:solidFill>
            </a:rPr>
            <a:t> yang </a:t>
          </a:r>
          <a:r>
            <a:rPr lang="en-ID" sz="2000" kern="1200" dirty="0" err="1">
              <a:solidFill>
                <a:schemeClr val="tx1"/>
              </a:solidFill>
            </a:rPr>
            <a:t>mungkin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terjadi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dalam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sistem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dengan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mengidentifikasi</a:t>
          </a:r>
          <a:r>
            <a:rPr lang="en-ID" sz="2000" kern="1200" dirty="0">
              <a:solidFill>
                <a:schemeClr val="tx1"/>
              </a:solidFill>
            </a:rPr>
            <a:t> loop </a:t>
          </a:r>
          <a:r>
            <a:rPr lang="en-ID" sz="2000" kern="1200" dirty="0" err="1">
              <a:solidFill>
                <a:schemeClr val="tx1"/>
              </a:solidFill>
            </a:rPr>
            <a:t>umpan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balik</a:t>
          </a:r>
          <a:r>
            <a:rPr lang="en-ID" sz="2000" kern="1200" dirty="0">
              <a:solidFill>
                <a:schemeClr val="tx1"/>
              </a:solidFill>
            </a:rPr>
            <a:t> yang </a:t>
          </a:r>
          <a:r>
            <a:rPr lang="en-ID" sz="2000" kern="1200" dirty="0" err="1">
              <a:solidFill>
                <a:schemeClr val="tx1"/>
              </a:solidFill>
            </a:rPr>
            <a:t>terjadi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dalam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sistem</a:t>
          </a:r>
          <a:endParaRPr lang="en-ID" sz="2000" kern="1200" dirty="0">
            <a:solidFill>
              <a:schemeClr val="tx1"/>
            </a:solidFill>
          </a:endParaRPr>
        </a:p>
      </dsp:txBody>
      <dsp:txXfrm>
        <a:off x="1305896" y="2088989"/>
        <a:ext cx="2982786" cy="1789671"/>
      </dsp:txXfrm>
    </dsp:sp>
    <dsp:sp modelId="{6B412041-AA14-4981-A232-794FC57964AB}">
      <dsp:nvSpPr>
        <dsp:cNvPr id="0" name=""/>
        <dsp:cNvSpPr/>
      </dsp:nvSpPr>
      <dsp:spPr>
        <a:xfrm>
          <a:off x="4586960" y="2088989"/>
          <a:ext cx="2982786" cy="1789671"/>
        </a:xfrm>
        <a:prstGeom prst="rect">
          <a:avLst/>
        </a:prstGeom>
        <a:solidFill>
          <a:srgbClr val="FFFF00">
            <a:alpha val="58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kern="1200" dirty="0" err="1">
              <a:solidFill>
                <a:schemeClr val="tx1"/>
              </a:solidFill>
            </a:rPr>
            <a:t>Identifikasi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hambatan</a:t>
          </a:r>
          <a:r>
            <a:rPr lang="en-ID" sz="2000" kern="1200" dirty="0">
              <a:solidFill>
                <a:schemeClr val="tx1"/>
              </a:solidFill>
            </a:rPr>
            <a:t> yang </a:t>
          </a:r>
          <a:r>
            <a:rPr lang="en-ID" sz="2000" kern="1200" dirty="0" err="1">
              <a:solidFill>
                <a:schemeClr val="tx1"/>
              </a:solidFill>
            </a:rPr>
            <a:t>membatasi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keefektifan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sistem</a:t>
          </a:r>
          <a:r>
            <a:rPr lang="en-ID" sz="2000" kern="1200" dirty="0">
              <a:solidFill>
                <a:schemeClr val="tx1"/>
              </a:solidFill>
            </a:rPr>
            <a:t>.</a:t>
          </a:r>
        </a:p>
      </dsp:txBody>
      <dsp:txXfrm>
        <a:off x="4586960" y="2088989"/>
        <a:ext cx="2982786" cy="1789671"/>
      </dsp:txXfrm>
    </dsp:sp>
    <dsp:sp modelId="{9BB4F821-8078-428A-84C8-73AD3F660213}">
      <dsp:nvSpPr>
        <dsp:cNvPr id="0" name=""/>
        <dsp:cNvSpPr/>
      </dsp:nvSpPr>
      <dsp:spPr>
        <a:xfrm>
          <a:off x="7868025" y="2088989"/>
          <a:ext cx="2982786" cy="1789671"/>
        </a:xfrm>
        <a:prstGeom prst="rect">
          <a:avLst/>
        </a:prstGeom>
        <a:solidFill>
          <a:srgbClr val="00B0F0">
            <a:alpha val="50000"/>
          </a:srgb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000" kern="1200" dirty="0" err="1">
              <a:solidFill>
                <a:schemeClr val="tx1"/>
              </a:solidFill>
            </a:rPr>
            <a:t>Identifikasi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poin</a:t>
          </a:r>
          <a:r>
            <a:rPr lang="en-ID" sz="2000" kern="1200" dirty="0">
              <a:solidFill>
                <a:schemeClr val="tx1"/>
              </a:solidFill>
            </a:rPr>
            <a:t> leverage yang </a:t>
          </a:r>
          <a:r>
            <a:rPr lang="en-ID" sz="2000" kern="1200" dirty="0" err="1">
              <a:solidFill>
                <a:schemeClr val="tx1"/>
              </a:solidFill>
            </a:rPr>
            <a:t>memberikan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peluang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untuk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meningkatkan</a:t>
          </a:r>
          <a:r>
            <a:rPr lang="en-ID" sz="2000" kern="1200" dirty="0">
              <a:solidFill>
                <a:schemeClr val="tx1"/>
              </a:solidFill>
            </a:rPr>
            <a:t> </a:t>
          </a:r>
          <a:r>
            <a:rPr lang="en-ID" sz="2000" kern="1200" dirty="0" err="1">
              <a:solidFill>
                <a:schemeClr val="tx1"/>
              </a:solidFill>
            </a:rPr>
            <a:t>hasil</a:t>
          </a:r>
          <a:r>
            <a:rPr lang="en-ID" sz="2000" kern="1200" dirty="0">
              <a:solidFill>
                <a:schemeClr val="tx1"/>
              </a:solidFill>
            </a:rPr>
            <a:t>.</a:t>
          </a:r>
        </a:p>
      </dsp:txBody>
      <dsp:txXfrm>
        <a:off x="7868025" y="2088989"/>
        <a:ext cx="2982786" cy="178967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B6FD9-1094-4DAC-B306-DF932337F46A}">
      <dsp:nvSpPr>
        <dsp:cNvPr id="0" name=""/>
        <dsp:cNvSpPr/>
      </dsp:nvSpPr>
      <dsp:spPr>
        <a:xfrm>
          <a:off x="4840" y="0"/>
          <a:ext cx="2904405" cy="2302170"/>
        </a:xfrm>
        <a:prstGeom prst="upArrow">
          <a:avLst/>
        </a:prstGeom>
        <a:solidFill>
          <a:srgbClr val="FFC000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36C115-49C7-4988-9D13-AE45BF329009}">
      <dsp:nvSpPr>
        <dsp:cNvPr id="0" name=""/>
        <dsp:cNvSpPr/>
      </dsp:nvSpPr>
      <dsp:spPr>
        <a:xfrm>
          <a:off x="2996378" y="0"/>
          <a:ext cx="4928688" cy="2302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rgbClr val="FF0000"/>
              </a:solidFill>
            </a:rPr>
            <a:t>PENDEKATAN TRADISIONAL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Pelajari</a:t>
          </a:r>
          <a:r>
            <a:rPr lang="en-US" sz="2400" kern="1200" dirty="0"/>
            <a:t> </a:t>
          </a:r>
          <a:r>
            <a:rPr lang="en-US" sz="2400" kern="1200" dirty="0" err="1"/>
            <a:t>masalah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memecahnya</a:t>
          </a:r>
          <a:r>
            <a:rPr lang="en-US" sz="2400" kern="1200" dirty="0"/>
            <a:t> </a:t>
          </a:r>
          <a:r>
            <a:rPr lang="en-US" sz="2400" kern="1200" dirty="0" err="1"/>
            <a:t>menjadi</a:t>
          </a:r>
          <a:r>
            <a:rPr lang="en-US" sz="2400" kern="1200" dirty="0"/>
            <a:t> </a:t>
          </a:r>
          <a:r>
            <a:rPr lang="en-US" sz="2400" kern="1200" dirty="0" err="1">
              <a:solidFill>
                <a:srgbClr val="FF0000"/>
              </a:solidFill>
            </a:rPr>
            <a:t>elemen</a:t>
          </a:r>
          <a:r>
            <a:rPr lang="en-US" sz="2400" kern="1200" dirty="0">
              <a:solidFill>
                <a:srgbClr val="FF0000"/>
              </a:solidFill>
            </a:rPr>
            <a:t> </a:t>
          </a:r>
          <a:r>
            <a:rPr lang="en-US" sz="2400" kern="1200" dirty="0" err="1">
              <a:solidFill>
                <a:srgbClr val="FF0000"/>
              </a:solidFill>
            </a:rPr>
            <a:t>terpisah</a:t>
          </a:r>
          <a:r>
            <a:rPr lang="en-US" sz="2400" kern="1200" dirty="0">
              <a:solidFill>
                <a:srgbClr val="FF0000"/>
              </a:solidFill>
            </a:rPr>
            <a:t> </a:t>
          </a:r>
          <a:r>
            <a:rPr lang="en-US" sz="2400" kern="1200" dirty="0" err="1"/>
            <a:t>masing-masing</a:t>
          </a:r>
          <a:r>
            <a:rPr lang="en-US" sz="2400" kern="1200" dirty="0"/>
            <a:t>.</a:t>
          </a:r>
        </a:p>
      </dsp:txBody>
      <dsp:txXfrm>
        <a:off x="2996378" y="0"/>
        <a:ext cx="4928688" cy="2302170"/>
      </dsp:txXfrm>
    </dsp:sp>
    <dsp:sp modelId="{6FC81876-700C-4E7E-ACBD-9A0E643D9F56}">
      <dsp:nvSpPr>
        <dsp:cNvPr id="0" name=""/>
        <dsp:cNvSpPr/>
      </dsp:nvSpPr>
      <dsp:spPr>
        <a:xfrm>
          <a:off x="876162" y="2494018"/>
          <a:ext cx="2904405" cy="2302170"/>
        </a:xfrm>
        <a:prstGeom prst="downArrow">
          <a:avLst/>
        </a:prstGeom>
        <a:solidFill>
          <a:schemeClr val="accent1"/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31467-C69B-443E-80CE-069E072C89F1}">
      <dsp:nvSpPr>
        <dsp:cNvPr id="0" name=""/>
        <dsp:cNvSpPr/>
      </dsp:nvSpPr>
      <dsp:spPr>
        <a:xfrm>
          <a:off x="3867700" y="2494018"/>
          <a:ext cx="4928688" cy="2302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rgbClr val="0070C0"/>
              </a:solidFill>
            </a:rPr>
            <a:t>PENDEKATAN BERPIKIR SISTEMATIK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Berfokus</a:t>
          </a:r>
          <a:r>
            <a:rPr lang="en-US" sz="2400" kern="1200" dirty="0"/>
            <a:t> </a:t>
          </a:r>
          <a:r>
            <a:rPr lang="en-US" sz="2400" kern="1200"/>
            <a:t>pada </a:t>
          </a:r>
          <a:r>
            <a:rPr lang="en-US" sz="2400" kern="1200">
              <a:solidFill>
                <a:srgbClr val="FF0000"/>
              </a:solidFill>
            </a:rPr>
            <a:t>interaksi antara </a:t>
          </a:r>
          <a:r>
            <a:rPr lang="en-US" sz="2400" kern="1200" dirty="0" err="1">
              <a:solidFill>
                <a:srgbClr val="FF0000"/>
              </a:solidFill>
            </a:rPr>
            <a:t>masalah</a:t>
          </a:r>
          <a:r>
            <a:rPr lang="en-US" sz="2400" kern="1200" dirty="0">
              <a:solidFill>
                <a:srgbClr val="FF0000"/>
              </a:solidFill>
            </a:rPr>
            <a:t> dan </a:t>
          </a:r>
          <a:r>
            <a:rPr lang="en-US" sz="2400" kern="1200" dirty="0" err="1">
              <a:solidFill>
                <a:srgbClr val="FF0000"/>
              </a:solidFill>
            </a:rPr>
            <a:t>dampak</a:t>
          </a:r>
          <a:r>
            <a:rPr lang="en-US" sz="2400" kern="1200" dirty="0">
              <a:solidFill>
                <a:srgbClr val="FF0000"/>
              </a:solidFill>
            </a:rPr>
            <a:t> </a:t>
          </a:r>
          <a:r>
            <a:rPr lang="en-US" sz="2400" kern="1200" dirty="0" err="1"/>
            <a:t>dari</a:t>
          </a:r>
          <a:r>
            <a:rPr lang="en-US" sz="2400" kern="1200" dirty="0"/>
            <a:t> </a:t>
          </a:r>
          <a:r>
            <a:rPr lang="en-US" sz="2400" kern="1200" err="1"/>
            <a:t>beberapa</a:t>
          </a:r>
          <a:r>
            <a:rPr lang="en-US" sz="2400" kern="1200"/>
            <a:t> elemen di </a:t>
          </a:r>
          <a:r>
            <a:rPr lang="en-US" sz="2400" kern="1200" dirty="0">
              <a:solidFill>
                <a:srgbClr val="0070C0"/>
              </a:solidFill>
            </a:rPr>
            <a:t>key leverage </a:t>
          </a:r>
          <a:r>
            <a:rPr lang="en-US" sz="2400" kern="1200" dirty="0" err="1">
              <a:solidFill>
                <a:srgbClr val="0070C0"/>
              </a:solidFill>
            </a:rPr>
            <a:t>atau</a:t>
          </a:r>
          <a:r>
            <a:rPr lang="en-US" sz="2400" kern="1200" dirty="0">
              <a:solidFill>
                <a:srgbClr val="0070C0"/>
              </a:solidFill>
            </a:rPr>
            <a:t> control points</a:t>
          </a:r>
        </a:p>
      </dsp:txBody>
      <dsp:txXfrm>
        <a:off x="3867700" y="2494018"/>
        <a:ext cx="4928688" cy="2302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4324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220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7981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475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078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040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550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033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544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623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088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506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BCE10DC-A623-4208-8C2C-132F4FF5FFDE}" type="datetimeFigureOut">
              <a:rPr lang="en-ID" smtClean="0"/>
              <a:t>10/11/20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2C3649E-E831-430E-86A3-D839D901EC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927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diagramData" Target="../diagrams/data5.xml"/><Relationship Id="rId8" Type="http://schemas.openxmlformats.org/officeDocument/2006/relationships/diagramLayout" Target="../diagrams/layout5.xml"/><Relationship Id="rId9" Type="http://schemas.openxmlformats.org/officeDocument/2006/relationships/diagramQuickStyle" Target="../diagrams/quickStyle5.xml"/><Relationship Id="rId10" Type="http://schemas.openxmlformats.org/officeDocument/2006/relationships/diagramColors" Target="../diagrams/colors5.xml"/><Relationship Id="rId11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www.cdc.gov/psr/faq.html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ACBFFE0-35EC-4F0D-A685-FC4236CE88FF}"/>
              </a:ext>
            </a:extLst>
          </p:cNvPr>
          <p:cNvSpPr/>
          <p:nvPr/>
        </p:nvSpPr>
        <p:spPr>
          <a:xfrm>
            <a:off x="-1" y="0"/>
            <a:ext cx="1225867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1503D194-0D1F-477F-B1E2-231A8B2B7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600"/>
            <a:ext cx="121920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61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765" y="49132"/>
            <a:ext cx="9692640" cy="84109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BENCANA</a:t>
            </a:r>
            <a:endParaRPr lang="en-ID" sz="5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BEE712-1C87-470C-A24A-3D49E8F09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904" y="3701799"/>
            <a:ext cx="9692640" cy="28834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D" sz="2400" b="1" dirty="0" err="1"/>
              <a:t>Bencana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Peristiwa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rangkaian</a:t>
            </a:r>
            <a:r>
              <a:rPr lang="en-ID" sz="2400" dirty="0"/>
              <a:t> </a:t>
            </a:r>
            <a:r>
              <a:rPr lang="en-ID" sz="2400" dirty="0" err="1"/>
              <a:t>peristiwa</a:t>
            </a:r>
            <a:r>
              <a:rPr lang="en-ID" sz="2400" dirty="0"/>
              <a:t> yang  </a:t>
            </a:r>
            <a:r>
              <a:rPr lang="en-ID" sz="2400" b="1" dirty="0" err="1">
                <a:solidFill>
                  <a:srgbClr val="0070C0"/>
                </a:solidFill>
              </a:rPr>
              <a:t>mengancam</a:t>
            </a:r>
            <a:r>
              <a:rPr lang="en-ID" sz="2400" b="1" dirty="0">
                <a:solidFill>
                  <a:srgbClr val="0070C0"/>
                </a:solidFill>
              </a:rPr>
              <a:t> dan </a:t>
            </a:r>
            <a:r>
              <a:rPr lang="en-ID" sz="2400" b="1" dirty="0" err="1">
                <a:solidFill>
                  <a:srgbClr val="0070C0"/>
                </a:solidFill>
              </a:rPr>
              <a:t>mengganggu</a:t>
            </a:r>
            <a:r>
              <a:rPr lang="en-ID" sz="2400" b="1" dirty="0">
                <a:solidFill>
                  <a:srgbClr val="0070C0"/>
                </a:solidFill>
              </a:rPr>
              <a:t> </a:t>
            </a:r>
            <a:r>
              <a:rPr lang="en-ID" sz="2400" b="1" dirty="0" err="1">
                <a:solidFill>
                  <a:srgbClr val="0070C0"/>
                </a:solidFill>
              </a:rPr>
              <a:t>kehidupan</a:t>
            </a:r>
            <a:r>
              <a:rPr lang="en-ID" sz="2400" b="1" dirty="0">
                <a:solidFill>
                  <a:srgbClr val="0070C0"/>
                </a:solidFill>
              </a:rPr>
              <a:t> </a:t>
            </a:r>
            <a:r>
              <a:rPr lang="en-ID" sz="2400" dirty="0"/>
              <a:t>dan </a:t>
            </a:r>
            <a:r>
              <a:rPr lang="en-ID" sz="2400" dirty="0" err="1"/>
              <a:t>penghidupan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yang  </a:t>
            </a:r>
            <a:r>
              <a:rPr lang="en-ID" sz="2400" dirty="0" err="1"/>
              <a:t>disebabkan</a:t>
            </a:r>
            <a:r>
              <a:rPr lang="en-ID" sz="2400" dirty="0"/>
              <a:t>, </a:t>
            </a:r>
            <a:r>
              <a:rPr lang="en-ID" sz="2400" dirty="0" err="1"/>
              <a:t>baik</a:t>
            </a:r>
            <a:r>
              <a:rPr lang="en-ID" sz="2400" dirty="0"/>
              <a:t> oleh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faktor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alam</a:t>
            </a:r>
            <a:r>
              <a:rPr lang="en-ID" sz="2400" dirty="0">
                <a:solidFill>
                  <a:srgbClr val="FF0000"/>
                </a:solidFill>
              </a:rPr>
              <a:t> dan/</a:t>
            </a:r>
            <a:r>
              <a:rPr lang="en-ID" sz="2400" dirty="0" err="1">
                <a:solidFill>
                  <a:srgbClr val="FF0000"/>
                </a:solidFill>
              </a:rPr>
              <a:t>atau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faktor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nonalam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maupun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faktor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manusia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sehingga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/>
              <a:t>mengakibatkan</a:t>
            </a:r>
            <a:r>
              <a:rPr lang="en-ID" sz="2400" dirty="0"/>
              <a:t> </a:t>
            </a:r>
            <a:r>
              <a:rPr lang="en-ID" sz="2400" dirty="0" err="1"/>
              <a:t>timbulnya</a:t>
            </a:r>
            <a:r>
              <a:rPr lang="en-ID" sz="2400" dirty="0"/>
              <a:t> korban </a:t>
            </a:r>
            <a:r>
              <a:rPr lang="en-ID" sz="2400" dirty="0" err="1"/>
              <a:t>jiwa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, </a:t>
            </a:r>
            <a:r>
              <a:rPr lang="en-ID" sz="2400" dirty="0" err="1"/>
              <a:t>kerusakan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, </a:t>
            </a:r>
            <a:r>
              <a:rPr lang="en-ID" sz="2400" dirty="0" err="1"/>
              <a:t>kerugian</a:t>
            </a:r>
            <a:r>
              <a:rPr lang="en-ID" sz="2400" dirty="0"/>
              <a:t> </a:t>
            </a:r>
            <a:r>
              <a:rPr lang="en-ID" sz="2400" dirty="0" err="1"/>
              <a:t>harta</a:t>
            </a:r>
            <a:r>
              <a:rPr lang="en-ID" sz="2400" dirty="0"/>
              <a:t> </a:t>
            </a:r>
            <a:r>
              <a:rPr lang="en-ID" sz="2400" dirty="0" err="1"/>
              <a:t>benda</a:t>
            </a:r>
            <a:r>
              <a:rPr lang="en-ID" sz="2400" dirty="0"/>
              <a:t>, dan </a:t>
            </a:r>
            <a:r>
              <a:rPr lang="en-ID" sz="2400" dirty="0" err="1"/>
              <a:t>dampak</a:t>
            </a:r>
            <a:r>
              <a:rPr lang="en-ID" sz="2400" dirty="0"/>
              <a:t> </a:t>
            </a:r>
            <a:r>
              <a:rPr lang="en-ID" sz="2400" dirty="0" err="1"/>
              <a:t>psikologis</a:t>
            </a:r>
            <a:endParaRPr lang="en-ID" sz="2400" dirty="0"/>
          </a:p>
          <a:p>
            <a:pPr marL="0" indent="0" algn="ctr">
              <a:buNone/>
            </a:pPr>
            <a:r>
              <a:rPr lang="en-ID" dirty="0"/>
              <a:t>(UU </a:t>
            </a:r>
            <a:r>
              <a:rPr lang="en-ID" dirty="0" err="1"/>
              <a:t>Nomor</a:t>
            </a:r>
            <a:r>
              <a:rPr lang="en-ID" dirty="0"/>
              <a:t> 24 </a:t>
            </a:r>
            <a:r>
              <a:rPr lang="en-ID" dirty="0" err="1"/>
              <a:t>Tahun</a:t>
            </a:r>
            <a:r>
              <a:rPr lang="en-ID" dirty="0"/>
              <a:t> 2007)</a:t>
            </a:r>
          </a:p>
          <a:p>
            <a:pPr marL="0" indent="0" algn="ctr">
              <a:buNone/>
            </a:pPr>
            <a:endParaRPr lang="en-ID" sz="2400" dirty="0"/>
          </a:p>
        </p:txBody>
      </p:sp>
      <p:pic>
        <p:nvPicPr>
          <p:cNvPr id="5" name="Picture 2" descr="https: img.okezone.com content 2018 12 24 337 1995339 rentetan-bencana-alam-di-indonesia-sepanjang-2018-bfFCuX6lf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3" y="1017815"/>
            <a:ext cx="3208783" cy="213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415143" y="3309258"/>
            <a:ext cx="87738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/>
              <a:t>Gambar : https://nasional.okezone.com/read/2018/12/24/337/1995339/rentetan-bencana-alam-di-indonesia-sepanjang-2018</a:t>
            </a:r>
          </a:p>
        </p:txBody>
      </p:sp>
      <p:pic>
        <p:nvPicPr>
          <p:cNvPr id="7" name="Picture 4" descr="gemp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118" y="1022803"/>
            <a:ext cx="3414940" cy="211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sulte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318" y="979261"/>
            <a:ext cx="3477137" cy="215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0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0829"/>
            <a:ext cx="11277600" cy="1063455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4800" b="1"/>
              <a:t>SIKLUS PENANGANAN </a:t>
            </a:r>
            <a:r>
              <a:rPr lang="en-US" sz="4800" b="1" dirty="0"/>
              <a:t>BENCANA</a:t>
            </a:r>
            <a:endParaRPr lang="en-ID" sz="4800" b="1" dirty="0"/>
          </a:p>
        </p:txBody>
      </p:sp>
      <p:sp>
        <p:nvSpPr>
          <p:cNvPr id="5" name="Rectangle 4"/>
          <p:cNvSpPr/>
          <p:nvPr/>
        </p:nvSpPr>
        <p:spPr>
          <a:xfrm>
            <a:off x="176012" y="6290084"/>
            <a:ext cx="87490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/>
              <a:t>Twigg, Jhon. 2004. Good Practice Review: Disaster risk reduction-Mitgation and preparedness in development and emergency programming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5876" y="2977166"/>
            <a:ext cx="1210614" cy="57954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Pasca bencana</a:t>
            </a:r>
          </a:p>
        </p:txBody>
      </p:sp>
      <p:sp>
        <p:nvSpPr>
          <p:cNvPr id="8" name="Rectangle 7"/>
          <p:cNvSpPr/>
          <p:nvPr/>
        </p:nvSpPr>
        <p:spPr>
          <a:xfrm>
            <a:off x="7866039" y="3065172"/>
            <a:ext cx="1210614" cy="57954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Pra bencana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17661" y="5548649"/>
            <a:ext cx="1715647" cy="5795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>
                <a:solidFill>
                  <a:schemeClr val="tx1"/>
                </a:solidFill>
              </a:rPr>
              <a:t>Tanggap</a:t>
            </a:r>
            <a:r>
              <a:rPr lang="en-US">
                <a:solidFill>
                  <a:schemeClr val="tx1"/>
                </a:solidFill>
              </a:rPr>
              <a:t> (saat) </a:t>
            </a:r>
            <a:r>
              <a:rPr lang="id-ID">
                <a:solidFill>
                  <a:schemeClr val="tx1"/>
                </a:solidFill>
              </a:rPr>
              <a:t>bencana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xmlns="" id="{7D9D8691-A5F3-40C6-A621-1AFA958C07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017463"/>
              </p:ext>
            </p:extLst>
          </p:nvPr>
        </p:nvGraphicFramePr>
        <p:xfrm>
          <a:off x="2568014" y="707720"/>
          <a:ext cx="6606428" cy="5077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xmlns="" id="{1E52D521-D644-497B-AE83-B0C1FF63C6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7892743"/>
              </p:ext>
            </p:extLst>
          </p:nvPr>
        </p:nvGraphicFramePr>
        <p:xfrm>
          <a:off x="3830573" y="2001717"/>
          <a:ext cx="3849507" cy="248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73141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F1CC011E-9C26-4C98-9D18-4E7320D8D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56236"/>
              </p:ext>
            </p:extLst>
          </p:nvPr>
        </p:nvGraphicFramePr>
        <p:xfrm>
          <a:off x="305075" y="1104137"/>
          <a:ext cx="10667725" cy="564500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972988">
                  <a:extLst>
                    <a:ext uri="{9D8B030D-6E8A-4147-A177-3AD203B41FA5}">
                      <a16:colId xmlns:a16="http://schemas.microsoft.com/office/drawing/2014/main" xmlns="" val="2081592680"/>
                    </a:ext>
                  </a:extLst>
                </a:gridCol>
                <a:gridCol w="3397415">
                  <a:extLst>
                    <a:ext uri="{9D8B030D-6E8A-4147-A177-3AD203B41FA5}">
                      <a16:colId xmlns:a16="http://schemas.microsoft.com/office/drawing/2014/main" xmlns="" val="3963638151"/>
                    </a:ext>
                  </a:extLst>
                </a:gridCol>
                <a:gridCol w="6297322">
                  <a:extLst>
                    <a:ext uri="{9D8B030D-6E8A-4147-A177-3AD203B41FA5}">
                      <a16:colId xmlns:a16="http://schemas.microsoft.com/office/drawing/2014/main" xmlns="" val="1513710188"/>
                    </a:ext>
                  </a:extLst>
                </a:gridCol>
              </a:tblGrid>
              <a:tr h="432926"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TAHAPAN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KEGIATAN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1804141"/>
                  </a:ext>
                </a:extLst>
              </a:tr>
              <a:tr h="432926"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err="1">
                          <a:solidFill>
                            <a:schemeClr val="tx1"/>
                          </a:solidFill>
                        </a:rPr>
                        <a:t>Tahap</a:t>
                      </a:r>
                      <a:r>
                        <a:rPr lang="en-US" sz="1800" b="1" i="0">
                          <a:solidFill>
                            <a:schemeClr val="tx1"/>
                          </a:solidFill>
                        </a:rPr>
                        <a:t> Pencegahan (pra)</a:t>
                      </a:r>
                      <a:endParaRPr lang="en-ID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dirty="0">
                          <a:solidFill>
                            <a:schemeClr val="tx1"/>
                          </a:solidFill>
                        </a:rPr>
                        <a:t>Training Health</a:t>
                      </a: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 personal &amp; public </a:t>
                      </a:r>
                      <a:endParaRPr lang="id-ID" sz="1800" i="0" dirty="0">
                        <a:solidFill>
                          <a:schemeClr val="tx1"/>
                        </a:solidFill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i="0" dirty="0" err="1">
                          <a:solidFill>
                            <a:schemeClr val="tx1"/>
                          </a:solidFill>
                        </a:rPr>
                        <a:t>Mitigasi</a:t>
                      </a:r>
                      <a:r>
                        <a:rPr lang="id-ID" sz="1800" i="0" dirty="0">
                          <a:solidFill>
                            <a:schemeClr val="tx1"/>
                          </a:solidFill>
                        </a:rPr>
                        <a:t> – identifikasi hazard, koordinasi</a:t>
                      </a: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 lintas sektor, identifikasi prioritas layanan dan fasilitas kesehatan saat bencana, </a:t>
                      </a:r>
                      <a:r>
                        <a:rPr lang="id-ID" sz="1800" i="0" dirty="0">
                          <a:solidFill>
                            <a:schemeClr val="tx1"/>
                          </a:solidFill>
                        </a:rPr>
                        <a:t>Identifikasi kebutuhan logistik</a:t>
                      </a:r>
                      <a:endParaRPr lang="en-US" sz="1800" i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Melakukan simulasi bencana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Membuat skenario penanganan bencana berdasarkan analisis hazard dan vurnebility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2662020"/>
                  </a:ext>
                </a:extLst>
              </a:tr>
              <a:tr h="432926"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err="1">
                          <a:solidFill>
                            <a:schemeClr val="tx1"/>
                          </a:solidFill>
                        </a:rPr>
                        <a:t>Tahap</a:t>
                      </a:r>
                      <a:r>
                        <a:rPr lang="en-US" sz="1800" b="1" i="0">
                          <a:solidFill>
                            <a:schemeClr val="tx1"/>
                          </a:solidFill>
                        </a:rPr>
                        <a:t> Respon (saat)</a:t>
                      </a:r>
                      <a:endParaRPr lang="en-ID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Rapid assessment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Rapid </a:t>
                      </a:r>
                      <a:r>
                        <a:rPr lang="en-US" sz="1800" i="0" dirty="0" err="1">
                          <a:solidFill>
                            <a:schemeClr val="tx1"/>
                          </a:solidFill>
                        </a:rPr>
                        <a:t>respons</a:t>
                      </a:r>
                      <a:endParaRPr lang="en-US" sz="1800" i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Triage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First treatment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3825854"/>
                  </a:ext>
                </a:extLst>
              </a:tr>
              <a:tr h="432926">
                <a:tc>
                  <a:txBody>
                    <a:bodyPr/>
                    <a:lstStyle/>
                    <a:p>
                      <a:r>
                        <a:rPr lang="en-US" sz="1800" i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err="1">
                          <a:solidFill>
                            <a:schemeClr val="tx1"/>
                          </a:solidFill>
                        </a:rPr>
                        <a:t>Tahap</a:t>
                      </a:r>
                      <a:r>
                        <a:rPr lang="en-US" sz="1800" b="1" i="0">
                          <a:solidFill>
                            <a:schemeClr val="tx1"/>
                          </a:solidFill>
                        </a:rPr>
                        <a:t> Rehabilitasi (pasca)</a:t>
                      </a:r>
                      <a:endParaRPr lang="en-ID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dirty="0">
                          <a:solidFill>
                            <a:schemeClr val="tx1"/>
                          </a:solidFill>
                        </a:rPr>
                        <a:t>Memastikan</a:t>
                      </a: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 masyarakat terdampak mendapat air minum yang aman, sanitasi dasar, memiliki jamban dan pembuangan limbah dan mendapat tempat tinggal yang layak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Menyediakan makanan yang sehat dan aman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id-ID" sz="1800" i="0" baseline="0" dirty="0">
                          <a:solidFill>
                            <a:schemeClr val="tx1"/>
                          </a:solidFill>
                        </a:rPr>
                        <a:t>Promosi personal hygiene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id-ID" sz="18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765559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1305309" cy="692727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PERANAN TENAGA KESMAS DALAM PENANGANAN BENCANA</a:t>
            </a:r>
            <a:endParaRPr lang="en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1885" y="6226628"/>
            <a:ext cx="3993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600" dirty="0"/>
              <a:t>(Pan American Health Organizaton, 2000)</a:t>
            </a:r>
          </a:p>
        </p:txBody>
      </p:sp>
    </p:spTree>
    <p:extLst>
      <p:ext uri="{BB962C8B-B14F-4D97-AF65-F5344CB8AC3E}">
        <p14:creationId xmlns:p14="http://schemas.microsoft.com/office/powerpoint/2010/main" val="950454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02081"/>
            <a:ext cx="8595360" cy="1211083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/>
              <a:t>BIOTERORISME</a:t>
            </a:r>
            <a:endParaRPr lang="en-ID" sz="60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DC98539-8A14-471F-8900-78258526E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020104"/>
            <a:ext cx="8595360" cy="4351337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Bioterorisme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penggunaan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bakteri</a:t>
            </a:r>
            <a:r>
              <a:rPr lang="en-US" sz="2400" dirty="0">
                <a:solidFill>
                  <a:srgbClr val="FF0000"/>
                </a:solidFill>
              </a:rPr>
              <a:t>, virus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racun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hewan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tanaman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bahaya</a:t>
            </a:r>
            <a:r>
              <a:rPr lang="en-US" sz="2400" b="1" dirty="0">
                <a:solidFill>
                  <a:srgbClr val="FF0000"/>
                </a:solidFill>
              </a:rPr>
              <a:t> dan </a:t>
            </a:r>
            <a:r>
              <a:rPr lang="en-US" sz="2400" b="1" dirty="0" err="1">
                <a:solidFill>
                  <a:srgbClr val="FF0000"/>
                </a:solidFill>
              </a:rPr>
              <a:t>menciptakan</a:t>
            </a:r>
            <a:r>
              <a:rPr lang="en-US" sz="2400" b="1" dirty="0">
                <a:solidFill>
                  <a:srgbClr val="FF0000"/>
                </a:solidFill>
              </a:rPr>
              <a:t> rasa </a:t>
            </a:r>
            <a:r>
              <a:rPr lang="en-US" sz="2400" b="1" dirty="0" err="1">
                <a:solidFill>
                  <a:srgbClr val="FF0000"/>
                </a:solidFill>
              </a:rPr>
              <a:t>takut</a:t>
            </a:r>
            <a:r>
              <a:rPr lang="en-US" sz="2400" dirty="0"/>
              <a:t>.</a:t>
            </a:r>
          </a:p>
          <a:p>
            <a:r>
              <a:rPr lang="en-US" sz="2400" b="1" dirty="0" err="1"/>
              <a:t>Bioterorisme</a:t>
            </a:r>
            <a:r>
              <a:rPr lang="en-US" sz="2400" b="1" dirty="0"/>
              <a:t> = </a:t>
            </a:r>
            <a:r>
              <a:rPr lang="en-US" sz="2400" b="1" dirty="0" err="1"/>
              <a:t>senjata</a:t>
            </a:r>
            <a:r>
              <a:rPr lang="en-US" sz="2400" b="1" dirty="0"/>
              <a:t> </a:t>
            </a:r>
            <a:r>
              <a:rPr lang="en-US" sz="2400" b="1" dirty="0" err="1"/>
              <a:t>biologis</a:t>
            </a:r>
            <a:r>
              <a:rPr lang="en-US" sz="2400" b="1" dirty="0"/>
              <a:t> = bioweapons</a:t>
            </a:r>
            <a:endParaRPr lang="en-ID" sz="2400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63879D3-786F-4AC6-9A74-778DC7050FB8}"/>
              </a:ext>
            </a:extLst>
          </p:cNvPr>
          <p:cNvGrpSpPr/>
          <p:nvPr/>
        </p:nvGrpSpPr>
        <p:grpSpPr>
          <a:xfrm>
            <a:off x="6753263" y="4837896"/>
            <a:ext cx="1735903" cy="1735903"/>
            <a:chOff x="7289107" y="2972922"/>
            <a:chExt cx="631041" cy="63104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974BC9CE-41AC-4613-B98B-2769FAF2348F}"/>
                </a:ext>
              </a:extLst>
            </p:cNvPr>
            <p:cNvSpPr/>
            <p:nvPr/>
          </p:nvSpPr>
          <p:spPr>
            <a:xfrm>
              <a:off x="7289107" y="2972922"/>
              <a:ext cx="631041" cy="63104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C:\Users\User\Downloads\Compressed\medical\virus.png">
              <a:extLst>
                <a:ext uri="{FF2B5EF4-FFF2-40B4-BE49-F238E27FC236}">
                  <a16:creationId xmlns:a16="http://schemas.microsoft.com/office/drawing/2014/main" xmlns="" id="{E985C014-A8D2-4A2C-9A88-D68578CB70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3494" y="3024424"/>
              <a:ext cx="555153" cy="5551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5460133-1D74-4201-8A68-17A455650BEB}"/>
              </a:ext>
            </a:extLst>
          </p:cNvPr>
          <p:cNvGrpSpPr/>
          <p:nvPr/>
        </p:nvGrpSpPr>
        <p:grpSpPr>
          <a:xfrm>
            <a:off x="8556251" y="3682653"/>
            <a:ext cx="2310485" cy="2310485"/>
            <a:chOff x="538126" y="931303"/>
            <a:chExt cx="839915" cy="839915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DDBB3D77-0260-4B80-8DB2-0656F43C20B7}"/>
                </a:ext>
              </a:extLst>
            </p:cNvPr>
            <p:cNvSpPr/>
            <p:nvPr/>
          </p:nvSpPr>
          <p:spPr>
            <a:xfrm>
              <a:off x="538126" y="931303"/>
              <a:ext cx="839915" cy="839915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9" descr="C:\Users\User\Downloads\Compressed\medical\bacteria.png">
              <a:extLst>
                <a:ext uri="{FF2B5EF4-FFF2-40B4-BE49-F238E27FC236}">
                  <a16:creationId xmlns:a16="http://schemas.microsoft.com/office/drawing/2014/main" xmlns="" id="{069CB020-082C-4F95-8EE5-EBC78598D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824" y="1092804"/>
              <a:ext cx="555153" cy="5551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68468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31" y="0"/>
            <a:ext cx="9604863" cy="1039091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3200" b="1"/>
              <a:t>PERAN KESMAS DALAM </a:t>
            </a:r>
            <a:r>
              <a:rPr lang="en-US" sz="3200" b="1" dirty="0"/>
              <a:t>PERLINDUNGAN BIOTERORISME</a:t>
            </a:r>
            <a:endParaRPr lang="en-ID" sz="3200" b="1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1CA1E04E-44BF-4319-A964-871D6159A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597647"/>
              </p:ext>
            </p:extLst>
          </p:nvPr>
        </p:nvGraphicFramePr>
        <p:xfrm>
          <a:off x="-1838325" y="2163762"/>
          <a:ext cx="8128000" cy="4447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C6FDAC4-47EE-4FB5-816C-F6521F10290F}"/>
              </a:ext>
            </a:extLst>
          </p:cNvPr>
          <p:cNvSpPr txBox="1"/>
          <p:nvPr/>
        </p:nvSpPr>
        <p:spPr>
          <a:xfrm>
            <a:off x="817885" y="1634365"/>
            <a:ext cx="2759923" cy="461665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Tingkat </a:t>
            </a:r>
            <a:r>
              <a:rPr lang="en-US" sz="2400" b="1" dirty="0" err="1">
                <a:solidFill>
                  <a:schemeClr val="bg1"/>
                </a:solidFill>
              </a:rPr>
              <a:t>Respons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  <a:endParaRPr lang="en-ID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C23BD01F-A792-456A-BAC6-0E0A60782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095940"/>
              </p:ext>
            </p:extLst>
          </p:nvPr>
        </p:nvGraphicFramePr>
        <p:xfrm>
          <a:off x="4183174" y="1601487"/>
          <a:ext cx="6637226" cy="50092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41526">
                  <a:extLst>
                    <a:ext uri="{9D8B030D-6E8A-4147-A177-3AD203B41FA5}">
                      <a16:colId xmlns:a16="http://schemas.microsoft.com/office/drawing/2014/main" xmlns="" val="3850704332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xmlns="" val="1289212407"/>
                    </a:ext>
                  </a:extLst>
                </a:gridCol>
              </a:tblGrid>
              <a:tr h="677819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Pendekatan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</a:rPr>
                        <a:t>Semua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aseline="0" dirty="0" err="1">
                          <a:solidFill>
                            <a:schemeClr val="tx1"/>
                          </a:solidFill>
                        </a:rPr>
                        <a:t>bahaya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Peranan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Kesehatan Masyarakat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1345502"/>
                  </a:ext>
                </a:extLst>
              </a:tr>
              <a:tr h="677819">
                <a:tc rowSpan="3">
                  <a:txBody>
                    <a:bodyPr/>
                    <a:lstStyle/>
                    <a:p>
                      <a:pPr algn="just"/>
                      <a:r>
                        <a:rPr lang="en-US" sz="2200" dirty="0" err="1"/>
                        <a:t>Mempersiapkan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berbagai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jenis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bencana</a:t>
                      </a:r>
                      <a:r>
                        <a:rPr lang="en-US" sz="2200" dirty="0"/>
                        <a:t>, </a:t>
                      </a:r>
                      <a:r>
                        <a:rPr lang="en-US" sz="2200" dirty="0" err="1"/>
                        <a:t>termasuk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penggunaan</a:t>
                      </a:r>
                      <a:r>
                        <a:rPr lang="en-US" sz="2200" dirty="0"/>
                        <a:t> </a:t>
                      </a:r>
                    </a:p>
                    <a:p>
                      <a:pPr algn="just"/>
                      <a:r>
                        <a:rPr lang="en-US" sz="2200" dirty="0" err="1"/>
                        <a:t>sistem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pengawasan</a:t>
                      </a:r>
                      <a:r>
                        <a:rPr lang="en-US" sz="2200" dirty="0"/>
                        <a:t>, </a:t>
                      </a:r>
                      <a:r>
                        <a:rPr lang="en-US" sz="2200" dirty="0" err="1"/>
                        <a:t>sistem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komunikasi</a:t>
                      </a:r>
                      <a:r>
                        <a:rPr lang="en-US" sz="2200" dirty="0"/>
                        <a:t>, </a:t>
                      </a:r>
                      <a:r>
                        <a:rPr lang="en-US" sz="2200" dirty="0" err="1"/>
                        <a:t>evakuasi</a:t>
                      </a:r>
                      <a:r>
                        <a:rPr lang="en-US" sz="2200" dirty="0"/>
                        <a:t>, dan </a:t>
                      </a:r>
                      <a:r>
                        <a:rPr lang="en-US" sz="2200" dirty="0" err="1"/>
                        <a:t>tanggapan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perawatan</a:t>
                      </a:r>
                      <a:r>
                        <a:rPr lang="en-US" sz="2200" dirty="0"/>
                        <a:t> </a:t>
                      </a:r>
                      <a:r>
                        <a:rPr lang="en-US" sz="2200" dirty="0" err="1"/>
                        <a:t>kesehatan</a:t>
                      </a:r>
                      <a:r>
                        <a:rPr lang="en-US" sz="2200" dirty="0"/>
                        <a:t> yang </a:t>
                      </a:r>
                      <a:r>
                        <a:rPr lang="en-US" sz="2200" dirty="0" err="1"/>
                        <a:t>terorganisir</a:t>
                      </a:r>
                      <a:endParaRPr lang="en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Pengawasan aktif untuk agen penyakit.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0927821"/>
                  </a:ext>
                </a:extLst>
              </a:tr>
              <a:tr h="1274301">
                <a:tc vMerge="1">
                  <a:txBody>
                    <a:bodyPr/>
                    <a:lstStyle/>
                    <a:p>
                      <a:endParaRPr lang="en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Organisasi </a:t>
                      </a:r>
                      <a:r>
                        <a:rPr lang="en-ID" sz="2200">
                          <a:solidFill>
                            <a:schemeClr val="tx1"/>
                          </a:solidFill>
                        </a:rPr>
                        <a:t>sistem kesehatan untuk 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triase pasien ke rumah sakit dan fasilitas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kesehatan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lainnya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6455733"/>
                  </a:ext>
                </a:extLst>
              </a:tr>
              <a:tr h="2052726">
                <a:tc vMerge="1">
                  <a:txBody>
                    <a:bodyPr/>
                    <a:lstStyle/>
                    <a:p>
                      <a:endParaRPr lang="en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200"/>
                        <a:t>Komunikasi </a:t>
                      </a:r>
                      <a:r>
                        <a:rPr lang="en-ID" sz="2200" dirty="0" err="1"/>
                        <a:t>informasi</a:t>
                      </a:r>
                      <a:r>
                        <a:rPr lang="en-ID" sz="2200" dirty="0"/>
                        <a:t> yang </a:t>
                      </a:r>
                      <a:r>
                        <a:rPr lang="en-ID" sz="2200" dirty="0" err="1"/>
                        <a:t>akurat</a:t>
                      </a:r>
                      <a:r>
                        <a:rPr lang="en-ID" sz="2200" dirty="0"/>
                        <a:t> &amp; </a:t>
                      </a:r>
                      <a:r>
                        <a:rPr lang="en-ID" sz="2200" dirty="0" err="1"/>
                        <a:t>tepat</a:t>
                      </a:r>
                      <a:r>
                        <a:rPr lang="en-ID" sz="2200" dirty="0"/>
                        <a:t> </a:t>
                      </a:r>
                      <a:r>
                        <a:rPr lang="en-ID" sz="2200" dirty="0" err="1"/>
                        <a:t>waktu</a:t>
                      </a:r>
                      <a:r>
                        <a:rPr lang="en-ID" sz="2200" dirty="0"/>
                        <a:t> </a:t>
                      </a:r>
                      <a:r>
                        <a:rPr lang="en-ID" sz="2200" dirty="0" err="1"/>
                        <a:t>tentang</a:t>
                      </a:r>
                      <a:r>
                        <a:rPr lang="en-ID" sz="2200" dirty="0"/>
                        <a:t> </a:t>
                      </a:r>
                      <a:r>
                        <a:rPr lang="en-ID" sz="2200" err="1"/>
                        <a:t>bahaya</a:t>
                      </a:r>
                      <a:r>
                        <a:rPr lang="en-ID" sz="2200"/>
                        <a:t> (bioteroris) kepada publik</a:t>
                      </a:r>
                      <a:endParaRPr lang="en-ID" sz="2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0644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591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609" y="205565"/>
            <a:ext cx="8595360" cy="985926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6000" b="1" dirty="0"/>
              <a:t>PERUBAHAN IKLIM</a:t>
            </a:r>
            <a:endParaRPr lang="en-ID" sz="6000" b="1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0326A7F5-08AF-40AB-9C0A-AAF6656BB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445931"/>
              </p:ext>
            </p:extLst>
          </p:nvPr>
        </p:nvGraphicFramePr>
        <p:xfrm>
          <a:off x="481042" y="1731940"/>
          <a:ext cx="10582915" cy="433910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480371">
                  <a:extLst>
                    <a:ext uri="{9D8B030D-6E8A-4147-A177-3AD203B41FA5}">
                      <a16:colId xmlns:a16="http://schemas.microsoft.com/office/drawing/2014/main" xmlns="" val="1786190112"/>
                    </a:ext>
                  </a:extLst>
                </a:gridCol>
                <a:gridCol w="8102544">
                  <a:extLst>
                    <a:ext uri="{9D8B030D-6E8A-4147-A177-3AD203B41FA5}">
                      <a16:colId xmlns:a16="http://schemas.microsoft.com/office/drawing/2014/main" xmlns="" val="2509357499"/>
                    </a:ext>
                  </a:extLst>
                </a:gridCol>
              </a:tblGrid>
              <a:tr h="46728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bg1"/>
                          </a:solidFill>
                        </a:rPr>
                        <a:t>KETERANGAN</a:t>
                      </a:r>
                      <a:endParaRPr lang="en-ID" sz="2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URAIAN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0514893"/>
                  </a:ext>
                </a:extLst>
              </a:tr>
              <a:tr h="1201598">
                <a:tc>
                  <a:txBody>
                    <a:bodyPr/>
                    <a:lstStyle/>
                    <a:p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Pengertian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Perubahan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Iklim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Bumi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mengalami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peningkatan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suhu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secara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global. </a:t>
                      </a:r>
                    </a:p>
                    <a:p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100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tahun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terakhir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, rata-rata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tahunan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suhu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global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telah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meningkat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kira-kira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0.6°C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002431"/>
                  </a:ext>
                </a:extLst>
              </a:tr>
              <a:tr h="2670218">
                <a:tc>
                  <a:txBody>
                    <a:bodyPr/>
                    <a:lstStyle/>
                    <a:p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Dampak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Perubahan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Iklim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Peningkatan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permukaan</a:t>
                      </a:r>
                      <a:r>
                        <a:rPr lang="en-ID" sz="2200" dirty="0">
                          <a:solidFill>
                            <a:schemeClr val="tx1"/>
                          </a:solidFill>
                        </a:rPr>
                        <a:t> air </a:t>
                      </a:r>
                      <a:r>
                        <a:rPr lang="en-ID" sz="2200" dirty="0" err="1">
                          <a:solidFill>
                            <a:schemeClr val="tx1"/>
                          </a:solidFill>
                        </a:rPr>
                        <a:t>laut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Terganggunya habitat makhluk hidup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Perubahan </a:t>
                      </a:r>
                      <a:r>
                        <a:rPr lang="id-ID" sz="2200">
                          <a:solidFill>
                            <a:schemeClr val="tx1"/>
                          </a:solidFill>
                        </a:rPr>
                        <a:t>intensitas badai</a:t>
                      </a:r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/cuaca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id-ID" sz="2200">
                          <a:solidFill>
                            <a:schemeClr val="tx1"/>
                          </a:solidFill>
                        </a:rPr>
                        <a:t>etersediaan pangan</a:t>
                      </a:r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 terganggu (gagal panen)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Pengurangan suplai air bersih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Peru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 ekologis dan biologis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Bermigrasinya species penyebar penyakit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</a:rPr>
                        <a:t>menular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id-ID" sz="22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7231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102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131" y="369651"/>
            <a:ext cx="9604863" cy="132556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HAL YANG DAPAT DIPELAJARI DARI MASA LALU</a:t>
            </a:r>
            <a:endParaRPr lang="en-ID" sz="4000" b="1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779C9E99-7C79-4C5C-A461-8814EA5936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892243"/>
              </p:ext>
            </p:extLst>
          </p:nvPr>
        </p:nvGraphicFramePr>
        <p:xfrm>
          <a:off x="1760649" y="2216075"/>
          <a:ext cx="7826113" cy="1745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xmlns="" id="{F61BEDBB-30C1-41DD-B5CA-99B363F1C0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5012585"/>
              </p:ext>
            </p:extLst>
          </p:nvPr>
        </p:nvGraphicFramePr>
        <p:xfrm>
          <a:off x="1760649" y="4742666"/>
          <a:ext cx="7826113" cy="1745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AD9AA3-769D-44B0-B43E-E8BBCA52147D}"/>
              </a:ext>
            </a:extLst>
          </p:cNvPr>
          <p:cNvSpPr txBox="1"/>
          <p:nvPr/>
        </p:nvSpPr>
        <p:spPr>
          <a:xfrm>
            <a:off x="4611036" y="4064259"/>
            <a:ext cx="19539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DAN</a:t>
            </a:r>
            <a:endParaRPr lang="en-ID" sz="3200" b="1" dirty="0"/>
          </a:p>
        </p:txBody>
      </p:sp>
    </p:spTree>
    <p:extLst>
      <p:ext uri="{BB962C8B-B14F-4D97-AF65-F5344CB8AC3E}">
        <p14:creationId xmlns:p14="http://schemas.microsoft.com/office/powerpoint/2010/main" val="616916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3788" y="365760"/>
            <a:ext cx="8595360" cy="132556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HAL YANG DAPAT DIPELAJARI DARI KESALAHAN MASA LALU</a:t>
            </a:r>
            <a:endParaRPr lang="en-ID" sz="4000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917E7F77-50FC-47B4-8583-3DC890DC2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3935252"/>
              </p:ext>
            </p:extLst>
          </p:nvPr>
        </p:nvGraphicFramePr>
        <p:xfrm>
          <a:off x="681421" y="2140902"/>
          <a:ext cx="1034974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0740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608" y="136292"/>
            <a:ext cx="8595360" cy="132556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HAL YANG DAPAT DIPELAJARI DARI TREN MASA LALU</a:t>
            </a:r>
            <a:endParaRPr lang="en-ID" sz="4000" b="1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xmlns="" id="{6EA4D1B4-7E3C-4F90-8205-A197F05852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765229"/>
              </p:ext>
            </p:extLst>
          </p:nvPr>
        </p:nvGraphicFramePr>
        <p:xfrm>
          <a:off x="835554" y="1612212"/>
          <a:ext cx="9827469" cy="454152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004923">
                  <a:extLst>
                    <a:ext uri="{9D8B030D-6E8A-4147-A177-3AD203B41FA5}">
                      <a16:colId xmlns:a16="http://schemas.microsoft.com/office/drawing/2014/main" xmlns="" val="405804333"/>
                    </a:ext>
                  </a:extLst>
                </a:gridCol>
                <a:gridCol w="7822546">
                  <a:extLst>
                    <a:ext uri="{9D8B030D-6E8A-4147-A177-3AD203B41FA5}">
                      <a16:colId xmlns:a16="http://schemas.microsoft.com/office/drawing/2014/main" xmlns="" val="1940439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TRANSISI</a:t>
                      </a:r>
                      <a:endParaRPr lang="en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PENJELASAN</a:t>
                      </a:r>
                      <a:endParaRPr lang="en-ID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6867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1" err="1"/>
                        <a:t>Transisi</a:t>
                      </a:r>
                      <a:r>
                        <a:rPr lang="en-US" sz="2100" b="1"/>
                        <a:t> Demografi</a:t>
                      </a:r>
                      <a:endParaRPr lang="en-ID" sz="2100" b="1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sz="2100" dirty="0"/>
                        <a:t>Menggambarkan dampak dari penurunan tingkat kematian anak-anak dan rentang hidup yang diperpanjang pada ukuran populasi dan distribusi usia populasi.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6543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1" dirty="0" err="1"/>
                        <a:t>Transisi</a:t>
                      </a:r>
                      <a:r>
                        <a:rPr lang="en-US" sz="2100" b="1" dirty="0"/>
                        <a:t> </a:t>
                      </a:r>
                      <a:r>
                        <a:rPr lang="en-US" sz="2100" b="1" dirty="0" err="1"/>
                        <a:t>Epidemiologi</a:t>
                      </a:r>
                      <a:endParaRPr lang="en-ID" sz="21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 err="1"/>
                        <a:t>Menunjukkan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perubahan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secara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historis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diamati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sebagai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bagian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dari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perkembangan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sosial</a:t>
                      </a:r>
                      <a:r>
                        <a:rPr lang="en-US" sz="2100" dirty="0"/>
                        <a:t> dan </a:t>
                      </a:r>
                      <a:r>
                        <a:rPr lang="en-US" sz="2100" dirty="0" err="1"/>
                        <a:t>ekonomi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dari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kematian</a:t>
                      </a:r>
                      <a:r>
                        <a:rPr lang="en-US" sz="2100" dirty="0"/>
                        <a:t> dan </a:t>
                      </a:r>
                      <a:r>
                        <a:rPr lang="en-US" sz="2100" dirty="0" err="1"/>
                        <a:t>morbiditas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didominasi</a:t>
                      </a:r>
                      <a:r>
                        <a:rPr lang="en-US" sz="2100" dirty="0"/>
                        <a:t> oleh </a:t>
                      </a:r>
                      <a:r>
                        <a:rPr lang="en-US" sz="2100" dirty="0" err="1"/>
                        <a:t>infeksi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hingga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morbiditas</a:t>
                      </a:r>
                      <a:r>
                        <a:rPr lang="en-US" sz="2100" dirty="0"/>
                        <a:t> dan </a:t>
                      </a:r>
                      <a:r>
                        <a:rPr lang="en-US" sz="2100" dirty="0" err="1"/>
                        <a:t>kematian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didominasi</a:t>
                      </a:r>
                      <a:r>
                        <a:rPr lang="en-US" sz="2100" dirty="0"/>
                        <a:t> oleh </a:t>
                      </a:r>
                      <a:r>
                        <a:rPr lang="en-US" sz="2100" dirty="0" err="1"/>
                        <a:t>apa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disebut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penyakit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tidak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menular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atau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penyakit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degeneratif</a:t>
                      </a:r>
                      <a:r>
                        <a:rPr lang="en-US" sz="2100" dirty="0"/>
                        <a:t> dan </a:t>
                      </a:r>
                      <a:r>
                        <a:rPr lang="en-US" sz="2100" dirty="0" err="1"/>
                        <a:t>buatan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manusia</a:t>
                      </a:r>
                      <a:r>
                        <a:rPr lang="en-US" sz="2100" dirty="0"/>
                        <a:t>.</a:t>
                      </a:r>
                      <a:endParaRPr lang="en-ID" sz="21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8584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1" dirty="0" err="1"/>
                        <a:t>Transisi</a:t>
                      </a:r>
                      <a:r>
                        <a:rPr lang="en-US" sz="2100" b="1" dirty="0"/>
                        <a:t> </a:t>
                      </a:r>
                      <a:r>
                        <a:rPr lang="en-US" sz="2100" b="1" dirty="0" err="1"/>
                        <a:t>Nutrisi</a:t>
                      </a:r>
                      <a:endParaRPr lang="en-ID" sz="2100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100" dirty="0"/>
                        <a:t>Negara-negara </a:t>
                      </a:r>
                      <a:r>
                        <a:rPr lang="en-US" sz="2100" dirty="0" err="1"/>
                        <a:t>sering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berpindah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dari</a:t>
                      </a:r>
                      <a:r>
                        <a:rPr lang="en-US" sz="2100" dirty="0"/>
                        <a:t> diet yang </a:t>
                      </a:r>
                      <a:r>
                        <a:rPr lang="en-US" sz="2100" dirty="0" err="1"/>
                        <a:t>kurang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seimbang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seringnya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kekurangan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nutrisi</a:t>
                      </a:r>
                      <a:r>
                        <a:rPr lang="en-US" sz="2100" dirty="0"/>
                        <a:t> dan </a:t>
                      </a:r>
                      <a:r>
                        <a:rPr lang="en-US" sz="2100" dirty="0" err="1"/>
                        <a:t>kalori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ke</a:t>
                      </a:r>
                      <a:r>
                        <a:rPr lang="en-US" sz="2100" dirty="0"/>
                        <a:t> diet </a:t>
                      </a:r>
                      <a:r>
                        <a:rPr lang="en-US" sz="2100" dirty="0" err="1"/>
                        <a:t>makanan</a:t>
                      </a:r>
                      <a:r>
                        <a:rPr lang="en-US" sz="2100" dirty="0"/>
                        <a:t> yang </a:t>
                      </a:r>
                      <a:r>
                        <a:rPr lang="en-US" sz="2100" dirty="0" err="1"/>
                        <a:t>sangat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diproses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termasuk</a:t>
                      </a:r>
                      <a:r>
                        <a:rPr lang="en-US" sz="2100" dirty="0"/>
                        <a:t> lemak, gula, </a:t>
                      </a:r>
                      <a:r>
                        <a:rPr lang="en-US" sz="2100" dirty="0" err="1"/>
                        <a:t>dan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garam</a:t>
                      </a:r>
                      <a:r>
                        <a:rPr lang="en-US" sz="2100" dirty="0"/>
                        <a:t>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4017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666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2FDE1A2-E614-43F4-8FCE-A0C8ABC2B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230" y="1848145"/>
            <a:ext cx="9970135" cy="4351337"/>
          </a:xfrm>
          <a:ln w="38100">
            <a:solidFill>
              <a:srgbClr val="FFC000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ID" sz="2400" dirty="0"/>
              <a:t>Berpikir sistem atau </a:t>
            </a:r>
            <a:r>
              <a:rPr lang="en-ID" sz="2400" b="1" i="1" dirty="0"/>
              <a:t>system thinking </a:t>
            </a:r>
            <a:r>
              <a:rPr lang="en-ID" sz="2400" dirty="0"/>
              <a:t>adalah strategi komprehensif untuk berpikir tentang </a:t>
            </a:r>
            <a:r>
              <a:rPr lang="en-ID" sz="2400"/>
              <a:t>masalah kesmas (masa lalu, sekarang, mendatang) dalam </a:t>
            </a:r>
            <a:r>
              <a:rPr lang="en-ID" sz="2400" b="1">
                <a:solidFill>
                  <a:srgbClr val="0070C0"/>
                </a:solidFill>
              </a:rPr>
              <a:t>suatu </a:t>
            </a:r>
            <a:r>
              <a:rPr lang="en-ID" sz="2400" b="1" dirty="0">
                <a:solidFill>
                  <a:srgbClr val="0070C0"/>
                </a:solidFill>
              </a:rPr>
              <a:t>jaringan yang </a:t>
            </a:r>
            <a:r>
              <a:rPr lang="en-ID" sz="2400" b="1">
                <a:solidFill>
                  <a:srgbClr val="0070C0"/>
                </a:solidFill>
              </a:rPr>
              <a:t>saling terkait</a:t>
            </a:r>
            <a:endParaRPr lang="en-ID" sz="2400" b="1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</a:pPr>
            <a:r>
              <a:rPr lang="en-ID" sz="2400" b="1">
                <a:solidFill>
                  <a:srgbClr val="0070C0"/>
                </a:solidFill>
              </a:rPr>
              <a:t>Pengintegrasian</a:t>
            </a:r>
            <a:r>
              <a:rPr lang="en-ID" sz="2400" b="1">
                <a:solidFill>
                  <a:srgbClr val="FF0000"/>
                </a:solidFill>
              </a:rPr>
              <a:t> </a:t>
            </a:r>
            <a:r>
              <a:rPr lang="en-ID" sz="2400" b="1" dirty="0">
                <a:solidFill>
                  <a:srgbClr val="FF0000"/>
                </a:solidFill>
              </a:rPr>
              <a:t>sistem kesehatan </a:t>
            </a:r>
            <a:r>
              <a:rPr lang="en-ID" sz="2400" b="1">
                <a:solidFill>
                  <a:srgbClr val="FF0000"/>
                </a:solidFill>
              </a:rPr>
              <a:t>masyarakat ke </a:t>
            </a:r>
            <a:r>
              <a:rPr lang="en-ID" sz="2400" b="1" dirty="0">
                <a:solidFill>
                  <a:srgbClr val="FF0000"/>
                </a:solidFill>
              </a:rPr>
              <a:t>dalam sistem </a:t>
            </a:r>
            <a:r>
              <a:rPr lang="en-ID" sz="2400" b="1">
                <a:solidFill>
                  <a:srgbClr val="FF0000"/>
                </a:solidFill>
              </a:rPr>
              <a:t>kesehatan nasional secara terpadu</a:t>
            </a:r>
            <a:endParaRPr lang="en-ID" sz="2400"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en-ID" sz="2400" dirty="0"/>
              <a:t>Berfokus pada identifikasi poin-poin dalam sistem yang diintervensi.</a:t>
            </a:r>
          </a:p>
          <a:p>
            <a:pPr>
              <a:lnSpc>
                <a:spcPct val="100000"/>
              </a:lnSpc>
            </a:pPr>
            <a:r>
              <a:rPr lang="en-ID" sz="2400" b="1" dirty="0">
                <a:solidFill>
                  <a:srgbClr val="0070C0"/>
                </a:solidFill>
              </a:rPr>
              <a:t>Menggabungkan intervensi </a:t>
            </a:r>
            <a:r>
              <a:rPr lang="en-ID" sz="2400" b="1" dirty="0">
                <a:solidFill>
                  <a:srgbClr val="FF0000"/>
                </a:solidFill>
              </a:rPr>
              <a:t>untuk memaksimalkan efektivitas </a:t>
            </a:r>
            <a:r>
              <a:rPr lang="en-ID" sz="2400" b="1">
                <a:solidFill>
                  <a:srgbClr val="FF0000"/>
                </a:solidFill>
              </a:rPr>
              <a:t>dan efisiensi.</a:t>
            </a:r>
            <a:endParaRPr lang="en-ID" sz="2400" b="1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ID" sz="2400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xmlns="" id="{B417B50D-D2FB-4490-82A4-6C0F13536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230" y="199943"/>
            <a:ext cx="9970134" cy="132556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US" b="1" dirty="0"/>
              <a:t>BERPIKIR SISTEM DAN </a:t>
            </a:r>
            <a:r>
              <a:rPr lang="en-US" b="1"/>
              <a:t>UPAYA KESMAS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398345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8FBC6-26E9-42E4-A7AE-5E4098FC8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SESI </a:t>
            </a:r>
            <a:r>
              <a:rPr lang="en-US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15</a:t>
            </a:r>
            <a: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MASA DEPAN </a:t>
            </a:r>
            <a:b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</a:rPr>
              <a:t>KESEHATAN MASYARAKAT INDONESIA</a:t>
            </a:r>
            <a:endParaRPr lang="en-ID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5DBBC1D-805E-4466-9059-E678540C8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872" y="4905374"/>
            <a:ext cx="9418320" cy="15868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Besral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, SKM,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Msc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dan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Dr. Zakianis, SKM, MKM</a:t>
            </a:r>
          </a:p>
          <a:p>
            <a:pPr>
              <a:lnSpc>
                <a:spcPct val="100000"/>
              </a:lnSpc>
            </a:pP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Program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Studi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Sarjana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Kesehatan Masyarakat</a:t>
            </a:r>
          </a:p>
          <a:p>
            <a:pPr>
              <a:lnSpc>
                <a:spcPct val="100000"/>
              </a:lnSpc>
            </a:pP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Fakultas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Kesehatan Masyarakat Universitas Indonesia</a:t>
            </a:r>
            <a:endParaRPr lang="en-ID" sz="18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451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2FDE1A2-E614-43F4-8FCE-A0C8ABC2B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406" y="1848051"/>
            <a:ext cx="9316292" cy="43513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FF0000"/>
                </a:solidFill>
              </a:rPr>
              <a:t>Analisis sistem: </a:t>
            </a:r>
            <a:r>
              <a:rPr lang="en-US" sz="2400" dirty="0"/>
              <a:t>Proses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dan </a:t>
            </a:r>
            <a:r>
              <a:rPr lang="en-US" sz="2400" err="1"/>
              <a:t>pelaksanaan</a:t>
            </a:r>
            <a:r>
              <a:rPr lang="en-US" sz="2400"/>
              <a:t> sistem berpikir untuk </a:t>
            </a:r>
            <a:r>
              <a:rPr lang="en-US" sz="2400" dirty="0" err="1"/>
              <a:t>menganalisa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dan </a:t>
            </a:r>
            <a:r>
              <a:rPr lang="en-US" sz="2400" err="1"/>
              <a:t>memahami</a:t>
            </a:r>
            <a:r>
              <a:rPr lang="en-US" sz="2400"/>
              <a:t> keterkaitan antara satu </a:t>
            </a:r>
            <a:r>
              <a:rPr lang="en-US" sz="2400" err="1"/>
              <a:t>sama</a:t>
            </a:r>
            <a:r>
              <a:rPr lang="en-US" sz="2400"/>
              <a:t> lain.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en-ID" sz="2400" b="1" err="1">
                <a:solidFill>
                  <a:srgbClr val="FF0000"/>
                </a:solidFill>
              </a:rPr>
              <a:t>Tahapan</a:t>
            </a:r>
            <a:r>
              <a:rPr lang="en-ID" sz="2400" b="1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Analisis sistem</a:t>
            </a:r>
            <a:r>
              <a:rPr lang="en-ID" sz="2400" b="1">
                <a:solidFill>
                  <a:srgbClr val="FF0000"/>
                </a:solidFill>
              </a:rPr>
              <a:t>:</a:t>
            </a:r>
            <a:endParaRPr lang="en-ID" sz="2400" b="1" dirty="0">
              <a:solidFill>
                <a:srgbClr val="FF0000"/>
              </a:solidFill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xmlns="" id="{B417B50D-D2FB-4490-82A4-6C0F13536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406" y="220013"/>
            <a:ext cx="10109948" cy="13255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BERPIKIR SISTEM &amp; </a:t>
            </a:r>
            <a:r>
              <a:rPr lang="en-US" sz="5400" b="1"/>
              <a:t>UPAYA KESMAS</a:t>
            </a:r>
            <a:endParaRPr lang="en-ID" sz="5400" b="1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DBEFC118-BE93-4823-8951-0AFC278E8B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0705070"/>
              </p:ext>
            </p:extLst>
          </p:nvPr>
        </p:nvGraphicFramePr>
        <p:xfrm>
          <a:off x="1180645" y="3501367"/>
          <a:ext cx="9830709" cy="3000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7160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2FDE1A2-E614-43F4-8FCE-A0C8ABC2B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406" y="1848051"/>
            <a:ext cx="9316292" cy="43513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ID" sz="2400" b="1">
                <a:solidFill>
                  <a:srgbClr val="FF0000"/>
                </a:solidFill>
              </a:rPr>
              <a:t>Tahapan </a:t>
            </a:r>
            <a:r>
              <a:rPr lang="en-US" sz="2400" b="1">
                <a:solidFill>
                  <a:srgbClr val="FF0000"/>
                </a:solidFill>
              </a:rPr>
              <a:t>Analisis sistem</a:t>
            </a:r>
            <a:r>
              <a:rPr lang="en-ID" sz="2400" b="1">
                <a:solidFill>
                  <a:srgbClr val="FF0000"/>
                </a:solidFill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endParaRPr lang="en-ID" sz="2400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xmlns="" id="{B417B50D-D2FB-4490-82A4-6C0F13536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56136"/>
            <a:ext cx="8595360" cy="13255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BERPIKIR SISTEM &amp; UPAYA KESEHATAN MASYARAKAT</a:t>
            </a:r>
            <a:endParaRPr lang="en-ID" sz="5400" b="1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DBEFC118-BE93-4823-8951-0AFC278E8B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691209"/>
              </p:ext>
            </p:extLst>
          </p:nvPr>
        </p:nvGraphicFramePr>
        <p:xfrm>
          <a:off x="-518802" y="2622164"/>
          <a:ext cx="12156708" cy="387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943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22026864"/>
              </p:ext>
            </p:extLst>
          </p:nvPr>
        </p:nvGraphicFramePr>
        <p:xfrm>
          <a:off x="1363049" y="1887554"/>
          <a:ext cx="8801229" cy="4796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itle 2">
            <a:extLst>
              <a:ext uri="{FF2B5EF4-FFF2-40B4-BE49-F238E27FC236}">
                <a16:creationId xmlns:a16="http://schemas.microsoft.com/office/drawing/2014/main" xmlns="" id="{090EBB03-4F13-4F66-B723-97D68DEF77E5}"/>
              </a:ext>
            </a:extLst>
          </p:cNvPr>
          <p:cNvSpPr txBox="1">
            <a:spLocks/>
          </p:cNvSpPr>
          <p:nvPr/>
        </p:nvSpPr>
        <p:spPr>
          <a:xfrm>
            <a:off x="748145" y="490889"/>
            <a:ext cx="10377055" cy="1325562"/>
          </a:xfrm>
          <a:prstGeom prst="rect">
            <a:avLst/>
          </a:prstGeom>
          <a:solidFill>
            <a:srgbClr val="FFFF00"/>
          </a:solidFill>
        </p:spPr>
        <p:txBody>
          <a:bodyPr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/>
              <a:t>BERPIKIR SISTEM &amp; UPAYA KESMAS</a:t>
            </a:r>
            <a:endParaRPr lang="en-ID" sz="5400" b="1" dirty="0"/>
          </a:p>
        </p:txBody>
      </p:sp>
    </p:spTree>
    <p:extLst>
      <p:ext uri="{BB962C8B-B14F-4D97-AF65-F5344CB8AC3E}">
        <p14:creationId xmlns:p14="http://schemas.microsoft.com/office/powerpoint/2010/main" val="156962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xmlns="" id="{892D2937-A25B-4685-9FB5-FDBC67B79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333198"/>
              </p:ext>
            </p:extLst>
          </p:nvPr>
        </p:nvGraphicFramePr>
        <p:xfrm>
          <a:off x="462012" y="2369638"/>
          <a:ext cx="10433787" cy="3405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13508">
                  <a:extLst>
                    <a:ext uri="{9D8B030D-6E8A-4147-A177-3AD203B41FA5}">
                      <a16:colId xmlns:a16="http://schemas.microsoft.com/office/drawing/2014/main" xmlns="" val="1468830118"/>
                    </a:ext>
                  </a:extLst>
                </a:gridCol>
                <a:gridCol w="803127">
                  <a:extLst>
                    <a:ext uri="{9D8B030D-6E8A-4147-A177-3AD203B41FA5}">
                      <a16:colId xmlns:a16="http://schemas.microsoft.com/office/drawing/2014/main" xmlns="" val="1488960255"/>
                    </a:ext>
                  </a:extLst>
                </a:gridCol>
                <a:gridCol w="5217152">
                  <a:extLst>
                    <a:ext uri="{9D8B030D-6E8A-4147-A177-3AD203B41FA5}">
                      <a16:colId xmlns:a16="http://schemas.microsoft.com/office/drawing/2014/main" xmlns="" val="3521517702"/>
                    </a:ext>
                  </a:extLst>
                </a:gridCol>
              </a:tblGrid>
              <a:tr h="8513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PEMIKIRAN REDUKSIONIS</a:t>
                      </a:r>
                      <a:endParaRPr lang="en-ID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D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PEMIKIRAN SISTEMATIK</a:t>
                      </a:r>
                      <a:endParaRPr lang="en-ID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1457863"/>
                  </a:ext>
                </a:extLst>
              </a:tr>
              <a:tr h="851380"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Satu Intervensi pada satu waktu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vs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/>
                        <a:t>Beberapa Intervensi secara Simultan</a:t>
                      </a:r>
                      <a:endParaRPr lang="en-ID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0755487"/>
                  </a:ext>
                </a:extLst>
              </a:tr>
              <a:tr h="85138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err="1"/>
                        <a:t>Proyeksi</a:t>
                      </a:r>
                      <a:r>
                        <a:rPr lang="fr-FR" sz="2400" dirty="0"/>
                        <a:t> garis </a:t>
                      </a:r>
                      <a:r>
                        <a:rPr lang="fr-FR" sz="2400" dirty="0" err="1"/>
                        <a:t>lurus</a:t>
                      </a:r>
                      <a:r>
                        <a:rPr lang="fr-FR" sz="2400" dirty="0"/>
                        <a:t> </a:t>
                      </a:r>
                      <a:r>
                        <a:rPr lang="fr-FR" sz="2400" dirty="0" err="1"/>
                        <a:t>atau</a:t>
                      </a:r>
                      <a:r>
                        <a:rPr lang="fr-FR" sz="2400" dirty="0"/>
                        <a:t> linier</a:t>
                      </a:r>
                      <a:endParaRPr lang="en-ID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vs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400" dirty="0" err="1"/>
                        <a:t>Mengukur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interaksi</a:t>
                      </a:r>
                      <a:r>
                        <a:rPr lang="en-ID" sz="2400" dirty="0"/>
                        <a:t> yang </a:t>
                      </a:r>
                      <a:r>
                        <a:rPr lang="en-ID" sz="2400" dirty="0" err="1"/>
                        <a:t>kompleks</a:t>
                      </a:r>
                      <a:endParaRPr lang="en-ID" sz="2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2074460"/>
                  </a:ext>
                </a:extLst>
              </a:tr>
              <a:tr h="851380">
                <a:tc>
                  <a:txBody>
                    <a:bodyPr/>
                    <a:lstStyle/>
                    <a:p>
                      <a:pPr algn="ctr"/>
                      <a:r>
                        <a:rPr lang="en-ID" sz="2400"/>
                        <a:t>Analisis pada satu </a:t>
                      </a:r>
                      <a:r>
                        <a:rPr lang="en-ID" sz="2400" dirty="0" err="1"/>
                        <a:t>titik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waktu</a:t>
                      </a:r>
                      <a:endParaRPr lang="en-ID" sz="2400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vs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/>
                        <a:t>Analisis dapat berubah </a:t>
                      </a:r>
                      <a:r>
                        <a:rPr lang="de-DE" sz="2400" dirty="0"/>
                        <a:t>atau dinamis</a:t>
                      </a:r>
                      <a:endParaRPr lang="en-ID" sz="2400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721725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xmlns="" id="{09A58F47-82F6-4B5F-801B-CFBD62BB1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011" y="490889"/>
            <a:ext cx="10433787" cy="13255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5400" b="1" dirty="0"/>
              <a:t>BERPIKIR SISTEM &amp; </a:t>
            </a:r>
            <a:r>
              <a:rPr lang="en-US" sz="5400" b="1"/>
              <a:t>UPAYA KESMAS</a:t>
            </a:r>
            <a:endParaRPr lang="en-ID" sz="5400" b="1" dirty="0"/>
          </a:p>
        </p:txBody>
      </p:sp>
    </p:spTree>
    <p:extLst>
      <p:ext uri="{BB962C8B-B14F-4D97-AF65-F5344CB8AC3E}">
        <p14:creationId xmlns:p14="http://schemas.microsoft.com/office/powerpoint/2010/main" val="30456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223567" y="2346132"/>
            <a:ext cx="87576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spc="300" dirty="0"/>
              <a:t>Pada </a:t>
            </a:r>
            <a:r>
              <a:rPr lang="en-US" sz="2200" spc="300" dirty="0" err="1"/>
              <a:t>tahun</a:t>
            </a:r>
            <a:r>
              <a:rPr lang="en-US" sz="2200" spc="300" dirty="0"/>
              <a:t> 2003, IOM </a:t>
            </a:r>
            <a:r>
              <a:rPr lang="en-US" sz="2200" spc="300" dirty="0" err="1"/>
              <a:t>merekomendasikan</a:t>
            </a:r>
            <a:r>
              <a:rPr lang="en-US" sz="2200" spc="300" dirty="0"/>
              <a:t> </a:t>
            </a:r>
            <a:r>
              <a:rPr lang="en-US" sz="2200" spc="300" dirty="0" err="1"/>
              <a:t>bahwa</a:t>
            </a:r>
            <a:r>
              <a:rPr lang="en-US" sz="2200" spc="300" dirty="0"/>
              <a:t> </a:t>
            </a:r>
            <a:r>
              <a:rPr lang="en-US" sz="2200" spc="300" dirty="0" err="1"/>
              <a:t>semua</a:t>
            </a:r>
            <a:r>
              <a:rPr lang="en-US" sz="2200" spc="300" dirty="0"/>
              <a:t> </a:t>
            </a:r>
            <a:r>
              <a:rPr lang="en-US" sz="2200" spc="300" dirty="0" err="1"/>
              <a:t>sarjana</a:t>
            </a:r>
            <a:r>
              <a:rPr lang="en-US" sz="2200" spc="300" dirty="0"/>
              <a:t> </a:t>
            </a:r>
            <a:r>
              <a:rPr lang="en-US" sz="2200" spc="300" dirty="0" err="1"/>
              <a:t>memiliki</a:t>
            </a:r>
            <a:r>
              <a:rPr lang="en-US" sz="2200" spc="300" dirty="0"/>
              <a:t> </a:t>
            </a:r>
            <a:r>
              <a:rPr lang="en-US" sz="2200" spc="300" dirty="0" err="1"/>
              <a:t>akses</a:t>
            </a:r>
            <a:r>
              <a:rPr lang="en-US" sz="2200" spc="300" dirty="0"/>
              <a:t> </a:t>
            </a:r>
            <a:r>
              <a:rPr lang="en-US" sz="2200" spc="300" dirty="0" err="1"/>
              <a:t>ke</a:t>
            </a:r>
            <a:r>
              <a:rPr lang="en-US" sz="2200" spc="300" dirty="0"/>
              <a:t> </a:t>
            </a:r>
            <a:r>
              <a:rPr lang="en-US" sz="2200" spc="300" dirty="0" err="1"/>
              <a:t>pendidikan</a:t>
            </a:r>
            <a:r>
              <a:rPr lang="en-US" sz="2200" spc="300" dirty="0"/>
              <a:t> </a:t>
            </a:r>
            <a:r>
              <a:rPr lang="en-US" sz="2200" spc="300" dirty="0" err="1"/>
              <a:t>kesehatan</a:t>
            </a:r>
            <a:r>
              <a:rPr lang="en-US" sz="2200" spc="300" dirty="0"/>
              <a:t> </a:t>
            </a:r>
            <a:r>
              <a:rPr lang="en-US" sz="2200" spc="300" dirty="0" err="1"/>
              <a:t>masyarakat</a:t>
            </a:r>
            <a:r>
              <a:rPr lang="en-US" sz="2200" spc="300" dirty="0"/>
              <a:t>.</a:t>
            </a:r>
          </a:p>
          <a:p>
            <a:pPr algn="ctr"/>
            <a:endParaRPr lang="en-US" sz="2200" dirty="0"/>
          </a:p>
          <a:p>
            <a:pPr algn="ctr"/>
            <a:r>
              <a:rPr lang="en-US" sz="2200" b="1" i="1" dirty="0"/>
              <a:t>"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Kesehatan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Masyarakat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adalah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bagian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penting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dari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pelatihan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i="1" dirty="0" err="1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r>
              <a:rPr lang="en-US" sz="2200" b="1" i="1" dirty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en-US" sz="2200" b="1" i="1" dirty="0"/>
              <a:t>
</a:t>
            </a:r>
            <a:endParaRPr lang="en-US" sz="2200" i="1" dirty="0"/>
          </a:p>
          <a:p>
            <a:pPr algn="ctr"/>
            <a:r>
              <a:rPr lang="en-US" sz="2200" b="1" spc="300" dirty="0">
                <a:solidFill>
                  <a:srgbClr val="FF0000"/>
                </a:solidFill>
              </a:rPr>
              <a:t>Pendidikan </a:t>
            </a:r>
            <a:r>
              <a:rPr lang="en-US" sz="2200" b="1" spc="300" dirty="0" err="1">
                <a:solidFill>
                  <a:srgbClr val="FF0000"/>
                </a:solidFill>
              </a:rPr>
              <a:t>kesehatan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masyarakat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penting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tidak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hanya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untuk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profesional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kesehatan</a:t>
            </a:r>
            <a:r>
              <a:rPr lang="en-US" sz="2200" b="1" spc="300" dirty="0">
                <a:solidFill>
                  <a:srgbClr val="FF0000"/>
                </a:solidFill>
              </a:rPr>
              <a:t> masa </a:t>
            </a:r>
            <a:r>
              <a:rPr lang="en-US" sz="2200" b="1" spc="300" dirty="0" err="1">
                <a:solidFill>
                  <a:srgbClr val="FF0000"/>
                </a:solidFill>
              </a:rPr>
              <a:t>depan</a:t>
            </a:r>
            <a:r>
              <a:rPr lang="en-US" sz="2200" b="1" spc="300" dirty="0">
                <a:solidFill>
                  <a:srgbClr val="FF0000"/>
                </a:solidFill>
              </a:rPr>
              <a:t>, </a:t>
            </a:r>
            <a:r>
              <a:rPr lang="en-US" sz="2200" b="1" spc="300" dirty="0" err="1">
                <a:solidFill>
                  <a:srgbClr val="FF0000"/>
                </a:solidFill>
              </a:rPr>
              <a:t>tetapi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bagi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semua</a:t>
            </a:r>
            <a:r>
              <a:rPr lang="en-US" sz="2200" b="1" spc="300" dirty="0">
                <a:solidFill>
                  <a:srgbClr val="FF0000"/>
                </a:solidFill>
              </a:rPr>
              <a:t> orang yang </a:t>
            </a:r>
            <a:r>
              <a:rPr lang="en-US" sz="2200" b="1" spc="300" dirty="0" err="1">
                <a:solidFill>
                  <a:srgbClr val="FF0000"/>
                </a:solidFill>
              </a:rPr>
              <a:t>akan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berpartisipasi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dirty="0" err="1">
                <a:solidFill>
                  <a:srgbClr val="FF0000"/>
                </a:solidFill>
              </a:rPr>
              <a:t>dalam</a:t>
            </a:r>
            <a:r>
              <a:rPr lang="en-US" sz="2200" b="1" spc="300" dirty="0">
                <a:solidFill>
                  <a:srgbClr val="FF0000"/>
                </a:solidFill>
              </a:rPr>
              <a:t> </a:t>
            </a:r>
            <a:r>
              <a:rPr lang="en-US" sz="2200" b="1" spc="300" err="1">
                <a:solidFill>
                  <a:srgbClr val="FF0000"/>
                </a:solidFill>
              </a:rPr>
              <a:t>pengambilan</a:t>
            </a:r>
            <a:r>
              <a:rPr lang="en-US" sz="2200" b="1" spc="300">
                <a:solidFill>
                  <a:srgbClr val="FF0000"/>
                </a:solidFill>
              </a:rPr>
              <a:t> keputusan untuk hidup yang lebih baik</a:t>
            </a:r>
            <a:endParaRPr lang="en-US" sz="2200" spc="3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2D2D10-6E65-4E7E-B94A-854F87CA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53" y="0"/>
            <a:ext cx="9990061" cy="1585083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n-ID" sz="3200" b="1" dirty="0"/>
              <a:t>BAGAIMANA MASYARAKAT BERPENDIDIKAN MEMBUAT ABAD 21 BERBEDA UNTUK KESEHATAN MASYARAKAT?</a:t>
            </a:r>
          </a:p>
        </p:txBody>
      </p:sp>
    </p:spTree>
    <p:extLst>
      <p:ext uri="{BB962C8B-B14F-4D97-AF65-F5344CB8AC3E}">
        <p14:creationId xmlns:p14="http://schemas.microsoft.com/office/powerpoint/2010/main" val="3540206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1963525" y="1111440"/>
            <a:ext cx="8238953" cy="2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651083" y="1166842"/>
            <a:ext cx="791123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36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Pelajaran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terpenting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depan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datang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36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 </a:t>
            </a:r>
            <a:r>
              <a:rPr lang="en-US" sz="36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lalu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
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32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baik daripada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pandangan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32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depan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32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en-US" sz="32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 dari belakang dapat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kesalahan</a:t>
            </a:r>
            <a:r>
              <a:rPr lang="en-US" sz="3200" b="1" dirty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>
                <a:ln w="18415" cmpd="sng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 lalu</a:t>
            </a:r>
            <a:endParaRPr lang="en-US" sz="32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48" y="632209"/>
            <a:ext cx="1151277" cy="161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Straight Connector 15"/>
          <p:cNvCxnSpPr/>
          <p:nvPr/>
        </p:nvCxnSpPr>
        <p:spPr>
          <a:xfrm flipV="1">
            <a:off x="1387886" y="6052522"/>
            <a:ext cx="8238953" cy="2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9553500" y="4798011"/>
            <a:ext cx="1151277" cy="1614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514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E88B829-E143-4561-8F51-30664BD273A2}"/>
              </a:ext>
            </a:extLst>
          </p:cNvPr>
          <p:cNvSpPr txBox="1"/>
          <p:nvPr/>
        </p:nvSpPr>
        <p:spPr>
          <a:xfrm>
            <a:off x="3147060" y="2468881"/>
            <a:ext cx="667512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80" dirty="0">
                <a:latin typeface="Aharoni" panose="02010803020104030203" pitchFamily="2" charset="-79"/>
                <a:cs typeface="Aharoni" panose="02010803020104030203" pitchFamily="2" charset="-79"/>
              </a:rPr>
              <a:t>TERIMA KASIH</a:t>
            </a:r>
            <a:endParaRPr lang="en-ID" sz="648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02EBDE-D3EC-477B-B739-272A56BE5F4F}"/>
              </a:ext>
            </a:extLst>
          </p:cNvPr>
          <p:cNvSpPr/>
          <p:nvPr/>
        </p:nvSpPr>
        <p:spPr>
          <a:xfrm>
            <a:off x="2034403" y="741489"/>
            <a:ext cx="5495159" cy="8204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80" spc="720" dirty="0" err="1">
                <a:latin typeface="Franklin Gothic Demi Cond" pitchFamily="34" charset="0"/>
              </a:rPr>
              <a:t>Fakultas</a:t>
            </a:r>
            <a:r>
              <a:rPr lang="en-US" sz="1680" spc="720" dirty="0">
                <a:latin typeface="Franklin Gothic Demi Cond" pitchFamily="34" charset="0"/>
              </a:rPr>
              <a:t> </a:t>
            </a:r>
            <a:r>
              <a:rPr lang="en-US" sz="1680" spc="720" dirty="0" err="1">
                <a:latin typeface="Franklin Gothic Demi Cond" pitchFamily="34" charset="0"/>
              </a:rPr>
              <a:t>Kesehatan</a:t>
            </a:r>
            <a:r>
              <a:rPr lang="en-US" sz="1680" spc="720" dirty="0">
                <a:latin typeface="Franklin Gothic Demi Cond" pitchFamily="34" charset="0"/>
              </a:rPr>
              <a:t> </a:t>
            </a:r>
            <a:r>
              <a:rPr lang="en-US" sz="1680" spc="720" dirty="0" err="1">
                <a:latin typeface="Franklin Gothic Demi Cond" pitchFamily="34" charset="0"/>
              </a:rPr>
              <a:t>Masyarakat</a:t>
            </a:r>
            <a:endParaRPr lang="en-US" sz="1680" spc="720" dirty="0">
              <a:latin typeface="Franklin Gothic Demi Cond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80" spc="720" dirty="0" err="1">
                <a:latin typeface="Franklin Gothic Demi Cond" pitchFamily="34" charset="0"/>
              </a:rPr>
              <a:t>Universitas</a:t>
            </a:r>
            <a:r>
              <a:rPr lang="en-US" sz="1680" spc="720" dirty="0">
                <a:latin typeface="Franklin Gothic Demi Cond" pitchFamily="34" charset="0"/>
              </a:rPr>
              <a:t> Indonesia</a:t>
            </a:r>
            <a:endParaRPr lang="en-US" sz="2160" dirty="0"/>
          </a:p>
        </p:txBody>
      </p:sp>
      <p:pic>
        <p:nvPicPr>
          <p:cNvPr id="4" name="Picture 8" descr="D:\It's Picture\Universitas Indonesia\logo-ui-frame-black.png">
            <a:extLst>
              <a:ext uri="{FF2B5EF4-FFF2-40B4-BE49-F238E27FC236}">
                <a16:creationId xmlns:a16="http://schemas.microsoft.com/office/drawing/2014/main" xmlns="" id="{539A5F41-9ADD-4833-BE73-44CFD7196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27" y="323852"/>
            <a:ext cx="1038174" cy="157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EBCCF4-9075-4BAE-A0C9-B2CBF66188F3}"/>
              </a:ext>
            </a:extLst>
          </p:cNvPr>
          <p:cNvSpPr/>
          <p:nvPr/>
        </p:nvSpPr>
        <p:spPr>
          <a:xfrm>
            <a:off x="2978727" y="5235953"/>
            <a:ext cx="7840980" cy="1028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2160" spc="360" dirty="0">
                <a:solidFill>
                  <a:prstClr val="black"/>
                </a:solidFill>
                <a:latin typeface="Franklin Gothic Demi Cond" pitchFamily="34" charset="0"/>
              </a:rPr>
              <a:t>Mata </a:t>
            </a:r>
            <a:r>
              <a:rPr lang="en-US" sz="2160" spc="360" err="1">
                <a:solidFill>
                  <a:prstClr val="black"/>
                </a:solidFill>
                <a:latin typeface="Franklin Gothic Demi Cond" pitchFamily="34" charset="0"/>
              </a:rPr>
              <a:t>Kuliah</a:t>
            </a:r>
            <a:r>
              <a:rPr lang="en-US" sz="2160" spc="360">
                <a:solidFill>
                  <a:prstClr val="black"/>
                </a:solidFill>
                <a:latin typeface="Franklin Gothic Demi Cond" pitchFamily="34" charset="0"/>
              </a:rPr>
              <a:t> ????</a:t>
            </a:r>
            <a:endParaRPr lang="en-US" sz="2160" spc="360" dirty="0">
              <a:solidFill>
                <a:prstClr val="black"/>
              </a:solidFill>
              <a:latin typeface="Franklin Gothic Demi Cond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2160" spc="360" dirty="0">
                <a:solidFill>
                  <a:prstClr val="black"/>
                </a:solidFill>
                <a:latin typeface="Franklin Gothic Demi Cond" pitchFamily="34" charset="0"/>
              </a:rPr>
              <a:t>Program S1, </a:t>
            </a:r>
            <a:r>
              <a:rPr lang="en-US" sz="2160" spc="360" dirty="0" err="1">
                <a:solidFill>
                  <a:prstClr val="black"/>
                </a:solidFill>
                <a:latin typeface="Franklin Gothic Demi Cond" pitchFamily="34" charset="0"/>
              </a:rPr>
              <a:t>Sarjana</a:t>
            </a:r>
            <a:r>
              <a:rPr lang="en-US" sz="2160" spc="360" dirty="0">
                <a:solidFill>
                  <a:prstClr val="black"/>
                </a:solidFill>
                <a:latin typeface="Franklin Gothic Demi Cond" pitchFamily="34" charset="0"/>
              </a:rPr>
              <a:t> </a:t>
            </a:r>
            <a:r>
              <a:rPr lang="en-US" sz="2160" spc="360" dirty="0" err="1">
                <a:solidFill>
                  <a:prstClr val="black"/>
                </a:solidFill>
                <a:latin typeface="Franklin Gothic Demi Cond" pitchFamily="34" charset="0"/>
              </a:rPr>
              <a:t>Kesehatan</a:t>
            </a:r>
            <a:r>
              <a:rPr lang="en-US" sz="2160" spc="360" dirty="0">
                <a:solidFill>
                  <a:prstClr val="black"/>
                </a:solidFill>
                <a:latin typeface="Franklin Gothic Demi Cond" pitchFamily="34" charset="0"/>
              </a:rPr>
              <a:t> Masyarakat</a:t>
            </a:r>
          </a:p>
        </p:txBody>
      </p:sp>
    </p:spTree>
    <p:extLst>
      <p:ext uri="{BB962C8B-B14F-4D97-AF65-F5344CB8AC3E}">
        <p14:creationId xmlns:p14="http://schemas.microsoft.com/office/powerpoint/2010/main" val="3866410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199" y="185651"/>
            <a:ext cx="9692640" cy="936567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/>
              <a:t>RUJUKAN</a:t>
            </a:r>
          </a:p>
        </p:txBody>
      </p:sp>
      <p:sp>
        <p:nvSpPr>
          <p:cNvPr id="4" name="Rectangle 3"/>
          <p:cNvSpPr/>
          <p:nvPr/>
        </p:nvSpPr>
        <p:spPr>
          <a:xfrm>
            <a:off x="757511" y="1508705"/>
            <a:ext cx="9851111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Public Health 2030: A Scenario Exploration. </a:t>
            </a:r>
            <a:r>
              <a:rPr lang="id-ID" sz="2000"/>
              <a:t>https://kresge.org/sites/default/files/Institute-for-Alternative-Futures-Public-Health-2030.pdf</a:t>
            </a: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b="1" u="sng">
                <a:hlinkClick r:id="rId2"/>
              </a:rPr>
              <a:t>Centers for Disease Control and Prevention (CDC)</a:t>
            </a:r>
            <a:r>
              <a:rPr lang="en-ID" b="1" u="sng"/>
              <a:t>. https://www.cdc.gov/psr/faq.html</a:t>
            </a: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000"/>
              <a:t>CDC</a:t>
            </a:r>
            <a:r>
              <a:rPr lang="id-ID" sz="2000" dirty="0"/>
              <a:t>. 2012. Principles of Epidemiology in Public Health Practice : Investigating an Outbreak . https://www.cdc.gov/csels/dsepd/ss1978/lesson6/section1.html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000" dirty="0"/>
              <a:t>Twigg, Jhon. 2004. Good Practice Review: Disaster risk reduction-Mitgation and preparedness in development and emergency programming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000" dirty="0"/>
              <a:t>Pan American Health Organization 2000. Natural Disaster. Wahington DC : PAHO.</a:t>
            </a:r>
          </a:p>
        </p:txBody>
      </p:sp>
    </p:spTree>
    <p:extLst>
      <p:ext uri="{BB962C8B-B14F-4D97-AF65-F5344CB8AC3E}">
        <p14:creationId xmlns:p14="http://schemas.microsoft.com/office/powerpoint/2010/main" val="20457148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617" y="0"/>
            <a:ext cx="9692640" cy="991985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/>
              <a:t>TUGAS MAHASISWA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195B4A-4AD8-4942-B050-DF498DC4F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Biasa</a:t>
            </a:r>
            <a:r>
              <a:rPr lang="en-US" sz="2400" dirty="0"/>
              <a:t> (KLB)?</a:t>
            </a:r>
            <a:endParaRPr lang="en-ID" sz="2400" dirty="0"/>
          </a:p>
          <a:p>
            <a:pPr marL="342900" lvl="0" indent="-342900" algn="just"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err="1"/>
              <a:t>peran</a:t>
            </a:r>
            <a:r>
              <a:rPr lang="en-US" sz="2400"/>
              <a:t> kesehatan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terorisme</a:t>
            </a:r>
            <a:r>
              <a:rPr lang="en-US" sz="2400" dirty="0"/>
              <a:t> dan </a:t>
            </a:r>
            <a:r>
              <a:rPr lang="en-US" sz="2400" dirty="0" err="1"/>
              <a:t>bioterorisme</a:t>
            </a:r>
            <a:r>
              <a:rPr lang="en-US" sz="2400" dirty="0"/>
              <a:t>?</a:t>
            </a:r>
            <a:endParaRPr lang="en-ID" sz="2400" dirty="0"/>
          </a:p>
          <a:p>
            <a:pPr marL="342900" lvl="0" indent="-342900" algn="just"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masa </a:t>
            </a:r>
            <a:r>
              <a:rPr lang="en-US" sz="2400" dirty="0" err="1"/>
              <a:t>lalu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?</a:t>
            </a:r>
            <a:endParaRPr lang="en-ID" sz="2400" dirty="0"/>
          </a:p>
          <a:p>
            <a:pPr marL="342900" lvl="0" indent="-342900" algn="just"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/>
              <a:t>Jelaskan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i="1" dirty="0"/>
              <a:t>system thinking </a:t>
            </a:r>
            <a:r>
              <a:rPr lang="en-US" sz="2400" dirty="0"/>
              <a:t>dan </a:t>
            </a:r>
            <a:r>
              <a:rPr lang="en-US" sz="2400" dirty="0" err="1"/>
              <a:t>kaitannya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?</a:t>
            </a:r>
            <a:endParaRPr lang="en-ID" sz="2400" dirty="0"/>
          </a:p>
          <a:p>
            <a:pPr marL="342900" indent="-342900" algn="just">
              <a:buClr>
                <a:schemeClr val="tx1"/>
              </a:buClr>
              <a:buFont typeface="+mj-lt"/>
              <a:buAutoNum type="arabicPeriod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i="1" dirty="0"/>
              <a:t>system thinking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pangan</a:t>
            </a:r>
            <a:r>
              <a:rPr lang="en-US" sz="2400" dirty="0"/>
              <a:t>?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842424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15F823D-E49A-4688-B6BF-82130739B595}"/>
              </a:ext>
            </a:extLst>
          </p:cNvPr>
          <p:cNvSpPr/>
          <p:nvPr/>
        </p:nvSpPr>
        <p:spPr>
          <a:xfrm>
            <a:off x="-1" y="0"/>
            <a:ext cx="122586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674DEE4-24EA-44ED-8B1C-CDA9BCACC515}"/>
              </a:ext>
            </a:extLst>
          </p:cNvPr>
          <p:cNvSpPr txBox="1"/>
          <p:nvPr/>
        </p:nvSpPr>
        <p:spPr>
          <a:xfrm>
            <a:off x="382772" y="1765448"/>
            <a:ext cx="114406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VIDEO BANTUAN DANA HIBAH DPASD UI 2020</a:t>
            </a: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Copyright © Universitas Indonesia 2020</a:t>
            </a:r>
          </a:p>
          <a:p>
            <a:pPr algn="ctr"/>
            <a:r>
              <a:rPr lang="en-US" sz="3200" dirty="0" err="1">
                <a:solidFill>
                  <a:schemeClr val="bg1"/>
                </a:solidFill>
              </a:rPr>
              <a:t>Produksi</a:t>
            </a:r>
            <a:r>
              <a:rPr lang="en-US" sz="3200" dirty="0">
                <a:solidFill>
                  <a:schemeClr val="bg1"/>
                </a:solidFill>
              </a:rPr>
              <a:t> S1 Kesehatan Masyarakat, FKM UI</a:t>
            </a:r>
            <a:endParaRPr lang="en-ID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42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809" y="102524"/>
            <a:ext cx="9692640" cy="8465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/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945" y="1543705"/>
            <a:ext cx="10903527" cy="4948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err="1"/>
              <a:t>Mahasiswa</a:t>
            </a:r>
            <a:r>
              <a:rPr lang="en-US" sz="2200" b="1" dirty="0"/>
              <a:t> </a:t>
            </a:r>
            <a:r>
              <a:rPr lang="en-US" sz="2200" b="1" dirty="0" err="1"/>
              <a:t>mampu</a:t>
            </a:r>
            <a:r>
              <a:rPr lang="en-US" sz="2200" b="1" dirty="0"/>
              <a:t>: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sz="2200"/>
              <a:t>Menjelaskan gambaran dunia Kesmas di masa depan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US" sz="2200"/>
              <a:t>Menjelaskan prinsip investigasi Wabah/Kejadian </a:t>
            </a:r>
            <a:r>
              <a:rPr lang="en-US" sz="2200" dirty="0" err="1"/>
              <a:t>Luar</a:t>
            </a:r>
            <a:r>
              <a:rPr lang="en-US" sz="2200" dirty="0"/>
              <a:t> </a:t>
            </a:r>
            <a:r>
              <a:rPr lang="en-US" sz="2200" dirty="0" err="1"/>
              <a:t>Biasa</a:t>
            </a:r>
            <a:r>
              <a:rPr lang="en-US" sz="2200" dirty="0"/>
              <a:t> (KLB).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ID" sz="2200" dirty="0"/>
              <a:t>Mengidentifikasikan </a:t>
            </a:r>
            <a:r>
              <a:rPr lang="en-ID" sz="2200"/>
              <a:t>peranan Kesms dalam </a:t>
            </a:r>
            <a:r>
              <a:rPr lang="en-ID" sz="2200" dirty="0"/>
              <a:t>mencegah dan mengelola bencana.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ID" sz="2200" dirty="0"/>
              <a:t>Menjelaskan </a:t>
            </a:r>
            <a:r>
              <a:rPr lang="en-ID" sz="2200"/>
              <a:t>peranan Kesmas dalam </a:t>
            </a:r>
            <a:r>
              <a:rPr lang="en-ID" sz="2200" dirty="0"/>
              <a:t>mencegah dan merespon bioterrorism.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ID" sz="2200" dirty="0"/>
              <a:t>Mengidentifikasikan pembelajaran untuk masa depan yang dapat dipelajari </a:t>
            </a:r>
            <a:r>
              <a:rPr lang="en-ID" sz="2200"/>
              <a:t>dari kesehatan </a:t>
            </a:r>
            <a:r>
              <a:rPr lang="en-ID" sz="2200" dirty="0"/>
              <a:t>masyarakat yang telah terjadi. 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ID" sz="2200" dirty="0"/>
              <a:t>Mengidentifikasi tren kesehatan masyarakat yang berdampak pada masa depan.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nn-NO" sz="2200" dirty="0" err="1"/>
              <a:t>Mengidentifikasi</a:t>
            </a:r>
            <a:r>
              <a:rPr lang="nn-NO" sz="2200" dirty="0"/>
              <a:t> </a:t>
            </a:r>
            <a:r>
              <a:rPr lang="nn-NO" sz="2200" dirty="0" err="1"/>
              <a:t>dampak</a:t>
            </a:r>
            <a:r>
              <a:rPr lang="nn-NO" sz="2200" dirty="0"/>
              <a:t> </a:t>
            </a:r>
            <a:r>
              <a:rPr lang="nn-NO" sz="2200" dirty="0" err="1"/>
              <a:t>yang</a:t>
            </a:r>
            <a:r>
              <a:rPr lang="nn-NO" sz="2200" dirty="0"/>
              <a:t> akan </a:t>
            </a:r>
            <a:r>
              <a:rPr lang="nn-NO" sz="2200" dirty="0" err="1"/>
              <a:t>terjadi</a:t>
            </a:r>
            <a:r>
              <a:rPr lang="nn-NO" sz="2200" dirty="0"/>
              <a:t> </a:t>
            </a:r>
            <a:r>
              <a:rPr lang="nn-NO" sz="2200" dirty="0" err="1"/>
              <a:t>akibat</a:t>
            </a:r>
            <a:r>
              <a:rPr lang="nn-NO" sz="2200" dirty="0"/>
              <a:t> </a:t>
            </a:r>
            <a:r>
              <a:rPr lang="nn-NO" sz="2200" dirty="0" err="1"/>
              <a:t>perubahan</a:t>
            </a:r>
            <a:r>
              <a:rPr lang="nn-NO" sz="2200" dirty="0"/>
              <a:t> </a:t>
            </a:r>
            <a:r>
              <a:rPr lang="nn-NO" sz="2200" dirty="0" err="1"/>
              <a:t>iklim</a:t>
            </a:r>
            <a:r>
              <a:rPr lang="nn-NO" sz="2200" dirty="0"/>
              <a:t>.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ID" sz="2200" dirty="0"/>
              <a:t>Menjelaskan prinsip berpikir sistem yang dapat digunakan untuk menyelesaikan masalah  yang kompleks.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v-SE" sz="2200" dirty="0" err="1"/>
              <a:t>Menjelaskan</a:t>
            </a:r>
            <a:r>
              <a:rPr lang="sv-SE" sz="2200" dirty="0"/>
              <a:t> </a:t>
            </a:r>
            <a:r>
              <a:rPr lang="sv-SE" sz="2200" dirty="0" err="1"/>
              <a:t>pentingnya</a:t>
            </a:r>
            <a:r>
              <a:rPr lang="sv-SE" sz="2200" dirty="0"/>
              <a:t> </a:t>
            </a:r>
            <a:r>
              <a:rPr lang="sv-SE" sz="2200" dirty="0" err="1"/>
              <a:t>masyarakat</a:t>
            </a:r>
            <a:r>
              <a:rPr lang="sv-SE" sz="2200" dirty="0"/>
              <a:t> yang </a:t>
            </a:r>
            <a:r>
              <a:rPr lang="sv-SE" sz="2200" dirty="0" err="1"/>
              <a:t>berpendidikan</a:t>
            </a:r>
            <a:r>
              <a:rPr lang="sv-SE" sz="2200" dirty="0"/>
              <a:t> </a:t>
            </a:r>
            <a:r>
              <a:rPr lang="sv-SE" sz="2200" dirty="0" err="1"/>
              <a:t>untuk</a:t>
            </a:r>
            <a:r>
              <a:rPr lang="sv-SE" sz="2200" dirty="0"/>
              <a:t> masa </a:t>
            </a:r>
            <a:r>
              <a:rPr lang="sv-SE" sz="2200" dirty="0" err="1"/>
              <a:t>depan</a:t>
            </a:r>
            <a:r>
              <a:rPr lang="sv-SE" sz="2200" dirty="0"/>
              <a:t> dari </a:t>
            </a:r>
            <a:r>
              <a:rPr lang="sv-SE" sz="2200" dirty="0" err="1"/>
              <a:t>kesehatan</a:t>
            </a:r>
            <a:r>
              <a:rPr lang="sv-SE" sz="2200" dirty="0"/>
              <a:t> </a:t>
            </a:r>
            <a:r>
              <a:rPr lang="sv-SE" sz="2200" dirty="0" err="1"/>
              <a:t>masyarakat</a:t>
            </a:r>
            <a:r>
              <a:rPr lang="sv-SE" sz="2200" dirty="0"/>
              <a:t>.</a:t>
            </a:r>
            <a:endParaRPr lang="en-ID" sz="2200" dirty="0"/>
          </a:p>
          <a:p>
            <a:pPr marL="0" lv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lv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lv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lvl="0" indent="0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21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FD4E8B3-108C-428A-87D6-AB3FCAE0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247900"/>
            <a:ext cx="9418320" cy="366799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6000" dirty="0" err="1"/>
              <a:t>Seperti</a:t>
            </a:r>
            <a:r>
              <a:rPr lang="en-US" sz="6000" dirty="0"/>
              <a:t> </a:t>
            </a:r>
            <a:r>
              <a:rPr lang="en-US" sz="6000" dirty="0" err="1"/>
              <a:t>apa</a:t>
            </a:r>
            <a:r>
              <a:rPr lang="en-US" sz="6000" dirty="0"/>
              <a:t> </a:t>
            </a:r>
            <a:r>
              <a:rPr lang="en-US" sz="6000" b="1" dirty="0"/>
              <a:t>dunia </a:t>
            </a:r>
            <a:r>
              <a:rPr lang="en-US" sz="6000" b="1"/>
              <a:t>Kesehatan Masyarakat Indonesia  </a:t>
            </a:r>
            <a:r>
              <a:rPr lang="en-US" sz="6000" dirty="0" err="1"/>
              <a:t>pada</a:t>
            </a:r>
            <a:r>
              <a:rPr lang="en-US" sz="6000" dirty="0"/>
              <a:t> </a:t>
            </a:r>
            <a:r>
              <a:rPr lang="en-US" sz="6000" err="1"/>
              <a:t>tahun</a:t>
            </a:r>
            <a:r>
              <a:rPr lang="en-US" sz="6000"/>
              <a:t> 2030-an?</a:t>
            </a:r>
            <a:endParaRPr lang="en-ID" sz="6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392CB2CC-25AF-4AB4-936A-FC5F4A9AF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057" y="0"/>
            <a:ext cx="413385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59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4631" y="1294015"/>
            <a:ext cx="9692640" cy="8465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/>
              <a:t>Gambaran Kesmas 2030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CB3CB1E-B11F-4C07-9B1E-F14C5CE88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544" y="0"/>
            <a:ext cx="2909455" cy="1582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5FB2EF-FDCE-4C35-8B7B-7046E27EC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44026" cy="1543705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D95125DF-F9AB-43F3-B515-56322DF6E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899541"/>
              </p:ext>
            </p:extLst>
          </p:nvPr>
        </p:nvGraphicFramePr>
        <p:xfrm>
          <a:off x="555481" y="2382982"/>
          <a:ext cx="10458883" cy="422148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3199101">
                  <a:extLst>
                    <a:ext uri="{9D8B030D-6E8A-4147-A177-3AD203B41FA5}">
                      <a16:colId xmlns:a16="http://schemas.microsoft.com/office/drawing/2014/main" xmlns="" val="1944484999"/>
                    </a:ext>
                  </a:extLst>
                </a:gridCol>
                <a:gridCol w="7259782">
                  <a:extLst>
                    <a:ext uri="{9D8B030D-6E8A-4147-A177-3AD203B41FA5}">
                      <a16:colId xmlns:a16="http://schemas.microsoft.com/office/drawing/2014/main" xmlns="" val="999719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Isu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SKENARIO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863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Dana Kesehatan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100" b="0"/>
                        <a:t>Banyak dana kesehatan yang berpotensi dikorupsi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296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Internet dan sosial media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Paket data bersubsidi memudahkan akses kesehatan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Jaringan sosial dapat berdampak positif atau negative terhadap prilaku sehat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Internet of think (IoT) meningkatkan monitoring lingkungan, sosial, dan kesehatan</a:t>
                      </a:r>
                      <a:endParaRPr lang="en-ID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2739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Ancaman lingkungan dan dampaknya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Cuaca ekstrim: panas, dingin, banjir, longsor, tornado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Multiple pandemic: KLB virus/bakteri baru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Peningkatan kasus kanker, kesehatan jiwa, prilaku terkait kesehatan, asma, dan penyakit kronis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0729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46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723" y="9895"/>
            <a:ext cx="9692640" cy="8465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/>
              <a:t>Gambaran Kesmas 2030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CB3CB1E-B11F-4C07-9B1E-F14C5CE88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727" y="0"/>
            <a:ext cx="1593272" cy="8663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5FB2EF-FDCE-4C35-8B7B-7046E27EC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3242439" cy="856493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D95125DF-F9AB-43F3-B515-56322DF6E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940605"/>
              </p:ext>
            </p:extLst>
          </p:nvPr>
        </p:nvGraphicFramePr>
        <p:xfrm>
          <a:off x="541626" y="1118840"/>
          <a:ext cx="10458883" cy="568452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3199101">
                  <a:extLst>
                    <a:ext uri="{9D8B030D-6E8A-4147-A177-3AD203B41FA5}">
                      <a16:colId xmlns:a16="http://schemas.microsoft.com/office/drawing/2014/main" xmlns="" val="1944484999"/>
                    </a:ext>
                  </a:extLst>
                </a:gridCol>
                <a:gridCol w="7259782">
                  <a:extLst>
                    <a:ext uri="{9D8B030D-6E8A-4147-A177-3AD203B41FA5}">
                      <a16:colId xmlns:a16="http://schemas.microsoft.com/office/drawing/2014/main" xmlns="" val="999719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Isu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SKENARIO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863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Layanan kesehatan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100" b="0"/>
                        <a:t>Universal health coverage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100" b="0"/>
                        <a:t>Pelayanan terintegrasi dan sistem kapitasi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100" b="0"/>
                        <a:t>Penggunaan </a:t>
                      </a:r>
                      <a:r>
                        <a:rPr lang="en-US" sz="2100" b="0" i="1"/>
                        <a:t>Electronic Health Record </a:t>
                      </a:r>
                      <a:r>
                        <a:rPr lang="en-US" sz="2100" b="0"/>
                        <a:t>meningkat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296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Layanan kesehatan primer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Model pelayanan kesehatan mandiri di rumah meningkat</a:t>
                      </a:r>
                      <a:endParaRPr lang="en-ID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2739709"/>
                  </a:ext>
                </a:extLst>
              </a:tr>
              <a:tr h="327113">
                <a:tc>
                  <a:txBody>
                    <a:bodyPr/>
                    <a:lstStyle/>
                    <a:p>
                      <a:r>
                        <a:rPr lang="en-US" sz="2100" b="0"/>
                        <a:t>Rokok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Rokok elektrik akan dibatasi (umur &amp; tempat jualan)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Konsumsi tembakau menurun (secara global)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Variasi konsumsi tembakau antar wilayah meningkat</a:t>
                      </a:r>
                      <a:endParaRPr lang="en-US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072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Pemerataan Layanan Kesehatan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Kesenjangan antar wilayah, suku, ekonomi, masih sangat tinggi</a:t>
                      </a:r>
                      <a:endParaRPr lang="en-US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776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Program Prioritas Kesmas 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Penyakit menular &amp; Surveilan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Kemampuan persiapan emergency, response, &amp; recovery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Promkes: makanan sehat &amp; aktifitas fisik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Riset kesmas berbasis bukti akan meningkat</a:t>
                      </a:r>
                      <a:endParaRPr lang="en-US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8032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951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2723" y="9895"/>
            <a:ext cx="9692640" cy="846598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/>
              <a:t>Gambaran Kesmas 2030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CB3CB1E-B11F-4C07-9B1E-F14C5CE88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727" y="0"/>
            <a:ext cx="1593272" cy="8663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5FB2EF-FDCE-4C35-8B7B-7046E27EC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3242439" cy="856493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D95125DF-F9AB-43F3-B515-56322DF6E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906168"/>
              </p:ext>
            </p:extLst>
          </p:nvPr>
        </p:nvGraphicFramePr>
        <p:xfrm>
          <a:off x="541626" y="1118840"/>
          <a:ext cx="10458883" cy="481584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3199101">
                  <a:extLst>
                    <a:ext uri="{9D8B030D-6E8A-4147-A177-3AD203B41FA5}">
                      <a16:colId xmlns:a16="http://schemas.microsoft.com/office/drawing/2014/main" xmlns="" val="1944484999"/>
                    </a:ext>
                  </a:extLst>
                </a:gridCol>
                <a:gridCol w="7259782">
                  <a:extLst>
                    <a:ext uri="{9D8B030D-6E8A-4147-A177-3AD203B41FA5}">
                      <a16:colId xmlns:a16="http://schemas.microsoft.com/office/drawing/2014/main" xmlns="" val="999719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Isu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SKENARIO</a:t>
                      </a:r>
                      <a:endParaRPr lang="en-ID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863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Kesehatan lingkungan dan Inspeksi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100" b="0"/>
                        <a:t>Inspektor swasta meningkat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100" b="0"/>
                        <a:t>Smart apps, integrasi data (individu, restoran, rumah sakit) akan mudah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296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Kecelakaan dan kekerasan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Kecelakaan pada lanjut usia meningkat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Kekerasan oleh pasangan perlu perhatian pada kelompok miskin, pendidikan rendah, geografi sulit</a:t>
                      </a:r>
                      <a:endParaRPr lang="en-ID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2739709"/>
                  </a:ext>
                </a:extLst>
              </a:tr>
              <a:tr h="327113">
                <a:tc>
                  <a:txBody>
                    <a:bodyPr/>
                    <a:lstStyle/>
                    <a:p>
                      <a:r>
                        <a:rPr lang="en-US" sz="2100" b="0"/>
                        <a:t>Penyakit kronis/tidak menular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Pendidikan, aktifitas fisik, makanan sehat jadi penting</a:t>
                      </a:r>
                      <a:endParaRPr lang="en-US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072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Pemerataan Kesehatan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Kematian bayi dan imunisasi jadi penting</a:t>
                      </a:r>
                      <a:endParaRPr lang="en-US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776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IT </a:t>
                      </a:r>
                      <a:endParaRPr lang="en-ID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Big-data analisis, komputasi-awan, monitoring secara kontinu, proyeksi/estimasi menjadi lebih akurat</a:t>
                      </a:r>
                      <a:endParaRPr lang="en-US" sz="21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8032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100" b="0"/>
                        <a:t>Akreditasi Yankes</a:t>
                      </a:r>
                      <a:endParaRPr lang="en-ID" sz="2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100" b="0"/>
                        <a:t>Akrediasi menjadi salah satu alat kontrol kualitas</a:t>
                      </a:r>
                      <a:endParaRPr lang="en-US" sz="2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69087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5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838A6-624F-4E25-A653-915AC997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27" y="119613"/>
            <a:ext cx="9692640" cy="8410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</a:rPr>
              <a:t>INVESTIGASI KLB/WABAH</a:t>
            </a:r>
            <a:endParaRPr lang="en-ID" sz="6000" b="1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xmlns="" id="{A3389DFA-A227-4B09-9413-AEC39F6908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234720"/>
              </p:ext>
            </p:extLst>
          </p:nvPr>
        </p:nvGraphicFramePr>
        <p:xfrm>
          <a:off x="784727" y="1522056"/>
          <a:ext cx="9692640" cy="406405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53451">
                  <a:extLst>
                    <a:ext uri="{9D8B030D-6E8A-4147-A177-3AD203B41FA5}">
                      <a16:colId xmlns:a16="http://schemas.microsoft.com/office/drawing/2014/main" xmlns="" val="31890090"/>
                    </a:ext>
                  </a:extLst>
                </a:gridCol>
                <a:gridCol w="8039189">
                  <a:extLst>
                    <a:ext uri="{9D8B030D-6E8A-4147-A177-3AD203B41FA5}">
                      <a16:colId xmlns:a16="http://schemas.microsoft.com/office/drawing/2014/main" xmlns="" val="2224151541"/>
                    </a:ext>
                  </a:extLst>
                </a:gridCol>
              </a:tblGrid>
              <a:tr h="1768615">
                <a:tc rowSpan="2">
                  <a:txBody>
                    <a:bodyPr/>
                    <a:lstStyle/>
                    <a:p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Pengertian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Wabah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atau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letusan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(outbreak),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Kejadian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Luar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Biasa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(KLB),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Ep</a:t>
                      </a:r>
                      <a:r>
                        <a:rPr lang="id-ID" sz="2200" b="0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demik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keadaan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dimana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terjadi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kenaikan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frekuensi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penyakit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yang dramatis pada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suatu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populasi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peri</a:t>
                      </a:r>
                      <a:r>
                        <a:rPr lang="id-ID" sz="2200" b="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waktu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tertentu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3854662"/>
                  </a:ext>
                </a:extLst>
              </a:tr>
              <a:tr h="940753">
                <a:tc vMerge="1"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Investigasi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wabah</a:t>
                      </a: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= 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sebuah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upaya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kesehatan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masyarakat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untuk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merespon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kondisi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KLB dan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penyakit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akut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ID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1316468"/>
                  </a:ext>
                </a:extLst>
              </a:tr>
              <a:tr h="1354684">
                <a:tc>
                  <a:txBody>
                    <a:bodyPr/>
                    <a:lstStyle/>
                    <a:p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Kegunaan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Memiliki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peranan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kondisi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kegawatdaruratan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bencana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Respon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adanya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wabah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epidemi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) dan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penyakit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menular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ID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629941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7375" y="6430610"/>
            <a:ext cx="71649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400" dirty="0"/>
              <a:t>https://www.cdc.gov/csels/dsepd/ss1978/lesson6/section1.html</a:t>
            </a:r>
          </a:p>
        </p:txBody>
      </p:sp>
    </p:spTree>
    <p:extLst>
      <p:ext uri="{BB962C8B-B14F-4D97-AF65-F5344CB8AC3E}">
        <p14:creationId xmlns:p14="http://schemas.microsoft.com/office/powerpoint/2010/main" val="1953443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xmlns="" id="{A3389DFA-A227-4B09-9413-AEC39F6908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243590"/>
              </p:ext>
            </p:extLst>
          </p:nvPr>
        </p:nvGraphicFramePr>
        <p:xfrm>
          <a:off x="352926" y="1590175"/>
          <a:ext cx="10379242" cy="426088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770577">
                  <a:extLst>
                    <a:ext uri="{9D8B030D-6E8A-4147-A177-3AD203B41FA5}">
                      <a16:colId xmlns:a16="http://schemas.microsoft.com/office/drawing/2014/main" xmlns="" val="31890090"/>
                    </a:ext>
                  </a:extLst>
                </a:gridCol>
                <a:gridCol w="8608665">
                  <a:extLst>
                    <a:ext uri="{9D8B030D-6E8A-4147-A177-3AD203B41FA5}">
                      <a16:colId xmlns:a16="http://schemas.microsoft.com/office/drawing/2014/main" xmlns="" val="2224151541"/>
                    </a:ext>
                  </a:extLst>
                </a:gridCol>
              </a:tblGrid>
              <a:tr h="513346">
                <a:tc rowSpan="7">
                  <a:txBody>
                    <a:bodyPr/>
                    <a:lstStyle/>
                    <a:p>
                      <a:r>
                        <a:rPr lang="en-US" sz="2200" b="1" dirty="0" err="1">
                          <a:solidFill>
                            <a:schemeClr val="tx1"/>
                          </a:solidFill>
                        </a:rPr>
                        <a:t>Tujuan</a:t>
                      </a:r>
                      <a:endParaRPr lang="en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Menilai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kisaran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luasan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KLB.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7197305"/>
                  </a:ext>
                </a:extLst>
              </a:tr>
              <a:tr h="608103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2"/>
                      </a:pPr>
                      <a:r>
                        <a:rPr lang="en-US" sz="2200" b="0" dirty="0" err="1">
                          <a:solidFill>
                            <a:srgbClr val="FF0000"/>
                          </a:solidFill>
                        </a:rPr>
                        <a:t>Menurunkan</a:t>
                      </a:r>
                      <a:r>
                        <a:rPr lang="en-US" sz="2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rgbClr val="FF0000"/>
                          </a:solidFill>
                        </a:rPr>
                        <a:t>jumlah</a:t>
                      </a:r>
                      <a:r>
                        <a:rPr lang="en-US" sz="2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rgbClr val="FF0000"/>
                          </a:solidFill>
                        </a:rPr>
                        <a:t>kasus</a:t>
                      </a:r>
                      <a:r>
                        <a:rPr lang="en-US" sz="2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200" b="0" err="1">
                          <a:solidFill>
                            <a:srgbClr val="FF0000"/>
                          </a:solidFill>
                        </a:rPr>
                        <a:t>penyakit</a:t>
                      </a:r>
                      <a:r>
                        <a:rPr lang="en-US" sz="2200" b="0">
                          <a:solidFill>
                            <a:srgbClr val="FF0000"/>
                          </a:solidFill>
                        </a:rPr>
                        <a:t> akibat wabah/KLB</a:t>
                      </a:r>
                      <a:r>
                        <a:rPr lang="en-US" sz="2200" b="0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00B0F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5930146"/>
                  </a:ext>
                </a:extLst>
              </a:tr>
              <a:tr h="506753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3"/>
                      </a:pP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Mencegah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kejadian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akan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datang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dengan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identifikasi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dan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eliminasi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sumber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masalah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3678958"/>
                  </a:ext>
                </a:extLst>
              </a:tr>
              <a:tr h="405403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Mengidentifikasi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sindrom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penyakit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</a:rPr>
                        <a:t>baru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00B0F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810473"/>
                  </a:ext>
                </a:extLst>
              </a:tr>
              <a:tr h="344438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5"/>
                      </a:pPr>
                      <a:r>
                        <a:rPr lang="en-ID" sz="2200" b="0" dirty="0">
                          <a:solidFill>
                            <a:schemeClr val="tx1"/>
                          </a:solidFill>
                        </a:rPr>
                        <a:t>Mengidentifikasi sebab-sebab baru dari sindrom penyakit yang diketahui.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29755994"/>
                  </a:ext>
                </a:extLst>
              </a:tr>
              <a:tr h="344438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6"/>
                      </a:pPr>
                      <a:r>
                        <a:rPr lang="en-ID" sz="2200" b="0" dirty="0">
                          <a:solidFill>
                            <a:srgbClr val="FF0000"/>
                          </a:solidFill>
                        </a:rPr>
                        <a:t>Menilai keefektifan </a:t>
                      </a:r>
                      <a:r>
                        <a:rPr lang="en-ID" sz="2200" b="0">
                          <a:solidFill>
                            <a:srgbClr val="FF0000"/>
                          </a:solidFill>
                        </a:rPr>
                        <a:t>strategi pencegahan/intervensi.</a:t>
                      </a:r>
                      <a:endParaRPr lang="en-ID" sz="2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F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4265747"/>
                  </a:ext>
                </a:extLst>
              </a:tr>
              <a:tr h="344438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 startAt="7"/>
                      </a:pPr>
                      <a:r>
                        <a:rPr lang="en-ID" sz="2200" b="0" dirty="0">
                          <a:solidFill>
                            <a:schemeClr val="tx1"/>
                          </a:solidFill>
                        </a:rPr>
                        <a:t>Menyediakan hubungan masyarakat yang baik dan mendidik masyarakat.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6743722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xmlns="" id="{55F9F664-CC0C-4F34-958D-24377F35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81" y="211525"/>
            <a:ext cx="9692640" cy="84109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INVESTIGASI WABAH</a:t>
            </a:r>
            <a:endParaRPr lang="en-ID" sz="6000" b="1" dirty="0"/>
          </a:p>
        </p:txBody>
      </p:sp>
    </p:spTree>
    <p:extLst>
      <p:ext uri="{BB962C8B-B14F-4D97-AF65-F5344CB8AC3E}">
        <p14:creationId xmlns:p14="http://schemas.microsoft.com/office/powerpoint/2010/main" val="341638512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ustom 2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1652</Words>
  <Application>Microsoft Macintosh PowerPoint</Application>
  <PresentationFormat>Custom</PresentationFormat>
  <Paragraphs>247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View</vt:lpstr>
      <vt:lpstr>PowerPoint Presentation</vt:lpstr>
      <vt:lpstr>SESI 15  MASA DEPAN  KESEHATAN MASYARAKAT INDONESIA</vt:lpstr>
      <vt:lpstr>TUJUAN PEMBELAJARAN</vt:lpstr>
      <vt:lpstr>Seperti apa dunia Kesehatan Masyarakat Indonesia  pada tahun 2030-an?</vt:lpstr>
      <vt:lpstr>Gambaran Kesmas 2030</vt:lpstr>
      <vt:lpstr>Gambaran Kesmas 2030</vt:lpstr>
      <vt:lpstr>Gambaran Kesmas 2030</vt:lpstr>
      <vt:lpstr>INVESTIGASI KLB/WABAH</vt:lpstr>
      <vt:lpstr>INVESTIGASI WABAH</vt:lpstr>
      <vt:lpstr>BENCANA</vt:lpstr>
      <vt:lpstr>SIKLUS PENANGANAN BENCANA</vt:lpstr>
      <vt:lpstr>PERANAN TENAGA KESMAS DALAM PENANGANAN BENCANA</vt:lpstr>
      <vt:lpstr>BIOTERORISME</vt:lpstr>
      <vt:lpstr>PERAN KESMAS DALAM PERLINDUNGAN BIOTERORISME</vt:lpstr>
      <vt:lpstr>PERUBAHAN IKLIM</vt:lpstr>
      <vt:lpstr>HAL YANG DAPAT DIPELAJARI DARI MASA LALU</vt:lpstr>
      <vt:lpstr>HAL YANG DAPAT DIPELAJARI DARI KESALAHAN MASA LALU</vt:lpstr>
      <vt:lpstr>HAL YANG DAPAT DIPELAJARI DARI TREN MASA LALU</vt:lpstr>
      <vt:lpstr>BERPIKIR SISTEM DAN UPAYA KESMAS</vt:lpstr>
      <vt:lpstr>BERPIKIR SISTEM &amp; UPAYA KESMAS</vt:lpstr>
      <vt:lpstr>BERPIKIR SISTEM &amp; UPAYA KESEHATAN MASYARAKAT</vt:lpstr>
      <vt:lpstr>PowerPoint Presentation</vt:lpstr>
      <vt:lpstr>BERPIKIR SISTEM &amp; UPAYA KESMAS</vt:lpstr>
      <vt:lpstr>BAGAIMANA MASYARAKAT BERPENDIDIKAN MEMBUAT ABAD 21 BERBEDA UNTUK KESEHATAN MASYARAKAT?</vt:lpstr>
      <vt:lpstr>PowerPoint Presentation</vt:lpstr>
      <vt:lpstr>PowerPoint Presentation</vt:lpstr>
      <vt:lpstr>RUJUKAN</vt:lpstr>
      <vt:lpstr>TUGAS MAHASISWA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olyn wina</dc:creator>
  <cp:lastModifiedBy>Zakianis Arifin</cp:lastModifiedBy>
  <cp:revision>24</cp:revision>
  <dcterms:created xsi:type="dcterms:W3CDTF">2020-10-18T13:01:48Z</dcterms:created>
  <dcterms:modified xsi:type="dcterms:W3CDTF">2020-11-10T07:52:27Z</dcterms:modified>
</cp:coreProperties>
</file>