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3" r:id="rId1"/>
  </p:sldMasterIdLst>
  <p:notesMasterIdLst>
    <p:notesMasterId r:id="rId12"/>
  </p:notesMasterIdLst>
  <p:sldIdLst>
    <p:sldId id="257" r:id="rId2"/>
    <p:sldId id="330" r:id="rId3"/>
    <p:sldId id="309" r:id="rId4"/>
    <p:sldId id="331" r:id="rId5"/>
    <p:sldId id="298" r:id="rId6"/>
    <p:sldId id="299" r:id="rId7"/>
    <p:sldId id="323" r:id="rId8"/>
    <p:sldId id="324" r:id="rId9"/>
    <p:sldId id="332" r:id="rId10"/>
    <p:sldId id="26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Gaya Medium 2 - Akse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Gaya Medium 2 - Akse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Gaya Medium 2 - Aks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Gaya Medium 2 - Akse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636" y="5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21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29DE18-76FB-4785-A708-CAEE3F6BF799}" type="datetimeFigureOut">
              <a:rPr lang="en-US" smtClean="0"/>
              <a:pPr/>
              <a:t>11/6/2020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02B2F-F247-45BC-9A48-8858052A85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604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9A7F9-29A5-4D1C-B890-619EAAD0A838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587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1252F-BA22-494F-ACBB-59227D454889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365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98A41-750C-4BCD-97C1-2997529AB4E1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410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40C3-C3B8-44DE-965B-F1A0CDA531E9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273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9973" y="1709740"/>
            <a:ext cx="10157478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9973" y="4589465"/>
            <a:ext cx="10157478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27E11-4A96-4DB7-AEF6-8CB0EADFACA8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432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9972" y="1825625"/>
            <a:ext cx="4829828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FA419-97B0-417A-974C-C184599933EC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228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48A92-D51F-4B0A-BBF7-456E3EFC340B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749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A304-9711-4B3D-837E-3DAE6E43B74F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138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95148-7839-49CF-B195-C7EDD522F603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868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C2AB-1DC6-4149-A562-B54EF19EB235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514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0FD99-B038-460A-B5EA-077DEB4A0EEC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577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89972" y="365127"/>
            <a:ext cx="1016382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9972" y="1825625"/>
            <a:ext cx="1016382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1CF04-9406-489C-A1AC-C7EB13DC0D47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24039" y="6356350"/>
            <a:ext cx="7443537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75" b="0" i="0" dirty="0" smtClean="0"/>
              <a:t>Program</a:t>
            </a:r>
            <a:r>
              <a:rPr lang="en-US" sz="975" b="0" i="0" baseline="0" dirty="0" smtClean="0"/>
              <a:t> </a:t>
            </a:r>
            <a:r>
              <a:rPr lang="en-US" sz="975" b="0" i="0" baseline="0" dirty="0" err="1" smtClean="0"/>
              <a:t>Studi</a:t>
            </a:r>
            <a:r>
              <a:rPr lang="en-US" sz="975" b="0" i="0" baseline="0" dirty="0" smtClean="0"/>
              <a:t> Magister </a:t>
            </a:r>
            <a:r>
              <a:rPr lang="en-US" sz="975" b="0" i="0" baseline="0" dirty="0" err="1" smtClean="0"/>
              <a:t>Kedokteran</a:t>
            </a:r>
            <a:r>
              <a:rPr lang="en-US" sz="975" b="0" i="0" baseline="0" dirty="0" smtClean="0"/>
              <a:t> </a:t>
            </a:r>
            <a:r>
              <a:rPr lang="en-US" sz="975" b="0" i="0" baseline="0" dirty="0" err="1" smtClean="0"/>
              <a:t>Kerja</a:t>
            </a:r>
            <a:endParaRPr lang="en-US" sz="975" b="0" i="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6356350"/>
            <a:ext cx="520967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MASSIVE</a:t>
            </a:r>
            <a:r>
              <a:rPr lang="en-US" sz="900" baseline="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 OPEN ONLINE COURSES (MOOCs)</a:t>
            </a:r>
            <a:endParaRPr lang="en-US" sz="9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24" t="9879" r="18448" b="5547"/>
          <a:stretch/>
        </p:blipFill>
        <p:spPr>
          <a:xfrm>
            <a:off x="99164" y="47954"/>
            <a:ext cx="932245" cy="1273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023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4960" y="477838"/>
            <a:ext cx="9174480" cy="1655762"/>
          </a:xfrm>
        </p:spPr>
        <p:txBody>
          <a:bodyPr>
            <a:noAutofit/>
          </a:bodyPr>
          <a:lstStyle/>
          <a:p>
            <a:r>
              <a:rPr lang="en-US" sz="4000" dirty="0" err="1"/>
              <a:t>Validasi</a:t>
            </a:r>
            <a:r>
              <a:rPr lang="en-US" sz="4000" dirty="0"/>
              <a:t> </a:t>
            </a:r>
            <a:r>
              <a:rPr lang="en-US" sz="4000" dirty="0" err="1"/>
              <a:t>Instrumen</a:t>
            </a:r>
            <a:r>
              <a:rPr lang="en-US" sz="4000" dirty="0"/>
              <a:t> </a:t>
            </a:r>
            <a:r>
              <a:rPr lang="en-US" sz="4000" dirty="0" err="1"/>
              <a:t>Pengukuran</a:t>
            </a:r>
            <a:r>
              <a:rPr lang="en-US" sz="4000" dirty="0"/>
              <a:t> dan </a:t>
            </a:r>
            <a:r>
              <a:rPr lang="en-US" sz="4000" dirty="0" err="1"/>
              <a:t>Kuesioner</a:t>
            </a:r>
            <a:r>
              <a:rPr lang="en-US" sz="4000" dirty="0"/>
              <a:t> </a:t>
            </a:r>
            <a:r>
              <a:rPr lang="en-US" sz="4000" dirty="0" err="1"/>
              <a:t>Penelitian</a:t>
            </a:r>
            <a:endParaRPr lang="en-US" sz="6000" i="1" dirty="0">
              <a:solidFill>
                <a:schemeClr val="tx1">
                  <a:lumMod val="75000"/>
                  <a:lumOff val="25000"/>
                </a:schemeClr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3124200"/>
            <a:ext cx="1663611" cy="133210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466939" y="4572000"/>
            <a:ext cx="52453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 Cond" panose="020B0606030402020204" pitchFamily="34" charset="0"/>
              </a:rPr>
              <a:t>Aria Kekalih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432004" y="5562600"/>
            <a:ext cx="7315200" cy="594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MASSIVE OPEN ONLINE COURSES (MOOCs)</a:t>
            </a:r>
          </a:p>
        </p:txBody>
      </p:sp>
    </p:spTree>
    <p:extLst>
      <p:ext uri="{BB962C8B-B14F-4D97-AF65-F5344CB8AC3E}">
        <p14:creationId xmlns:p14="http://schemas.microsoft.com/office/powerpoint/2010/main" val="642214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4276" y="2527069"/>
            <a:ext cx="99087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Heavy" panose="020B0903020102020204" pitchFamily="34" charset="0"/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208128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3C533D-FAC5-44EA-87A4-0B53D3688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6FF7AE2-4CED-4678-B81A-30125D93D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Pengertian</a:t>
            </a:r>
            <a:r>
              <a:rPr lang="en-ID" dirty="0"/>
              <a:t> </a:t>
            </a:r>
            <a:r>
              <a:rPr lang="en-ID" dirty="0" err="1"/>
              <a:t>Validasi</a:t>
            </a:r>
            <a:r>
              <a:rPr lang="en-ID" dirty="0"/>
              <a:t> dan </a:t>
            </a:r>
            <a:r>
              <a:rPr lang="en-ID" dirty="0" err="1"/>
              <a:t>Reliabilitas</a:t>
            </a:r>
            <a:endParaRPr lang="en-ID" dirty="0"/>
          </a:p>
          <a:p>
            <a:r>
              <a:rPr lang="en-ID" dirty="0"/>
              <a:t>Kapan </a:t>
            </a:r>
            <a:r>
              <a:rPr lang="en-ID" dirty="0" err="1"/>
              <a:t>melakukan</a:t>
            </a:r>
            <a:r>
              <a:rPr lang="en-ID" dirty="0"/>
              <a:t> Uji </a:t>
            </a:r>
            <a:r>
              <a:rPr lang="en-ID" dirty="0" err="1"/>
              <a:t>Reliabilitas</a:t>
            </a:r>
            <a:endParaRPr lang="en-ID" dirty="0"/>
          </a:p>
          <a:p>
            <a:r>
              <a:rPr lang="en-ID" dirty="0" err="1"/>
              <a:t>Tipe</a:t>
            </a:r>
            <a:r>
              <a:rPr lang="en-ID" dirty="0"/>
              <a:t> Uji </a:t>
            </a:r>
            <a:r>
              <a:rPr lang="en-ID" dirty="0" err="1"/>
              <a:t>Reliabilitas</a:t>
            </a:r>
            <a:r>
              <a:rPr lang="en-ID" dirty="0"/>
              <a:t> </a:t>
            </a:r>
          </a:p>
          <a:p>
            <a:pPr lvl="1"/>
            <a:r>
              <a:rPr lang="en-ID" dirty="0"/>
              <a:t>Internal </a:t>
            </a:r>
            <a:r>
              <a:rPr lang="en-ID" dirty="0" err="1"/>
              <a:t>Konsistensi</a:t>
            </a:r>
            <a:endParaRPr lang="en-ID" dirty="0"/>
          </a:p>
          <a:p>
            <a:pPr lvl="1"/>
            <a:r>
              <a:rPr lang="en-ID" dirty="0"/>
              <a:t>Inter </a:t>
            </a:r>
            <a:r>
              <a:rPr lang="en-ID" dirty="0" err="1"/>
              <a:t>rater</a:t>
            </a:r>
            <a:endParaRPr lang="en-ID" dirty="0"/>
          </a:p>
          <a:p>
            <a:pPr lvl="1"/>
            <a:r>
              <a:rPr lang="en-ID" dirty="0"/>
              <a:t>Test retest</a:t>
            </a:r>
          </a:p>
          <a:p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8130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620"/>
    </mc:Choice>
    <mc:Fallback xmlns="">
      <p:transition spd="slow" advTm="2362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6C7B58-7C08-4E52-9253-ADE8352AB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Validitas</a:t>
            </a:r>
            <a:r>
              <a:rPr lang="en-ID" b="1" dirty="0"/>
              <a:t> &amp; </a:t>
            </a:r>
            <a:r>
              <a:rPr lang="en-ID" b="1" dirty="0" err="1"/>
              <a:t>reliabilitas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4109A7B-759E-48DE-A2F4-08F6412B16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3520440" cy="4024125"/>
          </a:xfrm>
        </p:spPr>
        <p:txBody>
          <a:bodyPr>
            <a:normAutofit/>
          </a:bodyPr>
          <a:lstStyle/>
          <a:p>
            <a:r>
              <a:rPr lang="en-ID" dirty="0" err="1"/>
              <a:t>Validitas</a:t>
            </a:r>
            <a:endParaRPr lang="en-ID" dirty="0"/>
          </a:p>
          <a:p>
            <a:pPr lvl="1"/>
            <a:r>
              <a:rPr lang="en-ID" dirty="0" err="1"/>
              <a:t>Sejauh</a:t>
            </a:r>
            <a:r>
              <a:rPr lang="en-ID" dirty="0"/>
              <a:t> mana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instrumen</a:t>
            </a:r>
            <a:r>
              <a:rPr lang="en-ID" dirty="0"/>
              <a:t> </a:t>
            </a:r>
            <a:r>
              <a:rPr lang="en-ID" dirty="0" err="1"/>
              <a:t>penilaian</a:t>
            </a:r>
            <a:r>
              <a:rPr lang="en-ID" dirty="0"/>
              <a:t> </a:t>
            </a:r>
            <a:r>
              <a:rPr lang="en-ID" dirty="0" err="1"/>
              <a:t>mampu</a:t>
            </a:r>
            <a:r>
              <a:rPr lang="en-ID" dirty="0"/>
              <a:t> </a:t>
            </a:r>
            <a:r>
              <a:rPr lang="en-ID" dirty="0" err="1"/>
              <a:t>mengukur</a:t>
            </a:r>
            <a:r>
              <a:rPr lang="en-ID" dirty="0"/>
              <a:t> </a:t>
            </a:r>
            <a:r>
              <a:rPr lang="en-ID" dirty="0" err="1"/>
              <a:t>apa</a:t>
            </a:r>
            <a:r>
              <a:rPr lang="en-ID" dirty="0"/>
              <a:t> yang </a:t>
            </a:r>
            <a:r>
              <a:rPr lang="en-ID" dirty="0" err="1"/>
              <a:t>seharusnya</a:t>
            </a:r>
            <a:r>
              <a:rPr lang="en-ID" dirty="0"/>
              <a:t> </a:t>
            </a:r>
            <a:r>
              <a:rPr lang="en-ID" dirty="0" err="1"/>
              <a:t>diukur</a:t>
            </a:r>
            <a:endParaRPr lang="en-ID" dirty="0"/>
          </a:p>
          <a:p>
            <a:r>
              <a:rPr lang="en-ID" dirty="0" err="1"/>
              <a:t>Reliabilitas</a:t>
            </a:r>
            <a:endParaRPr lang="en-ID" dirty="0"/>
          </a:p>
          <a:p>
            <a:pPr lvl="1"/>
            <a:r>
              <a:rPr lang="en-ID" dirty="0" err="1"/>
              <a:t>sejauh</a:t>
            </a:r>
            <a:r>
              <a:rPr lang="en-ID" dirty="0"/>
              <a:t> mana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ukur</a:t>
            </a:r>
            <a:r>
              <a:rPr lang="en-ID" dirty="0"/>
              <a:t> </a:t>
            </a:r>
            <a:r>
              <a:rPr lang="en-ID" dirty="0" err="1"/>
              <a:t>mampu</a:t>
            </a:r>
            <a:r>
              <a:rPr lang="en-ID" dirty="0"/>
              <a:t> </a:t>
            </a:r>
            <a:r>
              <a:rPr lang="en-ID" dirty="0" err="1"/>
              <a:t>menghasilkan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yang </a:t>
            </a:r>
            <a:r>
              <a:rPr lang="en-ID" dirty="0" err="1"/>
              <a:t>sama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konsisten</a:t>
            </a:r>
            <a:endParaRPr lang="en-ID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12B26EFF-D3F2-42B8-9990-1F1FD78BC2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7989" y="2708020"/>
            <a:ext cx="6868586" cy="2997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711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271"/>
    </mc:Choice>
    <mc:Fallback xmlns="">
      <p:transition spd="slow" advTm="15527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C947835B-A976-4A28-B373-472831425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dirty="0"/>
              <a:t>Kapan </a:t>
            </a:r>
            <a:r>
              <a:rPr lang="en-ID" dirty="0" err="1"/>
              <a:t>melakukan</a:t>
            </a:r>
            <a:r>
              <a:rPr lang="en-ID" dirty="0"/>
              <a:t> Uji </a:t>
            </a:r>
            <a:r>
              <a:rPr lang="en-ID" dirty="0" err="1"/>
              <a:t>Reliabilitas</a:t>
            </a:r>
            <a:endParaRPr lang="en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74C1CC8F-00AD-4F03-B1B8-9F4161104B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Ketika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instrument </a:t>
            </a:r>
            <a:r>
              <a:rPr lang="en-ID" dirty="0" err="1"/>
              <a:t>sudah</a:t>
            </a:r>
            <a:r>
              <a:rPr lang="en-ID" dirty="0"/>
              <a:t> </a:t>
            </a:r>
            <a:r>
              <a:rPr lang="en-ID" dirty="0" err="1"/>
              <a:t>terbukti</a:t>
            </a:r>
            <a:r>
              <a:rPr lang="en-ID" dirty="0"/>
              <a:t> valid </a:t>
            </a:r>
          </a:p>
          <a:p>
            <a:r>
              <a:rPr lang="en-ID" dirty="0" err="1"/>
              <a:t>Tipe</a:t>
            </a:r>
            <a:r>
              <a:rPr lang="en-ID" dirty="0"/>
              <a:t> Uji </a:t>
            </a:r>
            <a:r>
              <a:rPr lang="en-ID" dirty="0" err="1"/>
              <a:t>Reliabilitas</a:t>
            </a:r>
            <a:r>
              <a:rPr lang="en-ID" dirty="0"/>
              <a:t> </a:t>
            </a:r>
          </a:p>
          <a:p>
            <a:pPr lvl="1"/>
            <a:r>
              <a:rPr lang="en-ID" dirty="0"/>
              <a:t>Internal </a:t>
            </a:r>
            <a:r>
              <a:rPr lang="en-ID" dirty="0" err="1"/>
              <a:t>Konsistensi</a:t>
            </a:r>
            <a:r>
              <a:rPr lang="en-ID" dirty="0"/>
              <a:t>: </a:t>
            </a:r>
            <a:r>
              <a:rPr lang="en-ID" dirty="0" err="1"/>
              <a:t>penilaian</a:t>
            </a:r>
            <a:r>
              <a:rPr lang="en-ID" dirty="0"/>
              <a:t> </a:t>
            </a:r>
            <a:r>
              <a:rPr lang="en-ID" dirty="0" err="1"/>
              <a:t>konsistensi</a:t>
            </a:r>
            <a:r>
              <a:rPr lang="en-ID" dirty="0"/>
              <a:t> </a:t>
            </a:r>
            <a:r>
              <a:rPr lang="en-ID" dirty="0" err="1"/>
              <a:t>pengukuran</a:t>
            </a:r>
            <a:r>
              <a:rPr lang="en-ID" dirty="0"/>
              <a:t> pada </a:t>
            </a:r>
            <a:r>
              <a:rPr lang="en-ID" dirty="0" err="1"/>
              <a:t>sejumlah</a:t>
            </a:r>
            <a:r>
              <a:rPr lang="en-ID" dirty="0"/>
              <a:t> </a:t>
            </a:r>
            <a:r>
              <a:rPr lang="en-ID" dirty="0" err="1"/>
              <a:t>besar</a:t>
            </a:r>
            <a:r>
              <a:rPr lang="en-ID" dirty="0"/>
              <a:t> </a:t>
            </a:r>
            <a:r>
              <a:rPr lang="en-ID" dirty="0" err="1"/>
              <a:t>subyek</a:t>
            </a:r>
            <a:r>
              <a:rPr lang="en-ID" dirty="0"/>
              <a:t> </a:t>
            </a:r>
          </a:p>
          <a:p>
            <a:pPr lvl="1"/>
            <a:r>
              <a:rPr lang="en-ID" dirty="0"/>
              <a:t>Inter </a:t>
            </a:r>
            <a:r>
              <a:rPr lang="en-ID" dirty="0" err="1"/>
              <a:t>rater</a:t>
            </a:r>
            <a:r>
              <a:rPr lang="en-ID" dirty="0"/>
              <a:t>: </a:t>
            </a:r>
            <a:r>
              <a:rPr lang="en-ID" dirty="0" err="1"/>
              <a:t>penilaian</a:t>
            </a:r>
            <a:r>
              <a:rPr lang="en-ID" dirty="0"/>
              <a:t> </a:t>
            </a:r>
            <a:r>
              <a:rPr lang="en-ID" dirty="0" err="1"/>
              <a:t>konsistensi</a:t>
            </a:r>
            <a:r>
              <a:rPr lang="en-ID" dirty="0"/>
              <a:t>: </a:t>
            </a:r>
            <a:r>
              <a:rPr lang="en-ID" dirty="0" err="1"/>
              <a:t>Penilaian</a:t>
            </a:r>
            <a:r>
              <a:rPr lang="en-ID" dirty="0"/>
              <a:t> </a:t>
            </a:r>
            <a:r>
              <a:rPr lang="en-ID" dirty="0" err="1"/>
              <a:t>konsistensi</a:t>
            </a:r>
            <a:r>
              <a:rPr lang="en-ID" dirty="0"/>
              <a:t> </a:t>
            </a:r>
            <a:r>
              <a:rPr lang="en-ID" dirty="0" err="1"/>
              <a:t>pengukuran</a:t>
            </a:r>
            <a:r>
              <a:rPr lang="en-ID" dirty="0"/>
              <a:t> pada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penilai</a:t>
            </a:r>
            <a:r>
              <a:rPr lang="en-ID" dirty="0"/>
              <a:t> </a:t>
            </a:r>
          </a:p>
          <a:p>
            <a:pPr lvl="1"/>
            <a:r>
              <a:rPr lang="en-ID" dirty="0"/>
              <a:t>Test retest: </a:t>
            </a:r>
            <a:r>
              <a:rPr lang="en-ID" dirty="0" err="1"/>
              <a:t>Penilaian</a:t>
            </a:r>
            <a:r>
              <a:rPr lang="en-ID" dirty="0"/>
              <a:t> </a:t>
            </a:r>
            <a:r>
              <a:rPr lang="en-ID" dirty="0" err="1"/>
              <a:t>konsistensi</a:t>
            </a:r>
            <a:r>
              <a:rPr lang="en-ID" dirty="0"/>
              <a:t> </a:t>
            </a:r>
            <a:r>
              <a:rPr lang="en-ID" dirty="0" err="1"/>
              <a:t>pengukuran</a:t>
            </a:r>
            <a:r>
              <a:rPr lang="en-ID" dirty="0"/>
              <a:t> pada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</a:t>
            </a:r>
            <a:r>
              <a:rPr lang="en-ID" dirty="0" err="1"/>
              <a:t>pengukuran</a:t>
            </a:r>
            <a:r>
              <a:rPr lang="en-ID" dirty="0"/>
              <a:t> yang </a:t>
            </a:r>
            <a:r>
              <a:rPr lang="en-ID" dirty="0" err="1"/>
              <a:t>berbeda</a:t>
            </a:r>
            <a:endParaRPr lang="en-ID" dirty="0"/>
          </a:p>
          <a:p>
            <a:endParaRPr lang="en-ID" dirty="0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xmlns="" id="{EF1DBCDE-8F73-4699-805B-CCBAC5C33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40C3-C3B8-44DE-965B-F1A0CDA531E9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xmlns="" id="{6807BA63-1326-4267-9E5F-8CBF0DE0F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FTW dan RTW</a:t>
            </a:r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xmlns="" id="{33A11DAD-E92A-4113-850F-1EC437A5A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610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KONSISTENSI INTERNAL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2800" dirty="0" err="1"/>
              <a:t>Menilai</a:t>
            </a:r>
            <a:r>
              <a:rPr lang="en-ID" sz="2800" dirty="0"/>
              <a:t> </a:t>
            </a:r>
            <a:r>
              <a:rPr lang="en-ID" sz="2800" dirty="0" err="1"/>
              <a:t>konsistensi</a:t>
            </a:r>
            <a:r>
              <a:rPr lang="en-ID" sz="2800" dirty="0"/>
              <a:t> </a:t>
            </a:r>
            <a:r>
              <a:rPr lang="en-ID" sz="2800" dirty="0" err="1"/>
              <a:t>alat</a:t>
            </a:r>
            <a:r>
              <a:rPr lang="en-ID" sz="2800" dirty="0"/>
              <a:t> </a:t>
            </a:r>
            <a:r>
              <a:rPr lang="en-ID" sz="2800" dirty="0" err="1"/>
              <a:t>jika</a:t>
            </a:r>
            <a:r>
              <a:rPr lang="en-ID" sz="2800" dirty="0"/>
              <a:t> </a:t>
            </a:r>
            <a:r>
              <a:rPr lang="en-ID" sz="2800" dirty="0" err="1"/>
              <a:t>digunakan</a:t>
            </a:r>
            <a:r>
              <a:rPr lang="en-ID" sz="2800" dirty="0"/>
              <a:t> </a:t>
            </a:r>
            <a:r>
              <a:rPr lang="en-ID" sz="2800" dirty="0" err="1"/>
              <a:t>berulang</a:t>
            </a:r>
            <a:r>
              <a:rPr lang="en-ID" sz="2800" dirty="0"/>
              <a:t> </a:t>
            </a:r>
            <a:r>
              <a:rPr lang="en-ID" sz="2800" dirty="0" err="1"/>
              <a:t>ulang</a:t>
            </a:r>
            <a:r>
              <a:rPr lang="en-ID" sz="2800" dirty="0"/>
              <a:t> </a:t>
            </a:r>
          </a:p>
          <a:p>
            <a:r>
              <a:rPr lang="en-ID" sz="2800" dirty="0"/>
              <a:t>Alpha Cronbach : </a:t>
            </a:r>
            <a:r>
              <a:rPr lang="en-ID" sz="2800" dirty="0" err="1"/>
              <a:t>uji</a:t>
            </a:r>
            <a:r>
              <a:rPr lang="en-ID" sz="2800" dirty="0"/>
              <a:t> </a:t>
            </a:r>
            <a:r>
              <a:rPr lang="en-ID" sz="2800" dirty="0" err="1"/>
              <a:t>reliabilitas</a:t>
            </a:r>
            <a:r>
              <a:rPr lang="en-ID" sz="2800" dirty="0"/>
              <a:t> </a:t>
            </a:r>
            <a:r>
              <a:rPr lang="en-ID" sz="2800" dirty="0" err="1"/>
              <a:t>secara</a:t>
            </a:r>
            <a:r>
              <a:rPr lang="en-ID" sz="2800" dirty="0"/>
              <a:t> internal </a:t>
            </a:r>
            <a:r>
              <a:rPr lang="en-ID" sz="2800" dirty="0" err="1"/>
              <a:t>konsistensi</a:t>
            </a:r>
            <a:endParaRPr lang="en-ID" sz="2800" dirty="0"/>
          </a:p>
          <a:p>
            <a:pPr lvl="1"/>
            <a:r>
              <a:rPr lang="en-ID" sz="2800" dirty="0" err="1"/>
              <a:t>Bukan</a:t>
            </a:r>
            <a:r>
              <a:rPr lang="en-ID" sz="2800" dirty="0"/>
              <a:t> </a:t>
            </a:r>
            <a:r>
              <a:rPr lang="en-ID" sz="2800" dirty="0" err="1"/>
              <a:t>uji</a:t>
            </a:r>
            <a:r>
              <a:rPr lang="en-ID" sz="2800" dirty="0"/>
              <a:t> </a:t>
            </a:r>
            <a:r>
              <a:rPr lang="en-ID" sz="2800" dirty="0" err="1"/>
              <a:t>korelasi</a:t>
            </a:r>
            <a:r>
              <a:rPr lang="en-ID" sz="2800" dirty="0"/>
              <a:t>  </a:t>
            </a:r>
          </a:p>
          <a:p>
            <a:r>
              <a:rPr lang="en-ID" sz="2800" dirty="0" err="1"/>
              <a:t>Nilai</a:t>
            </a:r>
            <a:r>
              <a:rPr lang="en-ID" sz="2800" dirty="0"/>
              <a:t> Alpha Cronbach </a:t>
            </a:r>
            <a:r>
              <a:rPr lang="en-ID" sz="2800" dirty="0" err="1"/>
              <a:t>mendekati</a:t>
            </a:r>
            <a:r>
              <a:rPr lang="en-ID" sz="2800" dirty="0"/>
              <a:t> 1 </a:t>
            </a:r>
            <a:r>
              <a:rPr lang="en-ID" sz="2800" dirty="0" err="1"/>
              <a:t>semakin</a:t>
            </a:r>
            <a:r>
              <a:rPr lang="en-ID" sz="2800" dirty="0"/>
              <a:t> </a:t>
            </a:r>
            <a:r>
              <a:rPr lang="en-ID" sz="2800" dirty="0" err="1"/>
              <a:t>baik</a:t>
            </a:r>
            <a:r>
              <a:rPr lang="en-ID" sz="2800" dirty="0"/>
              <a:t> </a:t>
            </a:r>
          </a:p>
          <a:p>
            <a:pPr lvl="1"/>
            <a:r>
              <a:rPr lang="en-ID" sz="2800" dirty="0"/>
              <a:t>Batas minimal 0,6</a:t>
            </a:r>
          </a:p>
          <a:p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1774240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2548"/>
    </mc:Choice>
    <mc:Fallback xmlns="">
      <p:transition spd="slow" advTm="62548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validitas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realibitas</a:t>
            </a:r>
            <a:r>
              <a:rPr lang="en-ID" dirty="0"/>
              <a:t> 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470991" y="2067340"/>
            <a:ext cx="7901609" cy="3551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507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2434"/>
    </mc:Choice>
    <mc:Fallback xmlns="">
      <p:transition spd="slow" advTm="302434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6723E3-3029-4533-8F17-47CF4E1D0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RELIABILITAS INTER RATER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9258395-7CEB-44FB-8F4C-F824F7F4B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Konsistensi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pemeriksaan</a:t>
            </a:r>
            <a:r>
              <a:rPr lang="en-ID" dirty="0"/>
              <a:t> </a:t>
            </a:r>
            <a:r>
              <a:rPr lang="en-ID" dirty="0" err="1"/>
              <a:t>diantara</a:t>
            </a:r>
            <a:r>
              <a:rPr lang="en-ID" dirty="0"/>
              <a:t> 2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pemeriksa</a:t>
            </a:r>
            <a:r>
              <a:rPr lang="en-ID" dirty="0"/>
              <a:t> (</a:t>
            </a:r>
            <a:r>
              <a:rPr lang="en-ID" dirty="0" err="1"/>
              <a:t>Rater</a:t>
            </a:r>
            <a:r>
              <a:rPr lang="en-ID" dirty="0"/>
              <a:t>) </a:t>
            </a:r>
          </a:p>
          <a:p>
            <a:r>
              <a:rPr lang="en-ID" dirty="0"/>
              <a:t>Satu </a:t>
            </a:r>
            <a:r>
              <a:rPr lang="en-ID" dirty="0" err="1"/>
              <a:t>subyek</a:t>
            </a:r>
            <a:r>
              <a:rPr lang="en-ID" dirty="0"/>
              <a:t> </a:t>
            </a:r>
            <a:r>
              <a:rPr lang="en-ID" dirty="0" err="1"/>
              <a:t>diperiksa</a:t>
            </a:r>
            <a:r>
              <a:rPr lang="en-ID" dirty="0"/>
              <a:t> </a:t>
            </a:r>
            <a:r>
              <a:rPr lang="en-ID" dirty="0" err="1"/>
              <a:t>dua</a:t>
            </a:r>
            <a:r>
              <a:rPr lang="en-ID" dirty="0"/>
              <a:t> kali oleh 2 </a:t>
            </a:r>
            <a:r>
              <a:rPr lang="en-ID" dirty="0" err="1"/>
              <a:t>Rater</a:t>
            </a:r>
            <a:r>
              <a:rPr lang="en-ID" dirty="0"/>
              <a:t> yang </a:t>
            </a:r>
            <a:r>
              <a:rPr lang="en-ID" dirty="0" err="1"/>
              <a:t>berbeda</a:t>
            </a:r>
            <a:endParaRPr lang="en-ID" dirty="0"/>
          </a:p>
          <a:p>
            <a:r>
              <a:rPr lang="en-ID" dirty="0"/>
              <a:t>Data </a:t>
            </a:r>
            <a:r>
              <a:rPr lang="en-ID" dirty="0" err="1"/>
              <a:t>Numerik</a:t>
            </a:r>
            <a:r>
              <a:rPr lang="en-ID" dirty="0"/>
              <a:t> : Intra Class Correlation</a:t>
            </a:r>
          </a:p>
          <a:p>
            <a:r>
              <a:rPr lang="en-ID" dirty="0"/>
              <a:t>Data </a:t>
            </a:r>
            <a:r>
              <a:rPr lang="en-ID" dirty="0" err="1"/>
              <a:t>Kategorikal</a:t>
            </a:r>
            <a:r>
              <a:rPr lang="en-ID" dirty="0"/>
              <a:t>: </a:t>
            </a:r>
            <a:r>
              <a:rPr lang="en-ID" dirty="0" err="1"/>
              <a:t>McNemar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Uji Kappa </a:t>
            </a:r>
          </a:p>
        </p:txBody>
      </p:sp>
    </p:spTree>
    <p:extLst>
      <p:ext uri="{BB962C8B-B14F-4D97-AF65-F5344CB8AC3E}">
        <p14:creationId xmlns:p14="http://schemas.microsoft.com/office/powerpoint/2010/main" val="1438257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9535"/>
    </mc:Choice>
    <mc:Fallback xmlns="">
      <p:transition spd="slow" advTm="69535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9DD2AB-403C-476A-B5B0-14545CBF9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RELIABILITAS TEST-RETEST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CA6708A-D4C8-4D8E-9E51-AE99681E47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dirty="0"/>
              <a:t>Hasil </a:t>
            </a:r>
            <a:r>
              <a:rPr lang="en-ID" dirty="0" err="1"/>
              <a:t>pemeriksaan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kuesioner</a:t>
            </a:r>
            <a:r>
              <a:rPr lang="en-ID" dirty="0"/>
              <a:t> </a:t>
            </a:r>
            <a:r>
              <a:rPr lang="en-ID" dirty="0" err="1"/>
              <a:t>ditanyakan</a:t>
            </a:r>
            <a:r>
              <a:rPr lang="en-ID" dirty="0"/>
              <a:t> </a:t>
            </a:r>
            <a:r>
              <a:rPr lang="en-ID" dirty="0" err="1"/>
              <a:t>lagi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yang </a:t>
            </a:r>
            <a:r>
              <a:rPr lang="en-ID" dirty="0" err="1"/>
              <a:t>berbeda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melihat</a:t>
            </a:r>
            <a:r>
              <a:rPr lang="en-ID" dirty="0"/>
              <a:t> </a:t>
            </a:r>
            <a:r>
              <a:rPr lang="en-ID" dirty="0" err="1"/>
              <a:t>konsistensi</a:t>
            </a:r>
            <a:r>
              <a:rPr lang="en-ID" dirty="0"/>
              <a:t> </a:t>
            </a:r>
          </a:p>
          <a:p>
            <a:r>
              <a:rPr lang="en-ID" dirty="0" err="1"/>
              <a:t>Penentuan</a:t>
            </a:r>
            <a:r>
              <a:rPr lang="en-ID" dirty="0"/>
              <a:t> interval </a:t>
            </a:r>
            <a:r>
              <a:rPr lang="en-ID" dirty="0" err="1"/>
              <a:t>waktu</a:t>
            </a:r>
            <a:r>
              <a:rPr lang="en-ID" dirty="0"/>
              <a:t> </a:t>
            </a:r>
            <a:r>
              <a:rPr lang="en-ID" dirty="0" err="1"/>
              <a:t>pengukuran</a:t>
            </a:r>
            <a:r>
              <a:rPr lang="en-ID" dirty="0"/>
              <a:t> </a:t>
            </a:r>
          </a:p>
          <a:p>
            <a:pPr lvl="1"/>
            <a:r>
              <a:rPr lang="en-ID" dirty="0" err="1"/>
              <a:t>Jangan</a:t>
            </a:r>
            <a:r>
              <a:rPr lang="en-ID" dirty="0"/>
              <a:t> </a:t>
            </a:r>
            <a:r>
              <a:rPr lang="en-ID" dirty="0" err="1"/>
              <a:t>terlalu</a:t>
            </a:r>
            <a:r>
              <a:rPr lang="en-ID" dirty="0"/>
              <a:t> </a:t>
            </a:r>
            <a:r>
              <a:rPr lang="en-ID" dirty="0" err="1"/>
              <a:t>dekat</a:t>
            </a:r>
            <a:r>
              <a:rPr lang="en-ID" dirty="0"/>
              <a:t>: </a:t>
            </a:r>
            <a:r>
              <a:rPr lang="en-ID" dirty="0" err="1"/>
              <a:t>subyek</a:t>
            </a:r>
            <a:r>
              <a:rPr lang="en-ID" dirty="0"/>
              <a:t> </a:t>
            </a:r>
            <a:r>
              <a:rPr lang="en-ID" dirty="0" err="1"/>
              <a:t>masih</a:t>
            </a:r>
            <a:r>
              <a:rPr lang="en-ID" dirty="0"/>
              <a:t> </a:t>
            </a:r>
            <a:r>
              <a:rPr lang="en-ID" dirty="0" err="1"/>
              <a:t>mengingat</a:t>
            </a:r>
            <a:r>
              <a:rPr lang="en-ID" dirty="0"/>
              <a:t> </a:t>
            </a:r>
            <a:r>
              <a:rPr lang="en-ID" dirty="0" err="1"/>
              <a:t>isi</a:t>
            </a:r>
            <a:r>
              <a:rPr lang="en-ID" dirty="0"/>
              <a:t> </a:t>
            </a:r>
            <a:r>
              <a:rPr lang="en-ID" dirty="0" err="1"/>
              <a:t>pertanyaan</a:t>
            </a:r>
            <a:r>
              <a:rPr lang="en-ID" dirty="0"/>
              <a:t> </a:t>
            </a:r>
          </a:p>
          <a:p>
            <a:pPr lvl="1"/>
            <a:r>
              <a:rPr lang="en-ID" dirty="0" err="1"/>
              <a:t>Jangan</a:t>
            </a:r>
            <a:r>
              <a:rPr lang="en-ID" dirty="0"/>
              <a:t> </a:t>
            </a:r>
            <a:r>
              <a:rPr lang="en-ID" dirty="0" err="1"/>
              <a:t>terlalu</a:t>
            </a:r>
            <a:r>
              <a:rPr lang="en-ID" dirty="0"/>
              <a:t> </a:t>
            </a:r>
            <a:r>
              <a:rPr lang="en-ID" dirty="0" err="1"/>
              <a:t>jauh</a:t>
            </a:r>
            <a:r>
              <a:rPr lang="en-ID" dirty="0"/>
              <a:t>: </a:t>
            </a:r>
            <a:r>
              <a:rPr lang="en-ID" dirty="0" err="1"/>
              <a:t>kondisi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yang </a:t>
            </a:r>
            <a:r>
              <a:rPr lang="en-ID" dirty="0" err="1"/>
              <a:t>ditanyakan</a:t>
            </a:r>
            <a:r>
              <a:rPr lang="en-ID" dirty="0"/>
              <a:t> </a:t>
            </a:r>
            <a:r>
              <a:rPr lang="en-ID" dirty="0" err="1"/>
              <a:t>sudah</a:t>
            </a:r>
            <a:r>
              <a:rPr lang="en-ID" dirty="0"/>
              <a:t> </a:t>
            </a:r>
            <a:r>
              <a:rPr lang="en-ID" dirty="0" err="1"/>
              <a:t>jauh</a:t>
            </a:r>
            <a:r>
              <a:rPr lang="en-ID" dirty="0"/>
              <a:t> </a:t>
            </a:r>
            <a:r>
              <a:rPr lang="en-ID" dirty="0" err="1"/>
              <a:t>berubah</a:t>
            </a:r>
            <a:r>
              <a:rPr lang="en-ID" dirty="0"/>
              <a:t> </a:t>
            </a:r>
            <a:r>
              <a:rPr lang="en-ID" dirty="0">
                <a:sym typeface="Wingdings" panose="05000000000000000000" pitchFamily="2" charset="2"/>
              </a:rPr>
              <a:t> </a:t>
            </a:r>
            <a:r>
              <a:rPr lang="en-ID" dirty="0" err="1">
                <a:sym typeface="Wingdings" panose="05000000000000000000" pitchFamily="2" charset="2"/>
              </a:rPr>
              <a:t>kasuistik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sesuai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dengan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pola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perkembangan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tiap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penyakit</a:t>
            </a:r>
            <a:r>
              <a:rPr lang="en-ID" dirty="0">
                <a:sym typeface="Wingdings" panose="05000000000000000000" pitchFamily="2" charset="2"/>
              </a:rPr>
              <a:t> yang </a:t>
            </a:r>
            <a:r>
              <a:rPr lang="en-ID" dirty="0" err="1">
                <a:sym typeface="Wingdings" panose="05000000000000000000" pitchFamily="2" charset="2"/>
              </a:rPr>
              <a:t>diperiksa</a:t>
            </a:r>
            <a:r>
              <a:rPr lang="en-ID" dirty="0">
                <a:sym typeface="Wingdings" panose="05000000000000000000" pitchFamily="2" charset="2"/>
              </a:rPr>
              <a:t> (</a:t>
            </a:r>
            <a:r>
              <a:rPr lang="en-ID" dirty="0" err="1">
                <a:sym typeface="Wingdings" panose="05000000000000000000" pitchFamily="2" charset="2"/>
              </a:rPr>
              <a:t>akut</a:t>
            </a:r>
            <a:r>
              <a:rPr lang="en-ID" dirty="0">
                <a:sym typeface="Wingdings" panose="05000000000000000000" pitchFamily="2" charset="2"/>
              </a:rPr>
              <a:t>, </a:t>
            </a:r>
            <a:r>
              <a:rPr lang="en-ID" dirty="0" err="1">
                <a:sym typeface="Wingdings" panose="05000000000000000000" pitchFamily="2" charset="2"/>
              </a:rPr>
              <a:t>kronis</a:t>
            </a:r>
            <a:r>
              <a:rPr lang="en-ID" dirty="0">
                <a:sym typeface="Wingdings" panose="05000000000000000000" pitchFamily="2" charset="2"/>
              </a:rPr>
              <a:t>, </a:t>
            </a:r>
            <a:r>
              <a:rPr lang="en-ID" dirty="0" err="1">
                <a:sym typeface="Wingdings" panose="05000000000000000000" pitchFamily="2" charset="2"/>
              </a:rPr>
              <a:t>progressif</a:t>
            </a:r>
            <a:r>
              <a:rPr lang="en-ID" dirty="0">
                <a:sym typeface="Wingdings" panose="05000000000000000000" pitchFamily="2" charset="2"/>
              </a:rPr>
              <a:t>)</a:t>
            </a:r>
            <a:r>
              <a:rPr lang="en-ID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06221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356"/>
    </mc:Choice>
    <mc:Fallback xmlns="">
      <p:transition spd="slow" advTm="73356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9DD2AB-403C-476A-B5B0-14545CBF9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RELIABILITAS TEST-RETEST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CA6708A-D4C8-4D8E-9E51-AE99681E47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dirty="0" err="1"/>
              <a:t>Misal</a:t>
            </a:r>
            <a:r>
              <a:rPr lang="en-ID" dirty="0"/>
              <a:t> </a:t>
            </a:r>
            <a:r>
              <a:rPr lang="en-ID" dirty="0" err="1"/>
              <a:t>kuesioner</a:t>
            </a:r>
            <a:r>
              <a:rPr lang="en-ID" dirty="0"/>
              <a:t> </a:t>
            </a:r>
            <a:r>
              <a:rPr lang="en-ID" dirty="0" err="1"/>
              <a:t>kualitas</a:t>
            </a:r>
            <a:r>
              <a:rPr lang="en-ID" dirty="0"/>
              <a:t> </a:t>
            </a:r>
            <a:r>
              <a:rPr lang="en-ID" dirty="0" err="1"/>
              <a:t>hidup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pasca</a:t>
            </a:r>
            <a:r>
              <a:rPr lang="en-ID" dirty="0"/>
              <a:t> </a:t>
            </a:r>
            <a:r>
              <a:rPr lang="en-ID" dirty="0" err="1"/>
              <a:t>operasi</a:t>
            </a:r>
            <a:r>
              <a:rPr lang="en-ID" dirty="0"/>
              <a:t> </a:t>
            </a:r>
            <a:r>
              <a:rPr lang="en-ID" dirty="0" err="1"/>
              <a:t>pemasangan</a:t>
            </a:r>
            <a:r>
              <a:rPr lang="en-ID" dirty="0"/>
              <a:t> stoma</a:t>
            </a:r>
          </a:p>
          <a:p>
            <a:pPr lvl="1"/>
            <a:r>
              <a:rPr lang="en-ID" dirty="0" err="1"/>
              <a:t>Terlalu</a:t>
            </a:r>
            <a:r>
              <a:rPr lang="en-ID" dirty="0"/>
              <a:t> </a:t>
            </a:r>
            <a:r>
              <a:rPr lang="en-ID" dirty="0" err="1"/>
              <a:t>dekat</a:t>
            </a:r>
            <a:r>
              <a:rPr lang="en-ID" dirty="0"/>
              <a:t>: retest </a:t>
            </a:r>
            <a:r>
              <a:rPr lang="en-ID" dirty="0" err="1"/>
              <a:t>ditanyakan</a:t>
            </a:r>
            <a:r>
              <a:rPr lang="en-ID" dirty="0"/>
              <a:t> </a:t>
            </a:r>
            <a:r>
              <a:rPr lang="en-ID" dirty="0" err="1"/>
              <a:t>sehari</a:t>
            </a:r>
            <a:r>
              <a:rPr lang="en-ID" dirty="0"/>
              <a:t> </a:t>
            </a:r>
            <a:r>
              <a:rPr lang="en-ID" dirty="0" err="1"/>
              <a:t>sesudahnya</a:t>
            </a:r>
            <a:r>
              <a:rPr lang="en-ID" dirty="0"/>
              <a:t> (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masih</a:t>
            </a:r>
            <a:r>
              <a:rPr lang="en-ID" dirty="0"/>
              <a:t> </a:t>
            </a:r>
            <a:r>
              <a:rPr lang="en-ID" dirty="0" err="1"/>
              <a:t>ingat</a:t>
            </a:r>
            <a:r>
              <a:rPr lang="en-ID" dirty="0"/>
              <a:t> </a:t>
            </a:r>
            <a:r>
              <a:rPr lang="en-ID" dirty="0" err="1"/>
              <a:t>pertanyaan</a:t>
            </a:r>
            <a:r>
              <a:rPr lang="en-ID" dirty="0"/>
              <a:t>) </a:t>
            </a:r>
          </a:p>
          <a:p>
            <a:pPr lvl="1"/>
            <a:r>
              <a:rPr lang="en-ID" dirty="0" err="1"/>
              <a:t>Terlalu</a:t>
            </a:r>
            <a:r>
              <a:rPr lang="en-ID" dirty="0"/>
              <a:t> </a:t>
            </a:r>
            <a:r>
              <a:rPr lang="en-ID" dirty="0" err="1"/>
              <a:t>jauh</a:t>
            </a:r>
            <a:r>
              <a:rPr lang="en-ID" dirty="0"/>
              <a:t>: retest </a:t>
            </a:r>
            <a:r>
              <a:rPr lang="en-ID" dirty="0" err="1"/>
              <a:t>dilakukan</a:t>
            </a:r>
            <a:r>
              <a:rPr lang="en-ID" dirty="0"/>
              <a:t> 3 </a:t>
            </a:r>
            <a:r>
              <a:rPr lang="en-ID" dirty="0" err="1"/>
              <a:t>bulan</a:t>
            </a:r>
            <a:r>
              <a:rPr lang="en-ID" dirty="0"/>
              <a:t>, </a:t>
            </a:r>
            <a:r>
              <a:rPr lang="en-ID" dirty="0" err="1"/>
              <a:t>saat</a:t>
            </a:r>
            <a:r>
              <a:rPr lang="en-ID" dirty="0"/>
              <a:t> stoma </a:t>
            </a:r>
            <a:r>
              <a:rPr lang="en-ID" dirty="0" err="1"/>
              <a:t>sudah</a:t>
            </a:r>
            <a:r>
              <a:rPr lang="en-ID" dirty="0"/>
              <a:t> </a:t>
            </a:r>
            <a:r>
              <a:rPr lang="en-ID" dirty="0" err="1"/>
              <a:t>mau</a:t>
            </a:r>
            <a:r>
              <a:rPr lang="en-ID" dirty="0"/>
              <a:t> </a:t>
            </a:r>
            <a:r>
              <a:rPr lang="en-ID" dirty="0" err="1"/>
              <a:t>dilepas</a:t>
            </a:r>
            <a:endParaRPr lang="en-ID" dirty="0"/>
          </a:p>
          <a:p>
            <a:pPr lvl="1"/>
            <a:r>
              <a:rPr lang="en-ID" dirty="0"/>
              <a:t>Ideal : 1-2 </a:t>
            </a:r>
            <a:r>
              <a:rPr lang="en-ID" dirty="0" err="1"/>
              <a:t>minggu</a:t>
            </a:r>
            <a:r>
              <a:rPr lang="en-ID" dirty="0"/>
              <a:t> </a:t>
            </a:r>
            <a:r>
              <a:rPr lang="en-ID" dirty="0" err="1"/>
              <a:t>pasca</a:t>
            </a:r>
            <a:r>
              <a:rPr lang="en-ID" dirty="0"/>
              <a:t> </a:t>
            </a:r>
            <a:r>
              <a:rPr lang="en-ID" dirty="0" err="1"/>
              <a:t>pertanyaan</a:t>
            </a:r>
            <a:r>
              <a:rPr lang="en-ID" dirty="0"/>
              <a:t> </a:t>
            </a:r>
            <a:r>
              <a:rPr lang="en-ID" dirty="0" err="1"/>
              <a:t>pertama</a:t>
            </a:r>
            <a:r>
              <a:rPr lang="en-ID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8258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356"/>
    </mc:Choice>
    <mc:Fallback xmlns="">
      <p:transition spd="slow" advTm="73356"/>
    </mc:Fallback>
  </mc:AlternateContent>
</p:sld>
</file>

<file path=ppt/theme/theme1.xml><?xml version="1.0" encoding="utf-8"?>
<a:theme xmlns:a="http://schemas.openxmlformats.org/drawingml/2006/main" name="Konten MOOCs MKK revisi logo U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onten MOOCs MKK revisi logo UI" id="{3E02BE36-552B-446E-9E54-6F9DB478F4A2}" vid="{BC7068CE-4713-41B0-847F-431D6724248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Konten MOOCs MKK revisi logo UI</Template>
  <TotalTime>3706</TotalTime>
  <Words>285</Words>
  <Application>Microsoft Office PowerPoint</Application>
  <PresentationFormat>Widescreen</PresentationFormat>
  <Paragraphs>47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Franklin Gothic Heavy</vt:lpstr>
      <vt:lpstr>Franklin Gothic Medium</vt:lpstr>
      <vt:lpstr>Franklin Gothic Medium Cond</vt:lpstr>
      <vt:lpstr>Wingdings</vt:lpstr>
      <vt:lpstr>Konten MOOCs MKK revisi logo UI</vt:lpstr>
      <vt:lpstr>PowerPoint Presentation</vt:lpstr>
      <vt:lpstr>OUTLINE</vt:lpstr>
      <vt:lpstr>Validitas &amp; reliabilitas</vt:lpstr>
      <vt:lpstr>Kapan melakukan Uji Reliabilitas</vt:lpstr>
      <vt:lpstr>KONSISTENSI INTERNAL</vt:lpstr>
      <vt:lpstr>Hubungan validitas dengan realibitas </vt:lpstr>
      <vt:lpstr>RELIABILITAS INTER RATER</vt:lpstr>
      <vt:lpstr>RELIABILITAS TEST-RETEST</vt:lpstr>
      <vt:lpstr>RELIABILITAS TEST-RETEST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PENILAIAN KESEHATAN PEKERJA (OCCUPATIONAL HEALTH ASSESSMENT)</dc:title>
  <dc:creator>Astrid Sulistomo</dc:creator>
  <cp:lastModifiedBy>Blanc et Noir</cp:lastModifiedBy>
  <cp:revision>100</cp:revision>
  <dcterms:created xsi:type="dcterms:W3CDTF">2013-06-26T20:12:07Z</dcterms:created>
  <dcterms:modified xsi:type="dcterms:W3CDTF">2020-11-06T12:12:12Z</dcterms:modified>
</cp:coreProperties>
</file>