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7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</p:sldIdLst>
  <p:sldSz cy="5143500" cx="9144000"/>
  <p:notesSz cx="6858000" cy="9144000"/>
  <p:embeddedFontLst>
    <p:embeddedFont>
      <p:font typeface="Roboto"/>
      <p:regular r:id="rId32"/>
      <p:bold r:id="rId33"/>
      <p:italic r:id="rId34"/>
      <p:boldItalic r:id="rId35"/>
    </p:embeddedFont>
    <p:embeddedFont>
      <p:font typeface="Oswald Regular"/>
      <p:regular r:id="rId36"/>
      <p:bold r:id="rId37"/>
    </p:embeddedFont>
    <p:embeddedFont>
      <p:font typeface="Playfair Display"/>
      <p:regular r:id="rId38"/>
      <p:bold r:id="rId39"/>
      <p:italic r:id="rId40"/>
      <p:boldItalic r:id="rId41"/>
    </p:embeddedFont>
    <p:embeddedFont>
      <p:font typeface="Playfair Display Regular"/>
      <p:regular r:id="rId42"/>
      <p:bold r:id="rId43"/>
      <p:italic r:id="rId44"/>
      <p:boldItalic r:id="rId45"/>
    </p:embeddedFont>
    <p:embeddedFont>
      <p:font typeface="Helvetica Neue"/>
      <p:regular r:id="rId46"/>
      <p:bold r:id="rId47"/>
      <p:italic r:id="rId48"/>
      <p:boldItalic r:id="rId49"/>
    </p:embeddedFont>
    <p:embeddedFont>
      <p:font typeface="Oswald"/>
      <p:regular r:id="rId50"/>
      <p:bold r:id="rId5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PlayfairDisplay-italic.fntdata"/><Relationship Id="rId42" Type="http://schemas.openxmlformats.org/officeDocument/2006/relationships/font" Target="fonts/PlayfairDisplayRegular-regular.fntdata"/><Relationship Id="rId41" Type="http://schemas.openxmlformats.org/officeDocument/2006/relationships/font" Target="fonts/PlayfairDisplay-boldItalic.fntdata"/><Relationship Id="rId44" Type="http://schemas.openxmlformats.org/officeDocument/2006/relationships/font" Target="fonts/PlayfairDisplayRegular-italic.fntdata"/><Relationship Id="rId43" Type="http://schemas.openxmlformats.org/officeDocument/2006/relationships/font" Target="fonts/PlayfairDisplayRegular-bold.fntdata"/><Relationship Id="rId46" Type="http://schemas.openxmlformats.org/officeDocument/2006/relationships/font" Target="fonts/HelveticaNeue-regular.fntdata"/><Relationship Id="rId45" Type="http://schemas.openxmlformats.org/officeDocument/2006/relationships/font" Target="fonts/PlayfairDisplayRegular-bold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font" Target="fonts/HelveticaNeue-italic.fntdata"/><Relationship Id="rId47" Type="http://schemas.openxmlformats.org/officeDocument/2006/relationships/font" Target="fonts/HelveticaNeue-bold.fntdata"/><Relationship Id="rId49" Type="http://schemas.openxmlformats.org/officeDocument/2006/relationships/font" Target="fonts/HelveticaNeue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font" Target="fonts/Roboto-bold.fntdata"/><Relationship Id="rId32" Type="http://schemas.openxmlformats.org/officeDocument/2006/relationships/font" Target="fonts/Roboto-regular.fntdata"/><Relationship Id="rId35" Type="http://schemas.openxmlformats.org/officeDocument/2006/relationships/font" Target="fonts/Roboto-boldItalic.fntdata"/><Relationship Id="rId34" Type="http://schemas.openxmlformats.org/officeDocument/2006/relationships/font" Target="fonts/Roboto-italic.fntdata"/><Relationship Id="rId37" Type="http://schemas.openxmlformats.org/officeDocument/2006/relationships/font" Target="fonts/OswaldRegular-bold.fntdata"/><Relationship Id="rId36" Type="http://schemas.openxmlformats.org/officeDocument/2006/relationships/font" Target="fonts/OswaldRegular-regular.fntdata"/><Relationship Id="rId39" Type="http://schemas.openxmlformats.org/officeDocument/2006/relationships/font" Target="fonts/PlayfairDisplay-bold.fntdata"/><Relationship Id="rId38" Type="http://schemas.openxmlformats.org/officeDocument/2006/relationships/font" Target="fonts/PlayfairDisplay-regular.fntdata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font" Target="fonts/Oswald-bold.fntdata"/><Relationship Id="rId50" Type="http://schemas.openxmlformats.org/officeDocument/2006/relationships/font" Target="fonts/Oswald-regular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535974f76a_0_1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535974f76a_0_1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535974f76a_0_1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535974f76a_0_1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535974f76a_1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535974f76a_1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535974f76a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535974f76a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535974f76a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535974f76a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535974f76a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535974f76a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535974f76a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g535974f76a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535974f76a_0_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535974f76a_0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g98510df0e8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8" name="Google Shape;258;g98510df0e8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98510df0e8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" name="Google Shape;264;g98510df0e8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535974f76a_2_2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535974f76a_2_2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98510df0e8_0_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Google Shape;269;g98510df0e8_0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98510df0e8_0_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Google Shape;274;g98510df0e8_0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98510df0e8_0_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0" name="Google Shape;280;g98510df0e8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990054095c_0_3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" name="Google Shape;285;g990054095c_0_3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990054095c_0_1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" name="Google Shape;291;g990054095c_0_1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990054095c_0_7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Google Shape;297;g990054095c_0_7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990054095c_1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3" name="Google Shape;303;g990054095c_1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535974f76a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535974f76a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535974f76a_2_4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535974f76a_2_4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535974f76a_2_4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535974f76a_2_4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535974f76a_2_4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535974f76a_2_4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535974f76a_2_4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535974f76a_2_4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535974f76a_2_4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535974f76a_2_4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535974f76a_0_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535974f76a_0_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11" name="Google Shape;11;p2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" name="Google Shape;16;p2"/>
          <p:cNvSpPr txBox="1"/>
          <p:nvPr>
            <p:ph type="ctrTitle"/>
          </p:nvPr>
        </p:nvSpPr>
        <p:spPr>
          <a:xfrm>
            <a:off x="598100" y="1775222"/>
            <a:ext cx="8222100" cy="838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7" name="Google Shape;17;p2"/>
          <p:cNvSpPr txBox="1"/>
          <p:nvPr>
            <p:ph idx="1" type="subTitle"/>
          </p:nvPr>
        </p:nvSpPr>
        <p:spPr>
          <a:xfrm>
            <a:off x="598088" y="2715913"/>
            <a:ext cx="8222100" cy="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8" name="Google Shape;18;p2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dk1"/>
        </a:solid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oogle Shape;70;p11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71" name="Google Shape;71;p11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" name="Google Shape;72;p11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" name="Google Shape;73;p11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" name="Google Shape;74;p11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" name="Google Shape;75;p11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6" name="Google Shape;76;p11"/>
          <p:cNvSpPr txBox="1"/>
          <p:nvPr>
            <p:ph hasCustomPrompt="1" type="title"/>
          </p:nvPr>
        </p:nvSpPr>
        <p:spPr>
          <a:xfrm>
            <a:off x="311700" y="1256050"/>
            <a:ext cx="8520600" cy="2030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7" name="Google Shape;77;p11"/>
          <p:cNvSpPr txBox="1"/>
          <p:nvPr>
            <p:ph idx="1" type="body"/>
          </p:nvPr>
        </p:nvSpPr>
        <p:spPr>
          <a:xfrm>
            <a:off x="311700" y="3369225"/>
            <a:ext cx="8520600" cy="128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8" name="Google Shape;78;p11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ks satu kolom 1">
  <p:cSld name="ONE_COLUMN_TEXT_1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3"/>
          <p:cNvSpPr txBox="1"/>
          <p:nvPr>
            <p:ph idx="1" type="subTitle"/>
          </p:nvPr>
        </p:nvSpPr>
        <p:spPr>
          <a:xfrm>
            <a:off x="713225" y="2575300"/>
            <a:ext cx="2950800" cy="202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1400"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1400"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1400"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1400"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1400"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1400"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1400"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1400"/>
            </a:lvl9pPr>
          </a:lstStyle>
          <a:p/>
        </p:txBody>
      </p:sp>
      <p:sp>
        <p:nvSpPr>
          <p:cNvPr id="83" name="Google Shape;83;p13"/>
          <p:cNvSpPr txBox="1"/>
          <p:nvPr>
            <p:ph type="title"/>
          </p:nvPr>
        </p:nvSpPr>
        <p:spPr>
          <a:xfrm>
            <a:off x="713225" y="539500"/>
            <a:ext cx="2497200" cy="203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4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4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4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4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400"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400"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400"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400"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84" name="Google Shape;84;p13"/>
          <p:cNvSpPr/>
          <p:nvPr/>
        </p:nvSpPr>
        <p:spPr>
          <a:xfrm flipH="1">
            <a:off x="3319001" y="-707600"/>
            <a:ext cx="6093924" cy="7940105"/>
          </a:xfrm>
          <a:custGeom>
            <a:rect b="b" l="l" r="r" t="t"/>
            <a:pathLst>
              <a:path extrusionOk="0" h="31710" w="24337">
                <a:moveTo>
                  <a:pt x="157" y="1"/>
                </a:moveTo>
                <a:lnTo>
                  <a:pt x="1" y="31702"/>
                </a:lnTo>
                <a:lnTo>
                  <a:pt x="20902" y="31702"/>
                </a:lnTo>
                <a:lnTo>
                  <a:pt x="21199" y="31710"/>
                </a:lnTo>
                <a:lnTo>
                  <a:pt x="21653" y="31702"/>
                </a:lnTo>
                <a:lnTo>
                  <a:pt x="21935" y="31613"/>
                </a:lnTo>
                <a:lnTo>
                  <a:pt x="22062" y="31524"/>
                </a:lnTo>
                <a:lnTo>
                  <a:pt x="22180" y="31412"/>
                </a:lnTo>
                <a:lnTo>
                  <a:pt x="22307" y="31293"/>
                </a:lnTo>
                <a:lnTo>
                  <a:pt x="22522" y="31174"/>
                </a:lnTo>
                <a:lnTo>
                  <a:pt x="22753" y="31085"/>
                </a:lnTo>
                <a:lnTo>
                  <a:pt x="22976" y="30974"/>
                </a:lnTo>
                <a:lnTo>
                  <a:pt x="23333" y="30662"/>
                </a:lnTo>
                <a:lnTo>
                  <a:pt x="23615" y="30275"/>
                </a:lnTo>
                <a:lnTo>
                  <a:pt x="23823" y="29822"/>
                </a:lnTo>
                <a:lnTo>
                  <a:pt x="23979" y="29339"/>
                </a:lnTo>
                <a:lnTo>
                  <a:pt x="24091" y="28833"/>
                </a:lnTo>
                <a:lnTo>
                  <a:pt x="24202" y="28082"/>
                </a:lnTo>
                <a:lnTo>
                  <a:pt x="24254" y="27636"/>
                </a:lnTo>
                <a:lnTo>
                  <a:pt x="24306" y="27094"/>
                </a:lnTo>
                <a:lnTo>
                  <a:pt x="24336" y="25986"/>
                </a:lnTo>
                <a:lnTo>
                  <a:pt x="24262" y="25161"/>
                </a:lnTo>
                <a:lnTo>
                  <a:pt x="24173" y="24619"/>
                </a:lnTo>
                <a:lnTo>
                  <a:pt x="24031" y="24083"/>
                </a:lnTo>
                <a:lnTo>
                  <a:pt x="23838" y="23571"/>
                </a:lnTo>
                <a:lnTo>
                  <a:pt x="23719" y="23318"/>
                </a:lnTo>
                <a:lnTo>
                  <a:pt x="23578" y="23035"/>
                </a:lnTo>
                <a:lnTo>
                  <a:pt x="23243" y="22530"/>
                </a:lnTo>
                <a:lnTo>
                  <a:pt x="22857" y="22077"/>
                </a:lnTo>
                <a:lnTo>
                  <a:pt x="22426" y="21675"/>
                </a:lnTo>
                <a:lnTo>
                  <a:pt x="21958" y="21326"/>
                </a:lnTo>
                <a:lnTo>
                  <a:pt x="21452" y="21014"/>
                </a:lnTo>
                <a:lnTo>
                  <a:pt x="20924" y="20746"/>
                </a:lnTo>
                <a:lnTo>
                  <a:pt x="20367" y="20508"/>
                </a:lnTo>
                <a:lnTo>
                  <a:pt x="20077" y="20397"/>
                </a:lnTo>
                <a:lnTo>
                  <a:pt x="19601" y="20241"/>
                </a:lnTo>
                <a:lnTo>
                  <a:pt x="18635" y="19973"/>
                </a:lnTo>
                <a:lnTo>
                  <a:pt x="17929" y="19743"/>
                </a:lnTo>
                <a:lnTo>
                  <a:pt x="17475" y="19549"/>
                </a:lnTo>
                <a:lnTo>
                  <a:pt x="17044" y="19304"/>
                </a:lnTo>
                <a:lnTo>
                  <a:pt x="16650" y="18992"/>
                </a:lnTo>
                <a:lnTo>
                  <a:pt x="16472" y="18806"/>
                </a:lnTo>
                <a:lnTo>
                  <a:pt x="16331" y="18643"/>
                </a:lnTo>
                <a:lnTo>
                  <a:pt x="16100" y="18301"/>
                </a:lnTo>
                <a:lnTo>
                  <a:pt x="15922" y="17929"/>
                </a:lnTo>
                <a:lnTo>
                  <a:pt x="15781" y="17535"/>
                </a:lnTo>
                <a:lnTo>
                  <a:pt x="15632" y="16918"/>
                </a:lnTo>
                <a:lnTo>
                  <a:pt x="15513" y="16048"/>
                </a:lnTo>
                <a:lnTo>
                  <a:pt x="15409" y="15179"/>
                </a:lnTo>
                <a:lnTo>
                  <a:pt x="15268" y="14331"/>
                </a:lnTo>
                <a:lnTo>
                  <a:pt x="15089" y="13729"/>
                </a:lnTo>
                <a:lnTo>
                  <a:pt x="14926" y="13350"/>
                </a:lnTo>
                <a:lnTo>
                  <a:pt x="14718" y="13001"/>
                </a:lnTo>
                <a:lnTo>
                  <a:pt x="14450" y="12681"/>
                </a:lnTo>
                <a:lnTo>
                  <a:pt x="14294" y="12533"/>
                </a:lnTo>
                <a:lnTo>
                  <a:pt x="14168" y="12436"/>
                </a:lnTo>
                <a:lnTo>
                  <a:pt x="13900" y="12265"/>
                </a:lnTo>
                <a:lnTo>
                  <a:pt x="13610" y="12146"/>
                </a:lnTo>
                <a:lnTo>
                  <a:pt x="13306" y="12064"/>
                </a:lnTo>
                <a:lnTo>
                  <a:pt x="12993" y="12020"/>
                </a:lnTo>
                <a:lnTo>
                  <a:pt x="12666" y="12020"/>
                </a:lnTo>
                <a:lnTo>
                  <a:pt x="12347" y="12049"/>
                </a:lnTo>
                <a:lnTo>
                  <a:pt x="12035" y="12124"/>
                </a:lnTo>
                <a:lnTo>
                  <a:pt x="11886" y="12168"/>
                </a:lnTo>
                <a:lnTo>
                  <a:pt x="11641" y="12258"/>
                </a:lnTo>
                <a:lnTo>
                  <a:pt x="11187" y="12495"/>
                </a:lnTo>
                <a:lnTo>
                  <a:pt x="10563" y="12934"/>
                </a:lnTo>
                <a:lnTo>
                  <a:pt x="9790" y="13596"/>
                </a:lnTo>
                <a:lnTo>
                  <a:pt x="9188" y="14064"/>
                </a:lnTo>
                <a:lnTo>
                  <a:pt x="8757" y="14331"/>
                </a:lnTo>
                <a:lnTo>
                  <a:pt x="8526" y="14443"/>
                </a:lnTo>
                <a:lnTo>
                  <a:pt x="8363" y="14510"/>
                </a:lnTo>
                <a:lnTo>
                  <a:pt x="8043" y="14606"/>
                </a:lnTo>
                <a:lnTo>
                  <a:pt x="7738" y="14651"/>
                </a:lnTo>
                <a:lnTo>
                  <a:pt x="7441" y="14651"/>
                </a:lnTo>
                <a:lnTo>
                  <a:pt x="7158" y="14614"/>
                </a:lnTo>
                <a:lnTo>
                  <a:pt x="6891" y="14540"/>
                </a:lnTo>
                <a:lnTo>
                  <a:pt x="6646" y="14428"/>
                </a:lnTo>
                <a:lnTo>
                  <a:pt x="6415" y="14279"/>
                </a:lnTo>
                <a:lnTo>
                  <a:pt x="6207" y="14101"/>
                </a:lnTo>
                <a:lnTo>
                  <a:pt x="6014" y="13893"/>
                </a:lnTo>
                <a:lnTo>
                  <a:pt x="5776" y="13544"/>
                </a:lnTo>
                <a:lnTo>
                  <a:pt x="5546" y="12993"/>
                </a:lnTo>
                <a:lnTo>
                  <a:pt x="5434" y="12377"/>
                </a:lnTo>
                <a:lnTo>
                  <a:pt x="5434" y="12049"/>
                </a:lnTo>
                <a:lnTo>
                  <a:pt x="5441" y="11841"/>
                </a:lnTo>
                <a:lnTo>
                  <a:pt x="5494" y="11433"/>
                </a:lnTo>
                <a:lnTo>
                  <a:pt x="5642" y="10830"/>
                </a:lnTo>
                <a:lnTo>
                  <a:pt x="5939" y="10050"/>
                </a:lnTo>
                <a:lnTo>
                  <a:pt x="6304" y="9292"/>
                </a:lnTo>
                <a:lnTo>
                  <a:pt x="6504" y="8920"/>
                </a:lnTo>
                <a:lnTo>
                  <a:pt x="6683" y="8586"/>
                </a:lnTo>
                <a:lnTo>
                  <a:pt x="7025" y="7887"/>
                </a:lnTo>
                <a:lnTo>
                  <a:pt x="7337" y="7151"/>
                </a:lnTo>
                <a:lnTo>
                  <a:pt x="7597" y="6393"/>
                </a:lnTo>
                <a:lnTo>
                  <a:pt x="7790" y="5620"/>
                </a:lnTo>
                <a:lnTo>
                  <a:pt x="7902" y="4840"/>
                </a:lnTo>
                <a:lnTo>
                  <a:pt x="7917" y="4059"/>
                </a:lnTo>
                <a:lnTo>
                  <a:pt x="7805" y="3286"/>
                </a:lnTo>
                <a:lnTo>
                  <a:pt x="7694" y="2900"/>
                </a:lnTo>
                <a:lnTo>
                  <a:pt x="7612" y="2677"/>
                </a:lnTo>
                <a:lnTo>
                  <a:pt x="7411" y="2253"/>
                </a:lnTo>
                <a:lnTo>
                  <a:pt x="7158" y="1881"/>
                </a:lnTo>
                <a:lnTo>
                  <a:pt x="6861" y="1547"/>
                </a:lnTo>
                <a:lnTo>
                  <a:pt x="6527" y="1257"/>
                </a:lnTo>
                <a:lnTo>
                  <a:pt x="6148" y="1019"/>
                </a:lnTo>
                <a:lnTo>
                  <a:pt x="5739" y="826"/>
                </a:lnTo>
                <a:lnTo>
                  <a:pt x="5293" y="684"/>
                </a:lnTo>
                <a:lnTo>
                  <a:pt x="5062" y="640"/>
                </a:lnTo>
                <a:lnTo>
                  <a:pt x="4572" y="558"/>
                </a:lnTo>
                <a:lnTo>
                  <a:pt x="3583" y="484"/>
                </a:lnTo>
                <a:lnTo>
                  <a:pt x="2587" y="454"/>
                </a:lnTo>
                <a:lnTo>
                  <a:pt x="1591" y="395"/>
                </a:lnTo>
                <a:lnTo>
                  <a:pt x="1101" y="335"/>
                </a:lnTo>
                <a:lnTo>
                  <a:pt x="878" y="313"/>
                </a:lnTo>
                <a:lnTo>
                  <a:pt x="417" y="224"/>
                </a:lnTo>
                <a:lnTo>
                  <a:pt x="238" y="134"/>
                </a:lnTo>
                <a:lnTo>
                  <a:pt x="172" y="53"/>
                </a:lnTo>
                <a:lnTo>
                  <a:pt x="157" y="1"/>
                </a:lnTo>
                <a:close/>
              </a:path>
            </a:pathLst>
          </a:custGeom>
          <a:solidFill>
            <a:srgbClr val="FF9FB2">
              <a:alpha val="5019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LAST TITLE">
  <p:cSld name="CUSTOM_1">
    <p:bg>
      <p:bgPr>
        <a:solidFill>
          <a:srgbClr val="FFFFFF"/>
        </a:solid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/>
          <p:nvPr/>
        </p:nvSpPr>
        <p:spPr>
          <a:xfrm>
            <a:off x="-173725" y="858424"/>
            <a:ext cx="3492725" cy="4550861"/>
          </a:xfrm>
          <a:custGeom>
            <a:rect b="b" l="l" r="r" t="t"/>
            <a:pathLst>
              <a:path extrusionOk="0" h="31710" w="24337">
                <a:moveTo>
                  <a:pt x="157" y="1"/>
                </a:moveTo>
                <a:lnTo>
                  <a:pt x="1" y="31702"/>
                </a:lnTo>
                <a:lnTo>
                  <a:pt x="20902" y="31702"/>
                </a:lnTo>
                <a:lnTo>
                  <a:pt x="21199" y="31710"/>
                </a:lnTo>
                <a:lnTo>
                  <a:pt x="21653" y="31702"/>
                </a:lnTo>
                <a:lnTo>
                  <a:pt x="21935" y="31613"/>
                </a:lnTo>
                <a:lnTo>
                  <a:pt x="22062" y="31524"/>
                </a:lnTo>
                <a:lnTo>
                  <a:pt x="22180" y="31412"/>
                </a:lnTo>
                <a:lnTo>
                  <a:pt x="22307" y="31293"/>
                </a:lnTo>
                <a:lnTo>
                  <a:pt x="22522" y="31174"/>
                </a:lnTo>
                <a:lnTo>
                  <a:pt x="22753" y="31085"/>
                </a:lnTo>
                <a:lnTo>
                  <a:pt x="22976" y="30974"/>
                </a:lnTo>
                <a:lnTo>
                  <a:pt x="23333" y="30662"/>
                </a:lnTo>
                <a:lnTo>
                  <a:pt x="23615" y="30275"/>
                </a:lnTo>
                <a:lnTo>
                  <a:pt x="23823" y="29822"/>
                </a:lnTo>
                <a:lnTo>
                  <a:pt x="23979" y="29339"/>
                </a:lnTo>
                <a:lnTo>
                  <a:pt x="24091" y="28833"/>
                </a:lnTo>
                <a:lnTo>
                  <a:pt x="24202" y="28082"/>
                </a:lnTo>
                <a:lnTo>
                  <a:pt x="24254" y="27636"/>
                </a:lnTo>
                <a:lnTo>
                  <a:pt x="24306" y="27094"/>
                </a:lnTo>
                <a:lnTo>
                  <a:pt x="24336" y="25986"/>
                </a:lnTo>
                <a:lnTo>
                  <a:pt x="24262" y="25161"/>
                </a:lnTo>
                <a:lnTo>
                  <a:pt x="24173" y="24619"/>
                </a:lnTo>
                <a:lnTo>
                  <a:pt x="24031" y="24083"/>
                </a:lnTo>
                <a:lnTo>
                  <a:pt x="23838" y="23571"/>
                </a:lnTo>
                <a:lnTo>
                  <a:pt x="23719" y="23318"/>
                </a:lnTo>
                <a:lnTo>
                  <a:pt x="23578" y="23035"/>
                </a:lnTo>
                <a:lnTo>
                  <a:pt x="23243" y="22530"/>
                </a:lnTo>
                <a:lnTo>
                  <a:pt x="22857" y="22077"/>
                </a:lnTo>
                <a:lnTo>
                  <a:pt x="22426" y="21675"/>
                </a:lnTo>
                <a:lnTo>
                  <a:pt x="21958" y="21326"/>
                </a:lnTo>
                <a:lnTo>
                  <a:pt x="21452" y="21014"/>
                </a:lnTo>
                <a:lnTo>
                  <a:pt x="20924" y="20746"/>
                </a:lnTo>
                <a:lnTo>
                  <a:pt x="20367" y="20508"/>
                </a:lnTo>
                <a:lnTo>
                  <a:pt x="20077" y="20397"/>
                </a:lnTo>
                <a:lnTo>
                  <a:pt x="19601" y="20241"/>
                </a:lnTo>
                <a:lnTo>
                  <a:pt x="18635" y="19973"/>
                </a:lnTo>
                <a:lnTo>
                  <a:pt x="17929" y="19743"/>
                </a:lnTo>
                <a:lnTo>
                  <a:pt x="17475" y="19549"/>
                </a:lnTo>
                <a:lnTo>
                  <a:pt x="17044" y="19304"/>
                </a:lnTo>
                <a:lnTo>
                  <a:pt x="16650" y="18992"/>
                </a:lnTo>
                <a:lnTo>
                  <a:pt x="16472" y="18806"/>
                </a:lnTo>
                <a:lnTo>
                  <a:pt x="16331" y="18643"/>
                </a:lnTo>
                <a:lnTo>
                  <a:pt x="16100" y="18301"/>
                </a:lnTo>
                <a:lnTo>
                  <a:pt x="15922" y="17929"/>
                </a:lnTo>
                <a:lnTo>
                  <a:pt x="15781" y="17535"/>
                </a:lnTo>
                <a:lnTo>
                  <a:pt x="15632" y="16918"/>
                </a:lnTo>
                <a:lnTo>
                  <a:pt x="15513" y="16048"/>
                </a:lnTo>
                <a:lnTo>
                  <a:pt x="15409" y="15179"/>
                </a:lnTo>
                <a:lnTo>
                  <a:pt x="15268" y="14331"/>
                </a:lnTo>
                <a:lnTo>
                  <a:pt x="15089" y="13729"/>
                </a:lnTo>
                <a:lnTo>
                  <a:pt x="14926" y="13350"/>
                </a:lnTo>
                <a:lnTo>
                  <a:pt x="14718" y="13001"/>
                </a:lnTo>
                <a:lnTo>
                  <a:pt x="14450" y="12681"/>
                </a:lnTo>
                <a:lnTo>
                  <a:pt x="14294" y="12533"/>
                </a:lnTo>
                <a:lnTo>
                  <a:pt x="14168" y="12436"/>
                </a:lnTo>
                <a:lnTo>
                  <a:pt x="13900" y="12265"/>
                </a:lnTo>
                <a:lnTo>
                  <a:pt x="13610" y="12146"/>
                </a:lnTo>
                <a:lnTo>
                  <a:pt x="13306" y="12064"/>
                </a:lnTo>
                <a:lnTo>
                  <a:pt x="12993" y="12020"/>
                </a:lnTo>
                <a:lnTo>
                  <a:pt x="12666" y="12020"/>
                </a:lnTo>
                <a:lnTo>
                  <a:pt x="12347" y="12049"/>
                </a:lnTo>
                <a:lnTo>
                  <a:pt x="12035" y="12124"/>
                </a:lnTo>
                <a:lnTo>
                  <a:pt x="11886" y="12168"/>
                </a:lnTo>
                <a:lnTo>
                  <a:pt x="11641" y="12258"/>
                </a:lnTo>
                <a:lnTo>
                  <a:pt x="11187" y="12495"/>
                </a:lnTo>
                <a:lnTo>
                  <a:pt x="10563" y="12934"/>
                </a:lnTo>
                <a:lnTo>
                  <a:pt x="9790" y="13596"/>
                </a:lnTo>
                <a:lnTo>
                  <a:pt x="9188" y="14064"/>
                </a:lnTo>
                <a:lnTo>
                  <a:pt x="8757" y="14331"/>
                </a:lnTo>
                <a:lnTo>
                  <a:pt x="8526" y="14443"/>
                </a:lnTo>
                <a:lnTo>
                  <a:pt x="8363" y="14510"/>
                </a:lnTo>
                <a:lnTo>
                  <a:pt x="8043" y="14606"/>
                </a:lnTo>
                <a:lnTo>
                  <a:pt x="7738" y="14651"/>
                </a:lnTo>
                <a:lnTo>
                  <a:pt x="7441" y="14651"/>
                </a:lnTo>
                <a:lnTo>
                  <a:pt x="7158" y="14614"/>
                </a:lnTo>
                <a:lnTo>
                  <a:pt x="6891" y="14540"/>
                </a:lnTo>
                <a:lnTo>
                  <a:pt x="6646" y="14428"/>
                </a:lnTo>
                <a:lnTo>
                  <a:pt x="6415" y="14279"/>
                </a:lnTo>
                <a:lnTo>
                  <a:pt x="6207" y="14101"/>
                </a:lnTo>
                <a:lnTo>
                  <a:pt x="6014" y="13893"/>
                </a:lnTo>
                <a:lnTo>
                  <a:pt x="5776" y="13544"/>
                </a:lnTo>
                <a:lnTo>
                  <a:pt x="5546" y="12993"/>
                </a:lnTo>
                <a:lnTo>
                  <a:pt x="5434" y="12377"/>
                </a:lnTo>
                <a:lnTo>
                  <a:pt x="5434" y="12049"/>
                </a:lnTo>
                <a:lnTo>
                  <a:pt x="5441" y="11841"/>
                </a:lnTo>
                <a:lnTo>
                  <a:pt x="5494" y="11433"/>
                </a:lnTo>
                <a:lnTo>
                  <a:pt x="5642" y="10830"/>
                </a:lnTo>
                <a:lnTo>
                  <a:pt x="5939" y="10050"/>
                </a:lnTo>
                <a:lnTo>
                  <a:pt x="6304" y="9292"/>
                </a:lnTo>
                <a:lnTo>
                  <a:pt x="6504" y="8920"/>
                </a:lnTo>
                <a:lnTo>
                  <a:pt x="6683" y="8586"/>
                </a:lnTo>
                <a:lnTo>
                  <a:pt x="7025" y="7887"/>
                </a:lnTo>
                <a:lnTo>
                  <a:pt x="7337" y="7151"/>
                </a:lnTo>
                <a:lnTo>
                  <a:pt x="7597" y="6393"/>
                </a:lnTo>
                <a:lnTo>
                  <a:pt x="7790" y="5620"/>
                </a:lnTo>
                <a:lnTo>
                  <a:pt x="7902" y="4840"/>
                </a:lnTo>
                <a:lnTo>
                  <a:pt x="7917" y="4059"/>
                </a:lnTo>
                <a:lnTo>
                  <a:pt x="7805" y="3286"/>
                </a:lnTo>
                <a:lnTo>
                  <a:pt x="7694" y="2900"/>
                </a:lnTo>
                <a:lnTo>
                  <a:pt x="7612" y="2677"/>
                </a:lnTo>
                <a:lnTo>
                  <a:pt x="7411" y="2253"/>
                </a:lnTo>
                <a:lnTo>
                  <a:pt x="7158" y="1881"/>
                </a:lnTo>
                <a:lnTo>
                  <a:pt x="6861" y="1547"/>
                </a:lnTo>
                <a:lnTo>
                  <a:pt x="6527" y="1257"/>
                </a:lnTo>
                <a:lnTo>
                  <a:pt x="6148" y="1019"/>
                </a:lnTo>
                <a:lnTo>
                  <a:pt x="5739" y="826"/>
                </a:lnTo>
                <a:lnTo>
                  <a:pt x="5293" y="684"/>
                </a:lnTo>
                <a:lnTo>
                  <a:pt x="5062" y="640"/>
                </a:lnTo>
                <a:lnTo>
                  <a:pt x="4572" y="558"/>
                </a:lnTo>
                <a:lnTo>
                  <a:pt x="3583" y="484"/>
                </a:lnTo>
                <a:lnTo>
                  <a:pt x="2587" y="454"/>
                </a:lnTo>
                <a:lnTo>
                  <a:pt x="1591" y="395"/>
                </a:lnTo>
                <a:lnTo>
                  <a:pt x="1101" y="335"/>
                </a:lnTo>
                <a:lnTo>
                  <a:pt x="878" y="313"/>
                </a:lnTo>
                <a:lnTo>
                  <a:pt x="417" y="224"/>
                </a:lnTo>
                <a:lnTo>
                  <a:pt x="238" y="134"/>
                </a:lnTo>
                <a:lnTo>
                  <a:pt x="172" y="53"/>
                </a:lnTo>
                <a:lnTo>
                  <a:pt x="157" y="1"/>
                </a:lnTo>
                <a:close/>
              </a:path>
            </a:pathLst>
          </a:custGeom>
          <a:solidFill>
            <a:srgbClr val="407BFF">
              <a:alpha val="5019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14"/>
          <p:cNvSpPr/>
          <p:nvPr/>
        </p:nvSpPr>
        <p:spPr>
          <a:xfrm rot="10800000">
            <a:off x="5828693" y="-294213"/>
            <a:ext cx="3557157" cy="4634813"/>
          </a:xfrm>
          <a:custGeom>
            <a:rect b="b" l="l" r="r" t="t"/>
            <a:pathLst>
              <a:path extrusionOk="0" h="31710" w="24337">
                <a:moveTo>
                  <a:pt x="157" y="1"/>
                </a:moveTo>
                <a:lnTo>
                  <a:pt x="1" y="31702"/>
                </a:lnTo>
                <a:lnTo>
                  <a:pt x="20902" y="31702"/>
                </a:lnTo>
                <a:lnTo>
                  <a:pt x="21199" y="31710"/>
                </a:lnTo>
                <a:lnTo>
                  <a:pt x="21653" y="31702"/>
                </a:lnTo>
                <a:lnTo>
                  <a:pt x="21935" y="31613"/>
                </a:lnTo>
                <a:lnTo>
                  <a:pt x="22062" y="31524"/>
                </a:lnTo>
                <a:lnTo>
                  <a:pt x="22180" y="31412"/>
                </a:lnTo>
                <a:lnTo>
                  <a:pt x="22307" y="31293"/>
                </a:lnTo>
                <a:lnTo>
                  <a:pt x="22522" y="31174"/>
                </a:lnTo>
                <a:lnTo>
                  <a:pt x="22753" y="31085"/>
                </a:lnTo>
                <a:lnTo>
                  <a:pt x="22976" y="30974"/>
                </a:lnTo>
                <a:lnTo>
                  <a:pt x="23333" y="30662"/>
                </a:lnTo>
                <a:lnTo>
                  <a:pt x="23615" y="30275"/>
                </a:lnTo>
                <a:lnTo>
                  <a:pt x="23823" y="29822"/>
                </a:lnTo>
                <a:lnTo>
                  <a:pt x="23979" y="29339"/>
                </a:lnTo>
                <a:lnTo>
                  <a:pt x="24091" y="28833"/>
                </a:lnTo>
                <a:lnTo>
                  <a:pt x="24202" y="28082"/>
                </a:lnTo>
                <a:lnTo>
                  <a:pt x="24254" y="27636"/>
                </a:lnTo>
                <a:lnTo>
                  <a:pt x="24306" y="27094"/>
                </a:lnTo>
                <a:lnTo>
                  <a:pt x="24336" y="25986"/>
                </a:lnTo>
                <a:lnTo>
                  <a:pt x="24262" y="25161"/>
                </a:lnTo>
                <a:lnTo>
                  <a:pt x="24173" y="24619"/>
                </a:lnTo>
                <a:lnTo>
                  <a:pt x="24031" y="24083"/>
                </a:lnTo>
                <a:lnTo>
                  <a:pt x="23838" y="23571"/>
                </a:lnTo>
                <a:lnTo>
                  <a:pt x="23719" y="23318"/>
                </a:lnTo>
                <a:lnTo>
                  <a:pt x="23578" y="23035"/>
                </a:lnTo>
                <a:lnTo>
                  <a:pt x="23243" y="22530"/>
                </a:lnTo>
                <a:lnTo>
                  <a:pt x="22857" y="22077"/>
                </a:lnTo>
                <a:lnTo>
                  <a:pt x="22426" y="21675"/>
                </a:lnTo>
                <a:lnTo>
                  <a:pt x="21958" y="21326"/>
                </a:lnTo>
                <a:lnTo>
                  <a:pt x="21452" y="21014"/>
                </a:lnTo>
                <a:lnTo>
                  <a:pt x="20924" y="20746"/>
                </a:lnTo>
                <a:lnTo>
                  <a:pt x="20367" y="20508"/>
                </a:lnTo>
                <a:lnTo>
                  <a:pt x="20077" y="20397"/>
                </a:lnTo>
                <a:lnTo>
                  <a:pt x="19601" y="20241"/>
                </a:lnTo>
                <a:lnTo>
                  <a:pt x="18635" y="19973"/>
                </a:lnTo>
                <a:lnTo>
                  <a:pt x="17929" y="19743"/>
                </a:lnTo>
                <a:lnTo>
                  <a:pt x="17475" y="19549"/>
                </a:lnTo>
                <a:lnTo>
                  <a:pt x="17044" y="19304"/>
                </a:lnTo>
                <a:lnTo>
                  <a:pt x="16650" y="18992"/>
                </a:lnTo>
                <a:lnTo>
                  <a:pt x="16472" y="18806"/>
                </a:lnTo>
                <a:lnTo>
                  <a:pt x="16331" y="18643"/>
                </a:lnTo>
                <a:lnTo>
                  <a:pt x="16100" y="18301"/>
                </a:lnTo>
                <a:lnTo>
                  <a:pt x="15922" y="17929"/>
                </a:lnTo>
                <a:lnTo>
                  <a:pt x="15781" y="17535"/>
                </a:lnTo>
                <a:lnTo>
                  <a:pt x="15632" y="16918"/>
                </a:lnTo>
                <a:lnTo>
                  <a:pt x="15513" y="16048"/>
                </a:lnTo>
                <a:lnTo>
                  <a:pt x="15409" y="15179"/>
                </a:lnTo>
                <a:lnTo>
                  <a:pt x="15268" y="14331"/>
                </a:lnTo>
                <a:lnTo>
                  <a:pt x="15089" y="13729"/>
                </a:lnTo>
                <a:lnTo>
                  <a:pt x="14926" y="13350"/>
                </a:lnTo>
                <a:lnTo>
                  <a:pt x="14718" y="13001"/>
                </a:lnTo>
                <a:lnTo>
                  <a:pt x="14450" y="12681"/>
                </a:lnTo>
                <a:lnTo>
                  <a:pt x="14294" y="12533"/>
                </a:lnTo>
                <a:lnTo>
                  <a:pt x="14168" y="12436"/>
                </a:lnTo>
                <a:lnTo>
                  <a:pt x="13900" y="12265"/>
                </a:lnTo>
                <a:lnTo>
                  <a:pt x="13610" y="12146"/>
                </a:lnTo>
                <a:lnTo>
                  <a:pt x="13306" y="12064"/>
                </a:lnTo>
                <a:lnTo>
                  <a:pt x="12993" y="12020"/>
                </a:lnTo>
                <a:lnTo>
                  <a:pt x="12666" y="12020"/>
                </a:lnTo>
                <a:lnTo>
                  <a:pt x="12347" y="12049"/>
                </a:lnTo>
                <a:lnTo>
                  <a:pt x="12035" y="12124"/>
                </a:lnTo>
                <a:lnTo>
                  <a:pt x="11886" y="12168"/>
                </a:lnTo>
                <a:lnTo>
                  <a:pt x="11641" y="12258"/>
                </a:lnTo>
                <a:lnTo>
                  <a:pt x="11187" y="12495"/>
                </a:lnTo>
                <a:lnTo>
                  <a:pt x="10563" y="12934"/>
                </a:lnTo>
                <a:lnTo>
                  <a:pt x="9790" y="13596"/>
                </a:lnTo>
                <a:lnTo>
                  <a:pt x="9188" y="14064"/>
                </a:lnTo>
                <a:lnTo>
                  <a:pt x="8757" y="14331"/>
                </a:lnTo>
                <a:lnTo>
                  <a:pt x="8526" y="14443"/>
                </a:lnTo>
                <a:lnTo>
                  <a:pt x="8363" y="14510"/>
                </a:lnTo>
                <a:lnTo>
                  <a:pt x="8043" y="14606"/>
                </a:lnTo>
                <a:lnTo>
                  <a:pt x="7738" y="14651"/>
                </a:lnTo>
                <a:lnTo>
                  <a:pt x="7441" y="14651"/>
                </a:lnTo>
                <a:lnTo>
                  <a:pt x="7158" y="14614"/>
                </a:lnTo>
                <a:lnTo>
                  <a:pt x="6891" y="14540"/>
                </a:lnTo>
                <a:lnTo>
                  <a:pt x="6646" y="14428"/>
                </a:lnTo>
                <a:lnTo>
                  <a:pt x="6415" y="14279"/>
                </a:lnTo>
                <a:lnTo>
                  <a:pt x="6207" y="14101"/>
                </a:lnTo>
                <a:lnTo>
                  <a:pt x="6014" y="13893"/>
                </a:lnTo>
                <a:lnTo>
                  <a:pt x="5776" y="13544"/>
                </a:lnTo>
                <a:lnTo>
                  <a:pt x="5546" y="12993"/>
                </a:lnTo>
                <a:lnTo>
                  <a:pt x="5434" y="12377"/>
                </a:lnTo>
                <a:lnTo>
                  <a:pt x="5434" y="12049"/>
                </a:lnTo>
                <a:lnTo>
                  <a:pt x="5441" y="11841"/>
                </a:lnTo>
                <a:lnTo>
                  <a:pt x="5494" y="11433"/>
                </a:lnTo>
                <a:lnTo>
                  <a:pt x="5642" y="10830"/>
                </a:lnTo>
                <a:lnTo>
                  <a:pt x="5939" y="10050"/>
                </a:lnTo>
                <a:lnTo>
                  <a:pt x="6304" y="9292"/>
                </a:lnTo>
                <a:lnTo>
                  <a:pt x="6504" y="8920"/>
                </a:lnTo>
                <a:lnTo>
                  <a:pt x="6683" y="8586"/>
                </a:lnTo>
                <a:lnTo>
                  <a:pt x="7025" y="7887"/>
                </a:lnTo>
                <a:lnTo>
                  <a:pt x="7337" y="7151"/>
                </a:lnTo>
                <a:lnTo>
                  <a:pt x="7597" y="6393"/>
                </a:lnTo>
                <a:lnTo>
                  <a:pt x="7790" y="5620"/>
                </a:lnTo>
                <a:lnTo>
                  <a:pt x="7902" y="4840"/>
                </a:lnTo>
                <a:lnTo>
                  <a:pt x="7917" y="4059"/>
                </a:lnTo>
                <a:lnTo>
                  <a:pt x="7805" y="3286"/>
                </a:lnTo>
                <a:lnTo>
                  <a:pt x="7694" y="2900"/>
                </a:lnTo>
                <a:lnTo>
                  <a:pt x="7612" y="2677"/>
                </a:lnTo>
                <a:lnTo>
                  <a:pt x="7411" y="2253"/>
                </a:lnTo>
                <a:lnTo>
                  <a:pt x="7158" y="1881"/>
                </a:lnTo>
                <a:lnTo>
                  <a:pt x="6861" y="1547"/>
                </a:lnTo>
                <a:lnTo>
                  <a:pt x="6527" y="1257"/>
                </a:lnTo>
                <a:lnTo>
                  <a:pt x="6148" y="1019"/>
                </a:lnTo>
                <a:lnTo>
                  <a:pt x="5739" y="826"/>
                </a:lnTo>
                <a:lnTo>
                  <a:pt x="5293" y="684"/>
                </a:lnTo>
                <a:lnTo>
                  <a:pt x="5062" y="640"/>
                </a:lnTo>
                <a:lnTo>
                  <a:pt x="4572" y="558"/>
                </a:lnTo>
                <a:lnTo>
                  <a:pt x="3583" y="484"/>
                </a:lnTo>
                <a:lnTo>
                  <a:pt x="2587" y="454"/>
                </a:lnTo>
                <a:lnTo>
                  <a:pt x="1591" y="395"/>
                </a:lnTo>
                <a:lnTo>
                  <a:pt x="1101" y="335"/>
                </a:lnTo>
                <a:lnTo>
                  <a:pt x="878" y="313"/>
                </a:lnTo>
                <a:lnTo>
                  <a:pt x="417" y="224"/>
                </a:lnTo>
                <a:lnTo>
                  <a:pt x="238" y="134"/>
                </a:lnTo>
                <a:lnTo>
                  <a:pt x="172" y="53"/>
                </a:lnTo>
                <a:lnTo>
                  <a:pt x="157" y="1"/>
                </a:lnTo>
                <a:close/>
              </a:path>
            </a:pathLst>
          </a:custGeom>
          <a:solidFill>
            <a:srgbClr val="407BFF">
              <a:alpha val="400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14"/>
          <p:cNvSpPr txBox="1"/>
          <p:nvPr>
            <p:ph type="title"/>
          </p:nvPr>
        </p:nvSpPr>
        <p:spPr>
          <a:xfrm>
            <a:off x="2671900" y="768100"/>
            <a:ext cx="3787200" cy="2025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6000">
                <a:solidFill>
                  <a:srgbClr val="000000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60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60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60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60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60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60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60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60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89" name="Google Shape;89;p14"/>
          <p:cNvSpPr txBox="1"/>
          <p:nvPr>
            <p:ph idx="1" type="subTitle"/>
          </p:nvPr>
        </p:nvSpPr>
        <p:spPr>
          <a:xfrm>
            <a:off x="2684900" y="2793820"/>
            <a:ext cx="3787200" cy="203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 algn="ctr">
              <a:spcBef>
                <a:spcPts val="1600"/>
              </a:spcBef>
              <a:spcAft>
                <a:spcPts val="0"/>
              </a:spcAft>
              <a:buNone/>
              <a:defRPr sz="1400"/>
            </a:lvl2pPr>
            <a:lvl3pPr lvl="2" rtl="0" algn="ctr">
              <a:spcBef>
                <a:spcPts val="1600"/>
              </a:spcBef>
              <a:spcAft>
                <a:spcPts val="0"/>
              </a:spcAft>
              <a:buNone/>
              <a:defRPr sz="1400"/>
            </a:lvl3pPr>
            <a:lvl4pPr lvl="3" rtl="0" algn="ctr">
              <a:spcBef>
                <a:spcPts val="1600"/>
              </a:spcBef>
              <a:spcAft>
                <a:spcPts val="0"/>
              </a:spcAft>
              <a:buNone/>
              <a:defRPr sz="1400"/>
            </a:lvl4pPr>
            <a:lvl5pPr lvl="4" rtl="0" algn="ctr">
              <a:spcBef>
                <a:spcPts val="1600"/>
              </a:spcBef>
              <a:spcAft>
                <a:spcPts val="0"/>
              </a:spcAft>
              <a:buNone/>
              <a:defRPr sz="1400"/>
            </a:lvl5pPr>
            <a:lvl6pPr lvl="5" rtl="0" algn="ctr">
              <a:spcBef>
                <a:spcPts val="1600"/>
              </a:spcBef>
              <a:spcAft>
                <a:spcPts val="0"/>
              </a:spcAft>
              <a:buNone/>
              <a:defRPr sz="1400"/>
            </a:lvl6pPr>
            <a:lvl7pPr lvl="6" rtl="0" algn="ctr">
              <a:spcBef>
                <a:spcPts val="1600"/>
              </a:spcBef>
              <a:spcAft>
                <a:spcPts val="0"/>
              </a:spcAft>
              <a:buNone/>
              <a:defRPr sz="1400"/>
            </a:lvl7pPr>
            <a:lvl8pPr lvl="7" rtl="0" algn="ctr">
              <a:spcBef>
                <a:spcPts val="1600"/>
              </a:spcBef>
              <a:spcAft>
                <a:spcPts val="0"/>
              </a:spcAft>
              <a:buNone/>
              <a:defRPr sz="1400"/>
            </a:lvl8pPr>
            <a:lvl9pPr lvl="8" rtl="0" algn="ctr">
              <a:spcBef>
                <a:spcPts val="1600"/>
              </a:spcBef>
              <a:spcAft>
                <a:spcPts val="1600"/>
              </a:spcAft>
              <a:buNone/>
              <a:defRPr sz="1400"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CUSTOM_1_1">
    <p:bg>
      <p:bgPr>
        <a:solidFill>
          <a:srgbClr val="FFFFFF"/>
        </a:solid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5"/>
          <p:cNvSpPr txBox="1"/>
          <p:nvPr>
            <p:ph type="title"/>
          </p:nvPr>
        </p:nvSpPr>
        <p:spPr>
          <a:xfrm>
            <a:off x="2683175" y="3158750"/>
            <a:ext cx="3787200" cy="131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0" sz="1400">
                <a:latin typeface="Roboto"/>
                <a:ea typeface="Roboto"/>
                <a:cs typeface="Roboto"/>
                <a:sym typeface="Roboto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b="0" sz="1400">
                <a:latin typeface="Roboto"/>
                <a:ea typeface="Roboto"/>
                <a:cs typeface="Roboto"/>
                <a:sym typeface="Roboto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b="0" sz="1400">
                <a:latin typeface="Roboto"/>
                <a:ea typeface="Roboto"/>
                <a:cs typeface="Roboto"/>
                <a:sym typeface="Roboto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b="0" sz="1400">
                <a:latin typeface="Roboto"/>
                <a:ea typeface="Roboto"/>
                <a:cs typeface="Roboto"/>
                <a:sym typeface="Roboto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b="0" sz="1400">
                <a:latin typeface="Roboto"/>
                <a:ea typeface="Roboto"/>
                <a:cs typeface="Roboto"/>
                <a:sym typeface="Roboto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b="0" sz="1400">
                <a:latin typeface="Roboto"/>
                <a:ea typeface="Roboto"/>
                <a:cs typeface="Roboto"/>
                <a:sym typeface="Roboto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b="0" sz="1400">
                <a:latin typeface="Roboto"/>
                <a:ea typeface="Roboto"/>
                <a:cs typeface="Roboto"/>
                <a:sym typeface="Roboto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b="0" sz="1400">
                <a:latin typeface="Roboto"/>
                <a:ea typeface="Roboto"/>
                <a:cs typeface="Roboto"/>
                <a:sym typeface="Roboto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b="0" sz="1400"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92" name="Google Shape;92;p15"/>
          <p:cNvSpPr txBox="1"/>
          <p:nvPr>
            <p:ph idx="1" type="subTitle"/>
          </p:nvPr>
        </p:nvSpPr>
        <p:spPr>
          <a:xfrm>
            <a:off x="2673638" y="1133150"/>
            <a:ext cx="3787200" cy="2025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1800">
                <a:latin typeface="Georgia"/>
                <a:ea typeface="Georgia"/>
                <a:cs typeface="Georgia"/>
                <a:sym typeface="Georgia"/>
              </a:defRPr>
            </a:lvl1pPr>
            <a:lvl2pPr lvl="1" rtl="0" algn="ctr">
              <a:spcBef>
                <a:spcPts val="1600"/>
              </a:spcBef>
              <a:spcAft>
                <a:spcPts val="0"/>
              </a:spcAft>
              <a:buNone/>
              <a:defRPr b="1" sz="1800">
                <a:latin typeface="Georgia"/>
                <a:ea typeface="Georgia"/>
                <a:cs typeface="Georgia"/>
                <a:sym typeface="Georgia"/>
              </a:defRPr>
            </a:lvl2pPr>
            <a:lvl3pPr lvl="2" rtl="0" algn="ctr">
              <a:spcBef>
                <a:spcPts val="1600"/>
              </a:spcBef>
              <a:spcAft>
                <a:spcPts val="0"/>
              </a:spcAft>
              <a:buNone/>
              <a:defRPr b="1" sz="1800">
                <a:latin typeface="Georgia"/>
                <a:ea typeface="Georgia"/>
                <a:cs typeface="Georgia"/>
                <a:sym typeface="Georgia"/>
              </a:defRPr>
            </a:lvl3pPr>
            <a:lvl4pPr lvl="3" rtl="0" algn="ctr">
              <a:spcBef>
                <a:spcPts val="1600"/>
              </a:spcBef>
              <a:spcAft>
                <a:spcPts val="0"/>
              </a:spcAft>
              <a:buNone/>
              <a:defRPr b="1" sz="1800">
                <a:latin typeface="Georgia"/>
                <a:ea typeface="Georgia"/>
                <a:cs typeface="Georgia"/>
                <a:sym typeface="Georgia"/>
              </a:defRPr>
            </a:lvl4pPr>
            <a:lvl5pPr lvl="4" rtl="0" algn="ctr">
              <a:spcBef>
                <a:spcPts val="1600"/>
              </a:spcBef>
              <a:spcAft>
                <a:spcPts val="0"/>
              </a:spcAft>
              <a:buNone/>
              <a:defRPr b="1" sz="1800">
                <a:latin typeface="Georgia"/>
                <a:ea typeface="Georgia"/>
                <a:cs typeface="Georgia"/>
                <a:sym typeface="Georgia"/>
              </a:defRPr>
            </a:lvl5pPr>
            <a:lvl6pPr lvl="5" rtl="0" algn="ctr">
              <a:spcBef>
                <a:spcPts val="1600"/>
              </a:spcBef>
              <a:spcAft>
                <a:spcPts val="0"/>
              </a:spcAft>
              <a:buNone/>
              <a:defRPr b="1" sz="1800">
                <a:latin typeface="Georgia"/>
                <a:ea typeface="Georgia"/>
                <a:cs typeface="Georgia"/>
                <a:sym typeface="Georgia"/>
              </a:defRPr>
            </a:lvl6pPr>
            <a:lvl7pPr lvl="6" rtl="0" algn="ctr">
              <a:spcBef>
                <a:spcPts val="1600"/>
              </a:spcBef>
              <a:spcAft>
                <a:spcPts val="0"/>
              </a:spcAft>
              <a:buNone/>
              <a:defRPr b="1" sz="1800">
                <a:latin typeface="Georgia"/>
                <a:ea typeface="Georgia"/>
                <a:cs typeface="Georgia"/>
                <a:sym typeface="Georgia"/>
              </a:defRPr>
            </a:lvl7pPr>
            <a:lvl8pPr lvl="7" rtl="0" algn="ctr">
              <a:spcBef>
                <a:spcPts val="1600"/>
              </a:spcBef>
              <a:spcAft>
                <a:spcPts val="0"/>
              </a:spcAft>
              <a:buNone/>
              <a:defRPr b="1" sz="1800">
                <a:latin typeface="Georgia"/>
                <a:ea typeface="Georgia"/>
                <a:cs typeface="Georgia"/>
                <a:sym typeface="Georgia"/>
              </a:defRPr>
            </a:lvl8pPr>
            <a:lvl9pPr lvl="8" rtl="0" algn="ctr">
              <a:spcBef>
                <a:spcPts val="1600"/>
              </a:spcBef>
              <a:spcAft>
                <a:spcPts val="1600"/>
              </a:spcAft>
              <a:buNone/>
              <a:defRPr b="1" sz="1800">
                <a:latin typeface="Georgia"/>
                <a:ea typeface="Georgia"/>
                <a:cs typeface="Georgia"/>
                <a:sym typeface="Georgia"/>
              </a:defRPr>
            </a:lvl9pPr>
          </a:lstStyle>
          <a:p/>
        </p:txBody>
      </p:sp>
      <p:sp>
        <p:nvSpPr>
          <p:cNvPr id="93" name="Google Shape;93;p15"/>
          <p:cNvSpPr/>
          <p:nvPr/>
        </p:nvSpPr>
        <p:spPr>
          <a:xfrm rot="5400000">
            <a:off x="5817770" y="1093036"/>
            <a:ext cx="5551476" cy="2957203"/>
          </a:xfrm>
          <a:custGeom>
            <a:rect b="b" l="l" r="r" t="t"/>
            <a:pathLst>
              <a:path extrusionOk="0" h="31688" w="59487">
                <a:moveTo>
                  <a:pt x="59390" y="1"/>
                </a:moveTo>
                <a:lnTo>
                  <a:pt x="1963" y="194"/>
                </a:lnTo>
                <a:lnTo>
                  <a:pt x="1888" y="209"/>
                </a:lnTo>
                <a:lnTo>
                  <a:pt x="1866" y="335"/>
                </a:lnTo>
                <a:lnTo>
                  <a:pt x="1755" y="603"/>
                </a:lnTo>
                <a:lnTo>
                  <a:pt x="1524" y="1011"/>
                </a:lnTo>
                <a:lnTo>
                  <a:pt x="1398" y="1242"/>
                </a:lnTo>
                <a:lnTo>
                  <a:pt x="1190" y="1636"/>
                </a:lnTo>
                <a:lnTo>
                  <a:pt x="848" y="2446"/>
                </a:lnTo>
                <a:lnTo>
                  <a:pt x="558" y="3279"/>
                </a:lnTo>
                <a:lnTo>
                  <a:pt x="335" y="4126"/>
                </a:lnTo>
                <a:lnTo>
                  <a:pt x="171" y="4981"/>
                </a:lnTo>
                <a:lnTo>
                  <a:pt x="60" y="5850"/>
                </a:lnTo>
                <a:lnTo>
                  <a:pt x="8" y="6727"/>
                </a:lnTo>
                <a:lnTo>
                  <a:pt x="0" y="7612"/>
                </a:lnTo>
                <a:lnTo>
                  <a:pt x="38" y="8496"/>
                </a:lnTo>
                <a:lnTo>
                  <a:pt x="127" y="9381"/>
                </a:lnTo>
                <a:lnTo>
                  <a:pt x="253" y="10258"/>
                </a:lnTo>
                <a:lnTo>
                  <a:pt x="417" y="11135"/>
                </a:lnTo>
                <a:lnTo>
                  <a:pt x="625" y="11997"/>
                </a:lnTo>
                <a:lnTo>
                  <a:pt x="863" y="12845"/>
                </a:lnTo>
                <a:lnTo>
                  <a:pt x="1279" y="14093"/>
                </a:lnTo>
                <a:lnTo>
                  <a:pt x="1599" y="14896"/>
                </a:lnTo>
                <a:lnTo>
                  <a:pt x="1911" y="15647"/>
                </a:lnTo>
                <a:lnTo>
                  <a:pt x="2609" y="17119"/>
                </a:lnTo>
                <a:lnTo>
                  <a:pt x="3412" y="18538"/>
                </a:lnTo>
                <a:lnTo>
                  <a:pt x="4089" y="19549"/>
                </a:lnTo>
                <a:lnTo>
                  <a:pt x="4572" y="20189"/>
                </a:lnTo>
                <a:lnTo>
                  <a:pt x="5085" y="20805"/>
                </a:lnTo>
                <a:lnTo>
                  <a:pt x="5627" y="21393"/>
                </a:lnTo>
                <a:lnTo>
                  <a:pt x="6207" y="21943"/>
                </a:lnTo>
                <a:lnTo>
                  <a:pt x="6817" y="22456"/>
                </a:lnTo>
                <a:lnTo>
                  <a:pt x="7463" y="22931"/>
                </a:lnTo>
                <a:lnTo>
                  <a:pt x="8147" y="23362"/>
                </a:lnTo>
                <a:lnTo>
                  <a:pt x="8868" y="23749"/>
                </a:lnTo>
                <a:lnTo>
                  <a:pt x="9626" y="24083"/>
                </a:lnTo>
                <a:lnTo>
                  <a:pt x="10020" y="24225"/>
                </a:lnTo>
                <a:lnTo>
                  <a:pt x="10384" y="24351"/>
                </a:lnTo>
                <a:lnTo>
                  <a:pt x="11098" y="24552"/>
                </a:lnTo>
                <a:lnTo>
                  <a:pt x="11797" y="24693"/>
                </a:lnTo>
                <a:lnTo>
                  <a:pt x="12473" y="24782"/>
                </a:lnTo>
                <a:lnTo>
                  <a:pt x="13135" y="24827"/>
                </a:lnTo>
                <a:lnTo>
                  <a:pt x="13789" y="24827"/>
                </a:lnTo>
                <a:lnTo>
                  <a:pt x="14428" y="24782"/>
                </a:lnTo>
                <a:lnTo>
                  <a:pt x="15067" y="24708"/>
                </a:lnTo>
                <a:lnTo>
                  <a:pt x="16011" y="24529"/>
                </a:lnTo>
                <a:lnTo>
                  <a:pt x="17282" y="24195"/>
                </a:lnTo>
                <a:lnTo>
                  <a:pt x="19215" y="23571"/>
                </a:lnTo>
                <a:lnTo>
                  <a:pt x="20575" y="23102"/>
                </a:lnTo>
                <a:lnTo>
                  <a:pt x="21110" y="22931"/>
                </a:lnTo>
                <a:lnTo>
                  <a:pt x="22225" y="22649"/>
                </a:lnTo>
                <a:lnTo>
                  <a:pt x="23355" y="22478"/>
                </a:lnTo>
                <a:lnTo>
                  <a:pt x="24485" y="22418"/>
                </a:lnTo>
                <a:lnTo>
                  <a:pt x="25332" y="22470"/>
                </a:lnTo>
                <a:lnTo>
                  <a:pt x="25882" y="22545"/>
                </a:lnTo>
                <a:lnTo>
                  <a:pt x="26432" y="22656"/>
                </a:lnTo>
                <a:lnTo>
                  <a:pt x="26967" y="22812"/>
                </a:lnTo>
                <a:lnTo>
                  <a:pt x="27488" y="23006"/>
                </a:lnTo>
                <a:lnTo>
                  <a:pt x="28000" y="23243"/>
                </a:lnTo>
                <a:lnTo>
                  <a:pt x="28491" y="23526"/>
                </a:lnTo>
                <a:lnTo>
                  <a:pt x="28967" y="23860"/>
                </a:lnTo>
                <a:lnTo>
                  <a:pt x="29197" y="24046"/>
                </a:lnTo>
                <a:lnTo>
                  <a:pt x="29688" y="24477"/>
                </a:lnTo>
                <a:lnTo>
                  <a:pt x="30595" y="25406"/>
                </a:lnTo>
                <a:lnTo>
                  <a:pt x="31464" y="26380"/>
                </a:lnTo>
                <a:lnTo>
                  <a:pt x="32341" y="27346"/>
                </a:lnTo>
                <a:lnTo>
                  <a:pt x="32802" y="27807"/>
                </a:lnTo>
                <a:lnTo>
                  <a:pt x="33226" y="28209"/>
                </a:lnTo>
                <a:lnTo>
                  <a:pt x="34118" y="28959"/>
                </a:lnTo>
                <a:lnTo>
                  <a:pt x="35062" y="29636"/>
                </a:lnTo>
                <a:lnTo>
                  <a:pt x="36050" y="30230"/>
                </a:lnTo>
                <a:lnTo>
                  <a:pt x="37083" y="30728"/>
                </a:lnTo>
                <a:lnTo>
                  <a:pt x="38161" y="31137"/>
                </a:lnTo>
                <a:lnTo>
                  <a:pt x="39276" y="31442"/>
                </a:lnTo>
                <a:lnTo>
                  <a:pt x="40421" y="31628"/>
                </a:lnTo>
                <a:lnTo>
                  <a:pt x="41016" y="31672"/>
                </a:lnTo>
                <a:lnTo>
                  <a:pt x="41432" y="31687"/>
                </a:lnTo>
                <a:lnTo>
                  <a:pt x="42279" y="31665"/>
                </a:lnTo>
                <a:lnTo>
                  <a:pt x="43119" y="31554"/>
                </a:lnTo>
                <a:lnTo>
                  <a:pt x="43937" y="31353"/>
                </a:lnTo>
                <a:lnTo>
                  <a:pt x="44331" y="31212"/>
                </a:lnTo>
                <a:lnTo>
                  <a:pt x="44725" y="31048"/>
                </a:lnTo>
                <a:lnTo>
                  <a:pt x="45505" y="30639"/>
                </a:lnTo>
                <a:lnTo>
                  <a:pt x="46263" y="30171"/>
                </a:lnTo>
                <a:lnTo>
                  <a:pt x="47014" y="29643"/>
                </a:lnTo>
                <a:lnTo>
                  <a:pt x="48114" y="28796"/>
                </a:lnTo>
                <a:lnTo>
                  <a:pt x="49541" y="27659"/>
                </a:lnTo>
                <a:lnTo>
                  <a:pt x="50232" y="27146"/>
                </a:lnTo>
                <a:lnTo>
                  <a:pt x="50775" y="26744"/>
                </a:lnTo>
                <a:lnTo>
                  <a:pt x="51912" y="25823"/>
                </a:lnTo>
                <a:lnTo>
                  <a:pt x="52804" y="25139"/>
                </a:lnTo>
                <a:lnTo>
                  <a:pt x="53414" y="24723"/>
                </a:lnTo>
                <a:lnTo>
                  <a:pt x="54038" y="24366"/>
                </a:lnTo>
                <a:lnTo>
                  <a:pt x="54670" y="24083"/>
                </a:lnTo>
                <a:lnTo>
                  <a:pt x="54997" y="23979"/>
                </a:lnTo>
                <a:lnTo>
                  <a:pt x="55302" y="23898"/>
                </a:lnTo>
                <a:lnTo>
                  <a:pt x="55911" y="23771"/>
                </a:lnTo>
                <a:lnTo>
                  <a:pt x="56536" y="23689"/>
                </a:lnTo>
                <a:lnTo>
                  <a:pt x="57160" y="23645"/>
                </a:lnTo>
                <a:lnTo>
                  <a:pt x="57472" y="23645"/>
                </a:lnTo>
                <a:lnTo>
                  <a:pt x="58022" y="23637"/>
                </a:lnTo>
                <a:lnTo>
                  <a:pt x="58580" y="23645"/>
                </a:lnTo>
                <a:lnTo>
                  <a:pt x="58803" y="23630"/>
                </a:lnTo>
                <a:lnTo>
                  <a:pt x="59174" y="23623"/>
                </a:lnTo>
                <a:lnTo>
                  <a:pt x="59397" y="23675"/>
                </a:lnTo>
                <a:lnTo>
                  <a:pt x="59486" y="23741"/>
                </a:lnTo>
                <a:lnTo>
                  <a:pt x="59390" y="194"/>
                </a:lnTo>
                <a:lnTo>
                  <a:pt x="59375" y="172"/>
                </a:lnTo>
                <a:lnTo>
                  <a:pt x="59405" y="23"/>
                </a:lnTo>
                <a:lnTo>
                  <a:pt x="59390" y="1"/>
                </a:lnTo>
                <a:close/>
              </a:path>
            </a:pathLst>
          </a:custGeom>
          <a:solidFill>
            <a:srgbClr val="FF9FB2">
              <a:alpha val="5019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15"/>
          <p:cNvSpPr/>
          <p:nvPr/>
        </p:nvSpPr>
        <p:spPr>
          <a:xfrm rot="-5400000">
            <a:off x="-2234730" y="1093036"/>
            <a:ext cx="5551476" cy="2957203"/>
          </a:xfrm>
          <a:custGeom>
            <a:rect b="b" l="l" r="r" t="t"/>
            <a:pathLst>
              <a:path extrusionOk="0" h="31688" w="59487">
                <a:moveTo>
                  <a:pt x="59390" y="1"/>
                </a:moveTo>
                <a:lnTo>
                  <a:pt x="1963" y="194"/>
                </a:lnTo>
                <a:lnTo>
                  <a:pt x="1888" y="209"/>
                </a:lnTo>
                <a:lnTo>
                  <a:pt x="1866" y="335"/>
                </a:lnTo>
                <a:lnTo>
                  <a:pt x="1755" y="603"/>
                </a:lnTo>
                <a:lnTo>
                  <a:pt x="1524" y="1011"/>
                </a:lnTo>
                <a:lnTo>
                  <a:pt x="1398" y="1242"/>
                </a:lnTo>
                <a:lnTo>
                  <a:pt x="1190" y="1636"/>
                </a:lnTo>
                <a:lnTo>
                  <a:pt x="848" y="2446"/>
                </a:lnTo>
                <a:lnTo>
                  <a:pt x="558" y="3279"/>
                </a:lnTo>
                <a:lnTo>
                  <a:pt x="335" y="4126"/>
                </a:lnTo>
                <a:lnTo>
                  <a:pt x="171" y="4981"/>
                </a:lnTo>
                <a:lnTo>
                  <a:pt x="60" y="5850"/>
                </a:lnTo>
                <a:lnTo>
                  <a:pt x="8" y="6727"/>
                </a:lnTo>
                <a:lnTo>
                  <a:pt x="0" y="7612"/>
                </a:lnTo>
                <a:lnTo>
                  <a:pt x="38" y="8496"/>
                </a:lnTo>
                <a:lnTo>
                  <a:pt x="127" y="9381"/>
                </a:lnTo>
                <a:lnTo>
                  <a:pt x="253" y="10258"/>
                </a:lnTo>
                <a:lnTo>
                  <a:pt x="417" y="11135"/>
                </a:lnTo>
                <a:lnTo>
                  <a:pt x="625" y="11997"/>
                </a:lnTo>
                <a:lnTo>
                  <a:pt x="863" y="12845"/>
                </a:lnTo>
                <a:lnTo>
                  <a:pt x="1279" y="14093"/>
                </a:lnTo>
                <a:lnTo>
                  <a:pt x="1599" y="14896"/>
                </a:lnTo>
                <a:lnTo>
                  <a:pt x="1911" y="15647"/>
                </a:lnTo>
                <a:lnTo>
                  <a:pt x="2609" y="17119"/>
                </a:lnTo>
                <a:lnTo>
                  <a:pt x="3412" y="18538"/>
                </a:lnTo>
                <a:lnTo>
                  <a:pt x="4089" y="19549"/>
                </a:lnTo>
                <a:lnTo>
                  <a:pt x="4572" y="20189"/>
                </a:lnTo>
                <a:lnTo>
                  <a:pt x="5085" y="20805"/>
                </a:lnTo>
                <a:lnTo>
                  <a:pt x="5627" y="21393"/>
                </a:lnTo>
                <a:lnTo>
                  <a:pt x="6207" y="21943"/>
                </a:lnTo>
                <a:lnTo>
                  <a:pt x="6817" y="22456"/>
                </a:lnTo>
                <a:lnTo>
                  <a:pt x="7463" y="22931"/>
                </a:lnTo>
                <a:lnTo>
                  <a:pt x="8147" y="23362"/>
                </a:lnTo>
                <a:lnTo>
                  <a:pt x="8868" y="23749"/>
                </a:lnTo>
                <a:lnTo>
                  <a:pt x="9626" y="24083"/>
                </a:lnTo>
                <a:lnTo>
                  <a:pt x="10020" y="24225"/>
                </a:lnTo>
                <a:lnTo>
                  <a:pt x="10384" y="24351"/>
                </a:lnTo>
                <a:lnTo>
                  <a:pt x="11098" y="24552"/>
                </a:lnTo>
                <a:lnTo>
                  <a:pt x="11797" y="24693"/>
                </a:lnTo>
                <a:lnTo>
                  <a:pt x="12473" y="24782"/>
                </a:lnTo>
                <a:lnTo>
                  <a:pt x="13135" y="24827"/>
                </a:lnTo>
                <a:lnTo>
                  <a:pt x="13789" y="24827"/>
                </a:lnTo>
                <a:lnTo>
                  <a:pt x="14428" y="24782"/>
                </a:lnTo>
                <a:lnTo>
                  <a:pt x="15067" y="24708"/>
                </a:lnTo>
                <a:lnTo>
                  <a:pt x="16011" y="24529"/>
                </a:lnTo>
                <a:lnTo>
                  <a:pt x="17282" y="24195"/>
                </a:lnTo>
                <a:lnTo>
                  <a:pt x="19215" y="23571"/>
                </a:lnTo>
                <a:lnTo>
                  <a:pt x="20575" y="23102"/>
                </a:lnTo>
                <a:lnTo>
                  <a:pt x="21110" y="22931"/>
                </a:lnTo>
                <a:lnTo>
                  <a:pt x="22225" y="22649"/>
                </a:lnTo>
                <a:lnTo>
                  <a:pt x="23355" y="22478"/>
                </a:lnTo>
                <a:lnTo>
                  <a:pt x="24485" y="22418"/>
                </a:lnTo>
                <a:lnTo>
                  <a:pt x="25332" y="22470"/>
                </a:lnTo>
                <a:lnTo>
                  <a:pt x="25882" y="22545"/>
                </a:lnTo>
                <a:lnTo>
                  <a:pt x="26432" y="22656"/>
                </a:lnTo>
                <a:lnTo>
                  <a:pt x="26967" y="22812"/>
                </a:lnTo>
                <a:lnTo>
                  <a:pt x="27488" y="23006"/>
                </a:lnTo>
                <a:lnTo>
                  <a:pt x="28000" y="23243"/>
                </a:lnTo>
                <a:lnTo>
                  <a:pt x="28491" y="23526"/>
                </a:lnTo>
                <a:lnTo>
                  <a:pt x="28967" y="23860"/>
                </a:lnTo>
                <a:lnTo>
                  <a:pt x="29197" y="24046"/>
                </a:lnTo>
                <a:lnTo>
                  <a:pt x="29688" y="24477"/>
                </a:lnTo>
                <a:lnTo>
                  <a:pt x="30595" y="25406"/>
                </a:lnTo>
                <a:lnTo>
                  <a:pt x="31464" y="26380"/>
                </a:lnTo>
                <a:lnTo>
                  <a:pt x="32341" y="27346"/>
                </a:lnTo>
                <a:lnTo>
                  <a:pt x="32802" y="27807"/>
                </a:lnTo>
                <a:lnTo>
                  <a:pt x="33226" y="28209"/>
                </a:lnTo>
                <a:lnTo>
                  <a:pt x="34118" y="28959"/>
                </a:lnTo>
                <a:lnTo>
                  <a:pt x="35062" y="29636"/>
                </a:lnTo>
                <a:lnTo>
                  <a:pt x="36050" y="30230"/>
                </a:lnTo>
                <a:lnTo>
                  <a:pt x="37083" y="30728"/>
                </a:lnTo>
                <a:lnTo>
                  <a:pt x="38161" y="31137"/>
                </a:lnTo>
                <a:lnTo>
                  <a:pt x="39276" y="31442"/>
                </a:lnTo>
                <a:lnTo>
                  <a:pt x="40421" y="31628"/>
                </a:lnTo>
                <a:lnTo>
                  <a:pt x="41016" y="31672"/>
                </a:lnTo>
                <a:lnTo>
                  <a:pt x="41432" y="31687"/>
                </a:lnTo>
                <a:lnTo>
                  <a:pt x="42279" y="31665"/>
                </a:lnTo>
                <a:lnTo>
                  <a:pt x="43119" y="31554"/>
                </a:lnTo>
                <a:lnTo>
                  <a:pt x="43937" y="31353"/>
                </a:lnTo>
                <a:lnTo>
                  <a:pt x="44331" y="31212"/>
                </a:lnTo>
                <a:lnTo>
                  <a:pt x="44725" y="31048"/>
                </a:lnTo>
                <a:lnTo>
                  <a:pt x="45505" y="30639"/>
                </a:lnTo>
                <a:lnTo>
                  <a:pt x="46263" y="30171"/>
                </a:lnTo>
                <a:lnTo>
                  <a:pt x="47014" y="29643"/>
                </a:lnTo>
                <a:lnTo>
                  <a:pt x="48114" y="28796"/>
                </a:lnTo>
                <a:lnTo>
                  <a:pt x="49541" y="27659"/>
                </a:lnTo>
                <a:lnTo>
                  <a:pt x="50232" y="27146"/>
                </a:lnTo>
                <a:lnTo>
                  <a:pt x="50775" y="26744"/>
                </a:lnTo>
                <a:lnTo>
                  <a:pt x="51912" y="25823"/>
                </a:lnTo>
                <a:lnTo>
                  <a:pt x="52804" y="25139"/>
                </a:lnTo>
                <a:lnTo>
                  <a:pt x="53414" y="24723"/>
                </a:lnTo>
                <a:lnTo>
                  <a:pt x="54038" y="24366"/>
                </a:lnTo>
                <a:lnTo>
                  <a:pt x="54670" y="24083"/>
                </a:lnTo>
                <a:lnTo>
                  <a:pt x="54997" y="23979"/>
                </a:lnTo>
                <a:lnTo>
                  <a:pt x="55302" y="23898"/>
                </a:lnTo>
                <a:lnTo>
                  <a:pt x="55911" y="23771"/>
                </a:lnTo>
                <a:lnTo>
                  <a:pt x="56536" y="23689"/>
                </a:lnTo>
                <a:lnTo>
                  <a:pt x="57160" y="23645"/>
                </a:lnTo>
                <a:lnTo>
                  <a:pt x="57472" y="23645"/>
                </a:lnTo>
                <a:lnTo>
                  <a:pt x="58022" y="23637"/>
                </a:lnTo>
                <a:lnTo>
                  <a:pt x="58580" y="23645"/>
                </a:lnTo>
                <a:lnTo>
                  <a:pt x="58803" y="23630"/>
                </a:lnTo>
                <a:lnTo>
                  <a:pt x="59174" y="23623"/>
                </a:lnTo>
                <a:lnTo>
                  <a:pt x="59397" y="23675"/>
                </a:lnTo>
                <a:lnTo>
                  <a:pt x="59486" y="23741"/>
                </a:lnTo>
                <a:lnTo>
                  <a:pt x="59390" y="194"/>
                </a:lnTo>
                <a:lnTo>
                  <a:pt x="59375" y="172"/>
                </a:lnTo>
                <a:lnTo>
                  <a:pt x="59405" y="23"/>
                </a:lnTo>
                <a:lnTo>
                  <a:pt x="59390" y="1"/>
                </a:lnTo>
                <a:close/>
              </a:path>
            </a:pathLst>
          </a:custGeom>
          <a:solidFill>
            <a:srgbClr val="FF9FB2">
              <a:alpha val="5019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1">
  <p:cSld name="TITLE_AND_BODY_1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6"/>
          <p:cNvSpPr/>
          <p:nvPr/>
        </p:nvSpPr>
        <p:spPr>
          <a:xfrm rot="5400000">
            <a:off x="5198945" y="1093036"/>
            <a:ext cx="5551476" cy="2957203"/>
          </a:xfrm>
          <a:custGeom>
            <a:rect b="b" l="l" r="r" t="t"/>
            <a:pathLst>
              <a:path extrusionOk="0" h="31688" w="59487">
                <a:moveTo>
                  <a:pt x="59390" y="1"/>
                </a:moveTo>
                <a:lnTo>
                  <a:pt x="1963" y="194"/>
                </a:lnTo>
                <a:lnTo>
                  <a:pt x="1888" y="209"/>
                </a:lnTo>
                <a:lnTo>
                  <a:pt x="1866" y="335"/>
                </a:lnTo>
                <a:lnTo>
                  <a:pt x="1755" y="603"/>
                </a:lnTo>
                <a:lnTo>
                  <a:pt x="1524" y="1011"/>
                </a:lnTo>
                <a:lnTo>
                  <a:pt x="1398" y="1242"/>
                </a:lnTo>
                <a:lnTo>
                  <a:pt x="1190" y="1636"/>
                </a:lnTo>
                <a:lnTo>
                  <a:pt x="848" y="2446"/>
                </a:lnTo>
                <a:lnTo>
                  <a:pt x="558" y="3279"/>
                </a:lnTo>
                <a:lnTo>
                  <a:pt x="335" y="4126"/>
                </a:lnTo>
                <a:lnTo>
                  <a:pt x="171" y="4981"/>
                </a:lnTo>
                <a:lnTo>
                  <a:pt x="60" y="5850"/>
                </a:lnTo>
                <a:lnTo>
                  <a:pt x="8" y="6727"/>
                </a:lnTo>
                <a:lnTo>
                  <a:pt x="0" y="7612"/>
                </a:lnTo>
                <a:lnTo>
                  <a:pt x="38" y="8496"/>
                </a:lnTo>
                <a:lnTo>
                  <a:pt x="127" y="9381"/>
                </a:lnTo>
                <a:lnTo>
                  <a:pt x="253" y="10258"/>
                </a:lnTo>
                <a:lnTo>
                  <a:pt x="417" y="11135"/>
                </a:lnTo>
                <a:lnTo>
                  <a:pt x="625" y="11997"/>
                </a:lnTo>
                <a:lnTo>
                  <a:pt x="863" y="12845"/>
                </a:lnTo>
                <a:lnTo>
                  <a:pt x="1279" y="14093"/>
                </a:lnTo>
                <a:lnTo>
                  <a:pt x="1599" y="14896"/>
                </a:lnTo>
                <a:lnTo>
                  <a:pt x="1911" y="15647"/>
                </a:lnTo>
                <a:lnTo>
                  <a:pt x="2609" y="17119"/>
                </a:lnTo>
                <a:lnTo>
                  <a:pt x="3412" y="18538"/>
                </a:lnTo>
                <a:lnTo>
                  <a:pt x="4089" y="19549"/>
                </a:lnTo>
                <a:lnTo>
                  <a:pt x="4572" y="20189"/>
                </a:lnTo>
                <a:lnTo>
                  <a:pt x="5085" y="20805"/>
                </a:lnTo>
                <a:lnTo>
                  <a:pt x="5627" y="21393"/>
                </a:lnTo>
                <a:lnTo>
                  <a:pt x="6207" y="21943"/>
                </a:lnTo>
                <a:lnTo>
                  <a:pt x="6817" y="22456"/>
                </a:lnTo>
                <a:lnTo>
                  <a:pt x="7463" y="22931"/>
                </a:lnTo>
                <a:lnTo>
                  <a:pt x="8147" y="23362"/>
                </a:lnTo>
                <a:lnTo>
                  <a:pt x="8868" y="23749"/>
                </a:lnTo>
                <a:lnTo>
                  <a:pt x="9626" y="24083"/>
                </a:lnTo>
                <a:lnTo>
                  <a:pt x="10020" y="24225"/>
                </a:lnTo>
                <a:lnTo>
                  <a:pt x="10384" y="24351"/>
                </a:lnTo>
                <a:lnTo>
                  <a:pt x="11098" y="24552"/>
                </a:lnTo>
                <a:lnTo>
                  <a:pt x="11797" y="24693"/>
                </a:lnTo>
                <a:lnTo>
                  <a:pt x="12473" y="24782"/>
                </a:lnTo>
                <a:lnTo>
                  <a:pt x="13135" y="24827"/>
                </a:lnTo>
                <a:lnTo>
                  <a:pt x="13789" y="24827"/>
                </a:lnTo>
                <a:lnTo>
                  <a:pt x="14428" y="24782"/>
                </a:lnTo>
                <a:lnTo>
                  <a:pt x="15067" y="24708"/>
                </a:lnTo>
                <a:lnTo>
                  <a:pt x="16011" y="24529"/>
                </a:lnTo>
                <a:lnTo>
                  <a:pt x="17282" y="24195"/>
                </a:lnTo>
                <a:lnTo>
                  <a:pt x="19215" y="23571"/>
                </a:lnTo>
                <a:lnTo>
                  <a:pt x="20575" y="23102"/>
                </a:lnTo>
                <a:lnTo>
                  <a:pt x="21110" y="22931"/>
                </a:lnTo>
                <a:lnTo>
                  <a:pt x="22225" y="22649"/>
                </a:lnTo>
                <a:lnTo>
                  <a:pt x="23355" y="22478"/>
                </a:lnTo>
                <a:lnTo>
                  <a:pt x="24485" y="22418"/>
                </a:lnTo>
                <a:lnTo>
                  <a:pt x="25332" y="22470"/>
                </a:lnTo>
                <a:lnTo>
                  <a:pt x="25882" y="22545"/>
                </a:lnTo>
                <a:lnTo>
                  <a:pt x="26432" y="22656"/>
                </a:lnTo>
                <a:lnTo>
                  <a:pt x="26967" y="22812"/>
                </a:lnTo>
                <a:lnTo>
                  <a:pt x="27488" y="23006"/>
                </a:lnTo>
                <a:lnTo>
                  <a:pt x="28000" y="23243"/>
                </a:lnTo>
                <a:lnTo>
                  <a:pt x="28491" y="23526"/>
                </a:lnTo>
                <a:lnTo>
                  <a:pt x="28967" y="23860"/>
                </a:lnTo>
                <a:lnTo>
                  <a:pt x="29197" y="24046"/>
                </a:lnTo>
                <a:lnTo>
                  <a:pt x="29688" y="24477"/>
                </a:lnTo>
                <a:lnTo>
                  <a:pt x="30595" y="25406"/>
                </a:lnTo>
                <a:lnTo>
                  <a:pt x="31464" y="26380"/>
                </a:lnTo>
                <a:lnTo>
                  <a:pt x="32341" y="27346"/>
                </a:lnTo>
                <a:lnTo>
                  <a:pt x="32802" y="27807"/>
                </a:lnTo>
                <a:lnTo>
                  <a:pt x="33226" y="28209"/>
                </a:lnTo>
                <a:lnTo>
                  <a:pt x="34118" y="28959"/>
                </a:lnTo>
                <a:lnTo>
                  <a:pt x="35062" y="29636"/>
                </a:lnTo>
                <a:lnTo>
                  <a:pt x="36050" y="30230"/>
                </a:lnTo>
                <a:lnTo>
                  <a:pt x="37083" y="30728"/>
                </a:lnTo>
                <a:lnTo>
                  <a:pt x="38161" y="31137"/>
                </a:lnTo>
                <a:lnTo>
                  <a:pt x="39276" y="31442"/>
                </a:lnTo>
                <a:lnTo>
                  <a:pt x="40421" y="31628"/>
                </a:lnTo>
                <a:lnTo>
                  <a:pt x="41016" y="31672"/>
                </a:lnTo>
                <a:lnTo>
                  <a:pt x="41432" y="31687"/>
                </a:lnTo>
                <a:lnTo>
                  <a:pt x="42279" y="31665"/>
                </a:lnTo>
                <a:lnTo>
                  <a:pt x="43119" y="31554"/>
                </a:lnTo>
                <a:lnTo>
                  <a:pt x="43937" y="31353"/>
                </a:lnTo>
                <a:lnTo>
                  <a:pt x="44331" y="31212"/>
                </a:lnTo>
                <a:lnTo>
                  <a:pt x="44725" y="31048"/>
                </a:lnTo>
                <a:lnTo>
                  <a:pt x="45505" y="30639"/>
                </a:lnTo>
                <a:lnTo>
                  <a:pt x="46263" y="30171"/>
                </a:lnTo>
                <a:lnTo>
                  <a:pt x="47014" y="29643"/>
                </a:lnTo>
                <a:lnTo>
                  <a:pt x="48114" y="28796"/>
                </a:lnTo>
                <a:lnTo>
                  <a:pt x="49541" y="27659"/>
                </a:lnTo>
                <a:lnTo>
                  <a:pt x="50232" y="27146"/>
                </a:lnTo>
                <a:lnTo>
                  <a:pt x="50775" y="26744"/>
                </a:lnTo>
                <a:lnTo>
                  <a:pt x="51912" y="25823"/>
                </a:lnTo>
                <a:lnTo>
                  <a:pt x="52804" y="25139"/>
                </a:lnTo>
                <a:lnTo>
                  <a:pt x="53414" y="24723"/>
                </a:lnTo>
                <a:lnTo>
                  <a:pt x="54038" y="24366"/>
                </a:lnTo>
                <a:lnTo>
                  <a:pt x="54670" y="24083"/>
                </a:lnTo>
                <a:lnTo>
                  <a:pt x="54997" y="23979"/>
                </a:lnTo>
                <a:lnTo>
                  <a:pt x="55302" y="23898"/>
                </a:lnTo>
                <a:lnTo>
                  <a:pt x="55911" y="23771"/>
                </a:lnTo>
                <a:lnTo>
                  <a:pt x="56536" y="23689"/>
                </a:lnTo>
                <a:lnTo>
                  <a:pt x="57160" y="23645"/>
                </a:lnTo>
                <a:lnTo>
                  <a:pt x="57472" y="23645"/>
                </a:lnTo>
                <a:lnTo>
                  <a:pt x="58022" y="23637"/>
                </a:lnTo>
                <a:lnTo>
                  <a:pt x="58580" y="23645"/>
                </a:lnTo>
                <a:lnTo>
                  <a:pt x="58803" y="23630"/>
                </a:lnTo>
                <a:lnTo>
                  <a:pt x="59174" y="23623"/>
                </a:lnTo>
                <a:lnTo>
                  <a:pt x="59397" y="23675"/>
                </a:lnTo>
                <a:lnTo>
                  <a:pt x="59486" y="23741"/>
                </a:lnTo>
                <a:lnTo>
                  <a:pt x="59390" y="194"/>
                </a:lnTo>
                <a:lnTo>
                  <a:pt x="59375" y="172"/>
                </a:lnTo>
                <a:lnTo>
                  <a:pt x="59405" y="23"/>
                </a:lnTo>
                <a:lnTo>
                  <a:pt x="59390" y="1"/>
                </a:lnTo>
                <a:close/>
              </a:path>
            </a:pathLst>
          </a:custGeom>
          <a:solidFill>
            <a:srgbClr val="FF9FB2">
              <a:alpha val="5019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16"/>
          <p:cNvSpPr txBox="1"/>
          <p:nvPr>
            <p:ph idx="1" type="subTitle"/>
          </p:nvPr>
        </p:nvSpPr>
        <p:spPr>
          <a:xfrm>
            <a:off x="726225" y="1735725"/>
            <a:ext cx="4569600" cy="286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1400"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1400"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1400"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1400"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1400"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1400"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1400"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1400"/>
            </a:lvl9pPr>
          </a:lstStyle>
          <a:p/>
        </p:txBody>
      </p:sp>
      <p:sp>
        <p:nvSpPr>
          <p:cNvPr id="98" name="Google Shape;98;p16"/>
          <p:cNvSpPr txBox="1"/>
          <p:nvPr>
            <p:ph type="title"/>
          </p:nvPr>
        </p:nvSpPr>
        <p:spPr>
          <a:xfrm>
            <a:off x="713225" y="539500"/>
            <a:ext cx="7575600" cy="59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400"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COLUMNS">
  <p:cSld name="CUSTOM_2_1_1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7"/>
          <p:cNvSpPr/>
          <p:nvPr/>
        </p:nvSpPr>
        <p:spPr>
          <a:xfrm rot="-5400000">
            <a:off x="7034045" y="-1332862"/>
            <a:ext cx="1116717" cy="3301608"/>
          </a:xfrm>
          <a:custGeom>
            <a:rect b="b" l="l" r="r" t="t"/>
            <a:pathLst>
              <a:path extrusionOk="0" h="63932" w="21624">
                <a:moveTo>
                  <a:pt x="21623" y="1"/>
                </a:moveTo>
                <a:lnTo>
                  <a:pt x="21601" y="105"/>
                </a:lnTo>
                <a:lnTo>
                  <a:pt x="21475" y="253"/>
                </a:lnTo>
                <a:lnTo>
                  <a:pt x="21259" y="335"/>
                </a:lnTo>
                <a:lnTo>
                  <a:pt x="20991" y="350"/>
                </a:lnTo>
                <a:lnTo>
                  <a:pt x="20538" y="320"/>
                </a:lnTo>
                <a:lnTo>
                  <a:pt x="19966" y="231"/>
                </a:lnTo>
                <a:lnTo>
                  <a:pt x="19772" y="216"/>
                </a:lnTo>
                <a:lnTo>
                  <a:pt x="19765" y="298"/>
                </a:lnTo>
                <a:lnTo>
                  <a:pt x="19668" y="432"/>
                </a:lnTo>
                <a:lnTo>
                  <a:pt x="19416" y="595"/>
                </a:lnTo>
                <a:lnTo>
                  <a:pt x="19274" y="655"/>
                </a:lnTo>
                <a:lnTo>
                  <a:pt x="18940" y="766"/>
                </a:lnTo>
                <a:lnTo>
                  <a:pt x="18256" y="967"/>
                </a:lnTo>
                <a:lnTo>
                  <a:pt x="17223" y="1220"/>
                </a:lnTo>
                <a:lnTo>
                  <a:pt x="15855" y="1539"/>
                </a:lnTo>
                <a:lnTo>
                  <a:pt x="14837" y="1851"/>
                </a:lnTo>
                <a:lnTo>
                  <a:pt x="14168" y="2126"/>
                </a:lnTo>
                <a:lnTo>
                  <a:pt x="13833" y="2283"/>
                </a:lnTo>
                <a:lnTo>
                  <a:pt x="13499" y="2461"/>
                </a:lnTo>
                <a:lnTo>
                  <a:pt x="12837" y="2840"/>
                </a:lnTo>
                <a:lnTo>
                  <a:pt x="12206" y="3249"/>
                </a:lnTo>
                <a:lnTo>
                  <a:pt x="11596" y="3702"/>
                </a:lnTo>
                <a:lnTo>
                  <a:pt x="11009" y="4178"/>
                </a:lnTo>
                <a:lnTo>
                  <a:pt x="10451" y="4691"/>
                </a:lnTo>
                <a:lnTo>
                  <a:pt x="9924" y="5233"/>
                </a:lnTo>
                <a:lnTo>
                  <a:pt x="9426" y="5806"/>
                </a:lnTo>
                <a:lnTo>
                  <a:pt x="9188" y="6103"/>
                </a:lnTo>
                <a:lnTo>
                  <a:pt x="8853" y="6549"/>
                </a:lnTo>
                <a:lnTo>
                  <a:pt x="8259" y="7486"/>
                </a:lnTo>
                <a:lnTo>
                  <a:pt x="7746" y="8452"/>
                </a:lnTo>
                <a:lnTo>
                  <a:pt x="7315" y="9463"/>
                </a:lnTo>
                <a:lnTo>
                  <a:pt x="6958" y="10503"/>
                </a:lnTo>
                <a:lnTo>
                  <a:pt x="6683" y="11574"/>
                </a:lnTo>
                <a:lnTo>
                  <a:pt x="6482" y="12659"/>
                </a:lnTo>
                <a:lnTo>
                  <a:pt x="6349" y="13766"/>
                </a:lnTo>
                <a:lnTo>
                  <a:pt x="6282" y="14874"/>
                </a:lnTo>
                <a:lnTo>
                  <a:pt x="6289" y="15996"/>
                </a:lnTo>
                <a:lnTo>
                  <a:pt x="6356" y="17111"/>
                </a:lnTo>
                <a:lnTo>
                  <a:pt x="6490" y="18219"/>
                </a:lnTo>
                <a:lnTo>
                  <a:pt x="6676" y="19319"/>
                </a:lnTo>
                <a:lnTo>
                  <a:pt x="6921" y="20404"/>
                </a:lnTo>
                <a:lnTo>
                  <a:pt x="7226" y="21460"/>
                </a:lnTo>
                <a:lnTo>
                  <a:pt x="7575" y="22493"/>
                </a:lnTo>
                <a:lnTo>
                  <a:pt x="7776" y="22998"/>
                </a:lnTo>
                <a:lnTo>
                  <a:pt x="8259" y="24150"/>
                </a:lnTo>
                <a:lnTo>
                  <a:pt x="9307" y="26432"/>
                </a:lnTo>
                <a:lnTo>
                  <a:pt x="10355" y="28714"/>
                </a:lnTo>
                <a:lnTo>
                  <a:pt x="11076" y="30453"/>
                </a:lnTo>
                <a:lnTo>
                  <a:pt x="11500" y="31628"/>
                </a:lnTo>
                <a:lnTo>
                  <a:pt x="11693" y="32230"/>
                </a:lnTo>
                <a:lnTo>
                  <a:pt x="11827" y="32683"/>
                </a:lnTo>
                <a:lnTo>
                  <a:pt x="12057" y="33612"/>
                </a:lnTo>
                <a:lnTo>
                  <a:pt x="12213" y="34556"/>
                </a:lnTo>
                <a:lnTo>
                  <a:pt x="12295" y="35500"/>
                </a:lnTo>
                <a:lnTo>
                  <a:pt x="12273" y="36444"/>
                </a:lnTo>
                <a:lnTo>
                  <a:pt x="12146" y="37366"/>
                </a:lnTo>
                <a:lnTo>
                  <a:pt x="11893" y="38273"/>
                </a:lnTo>
                <a:lnTo>
                  <a:pt x="11618" y="38934"/>
                </a:lnTo>
                <a:lnTo>
                  <a:pt x="11388" y="39358"/>
                </a:lnTo>
                <a:lnTo>
                  <a:pt x="11254" y="39566"/>
                </a:lnTo>
                <a:lnTo>
                  <a:pt x="11106" y="39797"/>
                </a:lnTo>
                <a:lnTo>
                  <a:pt x="10779" y="40228"/>
                </a:lnTo>
                <a:lnTo>
                  <a:pt x="10251" y="40830"/>
                </a:lnTo>
                <a:lnTo>
                  <a:pt x="9478" y="41536"/>
                </a:lnTo>
                <a:lnTo>
                  <a:pt x="8638" y="42168"/>
                </a:lnTo>
                <a:lnTo>
                  <a:pt x="7307" y="43030"/>
                </a:lnTo>
                <a:lnTo>
                  <a:pt x="5940" y="43855"/>
                </a:lnTo>
                <a:lnTo>
                  <a:pt x="5048" y="44427"/>
                </a:lnTo>
                <a:lnTo>
                  <a:pt x="4617" y="44740"/>
                </a:lnTo>
                <a:lnTo>
                  <a:pt x="4223" y="45029"/>
                </a:lnTo>
                <a:lnTo>
                  <a:pt x="3472" y="45661"/>
                </a:lnTo>
                <a:lnTo>
                  <a:pt x="2788" y="46338"/>
                </a:lnTo>
                <a:lnTo>
                  <a:pt x="2171" y="47074"/>
                </a:lnTo>
                <a:lnTo>
                  <a:pt x="1621" y="47854"/>
                </a:lnTo>
                <a:lnTo>
                  <a:pt x="1153" y="48686"/>
                </a:lnTo>
                <a:lnTo>
                  <a:pt x="759" y="49564"/>
                </a:lnTo>
                <a:lnTo>
                  <a:pt x="447" y="50485"/>
                </a:lnTo>
                <a:lnTo>
                  <a:pt x="328" y="50968"/>
                </a:lnTo>
                <a:lnTo>
                  <a:pt x="201" y="51585"/>
                </a:lnTo>
                <a:lnTo>
                  <a:pt x="38" y="52849"/>
                </a:lnTo>
                <a:lnTo>
                  <a:pt x="1" y="54120"/>
                </a:lnTo>
                <a:lnTo>
                  <a:pt x="83" y="55398"/>
                </a:lnTo>
                <a:lnTo>
                  <a:pt x="276" y="56662"/>
                </a:lnTo>
                <a:lnTo>
                  <a:pt x="581" y="57903"/>
                </a:lnTo>
                <a:lnTo>
                  <a:pt x="997" y="59108"/>
                </a:lnTo>
                <a:lnTo>
                  <a:pt x="1517" y="60267"/>
                </a:lnTo>
                <a:lnTo>
                  <a:pt x="1814" y="60825"/>
                </a:lnTo>
                <a:lnTo>
                  <a:pt x="1963" y="61077"/>
                </a:lnTo>
                <a:lnTo>
                  <a:pt x="2513" y="61984"/>
                </a:lnTo>
                <a:lnTo>
                  <a:pt x="3033" y="62742"/>
                </a:lnTo>
                <a:lnTo>
                  <a:pt x="3390" y="63188"/>
                </a:lnTo>
                <a:lnTo>
                  <a:pt x="3725" y="63530"/>
                </a:lnTo>
                <a:lnTo>
                  <a:pt x="3948" y="63679"/>
                </a:lnTo>
                <a:lnTo>
                  <a:pt x="4074" y="63716"/>
                </a:lnTo>
                <a:lnTo>
                  <a:pt x="4133" y="63716"/>
                </a:lnTo>
                <a:lnTo>
                  <a:pt x="4282" y="63738"/>
                </a:lnTo>
                <a:lnTo>
                  <a:pt x="4832" y="63909"/>
                </a:lnTo>
                <a:lnTo>
                  <a:pt x="4981" y="63931"/>
                </a:lnTo>
                <a:lnTo>
                  <a:pt x="5196" y="63902"/>
                </a:lnTo>
                <a:lnTo>
                  <a:pt x="5680" y="63917"/>
                </a:lnTo>
                <a:lnTo>
                  <a:pt x="5880" y="63924"/>
                </a:lnTo>
                <a:lnTo>
                  <a:pt x="21430" y="63924"/>
                </a:lnTo>
                <a:lnTo>
                  <a:pt x="21623" y="1"/>
                </a:lnTo>
                <a:close/>
              </a:path>
            </a:pathLst>
          </a:custGeom>
          <a:solidFill>
            <a:srgbClr val="407BFF">
              <a:alpha val="400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17"/>
          <p:cNvSpPr/>
          <p:nvPr/>
        </p:nvSpPr>
        <p:spPr>
          <a:xfrm rot="5400000">
            <a:off x="1001270" y="3181988"/>
            <a:ext cx="1116717" cy="3301608"/>
          </a:xfrm>
          <a:custGeom>
            <a:rect b="b" l="l" r="r" t="t"/>
            <a:pathLst>
              <a:path extrusionOk="0" h="63932" w="21624">
                <a:moveTo>
                  <a:pt x="21623" y="1"/>
                </a:moveTo>
                <a:lnTo>
                  <a:pt x="21601" y="105"/>
                </a:lnTo>
                <a:lnTo>
                  <a:pt x="21475" y="253"/>
                </a:lnTo>
                <a:lnTo>
                  <a:pt x="21259" y="335"/>
                </a:lnTo>
                <a:lnTo>
                  <a:pt x="20991" y="350"/>
                </a:lnTo>
                <a:lnTo>
                  <a:pt x="20538" y="320"/>
                </a:lnTo>
                <a:lnTo>
                  <a:pt x="19966" y="231"/>
                </a:lnTo>
                <a:lnTo>
                  <a:pt x="19772" y="216"/>
                </a:lnTo>
                <a:lnTo>
                  <a:pt x="19765" y="298"/>
                </a:lnTo>
                <a:lnTo>
                  <a:pt x="19668" y="432"/>
                </a:lnTo>
                <a:lnTo>
                  <a:pt x="19416" y="595"/>
                </a:lnTo>
                <a:lnTo>
                  <a:pt x="19274" y="655"/>
                </a:lnTo>
                <a:lnTo>
                  <a:pt x="18940" y="766"/>
                </a:lnTo>
                <a:lnTo>
                  <a:pt x="18256" y="967"/>
                </a:lnTo>
                <a:lnTo>
                  <a:pt x="17223" y="1220"/>
                </a:lnTo>
                <a:lnTo>
                  <a:pt x="15855" y="1539"/>
                </a:lnTo>
                <a:lnTo>
                  <a:pt x="14837" y="1851"/>
                </a:lnTo>
                <a:lnTo>
                  <a:pt x="14168" y="2126"/>
                </a:lnTo>
                <a:lnTo>
                  <a:pt x="13833" y="2283"/>
                </a:lnTo>
                <a:lnTo>
                  <a:pt x="13499" y="2461"/>
                </a:lnTo>
                <a:lnTo>
                  <a:pt x="12837" y="2840"/>
                </a:lnTo>
                <a:lnTo>
                  <a:pt x="12206" y="3249"/>
                </a:lnTo>
                <a:lnTo>
                  <a:pt x="11596" y="3702"/>
                </a:lnTo>
                <a:lnTo>
                  <a:pt x="11009" y="4178"/>
                </a:lnTo>
                <a:lnTo>
                  <a:pt x="10451" y="4691"/>
                </a:lnTo>
                <a:lnTo>
                  <a:pt x="9924" y="5233"/>
                </a:lnTo>
                <a:lnTo>
                  <a:pt x="9426" y="5806"/>
                </a:lnTo>
                <a:lnTo>
                  <a:pt x="9188" y="6103"/>
                </a:lnTo>
                <a:lnTo>
                  <a:pt x="8853" y="6549"/>
                </a:lnTo>
                <a:lnTo>
                  <a:pt x="8259" y="7486"/>
                </a:lnTo>
                <a:lnTo>
                  <a:pt x="7746" y="8452"/>
                </a:lnTo>
                <a:lnTo>
                  <a:pt x="7315" y="9463"/>
                </a:lnTo>
                <a:lnTo>
                  <a:pt x="6958" y="10503"/>
                </a:lnTo>
                <a:lnTo>
                  <a:pt x="6683" y="11574"/>
                </a:lnTo>
                <a:lnTo>
                  <a:pt x="6482" y="12659"/>
                </a:lnTo>
                <a:lnTo>
                  <a:pt x="6349" y="13766"/>
                </a:lnTo>
                <a:lnTo>
                  <a:pt x="6282" y="14874"/>
                </a:lnTo>
                <a:lnTo>
                  <a:pt x="6289" y="15996"/>
                </a:lnTo>
                <a:lnTo>
                  <a:pt x="6356" y="17111"/>
                </a:lnTo>
                <a:lnTo>
                  <a:pt x="6490" y="18219"/>
                </a:lnTo>
                <a:lnTo>
                  <a:pt x="6676" y="19319"/>
                </a:lnTo>
                <a:lnTo>
                  <a:pt x="6921" y="20404"/>
                </a:lnTo>
                <a:lnTo>
                  <a:pt x="7226" y="21460"/>
                </a:lnTo>
                <a:lnTo>
                  <a:pt x="7575" y="22493"/>
                </a:lnTo>
                <a:lnTo>
                  <a:pt x="7776" y="22998"/>
                </a:lnTo>
                <a:lnTo>
                  <a:pt x="8259" y="24150"/>
                </a:lnTo>
                <a:lnTo>
                  <a:pt x="9307" y="26432"/>
                </a:lnTo>
                <a:lnTo>
                  <a:pt x="10355" y="28714"/>
                </a:lnTo>
                <a:lnTo>
                  <a:pt x="11076" y="30453"/>
                </a:lnTo>
                <a:lnTo>
                  <a:pt x="11500" y="31628"/>
                </a:lnTo>
                <a:lnTo>
                  <a:pt x="11693" y="32230"/>
                </a:lnTo>
                <a:lnTo>
                  <a:pt x="11827" y="32683"/>
                </a:lnTo>
                <a:lnTo>
                  <a:pt x="12057" y="33612"/>
                </a:lnTo>
                <a:lnTo>
                  <a:pt x="12213" y="34556"/>
                </a:lnTo>
                <a:lnTo>
                  <a:pt x="12295" y="35500"/>
                </a:lnTo>
                <a:lnTo>
                  <a:pt x="12273" y="36444"/>
                </a:lnTo>
                <a:lnTo>
                  <a:pt x="12146" y="37366"/>
                </a:lnTo>
                <a:lnTo>
                  <a:pt x="11893" y="38273"/>
                </a:lnTo>
                <a:lnTo>
                  <a:pt x="11618" y="38934"/>
                </a:lnTo>
                <a:lnTo>
                  <a:pt x="11388" y="39358"/>
                </a:lnTo>
                <a:lnTo>
                  <a:pt x="11254" y="39566"/>
                </a:lnTo>
                <a:lnTo>
                  <a:pt x="11106" y="39797"/>
                </a:lnTo>
                <a:lnTo>
                  <a:pt x="10779" y="40228"/>
                </a:lnTo>
                <a:lnTo>
                  <a:pt x="10251" y="40830"/>
                </a:lnTo>
                <a:lnTo>
                  <a:pt x="9478" y="41536"/>
                </a:lnTo>
                <a:lnTo>
                  <a:pt x="8638" y="42168"/>
                </a:lnTo>
                <a:lnTo>
                  <a:pt x="7307" y="43030"/>
                </a:lnTo>
                <a:lnTo>
                  <a:pt x="5940" y="43855"/>
                </a:lnTo>
                <a:lnTo>
                  <a:pt x="5048" y="44427"/>
                </a:lnTo>
                <a:lnTo>
                  <a:pt x="4617" y="44740"/>
                </a:lnTo>
                <a:lnTo>
                  <a:pt x="4223" y="45029"/>
                </a:lnTo>
                <a:lnTo>
                  <a:pt x="3472" y="45661"/>
                </a:lnTo>
                <a:lnTo>
                  <a:pt x="2788" y="46338"/>
                </a:lnTo>
                <a:lnTo>
                  <a:pt x="2171" y="47074"/>
                </a:lnTo>
                <a:lnTo>
                  <a:pt x="1621" y="47854"/>
                </a:lnTo>
                <a:lnTo>
                  <a:pt x="1153" y="48686"/>
                </a:lnTo>
                <a:lnTo>
                  <a:pt x="759" y="49564"/>
                </a:lnTo>
                <a:lnTo>
                  <a:pt x="447" y="50485"/>
                </a:lnTo>
                <a:lnTo>
                  <a:pt x="328" y="50968"/>
                </a:lnTo>
                <a:lnTo>
                  <a:pt x="201" y="51585"/>
                </a:lnTo>
                <a:lnTo>
                  <a:pt x="38" y="52849"/>
                </a:lnTo>
                <a:lnTo>
                  <a:pt x="1" y="54120"/>
                </a:lnTo>
                <a:lnTo>
                  <a:pt x="83" y="55398"/>
                </a:lnTo>
                <a:lnTo>
                  <a:pt x="276" y="56662"/>
                </a:lnTo>
                <a:lnTo>
                  <a:pt x="581" y="57903"/>
                </a:lnTo>
                <a:lnTo>
                  <a:pt x="997" y="59108"/>
                </a:lnTo>
                <a:lnTo>
                  <a:pt x="1517" y="60267"/>
                </a:lnTo>
                <a:lnTo>
                  <a:pt x="1814" y="60825"/>
                </a:lnTo>
                <a:lnTo>
                  <a:pt x="1963" y="61077"/>
                </a:lnTo>
                <a:lnTo>
                  <a:pt x="2513" y="61984"/>
                </a:lnTo>
                <a:lnTo>
                  <a:pt x="3033" y="62742"/>
                </a:lnTo>
                <a:lnTo>
                  <a:pt x="3390" y="63188"/>
                </a:lnTo>
                <a:lnTo>
                  <a:pt x="3725" y="63530"/>
                </a:lnTo>
                <a:lnTo>
                  <a:pt x="3948" y="63679"/>
                </a:lnTo>
                <a:lnTo>
                  <a:pt x="4074" y="63716"/>
                </a:lnTo>
                <a:lnTo>
                  <a:pt x="4133" y="63716"/>
                </a:lnTo>
                <a:lnTo>
                  <a:pt x="4282" y="63738"/>
                </a:lnTo>
                <a:lnTo>
                  <a:pt x="4832" y="63909"/>
                </a:lnTo>
                <a:lnTo>
                  <a:pt x="4981" y="63931"/>
                </a:lnTo>
                <a:lnTo>
                  <a:pt x="5196" y="63902"/>
                </a:lnTo>
                <a:lnTo>
                  <a:pt x="5680" y="63917"/>
                </a:lnTo>
                <a:lnTo>
                  <a:pt x="5880" y="63924"/>
                </a:lnTo>
                <a:lnTo>
                  <a:pt x="21430" y="63924"/>
                </a:lnTo>
                <a:lnTo>
                  <a:pt x="21623" y="1"/>
                </a:lnTo>
                <a:close/>
              </a:path>
            </a:pathLst>
          </a:custGeom>
          <a:solidFill>
            <a:srgbClr val="FF9FB2">
              <a:alpha val="5019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17"/>
          <p:cNvSpPr txBox="1"/>
          <p:nvPr>
            <p:ph type="title"/>
          </p:nvPr>
        </p:nvSpPr>
        <p:spPr>
          <a:xfrm>
            <a:off x="713225" y="539500"/>
            <a:ext cx="4794300" cy="1116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4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4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4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4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400"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400"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400"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400"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03" name="Google Shape;103;p17"/>
          <p:cNvSpPr txBox="1"/>
          <p:nvPr>
            <p:ph idx="1" type="subTitle"/>
          </p:nvPr>
        </p:nvSpPr>
        <p:spPr>
          <a:xfrm>
            <a:off x="3483700" y="3276600"/>
            <a:ext cx="2125200" cy="108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1pPr>
            <a:lvl2pPr lvl="1" rtl="0" algn="ctr"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2pPr>
            <a:lvl3pPr lvl="2" rtl="0" algn="ctr"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3pPr>
            <a:lvl4pPr lvl="3" rtl="0" algn="ctr"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4pPr>
            <a:lvl5pPr lvl="4" rtl="0" algn="ctr"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5pPr>
            <a:lvl6pPr lvl="5" rtl="0" algn="ctr"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6pPr>
            <a:lvl7pPr lvl="6" rtl="0" algn="ctr"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7pPr>
            <a:lvl8pPr lvl="7" rtl="0" algn="ctr"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8pPr>
            <a:lvl9pPr lvl="8" rtl="0" algn="ctr">
              <a:spcBef>
                <a:spcPts val="1600"/>
              </a:spcBef>
              <a:spcAft>
                <a:spcPts val="1600"/>
              </a:spcAft>
              <a:buNone/>
              <a:defRPr sz="14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04" name="Google Shape;104;p17"/>
          <p:cNvSpPr txBox="1"/>
          <p:nvPr>
            <p:ph idx="2" type="title"/>
          </p:nvPr>
        </p:nvSpPr>
        <p:spPr>
          <a:xfrm>
            <a:off x="3892750" y="2803800"/>
            <a:ext cx="1307100" cy="472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000000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05" name="Google Shape;105;p17"/>
          <p:cNvSpPr txBox="1"/>
          <p:nvPr>
            <p:ph idx="3" type="subTitle"/>
          </p:nvPr>
        </p:nvSpPr>
        <p:spPr>
          <a:xfrm>
            <a:off x="6279875" y="3276600"/>
            <a:ext cx="2125200" cy="108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1pPr>
            <a:lvl2pPr lvl="1" rtl="0" algn="ctr"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2pPr>
            <a:lvl3pPr lvl="2" rtl="0" algn="ctr"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3pPr>
            <a:lvl4pPr lvl="3" rtl="0" algn="ctr"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4pPr>
            <a:lvl5pPr lvl="4" rtl="0" algn="ctr"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5pPr>
            <a:lvl6pPr lvl="5" rtl="0" algn="ctr"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6pPr>
            <a:lvl7pPr lvl="6" rtl="0" algn="ctr"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7pPr>
            <a:lvl8pPr lvl="7" rtl="0" algn="ctr"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8pPr>
            <a:lvl9pPr lvl="8" rtl="0" algn="ctr">
              <a:spcBef>
                <a:spcPts val="1600"/>
              </a:spcBef>
              <a:spcAft>
                <a:spcPts val="1600"/>
              </a:spcAft>
              <a:buNone/>
              <a:defRPr sz="14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06" name="Google Shape;106;p17"/>
          <p:cNvSpPr txBox="1"/>
          <p:nvPr>
            <p:ph idx="4" type="title"/>
          </p:nvPr>
        </p:nvSpPr>
        <p:spPr>
          <a:xfrm>
            <a:off x="6688925" y="2803800"/>
            <a:ext cx="1307100" cy="472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000000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07" name="Google Shape;107;p17"/>
          <p:cNvSpPr txBox="1"/>
          <p:nvPr>
            <p:ph idx="5" type="subTitle"/>
          </p:nvPr>
        </p:nvSpPr>
        <p:spPr>
          <a:xfrm>
            <a:off x="713225" y="3276600"/>
            <a:ext cx="2125200" cy="108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1pPr>
            <a:lvl2pPr lvl="1" rtl="0" algn="ctr"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2pPr>
            <a:lvl3pPr lvl="2" rtl="0" algn="ctr"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3pPr>
            <a:lvl4pPr lvl="3" rtl="0" algn="ctr"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4pPr>
            <a:lvl5pPr lvl="4" rtl="0" algn="ctr"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5pPr>
            <a:lvl6pPr lvl="5" rtl="0" algn="ctr"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6pPr>
            <a:lvl7pPr lvl="6" rtl="0" algn="ctr"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7pPr>
            <a:lvl8pPr lvl="7" rtl="0" algn="ctr">
              <a:spcBef>
                <a:spcPts val="160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8pPr>
            <a:lvl9pPr lvl="8" rtl="0" algn="ctr">
              <a:spcBef>
                <a:spcPts val="1600"/>
              </a:spcBef>
              <a:spcAft>
                <a:spcPts val="1600"/>
              </a:spcAft>
              <a:buNone/>
              <a:defRPr sz="14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08" name="Google Shape;108;p17"/>
          <p:cNvSpPr txBox="1"/>
          <p:nvPr>
            <p:ph idx="6" type="title"/>
          </p:nvPr>
        </p:nvSpPr>
        <p:spPr>
          <a:xfrm>
            <a:off x="1122275" y="2803800"/>
            <a:ext cx="1307100" cy="472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000000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IGN 1">
  <p:cSld name="CUSTOM_2_1_2"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8"/>
          <p:cNvSpPr txBox="1"/>
          <p:nvPr>
            <p:ph type="title"/>
          </p:nvPr>
        </p:nvSpPr>
        <p:spPr>
          <a:xfrm>
            <a:off x="713225" y="539500"/>
            <a:ext cx="7717500" cy="736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4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4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4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4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400"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400"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400"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400"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111" name="Google Shape;111;p18"/>
          <p:cNvSpPr/>
          <p:nvPr/>
        </p:nvSpPr>
        <p:spPr>
          <a:xfrm rot="10800000">
            <a:off x="7114900" y="-320399"/>
            <a:ext cx="2222333" cy="2895599"/>
          </a:xfrm>
          <a:custGeom>
            <a:rect b="b" l="l" r="r" t="t"/>
            <a:pathLst>
              <a:path extrusionOk="0" h="31710" w="24337">
                <a:moveTo>
                  <a:pt x="157" y="1"/>
                </a:moveTo>
                <a:lnTo>
                  <a:pt x="1" y="31702"/>
                </a:lnTo>
                <a:lnTo>
                  <a:pt x="20902" y="31702"/>
                </a:lnTo>
                <a:lnTo>
                  <a:pt x="21199" y="31710"/>
                </a:lnTo>
                <a:lnTo>
                  <a:pt x="21653" y="31702"/>
                </a:lnTo>
                <a:lnTo>
                  <a:pt x="21935" y="31613"/>
                </a:lnTo>
                <a:lnTo>
                  <a:pt x="22062" y="31524"/>
                </a:lnTo>
                <a:lnTo>
                  <a:pt x="22180" y="31412"/>
                </a:lnTo>
                <a:lnTo>
                  <a:pt x="22307" y="31293"/>
                </a:lnTo>
                <a:lnTo>
                  <a:pt x="22522" y="31174"/>
                </a:lnTo>
                <a:lnTo>
                  <a:pt x="22753" y="31085"/>
                </a:lnTo>
                <a:lnTo>
                  <a:pt x="22976" y="30974"/>
                </a:lnTo>
                <a:lnTo>
                  <a:pt x="23333" y="30662"/>
                </a:lnTo>
                <a:lnTo>
                  <a:pt x="23615" y="30275"/>
                </a:lnTo>
                <a:lnTo>
                  <a:pt x="23823" y="29822"/>
                </a:lnTo>
                <a:lnTo>
                  <a:pt x="23979" y="29339"/>
                </a:lnTo>
                <a:lnTo>
                  <a:pt x="24091" y="28833"/>
                </a:lnTo>
                <a:lnTo>
                  <a:pt x="24202" y="28082"/>
                </a:lnTo>
                <a:lnTo>
                  <a:pt x="24254" y="27636"/>
                </a:lnTo>
                <a:lnTo>
                  <a:pt x="24306" y="27094"/>
                </a:lnTo>
                <a:lnTo>
                  <a:pt x="24336" y="25986"/>
                </a:lnTo>
                <a:lnTo>
                  <a:pt x="24262" y="25161"/>
                </a:lnTo>
                <a:lnTo>
                  <a:pt x="24173" y="24619"/>
                </a:lnTo>
                <a:lnTo>
                  <a:pt x="24031" y="24083"/>
                </a:lnTo>
                <a:lnTo>
                  <a:pt x="23838" y="23571"/>
                </a:lnTo>
                <a:lnTo>
                  <a:pt x="23719" y="23318"/>
                </a:lnTo>
                <a:lnTo>
                  <a:pt x="23578" y="23035"/>
                </a:lnTo>
                <a:lnTo>
                  <a:pt x="23243" y="22530"/>
                </a:lnTo>
                <a:lnTo>
                  <a:pt x="22857" y="22077"/>
                </a:lnTo>
                <a:lnTo>
                  <a:pt x="22426" y="21675"/>
                </a:lnTo>
                <a:lnTo>
                  <a:pt x="21958" y="21326"/>
                </a:lnTo>
                <a:lnTo>
                  <a:pt x="21452" y="21014"/>
                </a:lnTo>
                <a:lnTo>
                  <a:pt x="20924" y="20746"/>
                </a:lnTo>
                <a:lnTo>
                  <a:pt x="20367" y="20508"/>
                </a:lnTo>
                <a:lnTo>
                  <a:pt x="20077" y="20397"/>
                </a:lnTo>
                <a:lnTo>
                  <a:pt x="19601" y="20241"/>
                </a:lnTo>
                <a:lnTo>
                  <a:pt x="18635" y="19973"/>
                </a:lnTo>
                <a:lnTo>
                  <a:pt x="17929" y="19743"/>
                </a:lnTo>
                <a:lnTo>
                  <a:pt x="17475" y="19549"/>
                </a:lnTo>
                <a:lnTo>
                  <a:pt x="17044" y="19304"/>
                </a:lnTo>
                <a:lnTo>
                  <a:pt x="16650" y="18992"/>
                </a:lnTo>
                <a:lnTo>
                  <a:pt x="16472" y="18806"/>
                </a:lnTo>
                <a:lnTo>
                  <a:pt x="16331" y="18643"/>
                </a:lnTo>
                <a:lnTo>
                  <a:pt x="16100" y="18301"/>
                </a:lnTo>
                <a:lnTo>
                  <a:pt x="15922" y="17929"/>
                </a:lnTo>
                <a:lnTo>
                  <a:pt x="15781" y="17535"/>
                </a:lnTo>
                <a:lnTo>
                  <a:pt x="15632" y="16918"/>
                </a:lnTo>
                <a:lnTo>
                  <a:pt x="15513" y="16048"/>
                </a:lnTo>
                <a:lnTo>
                  <a:pt x="15409" y="15179"/>
                </a:lnTo>
                <a:lnTo>
                  <a:pt x="15268" y="14331"/>
                </a:lnTo>
                <a:lnTo>
                  <a:pt x="15089" y="13729"/>
                </a:lnTo>
                <a:lnTo>
                  <a:pt x="14926" y="13350"/>
                </a:lnTo>
                <a:lnTo>
                  <a:pt x="14718" y="13001"/>
                </a:lnTo>
                <a:lnTo>
                  <a:pt x="14450" y="12681"/>
                </a:lnTo>
                <a:lnTo>
                  <a:pt x="14294" y="12533"/>
                </a:lnTo>
                <a:lnTo>
                  <a:pt x="14168" y="12436"/>
                </a:lnTo>
                <a:lnTo>
                  <a:pt x="13900" y="12265"/>
                </a:lnTo>
                <a:lnTo>
                  <a:pt x="13610" y="12146"/>
                </a:lnTo>
                <a:lnTo>
                  <a:pt x="13306" y="12064"/>
                </a:lnTo>
                <a:lnTo>
                  <a:pt x="12993" y="12020"/>
                </a:lnTo>
                <a:lnTo>
                  <a:pt x="12666" y="12020"/>
                </a:lnTo>
                <a:lnTo>
                  <a:pt x="12347" y="12049"/>
                </a:lnTo>
                <a:lnTo>
                  <a:pt x="12035" y="12124"/>
                </a:lnTo>
                <a:lnTo>
                  <a:pt x="11886" y="12168"/>
                </a:lnTo>
                <a:lnTo>
                  <a:pt x="11641" y="12258"/>
                </a:lnTo>
                <a:lnTo>
                  <a:pt x="11187" y="12495"/>
                </a:lnTo>
                <a:lnTo>
                  <a:pt x="10563" y="12934"/>
                </a:lnTo>
                <a:lnTo>
                  <a:pt x="9790" y="13596"/>
                </a:lnTo>
                <a:lnTo>
                  <a:pt x="9188" y="14064"/>
                </a:lnTo>
                <a:lnTo>
                  <a:pt x="8757" y="14331"/>
                </a:lnTo>
                <a:lnTo>
                  <a:pt x="8526" y="14443"/>
                </a:lnTo>
                <a:lnTo>
                  <a:pt x="8363" y="14510"/>
                </a:lnTo>
                <a:lnTo>
                  <a:pt x="8043" y="14606"/>
                </a:lnTo>
                <a:lnTo>
                  <a:pt x="7738" y="14651"/>
                </a:lnTo>
                <a:lnTo>
                  <a:pt x="7441" y="14651"/>
                </a:lnTo>
                <a:lnTo>
                  <a:pt x="7158" y="14614"/>
                </a:lnTo>
                <a:lnTo>
                  <a:pt x="6891" y="14540"/>
                </a:lnTo>
                <a:lnTo>
                  <a:pt x="6646" y="14428"/>
                </a:lnTo>
                <a:lnTo>
                  <a:pt x="6415" y="14279"/>
                </a:lnTo>
                <a:lnTo>
                  <a:pt x="6207" y="14101"/>
                </a:lnTo>
                <a:lnTo>
                  <a:pt x="6014" y="13893"/>
                </a:lnTo>
                <a:lnTo>
                  <a:pt x="5776" y="13544"/>
                </a:lnTo>
                <a:lnTo>
                  <a:pt x="5546" y="12993"/>
                </a:lnTo>
                <a:lnTo>
                  <a:pt x="5434" y="12377"/>
                </a:lnTo>
                <a:lnTo>
                  <a:pt x="5434" y="12049"/>
                </a:lnTo>
                <a:lnTo>
                  <a:pt x="5441" y="11841"/>
                </a:lnTo>
                <a:lnTo>
                  <a:pt x="5494" y="11433"/>
                </a:lnTo>
                <a:lnTo>
                  <a:pt x="5642" y="10830"/>
                </a:lnTo>
                <a:lnTo>
                  <a:pt x="5939" y="10050"/>
                </a:lnTo>
                <a:lnTo>
                  <a:pt x="6304" y="9292"/>
                </a:lnTo>
                <a:lnTo>
                  <a:pt x="6504" y="8920"/>
                </a:lnTo>
                <a:lnTo>
                  <a:pt x="6683" y="8586"/>
                </a:lnTo>
                <a:lnTo>
                  <a:pt x="7025" y="7887"/>
                </a:lnTo>
                <a:lnTo>
                  <a:pt x="7337" y="7151"/>
                </a:lnTo>
                <a:lnTo>
                  <a:pt x="7597" y="6393"/>
                </a:lnTo>
                <a:lnTo>
                  <a:pt x="7790" y="5620"/>
                </a:lnTo>
                <a:lnTo>
                  <a:pt x="7902" y="4840"/>
                </a:lnTo>
                <a:lnTo>
                  <a:pt x="7917" y="4059"/>
                </a:lnTo>
                <a:lnTo>
                  <a:pt x="7805" y="3286"/>
                </a:lnTo>
                <a:lnTo>
                  <a:pt x="7694" y="2900"/>
                </a:lnTo>
                <a:lnTo>
                  <a:pt x="7612" y="2677"/>
                </a:lnTo>
                <a:lnTo>
                  <a:pt x="7411" y="2253"/>
                </a:lnTo>
                <a:lnTo>
                  <a:pt x="7158" y="1881"/>
                </a:lnTo>
                <a:lnTo>
                  <a:pt x="6861" y="1547"/>
                </a:lnTo>
                <a:lnTo>
                  <a:pt x="6527" y="1257"/>
                </a:lnTo>
                <a:lnTo>
                  <a:pt x="6148" y="1019"/>
                </a:lnTo>
                <a:lnTo>
                  <a:pt x="5739" y="826"/>
                </a:lnTo>
                <a:lnTo>
                  <a:pt x="5293" y="684"/>
                </a:lnTo>
                <a:lnTo>
                  <a:pt x="5062" y="640"/>
                </a:lnTo>
                <a:lnTo>
                  <a:pt x="4572" y="558"/>
                </a:lnTo>
                <a:lnTo>
                  <a:pt x="3583" y="484"/>
                </a:lnTo>
                <a:lnTo>
                  <a:pt x="2587" y="454"/>
                </a:lnTo>
                <a:lnTo>
                  <a:pt x="1591" y="395"/>
                </a:lnTo>
                <a:lnTo>
                  <a:pt x="1101" y="335"/>
                </a:lnTo>
                <a:lnTo>
                  <a:pt x="878" y="313"/>
                </a:lnTo>
                <a:lnTo>
                  <a:pt x="417" y="224"/>
                </a:lnTo>
                <a:lnTo>
                  <a:pt x="238" y="134"/>
                </a:lnTo>
                <a:lnTo>
                  <a:pt x="172" y="53"/>
                </a:lnTo>
                <a:lnTo>
                  <a:pt x="157" y="1"/>
                </a:lnTo>
                <a:close/>
              </a:path>
            </a:pathLst>
          </a:custGeom>
          <a:solidFill>
            <a:srgbClr val="FF9FB2">
              <a:alpha val="5019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ta letak khusus">
  <p:cSld name="AUTOLAYOUT">
    <p:bg>
      <p:bgPr>
        <a:solidFill>
          <a:srgbClr val="FFFFFF"/>
        </a:solidFill>
      </p:bgPr>
    </p:bg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9"/>
          <p:cNvSpPr/>
          <p:nvPr/>
        </p:nvSpPr>
        <p:spPr>
          <a:xfrm>
            <a:off x="7500" y="0"/>
            <a:ext cx="9132300" cy="5143500"/>
          </a:xfrm>
          <a:prstGeom prst="rect">
            <a:avLst/>
          </a:prstGeom>
          <a:solidFill>
            <a:srgbClr val="FFCF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14" name="Google Shape;114;p19"/>
          <p:cNvCxnSpPr/>
          <p:nvPr/>
        </p:nvCxnSpPr>
        <p:spPr>
          <a:xfrm>
            <a:off x="841350" y="460903"/>
            <a:ext cx="0" cy="4261800"/>
          </a:xfrm>
          <a:prstGeom prst="straightConnector1">
            <a:avLst/>
          </a:prstGeom>
          <a:noFill/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5" name="Google Shape;115;p19"/>
          <p:cNvCxnSpPr/>
          <p:nvPr/>
        </p:nvCxnSpPr>
        <p:spPr>
          <a:xfrm>
            <a:off x="8337675" y="460903"/>
            <a:ext cx="0" cy="4261800"/>
          </a:xfrm>
          <a:prstGeom prst="straightConnector1">
            <a:avLst/>
          </a:prstGeom>
          <a:noFill/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6" name="Google Shape;116;p19"/>
          <p:cNvSpPr/>
          <p:nvPr/>
        </p:nvSpPr>
        <p:spPr>
          <a:xfrm rot="-5400000">
            <a:off x="4327200" y="853550"/>
            <a:ext cx="483000" cy="427200"/>
          </a:xfrm>
          <a:prstGeom prst="hexagon">
            <a:avLst>
              <a:gd fmla="val 28666" name="adj"/>
              <a:gd fmla="val 115470" name="vf"/>
            </a:avLst>
          </a:prstGeom>
          <a:noFill/>
          <a:ln cap="flat" cmpd="sng" w="381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19"/>
          <p:cNvSpPr txBox="1"/>
          <p:nvPr>
            <p:ph type="ctrTitle"/>
          </p:nvPr>
        </p:nvSpPr>
        <p:spPr>
          <a:xfrm>
            <a:off x="1883125" y="1447250"/>
            <a:ext cx="5400900" cy="19719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43C44"/>
              </a:buClr>
              <a:buSzPts val="3600"/>
              <a:buNone/>
              <a:defRPr b="1" sz="3600">
                <a:solidFill>
                  <a:srgbClr val="343C44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43C44"/>
              </a:buClr>
              <a:buSzPts val="3600"/>
              <a:buNone/>
              <a:defRPr b="1" sz="3600">
                <a:solidFill>
                  <a:srgbClr val="343C44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43C44"/>
              </a:buClr>
              <a:buSzPts val="3600"/>
              <a:buNone/>
              <a:defRPr b="1" sz="3600">
                <a:solidFill>
                  <a:srgbClr val="343C44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43C44"/>
              </a:buClr>
              <a:buSzPts val="3600"/>
              <a:buNone/>
              <a:defRPr b="1" sz="3600">
                <a:solidFill>
                  <a:srgbClr val="343C44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43C44"/>
              </a:buClr>
              <a:buSzPts val="3600"/>
              <a:buNone/>
              <a:defRPr b="1" sz="3600">
                <a:solidFill>
                  <a:srgbClr val="343C44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43C44"/>
              </a:buClr>
              <a:buSzPts val="3600"/>
              <a:buNone/>
              <a:defRPr b="1" sz="3600">
                <a:solidFill>
                  <a:srgbClr val="343C44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43C44"/>
              </a:buClr>
              <a:buSzPts val="3600"/>
              <a:buNone/>
              <a:defRPr b="1" sz="3600">
                <a:solidFill>
                  <a:srgbClr val="343C44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43C44"/>
              </a:buClr>
              <a:buSzPts val="3600"/>
              <a:buNone/>
              <a:defRPr b="1" sz="3600">
                <a:solidFill>
                  <a:srgbClr val="343C44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43C44"/>
              </a:buClr>
              <a:buSzPts val="3600"/>
              <a:buNone/>
              <a:defRPr b="1" sz="3600">
                <a:solidFill>
                  <a:srgbClr val="343C44"/>
                </a:solidFill>
              </a:defRPr>
            </a:lvl9pPr>
          </a:lstStyle>
          <a:p/>
        </p:txBody>
      </p:sp>
      <p:sp>
        <p:nvSpPr>
          <p:cNvPr id="118" name="Google Shape;118;p19"/>
          <p:cNvSpPr txBox="1"/>
          <p:nvPr>
            <p:ph idx="1" type="subTitle"/>
          </p:nvPr>
        </p:nvSpPr>
        <p:spPr>
          <a:xfrm>
            <a:off x="2429850" y="3493650"/>
            <a:ext cx="4287600" cy="7881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b="1" sz="1800">
                <a:solidFill>
                  <a:srgbClr val="FFFFFF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/>
        </p:txBody>
      </p:sp>
      <p:sp>
        <p:nvSpPr>
          <p:cNvPr id="119" name="Google Shape;119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434343"/>
                </a:solidFill>
              </a:defRPr>
            </a:lvl1pPr>
            <a:lvl2pPr lvl="1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434343"/>
                </a:solidFill>
              </a:defRPr>
            </a:lvl2pPr>
            <a:lvl3pPr lvl="2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434343"/>
                </a:solidFill>
              </a:defRPr>
            </a:lvl3pPr>
            <a:lvl4pPr lvl="3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434343"/>
                </a:solidFill>
              </a:defRPr>
            </a:lvl4pPr>
            <a:lvl5pPr lvl="4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434343"/>
                </a:solidFill>
              </a:defRPr>
            </a:lvl5pPr>
            <a:lvl6pPr lvl="5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434343"/>
                </a:solidFill>
              </a:defRPr>
            </a:lvl6pPr>
            <a:lvl7pPr lvl="6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434343"/>
                </a:solidFill>
              </a:defRPr>
            </a:lvl7pPr>
            <a:lvl8pPr lvl="7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434343"/>
                </a:solidFill>
              </a:defRPr>
            </a:lvl8pPr>
            <a:lvl9pPr lvl="8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434343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_b629ae5d6616d1e3">
  <p:cSld name="BLANK_b629ae5d6616d1e3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p3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21" name="Google Shape;21;p3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" name="Google Shape;23;p3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" name="Google Shape;24;p3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" name="Google Shape;25;p3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6" name="Google Shape;26;p3"/>
          <p:cNvSpPr txBox="1"/>
          <p:nvPr>
            <p:ph type="title"/>
          </p:nvPr>
        </p:nvSpPr>
        <p:spPr>
          <a:xfrm>
            <a:off x="598100" y="2152347"/>
            <a:ext cx="8222100" cy="83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7" name="Google Shape;27;p3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oogle Shape;29;p4"/>
          <p:cNvGrpSpPr/>
          <p:nvPr/>
        </p:nvGrpSpPr>
        <p:grpSpPr>
          <a:xfrm>
            <a:off x="0" y="3903669"/>
            <a:ext cx="9144000" cy="1239925"/>
            <a:chOff x="0" y="3903669"/>
            <a:chExt cx="9144000" cy="1239925"/>
          </a:xfrm>
        </p:grpSpPr>
        <p:sp>
          <p:nvSpPr>
            <p:cNvPr id="30" name="Google Shape;30;p4"/>
            <p:cNvSpPr/>
            <p:nvPr/>
          </p:nvSpPr>
          <p:spPr>
            <a:xfrm>
              <a:off x="8154895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" name="Google Shape;31;p4"/>
            <p:cNvSpPr/>
            <p:nvPr/>
          </p:nvSpPr>
          <p:spPr>
            <a:xfrm flipH="1">
              <a:off x="6181163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" name="Google Shape;32;p4"/>
            <p:cNvSpPr/>
            <p:nvPr/>
          </p:nvSpPr>
          <p:spPr>
            <a:xfrm>
              <a:off x="7170274" y="3903669"/>
              <a:ext cx="989100" cy="9879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" name="Google Shape;33;p4"/>
            <p:cNvSpPr/>
            <p:nvPr/>
          </p:nvSpPr>
          <p:spPr>
            <a:xfrm rot="10800000">
              <a:off x="8154757" y="3903682"/>
              <a:ext cx="989100" cy="9879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" name="Google Shape;34;p4"/>
            <p:cNvSpPr/>
            <p:nvPr/>
          </p:nvSpPr>
          <p:spPr>
            <a:xfrm>
              <a:off x="0" y="4891594"/>
              <a:ext cx="9144000" cy="252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5" name="Google Shape;35;p4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6" name="Google Shape;36;p4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7" name="Google Shape;37;p4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5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0" name="Google Shape;40;p5"/>
          <p:cNvSpPr txBox="1"/>
          <p:nvPr>
            <p:ph idx="1" type="body"/>
          </p:nvPr>
        </p:nvSpPr>
        <p:spPr>
          <a:xfrm>
            <a:off x="311700" y="1229975"/>
            <a:ext cx="39999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1" name="Google Shape;41;p5"/>
          <p:cNvSpPr txBox="1"/>
          <p:nvPr>
            <p:ph idx="2" type="body"/>
          </p:nvPr>
        </p:nvSpPr>
        <p:spPr>
          <a:xfrm>
            <a:off x="4832400" y="1229975"/>
            <a:ext cx="39999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2" name="Google Shape;42;p5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6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5" name="Google Shape;45;p6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8" name="Google Shape;48;p7"/>
          <p:cNvSpPr txBox="1"/>
          <p:nvPr>
            <p:ph idx="1" type="body"/>
          </p:nvPr>
        </p:nvSpPr>
        <p:spPr>
          <a:xfrm>
            <a:off x="311700" y="1465804"/>
            <a:ext cx="2808000" cy="310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9" name="Google Shape;49;p7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4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oogle Shape;51;p8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52" name="Google Shape;52;p8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" name="Google Shape;53;p8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" name="Google Shape;54;p8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" name="Google Shape;55;p8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" name="Google Shape;56;p8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7" name="Google Shape;57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8" name="Google Shape;58;p8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/>
          <p:nvPr/>
        </p:nvSpPr>
        <p:spPr>
          <a:xfrm>
            <a:off x="4572000" y="-17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61" name="Google Shape;61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2" name="Google Shape;62;p9"/>
          <p:cNvSpPr txBox="1"/>
          <p:nvPr>
            <p:ph type="title"/>
          </p:nvPr>
        </p:nvSpPr>
        <p:spPr>
          <a:xfrm>
            <a:off x="265500" y="1151100"/>
            <a:ext cx="4045200" cy="1564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63" name="Google Shape;63;p9"/>
          <p:cNvSpPr txBox="1"/>
          <p:nvPr>
            <p:ph idx="1" type="subTitle"/>
          </p:nvPr>
        </p:nvSpPr>
        <p:spPr>
          <a:xfrm>
            <a:off x="265500" y="2769001"/>
            <a:ext cx="4045200" cy="126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64" name="Google Shape;64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5" name="Google Shape;65;p9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68" name="Google Shape;68;p10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theme" Target="../theme/theme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6" Type="http://schemas.openxmlformats.org/officeDocument/2006/relationships/slideLayout" Target="../slideLayouts/slideLayout6.xml"/><Relationship Id="rId1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geometric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  <a:defRPr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3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8.png"/><Relationship Id="rId4" Type="http://schemas.openxmlformats.org/officeDocument/2006/relationships/image" Target="../media/image14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4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0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7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9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26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D0E0E3"/>
        </a:solidFill>
      </p:bgPr>
    </p:bg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1"/>
          <p:cNvSpPr txBox="1"/>
          <p:nvPr>
            <p:ph type="ctrTitle"/>
          </p:nvPr>
        </p:nvSpPr>
        <p:spPr>
          <a:xfrm>
            <a:off x="311700" y="247875"/>
            <a:ext cx="8520600" cy="966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latin typeface="Oswald Regular"/>
                <a:ea typeface="Oswald Regular"/>
                <a:cs typeface="Oswald Regular"/>
                <a:sym typeface="Oswald Regular"/>
              </a:rPr>
              <a:t>Chapter 2: Diversity In Organizations</a:t>
            </a:r>
            <a:endParaRPr sz="3600">
              <a:latin typeface="Oswald Regular"/>
              <a:ea typeface="Oswald Regular"/>
              <a:cs typeface="Oswald Regular"/>
              <a:sym typeface="Oswald Regular"/>
            </a:endParaRPr>
          </a:p>
        </p:txBody>
      </p:sp>
      <p:sp>
        <p:nvSpPr>
          <p:cNvPr id="126" name="Google Shape;126;p21"/>
          <p:cNvSpPr txBox="1"/>
          <p:nvPr>
            <p:ph idx="1" type="subTitle"/>
          </p:nvPr>
        </p:nvSpPr>
        <p:spPr>
          <a:xfrm>
            <a:off x="311700" y="1648400"/>
            <a:ext cx="8520600" cy="296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Kelompok 5:</a:t>
            </a:r>
            <a:endParaRPr sz="2300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00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Oswald"/>
              <a:buAutoNum type="arabicPeriod"/>
            </a:pPr>
            <a:r>
              <a:rPr lang="en" sz="2300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Bintang Pramudya S. - 1906366873</a:t>
            </a:r>
            <a:endParaRPr sz="2300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Oswald"/>
              <a:buAutoNum type="arabicPeriod"/>
            </a:pPr>
            <a:r>
              <a:rPr lang="en" sz="2300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Boaz Agra Hosea Hutapea - 1906366324</a:t>
            </a:r>
            <a:endParaRPr sz="2300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Oswald"/>
              <a:buAutoNum type="arabicPeriod"/>
            </a:pPr>
            <a:r>
              <a:rPr lang="en" sz="2300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M. Faiz Ismail - 1906366646</a:t>
            </a:r>
            <a:endParaRPr sz="2300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Oswald"/>
              <a:buAutoNum type="arabicPeriod"/>
            </a:pPr>
            <a:r>
              <a:rPr lang="en" sz="2300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Risqi Chandra Wijaya - 1906387972</a:t>
            </a:r>
            <a:endParaRPr sz="2300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0"/>
          <p:cNvSpPr txBox="1"/>
          <p:nvPr>
            <p:ph type="title"/>
          </p:nvPr>
        </p:nvSpPr>
        <p:spPr>
          <a:xfrm>
            <a:off x="190925" y="240275"/>
            <a:ext cx="3787200" cy="597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900">
                <a:latin typeface="Playfair Display"/>
                <a:ea typeface="Playfair Display"/>
                <a:cs typeface="Playfair Display"/>
                <a:sym typeface="Playfair Display"/>
              </a:rPr>
              <a:t>Pengecualian</a:t>
            </a:r>
            <a:endParaRPr b="1" sz="2900"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194" name="Google Shape;194;p30"/>
          <p:cNvSpPr txBox="1"/>
          <p:nvPr>
            <p:ph idx="1" type="subTitle"/>
          </p:nvPr>
        </p:nvSpPr>
        <p:spPr>
          <a:xfrm>
            <a:off x="1622250" y="1833752"/>
            <a:ext cx="5899500" cy="185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Pengecualian terhadap orang tertentu dalam kesempatan kerja, diskusi maupun lingkaran pertemanan informal yang dapat terjadi tanpa disengaja di dalam suatu lingkungan kerja</a:t>
            </a:r>
            <a:endParaRPr/>
          </a:p>
          <a:p>
            <a:pPr indent="0" lvl="0" marL="0" rtl="0" algn="ctr"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Perempuan yang bekerja di bidang keuangan seringkali dipekerjakan pada suatu peran pekerjaan yang ringan sehingga lebih sulit dalam menggapai promosi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1"/>
          <p:cNvSpPr txBox="1"/>
          <p:nvPr>
            <p:ph type="title"/>
          </p:nvPr>
        </p:nvSpPr>
        <p:spPr>
          <a:xfrm>
            <a:off x="190925" y="240275"/>
            <a:ext cx="3787200" cy="597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900">
                <a:latin typeface="Playfair Display"/>
                <a:ea typeface="Playfair Display"/>
                <a:cs typeface="Playfair Display"/>
                <a:sym typeface="Playfair Display"/>
              </a:rPr>
              <a:t>Kecendrungan</a:t>
            </a:r>
            <a:endParaRPr b="1" sz="2900"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200" name="Google Shape;200;p31"/>
          <p:cNvSpPr txBox="1"/>
          <p:nvPr>
            <p:ph idx="1" type="subTitle"/>
          </p:nvPr>
        </p:nvSpPr>
        <p:spPr>
          <a:xfrm>
            <a:off x="1622250" y="2348102"/>
            <a:ext cx="5899500" cy="185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Perilaku tidak mengenakan seperti bersifat agresif, menginterupsi pendapat secara tidak sopan, maupun mengabaikan pendapat seseorang</a:t>
            </a:r>
            <a:endParaRPr/>
          </a:p>
          <a:p>
            <a:pPr indent="0" lvl="0" marL="0" rtl="0" algn="ctr"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Sebagai contoh, pengacara perempuan seringkali mengalami tindakan interupsi yang kurang sopan dari pengacara lain.</a:t>
            </a:r>
            <a:endParaRPr/>
          </a:p>
        </p:txBody>
      </p:sp>
      <p:pic>
        <p:nvPicPr>
          <p:cNvPr id="201" name="Google Shape;201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99249" y="163600"/>
            <a:ext cx="2269150" cy="1577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32"/>
          <p:cNvSpPr txBox="1"/>
          <p:nvPr>
            <p:ph type="title"/>
          </p:nvPr>
        </p:nvSpPr>
        <p:spPr>
          <a:xfrm>
            <a:off x="2678400" y="1030375"/>
            <a:ext cx="3787200" cy="2025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500">
                <a:latin typeface="Playfair Display"/>
                <a:ea typeface="Playfair Display"/>
                <a:cs typeface="Playfair Display"/>
                <a:sym typeface="Playfair Display"/>
              </a:rPr>
              <a:t>Karakteristik Biologi</a:t>
            </a:r>
            <a:endParaRPr b="1" sz="4500"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207" name="Google Shape;207;p32"/>
          <p:cNvSpPr txBox="1"/>
          <p:nvPr>
            <p:ph idx="1" type="subTitle"/>
          </p:nvPr>
        </p:nvSpPr>
        <p:spPr>
          <a:xfrm>
            <a:off x="2678400" y="3055970"/>
            <a:ext cx="3787200" cy="203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Hubungan antara karakteristik biologi dengan perilaku keorganisasian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33"/>
          <p:cNvSpPr txBox="1"/>
          <p:nvPr>
            <p:ph idx="1" type="subTitle"/>
          </p:nvPr>
        </p:nvSpPr>
        <p:spPr>
          <a:xfrm>
            <a:off x="2678388" y="1558950"/>
            <a:ext cx="3787200" cy="2025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Playfair Display"/>
                <a:ea typeface="Playfair Display"/>
                <a:cs typeface="Playfair Display"/>
                <a:sym typeface="Playfair Display"/>
              </a:rPr>
              <a:t>Karakteristik Biologi</a:t>
            </a:r>
            <a:r>
              <a:rPr b="0" lang="en" sz="2100">
                <a:latin typeface="Playfair Display Regular"/>
                <a:ea typeface="Playfair Display Regular"/>
                <a:cs typeface="Playfair Display Regular"/>
                <a:sym typeface="Playfair Display Regular"/>
              </a:rPr>
              <a:t> </a:t>
            </a:r>
            <a:endParaRPr b="0" sz="2100">
              <a:latin typeface="Playfair Display Regular"/>
              <a:ea typeface="Playfair Display Regular"/>
              <a:cs typeface="Playfair Display Regular"/>
              <a:sym typeface="Playfair Display Regular"/>
            </a:endParaRPr>
          </a:p>
          <a:p>
            <a:pPr indent="0" lvl="0" marL="0" rtl="0" algn="ctr">
              <a:spcBef>
                <a:spcPts val="1600"/>
              </a:spcBef>
              <a:spcAft>
                <a:spcPts val="1600"/>
              </a:spcAft>
              <a:buNone/>
            </a:pPr>
            <a:r>
              <a:rPr b="0" lang="en" sz="1700">
                <a:latin typeface="Roboto"/>
                <a:ea typeface="Roboto"/>
                <a:cs typeface="Roboto"/>
                <a:sym typeface="Roboto"/>
              </a:rPr>
              <a:t>merupakan karakteristik personal yang dimiliki seseorang, Karakteristik biologi dapat diamati melalui catatan personil seseorang.</a:t>
            </a:r>
            <a:endParaRPr b="0" sz="17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3" name="Google Shape;213;p33"/>
          <p:cNvSpPr txBox="1"/>
          <p:nvPr>
            <p:ph type="title"/>
          </p:nvPr>
        </p:nvSpPr>
        <p:spPr>
          <a:xfrm>
            <a:off x="2678400" y="3384725"/>
            <a:ext cx="3787200" cy="131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4"/>
          <p:cNvSpPr txBox="1"/>
          <p:nvPr>
            <p:ph type="title"/>
          </p:nvPr>
        </p:nvSpPr>
        <p:spPr>
          <a:xfrm>
            <a:off x="713225" y="539500"/>
            <a:ext cx="7575600" cy="59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Umur</a:t>
            </a:r>
            <a:endParaRPr b="1">
              <a:solidFill>
                <a:srgbClr val="00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219" name="Google Shape;219;p34"/>
          <p:cNvSpPr txBox="1"/>
          <p:nvPr>
            <p:ph idx="1" type="subTitle"/>
          </p:nvPr>
        </p:nvSpPr>
        <p:spPr>
          <a:xfrm>
            <a:off x="713225" y="1663375"/>
            <a:ext cx="4569600" cy="2868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000000"/>
                </a:solidFill>
              </a:rPr>
              <a:t>Umur menjadi karakteristik yang melekat pada seseorang. Secara logika umur yang lebih tua menandakan kinerja seseorang yang lebih rendah.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rgbClr val="000000"/>
                </a:solidFill>
              </a:rPr>
              <a:t>Namun studi menyatakan bahwa pada kalangan pekerja dengan umur yang lebih tua, tingkat absen menunjukan angka yang lebih rendah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p34"/>
          <p:cNvSpPr/>
          <p:nvPr/>
        </p:nvSpPr>
        <p:spPr>
          <a:xfrm rot="5400000">
            <a:off x="10299895" y="1001161"/>
            <a:ext cx="5551476" cy="2957203"/>
          </a:xfrm>
          <a:custGeom>
            <a:rect b="b" l="l" r="r" t="t"/>
            <a:pathLst>
              <a:path extrusionOk="0" h="31688" w="59487">
                <a:moveTo>
                  <a:pt x="59390" y="1"/>
                </a:moveTo>
                <a:lnTo>
                  <a:pt x="1963" y="194"/>
                </a:lnTo>
                <a:lnTo>
                  <a:pt x="1888" y="209"/>
                </a:lnTo>
                <a:lnTo>
                  <a:pt x="1866" y="335"/>
                </a:lnTo>
                <a:lnTo>
                  <a:pt x="1755" y="603"/>
                </a:lnTo>
                <a:lnTo>
                  <a:pt x="1524" y="1011"/>
                </a:lnTo>
                <a:lnTo>
                  <a:pt x="1398" y="1242"/>
                </a:lnTo>
                <a:lnTo>
                  <a:pt x="1190" y="1636"/>
                </a:lnTo>
                <a:lnTo>
                  <a:pt x="848" y="2446"/>
                </a:lnTo>
                <a:lnTo>
                  <a:pt x="558" y="3279"/>
                </a:lnTo>
                <a:lnTo>
                  <a:pt x="335" y="4126"/>
                </a:lnTo>
                <a:lnTo>
                  <a:pt x="171" y="4981"/>
                </a:lnTo>
                <a:lnTo>
                  <a:pt x="60" y="5850"/>
                </a:lnTo>
                <a:lnTo>
                  <a:pt x="8" y="6727"/>
                </a:lnTo>
                <a:lnTo>
                  <a:pt x="0" y="7612"/>
                </a:lnTo>
                <a:lnTo>
                  <a:pt x="38" y="8496"/>
                </a:lnTo>
                <a:lnTo>
                  <a:pt x="127" y="9381"/>
                </a:lnTo>
                <a:lnTo>
                  <a:pt x="253" y="10258"/>
                </a:lnTo>
                <a:lnTo>
                  <a:pt x="417" y="11135"/>
                </a:lnTo>
                <a:lnTo>
                  <a:pt x="625" y="11997"/>
                </a:lnTo>
                <a:lnTo>
                  <a:pt x="863" y="12845"/>
                </a:lnTo>
                <a:lnTo>
                  <a:pt x="1279" y="14093"/>
                </a:lnTo>
                <a:lnTo>
                  <a:pt x="1599" y="14896"/>
                </a:lnTo>
                <a:lnTo>
                  <a:pt x="1911" y="15647"/>
                </a:lnTo>
                <a:lnTo>
                  <a:pt x="2609" y="17119"/>
                </a:lnTo>
                <a:lnTo>
                  <a:pt x="3412" y="18538"/>
                </a:lnTo>
                <a:lnTo>
                  <a:pt x="4089" y="19549"/>
                </a:lnTo>
                <a:lnTo>
                  <a:pt x="4572" y="20189"/>
                </a:lnTo>
                <a:lnTo>
                  <a:pt x="5085" y="20805"/>
                </a:lnTo>
                <a:lnTo>
                  <a:pt x="5627" y="21393"/>
                </a:lnTo>
                <a:lnTo>
                  <a:pt x="6207" y="21943"/>
                </a:lnTo>
                <a:lnTo>
                  <a:pt x="6817" y="22456"/>
                </a:lnTo>
                <a:lnTo>
                  <a:pt x="7463" y="22931"/>
                </a:lnTo>
                <a:lnTo>
                  <a:pt x="8147" y="23362"/>
                </a:lnTo>
                <a:lnTo>
                  <a:pt x="8868" y="23749"/>
                </a:lnTo>
                <a:lnTo>
                  <a:pt x="9626" y="24083"/>
                </a:lnTo>
                <a:lnTo>
                  <a:pt x="10020" y="24225"/>
                </a:lnTo>
                <a:lnTo>
                  <a:pt x="10384" y="24351"/>
                </a:lnTo>
                <a:lnTo>
                  <a:pt x="11098" y="24552"/>
                </a:lnTo>
                <a:lnTo>
                  <a:pt x="11797" y="24693"/>
                </a:lnTo>
                <a:lnTo>
                  <a:pt x="12473" y="24782"/>
                </a:lnTo>
                <a:lnTo>
                  <a:pt x="13135" y="24827"/>
                </a:lnTo>
                <a:lnTo>
                  <a:pt x="13789" y="24827"/>
                </a:lnTo>
                <a:lnTo>
                  <a:pt x="14428" y="24782"/>
                </a:lnTo>
                <a:lnTo>
                  <a:pt x="15067" y="24708"/>
                </a:lnTo>
                <a:lnTo>
                  <a:pt x="16011" y="24529"/>
                </a:lnTo>
                <a:lnTo>
                  <a:pt x="17282" y="24195"/>
                </a:lnTo>
                <a:lnTo>
                  <a:pt x="19215" y="23571"/>
                </a:lnTo>
                <a:lnTo>
                  <a:pt x="20575" y="23102"/>
                </a:lnTo>
                <a:lnTo>
                  <a:pt x="21110" y="22931"/>
                </a:lnTo>
                <a:lnTo>
                  <a:pt x="22225" y="22649"/>
                </a:lnTo>
                <a:lnTo>
                  <a:pt x="23355" y="22478"/>
                </a:lnTo>
                <a:lnTo>
                  <a:pt x="24485" y="22418"/>
                </a:lnTo>
                <a:lnTo>
                  <a:pt x="25332" y="22470"/>
                </a:lnTo>
                <a:lnTo>
                  <a:pt x="25882" y="22545"/>
                </a:lnTo>
                <a:lnTo>
                  <a:pt x="26432" y="22656"/>
                </a:lnTo>
                <a:lnTo>
                  <a:pt x="26967" y="22812"/>
                </a:lnTo>
                <a:lnTo>
                  <a:pt x="27488" y="23006"/>
                </a:lnTo>
                <a:lnTo>
                  <a:pt x="28000" y="23243"/>
                </a:lnTo>
                <a:lnTo>
                  <a:pt x="28491" y="23526"/>
                </a:lnTo>
                <a:lnTo>
                  <a:pt x="28967" y="23860"/>
                </a:lnTo>
                <a:lnTo>
                  <a:pt x="29197" y="24046"/>
                </a:lnTo>
                <a:lnTo>
                  <a:pt x="29688" y="24477"/>
                </a:lnTo>
                <a:lnTo>
                  <a:pt x="30595" y="25406"/>
                </a:lnTo>
                <a:lnTo>
                  <a:pt x="31464" y="26380"/>
                </a:lnTo>
                <a:lnTo>
                  <a:pt x="32341" y="27346"/>
                </a:lnTo>
                <a:lnTo>
                  <a:pt x="32802" y="27807"/>
                </a:lnTo>
                <a:lnTo>
                  <a:pt x="33226" y="28209"/>
                </a:lnTo>
                <a:lnTo>
                  <a:pt x="34118" y="28959"/>
                </a:lnTo>
                <a:lnTo>
                  <a:pt x="35062" y="29636"/>
                </a:lnTo>
                <a:lnTo>
                  <a:pt x="36050" y="30230"/>
                </a:lnTo>
                <a:lnTo>
                  <a:pt x="37083" y="30728"/>
                </a:lnTo>
                <a:lnTo>
                  <a:pt x="38161" y="31137"/>
                </a:lnTo>
                <a:lnTo>
                  <a:pt x="39276" y="31442"/>
                </a:lnTo>
                <a:lnTo>
                  <a:pt x="40421" y="31628"/>
                </a:lnTo>
                <a:lnTo>
                  <a:pt x="41016" y="31672"/>
                </a:lnTo>
                <a:lnTo>
                  <a:pt x="41432" y="31687"/>
                </a:lnTo>
                <a:lnTo>
                  <a:pt x="42279" y="31665"/>
                </a:lnTo>
                <a:lnTo>
                  <a:pt x="43119" y="31554"/>
                </a:lnTo>
                <a:lnTo>
                  <a:pt x="43937" y="31353"/>
                </a:lnTo>
                <a:lnTo>
                  <a:pt x="44331" y="31212"/>
                </a:lnTo>
                <a:lnTo>
                  <a:pt x="44725" y="31048"/>
                </a:lnTo>
                <a:lnTo>
                  <a:pt x="45505" y="30639"/>
                </a:lnTo>
                <a:lnTo>
                  <a:pt x="46263" y="30171"/>
                </a:lnTo>
                <a:lnTo>
                  <a:pt x="47014" y="29643"/>
                </a:lnTo>
                <a:lnTo>
                  <a:pt x="48114" y="28796"/>
                </a:lnTo>
                <a:lnTo>
                  <a:pt x="49541" y="27659"/>
                </a:lnTo>
                <a:lnTo>
                  <a:pt x="50232" y="27146"/>
                </a:lnTo>
                <a:lnTo>
                  <a:pt x="50775" y="26744"/>
                </a:lnTo>
                <a:lnTo>
                  <a:pt x="51912" y="25823"/>
                </a:lnTo>
                <a:lnTo>
                  <a:pt x="52804" y="25139"/>
                </a:lnTo>
                <a:lnTo>
                  <a:pt x="53414" y="24723"/>
                </a:lnTo>
                <a:lnTo>
                  <a:pt x="54038" y="24366"/>
                </a:lnTo>
                <a:lnTo>
                  <a:pt x="54670" y="24083"/>
                </a:lnTo>
                <a:lnTo>
                  <a:pt x="54997" y="23979"/>
                </a:lnTo>
                <a:lnTo>
                  <a:pt x="55302" y="23898"/>
                </a:lnTo>
                <a:lnTo>
                  <a:pt x="55911" y="23771"/>
                </a:lnTo>
                <a:lnTo>
                  <a:pt x="56536" y="23689"/>
                </a:lnTo>
                <a:lnTo>
                  <a:pt x="57160" y="23645"/>
                </a:lnTo>
                <a:lnTo>
                  <a:pt x="57472" y="23645"/>
                </a:lnTo>
                <a:lnTo>
                  <a:pt x="58022" y="23637"/>
                </a:lnTo>
                <a:lnTo>
                  <a:pt x="58580" y="23645"/>
                </a:lnTo>
                <a:lnTo>
                  <a:pt x="58803" y="23630"/>
                </a:lnTo>
                <a:lnTo>
                  <a:pt x="59174" y="23623"/>
                </a:lnTo>
                <a:lnTo>
                  <a:pt x="59397" y="23675"/>
                </a:lnTo>
                <a:lnTo>
                  <a:pt x="59486" y="23741"/>
                </a:lnTo>
                <a:lnTo>
                  <a:pt x="59390" y="194"/>
                </a:lnTo>
                <a:lnTo>
                  <a:pt x="59375" y="172"/>
                </a:lnTo>
                <a:lnTo>
                  <a:pt x="59405" y="23"/>
                </a:lnTo>
                <a:lnTo>
                  <a:pt x="59390" y="1"/>
                </a:lnTo>
                <a:close/>
              </a:path>
            </a:pathLst>
          </a:custGeom>
          <a:solidFill>
            <a:srgbClr val="FF9FB2">
              <a:alpha val="50199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21" name="Google Shape;221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38600" y="1663375"/>
            <a:ext cx="4095299" cy="1950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35"/>
          <p:cNvSpPr txBox="1"/>
          <p:nvPr>
            <p:ph type="title"/>
          </p:nvPr>
        </p:nvSpPr>
        <p:spPr>
          <a:xfrm>
            <a:off x="713225" y="539500"/>
            <a:ext cx="4794300" cy="1116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Jenis Kelamin</a:t>
            </a:r>
            <a:endParaRPr b="1">
              <a:solidFill>
                <a:srgbClr val="00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227" name="Google Shape;227;p35"/>
          <p:cNvSpPr txBox="1"/>
          <p:nvPr>
            <p:ph idx="1" type="subTitle"/>
          </p:nvPr>
        </p:nvSpPr>
        <p:spPr>
          <a:xfrm>
            <a:off x="5031075" y="2860775"/>
            <a:ext cx="2573400" cy="108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rgbClr val="000000"/>
                </a:solidFill>
              </a:rPr>
              <a:t>Perempuan masih mendapat diskriminasi dengan pemberian penghargaan yang lebih rendah dibanding laki-laki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228" name="Google Shape;228;p35"/>
          <p:cNvSpPr txBox="1"/>
          <p:nvPr>
            <p:ph idx="2" type="title"/>
          </p:nvPr>
        </p:nvSpPr>
        <p:spPr>
          <a:xfrm>
            <a:off x="5664225" y="2387975"/>
            <a:ext cx="1307100" cy="472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Perempuan</a:t>
            </a:r>
            <a:endParaRPr/>
          </a:p>
        </p:txBody>
      </p:sp>
      <p:sp>
        <p:nvSpPr>
          <p:cNvPr id="229" name="Google Shape;229;p35"/>
          <p:cNvSpPr txBox="1"/>
          <p:nvPr>
            <p:ph idx="5" type="subTitle"/>
          </p:nvPr>
        </p:nvSpPr>
        <p:spPr>
          <a:xfrm>
            <a:off x="1539525" y="2860775"/>
            <a:ext cx="2424600" cy="138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solidFill>
                  <a:srgbClr val="000000"/>
                </a:solidFill>
              </a:rPr>
              <a:t>Dalam suatu organisasi laki-laki biasanya mendapat penghargaan yang lebih tinggi dibanding perempuan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230" name="Google Shape;230;p35"/>
          <p:cNvSpPr txBox="1"/>
          <p:nvPr>
            <p:ph idx="6" type="title"/>
          </p:nvPr>
        </p:nvSpPr>
        <p:spPr>
          <a:xfrm>
            <a:off x="2098275" y="2387975"/>
            <a:ext cx="1307100" cy="472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Laki-Laki</a:t>
            </a:r>
            <a:endParaRPr/>
          </a:p>
        </p:txBody>
      </p:sp>
      <p:pic>
        <p:nvPicPr>
          <p:cNvPr id="231" name="Google Shape;231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64225" y="1080975"/>
            <a:ext cx="1307100" cy="1307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49075" y="1130549"/>
            <a:ext cx="1205500" cy="1207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36"/>
          <p:cNvSpPr txBox="1"/>
          <p:nvPr>
            <p:ph type="title"/>
          </p:nvPr>
        </p:nvSpPr>
        <p:spPr>
          <a:xfrm>
            <a:off x="713225" y="539500"/>
            <a:ext cx="7717500" cy="736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000000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Ras dan Etnik</a:t>
            </a:r>
            <a:endParaRPr b="1">
              <a:solidFill>
                <a:srgbClr val="000000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grpSp>
        <p:nvGrpSpPr>
          <p:cNvPr id="238" name="Google Shape;238;p36"/>
          <p:cNvGrpSpPr/>
          <p:nvPr/>
        </p:nvGrpSpPr>
        <p:grpSpPr>
          <a:xfrm>
            <a:off x="3646415" y="1569120"/>
            <a:ext cx="4115890" cy="2753765"/>
            <a:chOff x="235800" y="830650"/>
            <a:chExt cx="6978450" cy="4588844"/>
          </a:xfrm>
        </p:grpSpPr>
        <p:sp>
          <p:nvSpPr>
            <p:cNvPr id="239" name="Google Shape;239;p36"/>
            <p:cNvSpPr/>
            <p:nvPr/>
          </p:nvSpPr>
          <p:spPr>
            <a:xfrm>
              <a:off x="235800" y="1224769"/>
              <a:ext cx="2592225" cy="4194725"/>
            </a:xfrm>
            <a:custGeom>
              <a:rect b="b" l="l" r="r" t="t"/>
              <a:pathLst>
                <a:path extrusionOk="0" h="167789" w="103689">
                  <a:moveTo>
                    <a:pt x="13807" y="0"/>
                  </a:moveTo>
                  <a:cubicBezTo>
                    <a:pt x="11526" y="0"/>
                    <a:pt x="9194" y="921"/>
                    <a:pt x="7431" y="2357"/>
                  </a:cubicBezTo>
                  <a:cubicBezTo>
                    <a:pt x="6418" y="3183"/>
                    <a:pt x="7559" y="5231"/>
                    <a:pt x="8433" y="6203"/>
                  </a:cubicBezTo>
                  <a:cubicBezTo>
                    <a:pt x="9308" y="7175"/>
                    <a:pt x="10393" y="8259"/>
                    <a:pt x="10189" y="9549"/>
                  </a:cubicBezTo>
                  <a:cubicBezTo>
                    <a:pt x="9355" y="9975"/>
                    <a:pt x="8287" y="10084"/>
                    <a:pt x="7292" y="10084"/>
                  </a:cubicBezTo>
                  <a:cubicBezTo>
                    <a:pt x="7024" y="10084"/>
                    <a:pt x="6762" y="10076"/>
                    <a:pt x="6511" y="10065"/>
                  </a:cubicBezTo>
                  <a:cubicBezTo>
                    <a:pt x="6102" y="10046"/>
                    <a:pt x="5686" y="9992"/>
                    <a:pt x="5277" y="9992"/>
                  </a:cubicBezTo>
                  <a:cubicBezTo>
                    <a:pt x="4990" y="9992"/>
                    <a:pt x="4705" y="10019"/>
                    <a:pt x="4430" y="10104"/>
                  </a:cubicBezTo>
                  <a:cubicBezTo>
                    <a:pt x="3763" y="10310"/>
                    <a:pt x="3182" y="11034"/>
                    <a:pt x="3440" y="11683"/>
                  </a:cubicBezTo>
                  <a:cubicBezTo>
                    <a:pt x="2981" y="12481"/>
                    <a:pt x="2431" y="12899"/>
                    <a:pt x="2962" y="13650"/>
                  </a:cubicBezTo>
                  <a:cubicBezTo>
                    <a:pt x="3377" y="14235"/>
                    <a:pt x="4081" y="14716"/>
                    <a:pt x="4076" y="15434"/>
                  </a:cubicBezTo>
                  <a:cubicBezTo>
                    <a:pt x="4071" y="16003"/>
                    <a:pt x="3591" y="16462"/>
                    <a:pt x="3082" y="16719"/>
                  </a:cubicBezTo>
                  <a:cubicBezTo>
                    <a:pt x="2572" y="16973"/>
                    <a:pt x="2000" y="17102"/>
                    <a:pt x="1518" y="17408"/>
                  </a:cubicBezTo>
                  <a:cubicBezTo>
                    <a:pt x="13" y="18366"/>
                    <a:pt x="0" y="20519"/>
                    <a:pt x="159" y="22295"/>
                  </a:cubicBezTo>
                  <a:cubicBezTo>
                    <a:pt x="1133" y="23491"/>
                    <a:pt x="1285" y="25550"/>
                    <a:pt x="817" y="27017"/>
                  </a:cubicBezTo>
                  <a:cubicBezTo>
                    <a:pt x="639" y="27577"/>
                    <a:pt x="351" y="28172"/>
                    <a:pt x="552" y="28724"/>
                  </a:cubicBezTo>
                  <a:cubicBezTo>
                    <a:pt x="782" y="29356"/>
                    <a:pt x="1526" y="29605"/>
                    <a:pt x="2177" y="29773"/>
                  </a:cubicBezTo>
                  <a:cubicBezTo>
                    <a:pt x="2891" y="29958"/>
                    <a:pt x="3669" y="30130"/>
                    <a:pt x="4408" y="30130"/>
                  </a:cubicBezTo>
                  <a:cubicBezTo>
                    <a:pt x="5109" y="30130"/>
                    <a:pt x="5775" y="29975"/>
                    <a:pt x="6314" y="29528"/>
                  </a:cubicBezTo>
                  <a:cubicBezTo>
                    <a:pt x="7583" y="28478"/>
                    <a:pt x="9157" y="28121"/>
                    <a:pt x="10834" y="28121"/>
                  </a:cubicBezTo>
                  <a:cubicBezTo>
                    <a:pt x="13016" y="28121"/>
                    <a:pt x="15374" y="28725"/>
                    <a:pt x="17464" y="29196"/>
                  </a:cubicBezTo>
                  <a:cubicBezTo>
                    <a:pt x="18740" y="29482"/>
                    <a:pt x="20083" y="29952"/>
                    <a:pt x="20830" y="31028"/>
                  </a:cubicBezTo>
                  <a:cubicBezTo>
                    <a:pt x="21824" y="32461"/>
                    <a:pt x="21400" y="34451"/>
                    <a:pt x="20580" y="35993"/>
                  </a:cubicBezTo>
                  <a:cubicBezTo>
                    <a:pt x="19762" y="37533"/>
                    <a:pt x="18587" y="38903"/>
                    <a:pt x="18068" y="40567"/>
                  </a:cubicBezTo>
                  <a:cubicBezTo>
                    <a:pt x="17582" y="42129"/>
                    <a:pt x="17717" y="43806"/>
                    <a:pt x="17859" y="45436"/>
                  </a:cubicBezTo>
                  <a:cubicBezTo>
                    <a:pt x="18032" y="47441"/>
                    <a:pt x="18242" y="49554"/>
                    <a:pt x="19405" y="51198"/>
                  </a:cubicBezTo>
                  <a:cubicBezTo>
                    <a:pt x="20624" y="52922"/>
                    <a:pt x="21392" y="55494"/>
                    <a:pt x="21294" y="57601"/>
                  </a:cubicBezTo>
                  <a:cubicBezTo>
                    <a:pt x="21216" y="59294"/>
                    <a:pt x="20619" y="60958"/>
                    <a:pt x="20775" y="62645"/>
                  </a:cubicBezTo>
                  <a:cubicBezTo>
                    <a:pt x="21057" y="65704"/>
                    <a:pt x="23699" y="67999"/>
                    <a:pt x="26397" y="69471"/>
                  </a:cubicBezTo>
                  <a:cubicBezTo>
                    <a:pt x="29219" y="71013"/>
                    <a:pt x="31651" y="73637"/>
                    <a:pt x="32623" y="76701"/>
                  </a:cubicBezTo>
                  <a:cubicBezTo>
                    <a:pt x="33112" y="78241"/>
                    <a:pt x="33257" y="79868"/>
                    <a:pt x="33688" y="81425"/>
                  </a:cubicBezTo>
                  <a:cubicBezTo>
                    <a:pt x="34432" y="84119"/>
                    <a:pt x="36051" y="86565"/>
                    <a:pt x="38239" y="88307"/>
                  </a:cubicBezTo>
                  <a:cubicBezTo>
                    <a:pt x="39834" y="89575"/>
                    <a:pt x="42451" y="90023"/>
                    <a:pt x="44455" y="90388"/>
                  </a:cubicBezTo>
                  <a:cubicBezTo>
                    <a:pt x="45495" y="90578"/>
                    <a:pt x="46617" y="90728"/>
                    <a:pt x="47400" y="91437"/>
                  </a:cubicBezTo>
                  <a:cubicBezTo>
                    <a:pt x="47762" y="91764"/>
                    <a:pt x="48023" y="92187"/>
                    <a:pt x="48369" y="92530"/>
                  </a:cubicBezTo>
                  <a:cubicBezTo>
                    <a:pt x="50044" y="94188"/>
                    <a:pt x="53127" y="93507"/>
                    <a:pt x="54821" y="95145"/>
                  </a:cubicBezTo>
                  <a:cubicBezTo>
                    <a:pt x="55259" y="95566"/>
                    <a:pt x="55558" y="96107"/>
                    <a:pt x="55941" y="96579"/>
                  </a:cubicBezTo>
                  <a:cubicBezTo>
                    <a:pt x="56887" y="97736"/>
                    <a:pt x="58370" y="98428"/>
                    <a:pt x="59861" y="98428"/>
                  </a:cubicBezTo>
                  <a:cubicBezTo>
                    <a:pt x="60003" y="98428"/>
                    <a:pt x="60145" y="98421"/>
                    <a:pt x="60286" y="98409"/>
                  </a:cubicBezTo>
                  <a:lnTo>
                    <a:pt x="60286" y="98409"/>
                  </a:lnTo>
                  <a:cubicBezTo>
                    <a:pt x="59905" y="99653"/>
                    <a:pt x="61397" y="101114"/>
                    <a:pt x="60936" y="102330"/>
                  </a:cubicBezTo>
                  <a:cubicBezTo>
                    <a:pt x="60565" y="103312"/>
                    <a:pt x="59445" y="103741"/>
                    <a:pt x="58674" y="104452"/>
                  </a:cubicBezTo>
                  <a:cubicBezTo>
                    <a:pt x="57337" y="105685"/>
                    <a:pt x="57129" y="107795"/>
                    <a:pt x="57705" y="109521"/>
                  </a:cubicBezTo>
                  <a:cubicBezTo>
                    <a:pt x="58282" y="111246"/>
                    <a:pt x="59498" y="112671"/>
                    <a:pt x="60717" y="114022"/>
                  </a:cubicBezTo>
                  <a:cubicBezTo>
                    <a:pt x="62978" y="116530"/>
                    <a:pt x="65696" y="117746"/>
                    <a:pt x="68148" y="120066"/>
                  </a:cubicBezTo>
                  <a:cubicBezTo>
                    <a:pt x="70420" y="122216"/>
                    <a:pt x="70937" y="125696"/>
                    <a:pt x="70438" y="128784"/>
                  </a:cubicBezTo>
                  <a:cubicBezTo>
                    <a:pt x="69938" y="131872"/>
                    <a:pt x="68585" y="134744"/>
                    <a:pt x="67620" y="137718"/>
                  </a:cubicBezTo>
                  <a:cubicBezTo>
                    <a:pt x="65814" y="143276"/>
                    <a:pt x="65376" y="149382"/>
                    <a:pt x="67102" y="154963"/>
                  </a:cubicBezTo>
                  <a:cubicBezTo>
                    <a:pt x="68828" y="160546"/>
                    <a:pt x="72869" y="165522"/>
                    <a:pt x="78283" y="167717"/>
                  </a:cubicBezTo>
                  <a:cubicBezTo>
                    <a:pt x="78404" y="167766"/>
                    <a:pt x="78530" y="167788"/>
                    <a:pt x="78658" y="167788"/>
                  </a:cubicBezTo>
                  <a:cubicBezTo>
                    <a:pt x="79167" y="167788"/>
                    <a:pt x="79705" y="167444"/>
                    <a:pt x="80056" y="167066"/>
                  </a:cubicBezTo>
                  <a:cubicBezTo>
                    <a:pt x="80495" y="166591"/>
                    <a:pt x="80589" y="165833"/>
                    <a:pt x="80281" y="165265"/>
                  </a:cubicBezTo>
                  <a:cubicBezTo>
                    <a:pt x="79304" y="163467"/>
                    <a:pt x="77566" y="161932"/>
                    <a:pt x="76298" y="160326"/>
                  </a:cubicBezTo>
                  <a:cubicBezTo>
                    <a:pt x="75898" y="159821"/>
                    <a:pt x="75478" y="159248"/>
                    <a:pt x="75530" y="158607"/>
                  </a:cubicBezTo>
                  <a:cubicBezTo>
                    <a:pt x="75589" y="157886"/>
                    <a:pt x="76208" y="157367"/>
                    <a:pt x="76666" y="156807"/>
                  </a:cubicBezTo>
                  <a:cubicBezTo>
                    <a:pt x="77361" y="155947"/>
                    <a:pt x="77729" y="154867"/>
                    <a:pt x="77704" y="153762"/>
                  </a:cubicBezTo>
                  <a:cubicBezTo>
                    <a:pt x="77674" y="152733"/>
                    <a:pt x="77075" y="151726"/>
                    <a:pt x="77111" y="150697"/>
                  </a:cubicBezTo>
                  <a:cubicBezTo>
                    <a:pt x="77146" y="149667"/>
                    <a:pt x="77701" y="148583"/>
                    <a:pt x="78676" y="148251"/>
                  </a:cubicBezTo>
                  <a:cubicBezTo>
                    <a:pt x="79120" y="148100"/>
                    <a:pt x="79614" y="148115"/>
                    <a:pt x="80042" y="147926"/>
                  </a:cubicBezTo>
                  <a:cubicBezTo>
                    <a:pt x="81453" y="147303"/>
                    <a:pt x="81228" y="145153"/>
                    <a:pt x="82249" y="143996"/>
                  </a:cubicBezTo>
                  <a:cubicBezTo>
                    <a:pt x="82722" y="143460"/>
                    <a:pt x="83419" y="143193"/>
                    <a:pt x="84064" y="142883"/>
                  </a:cubicBezTo>
                  <a:cubicBezTo>
                    <a:pt x="86792" y="141571"/>
                    <a:pt x="89035" y="138972"/>
                    <a:pt x="89283" y="135957"/>
                  </a:cubicBezTo>
                  <a:cubicBezTo>
                    <a:pt x="89483" y="133544"/>
                    <a:pt x="88605" y="130615"/>
                    <a:pt x="90438" y="129034"/>
                  </a:cubicBezTo>
                  <a:cubicBezTo>
                    <a:pt x="91238" y="128344"/>
                    <a:pt x="92244" y="128199"/>
                    <a:pt x="93314" y="128199"/>
                  </a:cubicBezTo>
                  <a:cubicBezTo>
                    <a:pt x="94087" y="128199"/>
                    <a:pt x="94894" y="128275"/>
                    <a:pt x="95682" y="128275"/>
                  </a:cubicBezTo>
                  <a:cubicBezTo>
                    <a:pt x="96098" y="128275"/>
                    <a:pt x="96509" y="128254"/>
                    <a:pt x="96908" y="128189"/>
                  </a:cubicBezTo>
                  <a:cubicBezTo>
                    <a:pt x="97800" y="128044"/>
                    <a:pt x="98396" y="127214"/>
                    <a:pt x="98814" y="126412"/>
                  </a:cubicBezTo>
                  <a:cubicBezTo>
                    <a:pt x="99231" y="125609"/>
                    <a:pt x="99280" y="124658"/>
                    <a:pt x="99129" y="123766"/>
                  </a:cubicBezTo>
                  <a:cubicBezTo>
                    <a:pt x="98945" y="122668"/>
                    <a:pt x="98473" y="121597"/>
                    <a:pt x="98577" y="120489"/>
                  </a:cubicBezTo>
                  <a:cubicBezTo>
                    <a:pt x="98723" y="118930"/>
                    <a:pt x="99942" y="117730"/>
                    <a:pt x="100886" y="116480"/>
                  </a:cubicBezTo>
                  <a:cubicBezTo>
                    <a:pt x="102003" y="114998"/>
                    <a:pt x="102797" y="113297"/>
                    <a:pt x="103214" y="111488"/>
                  </a:cubicBezTo>
                  <a:cubicBezTo>
                    <a:pt x="103689" y="109429"/>
                    <a:pt x="102371" y="106997"/>
                    <a:pt x="100524" y="105970"/>
                  </a:cubicBezTo>
                  <a:cubicBezTo>
                    <a:pt x="98677" y="104943"/>
                    <a:pt x="96462" y="104915"/>
                    <a:pt x="94350" y="104853"/>
                  </a:cubicBezTo>
                  <a:cubicBezTo>
                    <a:pt x="92237" y="104794"/>
                    <a:pt x="89999" y="104633"/>
                    <a:pt x="88273" y="103414"/>
                  </a:cubicBezTo>
                  <a:cubicBezTo>
                    <a:pt x="86692" y="102296"/>
                    <a:pt x="85799" y="100469"/>
                    <a:pt x="84550" y="98991"/>
                  </a:cubicBezTo>
                  <a:cubicBezTo>
                    <a:pt x="82441" y="96497"/>
                    <a:pt x="79375" y="95057"/>
                    <a:pt x="76410" y="93690"/>
                  </a:cubicBezTo>
                  <a:cubicBezTo>
                    <a:pt x="75559" y="93298"/>
                    <a:pt x="74630" y="92901"/>
                    <a:pt x="73720" y="92901"/>
                  </a:cubicBezTo>
                  <a:cubicBezTo>
                    <a:pt x="73431" y="92901"/>
                    <a:pt x="73144" y="92941"/>
                    <a:pt x="72862" y="93034"/>
                  </a:cubicBezTo>
                  <a:cubicBezTo>
                    <a:pt x="72400" y="93185"/>
                    <a:pt x="71985" y="93473"/>
                    <a:pt x="71508" y="93564"/>
                  </a:cubicBezTo>
                  <a:cubicBezTo>
                    <a:pt x="71390" y="93586"/>
                    <a:pt x="71274" y="93597"/>
                    <a:pt x="71159" y="93597"/>
                  </a:cubicBezTo>
                  <a:cubicBezTo>
                    <a:pt x="70006" y="93597"/>
                    <a:pt x="69033" y="92520"/>
                    <a:pt x="67966" y="91944"/>
                  </a:cubicBezTo>
                  <a:cubicBezTo>
                    <a:pt x="67424" y="91651"/>
                    <a:pt x="66830" y="91518"/>
                    <a:pt x="66231" y="91518"/>
                  </a:cubicBezTo>
                  <a:cubicBezTo>
                    <a:pt x="64138" y="91518"/>
                    <a:pt x="61986" y="93147"/>
                    <a:pt x="61817" y="95293"/>
                  </a:cubicBezTo>
                  <a:cubicBezTo>
                    <a:pt x="61476" y="95410"/>
                    <a:pt x="61056" y="95468"/>
                    <a:pt x="60611" y="95468"/>
                  </a:cubicBezTo>
                  <a:cubicBezTo>
                    <a:pt x="59413" y="95468"/>
                    <a:pt x="58031" y="95047"/>
                    <a:pt x="57510" y="94228"/>
                  </a:cubicBezTo>
                  <a:cubicBezTo>
                    <a:pt x="56995" y="93419"/>
                    <a:pt x="56789" y="92287"/>
                    <a:pt x="55904" y="91918"/>
                  </a:cubicBezTo>
                  <a:cubicBezTo>
                    <a:pt x="55432" y="91722"/>
                    <a:pt x="54840" y="91796"/>
                    <a:pt x="54455" y="91458"/>
                  </a:cubicBezTo>
                  <a:cubicBezTo>
                    <a:pt x="53818" y="90898"/>
                    <a:pt x="54313" y="89881"/>
                    <a:pt x="54428" y="89040"/>
                  </a:cubicBezTo>
                  <a:cubicBezTo>
                    <a:pt x="54609" y="87696"/>
                    <a:pt x="53607" y="86419"/>
                    <a:pt x="52383" y="85834"/>
                  </a:cubicBezTo>
                  <a:cubicBezTo>
                    <a:pt x="51161" y="85249"/>
                    <a:pt x="49761" y="85202"/>
                    <a:pt x="48407" y="85159"/>
                  </a:cubicBezTo>
                  <a:cubicBezTo>
                    <a:pt x="47051" y="85115"/>
                    <a:pt x="45649" y="85054"/>
                    <a:pt x="44436" y="84447"/>
                  </a:cubicBezTo>
                  <a:cubicBezTo>
                    <a:pt x="42077" y="83264"/>
                    <a:pt x="41111" y="80063"/>
                    <a:pt x="42146" y="77635"/>
                  </a:cubicBezTo>
                  <a:cubicBezTo>
                    <a:pt x="43156" y="75267"/>
                    <a:pt x="45760" y="73783"/>
                    <a:pt x="48337" y="73783"/>
                  </a:cubicBezTo>
                  <a:cubicBezTo>
                    <a:pt x="48401" y="73783"/>
                    <a:pt x="48464" y="73784"/>
                    <a:pt x="48528" y="73786"/>
                  </a:cubicBezTo>
                  <a:cubicBezTo>
                    <a:pt x="51112" y="73862"/>
                    <a:pt x="53842" y="75749"/>
                    <a:pt x="53870" y="78335"/>
                  </a:cubicBezTo>
                  <a:cubicBezTo>
                    <a:pt x="53875" y="78746"/>
                    <a:pt x="54287" y="78928"/>
                    <a:pt x="54735" y="78928"/>
                  </a:cubicBezTo>
                  <a:cubicBezTo>
                    <a:pt x="55004" y="78928"/>
                    <a:pt x="55285" y="78863"/>
                    <a:pt x="55498" y="78741"/>
                  </a:cubicBezTo>
                  <a:cubicBezTo>
                    <a:pt x="56067" y="78416"/>
                    <a:pt x="56365" y="77760"/>
                    <a:pt x="56505" y="77119"/>
                  </a:cubicBezTo>
                  <a:cubicBezTo>
                    <a:pt x="56645" y="76478"/>
                    <a:pt x="56664" y="75812"/>
                    <a:pt x="56860" y="75186"/>
                  </a:cubicBezTo>
                  <a:cubicBezTo>
                    <a:pt x="57310" y="73749"/>
                    <a:pt x="58757" y="72690"/>
                    <a:pt x="60261" y="72690"/>
                  </a:cubicBezTo>
                  <a:cubicBezTo>
                    <a:pt x="60273" y="72690"/>
                    <a:pt x="60285" y="72690"/>
                    <a:pt x="60297" y="72690"/>
                  </a:cubicBezTo>
                  <a:cubicBezTo>
                    <a:pt x="60306" y="72690"/>
                    <a:pt x="60314" y="72690"/>
                    <a:pt x="60323" y="72690"/>
                  </a:cubicBezTo>
                  <a:cubicBezTo>
                    <a:pt x="61893" y="72690"/>
                    <a:pt x="62998" y="71122"/>
                    <a:pt x="64116" y="70013"/>
                  </a:cubicBezTo>
                  <a:cubicBezTo>
                    <a:pt x="65241" y="68896"/>
                    <a:pt x="65913" y="67214"/>
                    <a:pt x="65469" y="65693"/>
                  </a:cubicBezTo>
                  <a:cubicBezTo>
                    <a:pt x="65229" y="64873"/>
                    <a:pt x="64683" y="64046"/>
                    <a:pt x="64956" y="63238"/>
                  </a:cubicBezTo>
                  <a:cubicBezTo>
                    <a:pt x="65170" y="62604"/>
                    <a:pt x="65822" y="62237"/>
                    <a:pt x="66438" y="61978"/>
                  </a:cubicBezTo>
                  <a:cubicBezTo>
                    <a:pt x="67992" y="61328"/>
                    <a:pt x="69657" y="60995"/>
                    <a:pt x="71338" y="60995"/>
                  </a:cubicBezTo>
                  <a:cubicBezTo>
                    <a:pt x="71514" y="60995"/>
                    <a:pt x="71689" y="60998"/>
                    <a:pt x="71865" y="61005"/>
                  </a:cubicBezTo>
                  <a:cubicBezTo>
                    <a:pt x="71916" y="61008"/>
                    <a:pt x="71966" y="61009"/>
                    <a:pt x="72016" y="61009"/>
                  </a:cubicBezTo>
                  <a:cubicBezTo>
                    <a:pt x="73530" y="61009"/>
                    <a:pt x="74333" y="60016"/>
                    <a:pt x="75129" y="58671"/>
                  </a:cubicBezTo>
                  <a:cubicBezTo>
                    <a:pt x="75724" y="57667"/>
                    <a:pt x="75988" y="56400"/>
                    <a:pt x="76935" y="55719"/>
                  </a:cubicBezTo>
                  <a:cubicBezTo>
                    <a:pt x="77461" y="55341"/>
                    <a:pt x="78061" y="55227"/>
                    <a:pt x="78697" y="55227"/>
                  </a:cubicBezTo>
                  <a:cubicBezTo>
                    <a:pt x="79669" y="55227"/>
                    <a:pt x="80723" y="55493"/>
                    <a:pt x="81724" y="55493"/>
                  </a:cubicBezTo>
                  <a:cubicBezTo>
                    <a:pt x="81835" y="55493"/>
                    <a:pt x="81945" y="55490"/>
                    <a:pt x="82055" y="55483"/>
                  </a:cubicBezTo>
                  <a:cubicBezTo>
                    <a:pt x="84597" y="55311"/>
                    <a:pt x="86582" y="52458"/>
                    <a:pt x="85860" y="50015"/>
                  </a:cubicBezTo>
                  <a:cubicBezTo>
                    <a:pt x="85517" y="48852"/>
                    <a:pt x="84704" y="47901"/>
                    <a:pt x="84043" y="46884"/>
                  </a:cubicBezTo>
                  <a:cubicBezTo>
                    <a:pt x="83131" y="45481"/>
                    <a:pt x="82492" y="43918"/>
                    <a:pt x="82159" y="42277"/>
                  </a:cubicBezTo>
                  <a:cubicBezTo>
                    <a:pt x="81854" y="40773"/>
                    <a:pt x="81767" y="39118"/>
                    <a:pt x="80776" y="37947"/>
                  </a:cubicBezTo>
                  <a:cubicBezTo>
                    <a:pt x="79227" y="38020"/>
                    <a:pt x="77350" y="37975"/>
                    <a:pt x="75971" y="38686"/>
                  </a:cubicBezTo>
                  <a:cubicBezTo>
                    <a:pt x="75699" y="37108"/>
                    <a:pt x="75398" y="35461"/>
                    <a:pt x="74423" y="34192"/>
                  </a:cubicBezTo>
                  <a:cubicBezTo>
                    <a:pt x="73732" y="33291"/>
                    <a:pt x="72587" y="32657"/>
                    <a:pt x="71488" y="32657"/>
                  </a:cubicBezTo>
                  <a:cubicBezTo>
                    <a:pt x="71039" y="32657"/>
                    <a:pt x="70597" y="32763"/>
                    <a:pt x="70198" y="32999"/>
                  </a:cubicBezTo>
                  <a:cubicBezTo>
                    <a:pt x="68851" y="33794"/>
                    <a:pt x="68559" y="35642"/>
                    <a:pt x="68807" y="37187"/>
                  </a:cubicBezTo>
                  <a:cubicBezTo>
                    <a:pt x="69057" y="38731"/>
                    <a:pt x="69698" y="40227"/>
                    <a:pt x="69655" y="41791"/>
                  </a:cubicBezTo>
                  <a:cubicBezTo>
                    <a:pt x="69615" y="43336"/>
                    <a:pt x="68552" y="45042"/>
                    <a:pt x="67017" y="45042"/>
                  </a:cubicBezTo>
                  <a:cubicBezTo>
                    <a:pt x="66998" y="45042"/>
                    <a:pt x="66979" y="45041"/>
                    <a:pt x="66960" y="45041"/>
                  </a:cubicBezTo>
                  <a:cubicBezTo>
                    <a:pt x="66146" y="45019"/>
                    <a:pt x="65416" y="44522"/>
                    <a:pt x="64843" y="43941"/>
                  </a:cubicBezTo>
                  <a:cubicBezTo>
                    <a:pt x="64022" y="43112"/>
                    <a:pt x="63372" y="42052"/>
                    <a:pt x="62317" y="41553"/>
                  </a:cubicBezTo>
                  <a:cubicBezTo>
                    <a:pt x="61507" y="41171"/>
                    <a:pt x="60577" y="41179"/>
                    <a:pt x="59704" y="40982"/>
                  </a:cubicBezTo>
                  <a:cubicBezTo>
                    <a:pt x="56728" y="40316"/>
                    <a:pt x="54688" y="36902"/>
                    <a:pt x="55510" y="33965"/>
                  </a:cubicBezTo>
                  <a:cubicBezTo>
                    <a:pt x="56182" y="31564"/>
                    <a:pt x="58657" y="29882"/>
                    <a:pt x="61117" y="29882"/>
                  </a:cubicBezTo>
                  <a:cubicBezTo>
                    <a:pt x="61664" y="29882"/>
                    <a:pt x="62211" y="29966"/>
                    <a:pt x="62737" y="30143"/>
                  </a:cubicBezTo>
                  <a:cubicBezTo>
                    <a:pt x="66237" y="28861"/>
                    <a:pt x="67660" y="24447"/>
                    <a:pt x="66265" y="20991"/>
                  </a:cubicBezTo>
                  <a:cubicBezTo>
                    <a:pt x="64868" y="17535"/>
                    <a:pt x="61115" y="15389"/>
                    <a:pt x="57392" y="15226"/>
                  </a:cubicBezTo>
                  <a:cubicBezTo>
                    <a:pt x="56302" y="15179"/>
                    <a:pt x="55191" y="15275"/>
                    <a:pt x="54134" y="15007"/>
                  </a:cubicBezTo>
                  <a:cubicBezTo>
                    <a:pt x="51145" y="14251"/>
                    <a:pt x="49582" y="10965"/>
                    <a:pt x="46980" y="9310"/>
                  </a:cubicBezTo>
                  <a:cubicBezTo>
                    <a:pt x="46287" y="8869"/>
                    <a:pt x="45224" y="8778"/>
                    <a:pt x="44079" y="8778"/>
                  </a:cubicBezTo>
                  <a:cubicBezTo>
                    <a:pt x="43277" y="8778"/>
                    <a:pt x="42435" y="8823"/>
                    <a:pt x="41651" y="8823"/>
                  </a:cubicBezTo>
                  <a:cubicBezTo>
                    <a:pt x="40795" y="8823"/>
                    <a:pt x="40007" y="8769"/>
                    <a:pt x="39418" y="8547"/>
                  </a:cubicBezTo>
                  <a:cubicBezTo>
                    <a:pt x="38499" y="8200"/>
                    <a:pt x="37525" y="8023"/>
                    <a:pt x="36546" y="8023"/>
                  </a:cubicBezTo>
                  <a:cubicBezTo>
                    <a:pt x="36275" y="8023"/>
                    <a:pt x="36003" y="8037"/>
                    <a:pt x="35731" y="8064"/>
                  </a:cubicBezTo>
                  <a:cubicBezTo>
                    <a:pt x="34635" y="9104"/>
                    <a:pt x="32585" y="9398"/>
                    <a:pt x="31077" y="9499"/>
                  </a:cubicBezTo>
                  <a:cubicBezTo>
                    <a:pt x="29526" y="7990"/>
                    <a:pt x="27655" y="6585"/>
                    <a:pt x="25725" y="5605"/>
                  </a:cubicBezTo>
                  <a:cubicBezTo>
                    <a:pt x="24435" y="4951"/>
                    <a:pt x="22930" y="4260"/>
                    <a:pt x="22532" y="2870"/>
                  </a:cubicBezTo>
                  <a:cubicBezTo>
                    <a:pt x="22012" y="1053"/>
                    <a:pt x="19376" y="125"/>
                    <a:pt x="17200" y="125"/>
                  </a:cubicBezTo>
                  <a:cubicBezTo>
                    <a:pt x="16716" y="125"/>
                    <a:pt x="16254" y="171"/>
                    <a:pt x="15844" y="263"/>
                  </a:cubicBezTo>
                  <a:cubicBezTo>
                    <a:pt x="15181" y="84"/>
                    <a:pt x="14496" y="0"/>
                    <a:pt x="138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" name="Google Shape;240;p36"/>
            <p:cNvSpPr/>
            <p:nvPr/>
          </p:nvSpPr>
          <p:spPr>
            <a:xfrm>
              <a:off x="2370225" y="830650"/>
              <a:ext cx="1016975" cy="1158500"/>
            </a:xfrm>
            <a:custGeom>
              <a:rect b="b" l="l" r="r" t="t"/>
              <a:pathLst>
                <a:path extrusionOk="0" h="46340" w="40679">
                  <a:moveTo>
                    <a:pt x="15780" y="0"/>
                  </a:moveTo>
                  <a:cubicBezTo>
                    <a:pt x="14989" y="0"/>
                    <a:pt x="14213" y="109"/>
                    <a:pt x="13470" y="421"/>
                  </a:cubicBezTo>
                  <a:cubicBezTo>
                    <a:pt x="9879" y="1928"/>
                    <a:pt x="10933" y="5468"/>
                    <a:pt x="8580" y="7572"/>
                  </a:cubicBezTo>
                  <a:cubicBezTo>
                    <a:pt x="6546" y="9390"/>
                    <a:pt x="2788" y="7963"/>
                    <a:pt x="1150" y="10460"/>
                  </a:cubicBezTo>
                  <a:cubicBezTo>
                    <a:pt x="0" y="12215"/>
                    <a:pt x="1289" y="14606"/>
                    <a:pt x="2962" y="15871"/>
                  </a:cubicBezTo>
                  <a:cubicBezTo>
                    <a:pt x="4636" y="17135"/>
                    <a:pt x="6731" y="17894"/>
                    <a:pt x="8056" y="19522"/>
                  </a:cubicBezTo>
                  <a:cubicBezTo>
                    <a:pt x="10183" y="22136"/>
                    <a:pt x="9577" y="26004"/>
                    <a:pt x="8413" y="29169"/>
                  </a:cubicBezTo>
                  <a:cubicBezTo>
                    <a:pt x="7247" y="32332"/>
                    <a:pt x="5603" y="35532"/>
                    <a:pt x="6005" y="38881"/>
                  </a:cubicBezTo>
                  <a:cubicBezTo>
                    <a:pt x="6193" y="40459"/>
                    <a:pt x="6837" y="41956"/>
                    <a:pt x="7675" y="43307"/>
                  </a:cubicBezTo>
                  <a:cubicBezTo>
                    <a:pt x="8488" y="44615"/>
                    <a:pt x="9597" y="45873"/>
                    <a:pt x="11095" y="46235"/>
                  </a:cubicBezTo>
                  <a:cubicBezTo>
                    <a:pt x="11391" y="46306"/>
                    <a:pt x="11688" y="46339"/>
                    <a:pt x="11983" y="46339"/>
                  </a:cubicBezTo>
                  <a:cubicBezTo>
                    <a:pt x="13586" y="46339"/>
                    <a:pt x="15150" y="45367"/>
                    <a:pt x="16368" y="44250"/>
                  </a:cubicBezTo>
                  <a:cubicBezTo>
                    <a:pt x="17812" y="42927"/>
                    <a:pt x="19065" y="41325"/>
                    <a:pt x="20822" y="40465"/>
                  </a:cubicBezTo>
                  <a:cubicBezTo>
                    <a:pt x="23353" y="39224"/>
                    <a:pt x="26610" y="39686"/>
                    <a:pt x="28815" y="37929"/>
                  </a:cubicBezTo>
                  <a:cubicBezTo>
                    <a:pt x="31544" y="35754"/>
                    <a:pt x="31140" y="31606"/>
                    <a:pt x="31890" y="28199"/>
                  </a:cubicBezTo>
                  <a:cubicBezTo>
                    <a:pt x="33150" y="22476"/>
                    <a:pt x="38102" y="18249"/>
                    <a:pt x="40038" y="12718"/>
                  </a:cubicBezTo>
                  <a:cubicBezTo>
                    <a:pt x="40418" y="11636"/>
                    <a:pt x="40679" y="10499"/>
                    <a:pt x="40652" y="9352"/>
                  </a:cubicBezTo>
                  <a:cubicBezTo>
                    <a:pt x="40569" y="5649"/>
                    <a:pt x="37449" y="2571"/>
                    <a:pt x="33956" y="1339"/>
                  </a:cubicBezTo>
                  <a:cubicBezTo>
                    <a:pt x="31938" y="627"/>
                    <a:pt x="29911" y="457"/>
                    <a:pt x="27871" y="457"/>
                  </a:cubicBezTo>
                  <a:cubicBezTo>
                    <a:pt x="26007" y="457"/>
                    <a:pt x="24132" y="599"/>
                    <a:pt x="22245" y="599"/>
                  </a:cubicBezTo>
                  <a:cubicBezTo>
                    <a:pt x="21785" y="599"/>
                    <a:pt x="21325" y="591"/>
                    <a:pt x="20863" y="570"/>
                  </a:cubicBezTo>
                  <a:cubicBezTo>
                    <a:pt x="19225" y="496"/>
                    <a:pt x="17470" y="0"/>
                    <a:pt x="157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1" name="Google Shape;241;p36"/>
            <p:cNvSpPr/>
            <p:nvPr/>
          </p:nvSpPr>
          <p:spPr>
            <a:xfrm>
              <a:off x="3143325" y="1089650"/>
              <a:ext cx="4064350" cy="3503975"/>
            </a:xfrm>
            <a:custGeom>
              <a:rect b="b" l="l" r="r" t="t"/>
              <a:pathLst>
                <a:path extrusionOk="0" h="140159" w="162574">
                  <a:moveTo>
                    <a:pt x="149391" y="0"/>
                  </a:moveTo>
                  <a:cubicBezTo>
                    <a:pt x="148360" y="0"/>
                    <a:pt x="147330" y="156"/>
                    <a:pt x="146349" y="477"/>
                  </a:cubicBezTo>
                  <a:cubicBezTo>
                    <a:pt x="145329" y="812"/>
                    <a:pt x="144363" y="1309"/>
                    <a:pt x="143326" y="1583"/>
                  </a:cubicBezTo>
                  <a:cubicBezTo>
                    <a:pt x="142494" y="1801"/>
                    <a:pt x="141638" y="1870"/>
                    <a:pt x="140776" y="1870"/>
                  </a:cubicBezTo>
                  <a:cubicBezTo>
                    <a:pt x="140050" y="1870"/>
                    <a:pt x="139319" y="1821"/>
                    <a:pt x="138596" y="1772"/>
                  </a:cubicBezTo>
                  <a:lnTo>
                    <a:pt x="130106" y="1191"/>
                  </a:lnTo>
                  <a:cubicBezTo>
                    <a:pt x="129237" y="1132"/>
                    <a:pt x="128350" y="1076"/>
                    <a:pt x="127469" y="1076"/>
                  </a:cubicBezTo>
                  <a:cubicBezTo>
                    <a:pt x="125783" y="1076"/>
                    <a:pt x="124119" y="1281"/>
                    <a:pt x="122644" y="2056"/>
                  </a:cubicBezTo>
                  <a:cubicBezTo>
                    <a:pt x="119360" y="3782"/>
                    <a:pt x="117499" y="8084"/>
                    <a:pt x="113816" y="8529"/>
                  </a:cubicBezTo>
                  <a:cubicBezTo>
                    <a:pt x="113611" y="8554"/>
                    <a:pt x="113408" y="8566"/>
                    <a:pt x="113207" y="8566"/>
                  </a:cubicBezTo>
                  <a:cubicBezTo>
                    <a:pt x="110853" y="8566"/>
                    <a:pt x="108715" y="6973"/>
                    <a:pt x="106473" y="6087"/>
                  </a:cubicBezTo>
                  <a:cubicBezTo>
                    <a:pt x="105100" y="5543"/>
                    <a:pt x="103627" y="5279"/>
                    <a:pt x="102152" y="5279"/>
                  </a:cubicBezTo>
                  <a:cubicBezTo>
                    <a:pt x="99404" y="5279"/>
                    <a:pt x="96647" y="6196"/>
                    <a:pt x="94512" y="7933"/>
                  </a:cubicBezTo>
                  <a:cubicBezTo>
                    <a:pt x="93279" y="7304"/>
                    <a:pt x="93660" y="5468"/>
                    <a:pt x="93225" y="4153"/>
                  </a:cubicBezTo>
                  <a:cubicBezTo>
                    <a:pt x="92771" y="2782"/>
                    <a:pt x="91297" y="1954"/>
                    <a:pt x="89858" y="1828"/>
                  </a:cubicBezTo>
                  <a:cubicBezTo>
                    <a:pt x="89687" y="1813"/>
                    <a:pt x="89517" y="1806"/>
                    <a:pt x="89348" y="1806"/>
                  </a:cubicBezTo>
                  <a:cubicBezTo>
                    <a:pt x="88082" y="1806"/>
                    <a:pt x="86834" y="2194"/>
                    <a:pt x="85623" y="2590"/>
                  </a:cubicBezTo>
                  <a:cubicBezTo>
                    <a:pt x="82664" y="3556"/>
                    <a:pt x="79224" y="5204"/>
                    <a:pt x="78950" y="8303"/>
                  </a:cubicBezTo>
                  <a:cubicBezTo>
                    <a:pt x="78873" y="9176"/>
                    <a:pt x="79068" y="10104"/>
                    <a:pt x="78702" y="10900"/>
                  </a:cubicBezTo>
                  <a:cubicBezTo>
                    <a:pt x="78178" y="12033"/>
                    <a:pt x="76762" y="12408"/>
                    <a:pt x="75881" y="13291"/>
                  </a:cubicBezTo>
                  <a:cubicBezTo>
                    <a:pt x="74831" y="14345"/>
                    <a:pt x="74664" y="15971"/>
                    <a:pt x="74621" y="17458"/>
                  </a:cubicBezTo>
                  <a:cubicBezTo>
                    <a:pt x="74577" y="18944"/>
                    <a:pt x="74563" y="20541"/>
                    <a:pt x="73703" y="21754"/>
                  </a:cubicBezTo>
                  <a:cubicBezTo>
                    <a:pt x="73148" y="22537"/>
                    <a:pt x="71069" y="23068"/>
                    <a:pt x="69376" y="23068"/>
                  </a:cubicBezTo>
                  <a:cubicBezTo>
                    <a:pt x="68445" y="23068"/>
                    <a:pt x="67630" y="22907"/>
                    <a:pt x="67252" y="22539"/>
                  </a:cubicBezTo>
                  <a:cubicBezTo>
                    <a:pt x="66636" y="21940"/>
                    <a:pt x="65905" y="21693"/>
                    <a:pt x="65124" y="21693"/>
                  </a:cubicBezTo>
                  <a:cubicBezTo>
                    <a:pt x="63293" y="21693"/>
                    <a:pt x="61194" y="23048"/>
                    <a:pt x="59696" y="24392"/>
                  </a:cubicBezTo>
                  <a:lnTo>
                    <a:pt x="53326" y="30110"/>
                  </a:lnTo>
                  <a:cubicBezTo>
                    <a:pt x="51731" y="31541"/>
                    <a:pt x="50013" y="33034"/>
                    <a:pt x="47899" y="33389"/>
                  </a:cubicBezTo>
                  <a:cubicBezTo>
                    <a:pt x="47672" y="33427"/>
                    <a:pt x="47440" y="33446"/>
                    <a:pt x="47206" y="33446"/>
                  </a:cubicBezTo>
                  <a:cubicBezTo>
                    <a:pt x="45267" y="33446"/>
                    <a:pt x="43232" y="32171"/>
                    <a:pt x="43155" y="30259"/>
                  </a:cubicBezTo>
                  <a:cubicBezTo>
                    <a:pt x="43563" y="29875"/>
                    <a:pt x="44085" y="29761"/>
                    <a:pt x="44655" y="29761"/>
                  </a:cubicBezTo>
                  <a:cubicBezTo>
                    <a:pt x="45498" y="29761"/>
                    <a:pt x="46445" y="30012"/>
                    <a:pt x="47276" y="30012"/>
                  </a:cubicBezTo>
                  <a:cubicBezTo>
                    <a:pt x="47872" y="30012"/>
                    <a:pt x="48409" y="29883"/>
                    <a:pt x="48805" y="29438"/>
                  </a:cubicBezTo>
                  <a:cubicBezTo>
                    <a:pt x="49977" y="28121"/>
                    <a:pt x="48243" y="26238"/>
                    <a:pt x="46718" y="25356"/>
                  </a:cubicBezTo>
                  <a:cubicBezTo>
                    <a:pt x="43929" y="23744"/>
                    <a:pt x="41047" y="22101"/>
                    <a:pt x="37854" y="21667"/>
                  </a:cubicBezTo>
                  <a:cubicBezTo>
                    <a:pt x="37395" y="21605"/>
                    <a:pt x="36928" y="21573"/>
                    <a:pt x="36459" y="21573"/>
                  </a:cubicBezTo>
                  <a:cubicBezTo>
                    <a:pt x="33662" y="21573"/>
                    <a:pt x="30804" y="22696"/>
                    <a:pt x="29384" y="25062"/>
                  </a:cubicBezTo>
                  <a:cubicBezTo>
                    <a:pt x="27966" y="27426"/>
                    <a:pt x="28225" y="30512"/>
                    <a:pt x="26820" y="32884"/>
                  </a:cubicBezTo>
                  <a:cubicBezTo>
                    <a:pt x="25941" y="34369"/>
                    <a:pt x="24491" y="35431"/>
                    <a:pt x="23493" y="36839"/>
                  </a:cubicBezTo>
                  <a:cubicBezTo>
                    <a:pt x="22495" y="38247"/>
                    <a:pt x="22067" y="40372"/>
                    <a:pt x="23291" y="41591"/>
                  </a:cubicBezTo>
                  <a:cubicBezTo>
                    <a:pt x="24277" y="42574"/>
                    <a:pt x="25957" y="42576"/>
                    <a:pt x="26934" y="43568"/>
                  </a:cubicBezTo>
                  <a:cubicBezTo>
                    <a:pt x="27686" y="44334"/>
                    <a:pt x="27942" y="45612"/>
                    <a:pt x="28928" y="46032"/>
                  </a:cubicBezTo>
                  <a:cubicBezTo>
                    <a:pt x="29116" y="46112"/>
                    <a:pt x="29308" y="46149"/>
                    <a:pt x="29499" y="46149"/>
                  </a:cubicBezTo>
                  <a:cubicBezTo>
                    <a:pt x="30453" y="46149"/>
                    <a:pt x="31375" y="45228"/>
                    <a:pt x="31599" y="44232"/>
                  </a:cubicBezTo>
                  <a:cubicBezTo>
                    <a:pt x="31870" y="43035"/>
                    <a:pt x="31491" y="41803"/>
                    <a:pt x="31294" y="40594"/>
                  </a:cubicBezTo>
                  <a:cubicBezTo>
                    <a:pt x="30707" y="36976"/>
                    <a:pt x="32524" y="32527"/>
                    <a:pt x="36153" y="32010"/>
                  </a:cubicBezTo>
                  <a:cubicBezTo>
                    <a:pt x="36979" y="32041"/>
                    <a:pt x="37253" y="33221"/>
                    <a:pt x="36881" y="33960"/>
                  </a:cubicBezTo>
                  <a:cubicBezTo>
                    <a:pt x="36512" y="34700"/>
                    <a:pt x="35790" y="35213"/>
                    <a:pt x="35400" y="35941"/>
                  </a:cubicBezTo>
                  <a:cubicBezTo>
                    <a:pt x="34663" y="37314"/>
                    <a:pt x="35518" y="39272"/>
                    <a:pt x="37026" y="39667"/>
                  </a:cubicBezTo>
                  <a:cubicBezTo>
                    <a:pt x="38598" y="40078"/>
                    <a:pt x="41223" y="39748"/>
                    <a:pt x="41017" y="41358"/>
                  </a:cubicBezTo>
                  <a:cubicBezTo>
                    <a:pt x="40797" y="43068"/>
                    <a:pt x="37630" y="41948"/>
                    <a:pt x="36606" y="43336"/>
                  </a:cubicBezTo>
                  <a:cubicBezTo>
                    <a:pt x="36002" y="44155"/>
                    <a:pt x="36537" y="45296"/>
                    <a:pt x="36521" y="46313"/>
                  </a:cubicBezTo>
                  <a:cubicBezTo>
                    <a:pt x="36494" y="48303"/>
                    <a:pt x="34299" y="49599"/>
                    <a:pt x="32313" y="49739"/>
                  </a:cubicBezTo>
                  <a:cubicBezTo>
                    <a:pt x="32097" y="49755"/>
                    <a:pt x="31880" y="49762"/>
                    <a:pt x="31663" y="49762"/>
                  </a:cubicBezTo>
                  <a:cubicBezTo>
                    <a:pt x="30164" y="49762"/>
                    <a:pt x="28664" y="49439"/>
                    <a:pt x="27166" y="49439"/>
                  </a:cubicBezTo>
                  <a:cubicBezTo>
                    <a:pt x="26898" y="49439"/>
                    <a:pt x="26629" y="49449"/>
                    <a:pt x="26361" y="49474"/>
                  </a:cubicBezTo>
                  <a:cubicBezTo>
                    <a:pt x="24379" y="49654"/>
                    <a:pt x="22222" y="51058"/>
                    <a:pt x="22312" y="53044"/>
                  </a:cubicBezTo>
                  <a:cubicBezTo>
                    <a:pt x="19567" y="54331"/>
                    <a:pt x="16715" y="55374"/>
                    <a:pt x="13788" y="56164"/>
                  </a:cubicBezTo>
                  <a:cubicBezTo>
                    <a:pt x="13912" y="58317"/>
                    <a:pt x="17975" y="58517"/>
                    <a:pt x="17960" y="60675"/>
                  </a:cubicBezTo>
                  <a:cubicBezTo>
                    <a:pt x="17949" y="61887"/>
                    <a:pt x="16542" y="62556"/>
                    <a:pt x="15302" y="62556"/>
                  </a:cubicBezTo>
                  <a:cubicBezTo>
                    <a:pt x="15219" y="62556"/>
                    <a:pt x="15137" y="62553"/>
                    <a:pt x="15056" y="62547"/>
                  </a:cubicBezTo>
                  <a:cubicBezTo>
                    <a:pt x="14072" y="62475"/>
                    <a:pt x="13082" y="62160"/>
                    <a:pt x="12113" y="62160"/>
                  </a:cubicBezTo>
                  <a:cubicBezTo>
                    <a:pt x="11810" y="62160"/>
                    <a:pt x="11508" y="62191"/>
                    <a:pt x="11210" y="62270"/>
                  </a:cubicBezTo>
                  <a:cubicBezTo>
                    <a:pt x="9047" y="62839"/>
                    <a:pt x="8290" y="65880"/>
                    <a:pt x="9487" y="67769"/>
                  </a:cubicBezTo>
                  <a:cubicBezTo>
                    <a:pt x="10572" y="69481"/>
                    <a:pt x="12694" y="70258"/>
                    <a:pt x="14741" y="70258"/>
                  </a:cubicBezTo>
                  <a:cubicBezTo>
                    <a:pt x="14954" y="70258"/>
                    <a:pt x="15165" y="70249"/>
                    <a:pt x="15375" y="70233"/>
                  </a:cubicBezTo>
                  <a:cubicBezTo>
                    <a:pt x="16269" y="70162"/>
                    <a:pt x="17225" y="69924"/>
                    <a:pt x="17785" y="69223"/>
                  </a:cubicBezTo>
                  <a:cubicBezTo>
                    <a:pt x="18318" y="68554"/>
                    <a:pt x="18362" y="67634"/>
                    <a:pt x="18586" y="66808"/>
                  </a:cubicBezTo>
                  <a:cubicBezTo>
                    <a:pt x="19089" y="64960"/>
                    <a:pt x="20667" y="63445"/>
                    <a:pt x="22534" y="63019"/>
                  </a:cubicBezTo>
                  <a:cubicBezTo>
                    <a:pt x="23588" y="62778"/>
                    <a:pt x="24878" y="62758"/>
                    <a:pt x="25444" y="61839"/>
                  </a:cubicBezTo>
                  <a:cubicBezTo>
                    <a:pt x="27854" y="63143"/>
                    <a:pt x="29550" y="65685"/>
                    <a:pt x="29826" y="68413"/>
                  </a:cubicBezTo>
                  <a:cubicBezTo>
                    <a:pt x="30020" y="68663"/>
                    <a:pt x="30274" y="68770"/>
                    <a:pt x="30543" y="68770"/>
                  </a:cubicBezTo>
                  <a:cubicBezTo>
                    <a:pt x="31347" y="68770"/>
                    <a:pt x="32287" y="67809"/>
                    <a:pt x="32159" y="66868"/>
                  </a:cubicBezTo>
                  <a:cubicBezTo>
                    <a:pt x="31991" y="65614"/>
                    <a:pt x="30882" y="64743"/>
                    <a:pt x="30003" y="63834"/>
                  </a:cubicBezTo>
                  <a:cubicBezTo>
                    <a:pt x="29122" y="62923"/>
                    <a:pt x="28387" y="61510"/>
                    <a:pt x="29078" y="60448"/>
                  </a:cubicBezTo>
                  <a:lnTo>
                    <a:pt x="29078" y="60448"/>
                  </a:lnTo>
                  <a:cubicBezTo>
                    <a:pt x="33197" y="61658"/>
                    <a:pt x="36527" y="65238"/>
                    <a:pt x="37435" y="69435"/>
                  </a:cubicBezTo>
                  <a:cubicBezTo>
                    <a:pt x="38871" y="69149"/>
                    <a:pt x="39664" y="67205"/>
                    <a:pt x="38838" y="65997"/>
                  </a:cubicBezTo>
                  <a:cubicBezTo>
                    <a:pt x="39003" y="65628"/>
                    <a:pt x="39328" y="65472"/>
                    <a:pt x="39697" y="65472"/>
                  </a:cubicBezTo>
                  <a:cubicBezTo>
                    <a:pt x="40331" y="65472"/>
                    <a:pt x="41094" y="65932"/>
                    <a:pt x="41391" y="66558"/>
                  </a:cubicBezTo>
                  <a:cubicBezTo>
                    <a:pt x="41862" y="67549"/>
                    <a:pt x="41819" y="68770"/>
                    <a:pt x="42492" y="69636"/>
                  </a:cubicBezTo>
                  <a:cubicBezTo>
                    <a:pt x="43175" y="70517"/>
                    <a:pt x="44261" y="70711"/>
                    <a:pt x="45451" y="70711"/>
                  </a:cubicBezTo>
                  <a:cubicBezTo>
                    <a:pt x="46388" y="70711"/>
                    <a:pt x="47390" y="70590"/>
                    <a:pt x="48312" y="70590"/>
                  </a:cubicBezTo>
                  <a:cubicBezTo>
                    <a:pt x="49551" y="70590"/>
                    <a:pt x="50643" y="70808"/>
                    <a:pt x="51235" y="71828"/>
                  </a:cubicBezTo>
                  <a:cubicBezTo>
                    <a:pt x="52336" y="73723"/>
                    <a:pt x="49909" y="75927"/>
                    <a:pt x="47711" y="75927"/>
                  </a:cubicBezTo>
                  <a:cubicBezTo>
                    <a:pt x="47678" y="75927"/>
                    <a:pt x="47645" y="75926"/>
                    <a:pt x="47613" y="75925"/>
                  </a:cubicBezTo>
                  <a:cubicBezTo>
                    <a:pt x="45391" y="75856"/>
                    <a:pt x="43361" y="74585"/>
                    <a:pt x="41147" y="74365"/>
                  </a:cubicBezTo>
                  <a:cubicBezTo>
                    <a:pt x="40897" y="74340"/>
                    <a:pt x="40647" y="74329"/>
                    <a:pt x="40397" y="74329"/>
                  </a:cubicBezTo>
                  <a:cubicBezTo>
                    <a:pt x="38218" y="74329"/>
                    <a:pt x="36082" y="75200"/>
                    <a:pt x="33896" y="75455"/>
                  </a:cubicBezTo>
                  <a:cubicBezTo>
                    <a:pt x="33619" y="75487"/>
                    <a:pt x="33335" y="75503"/>
                    <a:pt x="33048" y="75503"/>
                  </a:cubicBezTo>
                  <a:cubicBezTo>
                    <a:pt x="30807" y="75503"/>
                    <a:pt x="28395" y="74514"/>
                    <a:pt x="27939" y="72388"/>
                  </a:cubicBezTo>
                  <a:cubicBezTo>
                    <a:pt x="27802" y="71741"/>
                    <a:pt x="27855" y="71030"/>
                    <a:pt x="27514" y="70464"/>
                  </a:cubicBezTo>
                  <a:cubicBezTo>
                    <a:pt x="27109" y="69793"/>
                    <a:pt x="26279" y="69553"/>
                    <a:pt x="25473" y="69553"/>
                  </a:cubicBezTo>
                  <a:cubicBezTo>
                    <a:pt x="25313" y="69553"/>
                    <a:pt x="25154" y="69562"/>
                    <a:pt x="24999" y="69580"/>
                  </a:cubicBezTo>
                  <a:cubicBezTo>
                    <a:pt x="21817" y="69942"/>
                    <a:pt x="18598" y="72595"/>
                    <a:pt x="15740" y="72595"/>
                  </a:cubicBezTo>
                  <a:cubicBezTo>
                    <a:pt x="14956" y="72595"/>
                    <a:pt x="14199" y="72395"/>
                    <a:pt x="13478" y="71894"/>
                  </a:cubicBezTo>
                  <a:cubicBezTo>
                    <a:pt x="11337" y="76062"/>
                    <a:pt x="6101" y="77629"/>
                    <a:pt x="3179" y="81294"/>
                  </a:cubicBezTo>
                  <a:cubicBezTo>
                    <a:pt x="0" y="85282"/>
                    <a:pt x="268" y="91440"/>
                    <a:pt x="3354" y="95500"/>
                  </a:cubicBezTo>
                  <a:cubicBezTo>
                    <a:pt x="6050" y="99045"/>
                    <a:pt x="10552" y="100957"/>
                    <a:pt x="15019" y="100957"/>
                  </a:cubicBezTo>
                  <a:cubicBezTo>
                    <a:pt x="15667" y="100957"/>
                    <a:pt x="16314" y="100917"/>
                    <a:pt x="16954" y="100836"/>
                  </a:cubicBezTo>
                  <a:cubicBezTo>
                    <a:pt x="17630" y="100750"/>
                    <a:pt x="18327" y="100626"/>
                    <a:pt x="19005" y="100626"/>
                  </a:cubicBezTo>
                  <a:cubicBezTo>
                    <a:pt x="19489" y="100626"/>
                    <a:pt x="19963" y="100690"/>
                    <a:pt x="20413" y="100875"/>
                  </a:cubicBezTo>
                  <a:cubicBezTo>
                    <a:pt x="21482" y="101317"/>
                    <a:pt x="22166" y="102352"/>
                    <a:pt x="23058" y="103088"/>
                  </a:cubicBezTo>
                  <a:cubicBezTo>
                    <a:pt x="23580" y="103519"/>
                    <a:pt x="24303" y="103823"/>
                    <a:pt x="24961" y="103823"/>
                  </a:cubicBezTo>
                  <a:cubicBezTo>
                    <a:pt x="25427" y="103823"/>
                    <a:pt x="25861" y="103670"/>
                    <a:pt x="26168" y="103301"/>
                  </a:cubicBezTo>
                  <a:lnTo>
                    <a:pt x="26168" y="103301"/>
                  </a:lnTo>
                  <a:cubicBezTo>
                    <a:pt x="25321" y="105399"/>
                    <a:pt x="25557" y="107902"/>
                    <a:pt x="26779" y="109805"/>
                  </a:cubicBezTo>
                  <a:cubicBezTo>
                    <a:pt x="28099" y="111859"/>
                    <a:pt x="30559" y="113484"/>
                    <a:pt x="30509" y="115926"/>
                  </a:cubicBezTo>
                  <a:cubicBezTo>
                    <a:pt x="30482" y="117190"/>
                    <a:pt x="29748" y="118318"/>
                    <a:pt x="29403" y="119536"/>
                  </a:cubicBezTo>
                  <a:cubicBezTo>
                    <a:pt x="27829" y="125109"/>
                    <a:pt x="34415" y="129657"/>
                    <a:pt x="35455" y="135354"/>
                  </a:cubicBezTo>
                  <a:cubicBezTo>
                    <a:pt x="35736" y="136888"/>
                    <a:pt x="35735" y="138735"/>
                    <a:pt x="37029" y="139601"/>
                  </a:cubicBezTo>
                  <a:cubicBezTo>
                    <a:pt x="37625" y="139999"/>
                    <a:pt x="38374" y="140081"/>
                    <a:pt x="39090" y="140127"/>
                  </a:cubicBezTo>
                  <a:cubicBezTo>
                    <a:pt x="39409" y="140148"/>
                    <a:pt x="39736" y="140158"/>
                    <a:pt x="40067" y="140158"/>
                  </a:cubicBezTo>
                  <a:cubicBezTo>
                    <a:pt x="43538" y="140158"/>
                    <a:pt x="47454" y="138962"/>
                    <a:pt x="48151" y="135675"/>
                  </a:cubicBezTo>
                  <a:cubicBezTo>
                    <a:pt x="48366" y="134657"/>
                    <a:pt x="48212" y="133602"/>
                    <a:pt x="48243" y="132560"/>
                  </a:cubicBezTo>
                  <a:cubicBezTo>
                    <a:pt x="48336" y="129451"/>
                    <a:pt x="50239" y="126459"/>
                    <a:pt x="53017" y="125056"/>
                  </a:cubicBezTo>
                  <a:cubicBezTo>
                    <a:pt x="53771" y="124675"/>
                    <a:pt x="54600" y="124390"/>
                    <a:pt x="55202" y="123799"/>
                  </a:cubicBezTo>
                  <a:cubicBezTo>
                    <a:pt x="56528" y="122495"/>
                    <a:pt x="56234" y="120283"/>
                    <a:pt x="55553" y="118553"/>
                  </a:cubicBezTo>
                  <a:cubicBezTo>
                    <a:pt x="54872" y="116821"/>
                    <a:pt x="53881" y="115076"/>
                    <a:pt x="54120" y="113231"/>
                  </a:cubicBezTo>
                  <a:cubicBezTo>
                    <a:pt x="54502" y="110269"/>
                    <a:pt x="57681" y="108706"/>
                    <a:pt x="60090" y="106941"/>
                  </a:cubicBezTo>
                  <a:cubicBezTo>
                    <a:pt x="63716" y="104284"/>
                    <a:pt x="66206" y="100125"/>
                    <a:pt x="66835" y="95675"/>
                  </a:cubicBezTo>
                  <a:lnTo>
                    <a:pt x="66835" y="95675"/>
                  </a:lnTo>
                  <a:cubicBezTo>
                    <a:pt x="65061" y="96232"/>
                    <a:pt x="63075" y="96745"/>
                    <a:pt x="61220" y="96745"/>
                  </a:cubicBezTo>
                  <a:cubicBezTo>
                    <a:pt x="59581" y="96745"/>
                    <a:pt x="58045" y="96344"/>
                    <a:pt x="56849" y="95215"/>
                  </a:cubicBezTo>
                  <a:cubicBezTo>
                    <a:pt x="55965" y="94380"/>
                    <a:pt x="55421" y="93259"/>
                    <a:pt x="54897" y="92162"/>
                  </a:cubicBezTo>
                  <a:lnTo>
                    <a:pt x="50173" y="82291"/>
                  </a:lnTo>
                  <a:cubicBezTo>
                    <a:pt x="49966" y="81857"/>
                    <a:pt x="49755" y="81362"/>
                    <a:pt x="49925" y="80912"/>
                  </a:cubicBezTo>
                  <a:cubicBezTo>
                    <a:pt x="50074" y="80517"/>
                    <a:pt x="50366" y="80356"/>
                    <a:pt x="50717" y="80356"/>
                  </a:cubicBezTo>
                  <a:cubicBezTo>
                    <a:pt x="51453" y="80356"/>
                    <a:pt x="52449" y="81064"/>
                    <a:pt x="52928" y="81807"/>
                  </a:cubicBezTo>
                  <a:cubicBezTo>
                    <a:pt x="55452" y="85724"/>
                    <a:pt x="57718" y="89804"/>
                    <a:pt x="59707" y="94020"/>
                  </a:cubicBezTo>
                  <a:cubicBezTo>
                    <a:pt x="63791" y="93273"/>
                    <a:pt x="67648" y="91596"/>
                    <a:pt x="70980" y="89118"/>
                  </a:cubicBezTo>
                  <a:cubicBezTo>
                    <a:pt x="72037" y="88329"/>
                    <a:pt x="73088" y="87386"/>
                    <a:pt x="73445" y="86117"/>
                  </a:cubicBezTo>
                  <a:cubicBezTo>
                    <a:pt x="73802" y="84846"/>
                    <a:pt x="73146" y="83218"/>
                    <a:pt x="71846" y="82993"/>
                  </a:cubicBezTo>
                  <a:cubicBezTo>
                    <a:pt x="71723" y="82971"/>
                    <a:pt x="71600" y="82963"/>
                    <a:pt x="71476" y="82963"/>
                  </a:cubicBezTo>
                  <a:cubicBezTo>
                    <a:pt x="71093" y="82963"/>
                    <a:pt x="70708" y="83045"/>
                    <a:pt x="70324" y="83086"/>
                  </a:cubicBezTo>
                  <a:cubicBezTo>
                    <a:pt x="70133" y="83106"/>
                    <a:pt x="69943" y="83115"/>
                    <a:pt x="69755" y="83115"/>
                  </a:cubicBezTo>
                  <a:cubicBezTo>
                    <a:pt x="66927" y="83115"/>
                    <a:pt x="64468" y="80925"/>
                    <a:pt x="62588" y="78727"/>
                  </a:cubicBezTo>
                  <a:cubicBezTo>
                    <a:pt x="63132" y="78118"/>
                    <a:pt x="63852" y="77890"/>
                    <a:pt x="64640" y="77890"/>
                  </a:cubicBezTo>
                  <a:cubicBezTo>
                    <a:pt x="65842" y="77890"/>
                    <a:pt x="67201" y="78421"/>
                    <a:pt x="68334" y="78941"/>
                  </a:cubicBezTo>
                  <a:cubicBezTo>
                    <a:pt x="71699" y="80486"/>
                    <a:pt x="75249" y="81588"/>
                    <a:pt x="78895" y="82221"/>
                  </a:cubicBezTo>
                  <a:cubicBezTo>
                    <a:pt x="79803" y="82378"/>
                    <a:pt x="80736" y="82513"/>
                    <a:pt x="81554" y="82936"/>
                  </a:cubicBezTo>
                  <a:cubicBezTo>
                    <a:pt x="82126" y="83232"/>
                    <a:pt x="82622" y="83658"/>
                    <a:pt x="83095" y="84096"/>
                  </a:cubicBezTo>
                  <a:cubicBezTo>
                    <a:pt x="87298" y="87967"/>
                    <a:pt x="90407" y="93013"/>
                    <a:pt x="91975" y="98509"/>
                  </a:cubicBezTo>
                  <a:cubicBezTo>
                    <a:pt x="92104" y="98538"/>
                    <a:pt x="92231" y="98552"/>
                    <a:pt x="92354" y="98552"/>
                  </a:cubicBezTo>
                  <a:cubicBezTo>
                    <a:pt x="93754" y="98552"/>
                    <a:pt x="94717" y="96760"/>
                    <a:pt x="94833" y="95252"/>
                  </a:cubicBezTo>
                  <a:cubicBezTo>
                    <a:pt x="94960" y="93612"/>
                    <a:pt x="94769" y="91722"/>
                    <a:pt x="95948" y="90578"/>
                  </a:cubicBezTo>
                  <a:cubicBezTo>
                    <a:pt x="96875" y="89678"/>
                    <a:pt x="98399" y="89556"/>
                    <a:pt x="99214" y="88552"/>
                  </a:cubicBezTo>
                  <a:cubicBezTo>
                    <a:pt x="100238" y="87289"/>
                    <a:pt x="99703" y="85157"/>
                    <a:pt x="100900" y="84056"/>
                  </a:cubicBezTo>
                  <a:cubicBezTo>
                    <a:pt x="101284" y="83704"/>
                    <a:pt x="101728" y="83552"/>
                    <a:pt x="102190" y="83552"/>
                  </a:cubicBezTo>
                  <a:cubicBezTo>
                    <a:pt x="103537" y="83552"/>
                    <a:pt x="105034" y="84844"/>
                    <a:pt x="105630" y="86240"/>
                  </a:cubicBezTo>
                  <a:cubicBezTo>
                    <a:pt x="106431" y="88116"/>
                    <a:pt x="106723" y="90422"/>
                    <a:pt x="108410" y="91569"/>
                  </a:cubicBezTo>
                  <a:lnTo>
                    <a:pt x="111137" y="91176"/>
                  </a:lnTo>
                  <a:cubicBezTo>
                    <a:pt x="111152" y="95778"/>
                    <a:pt x="112750" y="100362"/>
                    <a:pt x="115602" y="103975"/>
                  </a:cubicBezTo>
                  <a:cubicBezTo>
                    <a:pt x="117157" y="103161"/>
                    <a:pt x="116453" y="100795"/>
                    <a:pt x="115480" y="99330"/>
                  </a:cubicBezTo>
                  <a:cubicBezTo>
                    <a:pt x="114508" y="97866"/>
                    <a:pt x="113554" y="95681"/>
                    <a:pt x="114936" y="94596"/>
                  </a:cubicBezTo>
                  <a:lnTo>
                    <a:pt x="114936" y="94596"/>
                  </a:lnTo>
                  <a:cubicBezTo>
                    <a:pt x="116854" y="94614"/>
                    <a:pt x="117747" y="97259"/>
                    <a:pt x="119611" y="97712"/>
                  </a:cubicBezTo>
                  <a:cubicBezTo>
                    <a:pt x="119777" y="97752"/>
                    <a:pt x="119940" y="97771"/>
                    <a:pt x="120101" y="97771"/>
                  </a:cubicBezTo>
                  <a:cubicBezTo>
                    <a:pt x="121744" y="97771"/>
                    <a:pt x="123089" y="95790"/>
                    <a:pt x="122784" y="94080"/>
                  </a:cubicBezTo>
                  <a:cubicBezTo>
                    <a:pt x="122451" y="92201"/>
                    <a:pt x="120835" y="90820"/>
                    <a:pt x="119169" y="89895"/>
                  </a:cubicBezTo>
                  <a:cubicBezTo>
                    <a:pt x="117675" y="88258"/>
                    <a:pt x="119833" y="85644"/>
                    <a:pt x="122018" y="85274"/>
                  </a:cubicBezTo>
                  <a:cubicBezTo>
                    <a:pt x="122730" y="85153"/>
                    <a:pt x="123464" y="85138"/>
                    <a:pt x="124199" y="85138"/>
                  </a:cubicBezTo>
                  <a:cubicBezTo>
                    <a:pt x="124443" y="85138"/>
                    <a:pt x="124686" y="85140"/>
                    <a:pt x="124930" y="85140"/>
                  </a:cubicBezTo>
                  <a:cubicBezTo>
                    <a:pt x="126201" y="85140"/>
                    <a:pt x="127452" y="85095"/>
                    <a:pt x="128573" y="84531"/>
                  </a:cubicBezTo>
                  <a:cubicBezTo>
                    <a:pt x="130946" y="83339"/>
                    <a:pt x="131739" y="80207"/>
                    <a:pt x="131200" y="77607"/>
                  </a:cubicBezTo>
                  <a:cubicBezTo>
                    <a:pt x="130659" y="75007"/>
                    <a:pt x="129117" y="72748"/>
                    <a:pt x="127857" y="70410"/>
                  </a:cubicBezTo>
                  <a:cubicBezTo>
                    <a:pt x="126781" y="68413"/>
                    <a:pt x="126249" y="65298"/>
                    <a:pt x="128341" y="64420"/>
                  </a:cubicBezTo>
                  <a:cubicBezTo>
                    <a:pt x="128900" y="64186"/>
                    <a:pt x="129528" y="64195"/>
                    <a:pt x="130135" y="64170"/>
                  </a:cubicBezTo>
                  <a:cubicBezTo>
                    <a:pt x="138047" y="63837"/>
                    <a:pt x="144592" y="55459"/>
                    <a:pt x="143005" y="47701"/>
                  </a:cubicBezTo>
                  <a:cubicBezTo>
                    <a:pt x="142706" y="46238"/>
                    <a:pt x="142140" y="44786"/>
                    <a:pt x="141097" y="43719"/>
                  </a:cubicBezTo>
                  <a:cubicBezTo>
                    <a:pt x="139216" y="41800"/>
                    <a:pt x="136024" y="41349"/>
                    <a:pt x="134619" y="39057"/>
                  </a:cubicBezTo>
                  <a:cubicBezTo>
                    <a:pt x="132900" y="36255"/>
                    <a:pt x="135025" y="32537"/>
                    <a:pt x="137778" y="30737"/>
                  </a:cubicBezTo>
                  <a:cubicBezTo>
                    <a:pt x="140529" y="28938"/>
                    <a:pt x="143891" y="28156"/>
                    <a:pt x="146461" y="26105"/>
                  </a:cubicBezTo>
                  <a:cubicBezTo>
                    <a:pt x="147145" y="26087"/>
                    <a:pt x="147512" y="25417"/>
                    <a:pt x="147638" y="24743"/>
                  </a:cubicBezTo>
                  <a:cubicBezTo>
                    <a:pt x="147716" y="24319"/>
                    <a:pt x="147611" y="23887"/>
                    <a:pt x="147608" y="23456"/>
                  </a:cubicBezTo>
                  <a:cubicBezTo>
                    <a:pt x="147598" y="22276"/>
                    <a:pt x="148442" y="21139"/>
                    <a:pt x="149574" y="20805"/>
                  </a:cubicBezTo>
                  <a:cubicBezTo>
                    <a:pt x="149811" y="20736"/>
                    <a:pt x="150056" y="20702"/>
                    <a:pt x="150302" y="20702"/>
                  </a:cubicBezTo>
                  <a:cubicBezTo>
                    <a:pt x="151231" y="20702"/>
                    <a:pt x="152165" y="21179"/>
                    <a:pt x="152664" y="21968"/>
                  </a:cubicBezTo>
                  <a:cubicBezTo>
                    <a:pt x="153442" y="23198"/>
                    <a:pt x="153129" y="24821"/>
                    <a:pt x="152563" y="26163"/>
                  </a:cubicBezTo>
                  <a:cubicBezTo>
                    <a:pt x="151998" y="27505"/>
                    <a:pt x="151199" y="28790"/>
                    <a:pt x="151051" y="30239"/>
                  </a:cubicBezTo>
                  <a:cubicBezTo>
                    <a:pt x="150905" y="31687"/>
                    <a:pt x="151726" y="33391"/>
                    <a:pt x="153173" y="33553"/>
                  </a:cubicBezTo>
                  <a:cubicBezTo>
                    <a:pt x="153252" y="33562"/>
                    <a:pt x="153330" y="33566"/>
                    <a:pt x="153406" y="33566"/>
                  </a:cubicBezTo>
                  <a:cubicBezTo>
                    <a:pt x="155043" y="33566"/>
                    <a:pt x="156090" y="31574"/>
                    <a:pt x="156201" y="29877"/>
                  </a:cubicBezTo>
                  <a:cubicBezTo>
                    <a:pt x="156318" y="28099"/>
                    <a:pt x="155972" y="26160"/>
                    <a:pt x="156925" y="24659"/>
                  </a:cubicBezTo>
                  <a:cubicBezTo>
                    <a:pt x="158377" y="22374"/>
                    <a:pt x="162385" y="21839"/>
                    <a:pt x="162490" y="19133"/>
                  </a:cubicBezTo>
                  <a:cubicBezTo>
                    <a:pt x="162574" y="16945"/>
                    <a:pt x="159821" y="15661"/>
                    <a:pt x="159327" y="13530"/>
                  </a:cubicBezTo>
                  <a:cubicBezTo>
                    <a:pt x="159129" y="12668"/>
                    <a:pt x="159325" y="11773"/>
                    <a:pt x="159405" y="10894"/>
                  </a:cubicBezTo>
                  <a:cubicBezTo>
                    <a:pt x="159709" y="7612"/>
                    <a:pt x="158263" y="4218"/>
                    <a:pt x="155688" y="2163"/>
                  </a:cubicBezTo>
                  <a:cubicBezTo>
                    <a:pt x="153919" y="751"/>
                    <a:pt x="151652" y="0"/>
                    <a:pt x="1493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2" name="Google Shape;242;p36"/>
            <p:cNvSpPr/>
            <p:nvPr/>
          </p:nvSpPr>
          <p:spPr>
            <a:xfrm>
              <a:off x="6146600" y="3671525"/>
              <a:ext cx="342925" cy="189500"/>
            </a:xfrm>
            <a:custGeom>
              <a:rect b="b" l="l" r="r" t="t"/>
              <a:pathLst>
                <a:path extrusionOk="0" h="7580" w="13717">
                  <a:moveTo>
                    <a:pt x="9951" y="0"/>
                  </a:moveTo>
                  <a:cubicBezTo>
                    <a:pt x="6355" y="0"/>
                    <a:pt x="1" y="1281"/>
                    <a:pt x="2486" y="4894"/>
                  </a:cubicBezTo>
                  <a:cubicBezTo>
                    <a:pt x="3169" y="5885"/>
                    <a:pt x="4297" y="6467"/>
                    <a:pt x="5404" y="6938"/>
                  </a:cubicBezTo>
                  <a:cubicBezTo>
                    <a:pt x="6217" y="7282"/>
                    <a:pt x="7136" y="7580"/>
                    <a:pt x="8003" y="7580"/>
                  </a:cubicBezTo>
                  <a:cubicBezTo>
                    <a:pt x="8565" y="7580"/>
                    <a:pt x="9106" y="7454"/>
                    <a:pt x="9581" y="7134"/>
                  </a:cubicBezTo>
                  <a:cubicBezTo>
                    <a:pt x="10406" y="6577"/>
                    <a:pt x="13156" y="2774"/>
                    <a:pt x="13348" y="1948"/>
                  </a:cubicBezTo>
                  <a:cubicBezTo>
                    <a:pt x="13716" y="358"/>
                    <a:pt x="13186" y="447"/>
                    <a:pt x="11597" y="126"/>
                  </a:cubicBezTo>
                  <a:cubicBezTo>
                    <a:pt x="11194" y="44"/>
                    <a:pt x="10620" y="0"/>
                    <a:pt x="995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" name="Google Shape;243;p36"/>
            <p:cNvSpPr/>
            <p:nvPr/>
          </p:nvSpPr>
          <p:spPr>
            <a:xfrm>
              <a:off x="5901600" y="3652500"/>
              <a:ext cx="558700" cy="402875"/>
            </a:xfrm>
            <a:custGeom>
              <a:rect b="b" l="l" r="r" t="t"/>
              <a:pathLst>
                <a:path extrusionOk="0" h="16115" w="22348">
                  <a:moveTo>
                    <a:pt x="946" y="1"/>
                  </a:moveTo>
                  <a:cubicBezTo>
                    <a:pt x="616" y="1"/>
                    <a:pt x="299" y="66"/>
                    <a:pt x="1" y="208"/>
                  </a:cubicBezTo>
                  <a:cubicBezTo>
                    <a:pt x="742" y="1762"/>
                    <a:pt x="2032" y="3475"/>
                    <a:pt x="2935" y="5119"/>
                  </a:cubicBezTo>
                  <a:cubicBezTo>
                    <a:pt x="6575" y="11745"/>
                    <a:pt x="13987" y="16115"/>
                    <a:pt x="21544" y="16115"/>
                  </a:cubicBezTo>
                  <a:cubicBezTo>
                    <a:pt x="21635" y="16115"/>
                    <a:pt x="21726" y="16114"/>
                    <a:pt x="21817" y="16113"/>
                  </a:cubicBezTo>
                  <a:cubicBezTo>
                    <a:pt x="22347" y="15571"/>
                    <a:pt x="21564" y="14744"/>
                    <a:pt x="20866" y="14448"/>
                  </a:cubicBezTo>
                  <a:cubicBezTo>
                    <a:pt x="18934" y="13634"/>
                    <a:pt x="16857" y="13226"/>
                    <a:pt x="14879" y="12532"/>
                  </a:cubicBezTo>
                  <a:cubicBezTo>
                    <a:pt x="12900" y="11839"/>
                    <a:pt x="10943" y="10790"/>
                    <a:pt x="9769" y="9051"/>
                  </a:cubicBezTo>
                  <a:cubicBezTo>
                    <a:pt x="9280" y="8326"/>
                    <a:pt x="8945" y="7508"/>
                    <a:pt x="8542" y="6731"/>
                  </a:cubicBezTo>
                  <a:cubicBezTo>
                    <a:pt x="7503" y="4729"/>
                    <a:pt x="3759" y="1"/>
                    <a:pt x="94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4" name="Google Shape;244;p36"/>
            <p:cNvSpPr/>
            <p:nvPr/>
          </p:nvSpPr>
          <p:spPr>
            <a:xfrm>
              <a:off x="6249675" y="4061675"/>
              <a:ext cx="964575" cy="811125"/>
            </a:xfrm>
            <a:custGeom>
              <a:rect b="b" l="l" r="r" t="t"/>
              <a:pathLst>
                <a:path extrusionOk="0" h="32445" w="38583">
                  <a:moveTo>
                    <a:pt x="17573" y="0"/>
                  </a:moveTo>
                  <a:cubicBezTo>
                    <a:pt x="14431" y="0"/>
                    <a:pt x="10968" y="2180"/>
                    <a:pt x="9011" y="4369"/>
                  </a:cubicBezTo>
                  <a:cubicBezTo>
                    <a:pt x="8028" y="5468"/>
                    <a:pt x="7111" y="6810"/>
                    <a:pt x="5676" y="7153"/>
                  </a:cubicBezTo>
                  <a:cubicBezTo>
                    <a:pt x="4830" y="7356"/>
                    <a:pt x="3925" y="7164"/>
                    <a:pt x="3076" y="7361"/>
                  </a:cubicBezTo>
                  <a:cubicBezTo>
                    <a:pt x="581" y="7938"/>
                    <a:pt x="1" y="11293"/>
                    <a:pt x="569" y="13791"/>
                  </a:cubicBezTo>
                  <a:cubicBezTo>
                    <a:pt x="1136" y="16289"/>
                    <a:pt x="2307" y="18910"/>
                    <a:pt x="1374" y="21296"/>
                  </a:cubicBezTo>
                  <a:cubicBezTo>
                    <a:pt x="1185" y="21776"/>
                    <a:pt x="913" y="22246"/>
                    <a:pt x="921" y="22762"/>
                  </a:cubicBezTo>
                  <a:cubicBezTo>
                    <a:pt x="932" y="23380"/>
                    <a:pt x="1355" y="23921"/>
                    <a:pt x="1849" y="24293"/>
                  </a:cubicBezTo>
                  <a:cubicBezTo>
                    <a:pt x="2646" y="24890"/>
                    <a:pt x="3559" y="25128"/>
                    <a:pt x="4517" y="25128"/>
                  </a:cubicBezTo>
                  <a:cubicBezTo>
                    <a:pt x="6301" y="25128"/>
                    <a:pt x="8239" y="24301"/>
                    <a:pt x="9868" y="23418"/>
                  </a:cubicBezTo>
                  <a:cubicBezTo>
                    <a:pt x="11665" y="22444"/>
                    <a:pt x="13735" y="21414"/>
                    <a:pt x="15685" y="21414"/>
                  </a:cubicBezTo>
                  <a:cubicBezTo>
                    <a:pt x="16453" y="21414"/>
                    <a:pt x="17203" y="21574"/>
                    <a:pt x="17910" y="21960"/>
                  </a:cubicBezTo>
                  <a:cubicBezTo>
                    <a:pt x="20585" y="23420"/>
                    <a:pt x="20837" y="27119"/>
                    <a:pt x="22486" y="29685"/>
                  </a:cubicBezTo>
                  <a:cubicBezTo>
                    <a:pt x="23522" y="31296"/>
                    <a:pt x="25450" y="32445"/>
                    <a:pt x="27291" y="32445"/>
                  </a:cubicBezTo>
                  <a:cubicBezTo>
                    <a:pt x="28027" y="32445"/>
                    <a:pt x="28749" y="32261"/>
                    <a:pt x="29394" y="31851"/>
                  </a:cubicBezTo>
                  <a:cubicBezTo>
                    <a:pt x="30163" y="31362"/>
                    <a:pt x="30731" y="30624"/>
                    <a:pt x="31285" y="29900"/>
                  </a:cubicBezTo>
                  <a:lnTo>
                    <a:pt x="34684" y="25460"/>
                  </a:lnTo>
                  <a:cubicBezTo>
                    <a:pt x="36183" y="23501"/>
                    <a:pt x="37736" y="21414"/>
                    <a:pt x="38025" y="18965"/>
                  </a:cubicBezTo>
                  <a:cubicBezTo>
                    <a:pt x="38582" y="14235"/>
                    <a:pt x="34390" y="10436"/>
                    <a:pt x="30609" y="7540"/>
                  </a:cubicBezTo>
                  <a:cubicBezTo>
                    <a:pt x="30407" y="6031"/>
                    <a:pt x="30190" y="4479"/>
                    <a:pt x="29421" y="3165"/>
                  </a:cubicBezTo>
                  <a:cubicBezTo>
                    <a:pt x="28683" y="1906"/>
                    <a:pt x="27576" y="1186"/>
                    <a:pt x="26718" y="1186"/>
                  </a:cubicBezTo>
                  <a:cubicBezTo>
                    <a:pt x="25783" y="1186"/>
                    <a:pt x="25141" y="2039"/>
                    <a:pt x="25589" y="3982"/>
                  </a:cubicBezTo>
                  <a:cubicBezTo>
                    <a:pt x="25561" y="3983"/>
                    <a:pt x="25533" y="3983"/>
                    <a:pt x="25505" y="3983"/>
                  </a:cubicBezTo>
                  <a:cubicBezTo>
                    <a:pt x="23077" y="3983"/>
                    <a:pt x="21095" y="399"/>
                    <a:pt x="18382" y="51"/>
                  </a:cubicBezTo>
                  <a:cubicBezTo>
                    <a:pt x="18115" y="17"/>
                    <a:pt x="17846" y="0"/>
                    <a:pt x="1757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45" name="Google Shape;245;p36"/>
          <p:cNvSpPr txBox="1"/>
          <p:nvPr/>
        </p:nvSpPr>
        <p:spPr>
          <a:xfrm>
            <a:off x="702800" y="2088000"/>
            <a:ext cx="2455500" cy="171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Pekerja biasanya lebih condong kepada orang dari ras yang sama sehingga ras yang menjadi mayoritas di dalam suatu organisasi akan mendapatkan hak istimewa 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6" name="Google Shape;246;p36"/>
          <p:cNvSpPr txBox="1"/>
          <p:nvPr/>
        </p:nvSpPr>
        <p:spPr>
          <a:xfrm>
            <a:off x="1391050" y="1615200"/>
            <a:ext cx="10788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1" name="Google Shape;251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135575" y="-90600"/>
            <a:ext cx="7970075" cy="5313400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37"/>
          <p:cNvSpPr/>
          <p:nvPr/>
        </p:nvSpPr>
        <p:spPr>
          <a:xfrm flipH="1" rot="5400000">
            <a:off x="2555879" y="1787604"/>
            <a:ext cx="5620842" cy="1497499"/>
          </a:xfrm>
          <a:custGeom>
            <a:rect b="b" l="l" r="r" t="t"/>
            <a:pathLst>
              <a:path extrusionOk="0" h="13484" w="50612">
                <a:moveTo>
                  <a:pt x="50522" y="0"/>
                </a:moveTo>
                <a:lnTo>
                  <a:pt x="1" y="90"/>
                </a:lnTo>
                <a:lnTo>
                  <a:pt x="1" y="952"/>
                </a:lnTo>
                <a:lnTo>
                  <a:pt x="90" y="2646"/>
                </a:lnTo>
                <a:lnTo>
                  <a:pt x="231" y="3888"/>
                </a:lnTo>
                <a:lnTo>
                  <a:pt x="365" y="4691"/>
                </a:lnTo>
                <a:lnTo>
                  <a:pt x="536" y="5478"/>
                </a:lnTo>
                <a:lnTo>
                  <a:pt x="759" y="6244"/>
                </a:lnTo>
                <a:lnTo>
                  <a:pt x="1019" y="6987"/>
                </a:lnTo>
                <a:lnTo>
                  <a:pt x="1339" y="7708"/>
                </a:lnTo>
                <a:lnTo>
                  <a:pt x="1710" y="8400"/>
                </a:lnTo>
                <a:lnTo>
                  <a:pt x="2141" y="9061"/>
                </a:lnTo>
                <a:lnTo>
                  <a:pt x="2632" y="9693"/>
                </a:lnTo>
                <a:lnTo>
                  <a:pt x="3197" y="10288"/>
                </a:lnTo>
                <a:lnTo>
                  <a:pt x="3829" y="10852"/>
                </a:lnTo>
                <a:lnTo>
                  <a:pt x="4542" y="11380"/>
                </a:lnTo>
                <a:lnTo>
                  <a:pt x="4929" y="11626"/>
                </a:lnTo>
                <a:lnTo>
                  <a:pt x="5456" y="11938"/>
                </a:lnTo>
                <a:lnTo>
                  <a:pt x="6534" y="12473"/>
                </a:lnTo>
                <a:lnTo>
                  <a:pt x="7612" y="12889"/>
                </a:lnTo>
                <a:lnTo>
                  <a:pt x="8697" y="13186"/>
                </a:lnTo>
                <a:lnTo>
                  <a:pt x="9782" y="13387"/>
                </a:lnTo>
                <a:lnTo>
                  <a:pt x="10860" y="13484"/>
                </a:lnTo>
                <a:lnTo>
                  <a:pt x="11945" y="13484"/>
                </a:lnTo>
                <a:lnTo>
                  <a:pt x="13023" y="13395"/>
                </a:lnTo>
                <a:lnTo>
                  <a:pt x="14101" y="13231"/>
                </a:lnTo>
                <a:lnTo>
                  <a:pt x="15171" y="12986"/>
                </a:lnTo>
                <a:lnTo>
                  <a:pt x="16227" y="12666"/>
                </a:lnTo>
                <a:lnTo>
                  <a:pt x="17282" y="12287"/>
                </a:lnTo>
                <a:lnTo>
                  <a:pt x="18315" y="11849"/>
                </a:lnTo>
                <a:lnTo>
                  <a:pt x="19341" y="11350"/>
                </a:lnTo>
                <a:lnTo>
                  <a:pt x="20352" y="10815"/>
                </a:lnTo>
                <a:lnTo>
                  <a:pt x="21341" y="10228"/>
                </a:lnTo>
                <a:lnTo>
                  <a:pt x="21831" y="9923"/>
                </a:lnTo>
                <a:lnTo>
                  <a:pt x="23437" y="8898"/>
                </a:lnTo>
                <a:lnTo>
                  <a:pt x="25905" y="7396"/>
                </a:lnTo>
                <a:lnTo>
                  <a:pt x="27168" y="6720"/>
                </a:lnTo>
                <a:lnTo>
                  <a:pt x="28023" y="6311"/>
                </a:lnTo>
                <a:lnTo>
                  <a:pt x="28885" y="5939"/>
                </a:lnTo>
                <a:lnTo>
                  <a:pt x="29770" y="5627"/>
                </a:lnTo>
                <a:lnTo>
                  <a:pt x="30662" y="5367"/>
                </a:lnTo>
                <a:lnTo>
                  <a:pt x="31568" y="5174"/>
                </a:lnTo>
                <a:lnTo>
                  <a:pt x="32490" y="5055"/>
                </a:lnTo>
                <a:lnTo>
                  <a:pt x="33427" y="5010"/>
                </a:lnTo>
                <a:lnTo>
                  <a:pt x="34378" y="5055"/>
                </a:lnTo>
                <a:lnTo>
                  <a:pt x="35352" y="5196"/>
                </a:lnTo>
                <a:lnTo>
                  <a:pt x="35842" y="5307"/>
                </a:lnTo>
                <a:lnTo>
                  <a:pt x="36080" y="5367"/>
                </a:lnTo>
                <a:lnTo>
                  <a:pt x="36549" y="5523"/>
                </a:lnTo>
                <a:lnTo>
                  <a:pt x="37225" y="5806"/>
                </a:lnTo>
                <a:lnTo>
                  <a:pt x="38526" y="6512"/>
                </a:lnTo>
                <a:lnTo>
                  <a:pt x="39819" y="7240"/>
                </a:lnTo>
                <a:lnTo>
                  <a:pt x="40696" y="7649"/>
                </a:lnTo>
                <a:lnTo>
                  <a:pt x="41380" y="7872"/>
                </a:lnTo>
                <a:lnTo>
                  <a:pt x="41856" y="7976"/>
                </a:lnTo>
                <a:lnTo>
                  <a:pt x="42339" y="8035"/>
                </a:lnTo>
                <a:lnTo>
                  <a:pt x="42844" y="8043"/>
                </a:lnTo>
                <a:lnTo>
                  <a:pt x="43104" y="8021"/>
                </a:lnTo>
                <a:lnTo>
                  <a:pt x="43394" y="7983"/>
                </a:lnTo>
                <a:lnTo>
                  <a:pt x="43929" y="7850"/>
                </a:lnTo>
                <a:lnTo>
                  <a:pt x="44420" y="7649"/>
                </a:lnTo>
                <a:lnTo>
                  <a:pt x="44873" y="7389"/>
                </a:lnTo>
                <a:lnTo>
                  <a:pt x="45282" y="7084"/>
                </a:lnTo>
                <a:lnTo>
                  <a:pt x="45669" y="6735"/>
                </a:lnTo>
                <a:lnTo>
                  <a:pt x="46197" y="6140"/>
                </a:lnTo>
                <a:lnTo>
                  <a:pt x="47126" y="4795"/>
                </a:lnTo>
                <a:lnTo>
                  <a:pt x="47988" y="3390"/>
                </a:lnTo>
                <a:lnTo>
                  <a:pt x="48597" y="2520"/>
                </a:lnTo>
                <a:lnTo>
                  <a:pt x="48924" y="2134"/>
                </a:lnTo>
                <a:lnTo>
                  <a:pt x="49556" y="1435"/>
                </a:lnTo>
                <a:lnTo>
                  <a:pt x="50426" y="431"/>
                </a:lnTo>
                <a:lnTo>
                  <a:pt x="50612" y="112"/>
                </a:lnTo>
                <a:lnTo>
                  <a:pt x="50604" y="30"/>
                </a:lnTo>
                <a:lnTo>
                  <a:pt x="5056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" name="Google Shape;253;p37"/>
          <p:cNvSpPr/>
          <p:nvPr/>
        </p:nvSpPr>
        <p:spPr>
          <a:xfrm>
            <a:off x="5933325" y="0"/>
            <a:ext cx="32106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4" name="Google Shape;254;p37"/>
          <p:cNvSpPr txBox="1"/>
          <p:nvPr>
            <p:ph idx="4294967295" type="title"/>
          </p:nvPr>
        </p:nvSpPr>
        <p:spPr>
          <a:xfrm>
            <a:off x="5924750" y="856375"/>
            <a:ext cx="2497500" cy="52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Disabilitas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255" name="Google Shape;255;p37"/>
          <p:cNvSpPr txBox="1"/>
          <p:nvPr>
            <p:ph idx="4294967295" type="subTitle"/>
          </p:nvPr>
        </p:nvSpPr>
        <p:spPr>
          <a:xfrm>
            <a:off x="5924750" y="1705375"/>
            <a:ext cx="2116500" cy="203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700">
                <a:solidFill>
                  <a:srgbClr val="FFFFFF"/>
                </a:solidFill>
              </a:rPr>
              <a:t>Pekerja yang memiliki disabilitas biasanya akan mendapatkan tugas yang lebih ringan ataupun ekpektasi kerja yang lebih rendah dalam suatu organisasi</a:t>
            </a:r>
            <a:endParaRPr sz="17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38"/>
          <p:cNvSpPr txBox="1"/>
          <p:nvPr/>
        </p:nvSpPr>
        <p:spPr>
          <a:xfrm>
            <a:off x="124550" y="348700"/>
            <a:ext cx="84051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Define Intellectual Ability and Demonstrate Its Relevance to OB</a:t>
            </a:r>
            <a:endParaRPr sz="2200">
              <a:solidFill>
                <a:schemeClr val="dk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261" name="Google Shape;261;p38"/>
          <p:cNvSpPr txBox="1"/>
          <p:nvPr/>
        </p:nvSpPr>
        <p:spPr>
          <a:xfrm>
            <a:off x="0" y="1382400"/>
            <a:ext cx="8755200" cy="33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latin typeface="Roboto"/>
                <a:ea typeface="Roboto"/>
                <a:cs typeface="Roboto"/>
                <a:sym typeface="Roboto"/>
              </a:rPr>
              <a:t>Ability/Kemampuan </a:t>
            </a:r>
            <a:r>
              <a:rPr lang="en" sz="1800">
                <a:latin typeface="Roboto"/>
                <a:ea typeface="Roboto"/>
                <a:cs typeface="Roboto"/>
                <a:sym typeface="Roboto"/>
              </a:rPr>
              <a:t>adalah kapasitas seorang individu untuk melakukan berbagai tugas dalam </a:t>
            </a:r>
            <a:r>
              <a:rPr lang="en" sz="1800">
                <a:latin typeface="Roboto"/>
                <a:ea typeface="Roboto"/>
                <a:cs typeface="Roboto"/>
                <a:sym typeface="Roboto"/>
              </a:rPr>
              <a:t>sebuah pekerjaan.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Pada dasarnya ability terdiri dari dua faktor berbeda, yaitu faktor intelektual dan faktor fisik.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18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39"/>
          <p:cNvSpPr txBox="1"/>
          <p:nvPr/>
        </p:nvSpPr>
        <p:spPr>
          <a:xfrm>
            <a:off x="448350" y="460800"/>
            <a:ext cx="8331600" cy="46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latin typeface="Roboto"/>
                <a:ea typeface="Roboto"/>
                <a:cs typeface="Roboto"/>
                <a:sym typeface="Roboto"/>
              </a:rPr>
              <a:t>Kemampuan Intelektual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          Kemampuan yang diperlukan untuk melakukan </a:t>
            </a:r>
            <a:r>
              <a:rPr i="1" lang="en" sz="1800">
                <a:latin typeface="Roboto"/>
                <a:ea typeface="Roboto"/>
                <a:cs typeface="Roboto"/>
                <a:sym typeface="Roboto"/>
              </a:rPr>
              <a:t>mental activities</a:t>
            </a:r>
            <a:r>
              <a:rPr lang="en" sz="1800">
                <a:latin typeface="Roboto"/>
                <a:ea typeface="Roboto"/>
                <a:cs typeface="Roboto"/>
                <a:sym typeface="Roboto"/>
              </a:rPr>
              <a:t> berupa berpikir, penalaran, dan pemecahan masalah.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            Untuk mengetahui tingkat intelektual seseorang terdapat serangkaian tes, ex : IQ Test, SAT, dan ACT.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          Tujuh dimensi yang membentuk kemampuan intelektual adalah bakat angka, pemahaman verbal, kecepatan persepsi, penalaran induktif, penalaran deduktif, visualisasi spasial, dan memori.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2"/>
          <p:cNvSpPr txBox="1"/>
          <p:nvPr>
            <p:ph idx="1" type="subTitle"/>
          </p:nvPr>
        </p:nvSpPr>
        <p:spPr>
          <a:xfrm>
            <a:off x="713225" y="1134775"/>
            <a:ext cx="3723000" cy="202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Describe the two major forms of workforce diversity.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Recognize stereotypes and understand how they function in organizational settings.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Identify the key biographical characteristics and describe how they are relevant to OB.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Define intellectual ability and demonstrate its relevance to OB.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Contrast intellectual and physical ability.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Describe how organizations manage diversity effectively.</a:t>
            </a:r>
            <a:endParaRPr/>
          </a:p>
        </p:txBody>
      </p:sp>
      <p:grpSp>
        <p:nvGrpSpPr>
          <p:cNvPr id="132" name="Google Shape;132;p22"/>
          <p:cNvGrpSpPr/>
          <p:nvPr/>
        </p:nvGrpSpPr>
        <p:grpSpPr>
          <a:xfrm>
            <a:off x="4617598" y="1134781"/>
            <a:ext cx="3813503" cy="2904525"/>
            <a:chOff x="3420275" y="729475"/>
            <a:chExt cx="4831500" cy="3679875"/>
          </a:xfrm>
        </p:grpSpPr>
        <p:sp>
          <p:nvSpPr>
            <p:cNvPr id="133" name="Google Shape;133;p22"/>
            <p:cNvSpPr/>
            <p:nvPr/>
          </p:nvSpPr>
          <p:spPr>
            <a:xfrm>
              <a:off x="3586250" y="883825"/>
              <a:ext cx="4503600" cy="2746200"/>
            </a:xfrm>
            <a:prstGeom prst="rect">
              <a:avLst/>
            </a:prstGeom>
            <a:solidFill>
              <a:srgbClr val="FFFFFF"/>
            </a:solidFill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" name="Google Shape;134;p22"/>
            <p:cNvSpPr/>
            <p:nvPr/>
          </p:nvSpPr>
          <p:spPr>
            <a:xfrm>
              <a:off x="5009044" y="3786200"/>
              <a:ext cx="1649975" cy="623150"/>
            </a:xfrm>
            <a:custGeom>
              <a:rect b="b" l="l" r="r" t="t"/>
              <a:pathLst>
                <a:path extrusionOk="0" h="24926" w="65999">
                  <a:moveTo>
                    <a:pt x="13372" y="0"/>
                  </a:moveTo>
                  <a:cubicBezTo>
                    <a:pt x="13051" y="1881"/>
                    <a:pt x="12653" y="8225"/>
                    <a:pt x="11445" y="11283"/>
                  </a:cubicBezTo>
                  <a:cubicBezTo>
                    <a:pt x="10237" y="14341"/>
                    <a:pt x="7883" y="16511"/>
                    <a:pt x="6125" y="18346"/>
                  </a:cubicBezTo>
                  <a:cubicBezTo>
                    <a:pt x="4367" y="20181"/>
                    <a:pt x="1875" y="21297"/>
                    <a:pt x="896" y="22291"/>
                  </a:cubicBezTo>
                  <a:cubicBezTo>
                    <a:pt x="-82" y="23285"/>
                    <a:pt x="-174" y="23896"/>
                    <a:pt x="254" y="24309"/>
                  </a:cubicBezTo>
                  <a:cubicBezTo>
                    <a:pt x="682" y="24722"/>
                    <a:pt x="805" y="24692"/>
                    <a:pt x="3465" y="24768"/>
                  </a:cubicBezTo>
                  <a:cubicBezTo>
                    <a:pt x="6125" y="24845"/>
                    <a:pt x="10925" y="24768"/>
                    <a:pt x="16215" y="24768"/>
                  </a:cubicBezTo>
                  <a:cubicBezTo>
                    <a:pt x="21505" y="24768"/>
                    <a:pt x="28630" y="24768"/>
                    <a:pt x="35204" y="24768"/>
                  </a:cubicBezTo>
                  <a:cubicBezTo>
                    <a:pt x="41778" y="24768"/>
                    <a:pt x="50783" y="24768"/>
                    <a:pt x="55660" y="24768"/>
                  </a:cubicBezTo>
                  <a:cubicBezTo>
                    <a:pt x="60537" y="24768"/>
                    <a:pt x="62754" y="25104"/>
                    <a:pt x="64466" y="24768"/>
                  </a:cubicBezTo>
                  <a:cubicBezTo>
                    <a:pt x="66178" y="24432"/>
                    <a:pt x="66056" y="23346"/>
                    <a:pt x="65934" y="22750"/>
                  </a:cubicBezTo>
                  <a:cubicBezTo>
                    <a:pt x="65812" y="22154"/>
                    <a:pt x="65353" y="22765"/>
                    <a:pt x="63732" y="21190"/>
                  </a:cubicBezTo>
                  <a:cubicBezTo>
                    <a:pt x="62111" y="19615"/>
                    <a:pt x="57999" y="16512"/>
                    <a:pt x="56210" y="13301"/>
                  </a:cubicBezTo>
                  <a:cubicBezTo>
                    <a:pt x="54421" y="10091"/>
                    <a:pt x="53505" y="4083"/>
                    <a:pt x="53000" y="1927"/>
                  </a:cubicBezTo>
                  <a:cubicBezTo>
                    <a:pt x="52496" y="-229"/>
                    <a:pt x="53153" y="627"/>
                    <a:pt x="53183" y="367"/>
                  </a:cubicBezTo>
                </a:path>
              </a:pathLst>
            </a:custGeom>
            <a:solidFill>
              <a:srgbClr val="FFFFFF"/>
            </a:solidFill>
            <a:ln cap="flat" cmpd="sng" w="19050">
              <a:solidFill>
                <a:schemeClr val="accent1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135" name="Google Shape;135;p22"/>
            <p:cNvSpPr/>
            <p:nvPr/>
          </p:nvSpPr>
          <p:spPr>
            <a:xfrm>
              <a:off x="3420275" y="729475"/>
              <a:ext cx="4831500" cy="3056700"/>
            </a:xfrm>
            <a:prstGeom prst="roundRect">
              <a:avLst>
                <a:gd fmla="val 3857" name="adj"/>
              </a:avLst>
            </a:prstGeom>
            <a:solidFill>
              <a:srgbClr val="FFFFFF"/>
            </a:solidFill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" name="Google Shape;136;p22"/>
            <p:cNvSpPr/>
            <p:nvPr/>
          </p:nvSpPr>
          <p:spPr>
            <a:xfrm>
              <a:off x="3453125" y="762775"/>
              <a:ext cx="4765800" cy="2990100"/>
            </a:xfrm>
            <a:prstGeom prst="roundRect">
              <a:avLst>
                <a:gd fmla="val 3282" name="adj"/>
              </a:avLst>
            </a:prstGeom>
            <a:solidFill>
              <a:srgbClr val="FFFFFF"/>
            </a:solidFill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cxnSp>
        <p:nvCxnSpPr>
          <p:cNvPr id="137" name="Google Shape;137;p22"/>
          <p:cNvCxnSpPr/>
          <p:nvPr/>
        </p:nvCxnSpPr>
        <p:spPr>
          <a:xfrm>
            <a:off x="5885827" y="3992858"/>
            <a:ext cx="1283400" cy="0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38" name="Google Shape;138;p22"/>
          <p:cNvSpPr txBox="1"/>
          <p:nvPr>
            <p:ph type="title"/>
          </p:nvPr>
        </p:nvSpPr>
        <p:spPr>
          <a:xfrm>
            <a:off x="713225" y="539500"/>
            <a:ext cx="2994300" cy="59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</a:rPr>
              <a:t>Learning Objectives</a:t>
            </a:r>
            <a:endParaRPr>
              <a:solidFill>
                <a:srgbClr val="000000"/>
              </a:solidFill>
            </a:endParaRPr>
          </a:p>
        </p:txBody>
      </p:sp>
      <p:pic>
        <p:nvPicPr>
          <p:cNvPr id="139" name="Google Shape;139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75806" y="1305875"/>
            <a:ext cx="2297080" cy="2028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1" name="Google Shape;271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9000" y="544225"/>
            <a:ext cx="8263604" cy="4024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41"/>
          <p:cNvSpPr txBox="1"/>
          <p:nvPr/>
        </p:nvSpPr>
        <p:spPr>
          <a:xfrm>
            <a:off x="249075" y="460800"/>
            <a:ext cx="8705400" cy="46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latin typeface="Roboto"/>
                <a:ea typeface="Roboto"/>
                <a:cs typeface="Roboto"/>
                <a:sym typeface="Roboto"/>
              </a:rPr>
              <a:t>Kemampuan Fisik</a:t>
            </a:r>
            <a:endParaRPr b="1" sz="18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b="1" lang="en" sz="1800">
                <a:latin typeface="Roboto"/>
                <a:ea typeface="Roboto"/>
                <a:cs typeface="Roboto"/>
                <a:sym typeface="Roboto"/>
              </a:rPr>
              <a:t>      </a:t>
            </a:r>
            <a:r>
              <a:rPr lang="en" sz="1800">
                <a:latin typeface="Roboto"/>
                <a:ea typeface="Roboto"/>
                <a:cs typeface="Roboto"/>
                <a:sym typeface="Roboto"/>
              </a:rPr>
              <a:t>   Kapasitas untuk melakukan tugas-tugas yang menuntut stamina, ketangkasan, kekuatan, dan karakteristik serupa.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          Disabilitas bukan merupakan hambatan bagi seseorang untuk tetap produktif dan mendapatkan pekerjaan.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just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800">
                <a:latin typeface="Roboto"/>
                <a:ea typeface="Roboto"/>
                <a:cs typeface="Roboto"/>
                <a:sym typeface="Roboto"/>
              </a:rPr>
              <a:t>       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77" name="Google Shape;277;p41"/>
          <p:cNvPicPr preferRelativeResize="0"/>
          <p:nvPr/>
        </p:nvPicPr>
        <p:blipFill rotWithShape="1">
          <a:blip r:embed="rId3">
            <a:alphaModFix/>
          </a:blip>
          <a:srcRect b="0" l="0" r="11917" t="-2291"/>
          <a:stretch/>
        </p:blipFill>
        <p:spPr>
          <a:xfrm>
            <a:off x="3863550" y="1896925"/>
            <a:ext cx="3898075" cy="321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2" name="Google Shape;282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2950" y="520550"/>
            <a:ext cx="7857775" cy="3767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43"/>
          <p:cNvSpPr txBox="1"/>
          <p:nvPr>
            <p:ph type="ctrTitle"/>
          </p:nvPr>
        </p:nvSpPr>
        <p:spPr>
          <a:xfrm>
            <a:off x="1600800" y="1344750"/>
            <a:ext cx="5942400" cy="1227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1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Menerapkan Keragaman Manajemen Strategi</a:t>
            </a:r>
            <a:endParaRPr/>
          </a:p>
        </p:txBody>
      </p:sp>
      <p:sp>
        <p:nvSpPr>
          <p:cNvPr id="288" name="Google Shape;288;p43"/>
          <p:cNvSpPr txBox="1"/>
          <p:nvPr>
            <p:ph idx="1" type="subTitle"/>
          </p:nvPr>
        </p:nvSpPr>
        <p:spPr>
          <a:xfrm>
            <a:off x="1854750" y="2421500"/>
            <a:ext cx="5434500" cy="1337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14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Keragaman Manajemen adalah proses dan program di mana manajer membuat semua orang lebih sadar dan peka terhadap kebutuhan dan perbedaan orang lain.</a:t>
            </a:r>
            <a:endParaRPr b="0" sz="14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44"/>
          <p:cNvSpPr txBox="1"/>
          <p:nvPr>
            <p:ph idx="1" type="subTitle"/>
          </p:nvPr>
        </p:nvSpPr>
        <p:spPr>
          <a:xfrm>
            <a:off x="1725275" y="825075"/>
            <a:ext cx="6272700" cy="863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700">
                <a:latin typeface="Roboto"/>
                <a:ea typeface="Roboto"/>
                <a:cs typeface="Roboto"/>
                <a:sym typeface="Roboto"/>
              </a:rPr>
              <a:t>Menarik, Memilih, Mengembangkan, dan Mempertahankan Karyawan yang Beragam</a:t>
            </a:r>
            <a:endParaRPr sz="17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94" name="Google Shape;294;p44"/>
          <p:cNvSpPr txBox="1"/>
          <p:nvPr>
            <p:ph type="title"/>
          </p:nvPr>
        </p:nvSpPr>
        <p:spPr>
          <a:xfrm>
            <a:off x="2037575" y="1688475"/>
            <a:ext cx="5171700" cy="345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SzPts val="3000"/>
              <a:buChar char="-"/>
            </a:pPr>
            <a:r>
              <a:rPr lang="en"/>
              <a:t>Menargetkan perekrutan karyawan pada kelompok demografis tertentu.</a:t>
            </a:r>
            <a:endParaRPr/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SzPts val="3000"/>
              <a:buChar char="-"/>
            </a:pPr>
            <a:r>
              <a:rPr lang="en"/>
              <a:t>Memastikan perekrutan bebas dari bias</a:t>
            </a:r>
            <a:endParaRPr/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SzPts val="3000"/>
              <a:buChar char="-"/>
            </a:pPr>
            <a:r>
              <a:rPr lang="en"/>
              <a:t>Membuat keragaman lingkungan yang positif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45"/>
          <p:cNvSpPr txBox="1"/>
          <p:nvPr>
            <p:ph type="title"/>
          </p:nvPr>
        </p:nvSpPr>
        <p:spPr>
          <a:xfrm>
            <a:off x="713225" y="539500"/>
            <a:ext cx="7717500" cy="736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Keragaman dalam Kelompok</a:t>
            </a:r>
            <a:endParaRPr/>
          </a:p>
        </p:txBody>
      </p:sp>
      <p:sp>
        <p:nvSpPr>
          <p:cNvPr id="300" name="Google Shape;300;p45"/>
          <p:cNvSpPr txBox="1"/>
          <p:nvPr/>
        </p:nvSpPr>
        <p:spPr>
          <a:xfrm>
            <a:off x="363075" y="1500675"/>
            <a:ext cx="6971100" cy="283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Kebanyakan orang dalam kelompok membutuhkan cara yang biasa mereka lakukan dalam memandang dan menyelesaikan tugas-tugas utama, dan mereka perlu berkomunikasi dengan baik satu sama lain.</a:t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-"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Tekankan kesamaan tingkat yang lebih tinggi di antara orang-orang.</a:t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Roboto"/>
              <a:ea typeface="Roboto"/>
              <a:cs typeface="Roboto"/>
              <a:sym typeface="Robo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-"/>
            </a:pPr>
            <a:r>
              <a:rPr lang="en">
                <a:latin typeface="Roboto"/>
                <a:ea typeface="Roboto"/>
                <a:cs typeface="Roboto"/>
                <a:sym typeface="Roboto"/>
              </a:rPr>
              <a:t>Gunakan kepemimpinan transformasional.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46"/>
          <p:cNvSpPr txBox="1"/>
          <p:nvPr>
            <p:ph type="title"/>
          </p:nvPr>
        </p:nvSpPr>
        <p:spPr>
          <a:xfrm>
            <a:off x="713225" y="539500"/>
            <a:ext cx="7575600" cy="59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Program keragaman yang efektif</a:t>
            </a:r>
            <a:endParaRPr/>
          </a:p>
        </p:txBody>
      </p:sp>
      <p:sp>
        <p:nvSpPr>
          <p:cNvPr id="306" name="Google Shape;306;p46"/>
          <p:cNvSpPr txBox="1"/>
          <p:nvPr>
            <p:ph idx="1" type="subTitle"/>
          </p:nvPr>
        </p:nvSpPr>
        <p:spPr>
          <a:xfrm>
            <a:off x="726225" y="1735725"/>
            <a:ext cx="6256800" cy="270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Mengajarkan </a:t>
            </a:r>
            <a:r>
              <a:rPr lang="en"/>
              <a:t>para manajer tentang kerangka hukum untuk kesempatan kerja yang setara dan dorong perlakuan yang adil terhadap semua orang.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Mengajarkan manajer bagaimana tenaga kerja yang beragam akan lebih efektif dalam melayani basis pelanggan yang beragam.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Dorong praktik pengembangan pribadi yang memunculkan keterampilan dan kemampuan setiap orang.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3"/>
          <p:cNvSpPr txBox="1"/>
          <p:nvPr>
            <p:ph type="title"/>
          </p:nvPr>
        </p:nvSpPr>
        <p:spPr>
          <a:xfrm>
            <a:off x="164625" y="177900"/>
            <a:ext cx="9065100" cy="765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900">
                <a:latin typeface="Playfair Display"/>
                <a:ea typeface="Playfair Display"/>
                <a:cs typeface="Playfair Display"/>
                <a:sym typeface="Playfair Display"/>
              </a:rPr>
              <a:t>Diversity in Organization</a:t>
            </a:r>
            <a:endParaRPr b="1" sz="2900"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145" name="Google Shape;145;p23"/>
          <p:cNvSpPr txBox="1"/>
          <p:nvPr>
            <p:ph idx="1" type="subTitle"/>
          </p:nvPr>
        </p:nvSpPr>
        <p:spPr>
          <a:xfrm>
            <a:off x="1124650" y="1073575"/>
            <a:ext cx="6054900" cy="432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Perbedaan dalam organisasi sudah pasti ada karena kita manusia diciptakan unik dan berbeda-beda. Perbedaan tersebut dapat diciptakan sebagai peluang atau ancaman bagi organisasi tersebut.</a:t>
            </a:r>
            <a:endParaRPr sz="1600"/>
          </a:p>
          <a:p>
            <a:pPr indent="0" lvl="0" marL="0" rtl="0" algn="l">
              <a:lnSpc>
                <a:spcPct val="150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1600"/>
          </a:p>
        </p:txBody>
      </p:sp>
      <p:pic>
        <p:nvPicPr>
          <p:cNvPr id="146" name="Google Shape;146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04250" y="3582588"/>
            <a:ext cx="3028950" cy="1514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4"/>
          <p:cNvSpPr txBox="1"/>
          <p:nvPr>
            <p:ph type="title"/>
          </p:nvPr>
        </p:nvSpPr>
        <p:spPr>
          <a:xfrm>
            <a:off x="164625" y="177900"/>
            <a:ext cx="9065100" cy="765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900">
                <a:latin typeface="Playfair Display"/>
                <a:ea typeface="Playfair Display"/>
                <a:cs typeface="Playfair Display"/>
                <a:sym typeface="Playfair Display"/>
              </a:rPr>
              <a:t>Demographic Characteristic</a:t>
            </a:r>
            <a:endParaRPr b="1" sz="2900"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152" name="Google Shape;152;p24"/>
          <p:cNvSpPr txBox="1"/>
          <p:nvPr>
            <p:ph idx="1" type="subTitle"/>
          </p:nvPr>
        </p:nvSpPr>
        <p:spPr>
          <a:xfrm>
            <a:off x="1073525" y="1062850"/>
            <a:ext cx="3834300" cy="432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/>
              <a:t>Adanya ketidaksetaraan pada zaman dahulu masih sangat pekat. Contohnya adanya ketidaksetaraan gaji antara laki-laki dan perempuan pada profesi yang sama.</a:t>
            </a:r>
            <a:endParaRPr sz="1600"/>
          </a:p>
        </p:txBody>
      </p:sp>
      <p:pic>
        <p:nvPicPr>
          <p:cNvPr id="153" name="Google Shape;153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85225" y="1277175"/>
            <a:ext cx="1659650" cy="1659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5"/>
          <p:cNvSpPr txBox="1"/>
          <p:nvPr>
            <p:ph type="title"/>
          </p:nvPr>
        </p:nvSpPr>
        <p:spPr>
          <a:xfrm>
            <a:off x="164625" y="177900"/>
            <a:ext cx="9065100" cy="765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900">
                <a:latin typeface="Playfair Display"/>
                <a:ea typeface="Playfair Display"/>
                <a:cs typeface="Playfair Display"/>
                <a:sym typeface="Playfair Display"/>
              </a:rPr>
              <a:t>Describe the two major forms of workforce diversity</a:t>
            </a:r>
            <a:endParaRPr b="1" sz="2900"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159" name="Google Shape;159;p25"/>
          <p:cNvSpPr txBox="1"/>
          <p:nvPr>
            <p:ph idx="1" type="subTitle"/>
          </p:nvPr>
        </p:nvSpPr>
        <p:spPr>
          <a:xfrm>
            <a:off x="1124650" y="1073575"/>
            <a:ext cx="6054900" cy="432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Level of diversity : </a:t>
            </a:r>
            <a:endParaRPr sz="1600"/>
          </a:p>
          <a:p>
            <a:pPr indent="-355600" lvl="0" marL="457200" rtl="0" algn="l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SzPts val="2000"/>
              <a:buAutoNum type="arabicPeriod"/>
            </a:pPr>
            <a:r>
              <a:rPr lang="en" sz="1600"/>
              <a:t>Surface level diversity : perbedaan yang karakteristiknya mudah dirasakan. Ex: gender, ras, etnis, usia ataupun disabilitas</a:t>
            </a:r>
            <a:endParaRPr sz="1600"/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00"/>
              <a:buAutoNum type="arabicPeriod"/>
            </a:pPr>
            <a:r>
              <a:rPr lang="en" sz="1600"/>
              <a:t>Deep level diversity : perbedaan dalam nilai, personalitas dan preferensi kerja yang secara progresif penting untuk mengetahui satu sama lain lebih baik. </a:t>
            </a:r>
            <a:endParaRPr sz="1600"/>
          </a:p>
          <a:p>
            <a:pPr indent="0" lvl="0" marL="0" rtl="0" algn="l">
              <a:lnSpc>
                <a:spcPct val="150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1600"/>
          </a:p>
        </p:txBody>
      </p:sp>
      <p:pic>
        <p:nvPicPr>
          <p:cNvPr id="160" name="Google Shape;160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04250" y="3582588"/>
            <a:ext cx="3028950" cy="1514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6"/>
          <p:cNvSpPr txBox="1"/>
          <p:nvPr>
            <p:ph idx="1" type="subTitle"/>
          </p:nvPr>
        </p:nvSpPr>
        <p:spPr>
          <a:xfrm>
            <a:off x="870525" y="1209450"/>
            <a:ext cx="6223200" cy="203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/>
              <a:t>Meskipun keragaman menyajikan banyak peluang bagi organisasi, keberagaman manusia agement termasuk bekerja untuk menghapus diskriminasi yang tidak adil. Membedakan berarti mencatat perbedaan antara berbagai hal, yang tidak selalu buruk. </a:t>
            </a:r>
            <a:r>
              <a:rPr b="1" i="1" lang="en" sz="1700"/>
              <a:t>Stereotype</a:t>
            </a:r>
            <a:r>
              <a:rPr lang="en" sz="1700"/>
              <a:t> sangat berpotensi untuk memberikan dampak buruk atau negatif bagi suatu organisasi.</a:t>
            </a:r>
            <a:endParaRPr sz="17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" sz="1700"/>
              <a:t>Discrimination adalah membuat penilaian berdasarkan stereotip yang terbentuk berdasarkan penilaian terhadap perbedaan karakter demografi.</a:t>
            </a:r>
            <a:endParaRPr sz="17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1700"/>
          </a:p>
        </p:txBody>
      </p:sp>
      <p:sp>
        <p:nvSpPr>
          <p:cNvPr id="166" name="Google Shape;166;p26"/>
          <p:cNvSpPr txBox="1"/>
          <p:nvPr>
            <p:ph type="title"/>
          </p:nvPr>
        </p:nvSpPr>
        <p:spPr>
          <a:xfrm>
            <a:off x="164625" y="177900"/>
            <a:ext cx="8815200" cy="765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900">
                <a:latin typeface="Playfair Display"/>
                <a:ea typeface="Playfair Display"/>
                <a:cs typeface="Playfair Display"/>
                <a:sym typeface="Playfair Display"/>
              </a:rPr>
              <a:t>Stereotypes and How They Function in Organizational Settings</a:t>
            </a:r>
            <a:endParaRPr b="1" sz="2900"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pic>
        <p:nvPicPr>
          <p:cNvPr id="167" name="Google Shape;167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14799" y="3682000"/>
            <a:ext cx="2465025" cy="1380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7"/>
          <p:cNvSpPr txBox="1"/>
          <p:nvPr>
            <p:ph idx="1" type="subTitle"/>
          </p:nvPr>
        </p:nvSpPr>
        <p:spPr>
          <a:xfrm>
            <a:off x="870525" y="1209450"/>
            <a:ext cx="6223200" cy="203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700"/>
              <a:t>Tindakan yang diambil oleh perwakilan organisasi yang menolak kesempatan yang sama untuk melakukan atau imbalan yang tidak sama untuk kinerja.</a:t>
            </a:r>
            <a:endParaRPr sz="1700"/>
          </a:p>
        </p:txBody>
      </p:sp>
      <p:sp>
        <p:nvSpPr>
          <p:cNvPr id="173" name="Google Shape;173;p27"/>
          <p:cNvSpPr txBox="1"/>
          <p:nvPr>
            <p:ph type="title"/>
          </p:nvPr>
        </p:nvSpPr>
        <p:spPr>
          <a:xfrm>
            <a:off x="164625" y="177900"/>
            <a:ext cx="8815200" cy="765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900">
                <a:latin typeface="Playfair Display"/>
                <a:ea typeface="Playfair Display"/>
                <a:cs typeface="Playfair Display"/>
                <a:sym typeface="Playfair Display"/>
              </a:rPr>
              <a:t>Kebijakan Diskriminatif </a:t>
            </a:r>
            <a:endParaRPr b="1" sz="2900"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pic>
        <p:nvPicPr>
          <p:cNvPr id="174" name="Google Shape;174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3248250"/>
            <a:ext cx="3438525" cy="133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8"/>
          <p:cNvSpPr txBox="1"/>
          <p:nvPr>
            <p:ph idx="1" type="subTitle"/>
          </p:nvPr>
        </p:nvSpPr>
        <p:spPr>
          <a:xfrm>
            <a:off x="870525" y="1209450"/>
            <a:ext cx="6223200" cy="203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700"/>
              <a:t>Pendekatan seksual yang tidak diinginkan dan perilaku verbal atau fisik lainnya yang bersifat seksual yang menciptakan lingkungan kerja yang tidak bersahabat atau menyinggung.</a:t>
            </a:r>
            <a:endParaRPr sz="1700"/>
          </a:p>
        </p:txBody>
      </p:sp>
      <p:sp>
        <p:nvSpPr>
          <p:cNvPr id="180" name="Google Shape;180;p28"/>
          <p:cNvSpPr txBox="1"/>
          <p:nvPr>
            <p:ph type="title"/>
          </p:nvPr>
        </p:nvSpPr>
        <p:spPr>
          <a:xfrm>
            <a:off x="164625" y="177900"/>
            <a:ext cx="8815200" cy="765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900">
                <a:latin typeface="Playfair Display"/>
                <a:ea typeface="Playfair Display"/>
                <a:cs typeface="Playfair Display"/>
                <a:sym typeface="Playfair Display"/>
              </a:rPr>
              <a:t>Pelecehan Seksual</a:t>
            </a:r>
            <a:endParaRPr b="1" sz="2900"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pic>
        <p:nvPicPr>
          <p:cNvPr id="181" name="Google Shape;181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75175" y="2950600"/>
            <a:ext cx="2718560" cy="1590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9"/>
          <p:cNvSpPr txBox="1"/>
          <p:nvPr>
            <p:ph type="title"/>
          </p:nvPr>
        </p:nvSpPr>
        <p:spPr>
          <a:xfrm>
            <a:off x="190925" y="240275"/>
            <a:ext cx="3787200" cy="597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900">
                <a:latin typeface="Playfair Display"/>
                <a:ea typeface="Playfair Display"/>
                <a:cs typeface="Playfair Display"/>
                <a:sym typeface="Playfair Display"/>
              </a:rPr>
              <a:t>Hinaan dan Umpatan</a:t>
            </a:r>
            <a:endParaRPr b="1" sz="2900"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187" name="Google Shape;187;p29"/>
          <p:cNvSpPr txBox="1"/>
          <p:nvPr>
            <p:ph idx="1" type="subTitle"/>
          </p:nvPr>
        </p:nvSpPr>
        <p:spPr>
          <a:xfrm>
            <a:off x="1622250" y="1833752"/>
            <a:ext cx="5899500" cy="185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Candaan atau stereotip negatif yang terkadang terlewat batas</a:t>
            </a:r>
            <a:endParaRPr/>
          </a:p>
          <a:p>
            <a:pPr indent="0" lvl="0" marL="0" rtl="0" algn="ctr"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Di Indonesia sendiri terdapat beberapa contoh dari kegiatan ini seperti hinaan terhadap etnis tionghoa untuk kembali ke tanah kelahiran mereka di China padahal mereka lahir dan besar di negara Indonesia.</a:t>
            </a:r>
            <a:endParaRPr/>
          </a:p>
        </p:txBody>
      </p:sp>
      <p:pic>
        <p:nvPicPr>
          <p:cNvPr id="188" name="Google Shape;188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97875" y="3349450"/>
            <a:ext cx="3028950" cy="1514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Geometric">
  <a:themeElements>
    <a:clrScheme name="Geometric">
      <a:dk1>
        <a:srgbClr val="2A3990"/>
      </a:dk1>
      <a:lt1>
        <a:srgbClr val="FFFFFF"/>
      </a:lt1>
      <a:dk2>
        <a:srgbClr val="434343"/>
      </a:dk2>
      <a:lt2>
        <a:srgbClr val="999999"/>
      </a:lt2>
      <a:accent1>
        <a:srgbClr val="212D74"/>
      </a:accent1>
      <a:accent2>
        <a:srgbClr val="3949AB"/>
      </a:accent2>
      <a:accent3>
        <a:srgbClr val="9C254D"/>
      </a:accent3>
      <a:accent4>
        <a:srgbClr val="D23369"/>
      </a:accent4>
      <a:accent5>
        <a:srgbClr val="F06292"/>
      </a:accent5>
      <a:accent6>
        <a:srgbClr val="7890CD"/>
      </a:accent6>
      <a:hlink>
        <a:srgbClr val="F06292"/>
      </a:hlink>
      <a:folHlink>
        <a:srgbClr val="F0629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