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Oswald Regular"/>
      <p:regular r:id="rId36"/>
      <p:bold r:id="rId37"/>
    </p:embeddedFont>
    <p:embeddedFont>
      <p:font typeface="Playfair Display"/>
      <p:regular r:id="rId38"/>
      <p:bold r:id="rId39"/>
      <p:italic r:id="rId40"/>
      <p:boldItalic r:id="rId41"/>
    </p:embeddedFont>
    <p:embeddedFont>
      <p:font typeface="Playfair Display Regular"/>
      <p:regular r:id="rId42"/>
      <p:bold r:id="rId43"/>
      <p:italic r:id="rId44"/>
      <p:boldItalic r:id="rId45"/>
    </p:embeddedFont>
    <p:embeddedFont>
      <p:font typeface="Helvetica Neue"/>
      <p:regular r:id="rId46"/>
      <p:bold r:id="rId47"/>
      <p:italic r:id="rId48"/>
      <p:boldItalic r:id="rId49"/>
    </p:embeddedFont>
    <p:embeddedFont>
      <p:font typeface="Oswald"/>
      <p:regular r:id="rId50"/>
      <p:bold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italic.fntdata"/><Relationship Id="rId42" Type="http://schemas.openxmlformats.org/officeDocument/2006/relationships/font" Target="fonts/PlayfairDisplayRegular-regular.fntdata"/><Relationship Id="rId41" Type="http://schemas.openxmlformats.org/officeDocument/2006/relationships/font" Target="fonts/PlayfairDisplay-boldItalic.fntdata"/><Relationship Id="rId44" Type="http://schemas.openxmlformats.org/officeDocument/2006/relationships/font" Target="fonts/PlayfairDisplayRegular-italic.fntdata"/><Relationship Id="rId43" Type="http://schemas.openxmlformats.org/officeDocument/2006/relationships/font" Target="fonts/PlayfairDisplayRegular-bold.fntdata"/><Relationship Id="rId46" Type="http://schemas.openxmlformats.org/officeDocument/2006/relationships/font" Target="fonts/HelveticaNeue-regular.fntdata"/><Relationship Id="rId45" Type="http://schemas.openxmlformats.org/officeDocument/2006/relationships/font" Target="fonts/PlayfairDisplayRegula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HelveticaNeue-italic.fntdata"/><Relationship Id="rId47" Type="http://schemas.openxmlformats.org/officeDocument/2006/relationships/font" Target="fonts/HelveticaNeue-bold.fntdata"/><Relationship Id="rId49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Roboto-bold.fntdata"/><Relationship Id="rId32" Type="http://schemas.openxmlformats.org/officeDocument/2006/relationships/font" Target="fonts/Roboto-regular.fntdata"/><Relationship Id="rId35" Type="http://schemas.openxmlformats.org/officeDocument/2006/relationships/font" Target="fonts/Roboto-boldItalic.fntdata"/><Relationship Id="rId34" Type="http://schemas.openxmlformats.org/officeDocument/2006/relationships/font" Target="fonts/Roboto-italic.fntdata"/><Relationship Id="rId37" Type="http://schemas.openxmlformats.org/officeDocument/2006/relationships/font" Target="fonts/OswaldRegular-bold.fntdata"/><Relationship Id="rId36" Type="http://schemas.openxmlformats.org/officeDocument/2006/relationships/font" Target="fonts/OswaldRegular-regular.fntdata"/><Relationship Id="rId39" Type="http://schemas.openxmlformats.org/officeDocument/2006/relationships/font" Target="fonts/PlayfairDisplay-bold.fntdata"/><Relationship Id="rId38" Type="http://schemas.openxmlformats.org/officeDocument/2006/relationships/font" Target="fonts/PlayfairDisplay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swald-bold.fntdata"/><Relationship Id="rId5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35974f76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35974f76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35974f76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35974f76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35974f76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35974f76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35974f76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35974f76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35974f76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35974f76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35974f76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35974f76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35974f76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35974f76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35974f76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35974f76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8510df0e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98510df0e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8510df0e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98510df0e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35974f76a_2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35974f76a_2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8510df0e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8510df0e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8510df0e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98510df0e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8510df0e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8510df0e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90054095c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90054095c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90054095c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990054095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90054095c_0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990054095c_0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90054095c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990054095c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35974f76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35974f76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35974f76a_2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35974f76a_2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35974f76a_2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35974f76a_2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35974f76a_2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35974f76a_2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35974f76a_2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35974f76a_2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35974f76a_2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35974f76a_2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35974f76a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35974f76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 satu kolom 1">
  <p:cSld name="ONE_COLUMN_TEXT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idx="1" type="subTitle"/>
          </p:nvPr>
        </p:nvSpPr>
        <p:spPr>
          <a:xfrm>
            <a:off x="713225" y="2575300"/>
            <a:ext cx="2950800" cy="20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13225" y="539500"/>
            <a:ext cx="2497200" cy="20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4" name="Google Shape;84;p13"/>
          <p:cNvSpPr/>
          <p:nvPr/>
        </p:nvSpPr>
        <p:spPr>
          <a:xfrm flipH="1">
            <a:off x="3319001" y="-707600"/>
            <a:ext cx="6093924" cy="7940105"/>
          </a:xfrm>
          <a:custGeom>
            <a:rect b="b" l="l" r="r" t="t"/>
            <a:pathLst>
              <a:path extrusionOk="0" h="31710" w="24337">
                <a:moveTo>
                  <a:pt x="157" y="1"/>
                </a:moveTo>
                <a:lnTo>
                  <a:pt x="1" y="31702"/>
                </a:lnTo>
                <a:lnTo>
                  <a:pt x="20902" y="31702"/>
                </a:lnTo>
                <a:lnTo>
                  <a:pt x="21199" y="31710"/>
                </a:lnTo>
                <a:lnTo>
                  <a:pt x="21653" y="31702"/>
                </a:lnTo>
                <a:lnTo>
                  <a:pt x="21935" y="31613"/>
                </a:lnTo>
                <a:lnTo>
                  <a:pt x="22062" y="31524"/>
                </a:lnTo>
                <a:lnTo>
                  <a:pt x="22180" y="31412"/>
                </a:lnTo>
                <a:lnTo>
                  <a:pt x="22307" y="31293"/>
                </a:lnTo>
                <a:lnTo>
                  <a:pt x="22522" y="31174"/>
                </a:lnTo>
                <a:lnTo>
                  <a:pt x="22753" y="31085"/>
                </a:lnTo>
                <a:lnTo>
                  <a:pt x="22976" y="30974"/>
                </a:lnTo>
                <a:lnTo>
                  <a:pt x="23333" y="30662"/>
                </a:lnTo>
                <a:lnTo>
                  <a:pt x="23615" y="30275"/>
                </a:lnTo>
                <a:lnTo>
                  <a:pt x="23823" y="29822"/>
                </a:lnTo>
                <a:lnTo>
                  <a:pt x="23979" y="29339"/>
                </a:lnTo>
                <a:lnTo>
                  <a:pt x="24091" y="28833"/>
                </a:lnTo>
                <a:lnTo>
                  <a:pt x="24202" y="28082"/>
                </a:lnTo>
                <a:lnTo>
                  <a:pt x="24254" y="27636"/>
                </a:lnTo>
                <a:lnTo>
                  <a:pt x="24306" y="27094"/>
                </a:lnTo>
                <a:lnTo>
                  <a:pt x="24336" y="25986"/>
                </a:lnTo>
                <a:lnTo>
                  <a:pt x="24262" y="25161"/>
                </a:lnTo>
                <a:lnTo>
                  <a:pt x="24173" y="24619"/>
                </a:lnTo>
                <a:lnTo>
                  <a:pt x="24031" y="24083"/>
                </a:lnTo>
                <a:lnTo>
                  <a:pt x="23838" y="23571"/>
                </a:lnTo>
                <a:lnTo>
                  <a:pt x="23719" y="23318"/>
                </a:lnTo>
                <a:lnTo>
                  <a:pt x="23578" y="23035"/>
                </a:lnTo>
                <a:lnTo>
                  <a:pt x="23243" y="22530"/>
                </a:lnTo>
                <a:lnTo>
                  <a:pt x="22857" y="22077"/>
                </a:lnTo>
                <a:lnTo>
                  <a:pt x="22426" y="21675"/>
                </a:lnTo>
                <a:lnTo>
                  <a:pt x="21958" y="21326"/>
                </a:lnTo>
                <a:lnTo>
                  <a:pt x="21452" y="21014"/>
                </a:lnTo>
                <a:lnTo>
                  <a:pt x="20924" y="20746"/>
                </a:lnTo>
                <a:lnTo>
                  <a:pt x="20367" y="20508"/>
                </a:lnTo>
                <a:lnTo>
                  <a:pt x="20077" y="20397"/>
                </a:lnTo>
                <a:lnTo>
                  <a:pt x="19601" y="20241"/>
                </a:lnTo>
                <a:lnTo>
                  <a:pt x="18635" y="19973"/>
                </a:lnTo>
                <a:lnTo>
                  <a:pt x="17929" y="19743"/>
                </a:lnTo>
                <a:lnTo>
                  <a:pt x="17475" y="19549"/>
                </a:lnTo>
                <a:lnTo>
                  <a:pt x="17044" y="19304"/>
                </a:lnTo>
                <a:lnTo>
                  <a:pt x="16650" y="18992"/>
                </a:lnTo>
                <a:lnTo>
                  <a:pt x="16472" y="18806"/>
                </a:lnTo>
                <a:lnTo>
                  <a:pt x="16331" y="18643"/>
                </a:lnTo>
                <a:lnTo>
                  <a:pt x="16100" y="18301"/>
                </a:lnTo>
                <a:lnTo>
                  <a:pt x="15922" y="17929"/>
                </a:lnTo>
                <a:lnTo>
                  <a:pt x="15781" y="17535"/>
                </a:lnTo>
                <a:lnTo>
                  <a:pt x="15632" y="16918"/>
                </a:lnTo>
                <a:lnTo>
                  <a:pt x="15513" y="16048"/>
                </a:lnTo>
                <a:lnTo>
                  <a:pt x="15409" y="15179"/>
                </a:lnTo>
                <a:lnTo>
                  <a:pt x="15268" y="14331"/>
                </a:lnTo>
                <a:lnTo>
                  <a:pt x="15089" y="13729"/>
                </a:lnTo>
                <a:lnTo>
                  <a:pt x="14926" y="13350"/>
                </a:lnTo>
                <a:lnTo>
                  <a:pt x="14718" y="13001"/>
                </a:lnTo>
                <a:lnTo>
                  <a:pt x="14450" y="12681"/>
                </a:lnTo>
                <a:lnTo>
                  <a:pt x="14294" y="12533"/>
                </a:lnTo>
                <a:lnTo>
                  <a:pt x="14168" y="12436"/>
                </a:lnTo>
                <a:lnTo>
                  <a:pt x="13900" y="12265"/>
                </a:lnTo>
                <a:lnTo>
                  <a:pt x="13610" y="12146"/>
                </a:lnTo>
                <a:lnTo>
                  <a:pt x="13306" y="12064"/>
                </a:lnTo>
                <a:lnTo>
                  <a:pt x="12993" y="12020"/>
                </a:lnTo>
                <a:lnTo>
                  <a:pt x="12666" y="12020"/>
                </a:lnTo>
                <a:lnTo>
                  <a:pt x="12347" y="12049"/>
                </a:lnTo>
                <a:lnTo>
                  <a:pt x="12035" y="12124"/>
                </a:lnTo>
                <a:lnTo>
                  <a:pt x="11886" y="12168"/>
                </a:lnTo>
                <a:lnTo>
                  <a:pt x="11641" y="12258"/>
                </a:lnTo>
                <a:lnTo>
                  <a:pt x="11187" y="12495"/>
                </a:lnTo>
                <a:lnTo>
                  <a:pt x="10563" y="12934"/>
                </a:lnTo>
                <a:lnTo>
                  <a:pt x="9790" y="13596"/>
                </a:lnTo>
                <a:lnTo>
                  <a:pt x="9188" y="14064"/>
                </a:lnTo>
                <a:lnTo>
                  <a:pt x="8757" y="14331"/>
                </a:lnTo>
                <a:lnTo>
                  <a:pt x="8526" y="14443"/>
                </a:lnTo>
                <a:lnTo>
                  <a:pt x="8363" y="14510"/>
                </a:lnTo>
                <a:lnTo>
                  <a:pt x="8043" y="14606"/>
                </a:lnTo>
                <a:lnTo>
                  <a:pt x="7738" y="14651"/>
                </a:lnTo>
                <a:lnTo>
                  <a:pt x="7441" y="14651"/>
                </a:lnTo>
                <a:lnTo>
                  <a:pt x="7158" y="14614"/>
                </a:lnTo>
                <a:lnTo>
                  <a:pt x="6891" y="14540"/>
                </a:lnTo>
                <a:lnTo>
                  <a:pt x="6646" y="14428"/>
                </a:lnTo>
                <a:lnTo>
                  <a:pt x="6415" y="14279"/>
                </a:lnTo>
                <a:lnTo>
                  <a:pt x="6207" y="14101"/>
                </a:lnTo>
                <a:lnTo>
                  <a:pt x="6014" y="13893"/>
                </a:lnTo>
                <a:lnTo>
                  <a:pt x="5776" y="13544"/>
                </a:lnTo>
                <a:lnTo>
                  <a:pt x="5546" y="12993"/>
                </a:lnTo>
                <a:lnTo>
                  <a:pt x="5434" y="12377"/>
                </a:lnTo>
                <a:lnTo>
                  <a:pt x="5434" y="12049"/>
                </a:lnTo>
                <a:lnTo>
                  <a:pt x="5441" y="11841"/>
                </a:lnTo>
                <a:lnTo>
                  <a:pt x="5494" y="11433"/>
                </a:lnTo>
                <a:lnTo>
                  <a:pt x="5642" y="10830"/>
                </a:lnTo>
                <a:lnTo>
                  <a:pt x="5939" y="10050"/>
                </a:lnTo>
                <a:lnTo>
                  <a:pt x="6304" y="9292"/>
                </a:lnTo>
                <a:lnTo>
                  <a:pt x="6504" y="8920"/>
                </a:lnTo>
                <a:lnTo>
                  <a:pt x="6683" y="8586"/>
                </a:lnTo>
                <a:lnTo>
                  <a:pt x="7025" y="7887"/>
                </a:lnTo>
                <a:lnTo>
                  <a:pt x="7337" y="7151"/>
                </a:lnTo>
                <a:lnTo>
                  <a:pt x="7597" y="6393"/>
                </a:lnTo>
                <a:lnTo>
                  <a:pt x="7790" y="5620"/>
                </a:lnTo>
                <a:lnTo>
                  <a:pt x="7902" y="4840"/>
                </a:lnTo>
                <a:lnTo>
                  <a:pt x="7917" y="4059"/>
                </a:lnTo>
                <a:lnTo>
                  <a:pt x="7805" y="3286"/>
                </a:lnTo>
                <a:lnTo>
                  <a:pt x="7694" y="2900"/>
                </a:lnTo>
                <a:lnTo>
                  <a:pt x="7612" y="2677"/>
                </a:lnTo>
                <a:lnTo>
                  <a:pt x="7411" y="2253"/>
                </a:lnTo>
                <a:lnTo>
                  <a:pt x="7158" y="1881"/>
                </a:lnTo>
                <a:lnTo>
                  <a:pt x="6861" y="1547"/>
                </a:lnTo>
                <a:lnTo>
                  <a:pt x="6527" y="1257"/>
                </a:lnTo>
                <a:lnTo>
                  <a:pt x="6148" y="1019"/>
                </a:lnTo>
                <a:lnTo>
                  <a:pt x="5739" y="826"/>
                </a:lnTo>
                <a:lnTo>
                  <a:pt x="5293" y="684"/>
                </a:lnTo>
                <a:lnTo>
                  <a:pt x="5062" y="640"/>
                </a:lnTo>
                <a:lnTo>
                  <a:pt x="4572" y="558"/>
                </a:lnTo>
                <a:lnTo>
                  <a:pt x="3583" y="484"/>
                </a:lnTo>
                <a:lnTo>
                  <a:pt x="2587" y="454"/>
                </a:lnTo>
                <a:lnTo>
                  <a:pt x="1591" y="395"/>
                </a:lnTo>
                <a:lnTo>
                  <a:pt x="1101" y="335"/>
                </a:lnTo>
                <a:lnTo>
                  <a:pt x="878" y="313"/>
                </a:lnTo>
                <a:lnTo>
                  <a:pt x="417" y="224"/>
                </a:lnTo>
                <a:lnTo>
                  <a:pt x="238" y="134"/>
                </a:lnTo>
                <a:lnTo>
                  <a:pt x="172" y="53"/>
                </a:lnTo>
                <a:lnTo>
                  <a:pt x="157" y="1"/>
                </a:lnTo>
                <a:close/>
              </a:path>
            </a:pathLst>
          </a:custGeom>
          <a:solidFill>
            <a:srgbClr val="FF9FB2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LAST TITLE">
  <p:cSld name="CUSTOM_1"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>
            <a:off x="-173725" y="858424"/>
            <a:ext cx="3492725" cy="4550861"/>
          </a:xfrm>
          <a:custGeom>
            <a:rect b="b" l="l" r="r" t="t"/>
            <a:pathLst>
              <a:path extrusionOk="0" h="31710" w="24337">
                <a:moveTo>
                  <a:pt x="157" y="1"/>
                </a:moveTo>
                <a:lnTo>
                  <a:pt x="1" y="31702"/>
                </a:lnTo>
                <a:lnTo>
                  <a:pt x="20902" y="31702"/>
                </a:lnTo>
                <a:lnTo>
                  <a:pt x="21199" y="31710"/>
                </a:lnTo>
                <a:lnTo>
                  <a:pt x="21653" y="31702"/>
                </a:lnTo>
                <a:lnTo>
                  <a:pt x="21935" y="31613"/>
                </a:lnTo>
                <a:lnTo>
                  <a:pt x="22062" y="31524"/>
                </a:lnTo>
                <a:lnTo>
                  <a:pt x="22180" y="31412"/>
                </a:lnTo>
                <a:lnTo>
                  <a:pt x="22307" y="31293"/>
                </a:lnTo>
                <a:lnTo>
                  <a:pt x="22522" y="31174"/>
                </a:lnTo>
                <a:lnTo>
                  <a:pt x="22753" y="31085"/>
                </a:lnTo>
                <a:lnTo>
                  <a:pt x="22976" y="30974"/>
                </a:lnTo>
                <a:lnTo>
                  <a:pt x="23333" y="30662"/>
                </a:lnTo>
                <a:lnTo>
                  <a:pt x="23615" y="30275"/>
                </a:lnTo>
                <a:lnTo>
                  <a:pt x="23823" y="29822"/>
                </a:lnTo>
                <a:lnTo>
                  <a:pt x="23979" y="29339"/>
                </a:lnTo>
                <a:lnTo>
                  <a:pt x="24091" y="28833"/>
                </a:lnTo>
                <a:lnTo>
                  <a:pt x="24202" y="28082"/>
                </a:lnTo>
                <a:lnTo>
                  <a:pt x="24254" y="27636"/>
                </a:lnTo>
                <a:lnTo>
                  <a:pt x="24306" y="27094"/>
                </a:lnTo>
                <a:lnTo>
                  <a:pt x="24336" y="25986"/>
                </a:lnTo>
                <a:lnTo>
                  <a:pt x="24262" y="25161"/>
                </a:lnTo>
                <a:lnTo>
                  <a:pt x="24173" y="24619"/>
                </a:lnTo>
                <a:lnTo>
                  <a:pt x="24031" y="24083"/>
                </a:lnTo>
                <a:lnTo>
                  <a:pt x="23838" y="23571"/>
                </a:lnTo>
                <a:lnTo>
                  <a:pt x="23719" y="23318"/>
                </a:lnTo>
                <a:lnTo>
                  <a:pt x="23578" y="23035"/>
                </a:lnTo>
                <a:lnTo>
                  <a:pt x="23243" y="22530"/>
                </a:lnTo>
                <a:lnTo>
                  <a:pt x="22857" y="22077"/>
                </a:lnTo>
                <a:lnTo>
                  <a:pt x="22426" y="21675"/>
                </a:lnTo>
                <a:lnTo>
                  <a:pt x="21958" y="21326"/>
                </a:lnTo>
                <a:lnTo>
                  <a:pt x="21452" y="21014"/>
                </a:lnTo>
                <a:lnTo>
                  <a:pt x="20924" y="20746"/>
                </a:lnTo>
                <a:lnTo>
                  <a:pt x="20367" y="20508"/>
                </a:lnTo>
                <a:lnTo>
                  <a:pt x="20077" y="20397"/>
                </a:lnTo>
                <a:lnTo>
                  <a:pt x="19601" y="20241"/>
                </a:lnTo>
                <a:lnTo>
                  <a:pt x="18635" y="19973"/>
                </a:lnTo>
                <a:lnTo>
                  <a:pt x="17929" y="19743"/>
                </a:lnTo>
                <a:lnTo>
                  <a:pt x="17475" y="19549"/>
                </a:lnTo>
                <a:lnTo>
                  <a:pt x="17044" y="19304"/>
                </a:lnTo>
                <a:lnTo>
                  <a:pt x="16650" y="18992"/>
                </a:lnTo>
                <a:lnTo>
                  <a:pt x="16472" y="18806"/>
                </a:lnTo>
                <a:lnTo>
                  <a:pt x="16331" y="18643"/>
                </a:lnTo>
                <a:lnTo>
                  <a:pt x="16100" y="18301"/>
                </a:lnTo>
                <a:lnTo>
                  <a:pt x="15922" y="17929"/>
                </a:lnTo>
                <a:lnTo>
                  <a:pt x="15781" y="17535"/>
                </a:lnTo>
                <a:lnTo>
                  <a:pt x="15632" y="16918"/>
                </a:lnTo>
                <a:lnTo>
                  <a:pt x="15513" y="16048"/>
                </a:lnTo>
                <a:lnTo>
                  <a:pt x="15409" y="15179"/>
                </a:lnTo>
                <a:lnTo>
                  <a:pt x="15268" y="14331"/>
                </a:lnTo>
                <a:lnTo>
                  <a:pt x="15089" y="13729"/>
                </a:lnTo>
                <a:lnTo>
                  <a:pt x="14926" y="13350"/>
                </a:lnTo>
                <a:lnTo>
                  <a:pt x="14718" y="13001"/>
                </a:lnTo>
                <a:lnTo>
                  <a:pt x="14450" y="12681"/>
                </a:lnTo>
                <a:lnTo>
                  <a:pt x="14294" y="12533"/>
                </a:lnTo>
                <a:lnTo>
                  <a:pt x="14168" y="12436"/>
                </a:lnTo>
                <a:lnTo>
                  <a:pt x="13900" y="12265"/>
                </a:lnTo>
                <a:lnTo>
                  <a:pt x="13610" y="12146"/>
                </a:lnTo>
                <a:lnTo>
                  <a:pt x="13306" y="12064"/>
                </a:lnTo>
                <a:lnTo>
                  <a:pt x="12993" y="12020"/>
                </a:lnTo>
                <a:lnTo>
                  <a:pt x="12666" y="12020"/>
                </a:lnTo>
                <a:lnTo>
                  <a:pt x="12347" y="12049"/>
                </a:lnTo>
                <a:lnTo>
                  <a:pt x="12035" y="12124"/>
                </a:lnTo>
                <a:lnTo>
                  <a:pt x="11886" y="12168"/>
                </a:lnTo>
                <a:lnTo>
                  <a:pt x="11641" y="12258"/>
                </a:lnTo>
                <a:lnTo>
                  <a:pt x="11187" y="12495"/>
                </a:lnTo>
                <a:lnTo>
                  <a:pt x="10563" y="12934"/>
                </a:lnTo>
                <a:lnTo>
                  <a:pt x="9790" y="13596"/>
                </a:lnTo>
                <a:lnTo>
                  <a:pt x="9188" y="14064"/>
                </a:lnTo>
                <a:lnTo>
                  <a:pt x="8757" y="14331"/>
                </a:lnTo>
                <a:lnTo>
                  <a:pt x="8526" y="14443"/>
                </a:lnTo>
                <a:lnTo>
                  <a:pt x="8363" y="14510"/>
                </a:lnTo>
                <a:lnTo>
                  <a:pt x="8043" y="14606"/>
                </a:lnTo>
                <a:lnTo>
                  <a:pt x="7738" y="14651"/>
                </a:lnTo>
                <a:lnTo>
                  <a:pt x="7441" y="14651"/>
                </a:lnTo>
                <a:lnTo>
                  <a:pt x="7158" y="14614"/>
                </a:lnTo>
                <a:lnTo>
                  <a:pt x="6891" y="14540"/>
                </a:lnTo>
                <a:lnTo>
                  <a:pt x="6646" y="14428"/>
                </a:lnTo>
                <a:lnTo>
                  <a:pt x="6415" y="14279"/>
                </a:lnTo>
                <a:lnTo>
                  <a:pt x="6207" y="14101"/>
                </a:lnTo>
                <a:lnTo>
                  <a:pt x="6014" y="13893"/>
                </a:lnTo>
                <a:lnTo>
                  <a:pt x="5776" y="13544"/>
                </a:lnTo>
                <a:lnTo>
                  <a:pt x="5546" y="12993"/>
                </a:lnTo>
                <a:lnTo>
                  <a:pt x="5434" y="12377"/>
                </a:lnTo>
                <a:lnTo>
                  <a:pt x="5434" y="12049"/>
                </a:lnTo>
                <a:lnTo>
                  <a:pt x="5441" y="11841"/>
                </a:lnTo>
                <a:lnTo>
                  <a:pt x="5494" y="11433"/>
                </a:lnTo>
                <a:lnTo>
                  <a:pt x="5642" y="10830"/>
                </a:lnTo>
                <a:lnTo>
                  <a:pt x="5939" y="10050"/>
                </a:lnTo>
                <a:lnTo>
                  <a:pt x="6304" y="9292"/>
                </a:lnTo>
                <a:lnTo>
                  <a:pt x="6504" y="8920"/>
                </a:lnTo>
                <a:lnTo>
                  <a:pt x="6683" y="8586"/>
                </a:lnTo>
                <a:lnTo>
                  <a:pt x="7025" y="7887"/>
                </a:lnTo>
                <a:lnTo>
                  <a:pt x="7337" y="7151"/>
                </a:lnTo>
                <a:lnTo>
                  <a:pt x="7597" y="6393"/>
                </a:lnTo>
                <a:lnTo>
                  <a:pt x="7790" y="5620"/>
                </a:lnTo>
                <a:lnTo>
                  <a:pt x="7902" y="4840"/>
                </a:lnTo>
                <a:lnTo>
                  <a:pt x="7917" y="4059"/>
                </a:lnTo>
                <a:lnTo>
                  <a:pt x="7805" y="3286"/>
                </a:lnTo>
                <a:lnTo>
                  <a:pt x="7694" y="2900"/>
                </a:lnTo>
                <a:lnTo>
                  <a:pt x="7612" y="2677"/>
                </a:lnTo>
                <a:lnTo>
                  <a:pt x="7411" y="2253"/>
                </a:lnTo>
                <a:lnTo>
                  <a:pt x="7158" y="1881"/>
                </a:lnTo>
                <a:lnTo>
                  <a:pt x="6861" y="1547"/>
                </a:lnTo>
                <a:lnTo>
                  <a:pt x="6527" y="1257"/>
                </a:lnTo>
                <a:lnTo>
                  <a:pt x="6148" y="1019"/>
                </a:lnTo>
                <a:lnTo>
                  <a:pt x="5739" y="826"/>
                </a:lnTo>
                <a:lnTo>
                  <a:pt x="5293" y="684"/>
                </a:lnTo>
                <a:lnTo>
                  <a:pt x="5062" y="640"/>
                </a:lnTo>
                <a:lnTo>
                  <a:pt x="4572" y="558"/>
                </a:lnTo>
                <a:lnTo>
                  <a:pt x="3583" y="484"/>
                </a:lnTo>
                <a:lnTo>
                  <a:pt x="2587" y="454"/>
                </a:lnTo>
                <a:lnTo>
                  <a:pt x="1591" y="395"/>
                </a:lnTo>
                <a:lnTo>
                  <a:pt x="1101" y="335"/>
                </a:lnTo>
                <a:lnTo>
                  <a:pt x="878" y="313"/>
                </a:lnTo>
                <a:lnTo>
                  <a:pt x="417" y="224"/>
                </a:lnTo>
                <a:lnTo>
                  <a:pt x="238" y="134"/>
                </a:lnTo>
                <a:lnTo>
                  <a:pt x="172" y="53"/>
                </a:lnTo>
                <a:lnTo>
                  <a:pt x="157" y="1"/>
                </a:lnTo>
                <a:close/>
              </a:path>
            </a:pathLst>
          </a:custGeom>
          <a:solidFill>
            <a:srgbClr val="407BFF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rot="10800000">
            <a:off x="5828693" y="-294213"/>
            <a:ext cx="3557157" cy="4634813"/>
          </a:xfrm>
          <a:custGeom>
            <a:rect b="b" l="l" r="r" t="t"/>
            <a:pathLst>
              <a:path extrusionOk="0" h="31710" w="24337">
                <a:moveTo>
                  <a:pt x="157" y="1"/>
                </a:moveTo>
                <a:lnTo>
                  <a:pt x="1" y="31702"/>
                </a:lnTo>
                <a:lnTo>
                  <a:pt x="20902" y="31702"/>
                </a:lnTo>
                <a:lnTo>
                  <a:pt x="21199" y="31710"/>
                </a:lnTo>
                <a:lnTo>
                  <a:pt x="21653" y="31702"/>
                </a:lnTo>
                <a:lnTo>
                  <a:pt x="21935" y="31613"/>
                </a:lnTo>
                <a:lnTo>
                  <a:pt x="22062" y="31524"/>
                </a:lnTo>
                <a:lnTo>
                  <a:pt x="22180" y="31412"/>
                </a:lnTo>
                <a:lnTo>
                  <a:pt x="22307" y="31293"/>
                </a:lnTo>
                <a:lnTo>
                  <a:pt x="22522" y="31174"/>
                </a:lnTo>
                <a:lnTo>
                  <a:pt x="22753" y="31085"/>
                </a:lnTo>
                <a:lnTo>
                  <a:pt x="22976" y="30974"/>
                </a:lnTo>
                <a:lnTo>
                  <a:pt x="23333" y="30662"/>
                </a:lnTo>
                <a:lnTo>
                  <a:pt x="23615" y="30275"/>
                </a:lnTo>
                <a:lnTo>
                  <a:pt x="23823" y="29822"/>
                </a:lnTo>
                <a:lnTo>
                  <a:pt x="23979" y="29339"/>
                </a:lnTo>
                <a:lnTo>
                  <a:pt x="24091" y="28833"/>
                </a:lnTo>
                <a:lnTo>
                  <a:pt x="24202" y="28082"/>
                </a:lnTo>
                <a:lnTo>
                  <a:pt x="24254" y="27636"/>
                </a:lnTo>
                <a:lnTo>
                  <a:pt x="24306" y="27094"/>
                </a:lnTo>
                <a:lnTo>
                  <a:pt x="24336" y="25986"/>
                </a:lnTo>
                <a:lnTo>
                  <a:pt x="24262" y="25161"/>
                </a:lnTo>
                <a:lnTo>
                  <a:pt x="24173" y="24619"/>
                </a:lnTo>
                <a:lnTo>
                  <a:pt x="24031" y="24083"/>
                </a:lnTo>
                <a:lnTo>
                  <a:pt x="23838" y="23571"/>
                </a:lnTo>
                <a:lnTo>
                  <a:pt x="23719" y="23318"/>
                </a:lnTo>
                <a:lnTo>
                  <a:pt x="23578" y="23035"/>
                </a:lnTo>
                <a:lnTo>
                  <a:pt x="23243" y="22530"/>
                </a:lnTo>
                <a:lnTo>
                  <a:pt x="22857" y="22077"/>
                </a:lnTo>
                <a:lnTo>
                  <a:pt x="22426" y="21675"/>
                </a:lnTo>
                <a:lnTo>
                  <a:pt x="21958" y="21326"/>
                </a:lnTo>
                <a:lnTo>
                  <a:pt x="21452" y="21014"/>
                </a:lnTo>
                <a:lnTo>
                  <a:pt x="20924" y="20746"/>
                </a:lnTo>
                <a:lnTo>
                  <a:pt x="20367" y="20508"/>
                </a:lnTo>
                <a:lnTo>
                  <a:pt x="20077" y="20397"/>
                </a:lnTo>
                <a:lnTo>
                  <a:pt x="19601" y="20241"/>
                </a:lnTo>
                <a:lnTo>
                  <a:pt x="18635" y="19973"/>
                </a:lnTo>
                <a:lnTo>
                  <a:pt x="17929" y="19743"/>
                </a:lnTo>
                <a:lnTo>
                  <a:pt x="17475" y="19549"/>
                </a:lnTo>
                <a:lnTo>
                  <a:pt x="17044" y="19304"/>
                </a:lnTo>
                <a:lnTo>
                  <a:pt x="16650" y="18992"/>
                </a:lnTo>
                <a:lnTo>
                  <a:pt x="16472" y="18806"/>
                </a:lnTo>
                <a:lnTo>
                  <a:pt x="16331" y="18643"/>
                </a:lnTo>
                <a:lnTo>
                  <a:pt x="16100" y="18301"/>
                </a:lnTo>
                <a:lnTo>
                  <a:pt x="15922" y="17929"/>
                </a:lnTo>
                <a:lnTo>
                  <a:pt x="15781" y="17535"/>
                </a:lnTo>
                <a:lnTo>
                  <a:pt x="15632" y="16918"/>
                </a:lnTo>
                <a:lnTo>
                  <a:pt x="15513" y="16048"/>
                </a:lnTo>
                <a:lnTo>
                  <a:pt x="15409" y="15179"/>
                </a:lnTo>
                <a:lnTo>
                  <a:pt x="15268" y="14331"/>
                </a:lnTo>
                <a:lnTo>
                  <a:pt x="15089" y="13729"/>
                </a:lnTo>
                <a:lnTo>
                  <a:pt x="14926" y="13350"/>
                </a:lnTo>
                <a:lnTo>
                  <a:pt x="14718" y="13001"/>
                </a:lnTo>
                <a:lnTo>
                  <a:pt x="14450" y="12681"/>
                </a:lnTo>
                <a:lnTo>
                  <a:pt x="14294" y="12533"/>
                </a:lnTo>
                <a:lnTo>
                  <a:pt x="14168" y="12436"/>
                </a:lnTo>
                <a:lnTo>
                  <a:pt x="13900" y="12265"/>
                </a:lnTo>
                <a:lnTo>
                  <a:pt x="13610" y="12146"/>
                </a:lnTo>
                <a:lnTo>
                  <a:pt x="13306" y="12064"/>
                </a:lnTo>
                <a:lnTo>
                  <a:pt x="12993" y="12020"/>
                </a:lnTo>
                <a:lnTo>
                  <a:pt x="12666" y="12020"/>
                </a:lnTo>
                <a:lnTo>
                  <a:pt x="12347" y="12049"/>
                </a:lnTo>
                <a:lnTo>
                  <a:pt x="12035" y="12124"/>
                </a:lnTo>
                <a:lnTo>
                  <a:pt x="11886" y="12168"/>
                </a:lnTo>
                <a:lnTo>
                  <a:pt x="11641" y="12258"/>
                </a:lnTo>
                <a:lnTo>
                  <a:pt x="11187" y="12495"/>
                </a:lnTo>
                <a:lnTo>
                  <a:pt x="10563" y="12934"/>
                </a:lnTo>
                <a:lnTo>
                  <a:pt x="9790" y="13596"/>
                </a:lnTo>
                <a:lnTo>
                  <a:pt x="9188" y="14064"/>
                </a:lnTo>
                <a:lnTo>
                  <a:pt x="8757" y="14331"/>
                </a:lnTo>
                <a:lnTo>
                  <a:pt x="8526" y="14443"/>
                </a:lnTo>
                <a:lnTo>
                  <a:pt x="8363" y="14510"/>
                </a:lnTo>
                <a:lnTo>
                  <a:pt x="8043" y="14606"/>
                </a:lnTo>
                <a:lnTo>
                  <a:pt x="7738" y="14651"/>
                </a:lnTo>
                <a:lnTo>
                  <a:pt x="7441" y="14651"/>
                </a:lnTo>
                <a:lnTo>
                  <a:pt x="7158" y="14614"/>
                </a:lnTo>
                <a:lnTo>
                  <a:pt x="6891" y="14540"/>
                </a:lnTo>
                <a:lnTo>
                  <a:pt x="6646" y="14428"/>
                </a:lnTo>
                <a:lnTo>
                  <a:pt x="6415" y="14279"/>
                </a:lnTo>
                <a:lnTo>
                  <a:pt x="6207" y="14101"/>
                </a:lnTo>
                <a:lnTo>
                  <a:pt x="6014" y="13893"/>
                </a:lnTo>
                <a:lnTo>
                  <a:pt x="5776" y="13544"/>
                </a:lnTo>
                <a:lnTo>
                  <a:pt x="5546" y="12993"/>
                </a:lnTo>
                <a:lnTo>
                  <a:pt x="5434" y="12377"/>
                </a:lnTo>
                <a:lnTo>
                  <a:pt x="5434" y="12049"/>
                </a:lnTo>
                <a:lnTo>
                  <a:pt x="5441" y="11841"/>
                </a:lnTo>
                <a:lnTo>
                  <a:pt x="5494" y="11433"/>
                </a:lnTo>
                <a:lnTo>
                  <a:pt x="5642" y="10830"/>
                </a:lnTo>
                <a:lnTo>
                  <a:pt x="5939" y="10050"/>
                </a:lnTo>
                <a:lnTo>
                  <a:pt x="6304" y="9292"/>
                </a:lnTo>
                <a:lnTo>
                  <a:pt x="6504" y="8920"/>
                </a:lnTo>
                <a:lnTo>
                  <a:pt x="6683" y="8586"/>
                </a:lnTo>
                <a:lnTo>
                  <a:pt x="7025" y="7887"/>
                </a:lnTo>
                <a:lnTo>
                  <a:pt x="7337" y="7151"/>
                </a:lnTo>
                <a:lnTo>
                  <a:pt x="7597" y="6393"/>
                </a:lnTo>
                <a:lnTo>
                  <a:pt x="7790" y="5620"/>
                </a:lnTo>
                <a:lnTo>
                  <a:pt x="7902" y="4840"/>
                </a:lnTo>
                <a:lnTo>
                  <a:pt x="7917" y="4059"/>
                </a:lnTo>
                <a:lnTo>
                  <a:pt x="7805" y="3286"/>
                </a:lnTo>
                <a:lnTo>
                  <a:pt x="7694" y="2900"/>
                </a:lnTo>
                <a:lnTo>
                  <a:pt x="7612" y="2677"/>
                </a:lnTo>
                <a:lnTo>
                  <a:pt x="7411" y="2253"/>
                </a:lnTo>
                <a:lnTo>
                  <a:pt x="7158" y="1881"/>
                </a:lnTo>
                <a:lnTo>
                  <a:pt x="6861" y="1547"/>
                </a:lnTo>
                <a:lnTo>
                  <a:pt x="6527" y="1257"/>
                </a:lnTo>
                <a:lnTo>
                  <a:pt x="6148" y="1019"/>
                </a:lnTo>
                <a:lnTo>
                  <a:pt x="5739" y="826"/>
                </a:lnTo>
                <a:lnTo>
                  <a:pt x="5293" y="684"/>
                </a:lnTo>
                <a:lnTo>
                  <a:pt x="5062" y="640"/>
                </a:lnTo>
                <a:lnTo>
                  <a:pt x="4572" y="558"/>
                </a:lnTo>
                <a:lnTo>
                  <a:pt x="3583" y="484"/>
                </a:lnTo>
                <a:lnTo>
                  <a:pt x="2587" y="454"/>
                </a:lnTo>
                <a:lnTo>
                  <a:pt x="1591" y="395"/>
                </a:lnTo>
                <a:lnTo>
                  <a:pt x="1101" y="335"/>
                </a:lnTo>
                <a:lnTo>
                  <a:pt x="878" y="313"/>
                </a:lnTo>
                <a:lnTo>
                  <a:pt x="417" y="224"/>
                </a:lnTo>
                <a:lnTo>
                  <a:pt x="238" y="134"/>
                </a:lnTo>
                <a:lnTo>
                  <a:pt x="172" y="53"/>
                </a:lnTo>
                <a:lnTo>
                  <a:pt x="157" y="1"/>
                </a:lnTo>
                <a:close/>
              </a:path>
            </a:pathLst>
          </a:custGeom>
          <a:solidFill>
            <a:srgbClr val="407BFF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 txBox="1"/>
          <p:nvPr>
            <p:ph type="title"/>
          </p:nvPr>
        </p:nvSpPr>
        <p:spPr>
          <a:xfrm>
            <a:off x="2671900" y="768100"/>
            <a:ext cx="3787200" cy="202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2684900" y="2793820"/>
            <a:ext cx="3787200" cy="20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_1"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2683175" y="3158750"/>
            <a:ext cx="3787200" cy="13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2673638" y="1133150"/>
            <a:ext cx="3787200" cy="202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latin typeface="Georgia"/>
                <a:ea typeface="Georgia"/>
                <a:cs typeface="Georgia"/>
                <a:sym typeface="Georgia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Georgia"/>
                <a:ea typeface="Georgia"/>
                <a:cs typeface="Georgia"/>
                <a:sym typeface="Georgi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Georgia"/>
                <a:ea typeface="Georgia"/>
                <a:cs typeface="Georgia"/>
                <a:sym typeface="Georgi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Georgia"/>
                <a:ea typeface="Georgia"/>
                <a:cs typeface="Georgia"/>
                <a:sym typeface="Georgi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Georgia"/>
                <a:ea typeface="Georgia"/>
                <a:cs typeface="Georgia"/>
                <a:sym typeface="Georgi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Georgia"/>
                <a:ea typeface="Georgia"/>
                <a:cs typeface="Georgia"/>
                <a:sym typeface="Georgi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Georgia"/>
                <a:ea typeface="Georgia"/>
                <a:cs typeface="Georgia"/>
                <a:sym typeface="Georgi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1800">
                <a:latin typeface="Georgia"/>
                <a:ea typeface="Georgia"/>
                <a:cs typeface="Georgia"/>
                <a:sym typeface="Georgi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18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 rot="5400000">
            <a:off x="5817770" y="1093036"/>
            <a:ext cx="5551476" cy="2957203"/>
          </a:xfrm>
          <a:custGeom>
            <a:rect b="b" l="l" r="r" t="t"/>
            <a:pathLst>
              <a:path extrusionOk="0" h="31688" w="59487">
                <a:moveTo>
                  <a:pt x="59390" y="1"/>
                </a:moveTo>
                <a:lnTo>
                  <a:pt x="1963" y="194"/>
                </a:lnTo>
                <a:lnTo>
                  <a:pt x="1888" y="209"/>
                </a:lnTo>
                <a:lnTo>
                  <a:pt x="1866" y="335"/>
                </a:lnTo>
                <a:lnTo>
                  <a:pt x="1755" y="603"/>
                </a:lnTo>
                <a:lnTo>
                  <a:pt x="1524" y="1011"/>
                </a:lnTo>
                <a:lnTo>
                  <a:pt x="1398" y="1242"/>
                </a:lnTo>
                <a:lnTo>
                  <a:pt x="1190" y="1636"/>
                </a:lnTo>
                <a:lnTo>
                  <a:pt x="848" y="2446"/>
                </a:lnTo>
                <a:lnTo>
                  <a:pt x="558" y="3279"/>
                </a:lnTo>
                <a:lnTo>
                  <a:pt x="335" y="4126"/>
                </a:lnTo>
                <a:lnTo>
                  <a:pt x="171" y="4981"/>
                </a:lnTo>
                <a:lnTo>
                  <a:pt x="60" y="5850"/>
                </a:lnTo>
                <a:lnTo>
                  <a:pt x="8" y="6727"/>
                </a:lnTo>
                <a:lnTo>
                  <a:pt x="0" y="7612"/>
                </a:lnTo>
                <a:lnTo>
                  <a:pt x="38" y="8496"/>
                </a:lnTo>
                <a:lnTo>
                  <a:pt x="127" y="9381"/>
                </a:lnTo>
                <a:lnTo>
                  <a:pt x="253" y="10258"/>
                </a:lnTo>
                <a:lnTo>
                  <a:pt x="417" y="11135"/>
                </a:lnTo>
                <a:lnTo>
                  <a:pt x="625" y="11997"/>
                </a:lnTo>
                <a:lnTo>
                  <a:pt x="863" y="12845"/>
                </a:lnTo>
                <a:lnTo>
                  <a:pt x="1279" y="14093"/>
                </a:lnTo>
                <a:lnTo>
                  <a:pt x="1599" y="14896"/>
                </a:lnTo>
                <a:lnTo>
                  <a:pt x="1911" y="15647"/>
                </a:lnTo>
                <a:lnTo>
                  <a:pt x="2609" y="17119"/>
                </a:lnTo>
                <a:lnTo>
                  <a:pt x="3412" y="18538"/>
                </a:lnTo>
                <a:lnTo>
                  <a:pt x="4089" y="19549"/>
                </a:lnTo>
                <a:lnTo>
                  <a:pt x="4572" y="20189"/>
                </a:lnTo>
                <a:lnTo>
                  <a:pt x="5085" y="20805"/>
                </a:lnTo>
                <a:lnTo>
                  <a:pt x="5627" y="21393"/>
                </a:lnTo>
                <a:lnTo>
                  <a:pt x="6207" y="21943"/>
                </a:lnTo>
                <a:lnTo>
                  <a:pt x="6817" y="22456"/>
                </a:lnTo>
                <a:lnTo>
                  <a:pt x="7463" y="22931"/>
                </a:lnTo>
                <a:lnTo>
                  <a:pt x="8147" y="23362"/>
                </a:lnTo>
                <a:lnTo>
                  <a:pt x="8868" y="23749"/>
                </a:lnTo>
                <a:lnTo>
                  <a:pt x="9626" y="24083"/>
                </a:lnTo>
                <a:lnTo>
                  <a:pt x="10020" y="24225"/>
                </a:lnTo>
                <a:lnTo>
                  <a:pt x="10384" y="24351"/>
                </a:lnTo>
                <a:lnTo>
                  <a:pt x="11098" y="24552"/>
                </a:lnTo>
                <a:lnTo>
                  <a:pt x="11797" y="24693"/>
                </a:lnTo>
                <a:lnTo>
                  <a:pt x="12473" y="24782"/>
                </a:lnTo>
                <a:lnTo>
                  <a:pt x="13135" y="24827"/>
                </a:lnTo>
                <a:lnTo>
                  <a:pt x="13789" y="24827"/>
                </a:lnTo>
                <a:lnTo>
                  <a:pt x="14428" y="24782"/>
                </a:lnTo>
                <a:lnTo>
                  <a:pt x="15067" y="24708"/>
                </a:lnTo>
                <a:lnTo>
                  <a:pt x="16011" y="24529"/>
                </a:lnTo>
                <a:lnTo>
                  <a:pt x="17282" y="24195"/>
                </a:lnTo>
                <a:lnTo>
                  <a:pt x="19215" y="23571"/>
                </a:lnTo>
                <a:lnTo>
                  <a:pt x="20575" y="23102"/>
                </a:lnTo>
                <a:lnTo>
                  <a:pt x="21110" y="22931"/>
                </a:lnTo>
                <a:lnTo>
                  <a:pt x="22225" y="22649"/>
                </a:lnTo>
                <a:lnTo>
                  <a:pt x="23355" y="22478"/>
                </a:lnTo>
                <a:lnTo>
                  <a:pt x="24485" y="22418"/>
                </a:lnTo>
                <a:lnTo>
                  <a:pt x="25332" y="22470"/>
                </a:lnTo>
                <a:lnTo>
                  <a:pt x="25882" y="22545"/>
                </a:lnTo>
                <a:lnTo>
                  <a:pt x="26432" y="22656"/>
                </a:lnTo>
                <a:lnTo>
                  <a:pt x="26967" y="22812"/>
                </a:lnTo>
                <a:lnTo>
                  <a:pt x="27488" y="23006"/>
                </a:lnTo>
                <a:lnTo>
                  <a:pt x="28000" y="23243"/>
                </a:lnTo>
                <a:lnTo>
                  <a:pt x="28491" y="23526"/>
                </a:lnTo>
                <a:lnTo>
                  <a:pt x="28967" y="23860"/>
                </a:lnTo>
                <a:lnTo>
                  <a:pt x="29197" y="24046"/>
                </a:lnTo>
                <a:lnTo>
                  <a:pt x="29688" y="24477"/>
                </a:lnTo>
                <a:lnTo>
                  <a:pt x="30595" y="25406"/>
                </a:lnTo>
                <a:lnTo>
                  <a:pt x="31464" y="26380"/>
                </a:lnTo>
                <a:lnTo>
                  <a:pt x="32341" y="27346"/>
                </a:lnTo>
                <a:lnTo>
                  <a:pt x="32802" y="27807"/>
                </a:lnTo>
                <a:lnTo>
                  <a:pt x="33226" y="28209"/>
                </a:lnTo>
                <a:lnTo>
                  <a:pt x="34118" y="28959"/>
                </a:lnTo>
                <a:lnTo>
                  <a:pt x="35062" y="29636"/>
                </a:lnTo>
                <a:lnTo>
                  <a:pt x="36050" y="30230"/>
                </a:lnTo>
                <a:lnTo>
                  <a:pt x="37083" y="30728"/>
                </a:lnTo>
                <a:lnTo>
                  <a:pt x="38161" y="31137"/>
                </a:lnTo>
                <a:lnTo>
                  <a:pt x="39276" y="31442"/>
                </a:lnTo>
                <a:lnTo>
                  <a:pt x="40421" y="31628"/>
                </a:lnTo>
                <a:lnTo>
                  <a:pt x="41016" y="31672"/>
                </a:lnTo>
                <a:lnTo>
                  <a:pt x="41432" y="31687"/>
                </a:lnTo>
                <a:lnTo>
                  <a:pt x="42279" y="31665"/>
                </a:lnTo>
                <a:lnTo>
                  <a:pt x="43119" y="31554"/>
                </a:lnTo>
                <a:lnTo>
                  <a:pt x="43937" y="31353"/>
                </a:lnTo>
                <a:lnTo>
                  <a:pt x="44331" y="31212"/>
                </a:lnTo>
                <a:lnTo>
                  <a:pt x="44725" y="31048"/>
                </a:lnTo>
                <a:lnTo>
                  <a:pt x="45505" y="30639"/>
                </a:lnTo>
                <a:lnTo>
                  <a:pt x="46263" y="30171"/>
                </a:lnTo>
                <a:lnTo>
                  <a:pt x="47014" y="29643"/>
                </a:lnTo>
                <a:lnTo>
                  <a:pt x="48114" y="28796"/>
                </a:lnTo>
                <a:lnTo>
                  <a:pt x="49541" y="27659"/>
                </a:lnTo>
                <a:lnTo>
                  <a:pt x="50232" y="27146"/>
                </a:lnTo>
                <a:lnTo>
                  <a:pt x="50775" y="26744"/>
                </a:lnTo>
                <a:lnTo>
                  <a:pt x="51912" y="25823"/>
                </a:lnTo>
                <a:lnTo>
                  <a:pt x="52804" y="25139"/>
                </a:lnTo>
                <a:lnTo>
                  <a:pt x="53414" y="24723"/>
                </a:lnTo>
                <a:lnTo>
                  <a:pt x="54038" y="24366"/>
                </a:lnTo>
                <a:lnTo>
                  <a:pt x="54670" y="24083"/>
                </a:lnTo>
                <a:lnTo>
                  <a:pt x="54997" y="23979"/>
                </a:lnTo>
                <a:lnTo>
                  <a:pt x="55302" y="23898"/>
                </a:lnTo>
                <a:lnTo>
                  <a:pt x="55911" y="23771"/>
                </a:lnTo>
                <a:lnTo>
                  <a:pt x="56536" y="23689"/>
                </a:lnTo>
                <a:lnTo>
                  <a:pt x="57160" y="23645"/>
                </a:lnTo>
                <a:lnTo>
                  <a:pt x="57472" y="23645"/>
                </a:lnTo>
                <a:lnTo>
                  <a:pt x="58022" y="23637"/>
                </a:lnTo>
                <a:lnTo>
                  <a:pt x="58580" y="23645"/>
                </a:lnTo>
                <a:lnTo>
                  <a:pt x="58803" y="23630"/>
                </a:lnTo>
                <a:lnTo>
                  <a:pt x="59174" y="23623"/>
                </a:lnTo>
                <a:lnTo>
                  <a:pt x="59397" y="23675"/>
                </a:lnTo>
                <a:lnTo>
                  <a:pt x="59486" y="23741"/>
                </a:lnTo>
                <a:lnTo>
                  <a:pt x="59390" y="194"/>
                </a:lnTo>
                <a:lnTo>
                  <a:pt x="59375" y="172"/>
                </a:lnTo>
                <a:lnTo>
                  <a:pt x="59405" y="23"/>
                </a:lnTo>
                <a:lnTo>
                  <a:pt x="59390" y="1"/>
                </a:lnTo>
                <a:close/>
              </a:path>
            </a:pathLst>
          </a:custGeom>
          <a:solidFill>
            <a:srgbClr val="FF9FB2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-5400000">
            <a:off x="-2234730" y="1093036"/>
            <a:ext cx="5551476" cy="2957203"/>
          </a:xfrm>
          <a:custGeom>
            <a:rect b="b" l="l" r="r" t="t"/>
            <a:pathLst>
              <a:path extrusionOk="0" h="31688" w="59487">
                <a:moveTo>
                  <a:pt x="59390" y="1"/>
                </a:moveTo>
                <a:lnTo>
                  <a:pt x="1963" y="194"/>
                </a:lnTo>
                <a:lnTo>
                  <a:pt x="1888" y="209"/>
                </a:lnTo>
                <a:lnTo>
                  <a:pt x="1866" y="335"/>
                </a:lnTo>
                <a:lnTo>
                  <a:pt x="1755" y="603"/>
                </a:lnTo>
                <a:lnTo>
                  <a:pt x="1524" y="1011"/>
                </a:lnTo>
                <a:lnTo>
                  <a:pt x="1398" y="1242"/>
                </a:lnTo>
                <a:lnTo>
                  <a:pt x="1190" y="1636"/>
                </a:lnTo>
                <a:lnTo>
                  <a:pt x="848" y="2446"/>
                </a:lnTo>
                <a:lnTo>
                  <a:pt x="558" y="3279"/>
                </a:lnTo>
                <a:lnTo>
                  <a:pt x="335" y="4126"/>
                </a:lnTo>
                <a:lnTo>
                  <a:pt x="171" y="4981"/>
                </a:lnTo>
                <a:lnTo>
                  <a:pt x="60" y="5850"/>
                </a:lnTo>
                <a:lnTo>
                  <a:pt x="8" y="6727"/>
                </a:lnTo>
                <a:lnTo>
                  <a:pt x="0" y="7612"/>
                </a:lnTo>
                <a:lnTo>
                  <a:pt x="38" y="8496"/>
                </a:lnTo>
                <a:lnTo>
                  <a:pt x="127" y="9381"/>
                </a:lnTo>
                <a:lnTo>
                  <a:pt x="253" y="10258"/>
                </a:lnTo>
                <a:lnTo>
                  <a:pt x="417" y="11135"/>
                </a:lnTo>
                <a:lnTo>
                  <a:pt x="625" y="11997"/>
                </a:lnTo>
                <a:lnTo>
                  <a:pt x="863" y="12845"/>
                </a:lnTo>
                <a:lnTo>
                  <a:pt x="1279" y="14093"/>
                </a:lnTo>
                <a:lnTo>
                  <a:pt x="1599" y="14896"/>
                </a:lnTo>
                <a:lnTo>
                  <a:pt x="1911" y="15647"/>
                </a:lnTo>
                <a:lnTo>
                  <a:pt x="2609" y="17119"/>
                </a:lnTo>
                <a:lnTo>
                  <a:pt x="3412" y="18538"/>
                </a:lnTo>
                <a:lnTo>
                  <a:pt x="4089" y="19549"/>
                </a:lnTo>
                <a:lnTo>
                  <a:pt x="4572" y="20189"/>
                </a:lnTo>
                <a:lnTo>
                  <a:pt x="5085" y="20805"/>
                </a:lnTo>
                <a:lnTo>
                  <a:pt x="5627" y="21393"/>
                </a:lnTo>
                <a:lnTo>
                  <a:pt x="6207" y="21943"/>
                </a:lnTo>
                <a:lnTo>
                  <a:pt x="6817" y="22456"/>
                </a:lnTo>
                <a:lnTo>
                  <a:pt x="7463" y="22931"/>
                </a:lnTo>
                <a:lnTo>
                  <a:pt x="8147" y="23362"/>
                </a:lnTo>
                <a:lnTo>
                  <a:pt x="8868" y="23749"/>
                </a:lnTo>
                <a:lnTo>
                  <a:pt x="9626" y="24083"/>
                </a:lnTo>
                <a:lnTo>
                  <a:pt x="10020" y="24225"/>
                </a:lnTo>
                <a:lnTo>
                  <a:pt x="10384" y="24351"/>
                </a:lnTo>
                <a:lnTo>
                  <a:pt x="11098" y="24552"/>
                </a:lnTo>
                <a:lnTo>
                  <a:pt x="11797" y="24693"/>
                </a:lnTo>
                <a:lnTo>
                  <a:pt x="12473" y="24782"/>
                </a:lnTo>
                <a:lnTo>
                  <a:pt x="13135" y="24827"/>
                </a:lnTo>
                <a:lnTo>
                  <a:pt x="13789" y="24827"/>
                </a:lnTo>
                <a:lnTo>
                  <a:pt x="14428" y="24782"/>
                </a:lnTo>
                <a:lnTo>
                  <a:pt x="15067" y="24708"/>
                </a:lnTo>
                <a:lnTo>
                  <a:pt x="16011" y="24529"/>
                </a:lnTo>
                <a:lnTo>
                  <a:pt x="17282" y="24195"/>
                </a:lnTo>
                <a:lnTo>
                  <a:pt x="19215" y="23571"/>
                </a:lnTo>
                <a:lnTo>
                  <a:pt x="20575" y="23102"/>
                </a:lnTo>
                <a:lnTo>
                  <a:pt x="21110" y="22931"/>
                </a:lnTo>
                <a:lnTo>
                  <a:pt x="22225" y="22649"/>
                </a:lnTo>
                <a:lnTo>
                  <a:pt x="23355" y="22478"/>
                </a:lnTo>
                <a:lnTo>
                  <a:pt x="24485" y="22418"/>
                </a:lnTo>
                <a:lnTo>
                  <a:pt x="25332" y="22470"/>
                </a:lnTo>
                <a:lnTo>
                  <a:pt x="25882" y="22545"/>
                </a:lnTo>
                <a:lnTo>
                  <a:pt x="26432" y="22656"/>
                </a:lnTo>
                <a:lnTo>
                  <a:pt x="26967" y="22812"/>
                </a:lnTo>
                <a:lnTo>
                  <a:pt x="27488" y="23006"/>
                </a:lnTo>
                <a:lnTo>
                  <a:pt x="28000" y="23243"/>
                </a:lnTo>
                <a:lnTo>
                  <a:pt x="28491" y="23526"/>
                </a:lnTo>
                <a:lnTo>
                  <a:pt x="28967" y="23860"/>
                </a:lnTo>
                <a:lnTo>
                  <a:pt x="29197" y="24046"/>
                </a:lnTo>
                <a:lnTo>
                  <a:pt x="29688" y="24477"/>
                </a:lnTo>
                <a:lnTo>
                  <a:pt x="30595" y="25406"/>
                </a:lnTo>
                <a:lnTo>
                  <a:pt x="31464" y="26380"/>
                </a:lnTo>
                <a:lnTo>
                  <a:pt x="32341" y="27346"/>
                </a:lnTo>
                <a:lnTo>
                  <a:pt x="32802" y="27807"/>
                </a:lnTo>
                <a:lnTo>
                  <a:pt x="33226" y="28209"/>
                </a:lnTo>
                <a:lnTo>
                  <a:pt x="34118" y="28959"/>
                </a:lnTo>
                <a:lnTo>
                  <a:pt x="35062" y="29636"/>
                </a:lnTo>
                <a:lnTo>
                  <a:pt x="36050" y="30230"/>
                </a:lnTo>
                <a:lnTo>
                  <a:pt x="37083" y="30728"/>
                </a:lnTo>
                <a:lnTo>
                  <a:pt x="38161" y="31137"/>
                </a:lnTo>
                <a:lnTo>
                  <a:pt x="39276" y="31442"/>
                </a:lnTo>
                <a:lnTo>
                  <a:pt x="40421" y="31628"/>
                </a:lnTo>
                <a:lnTo>
                  <a:pt x="41016" y="31672"/>
                </a:lnTo>
                <a:lnTo>
                  <a:pt x="41432" y="31687"/>
                </a:lnTo>
                <a:lnTo>
                  <a:pt x="42279" y="31665"/>
                </a:lnTo>
                <a:lnTo>
                  <a:pt x="43119" y="31554"/>
                </a:lnTo>
                <a:lnTo>
                  <a:pt x="43937" y="31353"/>
                </a:lnTo>
                <a:lnTo>
                  <a:pt x="44331" y="31212"/>
                </a:lnTo>
                <a:lnTo>
                  <a:pt x="44725" y="31048"/>
                </a:lnTo>
                <a:lnTo>
                  <a:pt x="45505" y="30639"/>
                </a:lnTo>
                <a:lnTo>
                  <a:pt x="46263" y="30171"/>
                </a:lnTo>
                <a:lnTo>
                  <a:pt x="47014" y="29643"/>
                </a:lnTo>
                <a:lnTo>
                  <a:pt x="48114" y="28796"/>
                </a:lnTo>
                <a:lnTo>
                  <a:pt x="49541" y="27659"/>
                </a:lnTo>
                <a:lnTo>
                  <a:pt x="50232" y="27146"/>
                </a:lnTo>
                <a:lnTo>
                  <a:pt x="50775" y="26744"/>
                </a:lnTo>
                <a:lnTo>
                  <a:pt x="51912" y="25823"/>
                </a:lnTo>
                <a:lnTo>
                  <a:pt x="52804" y="25139"/>
                </a:lnTo>
                <a:lnTo>
                  <a:pt x="53414" y="24723"/>
                </a:lnTo>
                <a:lnTo>
                  <a:pt x="54038" y="24366"/>
                </a:lnTo>
                <a:lnTo>
                  <a:pt x="54670" y="24083"/>
                </a:lnTo>
                <a:lnTo>
                  <a:pt x="54997" y="23979"/>
                </a:lnTo>
                <a:lnTo>
                  <a:pt x="55302" y="23898"/>
                </a:lnTo>
                <a:lnTo>
                  <a:pt x="55911" y="23771"/>
                </a:lnTo>
                <a:lnTo>
                  <a:pt x="56536" y="23689"/>
                </a:lnTo>
                <a:lnTo>
                  <a:pt x="57160" y="23645"/>
                </a:lnTo>
                <a:lnTo>
                  <a:pt x="57472" y="23645"/>
                </a:lnTo>
                <a:lnTo>
                  <a:pt x="58022" y="23637"/>
                </a:lnTo>
                <a:lnTo>
                  <a:pt x="58580" y="23645"/>
                </a:lnTo>
                <a:lnTo>
                  <a:pt x="58803" y="23630"/>
                </a:lnTo>
                <a:lnTo>
                  <a:pt x="59174" y="23623"/>
                </a:lnTo>
                <a:lnTo>
                  <a:pt x="59397" y="23675"/>
                </a:lnTo>
                <a:lnTo>
                  <a:pt x="59486" y="23741"/>
                </a:lnTo>
                <a:lnTo>
                  <a:pt x="59390" y="194"/>
                </a:lnTo>
                <a:lnTo>
                  <a:pt x="59375" y="172"/>
                </a:lnTo>
                <a:lnTo>
                  <a:pt x="59405" y="23"/>
                </a:lnTo>
                <a:lnTo>
                  <a:pt x="59390" y="1"/>
                </a:lnTo>
                <a:close/>
              </a:path>
            </a:pathLst>
          </a:custGeom>
          <a:solidFill>
            <a:srgbClr val="FF9FB2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rot="5400000">
            <a:off x="5198945" y="1093036"/>
            <a:ext cx="5551476" cy="2957203"/>
          </a:xfrm>
          <a:custGeom>
            <a:rect b="b" l="l" r="r" t="t"/>
            <a:pathLst>
              <a:path extrusionOk="0" h="31688" w="59487">
                <a:moveTo>
                  <a:pt x="59390" y="1"/>
                </a:moveTo>
                <a:lnTo>
                  <a:pt x="1963" y="194"/>
                </a:lnTo>
                <a:lnTo>
                  <a:pt x="1888" y="209"/>
                </a:lnTo>
                <a:lnTo>
                  <a:pt x="1866" y="335"/>
                </a:lnTo>
                <a:lnTo>
                  <a:pt x="1755" y="603"/>
                </a:lnTo>
                <a:lnTo>
                  <a:pt x="1524" y="1011"/>
                </a:lnTo>
                <a:lnTo>
                  <a:pt x="1398" y="1242"/>
                </a:lnTo>
                <a:lnTo>
                  <a:pt x="1190" y="1636"/>
                </a:lnTo>
                <a:lnTo>
                  <a:pt x="848" y="2446"/>
                </a:lnTo>
                <a:lnTo>
                  <a:pt x="558" y="3279"/>
                </a:lnTo>
                <a:lnTo>
                  <a:pt x="335" y="4126"/>
                </a:lnTo>
                <a:lnTo>
                  <a:pt x="171" y="4981"/>
                </a:lnTo>
                <a:lnTo>
                  <a:pt x="60" y="5850"/>
                </a:lnTo>
                <a:lnTo>
                  <a:pt x="8" y="6727"/>
                </a:lnTo>
                <a:lnTo>
                  <a:pt x="0" y="7612"/>
                </a:lnTo>
                <a:lnTo>
                  <a:pt x="38" y="8496"/>
                </a:lnTo>
                <a:lnTo>
                  <a:pt x="127" y="9381"/>
                </a:lnTo>
                <a:lnTo>
                  <a:pt x="253" y="10258"/>
                </a:lnTo>
                <a:lnTo>
                  <a:pt x="417" y="11135"/>
                </a:lnTo>
                <a:lnTo>
                  <a:pt x="625" y="11997"/>
                </a:lnTo>
                <a:lnTo>
                  <a:pt x="863" y="12845"/>
                </a:lnTo>
                <a:lnTo>
                  <a:pt x="1279" y="14093"/>
                </a:lnTo>
                <a:lnTo>
                  <a:pt x="1599" y="14896"/>
                </a:lnTo>
                <a:lnTo>
                  <a:pt x="1911" y="15647"/>
                </a:lnTo>
                <a:lnTo>
                  <a:pt x="2609" y="17119"/>
                </a:lnTo>
                <a:lnTo>
                  <a:pt x="3412" y="18538"/>
                </a:lnTo>
                <a:lnTo>
                  <a:pt x="4089" y="19549"/>
                </a:lnTo>
                <a:lnTo>
                  <a:pt x="4572" y="20189"/>
                </a:lnTo>
                <a:lnTo>
                  <a:pt x="5085" y="20805"/>
                </a:lnTo>
                <a:lnTo>
                  <a:pt x="5627" y="21393"/>
                </a:lnTo>
                <a:lnTo>
                  <a:pt x="6207" y="21943"/>
                </a:lnTo>
                <a:lnTo>
                  <a:pt x="6817" y="22456"/>
                </a:lnTo>
                <a:lnTo>
                  <a:pt x="7463" y="22931"/>
                </a:lnTo>
                <a:lnTo>
                  <a:pt x="8147" y="23362"/>
                </a:lnTo>
                <a:lnTo>
                  <a:pt x="8868" y="23749"/>
                </a:lnTo>
                <a:lnTo>
                  <a:pt x="9626" y="24083"/>
                </a:lnTo>
                <a:lnTo>
                  <a:pt x="10020" y="24225"/>
                </a:lnTo>
                <a:lnTo>
                  <a:pt x="10384" y="24351"/>
                </a:lnTo>
                <a:lnTo>
                  <a:pt x="11098" y="24552"/>
                </a:lnTo>
                <a:lnTo>
                  <a:pt x="11797" y="24693"/>
                </a:lnTo>
                <a:lnTo>
                  <a:pt x="12473" y="24782"/>
                </a:lnTo>
                <a:lnTo>
                  <a:pt x="13135" y="24827"/>
                </a:lnTo>
                <a:lnTo>
                  <a:pt x="13789" y="24827"/>
                </a:lnTo>
                <a:lnTo>
                  <a:pt x="14428" y="24782"/>
                </a:lnTo>
                <a:lnTo>
                  <a:pt x="15067" y="24708"/>
                </a:lnTo>
                <a:lnTo>
                  <a:pt x="16011" y="24529"/>
                </a:lnTo>
                <a:lnTo>
                  <a:pt x="17282" y="24195"/>
                </a:lnTo>
                <a:lnTo>
                  <a:pt x="19215" y="23571"/>
                </a:lnTo>
                <a:lnTo>
                  <a:pt x="20575" y="23102"/>
                </a:lnTo>
                <a:lnTo>
                  <a:pt x="21110" y="22931"/>
                </a:lnTo>
                <a:lnTo>
                  <a:pt x="22225" y="22649"/>
                </a:lnTo>
                <a:lnTo>
                  <a:pt x="23355" y="22478"/>
                </a:lnTo>
                <a:lnTo>
                  <a:pt x="24485" y="22418"/>
                </a:lnTo>
                <a:lnTo>
                  <a:pt x="25332" y="22470"/>
                </a:lnTo>
                <a:lnTo>
                  <a:pt x="25882" y="22545"/>
                </a:lnTo>
                <a:lnTo>
                  <a:pt x="26432" y="22656"/>
                </a:lnTo>
                <a:lnTo>
                  <a:pt x="26967" y="22812"/>
                </a:lnTo>
                <a:lnTo>
                  <a:pt x="27488" y="23006"/>
                </a:lnTo>
                <a:lnTo>
                  <a:pt x="28000" y="23243"/>
                </a:lnTo>
                <a:lnTo>
                  <a:pt x="28491" y="23526"/>
                </a:lnTo>
                <a:lnTo>
                  <a:pt x="28967" y="23860"/>
                </a:lnTo>
                <a:lnTo>
                  <a:pt x="29197" y="24046"/>
                </a:lnTo>
                <a:lnTo>
                  <a:pt x="29688" y="24477"/>
                </a:lnTo>
                <a:lnTo>
                  <a:pt x="30595" y="25406"/>
                </a:lnTo>
                <a:lnTo>
                  <a:pt x="31464" y="26380"/>
                </a:lnTo>
                <a:lnTo>
                  <a:pt x="32341" y="27346"/>
                </a:lnTo>
                <a:lnTo>
                  <a:pt x="32802" y="27807"/>
                </a:lnTo>
                <a:lnTo>
                  <a:pt x="33226" y="28209"/>
                </a:lnTo>
                <a:lnTo>
                  <a:pt x="34118" y="28959"/>
                </a:lnTo>
                <a:lnTo>
                  <a:pt x="35062" y="29636"/>
                </a:lnTo>
                <a:lnTo>
                  <a:pt x="36050" y="30230"/>
                </a:lnTo>
                <a:lnTo>
                  <a:pt x="37083" y="30728"/>
                </a:lnTo>
                <a:lnTo>
                  <a:pt x="38161" y="31137"/>
                </a:lnTo>
                <a:lnTo>
                  <a:pt x="39276" y="31442"/>
                </a:lnTo>
                <a:lnTo>
                  <a:pt x="40421" y="31628"/>
                </a:lnTo>
                <a:lnTo>
                  <a:pt x="41016" y="31672"/>
                </a:lnTo>
                <a:lnTo>
                  <a:pt x="41432" y="31687"/>
                </a:lnTo>
                <a:lnTo>
                  <a:pt x="42279" y="31665"/>
                </a:lnTo>
                <a:lnTo>
                  <a:pt x="43119" y="31554"/>
                </a:lnTo>
                <a:lnTo>
                  <a:pt x="43937" y="31353"/>
                </a:lnTo>
                <a:lnTo>
                  <a:pt x="44331" y="31212"/>
                </a:lnTo>
                <a:lnTo>
                  <a:pt x="44725" y="31048"/>
                </a:lnTo>
                <a:lnTo>
                  <a:pt x="45505" y="30639"/>
                </a:lnTo>
                <a:lnTo>
                  <a:pt x="46263" y="30171"/>
                </a:lnTo>
                <a:lnTo>
                  <a:pt x="47014" y="29643"/>
                </a:lnTo>
                <a:lnTo>
                  <a:pt x="48114" y="28796"/>
                </a:lnTo>
                <a:lnTo>
                  <a:pt x="49541" y="27659"/>
                </a:lnTo>
                <a:lnTo>
                  <a:pt x="50232" y="27146"/>
                </a:lnTo>
                <a:lnTo>
                  <a:pt x="50775" y="26744"/>
                </a:lnTo>
                <a:lnTo>
                  <a:pt x="51912" y="25823"/>
                </a:lnTo>
                <a:lnTo>
                  <a:pt x="52804" y="25139"/>
                </a:lnTo>
                <a:lnTo>
                  <a:pt x="53414" y="24723"/>
                </a:lnTo>
                <a:lnTo>
                  <a:pt x="54038" y="24366"/>
                </a:lnTo>
                <a:lnTo>
                  <a:pt x="54670" y="24083"/>
                </a:lnTo>
                <a:lnTo>
                  <a:pt x="54997" y="23979"/>
                </a:lnTo>
                <a:lnTo>
                  <a:pt x="55302" y="23898"/>
                </a:lnTo>
                <a:lnTo>
                  <a:pt x="55911" y="23771"/>
                </a:lnTo>
                <a:lnTo>
                  <a:pt x="56536" y="23689"/>
                </a:lnTo>
                <a:lnTo>
                  <a:pt x="57160" y="23645"/>
                </a:lnTo>
                <a:lnTo>
                  <a:pt x="57472" y="23645"/>
                </a:lnTo>
                <a:lnTo>
                  <a:pt x="58022" y="23637"/>
                </a:lnTo>
                <a:lnTo>
                  <a:pt x="58580" y="23645"/>
                </a:lnTo>
                <a:lnTo>
                  <a:pt x="58803" y="23630"/>
                </a:lnTo>
                <a:lnTo>
                  <a:pt x="59174" y="23623"/>
                </a:lnTo>
                <a:lnTo>
                  <a:pt x="59397" y="23675"/>
                </a:lnTo>
                <a:lnTo>
                  <a:pt x="59486" y="23741"/>
                </a:lnTo>
                <a:lnTo>
                  <a:pt x="59390" y="194"/>
                </a:lnTo>
                <a:lnTo>
                  <a:pt x="59375" y="172"/>
                </a:lnTo>
                <a:lnTo>
                  <a:pt x="59405" y="23"/>
                </a:lnTo>
                <a:lnTo>
                  <a:pt x="59390" y="1"/>
                </a:lnTo>
                <a:close/>
              </a:path>
            </a:pathLst>
          </a:custGeom>
          <a:solidFill>
            <a:srgbClr val="FF9FB2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26225" y="1735725"/>
            <a:ext cx="4569600" cy="28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713225" y="539500"/>
            <a:ext cx="75756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2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 rot="-5400000">
            <a:off x="7034045" y="-1332862"/>
            <a:ext cx="1116717" cy="3301608"/>
          </a:xfrm>
          <a:custGeom>
            <a:rect b="b" l="l" r="r" t="t"/>
            <a:pathLst>
              <a:path extrusionOk="0" h="63932" w="21624">
                <a:moveTo>
                  <a:pt x="21623" y="1"/>
                </a:moveTo>
                <a:lnTo>
                  <a:pt x="21601" y="105"/>
                </a:lnTo>
                <a:lnTo>
                  <a:pt x="21475" y="253"/>
                </a:lnTo>
                <a:lnTo>
                  <a:pt x="21259" y="335"/>
                </a:lnTo>
                <a:lnTo>
                  <a:pt x="20991" y="350"/>
                </a:lnTo>
                <a:lnTo>
                  <a:pt x="20538" y="320"/>
                </a:lnTo>
                <a:lnTo>
                  <a:pt x="19966" y="231"/>
                </a:lnTo>
                <a:lnTo>
                  <a:pt x="19772" y="216"/>
                </a:lnTo>
                <a:lnTo>
                  <a:pt x="19765" y="298"/>
                </a:lnTo>
                <a:lnTo>
                  <a:pt x="19668" y="432"/>
                </a:lnTo>
                <a:lnTo>
                  <a:pt x="19416" y="595"/>
                </a:lnTo>
                <a:lnTo>
                  <a:pt x="19274" y="655"/>
                </a:lnTo>
                <a:lnTo>
                  <a:pt x="18940" y="766"/>
                </a:lnTo>
                <a:lnTo>
                  <a:pt x="18256" y="967"/>
                </a:lnTo>
                <a:lnTo>
                  <a:pt x="17223" y="1220"/>
                </a:lnTo>
                <a:lnTo>
                  <a:pt x="15855" y="1539"/>
                </a:lnTo>
                <a:lnTo>
                  <a:pt x="14837" y="1851"/>
                </a:lnTo>
                <a:lnTo>
                  <a:pt x="14168" y="2126"/>
                </a:lnTo>
                <a:lnTo>
                  <a:pt x="13833" y="2283"/>
                </a:lnTo>
                <a:lnTo>
                  <a:pt x="13499" y="2461"/>
                </a:lnTo>
                <a:lnTo>
                  <a:pt x="12837" y="2840"/>
                </a:lnTo>
                <a:lnTo>
                  <a:pt x="12206" y="3249"/>
                </a:lnTo>
                <a:lnTo>
                  <a:pt x="11596" y="3702"/>
                </a:lnTo>
                <a:lnTo>
                  <a:pt x="11009" y="4178"/>
                </a:lnTo>
                <a:lnTo>
                  <a:pt x="10451" y="4691"/>
                </a:lnTo>
                <a:lnTo>
                  <a:pt x="9924" y="5233"/>
                </a:lnTo>
                <a:lnTo>
                  <a:pt x="9426" y="5806"/>
                </a:lnTo>
                <a:lnTo>
                  <a:pt x="9188" y="6103"/>
                </a:lnTo>
                <a:lnTo>
                  <a:pt x="8853" y="6549"/>
                </a:lnTo>
                <a:lnTo>
                  <a:pt x="8259" y="7486"/>
                </a:lnTo>
                <a:lnTo>
                  <a:pt x="7746" y="8452"/>
                </a:lnTo>
                <a:lnTo>
                  <a:pt x="7315" y="9463"/>
                </a:lnTo>
                <a:lnTo>
                  <a:pt x="6958" y="10503"/>
                </a:lnTo>
                <a:lnTo>
                  <a:pt x="6683" y="11574"/>
                </a:lnTo>
                <a:lnTo>
                  <a:pt x="6482" y="12659"/>
                </a:lnTo>
                <a:lnTo>
                  <a:pt x="6349" y="13766"/>
                </a:lnTo>
                <a:lnTo>
                  <a:pt x="6282" y="14874"/>
                </a:lnTo>
                <a:lnTo>
                  <a:pt x="6289" y="15996"/>
                </a:lnTo>
                <a:lnTo>
                  <a:pt x="6356" y="17111"/>
                </a:lnTo>
                <a:lnTo>
                  <a:pt x="6490" y="18219"/>
                </a:lnTo>
                <a:lnTo>
                  <a:pt x="6676" y="19319"/>
                </a:lnTo>
                <a:lnTo>
                  <a:pt x="6921" y="20404"/>
                </a:lnTo>
                <a:lnTo>
                  <a:pt x="7226" y="21460"/>
                </a:lnTo>
                <a:lnTo>
                  <a:pt x="7575" y="22493"/>
                </a:lnTo>
                <a:lnTo>
                  <a:pt x="7776" y="22998"/>
                </a:lnTo>
                <a:lnTo>
                  <a:pt x="8259" y="24150"/>
                </a:lnTo>
                <a:lnTo>
                  <a:pt x="9307" y="26432"/>
                </a:lnTo>
                <a:lnTo>
                  <a:pt x="10355" y="28714"/>
                </a:lnTo>
                <a:lnTo>
                  <a:pt x="11076" y="30453"/>
                </a:lnTo>
                <a:lnTo>
                  <a:pt x="11500" y="31628"/>
                </a:lnTo>
                <a:lnTo>
                  <a:pt x="11693" y="32230"/>
                </a:lnTo>
                <a:lnTo>
                  <a:pt x="11827" y="32683"/>
                </a:lnTo>
                <a:lnTo>
                  <a:pt x="12057" y="33612"/>
                </a:lnTo>
                <a:lnTo>
                  <a:pt x="12213" y="34556"/>
                </a:lnTo>
                <a:lnTo>
                  <a:pt x="12295" y="35500"/>
                </a:lnTo>
                <a:lnTo>
                  <a:pt x="12273" y="36444"/>
                </a:lnTo>
                <a:lnTo>
                  <a:pt x="12146" y="37366"/>
                </a:lnTo>
                <a:lnTo>
                  <a:pt x="11893" y="38273"/>
                </a:lnTo>
                <a:lnTo>
                  <a:pt x="11618" y="38934"/>
                </a:lnTo>
                <a:lnTo>
                  <a:pt x="11388" y="39358"/>
                </a:lnTo>
                <a:lnTo>
                  <a:pt x="11254" y="39566"/>
                </a:lnTo>
                <a:lnTo>
                  <a:pt x="11106" y="39797"/>
                </a:lnTo>
                <a:lnTo>
                  <a:pt x="10779" y="40228"/>
                </a:lnTo>
                <a:lnTo>
                  <a:pt x="10251" y="40830"/>
                </a:lnTo>
                <a:lnTo>
                  <a:pt x="9478" y="41536"/>
                </a:lnTo>
                <a:lnTo>
                  <a:pt x="8638" y="42168"/>
                </a:lnTo>
                <a:lnTo>
                  <a:pt x="7307" y="43030"/>
                </a:lnTo>
                <a:lnTo>
                  <a:pt x="5940" y="43855"/>
                </a:lnTo>
                <a:lnTo>
                  <a:pt x="5048" y="44427"/>
                </a:lnTo>
                <a:lnTo>
                  <a:pt x="4617" y="44740"/>
                </a:lnTo>
                <a:lnTo>
                  <a:pt x="4223" y="45029"/>
                </a:lnTo>
                <a:lnTo>
                  <a:pt x="3472" y="45661"/>
                </a:lnTo>
                <a:lnTo>
                  <a:pt x="2788" y="46338"/>
                </a:lnTo>
                <a:lnTo>
                  <a:pt x="2171" y="47074"/>
                </a:lnTo>
                <a:lnTo>
                  <a:pt x="1621" y="47854"/>
                </a:lnTo>
                <a:lnTo>
                  <a:pt x="1153" y="48686"/>
                </a:lnTo>
                <a:lnTo>
                  <a:pt x="759" y="49564"/>
                </a:lnTo>
                <a:lnTo>
                  <a:pt x="447" y="50485"/>
                </a:lnTo>
                <a:lnTo>
                  <a:pt x="328" y="50968"/>
                </a:lnTo>
                <a:lnTo>
                  <a:pt x="201" y="51585"/>
                </a:lnTo>
                <a:lnTo>
                  <a:pt x="38" y="52849"/>
                </a:lnTo>
                <a:lnTo>
                  <a:pt x="1" y="54120"/>
                </a:lnTo>
                <a:lnTo>
                  <a:pt x="83" y="55398"/>
                </a:lnTo>
                <a:lnTo>
                  <a:pt x="276" y="56662"/>
                </a:lnTo>
                <a:lnTo>
                  <a:pt x="581" y="57903"/>
                </a:lnTo>
                <a:lnTo>
                  <a:pt x="997" y="59108"/>
                </a:lnTo>
                <a:lnTo>
                  <a:pt x="1517" y="60267"/>
                </a:lnTo>
                <a:lnTo>
                  <a:pt x="1814" y="60825"/>
                </a:lnTo>
                <a:lnTo>
                  <a:pt x="1963" y="61077"/>
                </a:lnTo>
                <a:lnTo>
                  <a:pt x="2513" y="61984"/>
                </a:lnTo>
                <a:lnTo>
                  <a:pt x="3033" y="62742"/>
                </a:lnTo>
                <a:lnTo>
                  <a:pt x="3390" y="63188"/>
                </a:lnTo>
                <a:lnTo>
                  <a:pt x="3725" y="63530"/>
                </a:lnTo>
                <a:lnTo>
                  <a:pt x="3948" y="63679"/>
                </a:lnTo>
                <a:lnTo>
                  <a:pt x="4074" y="63716"/>
                </a:lnTo>
                <a:lnTo>
                  <a:pt x="4133" y="63716"/>
                </a:lnTo>
                <a:lnTo>
                  <a:pt x="4282" y="63738"/>
                </a:lnTo>
                <a:lnTo>
                  <a:pt x="4832" y="63909"/>
                </a:lnTo>
                <a:lnTo>
                  <a:pt x="4981" y="63931"/>
                </a:lnTo>
                <a:lnTo>
                  <a:pt x="5196" y="63902"/>
                </a:lnTo>
                <a:lnTo>
                  <a:pt x="5680" y="63917"/>
                </a:lnTo>
                <a:lnTo>
                  <a:pt x="5880" y="63924"/>
                </a:lnTo>
                <a:lnTo>
                  <a:pt x="21430" y="63924"/>
                </a:lnTo>
                <a:lnTo>
                  <a:pt x="21623" y="1"/>
                </a:lnTo>
                <a:close/>
              </a:path>
            </a:pathLst>
          </a:custGeom>
          <a:solidFill>
            <a:srgbClr val="407BFF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 rot="5400000">
            <a:off x="1001270" y="3181988"/>
            <a:ext cx="1116717" cy="3301608"/>
          </a:xfrm>
          <a:custGeom>
            <a:rect b="b" l="l" r="r" t="t"/>
            <a:pathLst>
              <a:path extrusionOk="0" h="63932" w="21624">
                <a:moveTo>
                  <a:pt x="21623" y="1"/>
                </a:moveTo>
                <a:lnTo>
                  <a:pt x="21601" y="105"/>
                </a:lnTo>
                <a:lnTo>
                  <a:pt x="21475" y="253"/>
                </a:lnTo>
                <a:lnTo>
                  <a:pt x="21259" y="335"/>
                </a:lnTo>
                <a:lnTo>
                  <a:pt x="20991" y="350"/>
                </a:lnTo>
                <a:lnTo>
                  <a:pt x="20538" y="320"/>
                </a:lnTo>
                <a:lnTo>
                  <a:pt x="19966" y="231"/>
                </a:lnTo>
                <a:lnTo>
                  <a:pt x="19772" y="216"/>
                </a:lnTo>
                <a:lnTo>
                  <a:pt x="19765" y="298"/>
                </a:lnTo>
                <a:lnTo>
                  <a:pt x="19668" y="432"/>
                </a:lnTo>
                <a:lnTo>
                  <a:pt x="19416" y="595"/>
                </a:lnTo>
                <a:lnTo>
                  <a:pt x="19274" y="655"/>
                </a:lnTo>
                <a:lnTo>
                  <a:pt x="18940" y="766"/>
                </a:lnTo>
                <a:lnTo>
                  <a:pt x="18256" y="967"/>
                </a:lnTo>
                <a:lnTo>
                  <a:pt x="17223" y="1220"/>
                </a:lnTo>
                <a:lnTo>
                  <a:pt x="15855" y="1539"/>
                </a:lnTo>
                <a:lnTo>
                  <a:pt x="14837" y="1851"/>
                </a:lnTo>
                <a:lnTo>
                  <a:pt x="14168" y="2126"/>
                </a:lnTo>
                <a:lnTo>
                  <a:pt x="13833" y="2283"/>
                </a:lnTo>
                <a:lnTo>
                  <a:pt x="13499" y="2461"/>
                </a:lnTo>
                <a:lnTo>
                  <a:pt x="12837" y="2840"/>
                </a:lnTo>
                <a:lnTo>
                  <a:pt x="12206" y="3249"/>
                </a:lnTo>
                <a:lnTo>
                  <a:pt x="11596" y="3702"/>
                </a:lnTo>
                <a:lnTo>
                  <a:pt x="11009" y="4178"/>
                </a:lnTo>
                <a:lnTo>
                  <a:pt x="10451" y="4691"/>
                </a:lnTo>
                <a:lnTo>
                  <a:pt x="9924" y="5233"/>
                </a:lnTo>
                <a:lnTo>
                  <a:pt x="9426" y="5806"/>
                </a:lnTo>
                <a:lnTo>
                  <a:pt x="9188" y="6103"/>
                </a:lnTo>
                <a:lnTo>
                  <a:pt x="8853" y="6549"/>
                </a:lnTo>
                <a:lnTo>
                  <a:pt x="8259" y="7486"/>
                </a:lnTo>
                <a:lnTo>
                  <a:pt x="7746" y="8452"/>
                </a:lnTo>
                <a:lnTo>
                  <a:pt x="7315" y="9463"/>
                </a:lnTo>
                <a:lnTo>
                  <a:pt x="6958" y="10503"/>
                </a:lnTo>
                <a:lnTo>
                  <a:pt x="6683" y="11574"/>
                </a:lnTo>
                <a:lnTo>
                  <a:pt x="6482" y="12659"/>
                </a:lnTo>
                <a:lnTo>
                  <a:pt x="6349" y="13766"/>
                </a:lnTo>
                <a:lnTo>
                  <a:pt x="6282" y="14874"/>
                </a:lnTo>
                <a:lnTo>
                  <a:pt x="6289" y="15996"/>
                </a:lnTo>
                <a:lnTo>
                  <a:pt x="6356" y="17111"/>
                </a:lnTo>
                <a:lnTo>
                  <a:pt x="6490" y="18219"/>
                </a:lnTo>
                <a:lnTo>
                  <a:pt x="6676" y="19319"/>
                </a:lnTo>
                <a:lnTo>
                  <a:pt x="6921" y="20404"/>
                </a:lnTo>
                <a:lnTo>
                  <a:pt x="7226" y="21460"/>
                </a:lnTo>
                <a:lnTo>
                  <a:pt x="7575" y="22493"/>
                </a:lnTo>
                <a:lnTo>
                  <a:pt x="7776" y="22998"/>
                </a:lnTo>
                <a:lnTo>
                  <a:pt x="8259" y="24150"/>
                </a:lnTo>
                <a:lnTo>
                  <a:pt x="9307" y="26432"/>
                </a:lnTo>
                <a:lnTo>
                  <a:pt x="10355" y="28714"/>
                </a:lnTo>
                <a:lnTo>
                  <a:pt x="11076" y="30453"/>
                </a:lnTo>
                <a:lnTo>
                  <a:pt x="11500" y="31628"/>
                </a:lnTo>
                <a:lnTo>
                  <a:pt x="11693" y="32230"/>
                </a:lnTo>
                <a:lnTo>
                  <a:pt x="11827" y="32683"/>
                </a:lnTo>
                <a:lnTo>
                  <a:pt x="12057" y="33612"/>
                </a:lnTo>
                <a:lnTo>
                  <a:pt x="12213" y="34556"/>
                </a:lnTo>
                <a:lnTo>
                  <a:pt x="12295" y="35500"/>
                </a:lnTo>
                <a:lnTo>
                  <a:pt x="12273" y="36444"/>
                </a:lnTo>
                <a:lnTo>
                  <a:pt x="12146" y="37366"/>
                </a:lnTo>
                <a:lnTo>
                  <a:pt x="11893" y="38273"/>
                </a:lnTo>
                <a:lnTo>
                  <a:pt x="11618" y="38934"/>
                </a:lnTo>
                <a:lnTo>
                  <a:pt x="11388" y="39358"/>
                </a:lnTo>
                <a:lnTo>
                  <a:pt x="11254" y="39566"/>
                </a:lnTo>
                <a:lnTo>
                  <a:pt x="11106" y="39797"/>
                </a:lnTo>
                <a:lnTo>
                  <a:pt x="10779" y="40228"/>
                </a:lnTo>
                <a:lnTo>
                  <a:pt x="10251" y="40830"/>
                </a:lnTo>
                <a:lnTo>
                  <a:pt x="9478" y="41536"/>
                </a:lnTo>
                <a:lnTo>
                  <a:pt x="8638" y="42168"/>
                </a:lnTo>
                <a:lnTo>
                  <a:pt x="7307" y="43030"/>
                </a:lnTo>
                <a:lnTo>
                  <a:pt x="5940" y="43855"/>
                </a:lnTo>
                <a:lnTo>
                  <a:pt x="5048" y="44427"/>
                </a:lnTo>
                <a:lnTo>
                  <a:pt x="4617" y="44740"/>
                </a:lnTo>
                <a:lnTo>
                  <a:pt x="4223" y="45029"/>
                </a:lnTo>
                <a:lnTo>
                  <a:pt x="3472" y="45661"/>
                </a:lnTo>
                <a:lnTo>
                  <a:pt x="2788" y="46338"/>
                </a:lnTo>
                <a:lnTo>
                  <a:pt x="2171" y="47074"/>
                </a:lnTo>
                <a:lnTo>
                  <a:pt x="1621" y="47854"/>
                </a:lnTo>
                <a:lnTo>
                  <a:pt x="1153" y="48686"/>
                </a:lnTo>
                <a:lnTo>
                  <a:pt x="759" y="49564"/>
                </a:lnTo>
                <a:lnTo>
                  <a:pt x="447" y="50485"/>
                </a:lnTo>
                <a:lnTo>
                  <a:pt x="328" y="50968"/>
                </a:lnTo>
                <a:lnTo>
                  <a:pt x="201" y="51585"/>
                </a:lnTo>
                <a:lnTo>
                  <a:pt x="38" y="52849"/>
                </a:lnTo>
                <a:lnTo>
                  <a:pt x="1" y="54120"/>
                </a:lnTo>
                <a:lnTo>
                  <a:pt x="83" y="55398"/>
                </a:lnTo>
                <a:lnTo>
                  <a:pt x="276" y="56662"/>
                </a:lnTo>
                <a:lnTo>
                  <a:pt x="581" y="57903"/>
                </a:lnTo>
                <a:lnTo>
                  <a:pt x="997" y="59108"/>
                </a:lnTo>
                <a:lnTo>
                  <a:pt x="1517" y="60267"/>
                </a:lnTo>
                <a:lnTo>
                  <a:pt x="1814" y="60825"/>
                </a:lnTo>
                <a:lnTo>
                  <a:pt x="1963" y="61077"/>
                </a:lnTo>
                <a:lnTo>
                  <a:pt x="2513" y="61984"/>
                </a:lnTo>
                <a:lnTo>
                  <a:pt x="3033" y="62742"/>
                </a:lnTo>
                <a:lnTo>
                  <a:pt x="3390" y="63188"/>
                </a:lnTo>
                <a:lnTo>
                  <a:pt x="3725" y="63530"/>
                </a:lnTo>
                <a:lnTo>
                  <a:pt x="3948" y="63679"/>
                </a:lnTo>
                <a:lnTo>
                  <a:pt x="4074" y="63716"/>
                </a:lnTo>
                <a:lnTo>
                  <a:pt x="4133" y="63716"/>
                </a:lnTo>
                <a:lnTo>
                  <a:pt x="4282" y="63738"/>
                </a:lnTo>
                <a:lnTo>
                  <a:pt x="4832" y="63909"/>
                </a:lnTo>
                <a:lnTo>
                  <a:pt x="4981" y="63931"/>
                </a:lnTo>
                <a:lnTo>
                  <a:pt x="5196" y="63902"/>
                </a:lnTo>
                <a:lnTo>
                  <a:pt x="5680" y="63917"/>
                </a:lnTo>
                <a:lnTo>
                  <a:pt x="5880" y="63924"/>
                </a:lnTo>
                <a:lnTo>
                  <a:pt x="21430" y="63924"/>
                </a:lnTo>
                <a:lnTo>
                  <a:pt x="21623" y="1"/>
                </a:lnTo>
                <a:close/>
              </a:path>
            </a:pathLst>
          </a:custGeom>
          <a:solidFill>
            <a:srgbClr val="FF9FB2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713225" y="539500"/>
            <a:ext cx="4794300" cy="11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3" name="Google Shape;103;p17"/>
          <p:cNvSpPr txBox="1"/>
          <p:nvPr>
            <p:ph idx="1" type="subTitle"/>
          </p:nvPr>
        </p:nvSpPr>
        <p:spPr>
          <a:xfrm>
            <a:off x="3483700" y="3276600"/>
            <a:ext cx="2125200" cy="10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2" type="title"/>
          </p:nvPr>
        </p:nvSpPr>
        <p:spPr>
          <a:xfrm>
            <a:off x="3892750" y="2803800"/>
            <a:ext cx="1307100" cy="47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3" type="subTitle"/>
          </p:nvPr>
        </p:nvSpPr>
        <p:spPr>
          <a:xfrm>
            <a:off x="6279875" y="3276600"/>
            <a:ext cx="2125200" cy="10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4" type="title"/>
          </p:nvPr>
        </p:nvSpPr>
        <p:spPr>
          <a:xfrm>
            <a:off x="6688925" y="2803800"/>
            <a:ext cx="1307100" cy="47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5" type="subTitle"/>
          </p:nvPr>
        </p:nvSpPr>
        <p:spPr>
          <a:xfrm>
            <a:off x="713225" y="3276600"/>
            <a:ext cx="2125200" cy="10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6" type="title"/>
          </p:nvPr>
        </p:nvSpPr>
        <p:spPr>
          <a:xfrm>
            <a:off x="1122275" y="2803800"/>
            <a:ext cx="1307100" cy="47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CUSTOM_2_1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713225" y="539500"/>
            <a:ext cx="7717500" cy="7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1" name="Google Shape;111;p18"/>
          <p:cNvSpPr/>
          <p:nvPr/>
        </p:nvSpPr>
        <p:spPr>
          <a:xfrm rot="10800000">
            <a:off x="7114900" y="-320399"/>
            <a:ext cx="2222333" cy="2895599"/>
          </a:xfrm>
          <a:custGeom>
            <a:rect b="b" l="l" r="r" t="t"/>
            <a:pathLst>
              <a:path extrusionOk="0" h="31710" w="24337">
                <a:moveTo>
                  <a:pt x="157" y="1"/>
                </a:moveTo>
                <a:lnTo>
                  <a:pt x="1" y="31702"/>
                </a:lnTo>
                <a:lnTo>
                  <a:pt x="20902" y="31702"/>
                </a:lnTo>
                <a:lnTo>
                  <a:pt x="21199" y="31710"/>
                </a:lnTo>
                <a:lnTo>
                  <a:pt x="21653" y="31702"/>
                </a:lnTo>
                <a:lnTo>
                  <a:pt x="21935" y="31613"/>
                </a:lnTo>
                <a:lnTo>
                  <a:pt x="22062" y="31524"/>
                </a:lnTo>
                <a:lnTo>
                  <a:pt x="22180" y="31412"/>
                </a:lnTo>
                <a:lnTo>
                  <a:pt x="22307" y="31293"/>
                </a:lnTo>
                <a:lnTo>
                  <a:pt x="22522" y="31174"/>
                </a:lnTo>
                <a:lnTo>
                  <a:pt x="22753" y="31085"/>
                </a:lnTo>
                <a:lnTo>
                  <a:pt x="22976" y="30974"/>
                </a:lnTo>
                <a:lnTo>
                  <a:pt x="23333" y="30662"/>
                </a:lnTo>
                <a:lnTo>
                  <a:pt x="23615" y="30275"/>
                </a:lnTo>
                <a:lnTo>
                  <a:pt x="23823" y="29822"/>
                </a:lnTo>
                <a:lnTo>
                  <a:pt x="23979" y="29339"/>
                </a:lnTo>
                <a:lnTo>
                  <a:pt x="24091" y="28833"/>
                </a:lnTo>
                <a:lnTo>
                  <a:pt x="24202" y="28082"/>
                </a:lnTo>
                <a:lnTo>
                  <a:pt x="24254" y="27636"/>
                </a:lnTo>
                <a:lnTo>
                  <a:pt x="24306" y="27094"/>
                </a:lnTo>
                <a:lnTo>
                  <a:pt x="24336" y="25986"/>
                </a:lnTo>
                <a:lnTo>
                  <a:pt x="24262" y="25161"/>
                </a:lnTo>
                <a:lnTo>
                  <a:pt x="24173" y="24619"/>
                </a:lnTo>
                <a:lnTo>
                  <a:pt x="24031" y="24083"/>
                </a:lnTo>
                <a:lnTo>
                  <a:pt x="23838" y="23571"/>
                </a:lnTo>
                <a:lnTo>
                  <a:pt x="23719" y="23318"/>
                </a:lnTo>
                <a:lnTo>
                  <a:pt x="23578" y="23035"/>
                </a:lnTo>
                <a:lnTo>
                  <a:pt x="23243" y="22530"/>
                </a:lnTo>
                <a:lnTo>
                  <a:pt x="22857" y="22077"/>
                </a:lnTo>
                <a:lnTo>
                  <a:pt x="22426" y="21675"/>
                </a:lnTo>
                <a:lnTo>
                  <a:pt x="21958" y="21326"/>
                </a:lnTo>
                <a:lnTo>
                  <a:pt x="21452" y="21014"/>
                </a:lnTo>
                <a:lnTo>
                  <a:pt x="20924" y="20746"/>
                </a:lnTo>
                <a:lnTo>
                  <a:pt x="20367" y="20508"/>
                </a:lnTo>
                <a:lnTo>
                  <a:pt x="20077" y="20397"/>
                </a:lnTo>
                <a:lnTo>
                  <a:pt x="19601" y="20241"/>
                </a:lnTo>
                <a:lnTo>
                  <a:pt x="18635" y="19973"/>
                </a:lnTo>
                <a:lnTo>
                  <a:pt x="17929" y="19743"/>
                </a:lnTo>
                <a:lnTo>
                  <a:pt x="17475" y="19549"/>
                </a:lnTo>
                <a:lnTo>
                  <a:pt x="17044" y="19304"/>
                </a:lnTo>
                <a:lnTo>
                  <a:pt x="16650" y="18992"/>
                </a:lnTo>
                <a:lnTo>
                  <a:pt x="16472" y="18806"/>
                </a:lnTo>
                <a:lnTo>
                  <a:pt x="16331" y="18643"/>
                </a:lnTo>
                <a:lnTo>
                  <a:pt x="16100" y="18301"/>
                </a:lnTo>
                <a:lnTo>
                  <a:pt x="15922" y="17929"/>
                </a:lnTo>
                <a:lnTo>
                  <a:pt x="15781" y="17535"/>
                </a:lnTo>
                <a:lnTo>
                  <a:pt x="15632" y="16918"/>
                </a:lnTo>
                <a:lnTo>
                  <a:pt x="15513" y="16048"/>
                </a:lnTo>
                <a:lnTo>
                  <a:pt x="15409" y="15179"/>
                </a:lnTo>
                <a:lnTo>
                  <a:pt x="15268" y="14331"/>
                </a:lnTo>
                <a:lnTo>
                  <a:pt x="15089" y="13729"/>
                </a:lnTo>
                <a:lnTo>
                  <a:pt x="14926" y="13350"/>
                </a:lnTo>
                <a:lnTo>
                  <a:pt x="14718" y="13001"/>
                </a:lnTo>
                <a:lnTo>
                  <a:pt x="14450" y="12681"/>
                </a:lnTo>
                <a:lnTo>
                  <a:pt x="14294" y="12533"/>
                </a:lnTo>
                <a:lnTo>
                  <a:pt x="14168" y="12436"/>
                </a:lnTo>
                <a:lnTo>
                  <a:pt x="13900" y="12265"/>
                </a:lnTo>
                <a:lnTo>
                  <a:pt x="13610" y="12146"/>
                </a:lnTo>
                <a:lnTo>
                  <a:pt x="13306" y="12064"/>
                </a:lnTo>
                <a:lnTo>
                  <a:pt x="12993" y="12020"/>
                </a:lnTo>
                <a:lnTo>
                  <a:pt x="12666" y="12020"/>
                </a:lnTo>
                <a:lnTo>
                  <a:pt x="12347" y="12049"/>
                </a:lnTo>
                <a:lnTo>
                  <a:pt x="12035" y="12124"/>
                </a:lnTo>
                <a:lnTo>
                  <a:pt x="11886" y="12168"/>
                </a:lnTo>
                <a:lnTo>
                  <a:pt x="11641" y="12258"/>
                </a:lnTo>
                <a:lnTo>
                  <a:pt x="11187" y="12495"/>
                </a:lnTo>
                <a:lnTo>
                  <a:pt x="10563" y="12934"/>
                </a:lnTo>
                <a:lnTo>
                  <a:pt x="9790" y="13596"/>
                </a:lnTo>
                <a:lnTo>
                  <a:pt x="9188" y="14064"/>
                </a:lnTo>
                <a:lnTo>
                  <a:pt x="8757" y="14331"/>
                </a:lnTo>
                <a:lnTo>
                  <a:pt x="8526" y="14443"/>
                </a:lnTo>
                <a:lnTo>
                  <a:pt x="8363" y="14510"/>
                </a:lnTo>
                <a:lnTo>
                  <a:pt x="8043" y="14606"/>
                </a:lnTo>
                <a:lnTo>
                  <a:pt x="7738" y="14651"/>
                </a:lnTo>
                <a:lnTo>
                  <a:pt x="7441" y="14651"/>
                </a:lnTo>
                <a:lnTo>
                  <a:pt x="7158" y="14614"/>
                </a:lnTo>
                <a:lnTo>
                  <a:pt x="6891" y="14540"/>
                </a:lnTo>
                <a:lnTo>
                  <a:pt x="6646" y="14428"/>
                </a:lnTo>
                <a:lnTo>
                  <a:pt x="6415" y="14279"/>
                </a:lnTo>
                <a:lnTo>
                  <a:pt x="6207" y="14101"/>
                </a:lnTo>
                <a:lnTo>
                  <a:pt x="6014" y="13893"/>
                </a:lnTo>
                <a:lnTo>
                  <a:pt x="5776" y="13544"/>
                </a:lnTo>
                <a:lnTo>
                  <a:pt x="5546" y="12993"/>
                </a:lnTo>
                <a:lnTo>
                  <a:pt x="5434" y="12377"/>
                </a:lnTo>
                <a:lnTo>
                  <a:pt x="5434" y="12049"/>
                </a:lnTo>
                <a:lnTo>
                  <a:pt x="5441" y="11841"/>
                </a:lnTo>
                <a:lnTo>
                  <a:pt x="5494" y="11433"/>
                </a:lnTo>
                <a:lnTo>
                  <a:pt x="5642" y="10830"/>
                </a:lnTo>
                <a:lnTo>
                  <a:pt x="5939" y="10050"/>
                </a:lnTo>
                <a:lnTo>
                  <a:pt x="6304" y="9292"/>
                </a:lnTo>
                <a:lnTo>
                  <a:pt x="6504" y="8920"/>
                </a:lnTo>
                <a:lnTo>
                  <a:pt x="6683" y="8586"/>
                </a:lnTo>
                <a:lnTo>
                  <a:pt x="7025" y="7887"/>
                </a:lnTo>
                <a:lnTo>
                  <a:pt x="7337" y="7151"/>
                </a:lnTo>
                <a:lnTo>
                  <a:pt x="7597" y="6393"/>
                </a:lnTo>
                <a:lnTo>
                  <a:pt x="7790" y="5620"/>
                </a:lnTo>
                <a:lnTo>
                  <a:pt x="7902" y="4840"/>
                </a:lnTo>
                <a:lnTo>
                  <a:pt x="7917" y="4059"/>
                </a:lnTo>
                <a:lnTo>
                  <a:pt x="7805" y="3286"/>
                </a:lnTo>
                <a:lnTo>
                  <a:pt x="7694" y="2900"/>
                </a:lnTo>
                <a:lnTo>
                  <a:pt x="7612" y="2677"/>
                </a:lnTo>
                <a:lnTo>
                  <a:pt x="7411" y="2253"/>
                </a:lnTo>
                <a:lnTo>
                  <a:pt x="7158" y="1881"/>
                </a:lnTo>
                <a:lnTo>
                  <a:pt x="6861" y="1547"/>
                </a:lnTo>
                <a:lnTo>
                  <a:pt x="6527" y="1257"/>
                </a:lnTo>
                <a:lnTo>
                  <a:pt x="6148" y="1019"/>
                </a:lnTo>
                <a:lnTo>
                  <a:pt x="5739" y="826"/>
                </a:lnTo>
                <a:lnTo>
                  <a:pt x="5293" y="684"/>
                </a:lnTo>
                <a:lnTo>
                  <a:pt x="5062" y="640"/>
                </a:lnTo>
                <a:lnTo>
                  <a:pt x="4572" y="558"/>
                </a:lnTo>
                <a:lnTo>
                  <a:pt x="3583" y="484"/>
                </a:lnTo>
                <a:lnTo>
                  <a:pt x="2587" y="454"/>
                </a:lnTo>
                <a:lnTo>
                  <a:pt x="1591" y="395"/>
                </a:lnTo>
                <a:lnTo>
                  <a:pt x="1101" y="335"/>
                </a:lnTo>
                <a:lnTo>
                  <a:pt x="878" y="313"/>
                </a:lnTo>
                <a:lnTo>
                  <a:pt x="417" y="224"/>
                </a:lnTo>
                <a:lnTo>
                  <a:pt x="238" y="134"/>
                </a:lnTo>
                <a:lnTo>
                  <a:pt x="172" y="53"/>
                </a:lnTo>
                <a:lnTo>
                  <a:pt x="157" y="1"/>
                </a:lnTo>
                <a:close/>
              </a:path>
            </a:pathLst>
          </a:custGeom>
          <a:solidFill>
            <a:srgbClr val="FF9FB2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ta letak khusus">
  <p:cSld name="AUTOLAYOUT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/>
          <p:nvPr/>
        </p:nvSpPr>
        <p:spPr>
          <a:xfrm>
            <a:off x="7500" y="0"/>
            <a:ext cx="9132300" cy="5143500"/>
          </a:xfrm>
          <a:prstGeom prst="rect">
            <a:avLst/>
          </a:prstGeom>
          <a:solidFill>
            <a:srgbClr val="FFCF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4" name="Google Shape;114;p19"/>
          <p:cNvCxnSpPr/>
          <p:nvPr/>
        </p:nvCxnSpPr>
        <p:spPr>
          <a:xfrm>
            <a:off x="841350" y="460903"/>
            <a:ext cx="0" cy="4261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9"/>
          <p:cNvCxnSpPr/>
          <p:nvPr/>
        </p:nvCxnSpPr>
        <p:spPr>
          <a:xfrm>
            <a:off x="8337675" y="460903"/>
            <a:ext cx="0" cy="42618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9"/>
          <p:cNvSpPr/>
          <p:nvPr/>
        </p:nvSpPr>
        <p:spPr>
          <a:xfrm rot="-5400000">
            <a:off x="4327200" y="853550"/>
            <a:ext cx="483000" cy="427200"/>
          </a:xfrm>
          <a:prstGeom prst="hexagon">
            <a:avLst>
              <a:gd fmla="val 28666" name="adj"/>
              <a:gd fmla="val 115470" name="vf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 txBox="1"/>
          <p:nvPr>
            <p:ph type="ctrTitle"/>
          </p:nvPr>
        </p:nvSpPr>
        <p:spPr>
          <a:xfrm>
            <a:off x="1883125" y="1447250"/>
            <a:ext cx="5400900" cy="1971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b="1" sz="3600">
                <a:solidFill>
                  <a:srgbClr val="343C4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b="1" sz="3600">
                <a:solidFill>
                  <a:srgbClr val="343C4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b="1" sz="3600">
                <a:solidFill>
                  <a:srgbClr val="343C4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b="1" sz="3600">
                <a:solidFill>
                  <a:srgbClr val="343C4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b="1" sz="3600">
                <a:solidFill>
                  <a:srgbClr val="343C4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b="1" sz="3600">
                <a:solidFill>
                  <a:srgbClr val="343C4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b="1" sz="3600">
                <a:solidFill>
                  <a:srgbClr val="343C4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b="1" sz="3600">
                <a:solidFill>
                  <a:srgbClr val="343C4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C44"/>
              </a:buClr>
              <a:buSzPts val="3600"/>
              <a:buNone/>
              <a:defRPr b="1" sz="3600">
                <a:solidFill>
                  <a:srgbClr val="343C44"/>
                </a:solidFill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1" type="subTitle"/>
          </p:nvPr>
        </p:nvSpPr>
        <p:spPr>
          <a:xfrm>
            <a:off x="2429850" y="3493650"/>
            <a:ext cx="4287600" cy="78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b629ae5d6616d1e3">
  <p:cSld name="BLANK_b629ae5d6616d1e3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ctrTitle"/>
          </p:nvPr>
        </p:nvSpPr>
        <p:spPr>
          <a:xfrm>
            <a:off x="311700" y="247875"/>
            <a:ext cx="8520600" cy="96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swald Regular"/>
                <a:ea typeface="Oswald Regular"/>
                <a:cs typeface="Oswald Regular"/>
                <a:sym typeface="Oswald Regular"/>
              </a:rPr>
              <a:t>Chapter 2: Diversity In Organizations</a:t>
            </a:r>
            <a:endParaRPr sz="36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26" name="Google Shape;126;p21"/>
          <p:cNvSpPr txBox="1"/>
          <p:nvPr>
            <p:ph idx="1" type="subTitle"/>
          </p:nvPr>
        </p:nvSpPr>
        <p:spPr>
          <a:xfrm>
            <a:off x="311700" y="1648400"/>
            <a:ext cx="8520600" cy="29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Kelompok 5:</a:t>
            </a:r>
            <a:endParaRPr sz="23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Oswald"/>
              <a:buAutoNum type="arabicPeriod"/>
            </a:pPr>
            <a:r>
              <a:rPr lang="en" sz="23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Bintang Pramudya S. - 1906366873</a:t>
            </a:r>
            <a:endParaRPr sz="23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Oswald"/>
              <a:buAutoNum type="arabicPeriod"/>
            </a:pPr>
            <a:r>
              <a:rPr lang="en" sz="23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Boaz Agra Hosea Hutapea - 1906366324</a:t>
            </a:r>
            <a:endParaRPr sz="23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Oswald"/>
              <a:buAutoNum type="arabicPeriod"/>
            </a:pPr>
            <a:r>
              <a:rPr lang="en" sz="23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M. Faiz Ismail - 1906366646</a:t>
            </a:r>
            <a:endParaRPr sz="23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Oswald"/>
              <a:buAutoNum type="arabicPeriod"/>
            </a:pPr>
            <a:r>
              <a:rPr lang="en" sz="23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Risqi Chandra Wijaya - 1906387972</a:t>
            </a:r>
            <a:endParaRPr sz="23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190925" y="240275"/>
            <a:ext cx="3787200" cy="59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Playfair Display"/>
                <a:ea typeface="Playfair Display"/>
                <a:cs typeface="Playfair Display"/>
                <a:sym typeface="Playfair Display"/>
              </a:rPr>
              <a:t>Pengecualian</a:t>
            </a:r>
            <a:endParaRPr b="1" sz="2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4" name="Google Shape;194;p30"/>
          <p:cNvSpPr txBox="1"/>
          <p:nvPr>
            <p:ph idx="1" type="subTitle"/>
          </p:nvPr>
        </p:nvSpPr>
        <p:spPr>
          <a:xfrm>
            <a:off x="1622250" y="1833752"/>
            <a:ext cx="5899500" cy="18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Pengecualian terhadap orang tertentu dalam kesempatan kerja, diskusi maupun lingkaran pertemanan informal yang dapat terjadi tanpa disengaja di dalam suatu lingkungan kerja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Perempuan yang bekerja di bidang keuangan seringkali dipekerjakan pada suatu peran pekerjaan yang ringan sehingga lebih sulit dalam menggapai promosi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190925" y="240275"/>
            <a:ext cx="3787200" cy="59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Playfair Display"/>
                <a:ea typeface="Playfair Display"/>
                <a:cs typeface="Playfair Display"/>
                <a:sym typeface="Playfair Display"/>
              </a:rPr>
              <a:t>Kecendrungan</a:t>
            </a:r>
            <a:endParaRPr b="1" sz="2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0" name="Google Shape;200;p31"/>
          <p:cNvSpPr txBox="1"/>
          <p:nvPr>
            <p:ph idx="1" type="subTitle"/>
          </p:nvPr>
        </p:nvSpPr>
        <p:spPr>
          <a:xfrm>
            <a:off x="1622250" y="2348102"/>
            <a:ext cx="5899500" cy="18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Perilaku tidak mengenakan seperti bersifat agresif, menginterupsi pendapat secara tidak sopan, maupun mengabaikan pendapat seseorang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Sebagai contoh, pengacara perempuan seringkali mengalami tindakan interupsi yang kurang sopan dari pengacara lain.</a:t>
            </a:r>
            <a:endParaRPr/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9249" y="163600"/>
            <a:ext cx="2269150" cy="15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2678400" y="1030375"/>
            <a:ext cx="3787200" cy="202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Playfair Display"/>
                <a:ea typeface="Playfair Display"/>
                <a:cs typeface="Playfair Display"/>
                <a:sym typeface="Playfair Display"/>
              </a:rPr>
              <a:t>Karakteristik Biologi</a:t>
            </a:r>
            <a:endParaRPr b="1" sz="4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7" name="Google Shape;207;p32"/>
          <p:cNvSpPr txBox="1"/>
          <p:nvPr>
            <p:ph idx="1" type="subTitle"/>
          </p:nvPr>
        </p:nvSpPr>
        <p:spPr>
          <a:xfrm>
            <a:off x="2678400" y="3055970"/>
            <a:ext cx="3787200" cy="20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Hubungan antara karakteristik biologi dengan perilaku keorganisasian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idx="1" type="subTitle"/>
          </p:nvPr>
        </p:nvSpPr>
        <p:spPr>
          <a:xfrm>
            <a:off x="2678388" y="1558950"/>
            <a:ext cx="3787200" cy="202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Playfair Display"/>
                <a:ea typeface="Playfair Display"/>
                <a:cs typeface="Playfair Display"/>
                <a:sym typeface="Playfair Display"/>
              </a:rPr>
              <a:t>Karakteristik Biologi</a:t>
            </a:r>
            <a:r>
              <a:rPr b="0" lang="en" sz="2100"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 </a:t>
            </a:r>
            <a:endParaRPr b="0" sz="2100"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0" lang="en" sz="1700">
                <a:latin typeface="Roboto"/>
                <a:ea typeface="Roboto"/>
                <a:cs typeface="Roboto"/>
                <a:sym typeface="Roboto"/>
              </a:rPr>
              <a:t>merupakan karakteristik personal yang dimiliki seseorang, Karakteristik biologi dapat diamati melalui catatan personil seseorang.</a:t>
            </a:r>
            <a:endParaRPr b="0"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3"/>
          <p:cNvSpPr txBox="1"/>
          <p:nvPr>
            <p:ph type="title"/>
          </p:nvPr>
        </p:nvSpPr>
        <p:spPr>
          <a:xfrm>
            <a:off x="2678400" y="3384725"/>
            <a:ext cx="3787200" cy="13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713225" y="539500"/>
            <a:ext cx="75756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Umur</a:t>
            </a:r>
            <a:endParaRPr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9" name="Google Shape;219;p34"/>
          <p:cNvSpPr txBox="1"/>
          <p:nvPr>
            <p:ph idx="1" type="subTitle"/>
          </p:nvPr>
        </p:nvSpPr>
        <p:spPr>
          <a:xfrm>
            <a:off x="713225" y="1663375"/>
            <a:ext cx="4569600" cy="28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Umur menjadi karakteristik yang melekat pada seseorang. Secara logika umur yang lebih tua menandakan kinerja seseorang yang lebih rendah.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Namun studi menyatakan bahwa pada kalangan pekerja dengan umur yang lebih tua, tingkat absen menunjukan angka yang lebih rendah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4"/>
          <p:cNvSpPr/>
          <p:nvPr/>
        </p:nvSpPr>
        <p:spPr>
          <a:xfrm rot="5400000">
            <a:off x="10299895" y="1001161"/>
            <a:ext cx="5551476" cy="2957203"/>
          </a:xfrm>
          <a:custGeom>
            <a:rect b="b" l="l" r="r" t="t"/>
            <a:pathLst>
              <a:path extrusionOk="0" h="31688" w="59487">
                <a:moveTo>
                  <a:pt x="59390" y="1"/>
                </a:moveTo>
                <a:lnTo>
                  <a:pt x="1963" y="194"/>
                </a:lnTo>
                <a:lnTo>
                  <a:pt x="1888" y="209"/>
                </a:lnTo>
                <a:lnTo>
                  <a:pt x="1866" y="335"/>
                </a:lnTo>
                <a:lnTo>
                  <a:pt x="1755" y="603"/>
                </a:lnTo>
                <a:lnTo>
                  <a:pt x="1524" y="1011"/>
                </a:lnTo>
                <a:lnTo>
                  <a:pt x="1398" y="1242"/>
                </a:lnTo>
                <a:lnTo>
                  <a:pt x="1190" y="1636"/>
                </a:lnTo>
                <a:lnTo>
                  <a:pt x="848" y="2446"/>
                </a:lnTo>
                <a:lnTo>
                  <a:pt x="558" y="3279"/>
                </a:lnTo>
                <a:lnTo>
                  <a:pt x="335" y="4126"/>
                </a:lnTo>
                <a:lnTo>
                  <a:pt x="171" y="4981"/>
                </a:lnTo>
                <a:lnTo>
                  <a:pt x="60" y="5850"/>
                </a:lnTo>
                <a:lnTo>
                  <a:pt x="8" y="6727"/>
                </a:lnTo>
                <a:lnTo>
                  <a:pt x="0" y="7612"/>
                </a:lnTo>
                <a:lnTo>
                  <a:pt x="38" y="8496"/>
                </a:lnTo>
                <a:lnTo>
                  <a:pt x="127" y="9381"/>
                </a:lnTo>
                <a:lnTo>
                  <a:pt x="253" y="10258"/>
                </a:lnTo>
                <a:lnTo>
                  <a:pt x="417" y="11135"/>
                </a:lnTo>
                <a:lnTo>
                  <a:pt x="625" y="11997"/>
                </a:lnTo>
                <a:lnTo>
                  <a:pt x="863" y="12845"/>
                </a:lnTo>
                <a:lnTo>
                  <a:pt x="1279" y="14093"/>
                </a:lnTo>
                <a:lnTo>
                  <a:pt x="1599" y="14896"/>
                </a:lnTo>
                <a:lnTo>
                  <a:pt x="1911" y="15647"/>
                </a:lnTo>
                <a:lnTo>
                  <a:pt x="2609" y="17119"/>
                </a:lnTo>
                <a:lnTo>
                  <a:pt x="3412" y="18538"/>
                </a:lnTo>
                <a:lnTo>
                  <a:pt x="4089" y="19549"/>
                </a:lnTo>
                <a:lnTo>
                  <a:pt x="4572" y="20189"/>
                </a:lnTo>
                <a:lnTo>
                  <a:pt x="5085" y="20805"/>
                </a:lnTo>
                <a:lnTo>
                  <a:pt x="5627" y="21393"/>
                </a:lnTo>
                <a:lnTo>
                  <a:pt x="6207" y="21943"/>
                </a:lnTo>
                <a:lnTo>
                  <a:pt x="6817" y="22456"/>
                </a:lnTo>
                <a:lnTo>
                  <a:pt x="7463" y="22931"/>
                </a:lnTo>
                <a:lnTo>
                  <a:pt x="8147" y="23362"/>
                </a:lnTo>
                <a:lnTo>
                  <a:pt x="8868" y="23749"/>
                </a:lnTo>
                <a:lnTo>
                  <a:pt x="9626" y="24083"/>
                </a:lnTo>
                <a:lnTo>
                  <a:pt x="10020" y="24225"/>
                </a:lnTo>
                <a:lnTo>
                  <a:pt x="10384" y="24351"/>
                </a:lnTo>
                <a:lnTo>
                  <a:pt x="11098" y="24552"/>
                </a:lnTo>
                <a:lnTo>
                  <a:pt x="11797" y="24693"/>
                </a:lnTo>
                <a:lnTo>
                  <a:pt x="12473" y="24782"/>
                </a:lnTo>
                <a:lnTo>
                  <a:pt x="13135" y="24827"/>
                </a:lnTo>
                <a:lnTo>
                  <a:pt x="13789" y="24827"/>
                </a:lnTo>
                <a:lnTo>
                  <a:pt x="14428" y="24782"/>
                </a:lnTo>
                <a:lnTo>
                  <a:pt x="15067" y="24708"/>
                </a:lnTo>
                <a:lnTo>
                  <a:pt x="16011" y="24529"/>
                </a:lnTo>
                <a:lnTo>
                  <a:pt x="17282" y="24195"/>
                </a:lnTo>
                <a:lnTo>
                  <a:pt x="19215" y="23571"/>
                </a:lnTo>
                <a:lnTo>
                  <a:pt x="20575" y="23102"/>
                </a:lnTo>
                <a:lnTo>
                  <a:pt x="21110" y="22931"/>
                </a:lnTo>
                <a:lnTo>
                  <a:pt x="22225" y="22649"/>
                </a:lnTo>
                <a:lnTo>
                  <a:pt x="23355" y="22478"/>
                </a:lnTo>
                <a:lnTo>
                  <a:pt x="24485" y="22418"/>
                </a:lnTo>
                <a:lnTo>
                  <a:pt x="25332" y="22470"/>
                </a:lnTo>
                <a:lnTo>
                  <a:pt x="25882" y="22545"/>
                </a:lnTo>
                <a:lnTo>
                  <a:pt x="26432" y="22656"/>
                </a:lnTo>
                <a:lnTo>
                  <a:pt x="26967" y="22812"/>
                </a:lnTo>
                <a:lnTo>
                  <a:pt x="27488" y="23006"/>
                </a:lnTo>
                <a:lnTo>
                  <a:pt x="28000" y="23243"/>
                </a:lnTo>
                <a:lnTo>
                  <a:pt x="28491" y="23526"/>
                </a:lnTo>
                <a:lnTo>
                  <a:pt x="28967" y="23860"/>
                </a:lnTo>
                <a:lnTo>
                  <a:pt x="29197" y="24046"/>
                </a:lnTo>
                <a:lnTo>
                  <a:pt x="29688" y="24477"/>
                </a:lnTo>
                <a:lnTo>
                  <a:pt x="30595" y="25406"/>
                </a:lnTo>
                <a:lnTo>
                  <a:pt x="31464" y="26380"/>
                </a:lnTo>
                <a:lnTo>
                  <a:pt x="32341" y="27346"/>
                </a:lnTo>
                <a:lnTo>
                  <a:pt x="32802" y="27807"/>
                </a:lnTo>
                <a:lnTo>
                  <a:pt x="33226" y="28209"/>
                </a:lnTo>
                <a:lnTo>
                  <a:pt x="34118" y="28959"/>
                </a:lnTo>
                <a:lnTo>
                  <a:pt x="35062" y="29636"/>
                </a:lnTo>
                <a:lnTo>
                  <a:pt x="36050" y="30230"/>
                </a:lnTo>
                <a:lnTo>
                  <a:pt x="37083" y="30728"/>
                </a:lnTo>
                <a:lnTo>
                  <a:pt x="38161" y="31137"/>
                </a:lnTo>
                <a:lnTo>
                  <a:pt x="39276" y="31442"/>
                </a:lnTo>
                <a:lnTo>
                  <a:pt x="40421" y="31628"/>
                </a:lnTo>
                <a:lnTo>
                  <a:pt x="41016" y="31672"/>
                </a:lnTo>
                <a:lnTo>
                  <a:pt x="41432" y="31687"/>
                </a:lnTo>
                <a:lnTo>
                  <a:pt x="42279" y="31665"/>
                </a:lnTo>
                <a:lnTo>
                  <a:pt x="43119" y="31554"/>
                </a:lnTo>
                <a:lnTo>
                  <a:pt x="43937" y="31353"/>
                </a:lnTo>
                <a:lnTo>
                  <a:pt x="44331" y="31212"/>
                </a:lnTo>
                <a:lnTo>
                  <a:pt x="44725" y="31048"/>
                </a:lnTo>
                <a:lnTo>
                  <a:pt x="45505" y="30639"/>
                </a:lnTo>
                <a:lnTo>
                  <a:pt x="46263" y="30171"/>
                </a:lnTo>
                <a:lnTo>
                  <a:pt x="47014" y="29643"/>
                </a:lnTo>
                <a:lnTo>
                  <a:pt x="48114" y="28796"/>
                </a:lnTo>
                <a:lnTo>
                  <a:pt x="49541" y="27659"/>
                </a:lnTo>
                <a:lnTo>
                  <a:pt x="50232" y="27146"/>
                </a:lnTo>
                <a:lnTo>
                  <a:pt x="50775" y="26744"/>
                </a:lnTo>
                <a:lnTo>
                  <a:pt x="51912" y="25823"/>
                </a:lnTo>
                <a:lnTo>
                  <a:pt x="52804" y="25139"/>
                </a:lnTo>
                <a:lnTo>
                  <a:pt x="53414" y="24723"/>
                </a:lnTo>
                <a:lnTo>
                  <a:pt x="54038" y="24366"/>
                </a:lnTo>
                <a:lnTo>
                  <a:pt x="54670" y="24083"/>
                </a:lnTo>
                <a:lnTo>
                  <a:pt x="54997" y="23979"/>
                </a:lnTo>
                <a:lnTo>
                  <a:pt x="55302" y="23898"/>
                </a:lnTo>
                <a:lnTo>
                  <a:pt x="55911" y="23771"/>
                </a:lnTo>
                <a:lnTo>
                  <a:pt x="56536" y="23689"/>
                </a:lnTo>
                <a:lnTo>
                  <a:pt x="57160" y="23645"/>
                </a:lnTo>
                <a:lnTo>
                  <a:pt x="57472" y="23645"/>
                </a:lnTo>
                <a:lnTo>
                  <a:pt x="58022" y="23637"/>
                </a:lnTo>
                <a:lnTo>
                  <a:pt x="58580" y="23645"/>
                </a:lnTo>
                <a:lnTo>
                  <a:pt x="58803" y="23630"/>
                </a:lnTo>
                <a:lnTo>
                  <a:pt x="59174" y="23623"/>
                </a:lnTo>
                <a:lnTo>
                  <a:pt x="59397" y="23675"/>
                </a:lnTo>
                <a:lnTo>
                  <a:pt x="59486" y="23741"/>
                </a:lnTo>
                <a:lnTo>
                  <a:pt x="59390" y="194"/>
                </a:lnTo>
                <a:lnTo>
                  <a:pt x="59375" y="172"/>
                </a:lnTo>
                <a:lnTo>
                  <a:pt x="59405" y="23"/>
                </a:lnTo>
                <a:lnTo>
                  <a:pt x="59390" y="1"/>
                </a:lnTo>
                <a:close/>
              </a:path>
            </a:pathLst>
          </a:custGeom>
          <a:solidFill>
            <a:srgbClr val="FF9FB2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600" y="1663375"/>
            <a:ext cx="4095299" cy="19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713225" y="539500"/>
            <a:ext cx="4794300" cy="11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Jenis Kelamin</a:t>
            </a:r>
            <a:endParaRPr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7" name="Google Shape;227;p35"/>
          <p:cNvSpPr txBox="1"/>
          <p:nvPr>
            <p:ph idx="1" type="subTitle"/>
          </p:nvPr>
        </p:nvSpPr>
        <p:spPr>
          <a:xfrm>
            <a:off x="5031075" y="2860775"/>
            <a:ext cx="2573400" cy="10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Perempuan masih mendapat diskriminasi dengan pemberian penghargaan yang lebih rendah dibanding laki-laki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8" name="Google Shape;228;p35"/>
          <p:cNvSpPr txBox="1"/>
          <p:nvPr>
            <p:ph idx="2" type="title"/>
          </p:nvPr>
        </p:nvSpPr>
        <p:spPr>
          <a:xfrm>
            <a:off x="5664225" y="2387975"/>
            <a:ext cx="1307100" cy="47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Perempuan</a:t>
            </a:r>
            <a:endParaRPr/>
          </a:p>
        </p:txBody>
      </p:sp>
      <p:sp>
        <p:nvSpPr>
          <p:cNvPr id="229" name="Google Shape;229;p35"/>
          <p:cNvSpPr txBox="1"/>
          <p:nvPr>
            <p:ph idx="5" type="subTitle"/>
          </p:nvPr>
        </p:nvSpPr>
        <p:spPr>
          <a:xfrm>
            <a:off x="1539525" y="2860775"/>
            <a:ext cx="2424600" cy="13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Dalam suatu organisasi laki-laki biasanya mendapat penghargaan yang lebih tinggi dibanding perempuan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0" name="Google Shape;230;p35"/>
          <p:cNvSpPr txBox="1"/>
          <p:nvPr>
            <p:ph idx="6" type="title"/>
          </p:nvPr>
        </p:nvSpPr>
        <p:spPr>
          <a:xfrm>
            <a:off x="2098275" y="2387975"/>
            <a:ext cx="1307100" cy="47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Laki-Laki</a:t>
            </a:r>
            <a:endParaRPr/>
          </a:p>
        </p:txBody>
      </p:sp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25" y="1080975"/>
            <a:ext cx="1307100" cy="13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9075" y="1130549"/>
            <a:ext cx="1205500" cy="120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>
            <a:off x="713225" y="539500"/>
            <a:ext cx="7717500" cy="7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Ras dan Etnik</a:t>
            </a:r>
            <a:endParaRPr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238" name="Google Shape;238;p36"/>
          <p:cNvGrpSpPr/>
          <p:nvPr/>
        </p:nvGrpSpPr>
        <p:grpSpPr>
          <a:xfrm>
            <a:off x="3646415" y="1569120"/>
            <a:ext cx="4115890" cy="2753765"/>
            <a:chOff x="235800" y="830650"/>
            <a:chExt cx="6978450" cy="4588844"/>
          </a:xfrm>
        </p:grpSpPr>
        <p:sp>
          <p:nvSpPr>
            <p:cNvPr id="239" name="Google Shape;239;p36"/>
            <p:cNvSpPr/>
            <p:nvPr/>
          </p:nvSpPr>
          <p:spPr>
            <a:xfrm>
              <a:off x="235800" y="1224769"/>
              <a:ext cx="2592225" cy="4194725"/>
            </a:xfrm>
            <a:custGeom>
              <a:rect b="b" l="l" r="r" t="t"/>
              <a:pathLst>
                <a:path extrusionOk="0" h="167789" w="103689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6"/>
            <p:cNvSpPr/>
            <p:nvPr/>
          </p:nvSpPr>
          <p:spPr>
            <a:xfrm>
              <a:off x="2370225" y="830650"/>
              <a:ext cx="1016975" cy="1158500"/>
            </a:xfrm>
            <a:custGeom>
              <a:rect b="b" l="l" r="r" t="t"/>
              <a:pathLst>
                <a:path extrusionOk="0" h="46340" w="40679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6"/>
            <p:cNvSpPr/>
            <p:nvPr/>
          </p:nvSpPr>
          <p:spPr>
            <a:xfrm>
              <a:off x="3143325" y="1089650"/>
              <a:ext cx="4064350" cy="3503975"/>
            </a:xfrm>
            <a:custGeom>
              <a:rect b="b" l="l" r="r" t="t"/>
              <a:pathLst>
                <a:path extrusionOk="0" h="140159" w="162574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6146600" y="3671525"/>
              <a:ext cx="342925" cy="189500"/>
            </a:xfrm>
            <a:custGeom>
              <a:rect b="b" l="l" r="r" t="t"/>
              <a:pathLst>
                <a:path extrusionOk="0" h="7580" w="13717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5901600" y="3652500"/>
              <a:ext cx="558700" cy="402875"/>
            </a:xfrm>
            <a:custGeom>
              <a:rect b="b" l="l" r="r" t="t"/>
              <a:pathLst>
                <a:path extrusionOk="0" h="16115" w="22348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6249675" y="4061675"/>
              <a:ext cx="964575" cy="811125"/>
            </a:xfrm>
            <a:custGeom>
              <a:rect b="b" l="l" r="r" t="t"/>
              <a:pathLst>
                <a:path extrusionOk="0" h="32445" w="38583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36"/>
          <p:cNvSpPr txBox="1"/>
          <p:nvPr/>
        </p:nvSpPr>
        <p:spPr>
          <a:xfrm>
            <a:off x="702800" y="2088000"/>
            <a:ext cx="2455500" cy="1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Pekerja biasanya lebih condong kepada orang dari ras yang sama sehingga ras yang menjadi mayoritas di dalam suatu organisasi akan mendapatkan hak istimewa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1391050" y="1615200"/>
            <a:ext cx="10788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5575" y="-90600"/>
            <a:ext cx="7970075" cy="53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/>
          <p:nvPr/>
        </p:nvSpPr>
        <p:spPr>
          <a:xfrm flipH="1" rot="5400000">
            <a:off x="2555879" y="1787604"/>
            <a:ext cx="5620842" cy="1497499"/>
          </a:xfrm>
          <a:custGeom>
            <a:rect b="b" l="l" r="r" t="t"/>
            <a:pathLst>
              <a:path extrusionOk="0" h="13484" w="50612">
                <a:moveTo>
                  <a:pt x="50522" y="0"/>
                </a:moveTo>
                <a:lnTo>
                  <a:pt x="1" y="90"/>
                </a:lnTo>
                <a:lnTo>
                  <a:pt x="1" y="952"/>
                </a:lnTo>
                <a:lnTo>
                  <a:pt x="90" y="2646"/>
                </a:lnTo>
                <a:lnTo>
                  <a:pt x="231" y="3888"/>
                </a:lnTo>
                <a:lnTo>
                  <a:pt x="365" y="4691"/>
                </a:lnTo>
                <a:lnTo>
                  <a:pt x="536" y="5478"/>
                </a:lnTo>
                <a:lnTo>
                  <a:pt x="759" y="6244"/>
                </a:lnTo>
                <a:lnTo>
                  <a:pt x="1019" y="6987"/>
                </a:lnTo>
                <a:lnTo>
                  <a:pt x="1339" y="7708"/>
                </a:lnTo>
                <a:lnTo>
                  <a:pt x="1710" y="8400"/>
                </a:lnTo>
                <a:lnTo>
                  <a:pt x="2141" y="9061"/>
                </a:lnTo>
                <a:lnTo>
                  <a:pt x="2632" y="9693"/>
                </a:lnTo>
                <a:lnTo>
                  <a:pt x="3197" y="10288"/>
                </a:lnTo>
                <a:lnTo>
                  <a:pt x="3829" y="10852"/>
                </a:lnTo>
                <a:lnTo>
                  <a:pt x="4542" y="11380"/>
                </a:lnTo>
                <a:lnTo>
                  <a:pt x="4929" y="11626"/>
                </a:lnTo>
                <a:lnTo>
                  <a:pt x="5456" y="11938"/>
                </a:lnTo>
                <a:lnTo>
                  <a:pt x="6534" y="12473"/>
                </a:lnTo>
                <a:lnTo>
                  <a:pt x="7612" y="12889"/>
                </a:lnTo>
                <a:lnTo>
                  <a:pt x="8697" y="13186"/>
                </a:lnTo>
                <a:lnTo>
                  <a:pt x="9782" y="13387"/>
                </a:lnTo>
                <a:lnTo>
                  <a:pt x="10860" y="13484"/>
                </a:lnTo>
                <a:lnTo>
                  <a:pt x="11945" y="13484"/>
                </a:lnTo>
                <a:lnTo>
                  <a:pt x="13023" y="13395"/>
                </a:lnTo>
                <a:lnTo>
                  <a:pt x="14101" y="13231"/>
                </a:lnTo>
                <a:lnTo>
                  <a:pt x="15171" y="12986"/>
                </a:lnTo>
                <a:lnTo>
                  <a:pt x="16227" y="12666"/>
                </a:lnTo>
                <a:lnTo>
                  <a:pt x="17282" y="12287"/>
                </a:lnTo>
                <a:lnTo>
                  <a:pt x="18315" y="11849"/>
                </a:lnTo>
                <a:lnTo>
                  <a:pt x="19341" y="11350"/>
                </a:lnTo>
                <a:lnTo>
                  <a:pt x="20352" y="10815"/>
                </a:lnTo>
                <a:lnTo>
                  <a:pt x="21341" y="10228"/>
                </a:lnTo>
                <a:lnTo>
                  <a:pt x="21831" y="9923"/>
                </a:lnTo>
                <a:lnTo>
                  <a:pt x="23437" y="8898"/>
                </a:lnTo>
                <a:lnTo>
                  <a:pt x="25905" y="7396"/>
                </a:lnTo>
                <a:lnTo>
                  <a:pt x="27168" y="6720"/>
                </a:lnTo>
                <a:lnTo>
                  <a:pt x="28023" y="6311"/>
                </a:lnTo>
                <a:lnTo>
                  <a:pt x="28885" y="5939"/>
                </a:lnTo>
                <a:lnTo>
                  <a:pt x="29770" y="5627"/>
                </a:lnTo>
                <a:lnTo>
                  <a:pt x="30662" y="5367"/>
                </a:lnTo>
                <a:lnTo>
                  <a:pt x="31568" y="5174"/>
                </a:lnTo>
                <a:lnTo>
                  <a:pt x="32490" y="5055"/>
                </a:lnTo>
                <a:lnTo>
                  <a:pt x="33427" y="5010"/>
                </a:lnTo>
                <a:lnTo>
                  <a:pt x="34378" y="5055"/>
                </a:lnTo>
                <a:lnTo>
                  <a:pt x="35352" y="5196"/>
                </a:lnTo>
                <a:lnTo>
                  <a:pt x="35842" y="5307"/>
                </a:lnTo>
                <a:lnTo>
                  <a:pt x="36080" y="5367"/>
                </a:lnTo>
                <a:lnTo>
                  <a:pt x="36549" y="5523"/>
                </a:lnTo>
                <a:lnTo>
                  <a:pt x="37225" y="5806"/>
                </a:lnTo>
                <a:lnTo>
                  <a:pt x="38526" y="6512"/>
                </a:lnTo>
                <a:lnTo>
                  <a:pt x="39819" y="7240"/>
                </a:lnTo>
                <a:lnTo>
                  <a:pt x="40696" y="7649"/>
                </a:lnTo>
                <a:lnTo>
                  <a:pt x="41380" y="7872"/>
                </a:lnTo>
                <a:lnTo>
                  <a:pt x="41856" y="7976"/>
                </a:lnTo>
                <a:lnTo>
                  <a:pt x="42339" y="8035"/>
                </a:lnTo>
                <a:lnTo>
                  <a:pt x="42844" y="8043"/>
                </a:lnTo>
                <a:lnTo>
                  <a:pt x="43104" y="8021"/>
                </a:lnTo>
                <a:lnTo>
                  <a:pt x="43394" y="7983"/>
                </a:lnTo>
                <a:lnTo>
                  <a:pt x="43929" y="7850"/>
                </a:lnTo>
                <a:lnTo>
                  <a:pt x="44420" y="7649"/>
                </a:lnTo>
                <a:lnTo>
                  <a:pt x="44873" y="7389"/>
                </a:lnTo>
                <a:lnTo>
                  <a:pt x="45282" y="7084"/>
                </a:lnTo>
                <a:lnTo>
                  <a:pt x="45669" y="6735"/>
                </a:lnTo>
                <a:lnTo>
                  <a:pt x="46197" y="6140"/>
                </a:lnTo>
                <a:lnTo>
                  <a:pt x="47126" y="4795"/>
                </a:lnTo>
                <a:lnTo>
                  <a:pt x="47988" y="3390"/>
                </a:lnTo>
                <a:lnTo>
                  <a:pt x="48597" y="2520"/>
                </a:lnTo>
                <a:lnTo>
                  <a:pt x="48924" y="2134"/>
                </a:lnTo>
                <a:lnTo>
                  <a:pt x="49556" y="1435"/>
                </a:lnTo>
                <a:lnTo>
                  <a:pt x="50426" y="431"/>
                </a:lnTo>
                <a:lnTo>
                  <a:pt x="50612" y="112"/>
                </a:lnTo>
                <a:lnTo>
                  <a:pt x="50604" y="30"/>
                </a:lnTo>
                <a:lnTo>
                  <a:pt x="505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7"/>
          <p:cNvSpPr/>
          <p:nvPr/>
        </p:nvSpPr>
        <p:spPr>
          <a:xfrm>
            <a:off x="5933325" y="0"/>
            <a:ext cx="3210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7"/>
          <p:cNvSpPr txBox="1"/>
          <p:nvPr>
            <p:ph idx="4294967295" type="title"/>
          </p:nvPr>
        </p:nvSpPr>
        <p:spPr>
          <a:xfrm>
            <a:off x="5924750" y="856375"/>
            <a:ext cx="24975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Disabilitas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5" name="Google Shape;255;p37"/>
          <p:cNvSpPr txBox="1"/>
          <p:nvPr>
            <p:ph idx="4294967295" type="subTitle"/>
          </p:nvPr>
        </p:nvSpPr>
        <p:spPr>
          <a:xfrm>
            <a:off x="5924750" y="1705375"/>
            <a:ext cx="2116500" cy="20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Pekerja yang memiliki disabilitas biasanya akan mendapatkan tugas yang lebih ringan ataupun ekpektasi kerja yang lebih rendah dalam suatu organisasi</a:t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/>
          <p:nvPr/>
        </p:nvSpPr>
        <p:spPr>
          <a:xfrm>
            <a:off x="124550" y="348700"/>
            <a:ext cx="8405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Define Intellectual Ability and Demonstrate Its Relevance to OB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1" name="Google Shape;261;p38"/>
          <p:cNvSpPr txBox="1"/>
          <p:nvPr/>
        </p:nvSpPr>
        <p:spPr>
          <a:xfrm>
            <a:off x="0" y="1382400"/>
            <a:ext cx="8755200" cy="3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Ability/Kemampuan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adalah kapasitas seorang individu untuk melakukan berbagai tugas dalam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sebuah pekerjaan.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Pada dasarnya ability terdiri dari dua faktor berbeda, yaitu faktor intelektual dan faktor fisik.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/>
        </p:nvSpPr>
        <p:spPr>
          <a:xfrm>
            <a:off x="448350" y="460800"/>
            <a:ext cx="8331600" cy="46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Kemampuan Intelektual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          Kemampuan yang diperlukan untuk melakukan </a:t>
            </a:r>
            <a:r>
              <a:rPr i="1" lang="en" sz="1800">
                <a:latin typeface="Roboto"/>
                <a:ea typeface="Roboto"/>
                <a:cs typeface="Roboto"/>
                <a:sym typeface="Roboto"/>
              </a:rPr>
              <a:t>mental activities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berupa berpikir, penalaran, dan pemecahan masalah.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            Untuk mengetahui tingkat intelektual seseorang terdapat serangkaian tes, ex : IQ Test, SAT, dan ACT.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          Tujuh dimensi yang membentuk kemampuan intelektual adalah bakat angka, pemahaman verbal, kecepatan persepsi, penalaran induktif, penalaran deduktif, visualisasi spasial, dan memori.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idx="1" type="subTitle"/>
          </p:nvPr>
        </p:nvSpPr>
        <p:spPr>
          <a:xfrm>
            <a:off x="713225" y="1134775"/>
            <a:ext cx="3723000" cy="20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Describe the two major forms of workforce diversity.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Recognize stereotypes and understand how they function in organizational settings.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the key biographical characteristics and describe how they are relevant to OB.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Define intellectual ability and demonstrate its relevance to OB.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Contrast intellectual and physical ability.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Describe how organizations manage diversity effectively.</a:t>
            </a:r>
            <a:endParaRPr/>
          </a:p>
        </p:txBody>
      </p:sp>
      <p:grpSp>
        <p:nvGrpSpPr>
          <p:cNvPr id="132" name="Google Shape;132;p22"/>
          <p:cNvGrpSpPr/>
          <p:nvPr/>
        </p:nvGrpSpPr>
        <p:grpSpPr>
          <a:xfrm>
            <a:off x="4617598" y="1134781"/>
            <a:ext cx="3813503" cy="2904525"/>
            <a:chOff x="3420275" y="729475"/>
            <a:chExt cx="4831500" cy="3679875"/>
          </a:xfrm>
        </p:grpSpPr>
        <p:sp>
          <p:nvSpPr>
            <p:cNvPr id="133" name="Google Shape;133;p22"/>
            <p:cNvSpPr/>
            <p:nvPr/>
          </p:nvSpPr>
          <p:spPr>
            <a:xfrm>
              <a:off x="3586250" y="883825"/>
              <a:ext cx="4503600" cy="27462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2"/>
            <p:cNvSpPr/>
            <p:nvPr/>
          </p:nvSpPr>
          <p:spPr>
            <a:xfrm>
              <a:off x="5009044" y="3786200"/>
              <a:ext cx="1649975" cy="623150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35" name="Google Shape;135;p22"/>
            <p:cNvSpPr/>
            <p:nvPr/>
          </p:nvSpPr>
          <p:spPr>
            <a:xfrm>
              <a:off x="3420275" y="729475"/>
              <a:ext cx="4831500" cy="3056700"/>
            </a:xfrm>
            <a:prstGeom prst="roundRect">
              <a:avLst>
                <a:gd fmla="val 3857" name="adj"/>
              </a:avLst>
            </a:pr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3453125" y="762775"/>
              <a:ext cx="4765800" cy="2990100"/>
            </a:xfrm>
            <a:prstGeom prst="roundRect">
              <a:avLst>
                <a:gd fmla="val 3282" name="adj"/>
              </a:avLst>
            </a:pr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7" name="Google Shape;137;p22"/>
          <p:cNvCxnSpPr/>
          <p:nvPr/>
        </p:nvCxnSpPr>
        <p:spPr>
          <a:xfrm>
            <a:off x="5885827" y="3992858"/>
            <a:ext cx="12834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22"/>
          <p:cNvSpPr txBox="1"/>
          <p:nvPr>
            <p:ph type="title"/>
          </p:nvPr>
        </p:nvSpPr>
        <p:spPr>
          <a:xfrm>
            <a:off x="713225" y="539500"/>
            <a:ext cx="2994300" cy="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Learning Objectives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806" y="1305875"/>
            <a:ext cx="2297080" cy="20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000" y="544225"/>
            <a:ext cx="8263604" cy="40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/>
          <p:nvPr/>
        </p:nvSpPr>
        <p:spPr>
          <a:xfrm>
            <a:off x="249075" y="460800"/>
            <a:ext cx="8705400" cy="46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Kemampuan Fisik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  Kapasitas untuk melakukan tugas-tugas yang menuntut stamina, ketangkasan, kekuatan, dan karakteristik serupa.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          Disabilitas bukan merupakan hambatan bagi seseorang untuk tetap produktif dan mendapatkan pekerjaan.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      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7" name="Google Shape;277;p41"/>
          <p:cNvPicPr preferRelativeResize="0"/>
          <p:nvPr/>
        </p:nvPicPr>
        <p:blipFill rotWithShape="1">
          <a:blip r:embed="rId3">
            <a:alphaModFix/>
          </a:blip>
          <a:srcRect b="0" l="0" r="11917" t="-2291"/>
          <a:stretch/>
        </p:blipFill>
        <p:spPr>
          <a:xfrm>
            <a:off x="3863550" y="1896925"/>
            <a:ext cx="3898075" cy="32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50" y="520550"/>
            <a:ext cx="7857775" cy="37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>
            <p:ph type="ctrTitle"/>
          </p:nvPr>
        </p:nvSpPr>
        <p:spPr>
          <a:xfrm>
            <a:off x="1600800" y="1344750"/>
            <a:ext cx="5942400" cy="122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Menerapkan Keragaman Manajemen Strategi</a:t>
            </a:r>
            <a:endParaRPr/>
          </a:p>
        </p:txBody>
      </p:sp>
      <p:sp>
        <p:nvSpPr>
          <p:cNvPr id="288" name="Google Shape;288;p43"/>
          <p:cNvSpPr txBox="1"/>
          <p:nvPr>
            <p:ph idx="1" type="subTitle"/>
          </p:nvPr>
        </p:nvSpPr>
        <p:spPr>
          <a:xfrm>
            <a:off x="1854750" y="2421500"/>
            <a:ext cx="5434500" cy="13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Keragaman Manajemen adalah proses dan program di mana manajer membuat semua orang lebih sadar dan peka terhadap kebutuhan dan perbedaan orang lain.</a:t>
            </a:r>
            <a:endParaRPr b="0"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/>
          <p:nvPr>
            <p:ph idx="1" type="subTitle"/>
          </p:nvPr>
        </p:nvSpPr>
        <p:spPr>
          <a:xfrm>
            <a:off x="1725275" y="825075"/>
            <a:ext cx="6272700" cy="86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Menarik, Memilih, Mengembangkan, dan Mempertahankan Karyawan yang Beragam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44"/>
          <p:cNvSpPr txBox="1"/>
          <p:nvPr>
            <p:ph type="title"/>
          </p:nvPr>
        </p:nvSpPr>
        <p:spPr>
          <a:xfrm>
            <a:off x="2037575" y="1688475"/>
            <a:ext cx="5171700" cy="3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/>
              <a:t>Menargetkan perekrutan karyawan pada kelompok demografis tertentu.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/>
              <a:t>Memastikan perekrutan bebas dari bias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/>
              <a:t>Membuat keragaman lingkungan yang positif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/>
          <p:nvPr>
            <p:ph type="title"/>
          </p:nvPr>
        </p:nvSpPr>
        <p:spPr>
          <a:xfrm>
            <a:off x="713225" y="539500"/>
            <a:ext cx="7717500" cy="7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Keragaman dalam Kelompok</a:t>
            </a:r>
            <a:endParaRPr/>
          </a:p>
        </p:txBody>
      </p:sp>
      <p:sp>
        <p:nvSpPr>
          <p:cNvPr id="300" name="Google Shape;300;p45"/>
          <p:cNvSpPr txBox="1"/>
          <p:nvPr/>
        </p:nvSpPr>
        <p:spPr>
          <a:xfrm>
            <a:off x="363075" y="1500675"/>
            <a:ext cx="6971100" cy="28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Kebanyakan orang dalam kelompok membutuhkan cara yang biasa mereka lakukan dalam memandang dan menyelesaikan tugas-tugas utama, dan mereka perlu berkomunikasi dengan baik satu sama lain.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Tekankan kesamaan tingkat yang lebih tinggi di antara orang-orang.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Gunakan kepemimpinan transformasional.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6"/>
          <p:cNvSpPr txBox="1"/>
          <p:nvPr>
            <p:ph type="title"/>
          </p:nvPr>
        </p:nvSpPr>
        <p:spPr>
          <a:xfrm>
            <a:off x="713225" y="539500"/>
            <a:ext cx="75756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keragaman yang efektif</a:t>
            </a:r>
            <a:endParaRPr/>
          </a:p>
        </p:txBody>
      </p:sp>
      <p:sp>
        <p:nvSpPr>
          <p:cNvPr id="306" name="Google Shape;306;p46"/>
          <p:cNvSpPr txBox="1"/>
          <p:nvPr>
            <p:ph idx="1" type="subTitle"/>
          </p:nvPr>
        </p:nvSpPr>
        <p:spPr>
          <a:xfrm>
            <a:off x="726225" y="1735725"/>
            <a:ext cx="62568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Mengajarkan </a:t>
            </a:r>
            <a:r>
              <a:rPr lang="en"/>
              <a:t>para manajer tentang kerangka hukum untuk kesempatan kerja yang setara dan dorong perlakuan yang adil terhadap semua orang.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Mengajarkan manajer bagaimana tenaga kerja yang beragam akan lebih efektif dalam melayani basis pelanggan yang beragam.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Dorong praktik pengembangan pribadi yang memunculkan keterampilan dan kemampuan setiap orang.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164625" y="177900"/>
            <a:ext cx="9065100" cy="76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Playfair Display"/>
                <a:ea typeface="Playfair Display"/>
                <a:cs typeface="Playfair Display"/>
                <a:sym typeface="Playfair Display"/>
              </a:rPr>
              <a:t>Diversity in Organization</a:t>
            </a:r>
            <a:endParaRPr b="1" sz="2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5" name="Google Shape;145;p23"/>
          <p:cNvSpPr txBox="1"/>
          <p:nvPr>
            <p:ph idx="1" type="subTitle"/>
          </p:nvPr>
        </p:nvSpPr>
        <p:spPr>
          <a:xfrm>
            <a:off x="1124650" y="1073575"/>
            <a:ext cx="6054900" cy="43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Perbedaan dalam organisasi sudah pasti ada karena kita manusia diciptakan unik dan berbeda-beda. Perbedaan tersebut dapat diciptakan sebagai peluang atau ancaman bagi organisasi tersebut.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250" y="3582588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164625" y="177900"/>
            <a:ext cx="9065100" cy="76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Playfair Display"/>
                <a:ea typeface="Playfair Display"/>
                <a:cs typeface="Playfair Display"/>
                <a:sym typeface="Playfair Display"/>
              </a:rPr>
              <a:t>Demographic Characteristic</a:t>
            </a:r>
            <a:endParaRPr b="1" sz="2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2" name="Google Shape;152;p24"/>
          <p:cNvSpPr txBox="1"/>
          <p:nvPr>
            <p:ph idx="1" type="subTitle"/>
          </p:nvPr>
        </p:nvSpPr>
        <p:spPr>
          <a:xfrm>
            <a:off x="1073525" y="1062850"/>
            <a:ext cx="3834300" cy="43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Adanya ketidaksetaraan pada zaman dahulu masih sangat pekat. Contohnya adanya ketidaksetaraan gaji antara laki-laki dan perempuan pada profesi yang sama.</a:t>
            </a:r>
            <a:endParaRPr sz="1600"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225" y="1277175"/>
            <a:ext cx="1659650" cy="16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164625" y="177900"/>
            <a:ext cx="9065100" cy="76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Playfair Display"/>
                <a:ea typeface="Playfair Display"/>
                <a:cs typeface="Playfair Display"/>
                <a:sym typeface="Playfair Display"/>
              </a:rPr>
              <a:t>Describe the two major forms of workforce diversity</a:t>
            </a:r>
            <a:endParaRPr b="1" sz="2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9" name="Google Shape;159;p25"/>
          <p:cNvSpPr txBox="1"/>
          <p:nvPr>
            <p:ph idx="1" type="subTitle"/>
          </p:nvPr>
        </p:nvSpPr>
        <p:spPr>
          <a:xfrm>
            <a:off x="1124650" y="1073575"/>
            <a:ext cx="6054900" cy="43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Level of diversity : </a:t>
            </a:r>
            <a:endParaRPr sz="1600"/>
          </a:p>
          <a:p>
            <a:pPr indent="-3556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1600"/>
              <a:t>Surface level diversity : perbedaan yang karakteristiknya mudah dirasakan. Ex: gender, ras, etnis, usia ataupun disabilitas</a:t>
            </a:r>
            <a:endParaRPr sz="16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1600"/>
              <a:t>Deep level diversity : perbedaan dalam nilai, personalitas dan preferensi kerja yang secara progresif penting untuk mengetahui satu sama lain lebih baik. 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250" y="3582588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idx="1" type="subTitle"/>
          </p:nvPr>
        </p:nvSpPr>
        <p:spPr>
          <a:xfrm>
            <a:off x="870525" y="1209450"/>
            <a:ext cx="6223200" cy="20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Meskipun keragaman menyajikan banyak peluang bagi organisasi, keberagaman manusia agement termasuk bekerja untuk menghapus diskriminasi yang tidak adil. Membedakan berarti mencatat perbedaan antara berbagai hal, yang tidak selalu buruk. </a:t>
            </a:r>
            <a:r>
              <a:rPr b="1" i="1" lang="en" sz="1700"/>
              <a:t>Stereotype</a:t>
            </a:r>
            <a:r>
              <a:rPr lang="en" sz="1700"/>
              <a:t> sangat berpotensi untuk memberikan dampak buruk atau negatif bagi suatu organisasi.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Discrimination adalah membuat penilaian berdasarkan stereotip yang terbentuk berdasarkan penilaian terhadap perbedaan karakter demografi.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66" name="Google Shape;166;p26"/>
          <p:cNvSpPr txBox="1"/>
          <p:nvPr>
            <p:ph type="title"/>
          </p:nvPr>
        </p:nvSpPr>
        <p:spPr>
          <a:xfrm>
            <a:off x="164625" y="177900"/>
            <a:ext cx="8815200" cy="7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Playfair Display"/>
                <a:ea typeface="Playfair Display"/>
                <a:cs typeface="Playfair Display"/>
                <a:sym typeface="Playfair Display"/>
              </a:rPr>
              <a:t>Stereotypes and How They Function in Organizational Settings</a:t>
            </a:r>
            <a:endParaRPr b="1" sz="2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4799" y="3682000"/>
            <a:ext cx="2465025" cy="13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idx="1" type="subTitle"/>
          </p:nvPr>
        </p:nvSpPr>
        <p:spPr>
          <a:xfrm>
            <a:off x="870525" y="1209450"/>
            <a:ext cx="6223200" cy="20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/>
              <a:t>Tindakan yang diambil oleh perwakilan organisasi yang menolak kesempatan yang sama untuk melakukan atau imbalan yang tidak sama untuk kinerja.</a:t>
            </a:r>
            <a:endParaRPr sz="1700"/>
          </a:p>
        </p:txBody>
      </p:sp>
      <p:sp>
        <p:nvSpPr>
          <p:cNvPr id="173" name="Google Shape;173;p27"/>
          <p:cNvSpPr txBox="1"/>
          <p:nvPr>
            <p:ph type="title"/>
          </p:nvPr>
        </p:nvSpPr>
        <p:spPr>
          <a:xfrm>
            <a:off x="164625" y="177900"/>
            <a:ext cx="8815200" cy="7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Playfair Display"/>
                <a:ea typeface="Playfair Display"/>
                <a:cs typeface="Playfair Display"/>
                <a:sym typeface="Playfair Display"/>
              </a:rPr>
              <a:t>Kebijakan Diskriminatif </a:t>
            </a:r>
            <a:endParaRPr b="1" sz="2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248250"/>
            <a:ext cx="343852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idx="1" type="subTitle"/>
          </p:nvPr>
        </p:nvSpPr>
        <p:spPr>
          <a:xfrm>
            <a:off x="870525" y="1209450"/>
            <a:ext cx="6223200" cy="20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/>
              <a:t>Pendekatan seksual yang tidak diinginkan dan perilaku verbal atau fisik lainnya yang bersifat seksual yang menciptakan lingkungan kerja yang tidak bersahabat atau menyinggung.</a:t>
            </a:r>
            <a:endParaRPr sz="1700"/>
          </a:p>
        </p:txBody>
      </p:sp>
      <p:sp>
        <p:nvSpPr>
          <p:cNvPr id="180" name="Google Shape;180;p28"/>
          <p:cNvSpPr txBox="1"/>
          <p:nvPr>
            <p:ph type="title"/>
          </p:nvPr>
        </p:nvSpPr>
        <p:spPr>
          <a:xfrm>
            <a:off x="164625" y="177900"/>
            <a:ext cx="8815200" cy="76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Playfair Display"/>
                <a:ea typeface="Playfair Display"/>
                <a:cs typeface="Playfair Display"/>
                <a:sym typeface="Playfair Display"/>
              </a:rPr>
              <a:t>Pelecehan Seksual</a:t>
            </a:r>
            <a:endParaRPr b="1" sz="2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175" y="2950600"/>
            <a:ext cx="2718560" cy="15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190925" y="240275"/>
            <a:ext cx="3787200" cy="59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Playfair Display"/>
                <a:ea typeface="Playfair Display"/>
                <a:cs typeface="Playfair Display"/>
                <a:sym typeface="Playfair Display"/>
              </a:rPr>
              <a:t>Hinaan dan Umpatan</a:t>
            </a:r>
            <a:endParaRPr b="1" sz="2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7" name="Google Shape;187;p29"/>
          <p:cNvSpPr txBox="1"/>
          <p:nvPr>
            <p:ph idx="1" type="subTitle"/>
          </p:nvPr>
        </p:nvSpPr>
        <p:spPr>
          <a:xfrm>
            <a:off x="1622250" y="1833752"/>
            <a:ext cx="5899500" cy="18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Candaan atau stereotip negatif yang terkadang terlewat batas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 Indonesia sendiri terdapat beberapa contoh dari kegiatan ini seperti hinaan terhadap etnis tionghoa untuk kembali ke tanah kelahiran mereka di China padahal mereka lahir dan besar di negara Indonesia.</a:t>
            </a:r>
            <a:endParaRPr/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875" y="3349450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