
<file path=[Content_Types].xml><?xml version="1.0" encoding="utf-8"?>
<Types xmlns="http://schemas.openxmlformats.org/package/2006/content-types">
  <Default Extension="emf" ContentType="image/x-emf"/>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18"/>
  </p:notesMasterIdLst>
  <p:sldIdLst>
    <p:sldId id="353" r:id="rId4"/>
    <p:sldId id="342" r:id="rId5"/>
    <p:sldId id="361" r:id="rId6"/>
    <p:sldId id="363" r:id="rId7"/>
    <p:sldId id="364" r:id="rId8"/>
    <p:sldId id="365" r:id="rId9"/>
    <p:sldId id="366" r:id="rId10"/>
    <p:sldId id="367" r:id="rId11"/>
    <p:sldId id="368" r:id="rId12"/>
    <p:sldId id="369" r:id="rId13"/>
    <p:sldId id="370" r:id="rId14"/>
    <p:sldId id="371" r:id="rId15"/>
    <p:sldId id="372" r:id="rId16"/>
    <p:sldId id="34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671" autoAdjust="0"/>
    <p:restoredTop sz="94660"/>
  </p:normalViewPr>
  <p:slideViewPr>
    <p:cSldViewPr snapToGrid="0" showGuides="1">
      <p:cViewPr varScale="1">
        <p:scale>
          <a:sx n="39" d="100"/>
          <a:sy n="39" d="100"/>
        </p:scale>
        <p:origin x="72" y="726"/>
      </p:cViewPr>
      <p:guideLst>
        <p:guide orient="horz" pos="2136"/>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10/7/2020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5167C1FD-79E5-4DFB-B599-CE7FA453E76E}"/>
              </a:ext>
            </a:extLst>
          </p:cNvPr>
          <p:cNvSpPr/>
          <p:nvPr userDrawn="1"/>
        </p:nvSpPr>
        <p:spPr>
          <a:xfrm>
            <a:off x="2837024" y="4407060"/>
            <a:ext cx="6286880" cy="636834"/>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2" name="Group 1">
            <a:extLst>
              <a:ext uri="{FF2B5EF4-FFF2-40B4-BE49-F238E27FC236}">
                <a16:creationId xmlns:a16="http://schemas.microsoft.com/office/drawing/2014/main" id="{72F46287-4C51-43D8-92F0-FD873A824831}"/>
              </a:ext>
            </a:extLst>
          </p:cNvPr>
          <p:cNvGrpSpPr/>
          <p:nvPr userDrawn="1"/>
        </p:nvGrpSpPr>
        <p:grpSpPr>
          <a:xfrm>
            <a:off x="3377308" y="1775445"/>
            <a:ext cx="5437384" cy="2987474"/>
            <a:chOff x="-548507" y="477868"/>
            <a:chExt cx="11570449" cy="6357177"/>
          </a:xfrm>
        </p:grpSpPr>
        <p:sp>
          <p:nvSpPr>
            <p:cNvPr id="3" name="Freeform: Shape 2">
              <a:extLst>
                <a:ext uri="{FF2B5EF4-FFF2-40B4-BE49-F238E27FC236}">
                  <a16:creationId xmlns:a16="http://schemas.microsoft.com/office/drawing/2014/main" id="{2E2B3705-17EE-4714-A77A-5E049E88E499}"/>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BE08FF19-68CA-488B-ACBD-1EA51CE3CC4B}"/>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B6228E0A-60DD-4B3E-84F1-7D527AE0826E}"/>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BCC996D0-AE6C-45D6-BEE0-6E6C0BA75083}"/>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3EA1C64C-A89D-4FB0-8460-F2B8C81639BB}"/>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8" name="Group 7">
              <a:extLst>
                <a:ext uri="{FF2B5EF4-FFF2-40B4-BE49-F238E27FC236}">
                  <a16:creationId xmlns:a16="http://schemas.microsoft.com/office/drawing/2014/main" id="{D354E1D3-A683-4DE3-AC50-2F66D15F91B6}"/>
                </a:ext>
              </a:extLst>
            </p:cNvPr>
            <p:cNvGrpSpPr/>
            <p:nvPr/>
          </p:nvGrpSpPr>
          <p:grpSpPr>
            <a:xfrm>
              <a:off x="1606" y="6382978"/>
              <a:ext cx="413937" cy="115242"/>
              <a:chOff x="5955" y="6353672"/>
              <a:chExt cx="413937" cy="115242"/>
            </a:xfrm>
          </p:grpSpPr>
          <p:sp>
            <p:nvSpPr>
              <p:cNvPr id="13" name="Rectangle: Rounded Corners 12">
                <a:extLst>
                  <a:ext uri="{FF2B5EF4-FFF2-40B4-BE49-F238E27FC236}">
                    <a16:creationId xmlns:a16="http://schemas.microsoft.com/office/drawing/2014/main" id="{FB516F56-343A-4107-AE2C-4167DDE1A913}"/>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46851220-4A6E-4C3A-AA35-473C6446D956}"/>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184578CD-F61B-424F-A18B-939A1FBAEBCE}"/>
                </a:ext>
              </a:extLst>
            </p:cNvPr>
            <p:cNvGrpSpPr/>
            <p:nvPr/>
          </p:nvGrpSpPr>
          <p:grpSpPr>
            <a:xfrm>
              <a:off x="9855291" y="6381600"/>
              <a:ext cx="885989" cy="115242"/>
              <a:chOff x="5955" y="6353672"/>
              <a:chExt cx="413937" cy="115242"/>
            </a:xfrm>
          </p:grpSpPr>
          <p:sp>
            <p:nvSpPr>
              <p:cNvPr id="11" name="Rectangle: Rounded Corners 10">
                <a:extLst>
                  <a:ext uri="{FF2B5EF4-FFF2-40B4-BE49-F238E27FC236}">
                    <a16:creationId xmlns:a16="http://schemas.microsoft.com/office/drawing/2014/main" id="{8817C4E7-34C1-42B2-9E11-EB92D06F373C}"/>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F1CFDC2-CE81-48A1-87CA-DF52BF7F0119}"/>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Shape 9">
              <a:extLst>
                <a:ext uri="{FF2B5EF4-FFF2-40B4-BE49-F238E27FC236}">
                  <a16:creationId xmlns:a16="http://schemas.microsoft.com/office/drawing/2014/main" id="{98B1C035-B0EA-4544-A893-1E24A31C927F}"/>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5" name="Text Placeholder 9">
            <a:extLst>
              <a:ext uri="{FF2B5EF4-FFF2-40B4-BE49-F238E27FC236}">
                <a16:creationId xmlns:a16="http://schemas.microsoft.com/office/drawing/2014/main" id="{152447F5-9287-4BAC-9515-A4701803D4C2}"/>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6" name="Picture Placeholder 2">
            <a:extLst>
              <a:ext uri="{FF2B5EF4-FFF2-40B4-BE49-F238E27FC236}">
                <a16:creationId xmlns:a16="http://schemas.microsoft.com/office/drawing/2014/main" id="{CC6AA931-5216-4116-8A38-3378D2B244AA}"/>
              </a:ext>
            </a:extLst>
          </p:cNvPr>
          <p:cNvSpPr>
            <a:spLocks noGrp="1"/>
          </p:cNvSpPr>
          <p:nvPr>
            <p:ph type="pic" idx="12" hasCustomPrompt="1"/>
          </p:nvPr>
        </p:nvSpPr>
        <p:spPr>
          <a:xfrm>
            <a:off x="4093743" y="1944995"/>
            <a:ext cx="4040802" cy="2400719"/>
          </a:xfrm>
          <a:prstGeom prst="rect">
            <a:avLst/>
          </a:prstGeom>
          <a:solidFill>
            <a:schemeClr val="bg1">
              <a:lumMod val="95000"/>
            </a:schemeClr>
          </a:solidFill>
          <a:ln w="12700">
            <a:noFill/>
          </a:ln>
        </p:spPr>
        <p:txBody>
          <a:bodyPr anchor="ctr"/>
          <a:lstStyle>
            <a:lvl1pPr marL="0" indent="0" algn="ctr">
              <a:buNone/>
              <a:defRPr sz="16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3EF14F63-4540-4A54-8A43-17A5BDDD5802}"/>
              </a:ext>
            </a:extLst>
          </p:cNvPr>
          <p:cNvGrpSpPr/>
          <p:nvPr userDrawn="1"/>
        </p:nvGrpSpPr>
        <p:grpSpPr>
          <a:xfrm>
            <a:off x="729449" y="1780758"/>
            <a:ext cx="2449180" cy="4305530"/>
            <a:chOff x="445712" y="1449040"/>
            <a:chExt cx="2113018" cy="3924176"/>
          </a:xfrm>
        </p:grpSpPr>
        <p:sp>
          <p:nvSpPr>
            <p:cNvPr id="3" name="Rounded Rectangle 4">
              <a:extLst>
                <a:ext uri="{FF2B5EF4-FFF2-40B4-BE49-F238E27FC236}">
                  <a16:creationId xmlns:a16="http://schemas.microsoft.com/office/drawing/2014/main" id="{8956863A-5119-4A54-AE30-EB43EAE8637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4" name="Rectangle 5">
              <a:extLst>
                <a:ext uri="{FF2B5EF4-FFF2-40B4-BE49-F238E27FC236}">
                  <a16:creationId xmlns:a16="http://schemas.microsoft.com/office/drawing/2014/main" id="{E9866646-545E-4A7A-B164-CA0DDA14E209}"/>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 name="Group 6">
              <a:extLst>
                <a:ext uri="{FF2B5EF4-FFF2-40B4-BE49-F238E27FC236}">
                  <a16:creationId xmlns:a16="http://schemas.microsoft.com/office/drawing/2014/main" id="{B7A40FC1-9AB2-4230-8615-B92255E22ACC}"/>
                </a:ext>
              </a:extLst>
            </p:cNvPr>
            <p:cNvGrpSpPr/>
            <p:nvPr userDrawn="1"/>
          </p:nvGrpSpPr>
          <p:grpSpPr>
            <a:xfrm>
              <a:off x="1407705" y="5045834"/>
              <a:ext cx="211967" cy="211967"/>
              <a:chOff x="1549420" y="5712364"/>
              <a:chExt cx="312583" cy="312583"/>
            </a:xfrm>
          </p:grpSpPr>
          <p:sp>
            <p:nvSpPr>
              <p:cNvPr id="6" name="Oval 7">
                <a:extLst>
                  <a:ext uri="{FF2B5EF4-FFF2-40B4-BE49-F238E27FC236}">
                    <a16:creationId xmlns:a16="http://schemas.microsoft.com/office/drawing/2014/main" id="{2F6C7864-D4CD-4D84-891A-19B062E2DD95}"/>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Rounded Rectangle 8">
                <a:extLst>
                  <a:ext uri="{FF2B5EF4-FFF2-40B4-BE49-F238E27FC236}">
                    <a16:creationId xmlns:a16="http://schemas.microsoft.com/office/drawing/2014/main" id="{A6ABB7B1-4E63-4736-AA22-EF0D5FCF82E4}"/>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8" name="Picture Placeholder 2">
            <a:extLst>
              <a:ext uri="{FF2B5EF4-FFF2-40B4-BE49-F238E27FC236}">
                <a16:creationId xmlns:a16="http://schemas.microsoft.com/office/drawing/2014/main" id="{7325142C-3073-4A7E-A28F-F7DE92744665}"/>
              </a:ext>
            </a:extLst>
          </p:cNvPr>
          <p:cNvSpPr>
            <a:spLocks noGrp="1"/>
          </p:cNvSpPr>
          <p:nvPr>
            <p:ph type="pic" idx="15" hasCustomPrompt="1"/>
          </p:nvPr>
        </p:nvSpPr>
        <p:spPr>
          <a:xfrm>
            <a:off x="873465" y="2174930"/>
            <a:ext cx="2152765" cy="334874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9" name="Text Placeholder 9">
            <a:extLst>
              <a:ext uri="{FF2B5EF4-FFF2-40B4-BE49-F238E27FC236}">
                <a16:creationId xmlns:a16="http://schemas.microsoft.com/office/drawing/2014/main" id="{ADEC2D3C-461D-499D-99CF-7F4C175BDEBB}"/>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216366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1800"/>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315182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4969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그림 개체 틀 2">
            <a:extLst>
              <a:ext uri="{FF2B5EF4-FFF2-40B4-BE49-F238E27FC236}">
                <a16:creationId xmlns:a16="http://schemas.microsoft.com/office/drawing/2014/main" id="{93343476-002D-4A3B-A29E-9725A0398C1B}"/>
              </a:ext>
            </a:extLst>
          </p:cNvPr>
          <p:cNvSpPr>
            <a:spLocks noGrp="1"/>
          </p:cNvSpPr>
          <p:nvPr>
            <p:ph type="pic" sz="quarter" idx="14" hasCustomPrompt="1"/>
          </p:nvPr>
        </p:nvSpPr>
        <p:spPr>
          <a:xfrm>
            <a:off x="701992" y="1724296"/>
            <a:ext cx="3356202" cy="4432663"/>
          </a:xfrm>
          <a:prstGeom prst="rect">
            <a:avLst/>
          </a:prstGeom>
          <a:solidFill>
            <a:schemeClr val="bg1">
              <a:lumMod val="95000"/>
            </a:schemeClr>
          </a:solidFill>
          <a:ln w="12700">
            <a:gradFill>
              <a:gsLst>
                <a:gs pos="0">
                  <a:schemeClr val="bg1">
                    <a:alpha val="59000"/>
                  </a:schemeClr>
                </a:gs>
                <a:gs pos="100000">
                  <a:schemeClr val="bg1">
                    <a:alpha val="17000"/>
                  </a:schemeClr>
                </a:gs>
              </a:gsLst>
              <a:lin ang="7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75" r:id="rId4"/>
    <p:sldLayoutId id="2147483676" r:id="rId5"/>
    <p:sldLayoutId id="2147483678" r:id="rId6"/>
    <p:sldLayoutId id="2147483680" r:id="rId7"/>
    <p:sldLayoutId id="2147483682" r:id="rId8"/>
    <p:sldLayoutId id="2147483683" r:id="rId9"/>
    <p:sldLayoutId id="2147483684" r:id="rId10"/>
    <p:sldLayoutId id="2147483687" r:id="rId11"/>
    <p:sldLayoutId id="2147483686" r:id="rId12"/>
    <p:sldLayoutId id="2147483690" r:id="rId13"/>
    <p:sldLayoutId id="2147483688" r:id="rId14"/>
    <p:sldLayoutId id="2147483671" r:id="rId15"/>
    <p:sldLayoutId id="2147483672"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7727215-1EDA-464E-B4E4-37E7C2C8C611}"/>
              </a:ext>
            </a:extLst>
          </p:cNvPr>
          <p:cNvSpPr/>
          <p:nvPr/>
        </p:nvSpPr>
        <p:spPr>
          <a:xfrm>
            <a:off x="7104186" y="1178169"/>
            <a:ext cx="5087814" cy="2549769"/>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9B75212-14C2-45F5-8445-66E27F80DAAE}"/>
              </a:ext>
            </a:extLst>
          </p:cNvPr>
          <p:cNvSpPr txBox="1"/>
          <p:nvPr/>
        </p:nvSpPr>
        <p:spPr>
          <a:xfrm>
            <a:off x="7104186" y="1311542"/>
            <a:ext cx="5087814" cy="3354765"/>
          </a:xfrm>
          <a:prstGeom prst="rect">
            <a:avLst/>
          </a:prstGeom>
          <a:noFill/>
        </p:spPr>
        <p:txBody>
          <a:bodyPr wrap="square" rtlCol="0" anchor="ctr">
            <a:spAutoFit/>
          </a:bodyPr>
          <a:lstStyle/>
          <a:p>
            <a:pPr algn="r"/>
            <a:r>
              <a:rPr lang="en-US" sz="3600" b="1" dirty="0">
                <a:solidFill>
                  <a:schemeClr val="bg1"/>
                </a:solidFill>
              </a:rPr>
              <a:t>INTEGRATED RISK MANAGEMENT 2</a:t>
            </a:r>
            <a:br>
              <a:rPr lang="en-US" sz="3600" dirty="0">
                <a:solidFill>
                  <a:schemeClr val="bg1"/>
                </a:solidFill>
              </a:rPr>
            </a:br>
            <a:r>
              <a:rPr lang="en-US" sz="2400" dirty="0">
                <a:solidFill>
                  <a:schemeClr val="bg1"/>
                </a:solidFill>
              </a:rPr>
              <a:t>(</a:t>
            </a:r>
            <a:r>
              <a:rPr lang="en-US" sz="2400" dirty="0" err="1">
                <a:solidFill>
                  <a:schemeClr val="bg1"/>
                </a:solidFill>
              </a:rPr>
              <a:t>Sesi</a:t>
            </a:r>
            <a:r>
              <a:rPr lang="en-US" sz="2400" dirty="0">
                <a:solidFill>
                  <a:schemeClr val="bg1"/>
                </a:solidFill>
              </a:rPr>
              <a:t> 1</a:t>
            </a:r>
            <a:r>
              <a:rPr lang="id-ID" sz="2400" dirty="0">
                <a:solidFill>
                  <a:schemeClr val="bg1"/>
                </a:solidFill>
              </a:rPr>
              <a:t>1</a:t>
            </a:r>
            <a:r>
              <a:rPr lang="en-US" sz="2400" dirty="0">
                <a:solidFill>
                  <a:schemeClr val="bg1"/>
                </a:solidFill>
              </a:rPr>
              <a:t>)</a:t>
            </a:r>
            <a:br>
              <a:rPr lang="en-US" sz="2400" dirty="0">
                <a:solidFill>
                  <a:schemeClr val="bg1"/>
                </a:solidFill>
              </a:rPr>
            </a:br>
            <a:br>
              <a:rPr lang="en-US" sz="3600" dirty="0">
                <a:solidFill>
                  <a:schemeClr val="bg1"/>
                </a:solidFill>
              </a:rPr>
            </a:br>
            <a:br>
              <a:rPr lang="en-US" sz="3600" dirty="0">
                <a:solidFill>
                  <a:schemeClr val="bg1"/>
                </a:solidFill>
              </a:rPr>
            </a:br>
            <a:endParaRPr lang="ko-KR" altLang="en-US" sz="3600" dirty="0">
              <a:solidFill>
                <a:schemeClr val="bg1"/>
              </a:solidFill>
              <a:latin typeface="+mj-lt"/>
              <a:cs typeface="Arial" pitchFamily="34" charset="0"/>
            </a:endParaRPr>
          </a:p>
        </p:txBody>
      </p:sp>
      <p:sp>
        <p:nvSpPr>
          <p:cNvPr id="18" name="TextBox 17">
            <a:extLst>
              <a:ext uri="{FF2B5EF4-FFF2-40B4-BE49-F238E27FC236}">
                <a16:creationId xmlns:a16="http://schemas.microsoft.com/office/drawing/2014/main" id="{FF433DA1-525F-4DC5-BB93-41F927AA0688}"/>
              </a:ext>
            </a:extLst>
          </p:cNvPr>
          <p:cNvSpPr txBox="1"/>
          <p:nvPr/>
        </p:nvSpPr>
        <p:spPr>
          <a:xfrm>
            <a:off x="8119669" y="3121412"/>
            <a:ext cx="4072331" cy="646331"/>
          </a:xfrm>
          <a:prstGeom prst="rect">
            <a:avLst/>
          </a:prstGeom>
          <a:noFill/>
        </p:spPr>
        <p:txBody>
          <a:bodyPr wrap="square" rtlCol="0" anchor="ctr">
            <a:spAutoFit/>
          </a:bodyPr>
          <a:lstStyle/>
          <a:p>
            <a:pPr algn="r"/>
            <a:r>
              <a:rPr lang="en-US" altLang="en-US" b="1" dirty="0" err="1">
                <a:solidFill>
                  <a:schemeClr val="bg1"/>
                </a:solidFill>
              </a:rPr>
              <a:t>DR.dr.Zulkifli</a:t>
            </a:r>
            <a:r>
              <a:rPr lang="en-US" altLang="en-US" b="1" dirty="0">
                <a:solidFill>
                  <a:schemeClr val="bg1"/>
                </a:solidFill>
              </a:rPr>
              <a:t> </a:t>
            </a:r>
            <a:r>
              <a:rPr lang="en-US" altLang="en-US" b="1" dirty="0" err="1">
                <a:solidFill>
                  <a:schemeClr val="bg1"/>
                </a:solidFill>
              </a:rPr>
              <a:t>Djunaidi</a:t>
            </a:r>
            <a:r>
              <a:rPr lang="en-US" altLang="en-US" b="1" dirty="0">
                <a:solidFill>
                  <a:schemeClr val="bg1"/>
                </a:solidFill>
              </a:rPr>
              <a:t>, </a:t>
            </a:r>
            <a:r>
              <a:rPr lang="en-US" altLang="en-US" b="1" dirty="0" err="1">
                <a:solidFill>
                  <a:schemeClr val="bg1"/>
                </a:solidFill>
              </a:rPr>
              <a:t>MAppSc</a:t>
            </a:r>
            <a:br>
              <a:rPr lang="en-US" altLang="en-US" b="1" dirty="0">
                <a:solidFill>
                  <a:schemeClr val="bg1"/>
                </a:solidFill>
              </a:rPr>
            </a:br>
            <a:r>
              <a:rPr lang="id-ID" altLang="en-US" b="1" dirty="0">
                <a:solidFill>
                  <a:schemeClr val="bg1"/>
                </a:solidFill>
              </a:rPr>
              <a:t>16</a:t>
            </a:r>
            <a:r>
              <a:rPr lang="en-US" altLang="en-US" b="1" dirty="0">
                <a:solidFill>
                  <a:schemeClr val="bg1"/>
                </a:solidFill>
              </a:rPr>
              <a:t>/10/2020</a:t>
            </a:r>
          </a:p>
        </p:txBody>
      </p:sp>
    </p:spTree>
    <p:extLst>
      <p:ext uri="{BB962C8B-B14F-4D97-AF65-F5344CB8AC3E}">
        <p14:creationId xmlns:p14="http://schemas.microsoft.com/office/powerpoint/2010/main" val="3778775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4B28B9B-691C-4AF5-A286-BDE3101ABF98}"/>
              </a:ext>
            </a:extLst>
          </p:cNvPr>
          <p:cNvGrpSpPr/>
          <p:nvPr/>
        </p:nvGrpSpPr>
        <p:grpSpPr>
          <a:xfrm>
            <a:off x="1267990" y="932229"/>
            <a:ext cx="3032704" cy="5485397"/>
            <a:chOff x="906250" y="1658449"/>
            <a:chExt cx="1915635" cy="3464901"/>
          </a:xfrm>
        </p:grpSpPr>
        <p:grpSp>
          <p:nvGrpSpPr>
            <p:cNvPr id="3" name="Group 2">
              <a:extLst>
                <a:ext uri="{FF2B5EF4-FFF2-40B4-BE49-F238E27FC236}">
                  <a16:creationId xmlns:a16="http://schemas.microsoft.com/office/drawing/2014/main" id="{434F0B35-0B91-4506-86BD-941A82DB19FD}"/>
                </a:ext>
              </a:extLst>
            </p:cNvPr>
            <p:cNvGrpSpPr/>
            <p:nvPr/>
          </p:nvGrpSpPr>
          <p:grpSpPr>
            <a:xfrm>
              <a:off x="906250" y="1658449"/>
              <a:ext cx="1915635" cy="3464901"/>
              <a:chOff x="8631016" y="1596421"/>
              <a:chExt cx="1013176" cy="1832580"/>
            </a:xfrm>
          </p:grpSpPr>
          <p:sp>
            <p:nvSpPr>
              <p:cNvPr id="4" name="Arrow: Pentagon 3">
                <a:extLst>
                  <a:ext uri="{FF2B5EF4-FFF2-40B4-BE49-F238E27FC236}">
                    <a16:creationId xmlns:a16="http://schemas.microsoft.com/office/drawing/2014/main" id="{94283DD7-0D29-4F55-A888-4766844EF2B0}"/>
                  </a:ext>
                </a:extLst>
              </p:cNvPr>
              <p:cNvSpPr/>
              <p:nvPr/>
            </p:nvSpPr>
            <p:spPr>
              <a:xfrm rot="5400000">
                <a:off x="8224282" y="2087196"/>
                <a:ext cx="1832580" cy="851029"/>
              </a:xfrm>
              <a:prstGeom prst="homePlate">
                <a:avLst>
                  <a:gd name="adj" fmla="val 394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183BB50C-6948-4AA8-AD2E-F875FE860068}"/>
                  </a:ext>
                </a:extLst>
              </p:cNvPr>
              <p:cNvSpPr/>
              <p:nvPr/>
            </p:nvSpPr>
            <p:spPr>
              <a:xfrm>
                <a:off x="8631016" y="1665951"/>
                <a:ext cx="1013176" cy="818487"/>
              </a:xfrm>
              <a:custGeom>
                <a:avLst/>
                <a:gdLst>
                  <a:gd name="connsiteX0" fmla="*/ 2376700 w 2584495"/>
                  <a:gd name="connsiteY0" fmla="*/ 10147 h 2087865"/>
                  <a:gd name="connsiteX1" fmla="*/ 2550872 w 2584495"/>
                  <a:gd name="connsiteY1" fmla="*/ 10819 h 2087865"/>
                  <a:gd name="connsiteX2" fmla="*/ 2583823 w 2584495"/>
                  <a:gd name="connsiteY2" fmla="*/ 44443 h 2087865"/>
                  <a:gd name="connsiteX3" fmla="*/ 2583151 w 2584495"/>
                  <a:gd name="connsiteY3" fmla="*/ 1498337 h 2087865"/>
                  <a:gd name="connsiteX4" fmla="*/ 2583151 w 2584495"/>
                  <a:gd name="connsiteY4" fmla="*/ 2042371 h 2087865"/>
                  <a:gd name="connsiteX5" fmla="*/ 2577771 w 2584495"/>
                  <a:gd name="connsiteY5" fmla="*/ 2077340 h 2087865"/>
                  <a:gd name="connsiteX6" fmla="*/ 2499091 w 2584495"/>
                  <a:gd name="connsiteY6" fmla="*/ 2087427 h 2087865"/>
                  <a:gd name="connsiteX7" fmla="*/ 2375356 w 2584495"/>
                  <a:gd name="connsiteY7" fmla="*/ 2086754 h 2087865"/>
                  <a:gd name="connsiteX8" fmla="*/ 2314833 w 2584495"/>
                  <a:gd name="connsiteY8" fmla="*/ 2087427 h 2087865"/>
                  <a:gd name="connsiteX9" fmla="*/ 256382 w 2584495"/>
                  <a:gd name="connsiteY9" fmla="*/ 2087427 h 2087865"/>
                  <a:gd name="connsiteX10" fmla="*/ 212671 w 2584495"/>
                  <a:gd name="connsiteY10" fmla="*/ 2086754 h 2087865"/>
                  <a:gd name="connsiteX11" fmla="*/ 52621 w 2584495"/>
                  <a:gd name="connsiteY11" fmla="*/ 2087427 h 2087865"/>
                  <a:gd name="connsiteX12" fmla="*/ 4203 w 2584495"/>
                  <a:gd name="connsiteY12" fmla="*/ 2076667 h 2087865"/>
                  <a:gd name="connsiteX13" fmla="*/ 841 w 2584495"/>
                  <a:gd name="connsiteY13" fmla="*/ 2040353 h 2087865"/>
                  <a:gd name="connsiteX14" fmla="*/ 168 w 2584495"/>
                  <a:gd name="connsiteY14" fmla="*/ 47805 h 2087865"/>
                  <a:gd name="connsiteX15" fmla="*/ 38499 w 2584495"/>
                  <a:gd name="connsiteY15" fmla="*/ 9474 h 2087865"/>
                  <a:gd name="connsiteX16" fmla="*/ 206618 w 2584495"/>
                  <a:gd name="connsiteY16" fmla="*/ 8802 h 2087865"/>
                  <a:gd name="connsiteX17" fmla="*/ 251674 w 2584495"/>
                  <a:gd name="connsiteY17" fmla="*/ 60 h 2087865"/>
                  <a:gd name="connsiteX18" fmla="*/ 2330972 w 2584495"/>
                  <a:gd name="connsiteY18" fmla="*/ 60 h 2087865"/>
                  <a:gd name="connsiteX19" fmla="*/ 2376700 w 2584495"/>
                  <a:gd name="connsiteY19" fmla="*/ 10147 h 208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84495" h="2087865">
                    <a:moveTo>
                      <a:pt x="2376700" y="10147"/>
                    </a:moveTo>
                    <a:cubicBezTo>
                      <a:pt x="2435206" y="10819"/>
                      <a:pt x="2493039" y="12837"/>
                      <a:pt x="2550872" y="10819"/>
                    </a:cubicBezTo>
                    <a:cubicBezTo>
                      <a:pt x="2577771" y="10147"/>
                      <a:pt x="2583823" y="18889"/>
                      <a:pt x="2583823" y="44443"/>
                    </a:cubicBezTo>
                    <a:cubicBezTo>
                      <a:pt x="2583151" y="529299"/>
                      <a:pt x="2583151" y="1014154"/>
                      <a:pt x="2583151" y="1498337"/>
                    </a:cubicBezTo>
                    <a:cubicBezTo>
                      <a:pt x="2583151" y="1679906"/>
                      <a:pt x="2583151" y="1860802"/>
                      <a:pt x="2583151" y="2042371"/>
                    </a:cubicBezTo>
                    <a:cubicBezTo>
                      <a:pt x="2583151" y="2053803"/>
                      <a:pt x="2588530" y="2067253"/>
                      <a:pt x="2577771" y="2077340"/>
                    </a:cubicBezTo>
                    <a:cubicBezTo>
                      <a:pt x="2552889" y="2090117"/>
                      <a:pt x="2525318" y="2087427"/>
                      <a:pt x="2499091" y="2087427"/>
                    </a:cubicBezTo>
                    <a:cubicBezTo>
                      <a:pt x="2458070" y="2087427"/>
                      <a:pt x="2416376" y="2088772"/>
                      <a:pt x="2375356" y="2086754"/>
                    </a:cubicBezTo>
                    <a:cubicBezTo>
                      <a:pt x="2355181" y="2088772"/>
                      <a:pt x="2335007" y="2087427"/>
                      <a:pt x="2314833" y="2087427"/>
                    </a:cubicBezTo>
                    <a:cubicBezTo>
                      <a:pt x="1628906" y="2087427"/>
                      <a:pt x="942308" y="2087427"/>
                      <a:pt x="256382" y="2087427"/>
                    </a:cubicBezTo>
                    <a:cubicBezTo>
                      <a:pt x="241587" y="2087427"/>
                      <a:pt x="227465" y="2088099"/>
                      <a:pt x="212671" y="2086754"/>
                    </a:cubicBezTo>
                    <a:cubicBezTo>
                      <a:pt x="159545" y="2088099"/>
                      <a:pt x="106419" y="2086754"/>
                      <a:pt x="52621" y="2087427"/>
                    </a:cubicBezTo>
                    <a:cubicBezTo>
                      <a:pt x="35809" y="2087427"/>
                      <a:pt x="19670" y="2084064"/>
                      <a:pt x="4203" y="2076667"/>
                    </a:cubicBezTo>
                    <a:cubicBezTo>
                      <a:pt x="-2522" y="2065235"/>
                      <a:pt x="841" y="2052458"/>
                      <a:pt x="841" y="2040353"/>
                    </a:cubicBezTo>
                    <a:cubicBezTo>
                      <a:pt x="841" y="1375947"/>
                      <a:pt x="841" y="712212"/>
                      <a:pt x="168" y="47805"/>
                    </a:cubicBezTo>
                    <a:cubicBezTo>
                      <a:pt x="168" y="16872"/>
                      <a:pt x="8238" y="8802"/>
                      <a:pt x="38499" y="9474"/>
                    </a:cubicBezTo>
                    <a:cubicBezTo>
                      <a:pt x="94315" y="11492"/>
                      <a:pt x="150130" y="9474"/>
                      <a:pt x="206618" y="8802"/>
                    </a:cubicBezTo>
                    <a:cubicBezTo>
                      <a:pt x="220068" y="-1285"/>
                      <a:pt x="236207" y="60"/>
                      <a:pt x="251674" y="60"/>
                    </a:cubicBezTo>
                    <a:cubicBezTo>
                      <a:pt x="944998" y="60"/>
                      <a:pt x="1637649" y="60"/>
                      <a:pt x="2330972" y="60"/>
                    </a:cubicBezTo>
                    <a:cubicBezTo>
                      <a:pt x="2346439" y="1405"/>
                      <a:pt x="2362578" y="732"/>
                      <a:pt x="2376700" y="10147"/>
                    </a:cubicBezTo>
                    <a:close/>
                  </a:path>
                </a:pathLst>
              </a:custGeom>
              <a:solidFill>
                <a:schemeClr val="accent1"/>
              </a:solidFill>
              <a:ln w="6725"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DD750B9C-905F-4374-9BFB-B946DEFE26ED}"/>
                  </a:ext>
                </a:extLst>
              </p:cNvPr>
              <p:cNvSpPr/>
              <p:nvPr/>
            </p:nvSpPr>
            <p:spPr>
              <a:xfrm>
                <a:off x="8632663" y="2480312"/>
                <a:ext cx="80933" cy="60370"/>
              </a:xfrm>
              <a:custGeom>
                <a:avLst/>
                <a:gdLst>
                  <a:gd name="connsiteX0" fmla="*/ 206450 w 206450"/>
                  <a:gd name="connsiteY0" fmla="*/ 0 h 153997"/>
                  <a:gd name="connsiteX1" fmla="*/ 201743 w 206450"/>
                  <a:gd name="connsiteY1" fmla="*/ 153997 h 153997"/>
                  <a:gd name="connsiteX2" fmla="*/ 0 w 206450"/>
                  <a:gd name="connsiteY2" fmla="*/ 673 h 153997"/>
                  <a:gd name="connsiteX3" fmla="*/ 206450 w 206450"/>
                  <a:gd name="connsiteY3" fmla="*/ 0 h 153997"/>
                </a:gdLst>
                <a:ahLst/>
                <a:cxnLst>
                  <a:cxn ang="0">
                    <a:pos x="connsiteX0" y="connsiteY0"/>
                  </a:cxn>
                  <a:cxn ang="0">
                    <a:pos x="connsiteX1" y="connsiteY1"/>
                  </a:cxn>
                  <a:cxn ang="0">
                    <a:pos x="connsiteX2" y="connsiteY2"/>
                  </a:cxn>
                  <a:cxn ang="0">
                    <a:pos x="connsiteX3" y="connsiteY3"/>
                  </a:cxn>
                </a:cxnLst>
                <a:rect l="l" t="t" r="r" b="b"/>
                <a:pathLst>
                  <a:path w="206450" h="153997">
                    <a:moveTo>
                      <a:pt x="206450" y="0"/>
                    </a:moveTo>
                    <a:cubicBezTo>
                      <a:pt x="201070" y="51108"/>
                      <a:pt x="209813" y="102889"/>
                      <a:pt x="201743" y="153997"/>
                    </a:cubicBezTo>
                    <a:cubicBezTo>
                      <a:pt x="134495" y="102889"/>
                      <a:pt x="67248" y="51781"/>
                      <a:pt x="0" y="673"/>
                    </a:cubicBezTo>
                    <a:cubicBezTo>
                      <a:pt x="69265" y="0"/>
                      <a:pt x="137858" y="0"/>
                      <a:pt x="206450" y="0"/>
                    </a:cubicBezTo>
                    <a:close/>
                  </a:path>
                </a:pathLst>
              </a:custGeom>
              <a:solidFill>
                <a:schemeClr val="accent1">
                  <a:lumMod val="50000"/>
                </a:schemeClr>
              </a:solidFill>
              <a:ln w="67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4A4F5C2C-B048-4B72-88A2-6FE63C5404ED}"/>
                  </a:ext>
                </a:extLst>
              </p:cNvPr>
              <p:cNvSpPr/>
              <p:nvPr/>
            </p:nvSpPr>
            <p:spPr>
              <a:xfrm>
                <a:off x="9562205" y="2480312"/>
                <a:ext cx="79351" cy="60106"/>
              </a:xfrm>
              <a:custGeom>
                <a:avLst/>
                <a:gdLst>
                  <a:gd name="connsiteX0" fmla="*/ 1345 w 202415"/>
                  <a:gd name="connsiteY0" fmla="*/ 153325 h 153324"/>
                  <a:gd name="connsiteX1" fmla="*/ 0 w 202415"/>
                  <a:gd name="connsiteY1" fmla="*/ 0 h 153324"/>
                  <a:gd name="connsiteX2" fmla="*/ 202415 w 202415"/>
                  <a:gd name="connsiteY2" fmla="*/ 0 h 153324"/>
                  <a:gd name="connsiteX3" fmla="*/ 1345 w 202415"/>
                  <a:gd name="connsiteY3" fmla="*/ 153325 h 153324"/>
                </a:gdLst>
                <a:ahLst/>
                <a:cxnLst>
                  <a:cxn ang="0">
                    <a:pos x="connsiteX0" y="connsiteY0"/>
                  </a:cxn>
                  <a:cxn ang="0">
                    <a:pos x="connsiteX1" y="connsiteY1"/>
                  </a:cxn>
                  <a:cxn ang="0">
                    <a:pos x="connsiteX2" y="connsiteY2"/>
                  </a:cxn>
                  <a:cxn ang="0">
                    <a:pos x="connsiteX3" y="connsiteY3"/>
                  </a:cxn>
                </a:cxnLst>
                <a:rect l="l" t="t" r="r" b="b"/>
                <a:pathLst>
                  <a:path w="202415" h="153324">
                    <a:moveTo>
                      <a:pt x="1345" y="153325"/>
                    </a:moveTo>
                    <a:cubicBezTo>
                      <a:pt x="672" y="102216"/>
                      <a:pt x="0" y="51108"/>
                      <a:pt x="0" y="0"/>
                    </a:cubicBezTo>
                    <a:cubicBezTo>
                      <a:pt x="67248" y="0"/>
                      <a:pt x="135168" y="0"/>
                      <a:pt x="202415" y="0"/>
                    </a:cubicBezTo>
                    <a:cubicBezTo>
                      <a:pt x="138530" y="55143"/>
                      <a:pt x="68592" y="102889"/>
                      <a:pt x="1345" y="153325"/>
                    </a:cubicBezTo>
                    <a:close/>
                  </a:path>
                </a:pathLst>
              </a:custGeom>
              <a:solidFill>
                <a:schemeClr val="accent1">
                  <a:lumMod val="50000"/>
                </a:schemeClr>
              </a:solidFill>
              <a:ln w="6725" cap="flat">
                <a:noFill/>
                <a:prstDash val="solid"/>
                <a:miter/>
              </a:ln>
            </p:spPr>
            <p:txBody>
              <a:bodyPr rtlCol="0" anchor="ctr"/>
              <a:lstStyle/>
              <a:p>
                <a:endParaRPr lang="en-US"/>
              </a:p>
            </p:txBody>
          </p:sp>
        </p:grpSp>
        <p:sp>
          <p:nvSpPr>
            <p:cNvPr id="10" name="Rectangle 9">
              <a:extLst>
                <a:ext uri="{FF2B5EF4-FFF2-40B4-BE49-F238E27FC236}">
                  <a16:creationId xmlns:a16="http://schemas.microsoft.com/office/drawing/2014/main" id="{ACEE857C-73F0-42C2-8878-33C815D33A69}"/>
                </a:ext>
              </a:extLst>
            </p:cNvPr>
            <p:cNvSpPr/>
            <p:nvPr/>
          </p:nvSpPr>
          <p:spPr>
            <a:xfrm>
              <a:off x="1010931" y="2297960"/>
              <a:ext cx="1609060" cy="330497"/>
            </a:xfrm>
            <a:prstGeom prst="rect">
              <a:avLst/>
            </a:prstGeom>
          </p:spPr>
          <p:txBody>
            <a:bodyPr wrap="square">
              <a:spAutoFit/>
            </a:bodyPr>
            <a:lstStyle/>
            <a:p>
              <a:pPr algn="ctr"/>
              <a:r>
                <a:rPr lang="en-US" sz="2800" b="1" dirty="0">
                  <a:solidFill>
                    <a:schemeClr val="bg1"/>
                  </a:solidFill>
                </a:rPr>
                <a:t>SUMMARIES</a:t>
              </a:r>
            </a:p>
          </p:txBody>
        </p:sp>
        <p:sp>
          <p:nvSpPr>
            <p:cNvPr id="11" name="Graphic 23">
              <a:extLst>
                <a:ext uri="{FF2B5EF4-FFF2-40B4-BE49-F238E27FC236}">
                  <a16:creationId xmlns:a16="http://schemas.microsoft.com/office/drawing/2014/main" id="{CDEF32A1-C8C0-4F54-AC9B-1A1798959C35}"/>
                </a:ext>
              </a:extLst>
            </p:cNvPr>
            <p:cNvSpPr/>
            <p:nvPr/>
          </p:nvSpPr>
          <p:spPr>
            <a:xfrm>
              <a:off x="1459336" y="3575809"/>
              <a:ext cx="857480" cy="846355"/>
            </a:xfrm>
            <a:custGeom>
              <a:avLst/>
              <a:gdLst>
                <a:gd name="connsiteX0" fmla="*/ 355378 w 2143828"/>
                <a:gd name="connsiteY0" fmla="*/ 0 h 2116015"/>
                <a:gd name="connsiteX1" fmla="*/ 486236 w 2143828"/>
                <a:gd name="connsiteY1" fmla="*/ 97515 h 2116015"/>
                <a:gd name="connsiteX2" fmla="*/ 493273 w 2143828"/>
                <a:gd name="connsiteY2" fmla="*/ 103045 h 2116015"/>
                <a:gd name="connsiteX3" fmla="*/ 450548 w 2143828"/>
                <a:gd name="connsiteY3" fmla="*/ 160180 h 2116015"/>
                <a:gd name="connsiteX4" fmla="*/ 424409 w 2143828"/>
                <a:gd name="connsiteY4" fmla="*/ 194863 h 2116015"/>
                <a:gd name="connsiteX5" fmla="*/ 358897 w 2143828"/>
                <a:gd name="connsiteY5" fmla="*/ 311982 h 2116015"/>
                <a:gd name="connsiteX6" fmla="*/ 331921 w 2143828"/>
                <a:gd name="connsiteY6" fmla="*/ 368950 h 2116015"/>
                <a:gd name="connsiteX7" fmla="*/ 1626260 w 2143828"/>
                <a:gd name="connsiteY7" fmla="*/ 739240 h 2116015"/>
                <a:gd name="connsiteX8" fmla="*/ 1643016 w 2143828"/>
                <a:gd name="connsiteY8" fmla="*/ 678586 h 2116015"/>
                <a:gd name="connsiteX9" fmla="*/ 2143829 w 2143828"/>
                <a:gd name="connsiteY9" fmla="*/ 767221 h 2116015"/>
                <a:gd name="connsiteX10" fmla="*/ 2043298 w 2143828"/>
                <a:gd name="connsiteY10" fmla="*/ 1142203 h 2116015"/>
                <a:gd name="connsiteX11" fmla="*/ 1567952 w 2143828"/>
                <a:gd name="connsiteY11" fmla="*/ 954879 h 2116015"/>
                <a:gd name="connsiteX12" fmla="*/ 1592415 w 2143828"/>
                <a:gd name="connsiteY12" fmla="*/ 864569 h 2116015"/>
                <a:gd name="connsiteX13" fmla="*/ 1196992 w 2143828"/>
                <a:gd name="connsiteY13" fmla="*/ 751471 h 2116015"/>
                <a:gd name="connsiteX14" fmla="*/ 1744385 w 2143828"/>
                <a:gd name="connsiteY14" fmla="*/ 2065750 h 2116015"/>
                <a:gd name="connsiteX15" fmla="*/ 1684904 w 2143828"/>
                <a:gd name="connsiteY15" fmla="*/ 2090715 h 2116015"/>
                <a:gd name="connsiteX16" fmla="*/ 1633298 w 2143828"/>
                <a:gd name="connsiteY16" fmla="*/ 2112329 h 2116015"/>
                <a:gd name="connsiteX17" fmla="*/ 1626931 w 2143828"/>
                <a:gd name="connsiteY17" fmla="*/ 2115848 h 2116015"/>
                <a:gd name="connsiteX18" fmla="*/ 1623580 w 2143828"/>
                <a:gd name="connsiteY18" fmla="*/ 2115848 h 2116015"/>
                <a:gd name="connsiteX19" fmla="*/ 1622239 w 2143828"/>
                <a:gd name="connsiteY19" fmla="*/ 2111157 h 2116015"/>
                <a:gd name="connsiteX20" fmla="*/ 1541814 w 2143828"/>
                <a:gd name="connsiteY20" fmla="*/ 1917634 h 2116015"/>
                <a:gd name="connsiteX21" fmla="*/ 1530756 w 2143828"/>
                <a:gd name="connsiteY21" fmla="*/ 1906408 h 2116015"/>
                <a:gd name="connsiteX22" fmla="*/ 821340 w 2143828"/>
                <a:gd name="connsiteY22" fmla="*/ 1603306 h 2116015"/>
                <a:gd name="connsiteX23" fmla="*/ 767891 w 2143828"/>
                <a:gd name="connsiteY23" fmla="*/ 1580519 h 2116015"/>
                <a:gd name="connsiteX24" fmla="*/ 763367 w 2143828"/>
                <a:gd name="connsiteY24" fmla="*/ 1590907 h 2116015"/>
                <a:gd name="connsiteX25" fmla="*/ 645578 w 2143828"/>
                <a:gd name="connsiteY25" fmla="*/ 1873065 h 2116015"/>
                <a:gd name="connsiteX26" fmla="*/ 544544 w 2143828"/>
                <a:gd name="connsiteY26" fmla="*/ 2116016 h 2116015"/>
                <a:gd name="connsiteX27" fmla="*/ 542869 w 2143828"/>
                <a:gd name="connsiteY27" fmla="*/ 2116016 h 2116015"/>
                <a:gd name="connsiteX28" fmla="*/ 535329 w 2143828"/>
                <a:gd name="connsiteY28" fmla="*/ 2112497 h 2116015"/>
                <a:gd name="connsiteX29" fmla="*/ 435133 w 2143828"/>
                <a:gd name="connsiteY29" fmla="*/ 2070609 h 2116015"/>
                <a:gd name="connsiteX30" fmla="*/ 424409 w 2143828"/>
                <a:gd name="connsiteY30" fmla="*/ 2065750 h 2116015"/>
                <a:gd name="connsiteX31" fmla="*/ 996432 w 2143828"/>
                <a:gd name="connsiteY31" fmla="*/ 694168 h 2116015"/>
                <a:gd name="connsiteX32" fmla="*/ 299080 w 2143828"/>
                <a:gd name="connsiteY32" fmla="*/ 494781 h 2116015"/>
                <a:gd name="connsiteX33" fmla="*/ 298410 w 2143828"/>
                <a:gd name="connsiteY33" fmla="*/ 501819 h 2116015"/>
                <a:gd name="connsiteX34" fmla="*/ 291038 w 2143828"/>
                <a:gd name="connsiteY34" fmla="*/ 582579 h 2116015"/>
                <a:gd name="connsiteX35" fmla="*/ 286849 w 2143828"/>
                <a:gd name="connsiteY35" fmla="*/ 716118 h 2116015"/>
                <a:gd name="connsiteX36" fmla="*/ 300086 w 2143828"/>
                <a:gd name="connsiteY36" fmla="*/ 807099 h 2116015"/>
                <a:gd name="connsiteX37" fmla="*/ 306955 w 2143828"/>
                <a:gd name="connsiteY37" fmla="*/ 839436 h 2116015"/>
                <a:gd name="connsiteX38" fmla="*/ 304107 w 2143828"/>
                <a:gd name="connsiteY38" fmla="*/ 840776 h 2116015"/>
                <a:gd name="connsiteX39" fmla="*/ 202738 w 2143828"/>
                <a:gd name="connsiteY39" fmla="*/ 862391 h 2116015"/>
                <a:gd name="connsiteX40" fmla="*/ 194025 w 2143828"/>
                <a:gd name="connsiteY40" fmla="*/ 873282 h 2116015"/>
                <a:gd name="connsiteX41" fmla="*/ 194193 w 2143828"/>
                <a:gd name="connsiteY41" fmla="*/ 1722603 h 2116015"/>
                <a:gd name="connsiteX42" fmla="*/ 194528 w 2143828"/>
                <a:gd name="connsiteY42" fmla="*/ 1732321 h 2116015"/>
                <a:gd name="connsiteX43" fmla="*/ 344655 w 2143828"/>
                <a:gd name="connsiteY43" fmla="*/ 1732321 h 2116015"/>
                <a:gd name="connsiteX44" fmla="*/ 344655 w 2143828"/>
                <a:gd name="connsiteY44" fmla="*/ 2091218 h 2116015"/>
                <a:gd name="connsiteX45" fmla="*/ 335104 w 2143828"/>
                <a:gd name="connsiteY45" fmla="*/ 2091218 h 2116015"/>
                <a:gd name="connsiteX46" fmla="*/ 192685 w 2143828"/>
                <a:gd name="connsiteY46" fmla="*/ 2091218 h 2116015"/>
                <a:gd name="connsiteX47" fmla="*/ 0 w 2143828"/>
                <a:gd name="connsiteY47" fmla="*/ 2090883 h 2116015"/>
                <a:gd name="connsiteX48" fmla="*/ 0 w 2143828"/>
                <a:gd name="connsiteY48" fmla="*/ 1732321 h 2116015"/>
                <a:gd name="connsiteX49" fmla="*/ 150294 w 2143828"/>
                <a:gd name="connsiteY49" fmla="*/ 1732321 h 2116015"/>
                <a:gd name="connsiteX50" fmla="*/ 150294 w 2143828"/>
                <a:gd name="connsiteY50" fmla="*/ 874119 h 2116015"/>
                <a:gd name="connsiteX51" fmla="*/ 138230 w 2143828"/>
                <a:gd name="connsiteY51" fmla="*/ 876130 h 2116015"/>
                <a:gd name="connsiteX52" fmla="*/ 136220 w 2143828"/>
                <a:gd name="connsiteY52" fmla="*/ 869595 h 2116015"/>
                <a:gd name="connsiteX53" fmla="*/ 116616 w 2143828"/>
                <a:gd name="connsiteY53" fmla="*/ 750969 h 2116015"/>
                <a:gd name="connsiteX54" fmla="*/ 112763 w 2143828"/>
                <a:gd name="connsiteY54" fmla="*/ 630666 h 2116015"/>
                <a:gd name="connsiteX55" fmla="*/ 122816 w 2143828"/>
                <a:gd name="connsiteY55" fmla="*/ 513212 h 2116015"/>
                <a:gd name="connsiteX56" fmla="*/ 128512 w 2143828"/>
                <a:gd name="connsiteY56" fmla="*/ 465962 h 2116015"/>
                <a:gd name="connsiteX57" fmla="*/ 158337 w 2143828"/>
                <a:gd name="connsiteY57" fmla="*/ 357221 h 2116015"/>
                <a:gd name="connsiteX58" fmla="*/ 184475 w 2143828"/>
                <a:gd name="connsiteY58" fmla="*/ 278136 h 2116015"/>
                <a:gd name="connsiteX59" fmla="*/ 249653 w 2143828"/>
                <a:gd name="connsiteY59" fmla="*/ 145435 h 2116015"/>
                <a:gd name="connsiteX60" fmla="*/ 266240 w 2143828"/>
                <a:gd name="connsiteY60" fmla="*/ 118459 h 2116015"/>
                <a:gd name="connsiteX61" fmla="*/ 337115 w 2143828"/>
                <a:gd name="connsiteY61" fmla="*/ 23792 h 2116015"/>
                <a:gd name="connsiteX62" fmla="*/ 353702 w 2143828"/>
                <a:gd name="connsiteY62" fmla="*/ 0 h 2116015"/>
                <a:gd name="connsiteX63" fmla="*/ 355378 w 2143828"/>
                <a:gd name="connsiteY63" fmla="*/ 0 h 2116015"/>
                <a:gd name="connsiteX64" fmla="*/ 893555 w 2143828"/>
                <a:gd name="connsiteY64" fmla="*/ 1494732 h 2116015"/>
                <a:gd name="connsiteX65" fmla="*/ 1467924 w 2143828"/>
                <a:gd name="connsiteY65" fmla="*/ 1740196 h 2116015"/>
                <a:gd name="connsiteX66" fmla="*/ 1298194 w 2143828"/>
                <a:gd name="connsiteY66" fmla="*/ 1332542 h 2116015"/>
                <a:gd name="connsiteX67" fmla="*/ 893555 w 2143828"/>
                <a:gd name="connsiteY67" fmla="*/ 1494732 h 2116015"/>
                <a:gd name="connsiteX68" fmla="*/ 1084900 w 2143828"/>
                <a:gd name="connsiteY68" fmla="*/ 820670 h 2116015"/>
                <a:gd name="connsiteX69" fmla="*/ 855521 w 2143828"/>
                <a:gd name="connsiteY69" fmla="*/ 1370744 h 2116015"/>
                <a:gd name="connsiteX70" fmla="*/ 1248431 w 2143828"/>
                <a:gd name="connsiteY70" fmla="*/ 1213245 h 2116015"/>
                <a:gd name="connsiteX71" fmla="*/ 1084900 w 2143828"/>
                <a:gd name="connsiteY71" fmla="*/ 820670 h 211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143828" h="2116015">
                  <a:moveTo>
                    <a:pt x="355378" y="0"/>
                  </a:moveTo>
                  <a:cubicBezTo>
                    <a:pt x="398941" y="32505"/>
                    <a:pt x="442673" y="65010"/>
                    <a:pt x="486236" y="97515"/>
                  </a:cubicBezTo>
                  <a:cubicBezTo>
                    <a:pt x="488414" y="99191"/>
                    <a:pt x="490593" y="100866"/>
                    <a:pt x="493273" y="103045"/>
                  </a:cubicBezTo>
                  <a:cubicBezTo>
                    <a:pt x="478864" y="122313"/>
                    <a:pt x="464789" y="141246"/>
                    <a:pt x="450548" y="160180"/>
                  </a:cubicBezTo>
                  <a:cubicBezTo>
                    <a:pt x="441835" y="171741"/>
                    <a:pt x="433625" y="183805"/>
                    <a:pt x="424409" y="194863"/>
                  </a:cubicBezTo>
                  <a:cubicBezTo>
                    <a:pt x="394920" y="229714"/>
                    <a:pt x="379505" y="272272"/>
                    <a:pt x="358897" y="311982"/>
                  </a:cubicBezTo>
                  <a:cubicBezTo>
                    <a:pt x="349514" y="330245"/>
                    <a:pt x="341304" y="349011"/>
                    <a:pt x="331921" y="368950"/>
                  </a:cubicBezTo>
                  <a:cubicBezTo>
                    <a:pt x="764708" y="492771"/>
                    <a:pt x="1194981" y="615922"/>
                    <a:pt x="1626260" y="739240"/>
                  </a:cubicBezTo>
                  <a:cubicBezTo>
                    <a:pt x="1631957" y="718799"/>
                    <a:pt x="1637486" y="698692"/>
                    <a:pt x="1643016" y="678586"/>
                  </a:cubicBezTo>
                  <a:cubicBezTo>
                    <a:pt x="1810233" y="708075"/>
                    <a:pt x="1976779" y="737564"/>
                    <a:pt x="2143829" y="767221"/>
                  </a:cubicBezTo>
                  <a:cubicBezTo>
                    <a:pt x="2110151" y="892718"/>
                    <a:pt x="2076808" y="1017041"/>
                    <a:pt x="2043298" y="1142203"/>
                  </a:cubicBezTo>
                  <a:cubicBezTo>
                    <a:pt x="1884626" y="1079706"/>
                    <a:pt x="1726792" y="1017376"/>
                    <a:pt x="1567952" y="954879"/>
                  </a:cubicBezTo>
                  <a:cubicBezTo>
                    <a:pt x="1575995" y="924888"/>
                    <a:pt x="1584037" y="895231"/>
                    <a:pt x="1592415" y="864569"/>
                  </a:cubicBezTo>
                  <a:cubicBezTo>
                    <a:pt x="1460887" y="826870"/>
                    <a:pt x="1330028" y="789506"/>
                    <a:pt x="1196992" y="751471"/>
                  </a:cubicBezTo>
                  <a:cubicBezTo>
                    <a:pt x="1379791" y="1190458"/>
                    <a:pt x="1561920" y="1627769"/>
                    <a:pt x="1744385" y="2065750"/>
                  </a:cubicBezTo>
                  <a:cubicBezTo>
                    <a:pt x="1724278" y="2074128"/>
                    <a:pt x="1704675" y="2082505"/>
                    <a:pt x="1684904" y="2090715"/>
                  </a:cubicBezTo>
                  <a:cubicBezTo>
                    <a:pt x="1667646" y="2097920"/>
                    <a:pt x="1650556" y="2105125"/>
                    <a:pt x="1633298" y="2112329"/>
                  </a:cubicBezTo>
                  <a:cubicBezTo>
                    <a:pt x="1631120" y="2113335"/>
                    <a:pt x="1629109" y="2114675"/>
                    <a:pt x="1626931" y="2115848"/>
                  </a:cubicBezTo>
                  <a:cubicBezTo>
                    <a:pt x="1625758" y="2115848"/>
                    <a:pt x="1624752" y="2115848"/>
                    <a:pt x="1623580" y="2115848"/>
                  </a:cubicBezTo>
                  <a:cubicBezTo>
                    <a:pt x="1623245" y="2114340"/>
                    <a:pt x="1622909" y="2112665"/>
                    <a:pt x="1622239" y="2111157"/>
                  </a:cubicBezTo>
                  <a:cubicBezTo>
                    <a:pt x="1595431" y="2046649"/>
                    <a:pt x="1568455" y="1982141"/>
                    <a:pt x="1541814" y="1917634"/>
                  </a:cubicBezTo>
                  <a:cubicBezTo>
                    <a:pt x="1539469" y="1911937"/>
                    <a:pt x="1536285" y="1908753"/>
                    <a:pt x="1530756" y="1906408"/>
                  </a:cubicBezTo>
                  <a:cubicBezTo>
                    <a:pt x="1294172" y="1805374"/>
                    <a:pt x="1057756" y="1704340"/>
                    <a:pt x="821340" y="1603306"/>
                  </a:cubicBezTo>
                  <a:cubicBezTo>
                    <a:pt x="803747" y="1595766"/>
                    <a:pt x="786154" y="1588394"/>
                    <a:pt x="767891" y="1580519"/>
                  </a:cubicBezTo>
                  <a:cubicBezTo>
                    <a:pt x="766216" y="1584373"/>
                    <a:pt x="764708" y="1587724"/>
                    <a:pt x="763367" y="1590907"/>
                  </a:cubicBezTo>
                  <a:cubicBezTo>
                    <a:pt x="724160" y="1684904"/>
                    <a:pt x="684785" y="1778901"/>
                    <a:pt x="645578" y="1873065"/>
                  </a:cubicBezTo>
                  <a:cubicBezTo>
                    <a:pt x="611900" y="1953993"/>
                    <a:pt x="578222" y="2034920"/>
                    <a:pt x="544544" y="2116016"/>
                  </a:cubicBezTo>
                  <a:cubicBezTo>
                    <a:pt x="544042" y="2116016"/>
                    <a:pt x="543371" y="2116016"/>
                    <a:pt x="542869" y="2116016"/>
                  </a:cubicBezTo>
                  <a:cubicBezTo>
                    <a:pt x="540355" y="2114843"/>
                    <a:pt x="538010" y="2113502"/>
                    <a:pt x="535329" y="2112497"/>
                  </a:cubicBezTo>
                  <a:cubicBezTo>
                    <a:pt x="501986" y="2098423"/>
                    <a:pt x="468643" y="2084516"/>
                    <a:pt x="435133" y="2070609"/>
                  </a:cubicBezTo>
                  <a:cubicBezTo>
                    <a:pt x="431614" y="2069101"/>
                    <a:pt x="428263" y="2067593"/>
                    <a:pt x="424409" y="2065750"/>
                  </a:cubicBezTo>
                  <a:cubicBezTo>
                    <a:pt x="615251" y="1608165"/>
                    <a:pt x="805758" y="1151418"/>
                    <a:pt x="996432" y="694168"/>
                  </a:cubicBezTo>
                  <a:cubicBezTo>
                    <a:pt x="763535" y="627650"/>
                    <a:pt x="531643" y="561300"/>
                    <a:pt x="299080" y="494781"/>
                  </a:cubicBezTo>
                  <a:cubicBezTo>
                    <a:pt x="298745" y="497965"/>
                    <a:pt x="298578" y="499808"/>
                    <a:pt x="298410" y="501819"/>
                  </a:cubicBezTo>
                  <a:cubicBezTo>
                    <a:pt x="295897" y="528794"/>
                    <a:pt x="293551" y="555770"/>
                    <a:pt x="291038" y="582579"/>
                  </a:cubicBezTo>
                  <a:cubicBezTo>
                    <a:pt x="286849" y="626980"/>
                    <a:pt x="280985" y="671381"/>
                    <a:pt x="286849" y="716118"/>
                  </a:cubicBezTo>
                  <a:cubicBezTo>
                    <a:pt x="290703" y="746445"/>
                    <a:pt x="295394" y="776772"/>
                    <a:pt x="300086" y="807099"/>
                  </a:cubicBezTo>
                  <a:cubicBezTo>
                    <a:pt x="301761" y="817989"/>
                    <a:pt x="304610" y="828713"/>
                    <a:pt x="306955" y="839436"/>
                  </a:cubicBezTo>
                  <a:cubicBezTo>
                    <a:pt x="305615" y="840106"/>
                    <a:pt x="304945" y="840609"/>
                    <a:pt x="304107" y="840776"/>
                  </a:cubicBezTo>
                  <a:cubicBezTo>
                    <a:pt x="270429" y="848149"/>
                    <a:pt x="236584" y="855521"/>
                    <a:pt x="202738" y="862391"/>
                  </a:cubicBezTo>
                  <a:cubicBezTo>
                    <a:pt x="195701" y="863731"/>
                    <a:pt x="194025" y="866412"/>
                    <a:pt x="194025" y="873282"/>
                  </a:cubicBezTo>
                  <a:cubicBezTo>
                    <a:pt x="194193" y="1156445"/>
                    <a:pt x="194193" y="1439608"/>
                    <a:pt x="194193" y="1722603"/>
                  </a:cubicBezTo>
                  <a:cubicBezTo>
                    <a:pt x="194193" y="1725619"/>
                    <a:pt x="194360" y="1728467"/>
                    <a:pt x="194528" y="1732321"/>
                  </a:cubicBezTo>
                  <a:cubicBezTo>
                    <a:pt x="245129" y="1732321"/>
                    <a:pt x="294892" y="1732321"/>
                    <a:pt x="344655" y="1732321"/>
                  </a:cubicBezTo>
                  <a:cubicBezTo>
                    <a:pt x="344655" y="1852289"/>
                    <a:pt x="344655" y="1971418"/>
                    <a:pt x="344655" y="2091218"/>
                  </a:cubicBezTo>
                  <a:cubicBezTo>
                    <a:pt x="341136" y="2091218"/>
                    <a:pt x="338120" y="2091218"/>
                    <a:pt x="335104" y="2091218"/>
                  </a:cubicBezTo>
                  <a:cubicBezTo>
                    <a:pt x="287687" y="2091218"/>
                    <a:pt x="240102" y="2091385"/>
                    <a:pt x="192685" y="2091218"/>
                  </a:cubicBezTo>
                  <a:cubicBezTo>
                    <a:pt x="128512" y="2091218"/>
                    <a:pt x="64172" y="2091050"/>
                    <a:pt x="0" y="2090883"/>
                  </a:cubicBezTo>
                  <a:cubicBezTo>
                    <a:pt x="0" y="1971418"/>
                    <a:pt x="0" y="1851786"/>
                    <a:pt x="0" y="1732321"/>
                  </a:cubicBezTo>
                  <a:cubicBezTo>
                    <a:pt x="50098" y="1732321"/>
                    <a:pt x="100196" y="1732321"/>
                    <a:pt x="150294" y="1732321"/>
                  </a:cubicBezTo>
                  <a:cubicBezTo>
                    <a:pt x="150294" y="1445304"/>
                    <a:pt x="150294" y="1159963"/>
                    <a:pt x="150294" y="874119"/>
                  </a:cubicBezTo>
                  <a:cubicBezTo>
                    <a:pt x="146105" y="874789"/>
                    <a:pt x="142252" y="875460"/>
                    <a:pt x="138230" y="876130"/>
                  </a:cubicBezTo>
                  <a:cubicBezTo>
                    <a:pt x="137560" y="873784"/>
                    <a:pt x="136555" y="871774"/>
                    <a:pt x="136220" y="869595"/>
                  </a:cubicBezTo>
                  <a:cubicBezTo>
                    <a:pt x="129518" y="830053"/>
                    <a:pt x="120637" y="790678"/>
                    <a:pt x="116616" y="750969"/>
                  </a:cubicBezTo>
                  <a:cubicBezTo>
                    <a:pt x="112595" y="711091"/>
                    <a:pt x="111590" y="670711"/>
                    <a:pt x="112763" y="630666"/>
                  </a:cubicBezTo>
                  <a:cubicBezTo>
                    <a:pt x="113935" y="591459"/>
                    <a:pt x="119130" y="552252"/>
                    <a:pt x="122816" y="513212"/>
                  </a:cubicBezTo>
                  <a:cubicBezTo>
                    <a:pt x="124324" y="497462"/>
                    <a:pt x="124826" y="481210"/>
                    <a:pt x="128512" y="465962"/>
                  </a:cubicBezTo>
                  <a:cubicBezTo>
                    <a:pt x="137560" y="429436"/>
                    <a:pt x="147781" y="393245"/>
                    <a:pt x="158337" y="357221"/>
                  </a:cubicBezTo>
                  <a:cubicBezTo>
                    <a:pt x="166212" y="330580"/>
                    <a:pt x="173081" y="303269"/>
                    <a:pt x="184475" y="278136"/>
                  </a:cubicBezTo>
                  <a:cubicBezTo>
                    <a:pt x="204581" y="233233"/>
                    <a:pt x="227536" y="189501"/>
                    <a:pt x="249653" y="145435"/>
                  </a:cubicBezTo>
                  <a:cubicBezTo>
                    <a:pt x="254344" y="136052"/>
                    <a:pt x="260041" y="127004"/>
                    <a:pt x="266240" y="118459"/>
                  </a:cubicBezTo>
                  <a:cubicBezTo>
                    <a:pt x="289865" y="86792"/>
                    <a:pt x="313490" y="55292"/>
                    <a:pt x="337115" y="23792"/>
                  </a:cubicBezTo>
                  <a:cubicBezTo>
                    <a:pt x="342812" y="16085"/>
                    <a:pt x="348173" y="7875"/>
                    <a:pt x="353702" y="0"/>
                  </a:cubicBezTo>
                  <a:cubicBezTo>
                    <a:pt x="354205" y="0"/>
                    <a:pt x="354875" y="0"/>
                    <a:pt x="355378" y="0"/>
                  </a:cubicBezTo>
                  <a:close/>
                  <a:moveTo>
                    <a:pt x="893555" y="1494732"/>
                  </a:moveTo>
                  <a:cubicBezTo>
                    <a:pt x="1085738" y="1576833"/>
                    <a:pt x="1275909" y="1658096"/>
                    <a:pt x="1467924" y="1740196"/>
                  </a:cubicBezTo>
                  <a:cubicBezTo>
                    <a:pt x="1410789" y="1603139"/>
                    <a:pt x="1354659" y="1468092"/>
                    <a:pt x="1298194" y="1332542"/>
                  </a:cubicBezTo>
                  <a:cubicBezTo>
                    <a:pt x="1163314" y="1386661"/>
                    <a:pt x="1029440" y="1440278"/>
                    <a:pt x="893555" y="1494732"/>
                  </a:cubicBezTo>
                  <a:close/>
                  <a:moveTo>
                    <a:pt x="1084900" y="820670"/>
                  </a:moveTo>
                  <a:cubicBezTo>
                    <a:pt x="1008161" y="1004475"/>
                    <a:pt x="932092" y="1186939"/>
                    <a:pt x="855521" y="1370744"/>
                  </a:cubicBezTo>
                  <a:cubicBezTo>
                    <a:pt x="987552" y="1317797"/>
                    <a:pt x="1117740" y="1265689"/>
                    <a:pt x="1248431" y="1213245"/>
                  </a:cubicBezTo>
                  <a:cubicBezTo>
                    <a:pt x="1193976" y="1082554"/>
                    <a:pt x="1139689" y="952366"/>
                    <a:pt x="1084900" y="820670"/>
                  </a:cubicBezTo>
                  <a:close/>
                </a:path>
              </a:pathLst>
            </a:custGeom>
            <a:solidFill>
              <a:schemeClr val="bg1"/>
            </a:solidFill>
            <a:ln w="1668" cap="flat">
              <a:noFill/>
              <a:prstDash val="solid"/>
              <a:miter/>
            </a:ln>
          </p:spPr>
          <p:txBody>
            <a:bodyPr rtlCol="0" anchor="ctr"/>
            <a:lstStyle/>
            <a:p>
              <a:endParaRPr lang="en-US"/>
            </a:p>
          </p:txBody>
        </p:sp>
      </p:grpSp>
      <p:sp>
        <p:nvSpPr>
          <p:cNvPr id="2" name="Rectangle 1">
            <a:extLst>
              <a:ext uri="{FF2B5EF4-FFF2-40B4-BE49-F238E27FC236}">
                <a16:creationId xmlns:a16="http://schemas.microsoft.com/office/drawing/2014/main" id="{BB24CBB2-9ECD-4C8B-BFDA-FFE3A4C46FAD}"/>
              </a:ext>
            </a:extLst>
          </p:cNvPr>
          <p:cNvSpPr/>
          <p:nvPr/>
        </p:nvSpPr>
        <p:spPr>
          <a:xfrm>
            <a:off x="4605118" y="845079"/>
            <a:ext cx="7257368" cy="3970318"/>
          </a:xfrm>
          <a:prstGeom prst="rect">
            <a:avLst/>
          </a:prstGeom>
        </p:spPr>
        <p:txBody>
          <a:bodyPr wrap="square">
            <a:spAutoFit/>
          </a:bodyPr>
          <a:lstStyle/>
          <a:p>
            <a:r>
              <a:rPr lang="en-US" sz="2800" dirty="0">
                <a:latin typeface="BookAntiqua"/>
              </a:rPr>
              <a:t>4. Learning from the past is crucial in making progress. </a:t>
            </a:r>
          </a:p>
          <a:p>
            <a:r>
              <a:rPr lang="en-US" sz="2800" dirty="0">
                <a:latin typeface="BookAntiqua"/>
              </a:rPr>
              <a:t>Yet, there are obstacles of various nature such as</a:t>
            </a:r>
            <a:endParaRPr lang="id-ID" sz="2800" dirty="0">
              <a:latin typeface="BookAntiqua"/>
            </a:endParaRPr>
          </a:p>
          <a:p>
            <a:pPr marL="457200" indent="-457200">
              <a:buFont typeface="Arial" panose="020B0604020202020204" pitchFamily="34" charset="0"/>
              <a:buChar char="•"/>
            </a:pPr>
            <a:r>
              <a:rPr lang="en-US" sz="2800" dirty="0">
                <a:latin typeface="BookAntiqua"/>
              </a:rPr>
              <a:t>human factors,</a:t>
            </a:r>
            <a:endParaRPr lang="id-ID" sz="2800" dirty="0">
              <a:latin typeface="BookAntiqua"/>
            </a:endParaRPr>
          </a:p>
          <a:p>
            <a:pPr marL="457200" indent="-457200">
              <a:buFont typeface="Arial" panose="020B0604020202020204" pitchFamily="34" charset="0"/>
              <a:buChar char="•"/>
            </a:pPr>
            <a:r>
              <a:rPr lang="en-US" sz="2800" dirty="0">
                <a:latin typeface="BookAntiqua"/>
              </a:rPr>
              <a:t>technical complexities of how to store and retrieve information, restraints to knowledge  management, and last but not least</a:t>
            </a:r>
            <a:endParaRPr lang="id-ID" sz="2800" dirty="0">
              <a:latin typeface="BookAntiqua"/>
            </a:endParaRPr>
          </a:p>
          <a:p>
            <a:pPr marL="457200" indent="-457200">
              <a:buFont typeface="Arial" panose="020B0604020202020204" pitchFamily="34" charset="0"/>
              <a:buChar char="•"/>
            </a:pPr>
            <a:r>
              <a:rPr lang="en-US" sz="2800" dirty="0">
                <a:latin typeface="BookAntiqua"/>
              </a:rPr>
              <a:t>policy and decision making in view of cost–benefit.</a:t>
            </a:r>
            <a:endParaRPr lang="en-US" sz="2800" dirty="0"/>
          </a:p>
        </p:txBody>
      </p:sp>
    </p:spTree>
    <p:extLst>
      <p:ext uri="{BB962C8B-B14F-4D97-AF65-F5344CB8AC3E}">
        <p14:creationId xmlns:p14="http://schemas.microsoft.com/office/powerpoint/2010/main" val="2155629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4B28B9B-691C-4AF5-A286-BDE3101ABF98}"/>
              </a:ext>
            </a:extLst>
          </p:cNvPr>
          <p:cNvGrpSpPr/>
          <p:nvPr/>
        </p:nvGrpSpPr>
        <p:grpSpPr>
          <a:xfrm>
            <a:off x="1267990" y="932229"/>
            <a:ext cx="3032704" cy="5485397"/>
            <a:chOff x="906250" y="1658449"/>
            <a:chExt cx="1915635" cy="3464901"/>
          </a:xfrm>
        </p:grpSpPr>
        <p:grpSp>
          <p:nvGrpSpPr>
            <p:cNvPr id="3" name="Group 2">
              <a:extLst>
                <a:ext uri="{FF2B5EF4-FFF2-40B4-BE49-F238E27FC236}">
                  <a16:creationId xmlns:a16="http://schemas.microsoft.com/office/drawing/2014/main" id="{434F0B35-0B91-4506-86BD-941A82DB19FD}"/>
                </a:ext>
              </a:extLst>
            </p:cNvPr>
            <p:cNvGrpSpPr/>
            <p:nvPr/>
          </p:nvGrpSpPr>
          <p:grpSpPr>
            <a:xfrm>
              <a:off x="906250" y="1658449"/>
              <a:ext cx="1915635" cy="3464901"/>
              <a:chOff x="8631016" y="1596421"/>
              <a:chExt cx="1013176" cy="1832580"/>
            </a:xfrm>
          </p:grpSpPr>
          <p:sp>
            <p:nvSpPr>
              <p:cNvPr id="4" name="Arrow: Pentagon 3">
                <a:extLst>
                  <a:ext uri="{FF2B5EF4-FFF2-40B4-BE49-F238E27FC236}">
                    <a16:creationId xmlns:a16="http://schemas.microsoft.com/office/drawing/2014/main" id="{94283DD7-0D29-4F55-A888-4766844EF2B0}"/>
                  </a:ext>
                </a:extLst>
              </p:cNvPr>
              <p:cNvSpPr/>
              <p:nvPr/>
            </p:nvSpPr>
            <p:spPr>
              <a:xfrm rot="5400000">
                <a:off x="8224282" y="2087196"/>
                <a:ext cx="1832580" cy="851029"/>
              </a:xfrm>
              <a:prstGeom prst="homePlate">
                <a:avLst>
                  <a:gd name="adj" fmla="val 394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183BB50C-6948-4AA8-AD2E-F875FE860068}"/>
                  </a:ext>
                </a:extLst>
              </p:cNvPr>
              <p:cNvSpPr/>
              <p:nvPr/>
            </p:nvSpPr>
            <p:spPr>
              <a:xfrm>
                <a:off x="8631016" y="1665951"/>
                <a:ext cx="1013176" cy="818487"/>
              </a:xfrm>
              <a:custGeom>
                <a:avLst/>
                <a:gdLst>
                  <a:gd name="connsiteX0" fmla="*/ 2376700 w 2584495"/>
                  <a:gd name="connsiteY0" fmla="*/ 10147 h 2087865"/>
                  <a:gd name="connsiteX1" fmla="*/ 2550872 w 2584495"/>
                  <a:gd name="connsiteY1" fmla="*/ 10819 h 2087865"/>
                  <a:gd name="connsiteX2" fmla="*/ 2583823 w 2584495"/>
                  <a:gd name="connsiteY2" fmla="*/ 44443 h 2087865"/>
                  <a:gd name="connsiteX3" fmla="*/ 2583151 w 2584495"/>
                  <a:gd name="connsiteY3" fmla="*/ 1498337 h 2087865"/>
                  <a:gd name="connsiteX4" fmla="*/ 2583151 w 2584495"/>
                  <a:gd name="connsiteY4" fmla="*/ 2042371 h 2087865"/>
                  <a:gd name="connsiteX5" fmla="*/ 2577771 w 2584495"/>
                  <a:gd name="connsiteY5" fmla="*/ 2077340 h 2087865"/>
                  <a:gd name="connsiteX6" fmla="*/ 2499091 w 2584495"/>
                  <a:gd name="connsiteY6" fmla="*/ 2087427 h 2087865"/>
                  <a:gd name="connsiteX7" fmla="*/ 2375356 w 2584495"/>
                  <a:gd name="connsiteY7" fmla="*/ 2086754 h 2087865"/>
                  <a:gd name="connsiteX8" fmla="*/ 2314833 w 2584495"/>
                  <a:gd name="connsiteY8" fmla="*/ 2087427 h 2087865"/>
                  <a:gd name="connsiteX9" fmla="*/ 256382 w 2584495"/>
                  <a:gd name="connsiteY9" fmla="*/ 2087427 h 2087865"/>
                  <a:gd name="connsiteX10" fmla="*/ 212671 w 2584495"/>
                  <a:gd name="connsiteY10" fmla="*/ 2086754 h 2087865"/>
                  <a:gd name="connsiteX11" fmla="*/ 52621 w 2584495"/>
                  <a:gd name="connsiteY11" fmla="*/ 2087427 h 2087865"/>
                  <a:gd name="connsiteX12" fmla="*/ 4203 w 2584495"/>
                  <a:gd name="connsiteY12" fmla="*/ 2076667 h 2087865"/>
                  <a:gd name="connsiteX13" fmla="*/ 841 w 2584495"/>
                  <a:gd name="connsiteY13" fmla="*/ 2040353 h 2087865"/>
                  <a:gd name="connsiteX14" fmla="*/ 168 w 2584495"/>
                  <a:gd name="connsiteY14" fmla="*/ 47805 h 2087865"/>
                  <a:gd name="connsiteX15" fmla="*/ 38499 w 2584495"/>
                  <a:gd name="connsiteY15" fmla="*/ 9474 h 2087865"/>
                  <a:gd name="connsiteX16" fmla="*/ 206618 w 2584495"/>
                  <a:gd name="connsiteY16" fmla="*/ 8802 h 2087865"/>
                  <a:gd name="connsiteX17" fmla="*/ 251674 w 2584495"/>
                  <a:gd name="connsiteY17" fmla="*/ 60 h 2087865"/>
                  <a:gd name="connsiteX18" fmla="*/ 2330972 w 2584495"/>
                  <a:gd name="connsiteY18" fmla="*/ 60 h 2087865"/>
                  <a:gd name="connsiteX19" fmla="*/ 2376700 w 2584495"/>
                  <a:gd name="connsiteY19" fmla="*/ 10147 h 208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84495" h="2087865">
                    <a:moveTo>
                      <a:pt x="2376700" y="10147"/>
                    </a:moveTo>
                    <a:cubicBezTo>
                      <a:pt x="2435206" y="10819"/>
                      <a:pt x="2493039" y="12837"/>
                      <a:pt x="2550872" y="10819"/>
                    </a:cubicBezTo>
                    <a:cubicBezTo>
                      <a:pt x="2577771" y="10147"/>
                      <a:pt x="2583823" y="18889"/>
                      <a:pt x="2583823" y="44443"/>
                    </a:cubicBezTo>
                    <a:cubicBezTo>
                      <a:pt x="2583151" y="529299"/>
                      <a:pt x="2583151" y="1014154"/>
                      <a:pt x="2583151" y="1498337"/>
                    </a:cubicBezTo>
                    <a:cubicBezTo>
                      <a:pt x="2583151" y="1679906"/>
                      <a:pt x="2583151" y="1860802"/>
                      <a:pt x="2583151" y="2042371"/>
                    </a:cubicBezTo>
                    <a:cubicBezTo>
                      <a:pt x="2583151" y="2053803"/>
                      <a:pt x="2588530" y="2067253"/>
                      <a:pt x="2577771" y="2077340"/>
                    </a:cubicBezTo>
                    <a:cubicBezTo>
                      <a:pt x="2552889" y="2090117"/>
                      <a:pt x="2525318" y="2087427"/>
                      <a:pt x="2499091" y="2087427"/>
                    </a:cubicBezTo>
                    <a:cubicBezTo>
                      <a:pt x="2458070" y="2087427"/>
                      <a:pt x="2416376" y="2088772"/>
                      <a:pt x="2375356" y="2086754"/>
                    </a:cubicBezTo>
                    <a:cubicBezTo>
                      <a:pt x="2355181" y="2088772"/>
                      <a:pt x="2335007" y="2087427"/>
                      <a:pt x="2314833" y="2087427"/>
                    </a:cubicBezTo>
                    <a:cubicBezTo>
                      <a:pt x="1628906" y="2087427"/>
                      <a:pt x="942308" y="2087427"/>
                      <a:pt x="256382" y="2087427"/>
                    </a:cubicBezTo>
                    <a:cubicBezTo>
                      <a:pt x="241587" y="2087427"/>
                      <a:pt x="227465" y="2088099"/>
                      <a:pt x="212671" y="2086754"/>
                    </a:cubicBezTo>
                    <a:cubicBezTo>
                      <a:pt x="159545" y="2088099"/>
                      <a:pt x="106419" y="2086754"/>
                      <a:pt x="52621" y="2087427"/>
                    </a:cubicBezTo>
                    <a:cubicBezTo>
                      <a:pt x="35809" y="2087427"/>
                      <a:pt x="19670" y="2084064"/>
                      <a:pt x="4203" y="2076667"/>
                    </a:cubicBezTo>
                    <a:cubicBezTo>
                      <a:pt x="-2522" y="2065235"/>
                      <a:pt x="841" y="2052458"/>
                      <a:pt x="841" y="2040353"/>
                    </a:cubicBezTo>
                    <a:cubicBezTo>
                      <a:pt x="841" y="1375947"/>
                      <a:pt x="841" y="712212"/>
                      <a:pt x="168" y="47805"/>
                    </a:cubicBezTo>
                    <a:cubicBezTo>
                      <a:pt x="168" y="16872"/>
                      <a:pt x="8238" y="8802"/>
                      <a:pt x="38499" y="9474"/>
                    </a:cubicBezTo>
                    <a:cubicBezTo>
                      <a:pt x="94315" y="11492"/>
                      <a:pt x="150130" y="9474"/>
                      <a:pt x="206618" y="8802"/>
                    </a:cubicBezTo>
                    <a:cubicBezTo>
                      <a:pt x="220068" y="-1285"/>
                      <a:pt x="236207" y="60"/>
                      <a:pt x="251674" y="60"/>
                    </a:cubicBezTo>
                    <a:cubicBezTo>
                      <a:pt x="944998" y="60"/>
                      <a:pt x="1637649" y="60"/>
                      <a:pt x="2330972" y="60"/>
                    </a:cubicBezTo>
                    <a:cubicBezTo>
                      <a:pt x="2346439" y="1405"/>
                      <a:pt x="2362578" y="732"/>
                      <a:pt x="2376700" y="10147"/>
                    </a:cubicBezTo>
                    <a:close/>
                  </a:path>
                </a:pathLst>
              </a:custGeom>
              <a:solidFill>
                <a:schemeClr val="accent1"/>
              </a:solidFill>
              <a:ln w="6725"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DD750B9C-905F-4374-9BFB-B946DEFE26ED}"/>
                  </a:ext>
                </a:extLst>
              </p:cNvPr>
              <p:cNvSpPr/>
              <p:nvPr/>
            </p:nvSpPr>
            <p:spPr>
              <a:xfrm>
                <a:off x="8632663" y="2480312"/>
                <a:ext cx="80933" cy="60370"/>
              </a:xfrm>
              <a:custGeom>
                <a:avLst/>
                <a:gdLst>
                  <a:gd name="connsiteX0" fmla="*/ 206450 w 206450"/>
                  <a:gd name="connsiteY0" fmla="*/ 0 h 153997"/>
                  <a:gd name="connsiteX1" fmla="*/ 201743 w 206450"/>
                  <a:gd name="connsiteY1" fmla="*/ 153997 h 153997"/>
                  <a:gd name="connsiteX2" fmla="*/ 0 w 206450"/>
                  <a:gd name="connsiteY2" fmla="*/ 673 h 153997"/>
                  <a:gd name="connsiteX3" fmla="*/ 206450 w 206450"/>
                  <a:gd name="connsiteY3" fmla="*/ 0 h 153997"/>
                </a:gdLst>
                <a:ahLst/>
                <a:cxnLst>
                  <a:cxn ang="0">
                    <a:pos x="connsiteX0" y="connsiteY0"/>
                  </a:cxn>
                  <a:cxn ang="0">
                    <a:pos x="connsiteX1" y="connsiteY1"/>
                  </a:cxn>
                  <a:cxn ang="0">
                    <a:pos x="connsiteX2" y="connsiteY2"/>
                  </a:cxn>
                  <a:cxn ang="0">
                    <a:pos x="connsiteX3" y="connsiteY3"/>
                  </a:cxn>
                </a:cxnLst>
                <a:rect l="l" t="t" r="r" b="b"/>
                <a:pathLst>
                  <a:path w="206450" h="153997">
                    <a:moveTo>
                      <a:pt x="206450" y="0"/>
                    </a:moveTo>
                    <a:cubicBezTo>
                      <a:pt x="201070" y="51108"/>
                      <a:pt x="209813" y="102889"/>
                      <a:pt x="201743" y="153997"/>
                    </a:cubicBezTo>
                    <a:cubicBezTo>
                      <a:pt x="134495" y="102889"/>
                      <a:pt x="67248" y="51781"/>
                      <a:pt x="0" y="673"/>
                    </a:cubicBezTo>
                    <a:cubicBezTo>
                      <a:pt x="69265" y="0"/>
                      <a:pt x="137858" y="0"/>
                      <a:pt x="206450" y="0"/>
                    </a:cubicBezTo>
                    <a:close/>
                  </a:path>
                </a:pathLst>
              </a:custGeom>
              <a:solidFill>
                <a:schemeClr val="accent1">
                  <a:lumMod val="50000"/>
                </a:schemeClr>
              </a:solidFill>
              <a:ln w="67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4A4F5C2C-B048-4B72-88A2-6FE63C5404ED}"/>
                  </a:ext>
                </a:extLst>
              </p:cNvPr>
              <p:cNvSpPr/>
              <p:nvPr/>
            </p:nvSpPr>
            <p:spPr>
              <a:xfrm>
                <a:off x="9562205" y="2480312"/>
                <a:ext cx="79351" cy="60106"/>
              </a:xfrm>
              <a:custGeom>
                <a:avLst/>
                <a:gdLst>
                  <a:gd name="connsiteX0" fmla="*/ 1345 w 202415"/>
                  <a:gd name="connsiteY0" fmla="*/ 153325 h 153324"/>
                  <a:gd name="connsiteX1" fmla="*/ 0 w 202415"/>
                  <a:gd name="connsiteY1" fmla="*/ 0 h 153324"/>
                  <a:gd name="connsiteX2" fmla="*/ 202415 w 202415"/>
                  <a:gd name="connsiteY2" fmla="*/ 0 h 153324"/>
                  <a:gd name="connsiteX3" fmla="*/ 1345 w 202415"/>
                  <a:gd name="connsiteY3" fmla="*/ 153325 h 153324"/>
                </a:gdLst>
                <a:ahLst/>
                <a:cxnLst>
                  <a:cxn ang="0">
                    <a:pos x="connsiteX0" y="connsiteY0"/>
                  </a:cxn>
                  <a:cxn ang="0">
                    <a:pos x="connsiteX1" y="connsiteY1"/>
                  </a:cxn>
                  <a:cxn ang="0">
                    <a:pos x="connsiteX2" y="connsiteY2"/>
                  </a:cxn>
                  <a:cxn ang="0">
                    <a:pos x="connsiteX3" y="connsiteY3"/>
                  </a:cxn>
                </a:cxnLst>
                <a:rect l="l" t="t" r="r" b="b"/>
                <a:pathLst>
                  <a:path w="202415" h="153324">
                    <a:moveTo>
                      <a:pt x="1345" y="153325"/>
                    </a:moveTo>
                    <a:cubicBezTo>
                      <a:pt x="672" y="102216"/>
                      <a:pt x="0" y="51108"/>
                      <a:pt x="0" y="0"/>
                    </a:cubicBezTo>
                    <a:cubicBezTo>
                      <a:pt x="67248" y="0"/>
                      <a:pt x="135168" y="0"/>
                      <a:pt x="202415" y="0"/>
                    </a:cubicBezTo>
                    <a:cubicBezTo>
                      <a:pt x="138530" y="55143"/>
                      <a:pt x="68592" y="102889"/>
                      <a:pt x="1345" y="153325"/>
                    </a:cubicBezTo>
                    <a:close/>
                  </a:path>
                </a:pathLst>
              </a:custGeom>
              <a:solidFill>
                <a:schemeClr val="accent1">
                  <a:lumMod val="50000"/>
                </a:schemeClr>
              </a:solidFill>
              <a:ln w="6725" cap="flat">
                <a:noFill/>
                <a:prstDash val="solid"/>
                <a:miter/>
              </a:ln>
            </p:spPr>
            <p:txBody>
              <a:bodyPr rtlCol="0" anchor="ctr"/>
              <a:lstStyle/>
              <a:p>
                <a:endParaRPr lang="en-US"/>
              </a:p>
            </p:txBody>
          </p:sp>
        </p:grpSp>
        <p:sp>
          <p:nvSpPr>
            <p:cNvPr id="10" name="Rectangle 9">
              <a:extLst>
                <a:ext uri="{FF2B5EF4-FFF2-40B4-BE49-F238E27FC236}">
                  <a16:creationId xmlns:a16="http://schemas.microsoft.com/office/drawing/2014/main" id="{ACEE857C-73F0-42C2-8878-33C815D33A69}"/>
                </a:ext>
              </a:extLst>
            </p:cNvPr>
            <p:cNvSpPr/>
            <p:nvPr/>
          </p:nvSpPr>
          <p:spPr>
            <a:xfrm>
              <a:off x="1010931" y="2297960"/>
              <a:ext cx="1609060" cy="330497"/>
            </a:xfrm>
            <a:prstGeom prst="rect">
              <a:avLst/>
            </a:prstGeom>
          </p:spPr>
          <p:txBody>
            <a:bodyPr wrap="square">
              <a:spAutoFit/>
            </a:bodyPr>
            <a:lstStyle/>
            <a:p>
              <a:pPr algn="ctr"/>
              <a:r>
                <a:rPr lang="en-US" sz="2800" b="1" dirty="0">
                  <a:solidFill>
                    <a:schemeClr val="bg1"/>
                  </a:solidFill>
                </a:rPr>
                <a:t>SUMMARIES</a:t>
              </a:r>
            </a:p>
          </p:txBody>
        </p:sp>
        <p:sp>
          <p:nvSpPr>
            <p:cNvPr id="11" name="Graphic 23">
              <a:extLst>
                <a:ext uri="{FF2B5EF4-FFF2-40B4-BE49-F238E27FC236}">
                  <a16:creationId xmlns:a16="http://schemas.microsoft.com/office/drawing/2014/main" id="{CDEF32A1-C8C0-4F54-AC9B-1A1798959C35}"/>
                </a:ext>
              </a:extLst>
            </p:cNvPr>
            <p:cNvSpPr/>
            <p:nvPr/>
          </p:nvSpPr>
          <p:spPr>
            <a:xfrm>
              <a:off x="1459336" y="3575809"/>
              <a:ext cx="857480" cy="846355"/>
            </a:xfrm>
            <a:custGeom>
              <a:avLst/>
              <a:gdLst>
                <a:gd name="connsiteX0" fmla="*/ 355378 w 2143828"/>
                <a:gd name="connsiteY0" fmla="*/ 0 h 2116015"/>
                <a:gd name="connsiteX1" fmla="*/ 486236 w 2143828"/>
                <a:gd name="connsiteY1" fmla="*/ 97515 h 2116015"/>
                <a:gd name="connsiteX2" fmla="*/ 493273 w 2143828"/>
                <a:gd name="connsiteY2" fmla="*/ 103045 h 2116015"/>
                <a:gd name="connsiteX3" fmla="*/ 450548 w 2143828"/>
                <a:gd name="connsiteY3" fmla="*/ 160180 h 2116015"/>
                <a:gd name="connsiteX4" fmla="*/ 424409 w 2143828"/>
                <a:gd name="connsiteY4" fmla="*/ 194863 h 2116015"/>
                <a:gd name="connsiteX5" fmla="*/ 358897 w 2143828"/>
                <a:gd name="connsiteY5" fmla="*/ 311982 h 2116015"/>
                <a:gd name="connsiteX6" fmla="*/ 331921 w 2143828"/>
                <a:gd name="connsiteY6" fmla="*/ 368950 h 2116015"/>
                <a:gd name="connsiteX7" fmla="*/ 1626260 w 2143828"/>
                <a:gd name="connsiteY7" fmla="*/ 739240 h 2116015"/>
                <a:gd name="connsiteX8" fmla="*/ 1643016 w 2143828"/>
                <a:gd name="connsiteY8" fmla="*/ 678586 h 2116015"/>
                <a:gd name="connsiteX9" fmla="*/ 2143829 w 2143828"/>
                <a:gd name="connsiteY9" fmla="*/ 767221 h 2116015"/>
                <a:gd name="connsiteX10" fmla="*/ 2043298 w 2143828"/>
                <a:gd name="connsiteY10" fmla="*/ 1142203 h 2116015"/>
                <a:gd name="connsiteX11" fmla="*/ 1567952 w 2143828"/>
                <a:gd name="connsiteY11" fmla="*/ 954879 h 2116015"/>
                <a:gd name="connsiteX12" fmla="*/ 1592415 w 2143828"/>
                <a:gd name="connsiteY12" fmla="*/ 864569 h 2116015"/>
                <a:gd name="connsiteX13" fmla="*/ 1196992 w 2143828"/>
                <a:gd name="connsiteY13" fmla="*/ 751471 h 2116015"/>
                <a:gd name="connsiteX14" fmla="*/ 1744385 w 2143828"/>
                <a:gd name="connsiteY14" fmla="*/ 2065750 h 2116015"/>
                <a:gd name="connsiteX15" fmla="*/ 1684904 w 2143828"/>
                <a:gd name="connsiteY15" fmla="*/ 2090715 h 2116015"/>
                <a:gd name="connsiteX16" fmla="*/ 1633298 w 2143828"/>
                <a:gd name="connsiteY16" fmla="*/ 2112329 h 2116015"/>
                <a:gd name="connsiteX17" fmla="*/ 1626931 w 2143828"/>
                <a:gd name="connsiteY17" fmla="*/ 2115848 h 2116015"/>
                <a:gd name="connsiteX18" fmla="*/ 1623580 w 2143828"/>
                <a:gd name="connsiteY18" fmla="*/ 2115848 h 2116015"/>
                <a:gd name="connsiteX19" fmla="*/ 1622239 w 2143828"/>
                <a:gd name="connsiteY19" fmla="*/ 2111157 h 2116015"/>
                <a:gd name="connsiteX20" fmla="*/ 1541814 w 2143828"/>
                <a:gd name="connsiteY20" fmla="*/ 1917634 h 2116015"/>
                <a:gd name="connsiteX21" fmla="*/ 1530756 w 2143828"/>
                <a:gd name="connsiteY21" fmla="*/ 1906408 h 2116015"/>
                <a:gd name="connsiteX22" fmla="*/ 821340 w 2143828"/>
                <a:gd name="connsiteY22" fmla="*/ 1603306 h 2116015"/>
                <a:gd name="connsiteX23" fmla="*/ 767891 w 2143828"/>
                <a:gd name="connsiteY23" fmla="*/ 1580519 h 2116015"/>
                <a:gd name="connsiteX24" fmla="*/ 763367 w 2143828"/>
                <a:gd name="connsiteY24" fmla="*/ 1590907 h 2116015"/>
                <a:gd name="connsiteX25" fmla="*/ 645578 w 2143828"/>
                <a:gd name="connsiteY25" fmla="*/ 1873065 h 2116015"/>
                <a:gd name="connsiteX26" fmla="*/ 544544 w 2143828"/>
                <a:gd name="connsiteY26" fmla="*/ 2116016 h 2116015"/>
                <a:gd name="connsiteX27" fmla="*/ 542869 w 2143828"/>
                <a:gd name="connsiteY27" fmla="*/ 2116016 h 2116015"/>
                <a:gd name="connsiteX28" fmla="*/ 535329 w 2143828"/>
                <a:gd name="connsiteY28" fmla="*/ 2112497 h 2116015"/>
                <a:gd name="connsiteX29" fmla="*/ 435133 w 2143828"/>
                <a:gd name="connsiteY29" fmla="*/ 2070609 h 2116015"/>
                <a:gd name="connsiteX30" fmla="*/ 424409 w 2143828"/>
                <a:gd name="connsiteY30" fmla="*/ 2065750 h 2116015"/>
                <a:gd name="connsiteX31" fmla="*/ 996432 w 2143828"/>
                <a:gd name="connsiteY31" fmla="*/ 694168 h 2116015"/>
                <a:gd name="connsiteX32" fmla="*/ 299080 w 2143828"/>
                <a:gd name="connsiteY32" fmla="*/ 494781 h 2116015"/>
                <a:gd name="connsiteX33" fmla="*/ 298410 w 2143828"/>
                <a:gd name="connsiteY33" fmla="*/ 501819 h 2116015"/>
                <a:gd name="connsiteX34" fmla="*/ 291038 w 2143828"/>
                <a:gd name="connsiteY34" fmla="*/ 582579 h 2116015"/>
                <a:gd name="connsiteX35" fmla="*/ 286849 w 2143828"/>
                <a:gd name="connsiteY35" fmla="*/ 716118 h 2116015"/>
                <a:gd name="connsiteX36" fmla="*/ 300086 w 2143828"/>
                <a:gd name="connsiteY36" fmla="*/ 807099 h 2116015"/>
                <a:gd name="connsiteX37" fmla="*/ 306955 w 2143828"/>
                <a:gd name="connsiteY37" fmla="*/ 839436 h 2116015"/>
                <a:gd name="connsiteX38" fmla="*/ 304107 w 2143828"/>
                <a:gd name="connsiteY38" fmla="*/ 840776 h 2116015"/>
                <a:gd name="connsiteX39" fmla="*/ 202738 w 2143828"/>
                <a:gd name="connsiteY39" fmla="*/ 862391 h 2116015"/>
                <a:gd name="connsiteX40" fmla="*/ 194025 w 2143828"/>
                <a:gd name="connsiteY40" fmla="*/ 873282 h 2116015"/>
                <a:gd name="connsiteX41" fmla="*/ 194193 w 2143828"/>
                <a:gd name="connsiteY41" fmla="*/ 1722603 h 2116015"/>
                <a:gd name="connsiteX42" fmla="*/ 194528 w 2143828"/>
                <a:gd name="connsiteY42" fmla="*/ 1732321 h 2116015"/>
                <a:gd name="connsiteX43" fmla="*/ 344655 w 2143828"/>
                <a:gd name="connsiteY43" fmla="*/ 1732321 h 2116015"/>
                <a:gd name="connsiteX44" fmla="*/ 344655 w 2143828"/>
                <a:gd name="connsiteY44" fmla="*/ 2091218 h 2116015"/>
                <a:gd name="connsiteX45" fmla="*/ 335104 w 2143828"/>
                <a:gd name="connsiteY45" fmla="*/ 2091218 h 2116015"/>
                <a:gd name="connsiteX46" fmla="*/ 192685 w 2143828"/>
                <a:gd name="connsiteY46" fmla="*/ 2091218 h 2116015"/>
                <a:gd name="connsiteX47" fmla="*/ 0 w 2143828"/>
                <a:gd name="connsiteY47" fmla="*/ 2090883 h 2116015"/>
                <a:gd name="connsiteX48" fmla="*/ 0 w 2143828"/>
                <a:gd name="connsiteY48" fmla="*/ 1732321 h 2116015"/>
                <a:gd name="connsiteX49" fmla="*/ 150294 w 2143828"/>
                <a:gd name="connsiteY49" fmla="*/ 1732321 h 2116015"/>
                <a:gd name="connsiteX50" fmla="*/ 150294 w 2143828"/>
                <a:gd name="connsiteY50" fmla="*/ 874119 h 2116015"/>
                <a:gd name="connsiteX51" fmla="*/ 138230 w 2143828"/>
                <a:gd name="connsiteY51" fmla="*/ 876130 h 2116015"/>
                <a:gd name="connsiteX52" fmla="*/ 136220 w 2143828"/>
                <a:gd name="connsiteY52" fmla="*/ 869595 h 2116015"/>
                <a:gd name="connsiteX53" fmla="*/ 116616 w 2143828"/>
                <a:gd name="connsiteY53" fmla="*/ 750969 h 2116015"/>
                <a:gd name="connsiteX54" fmla="*/ 112763 w 2143828"/>
                <a:gd name="connsiteY54" fmla="*/ 630666 h 2116015"/>
                <a:gd name="connsiteX55" fmla="*/ 122816 w 2143828"/>
                <a:gd name="connsiteY55" fmla="*/ 513212 h 2116015"/>
                <a:gd name="connsiteX56" fmla="*/ 128512 w 2143828"/>
                <a:gd name="connsiteY56" fmla="*/ 465962 h 2116015"/>
                <a:gd name="connsiteX57" fmla="*/ 158337 w 2143828"/>
                <a:gd name="connsiteY57" fmla="*/ 357221 h 2116015"/>
                <a:gd name="connsiteX58" fmla="*/ 184475 w 2143828"/>
                <a:gd name="connsiteY58" fmla="*/ 278136 h 2116015"/>
                <a:gd name="connsiteX59" fmla="*/ 249653 w 2143828"/>
                <a:gd name="connsiteY59" fmla="*/ 145435 h 2116015"/>
                <a:gd name="connsiteX60" fmla="*/ 266240 w 2143828"/>
                <a:gd name="connsiteY60" fmla="*/ 118459 h 2116015"/>
                <a:gd name="connsiteX61" fmla="*/ 337115 w 2143828"/>
                <a:gd name="connsiteY61" fmla="*/ 23792 h 2116015"/>
                <a:gd name="connsiteX62" fmla="*/ 353702 w 2143828"/>
                <a:gd name="connsiteY62" fmla="*/ 0 h 2116015"/>
                <a:gd name="connsiteX63" fmla="*/ 355378 w 2143828"/>
                <a:gd name="connsiteY63" fmla="*/ 0 h 2116015"/>
                <a:gd name="connsiteX64" fmla="*/ 893555 w 2143828"/>
                <a:gd name="connsiteY64" fmla="*/ 1494732 h 2116015"/>
                <a:gd name="connsiteX65" fmla="*/ 1467924 w 2143828"/>
                <a:gd name="connsiteY65" fmla="*/ 1740196 h 2116015"/>
                <a:gd name="connsiteX66" fmla="*/ 1298194 w 2143828"/>
                <a:gd name="connsiteY66" fmla="*/ 1332542 h 2116015"/>
                <a:gd name="connsiteX67" fmla="*/ 893555 w 2143828"/>
                <a:gd name="connsiteY67" fmla="*/ 1494732 h 2116015"/>
                <a:gd name="connsiteX68" fmla="*/ 1084900 w 2143828"/>
                <a:gd name="connsiteY68" fmla="*/ 820670 h 2116015"/>
                <a:gd name="connsiteX69" fmla="*/ 855521 w 2143828"/>
                <a:gd name="connsiteY69" fmla="*/ 1370744 h 2116015"/>
                <a:gd name="connsiteX70" fmla="*/ 1248431 w 2143828"/>
                <a:gd name="connsiteY70" fmla="*/ 1213245 h 2116015"/>
                <a:gd name="connsiteX71" fmla="*/ 1084900 w 2143828"/>
                <a:gd name="connsiteY71" fmla="*/ 820670 h 211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143828" h="2116015">
                  <a:moveTo>
                    <a:pt x="355378" y="0"/>
                  </a:moveTo>
                  <a:cubicBezTo>
                    <a:pt x="398941" y="32505"/>
                    <a:pt x="442673" y="65010"/>
                    <a:pt x="486236" y="97515"/>
                  </a:cubicBezTo>
                  <a:cubicBezTo>
                    <a:pt x="488414" y="99191"/>
                    <a:pt x="490593" y="100866"/>
                    <a:pt x="493273" y="103045"/>
                  </a:cubicBezTo>
                  <a:cubicBezTo>
                    <a:pt x="478864" y="122313"/>
                    <a:pt x="464789" y="141246"/>
                    <a:pt x="450548" y="160180"/>
                  </a:cubicBezTo>
                  <a:cubicBezTo>
                    <a:pt x="441835" y="171741"/>
                    <a:pt x="433625" y="183805"/>
                    <a:pt x="424409" y="194863"/>
                  </a:cubicBezTo>
                  <a:cubicBezTo>
                    <a:pt x="394920" y="229714"/>
                    <a:pt x="379505" y="272272"/>
                    <a:pt x="358897" y="311982"/>
                  </a:cubicBezTo>
                  <a:cubicBezTo>
                    <a:pt x="349514" y="330245"/>
                    <a:pt x="341304" y="349011"/>
                    <a:pt x="331921" y="368950"/>
                  </a:cubicBezTo>
                  <a:cubicBezTo>
                    <a:pt x="764708" y="492771"/>
                    <a:pt x="1194981" y="615922"/>
                    <a:pt x="1626260" y="739240"/>
                  </a:cubicBezTo>
                  <a:cubicBezTo>
                    <a:pt x="1631957" y="718799"/>
                    <a:pt x="1637486" y="698692"/>
                    <a:pt x="1643016" y="678586"/>
                  </a:cubicBezTo>
                  <a:cubicBezTo>
                    <a:pt x="1810233" y="708075"/>
                    <a:pt x="1976779" y="737564"/>
                    <a:pt x="2143829" y="767221"/>
                  </a:cubicBezTo>
                  <a:cubicBezTo>
                    <a:pt x="2110151" y="892718"/>
                    <a:pt x="2076808" y="1017041"/>
                    <a:pt x="2043298" y="1142203"/>
                  </a:cubicBezTo>
                  <a:cubicBezTo>
                    <a:pt x="1884626" y="1079706"/>
                    <a:pt x="1726792" y="1017376"/>
                    <a:pt x="1567952" y="954879"/>
                  </a:cubicBezTo>
                  <a:cubicBezTo>
                    <a:pt x="1575995" y="924888"/>
                    <a:pt x="1584037" y="895231"/>
                    <a:pt x="1592415" y="864569"/>
                  </a:cubicBezTo>
                  <a:cubicBezTo>
                    <a:pt x="1460887" y="826870"/>
                    <a:pt x="1330028" y="789506"/>
                    <a:pt x="1196992" y="751471"/>
                  </a:cubicBezTo>
                  <a:cubicBezTo>
                    <a:pt x="1379791" y="1190458"/>
                    <a:pt x="1561920" y="1627769"/>
                    <a:pt x="1744385" y="2065750"/>
                  </a:cubicBezTo>
                  <a:cubicBezTo>
                    <a:pt x="1724278" y="2074128"/>
                    <a:pt x="1704675" y="2082505"/>
                    <a:pt x="1684904" y="2090715"/>
                  </a:cubicBezTo>
                  <a:cubicBezTo>
                    <a:pt x="1667646" y="2097920"/>
                    <a:pt x="1650556" y="2105125"/>
                    <a:pt x="1633298" y="2112329"/>
                  </a:cubicBezTo>
                  <a:cubicBezTo>
                    <a:pt x="1631120" y="2113335"/>
                    <a:pt x="1629109" y="2114675"/>
                    <a:pt x="1626931" y="2115848"/>
                  </a:cubicBezTo>
                  <a:cubicBezTo>
                    <a:pt x="1625758" y="2115848"/>
                    <a:pt x="1624752" y="2115848"/>
                    <a:pt x="1623580" y="2115848"/>
                  </a:cubicBezTo>
                  <a:cubicBezTo>
                    <a:pt x="1623245" y="2114340"/>
                    <a:pt x="1622909" y="2112665"/>
                    <a:pt x="1622239" y="2111157"/>
                  </a:cubicBezTo>
                  <a:cubicBezTo>
                    <a:pt x="1595431" y="2046649"/>
                    <a:pt x="1568455" y="1982141"/>
                    <a:pt x="1541814" y="1917634"/>
                  </a:cubicBezTo>
                  <a:cubicBezTo>
                    <a:pt x="1539469" y="1911937"/>
                    <a:pt x="1536285" y="1908753"/>
                    <a:pt x="1530756" y="1906408"/>
                  </a:cubicBezTo>
                  <a:cubicBezTo>
                    <a:pt x="1294172" y="1805374"/>
                    <a:pt x="1057756" y="1704340"/>
                    <a:pt x="821340" y="1603306"/>
                  </a:cubicBezTo>
                  <a:cubicBezTo>
                    <a:pt x="803747" y="1595766"/>
                    <a:pt x="786154" y="1588394"/>
                    <a:pt x="767891" y="1580519"/>
                  </a:cubicBezTo>
                  <a:cubicBezTo>
                    <a:pt x="766216" y="1584373"/>
                    <a:pt x="764708" y="1587724"/>
                    <a:pt x="763367" y="1590907"/>
                  </a:cubicBezTo>
                  <a:cubicBezTo>
                    <a:pt x="724160" y="1684904"/>
                    <a:pt x="684785" y="1778901"/>
                    <a:pt x="645578" y="1873065"/>
                  </a:cubicBezTo>
                  <a:cubicBezTo>
                    <a:pt x="611900" y="1953993"/>
                    <a:pt x="578222" y="2034920"/>
                    <a:pt x="544544" y="2116016"/>
                  </a:cubicBezTo>
                  <a:cubicBezTo>
                    <a:pt x="544042" y="2116016"/>
                    <a:pt x="543371" y="2116016"/>
                    <a:pt x="542869" y="2116016"/>
                  </a:cubicBezTo>
                  <a:cubicBezTo>
                    <a:pt x="540355" y="2114843"/>
                    <a:pt x="538010" y="2113502"/>
                    <a:pt x="535329" y="2112497"/>
                  </a:cubicBezTo>
                  <a:cubicBezTo>
                    <a:pt x="501986" y="2098423"/>
                    <a:pt x="468643" y="2084516"/>
                    <a:pt x="435133" y="2070609"/>
                  </a:cubicBezTo>
                  <a:cubicBezTo>
                    <a:pt x="431614" y="2069101"/>
                    <a:pt x="428263" y="2067593"/>
                    <a:pt x="424409" y="2065750"/>
                  </a:cubicBezTo>
                  <a:cubicBezTo>
                    <a:pt x="615251" y="1608165"/>
                    <a:pt x="805758" y="1151418"/>
                    <a:pt x="996432" y="694168"/>
                  </a:cubicBezTo>
                  <a:cubicBezTo>
                    <a:pt x="763535" y="627650"/>
                    <a:pt x="531643" y="561300"/>
                    <a:pt x="299080" y="494781"/>
                  </a:cubicBezTo>
                  <a:cubicBezTo>
                    <a:pt x="298745" y="497965"/>
                    <a:pt x="298578" y="499808"/>
                    <a:pt x="298410" y="501819"/>
                  </a:cubicBezTo>
                  <a:cubicBezTo>
                    <a:pt x="295897" y="528794"/>
                    <a:pt x="293551" y="555770"/>
                    <a:pt x="291038" y="582579"/>
                  </a:cubicBezTo>
                  <a:cubicBezTo>
                    <a:pt x="286849" y="626980"/>
                    <a:pt x="280985" y="671381"/>
                    <a:pt x="286849" y="716118"/>
                  </a:cubicBezTo>
                  <a:cubicBezTo>
                    <a:pt x="290703" y="746445"/>
                    <a:pt x="295394" y="776772"/>
                    <a:pt x="300086" y="807099"/>
                  </a:cubicBezTo>
                  <a:cubicBezTo>
                    <a:pt x="301761" y="817989"/>
                    <a:pt x="304610" y="828713"/>
                    <a:pt x="306955" y="839436"/>
                  </a:cubicBezTo>
                  <a:cubicBezTo>
                    <a:pt x="305615" y="840106"/>
                    <a:pt x="304945" y="840609"/>
                    <a:pt x="304107" y="840776"/>
                  </a:cubicBezTo>
                  <a:cubicBezTo>
                    <a:pt x="270429" y="848149"/>
                    <a:pt x="236584" y="855521"/>
                    <a:pt x="202738" y="862391"/>
                  </a:cubicBezTo>
                  <a:cubicBezTo>
                    <a:pt x="195701" y="863731"/>
                    <a:pt x="194025" y="866412"/>
                    <a:pt x="194025" y="873282"/>
                  </a:cubicBezTo>
                  <a:cubicBezTo>
                    <a:pt x="194193" y="1156445"/>
                    <a:pt x="194193" y="1439608"/>
                    <a:pt x="194193" y="1722603"/>
                  </a:cubicBezTo>
                  <a:cubicBezTo>
                    <a:pt x="194193" y="1725619"/>
                    <a:pt x="194360" y="1728467"/>
                    <a:pt x="194528" y="1732321"/>
                  </a:cubicBezTo>
                  <a:cubicBezTo>
                    <a:pt x="245129" y="1732321"/>
                    <a:pt x="294892" y="1732321"/>
                    <a:pt x="344655" y="1732321"/>
                  </a:cubicBezTo>
                  <a:cubicBezTo>
                    <a:pt x="344655" y="1852289"/>
                    <a:pt x="344655" y="1971418"/>
                    <a:pt x="344655" y="2091218"/>
                  </a:cubicBezTo>
                  <a:cubicBezTo>
                    <a:pt x="341136" y="2091218"/>
                    <a:pt x="338120" y="2091218"/>
                    <a:pt x="335104" y="2091218"/>
                  </a:cubicBezTo>
                  <a:cubicBezTo>
                    <a:pt x="287687" y="2091218"/>
                    <a:pt x="240102" y="2091385"/>
                    <a:pt x="192685" y="2091218"/>
                  </a:cubicBezTo>
                  <a:cubicBezTo>
                    <a:pt x="128512" y="2091218"/>
                    <a:pt x="64172" y="2091050"/>
                    <a:pt x="0" y="2090883"/>
                  </a:cubicBezTo>
                  <a:cubicBezTo>
                    <a:pt x="0" y="1971418"/>
                    <a:pt x="0" y="1851786"/>
                    <a:pt x="0" y="1732321"/>
                  </a:cubicBezTo>
                  <a:cubicBezTo>
                    <a:pt x="50098" y="1732321"/>
                    <a:pt x="100196" y="1732321"/>
                    <a:pt x="150294" y="1732321"/>
                  </a:cubicBezTo>
                  <a:cubicBezTo>
                    <a:pt x="150294" y="1445304"/>
                    <a:pt x="150294" y="1159963"/>
                    <a:pt x="150294" y="874119"/>
                  </a:cubicBezTo>
                  <a:cubicBezTo>
                    <a:pt x="146105" y="874789"/>
                    <a:pt x="142252" y="875460"/>
                    <a:pt x="138230" y="876130"/>
                  </a:cubicBezTo>
                  <a:cubicBezTo>
                    <a:pt x="137560" y="873784"/>
                    <a:pt x="136555" y="871774"/>
                    <a:pt x="136220" y="869595"/>
                  </a:cubicBezTo>
                  <a:cubicBezTo>
                    <a:pt x="129518" y="830053"/>
                    <a:pt x="120637" y="790678"/>
                    <a:pt x="116616" y="750969"/>
                  </a:cubicBezTo>
                  <a:cubicBezTo>
                    <a:pt x="112595" y="711091"/>
                    <a:pt x="111590" y="670711"/>
                    <a:pt x="112763" y="630666"/>
                  </a:cubicBezTo>
                  <a:cubicBezTo>
                    <a:pt x="113935" y="591459"/>
                    <a:pt x="119130" y="552252"/>
                    <a:pt x="122816" y="513212"/>
                  </a:cubicBezTo>
                  <a:cubicBezTo>
                    <a:pt x="124324" y="497462"/>
                    <a:pt x="124826" y="481210"/>
                    <a:pt x="128512" y="465962"/>
                  </a:cubicBezTo>
                  <a:cubicBezTo>
                    <a:pt x="137560" y="429436"/>
                    <a:pt x="147781" y="393245"/>
                    <a:pt x="158337" y="357221"/>
                  </a:cubicBezTo>
                  <a:cubicBezTo>
                    <a:pt x="166212" y="330580"/>
                    <a:pt x="173081" y="303269"/>
                    <a:pt x="184475" y="278136"/>
                  </a:cubicBezTo>
                  <a:cubicBezTo>
                    <a:pt x="204581" y="233233"/>
                    <a:pt x="227536" y="189501"/>
                    <a:pt x="249653" y="145435"/>
                  </a:cubicBezTo>
                  <a:cubicBezTo>
                    <a:pt x="254344" y="136052"/>
                    <a:pt x="260041" y="127004"/>
                    <a:pt x="266240" y="118459"/>
                  </a:cubicBezTo>
                  <a:cubicBezTo>
                    <a:pt x="289865" y="86792"/>
                    <a:pt x="313490" y="55292"/>
                    <a:pt x="337115" y="23792"/>
                  </a:cubicBezTo>
                  <a:cubicBezTo>
                    <a:pt x="342812" y="16085"/>
                    <a:pt x="348173" y="7875"/>
                    <a:pt x="353702" y="0"/>
                  </a:cubicBezTo>
                  <a:cubicBezTo>
                    <a:pt x="354205" y="0"/>
                    <a:pt x="354875" y="0"/>
                    <a:pt x="355378" y="0"/>
                  </a:cubicBezTo>
                  <a:close/>
                  <a:moveTo>
                    <a:pt x="893555" y="1494732"/>
                  </a:moveTo>
                  <a:cubicBezTo>
                    <a:pt x="1085738" y="1576833"/>
                    <a:pt x="1275909" y="1658096"/>
                    <a:pt x="1467924" y="1740196"/>
                  </a:cubicBezTo>
                  <a:cubicBezTo>
                    <a:pt x="1410789" y="1603139"/>
                    <a:pt x="1354659" y="1468092"/>
                    <a:pt x="1298194" y="1332542"/>
                  </a:cubicBezTo>
                  <a:cubicBezTo>
                    <a:pt x="1163314" y="1386661"/>
                    <a:pt x="1029440" y="1440278"/>
                    <a:pt x="893555" y="1494732"/>
                  </a:cubicBezTo>
                  <a:close/>
                  <a:moveTo>
                    <a:pt x="1084900" y="820670"/>
                  </a:moveTo>
                  <a:cubicBezTo>
                    <a:pt x="1008161" y="1004475"/>
                    <a:pt x="932092" y="1186939"/>
                    <a:pt x="855521" y="1370744"/>
                  </a:cubicBezTo>
                  <a:cubicBezTo>
                    <a:pt x="987552" y="1317797"/>
                    <a:pt x="1117740" y="1265689"/>
                    <a:pt x="1248431" y="1213245"/>
                  </a:cubicBezTo>
                  <a:cubicBezTo>
                    <a:pt x="1193976" y="1082554"/>
                    <a:pt x="1139689" y="952366"/>
                    <a:pt x="1084900" y="820670"/>
                  </a:cubicBezTo>
                  <a:close/>
                </a:path>
              </a:pathLst>
            </a:custGeom>
            <a:solidFill>
              <a:schemeClr val="bg1"/>
            </a:solidFill>
            <a:ln w="1668" cap="flat">
              <a:noFill/>
              <a:prstDash val="solid"/>
              <a:miter/>
            </a:ln>
          </p:spPr>
          <p:txBody>
            <a:bodyPr rtlCol="0" anchor="ctr"/>
            <a:lstStyle/>
            <a:p>
              <a:endParaRPr lang="en-US"/>
            </a:p>
          </p:txBody>
        </p:sp>
      </p:grpSp>
      <p:sp>
        <p:nvSpPr>
          <p:cNvPr id="2" name="Rectangle 1">
            <a:extLst>
              <a:ext uri="{FF2B5EF4-FFF2-40B4-BE49-F238E27FC236}">
                <a16:creationId xmlns:a16="http://schemas.microsoft.com/office/drawing/2014/main" id="{BB24CBB2-9ECD-4C8B-BFDA-FFE3A4C46FAD}"/>
              </a:ext>
            </a:extLst>
          </p:cNvPr>
          <p:cNvSpPr/>
          <p:nvPr/>
        </p:nvSpPr>
        <p:spPr>
          <a:xfrm>
            <a:off x="4690954" y="312478"/>
            <a:ext cx="7257368" cy="6555641"/>
          </a:xfrm>
          <a:prstGeom prst="rect">
            <a:avLst/>
          </a:prstGeom>
        </p:spPr>
        <p:txBody>
          <a:bodyPr wrap="square">
            <a:spAutoFit/>
          </a:bodyPr>
          <a:lstStyle/>
          <a:p>
            <a:r>
              <a:rPr lang="en-US" sz="2800" dirty="0">
                <a:latin typeface="BookAntiqua"/>
              </a:rPr>
              <a:t>5. Over the last decade, wide interest in the role of </a:t>
            </a:r>
            <a:r>
              <a:rPr lang="en-US" sz="2800" dirty="0" err="1">
                <a:latin typeface="BookAntiqua"/>
              </a:rPr>
              <a:t>behaviour</a:t>
            </a:r>
            <a:r>
              <a:rPr lang="en-US" sz="2800" dirty="0">
                <a:latin typeface="BookAntiqua"/>
              </a:rPr>
              <a:t> has led to the development of numerous safety climate tools and </a:t>
            </a:r>
            <a:r>
              <a:rPr lang="en-US" sz="2800" dirty="0" err="1">
                <a:latin typeface="BookAntiqua"/>
              </a:rPr>
              <a:t>behavioural</a:t>
            </a:r>
            <a:r>
              <a:rPr lang="en-US" sz="2800" dirty="0">
                <a:latin typeface="BookAntiqua"/>
              </a:rPr>
              <a:t> modification </a:t>
            </a:r>
            <a:r>
              <a:rPr lang="en-US" sz="2800" dirty="0" err="1">
                <a:latin typeface="BookAntiqua"/>
              </a:rPr>
              <a:t>programmes</a:t>
            </a:r>
            <a:r>
              <a:rPr lang="en-US" sz="2800" dirty="0">
                <a:latin typeface="BookAntiqua"/>
              </a:rPr>
              <a:t>. It must be </a:t>
            </a:r>
            <a:r>
              <a:rPr lang="en-US" sz="2800" dirty="0" err="1">
                <a:latin typeface="BookAntiqua"/>
              </a:rPr>
              <a:t>emphasised</a:t>
            </a:r>
            <a:r>
              <a:rPr lang="en-US" sz="2800" dirty="0">
                <a:latin typeface="BookAntiqua"/>
              </a:rPr>
              <a:t> that  </a:t>
            </a:r>
            <a:r>
              <a:rPr lang="en-US" sz="2800" dirty="0" err="1">
                <a:latin typeface="BookAntiqua"/>
              </a:rPr>
              <a:t>behavioural</a:t>
            </a:r>
            <a:r>
              <a:rPr lang="en-US" sz="2800" dirty="0">
                <a:latin typeface="BookAntiqua"/>
              </a:rPr>
              <a:t> approaches should not be seen as the </a:t>
            </a:r>
            <a:r>
              <a:rPr lang="en-US" sz="2800" i="1" dirty="0">
                <a:latin typeface="BookAntiqua"/>
              </a:rPr>
              <a:t>panacea </a:t>
            </a:r>
            <a:r>
              <a:rPr lang="en-US" sz="2800" dirty="0">
                <a:latin typeface="BookAntiqua"/>
              </a:rPr>
              <a:t>for all safety problems. </a:t>
            </a:r>
          </a:p>
          <a:p>
            <a:endParaRPr lang="en-US" sz="2800" dirty="0">
              <a:latin typeface="BookAntiqua"/>
            </a:endParaRPr>
          </a:p>
          <a:p>
            <a:r>
              <a:rPr lang="en-US" sz="2800" dirty="0" err="1">
                <a:latin typeface="BookAntiqua"/>
              </a:rPr>
              <a:t>Behaviour</a:t>
            </a:r>
            <a:r>
              <a:rPr lang="en-US" sz="2800" dirty="0">
                <a:latin typeface="BookAntiqua"/>
              </a:rPr>
              <a:t> modification is not an alternative to sound safety management policies, systems and procedures. However, when these are well established and functioning effectively, </a:t>
            </a:r>
            <a:r>
              <a:rPr lang="en-US" sz="2800" dirty="0" err="1">
                <a:latin typeface="BookAntiqua"/>
              </a:rPr>
              <a:t>behaviour</a:t>
            </a:r>
            <a:r>
              <a:rPr lang="en-US" sz="2800" dirty="0">
                <a:latin typeface="BookAntiqua"/>
              </a:rPr>
              <a:t> modification can play an important role in achieving further improvements in safety performance.</a:t>
            </a:r>
            <a:endParaRPr lang="en-US" sz="2800" dirty="0"/>
          </a:p>
        </p:txBody>
      </p:sp>
    </p:spTree>
    <p:extLst>
      <p:ext uri="{BB962C8B-B14F-4D97-AF65-F5344CB8AC3E}">
        <p14:creationId xmlns:p14="http://schemas.microsoft.com/office/powerpoint/2010/main" val="2874303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4B28B9B-691C-4AF5-A286-BDE3101ABF98}"/>
              </a:ext>
            </a:extLst>
          </p:cNvPr>
          <p:cNvGrpSpPr/>
          <p:nvPr/>
        </p:nvGrpSpPr>
        <p:grpSpPr>
          <a:xfrm>
            <a:off x="1267990" y="932229"/>
            <a:ext cx="3032704" cy="5485397"/>
            <a:chOff x="906250" y="1658449"/>
            <a:chExt cx="1915635" cy="3464901"/>
          </a:xfrm>
        </p:grpSpPr>
        <p:grpSp>
          <p:nvGrpSpPr>
            <p:cNvPr id="3" name="Group 2">
              <a:extLst>
                <a:ext uri="{FF2B5EF4-FFF2-40B4-BE49-F238E27FC236}">
                  <a16:creationId xmlns:a16="http://schemas.microsoft.com/office/drawing/2014/main" id="{434F0B35-0B91-4506-86BD-941A82DB19FD}"/>
                </a:ext>
              </a:extLst>
            </p:cNvPr>
            <p:cNvGrpSpPr/>
            <p:nvPr/>
          </p:nvGrpSpPr>
          <p:grpSpPr>
            <a:xfrm>
              <a:off x="906250" y="1658449"/>
              <a:ext cx="1915635" cy="3464901"/>
              <a:chOff x="8631016" y="1596421"/>
              <a:chExt cx="1013176" cy="1832580"/>
            </a:xfrm>
          </p:grpSpPr>
          <p:sp>
            <p:nvSpPr>
              <p:cNvPr id="4" name="Arrow: Pentagon 3">
                <a:extLst>
                  <a:ext uri="{FF2B5EF4-FFF2-40B4-BE49-F238E27FC236}">
                    <a16:creationId xmlns:a16="http://schemas.microsoft.com/office/drawing/2014/main" id="{94283DD7-0D29-4F55-A888-4766844EF2B0}"/>
                  </a:ext>
                </a:extLst>
              </p:cNvPr>
              <p:cNvSpPr/>
              <p:nvPr/>
            </p:nvSpPr>
            <p:spPr>
              <a:xfrm rot="5400000">
                <a:off x="8224282" y="2087196"/>
                <a:ext cx="1832580" cy="851029"/>
              </a:xfrm>
              <a:prstGeom prst="homePlate">
                <a:avLst>
                  <a:gd name="adj" fmla="val 394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183BB50C-6948-4AA8-AD2E-F875FE860068}"/>
                  </a:ext>
                </a:extLst>
              </p:cNvPr>
              <p:cNvSpPr/>
              <p:nvPr/>
            </p:nvSpPr>
            <p:spPr>
              <a:xfrm>
                <a:off x="8631016" y="1665951"/>
                <a:ext cx="1013176" cy="818487"/>
              </a:xfrm>
              <a:custGeom>
                <a:avLst/>
                <a:gdLst>
                  <a:gd name="connsiteX0" fmla="*/ 2376700 w 2584495"/>
                  <a:gd name="connsiteY0" fmla="*/ 10147 h 2087865"/>
                  <a:gd name="connsiteX1" fmla="*/ 2550872 w 2584495"/>
                  <a:gd name="connsiteY1" fmla="*/ 10819 h 2087865"/>
                  <a:gd name="connsiteX2" fmla="*/ 2583823 w 2584495"/>
                  <a:gd name="connsiteY2" fmla="*/ 44443 h 2087865"/>
                  <a:gd name="connsiteX3" fmla="*/ 2583151 w 2584495"/>
                  <a:gd name="connsiteY3" fmla="*/ 1498337 h 2087865"/>
                  <a:gd name="connsiteX4" fmla="*/ 2583151 w 2584495"/>
                  <a:gd name="connsiteY4" fmla="*/ 2042371 h 2087865"/>
                  <a:gd name="connsiteX5" fmla="*/ 2577771 w 2584495"/>
                  <a:gd name="connsiteY5" fmla="*/ 2077340 h 2087865"/>
                  <a:gd name="connsiteX6" fmla="*/ 2499091 w 2584495"/>
                  <a:gd name="connsiteY6" fmla="*/ 2087427 h 2087865"/>
                  <a:gd name="connsiteX7" fmla="*/ 2375356 w 2584495"/>
                  <a:gd name="connsiteY7" fmla="*/ 2086754 h 2087865"/>
                  <a:gd name="connsiteX8" fmla="*/ 2314833 w 2584495"/>
                  <a:gd name="connsiteY8" fmla="*/ 2087427 h 2087865"/>
                  <a:gd name="connsiteX9" fmla="*/ 256382 w 2584495"/>
                  <a:gd name="connsiteY9" fmla="*/ 2087427 h 2087865"/>
                  <a:gd name="connsiteX10" fmla="*/ 212671 w 2584495"/>
                  <a:gd name="connsiteY10" fmla="*/ 2086754 h 2087865"/>
                  <a:gd name="connsiteX11" fmla="*/ 52621 w 2584495"/>
                  <a:gd name="connsiteY11" fmla="*/ 2087427 h 2087865"/>
                  <a:gd name="connsiteX12" fmla="*/ 4203 w 2584495"/>
                  <a:gd name="connsiteY12" fmla="*/ 2076667 h 2087865"/>
                  <a:gd name="connsiteX13" fmla="*/ 841 w 2584495"/>
                  <a:gd name="connsiteY13" fmla="*/ 2040353 h 2087865"/>
                  <a:gd name="connsiteX14" fmla="*/ 168 w 2584495"/>
                  <a:gd name="connsiteY14" fmla="*/ 47805 h 2087865"/>
                  <a:gd name="connsiteX15" fmla="*/ 38499 w 2584495"/>
                  <a:gd name="connsiteY15" fmla="*/ 9474 h 2087865"/>
                  <a:gd name="connsiteX16" fmla="*/ 206618 w 2584495"/>
                  <a:gd name="connsiteY16" fmla="*/ 8802 h 2087865"/>
                  <a:gd name="connsiteX17" fmla="*/ 251674 w 2584495"/>
                  <a:gd name="connsiteY17" fmla="*/ 60 h 2087865"/>
                  <a:gd name="connsiteX18" fmla="*/ 2330972 w 2584495"/>
                  <a:gd name="connsiteY18" fmla="*/ 60 h 2087865"/>
                  <a:gd name="connsiteX19" fmla="*/ 2376700 w 2584495"/>
                  <a:gd name="connsiteY19" fmla="*/ 10147 h 208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84495" h="2087865">
                    <a:moveTo>
                      <a:pt x="2376700" y="10147"/>
                    </a:moveTo>
                    <a:cubicBezTo>
                      <a:pt x="2435206" y="10819"/>
                      <a:pt x="2493039" y="12837"/>
                      <a:pt x="2550872" y="10819"/>
                    </a:cubicBezTo>
                    <a:cubicBezTo>
                      <a:pt x="2577771" y="10147"/>
                      <a:pt x="2583823" y="18889"/>
                      <a:pt x="2583823" y="44443"/>
                    </a:cubicBezTo>
                    <a:cubicBezTo>
                      <a:pt x="2583151" y="529299"/>
                      <a:pt x="2583151" y="1014154"/>
                      <a:pt x="2583151" y="1498337"/>
                    </a:cubicBezTo>
                    <a:cubicBezTo>
                      <a:pt x="2583151" y="1679906"/>
                      <a:pt x="2583151" y="1860802"/>
                      <a:pt x="2583151" y="2042371"/>
                    </a:cubicBezTo>
                    <a:cubicBezTo>
                      <a:pt x="2583151" y="2053803"/>
                      <a:pt x="2588530" y="2067253"/>
                      <a:pt x="2577771" y="2077340"/>
                    </a:cubicBezTo>
                    <a:cubicBezTo>
                      <a:pt x="2552889" y="2090117"/>
                      <a:pt x="2525318" y="2087427"/>
                      <a:pt x="2499091" y="2087427"/>
                    </a:cubicBezTo>
                    <a:cubicBezTo>
                      <a:pt x="2458070" y="2087427"/>
                      <a:pt x="2416376" y="2088772"/>
                      <a:pt x="2375356" y="2086754"/>
                    </a:cubicBezTo>
                    <a:cubicBezTo>
                      <a:pt x="2355181" y="2088772"/>
                      <a:pt x="2335007" y="2087427"/>
                      <a:pt x="2314833" y="2087427"/>
                    </a:cubicBezTo>
                    <a:cubicBezTo>
                      <a:pt x="1628906" y="2087427"/>
                      <a:pt x="942308" y="2087427"/>
                      <a:pt x="256382" y="2087427"/>
                    </a:cubicBezTo>
                    <a:cubicBezTo>
                      <a:pt x="241587" y="2087427"/>
                      <a:pt x="227465" y="2088099"/>
                      <a:pt x="212671" y="2086754"/>
                    </a:cubicBezTo>
                    <a:cubicBezTo>
                      <a:pt x="159545" y="2088099"/>
                      <a:pt x="106419" y="2086754"/>
                      <a:pt x="52621" y="2087427"/>
                    </a:cubicBezTo>
                    <a:cubicBezTo>
                      <a:pt x="35809" y="2087427"/>
                      <a:pt x="19670" y="2084064"/>
                      <a:pt x="4203" y="2076667"/>
                    </a:cubicBezTo>
                    <a:cubicBezTo>
                      <a:pt x="-2522" y="2065235"/>
                      <a:pt x="841" y="2052458"/>
                      <a:pt x="841" y="2040353"/>
                    </a:cubicBezTo>
                    <a:cubicBezTo>
                      <a:pt x="841" y="1375947"/>
                      <a:pt x="841" y="712212"/>
                      <a:pt x="168" y="47805"/>
                    </a:cubicBezTo>
                    <a:cubicBezTo>
                      <a:pt x="168" y="16872"/>
                      <a:pt x="8238" y="8802"/>
                      <a:pt x="38499" y="9474"/>
                    </a:cubicBezTo>
                    <a:cubicBezTo>
                      <a:pt x="94315" y="11492"/>
                      <a:pt x="150130" y="9474"/>
                      <a:pt x="206618" y="8802"/>
                    </a:cubicBezTo>
                    <a:cubicBezTo>
                      <a:pt x="220068" y="-1285"/>
                      <a:pt x="236207" y="60"/>
                      <a:pt x="251674" y="60"/>
                    </a:cubicBezTo>
                    <a:cubicBezTo>
                      <a:pt x="944998" y="60"/>
                      <a:pt x="1637649" y="60"/>
                      <a:pt x="2330972" y="60"/>
                    </a:cubicBezTo>
                    <a:cubicBezTo>
                      <a:pt x="2346439" y="1405"/>
                      <a:pt x="2362578" y="732"/>
                      <a:pt x="2376700" y="10147"/>
                    </a:cubicBezTo>
                    <a:close/>
                  </a:path>
                </a:pathLst>
              </a:custGeom>
              <a:solidFill>
                <a:schemeClr val="accent1"/>
              </a:solidFill>
              <a:ln w="6725"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DD750B9C-905F-4374-9BFB-B946DEFE26ED}"/>
                  </a:ext>
                </a:extLst>
              </p:cNvPr>
              <p:cNvSpPr/>
              <p:nvPr/>
            </p:nvSpPr>
            <p:spPr>
              <a:xfrm>
                <a:off x="8632663" y="2480312"/>
                <a:ext cx="80933" cy="60370"/>
              </a:xfrm>
              <a:custGeom>
                <a:avLst/>
                <a:gdLst>
                  <a:gd name="connsiteX0" fmla="*/ 206450 w 206450"/>
                  <a:gd name="connsiteY0" fmla="*/ 0 h 153997"/>
                  <a:gd name="connsiteX1" fmla="*/ 201743 w 206450"/>
                  <a:gd name="connsiteY1" fmla="*/ 153997 h 153997"/>
                  <a:gd name="connsiteX2" fmla="*/ 0 w 206450"/>
                  <a:gd name="connsiteY2" fmla="*/ 673 h 153997"/>
                  <a:gd name="connsiteX3" fmla="*/ 206450 w 206450"/>
                  <a:gd name="connsiteY3" fmla="*/ 0 h 153997"/>
                </a:gdLst>
                <a:ahLst/>
                <a:cxnLst>
                  <a:cxn ang="0">
                    <a:pos x="connsiteX0" y="connsiteY0"/>
                  </a:cxn>
                  <a:cxn ang="0">
                    <a:pos x="connsiteX1" y="connsiteY1"/>
                  </a:cxn>
                  <a:cxn ang="0">
                    <a:pos x="connsiteX2" y="connsiteY2"/>
                  </a:cxn>
                  <a:cxn ang="0">
                    <a:pos x="connsiteX3" y="connsiteY3"/>
                  </a:cxn>
                </a:cxnLst>
                <a:rect l="l" t="t" r="r" b="b"/>
                <a:pathLst>
                  <a:path w="206450" h="153997">
                    <a:moveTo>
                      <a:pt x="206450" y="0"/>
                    </a:moveTo>
                    <a:cubicBezTo>
                      <a:pt x="201070" y="51108"/>
                      <a:pt x="209813" y="102889"/>
                      <a:pt x="201743" y="153997"/>
                    </a:cubicBezTo>
                    <a:cubicBezTo>
                      <a:pt x="134495" y="102889"/>
                      <a:pt x="67248" y="51781"/>
                      <a:pt x="0" y="673"/>
                    </a:cubicBezTo>
                    <a:cubicBezTo>
                      <a:pt x="69265" y="0"/>
                      <a:pt x="137858" y="0"/>
                      <a:pt x="206450" y="0"/>
                    </a:cubicBezTo>
                    <a:close/>
                  </a:path>
                </a:pathLst>
              </a:custGeom>
              <a:solidFill>
                <a:schemeClr val="accent1">
                  <a:lumMod val="50000"/>
                </a:schemeClr>
              </a:solidFill>
              <a:ln w="67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4A4F5C2C-B048-4B72-88A2-6FE63C5404ED}"/>
                  </a:ext>
                </a:extLst>
              </p:cNvPr>
              <p:cNvSpPr/>
              <p:nvPr/>
            </p:nvSpPr>
            <p:spPr>
              <a:xfrm>
                <a:off x="9562205" y="2480312"/>
                <a:ext cx="79351" cy="60106"/>
              </a:xfrm>
              <a:custGeom>
                <a:avLst/>
                <a:gdLst>
                  <a:gd name="connsiteX0" fmla="*/ 1345 w 202415"/>
                  <a:gd name="connsiteY0" fmla="*/ 153325 h 153324"/>
                  <a:gd name="connsiteX1" fmla="*/ 0 w 202415"/>
                  <a:gd name="connsiteY1" fmla="*/ 0 h 153324"/>
                  <a:gd name="connsiteX2" fmla="*/ 202415 w 202415"/>
                  <a:gd name="connsiteY2" fmla="*/ 0 h 153324"/>
                  <a:gd name="connsiteX3" fmla="*/ 1345 w 202415"/>
                  <a:gd name="connsiteY3" fmla="*/ 153325 h 153324"/>
                </a:gdLst>
                <a:ahLst/>
                <a:cxnLst>
                  <a:cxn ang="0">
                    <a:pos x="connsiteX0" y="connsiteY0"/>
                  </a:cxn>
                  <a:cxn ang="0">
                    <a:pos x="connsiteX1" y="connsiteY1"/>
                  </a:cxn>
                  <a:cxn ang="0">
                    <a:pos x="connsiteX2" y="connsiteY2"/>
                  </a:cxn>
                  <a:cxn ang="0">
                    <a:pos x="connsiteX3" y="connsiteY3"/>
                  </a:cxn>
                </a:cxnLst>
                <a:rect l="l" t="t" r="r" b="b"/>
                <a:pathLst>
                  <a:path w="202415" h="153324">
                    <a:moveTo>
                      <a:pt x="1345" y="153325"/>
                    </a:moveTo>
                    <a:cubicBezTo>
                      <a:pt x="672" y="102216"/>
                      <a:pt x="0" y="51108"/>
                      <a:pt x="0" y="0"/>
                    </a:cubicBezTo>
                    <a:cubicBezTo>
                      <a:pt x="67248" y="0"/>
                      <a:pt x="135168" y="0"/>
                      <a:pt x="202415" y="0"/>
                    </a:cubicBezTo>
                    <a:cubicBezTo>
                      <a:pt x="138530" y="55143"/>
                      <a:pt x="68592" y="102889"/>
                      <a:pt x="1345" y="153325"/>
                    </a:cubicBezTo>
                    <a:close/>
                  </a:path>
                </a:pathLst>
              </a:custGeom>
              <a:solidFill>
                <a:schemeClr val="accent1">
                  <a:lumMod val="50000"/>
                </a:schemeClr>
              </a:solidFill>
              <a:ln w="6725" cap="flat">
                <a:noFill/>
                <a:prstDash val="solid"/>
                <a:miter/>
              </a:ln>
            </p:spPr>
            <p:txBody>
              <a:bodyPr rtlCol="0" anchor="ctr"/>
              <a:lstStyle/>
              <a:p>
                <a:endParaRPr lang="en-US"/>
              </a:p>
            </p:txBody>
          </p:sp>
        </p:grpSp>
        <p:sp>
          <p:nvSpPr>
            <p:cNvPr id="10" name="Rectangle 9">
              <a:extLst>
                <a:ext uri="{FF2B5EF4-FFF2-40B4-BE49-F238E27FC236}">
                  <a16:creationId xmlns:a16="http://schemas.microsoft.com/office/drawing/2014/main" id="{ACEE857C-73F0-42C2-8878-33C815D33A69}"/>
                </a:ext>
              </a:extLst>
            </p:cNvPr>
            <p:cNvSpPr/>
            <p:nvPr/>
          </p:nvSpPr>
          <p:spPr>
            <a:xfrm>
              <a:off x="1010931" y="2297960"/>
              <a:ext cx="1609060" cy="330497"/>
            </a:xfrm>
            <a:prstGeom prst="rect">
              <a:avLst/>
            </a:prstGeom>
          </p:spPr>
          <p:txBody>
            <a:bodyPr wrap="square">
              <a:spAutoFit/>
            </a:bodyPr>
            <a:lstStyle/>
            <a:p>
              <a:pPr algn="ctr"/>
              <a:r>
                <a:rPr lang="en-US" sz="2800" b="1" dirty="0">
                  <a:solidFill>
                    <a:schemeClr val="bg1"/>
                  </a:solidFill>
                </a:rPr>
                <a:t>SUMMARIES</a:t>
              </a:r>
            </a:p>
          </p:txBody>
        </p:sp>
        <p:sp>
          <p:nvSpPr>
            <p:cNvPr id="11" name="Graphic 23">
              <a:extLst>
                <a:ext uri="{FF2B5EF4-FFF2-40B4-BE49-F238E27FC236}">
                  <a16:creationId xmlns:a16="http://schemas.microsoft.com/office/drawing/2014/main" id="{CDEF32A1-C8C0-4F54-AC9B-1A1798959C35}"/>
                </a:ext>
              </a:extLst>
            </p:cNvPr>
            <p:cNvSpPr/>
            <p:nvPr/>
          </p:nvSpPr>
          <p:spPr>
            <a:xfrm>
              <a:off x="1459336" y="3575809"/>
              <a:ext cx="857480" cy="846355"/>
            </a:xfrm>
            <a:custGeom>
              <a:avLst/>
              <a:gdLst>
                <a:gd name="connsiteX0" fmla="*/ 355378 w 2143828"/>
                <a:gd name="connsiteY0" fmla="*/ 0 h 2116015"/>
                <a:gd name="connsiteX1" fmla="*/ 486236 w 2143828"/>
                <a:gd name="connsiteY1" fmla="*/ 97515 h 2116015"/>
                <a:gd name="connsiteX2" fmla="*/ 493273 w 2143828"/>
                <a:gd name="connsiteY2" fmla="*/ 103045 h 2116015"/>
                <a:gd name="connsiteX3" fmla="*/ 450548 w 2143828"/>
                <a:gd name="connsiteY3" fmla="*/ 160180 h 2116015"/>
                <a:gd name="connsiteX4" fmla="*/ 424409 w 2143828"/>
                <a:gd name="connsiteY4" fmla="*/ 194863 h 2116015"/>
                <a:gd name="connsiteX5" fmla="*/ 358897 w 2143828"/>
                <a:gd name="connsiteY5" fmla="*/ 311982 h 2116015"/>
                <a:gd name="connsiteX6" fmla="*/ 331921 w 2143828"/>
                <a:gd name="connsiteY6" fmla="*/ 368950 h 2116015"/>
                <a:gd name="connsiteX7" fmla="*/ 1626260 w 2143828"/>
                <a:gd name="connsiteY7" fmla="*/ 739240 h 2116015"/>
                <a:gd name="connsiteX8" fmla="*/ 1643016 w 2143828"/>
                <a:gd name="connsiteY8" fmla="*/ 678586 h 2116015"/>
                <a:gd name="connsiteX9" fmla="*/ 2143829 w 2143828"/>
                <a:gd name="connsiteY9" fmla="*/ 767221 h 2116015"/>
                <a:gd name="connsiteX10" fmla="*/ 2043298 w 2143828"/>
                <a:gd name="connsiteY10" fmla="*/ 1142203 h 2116015"/>
                <a:gd name="connsiteX11" fmla="*/ 1567952 w 2143828"/>
                <a:gd name="connsiteY11" fmla="*/ 954879 h 2116015"/>
                <a:gd name="connsiteX12" fmla="*/ 1592415 w 2143828"/>
                <a:gd name="connsiteY12" fmla="*/ 864569 h 2116015"/>
                <a:gd name="connsiteX13" fmla="*/ 1196992 w 2143828"/>
                <a:gd name="connsiteY13" fmla="*/ 751471 h 2116015"/>
                <a:gd name="connsiteX14" fmla="*/ 1744385 w 2143828"/>
                <a:gd name="connsiteY14" fmla="*/ 2065750 h 2116015"/>
                <a:gd name="connsiteX15" fmla="*/ 1684904 w 2143828"/>
                <a:gd name="connsiteY15" fmla="*/ 2090715 h 2116015"/>
                <a:gd name="connsiteX16" fmla="*/ 1633298 w 2143828"/>
                <a:gd name="connsiteY16" fmla="*/ 2112329 h 2116015"/>
                <a:gd name="connsiteX17" fmla="*/ 1626931 w 2143828"/>
                <a:gd name="connsiteY17" fmla="*/ 2115848 h 2116015"/>
                <a:gd name="connsiteX18" fmla="*/ 1623580 w 2143828"/>
                <a:gd name="connsiteY18" fmla="*/ 2115848 h 2116015"/>
                <a:gd name="connsiteX19" fmla="*/ 1622239 w 2143828"/>
                <a:gd name="connsiteY19" fmla="*/ 2111157 h 2116015"/>
                <a:gd name="connsiteX20" fmla="*/ 1541814 w 2143828"/>
                <a:gd name="connsiteY20" fmla="*/ 1917634 h 2116015"/>
                <a:gd name="connsiteX21" fmla="*/ 1530756 w 2143828"/>
                <a:gd name="connsiteY21" fmla="*/ 1906408 h 2116015"/>
                <a:gd name="connsiteX22" fmla="*/ 821340 w 2143828"/>
                <a:gd name="connsiteY22" fmla="*/ 1603306 h 2116015"/>
                <a:gd name="connsiteX23" fmla="*/ 767891 w 2143828"/>
                <a:gd name="connsiteY23" fmla="*/ 1580519 h 2116015"/>
                <a:gd name="connsiteX24" fmla="*/ 763367 w 2143828"/>
                <a:gd name="connsiteY24" fmla="*/ 1590907 h 2116015"/>
                <a:gd name="connsiteX25" fmla="*/ 645578 w 2143828"/>
                <a:gd name="connsiteY25" fmla="*/ 1873065 h 2116015"/>
                <a:gd name="connsiteX26" fmla="*/ 544544 w 2143828"/>
                <a:gd name="connsiteY26" fmla="*/ 2116016 h 2116015"/>
                <a:gd name="connsiteX27" fmla="*/ 542869 w 2143828"/>
                <a:gd name="connsiteY27" fmla="*/ 2116016 h 2116015"/>
                <a:gd name="connsiteX28" fmla="*/ 535329 w 2143828"/>
                <a:gd name="connsiteY28" fmla="*/ 2112497 h 2116015"/>
                <a:gd name="connsiteX29" fmla="*/ 435133 w 2143828"/>
                <a:gd name="connsiteY29" fmla="*/ 2070609 h 2116015"/>
                <a:gd name="connsiteX30" fmla="*/ 424409 w 2143828"/>
                <a:gd name="connsiteY30" fmla="*/ 2065750 h 2116015"/>
                <a:gd name="connsiteX31" fmla="*/ 996432 w 2143828"/>
                <a:gd name="connsiteY31" fmla="*/ 694168 h 2116015"/>
                <a:gd name="connsiteX32" fmla="*/ 299080 w 2143828"/>
                <a:gd name="connsiteY32" fmla="*/ 494781 h 2116015"/>
                <a:gd name="connsiteX33" fmla="*/ 298410 w 2143828"/>
                <a:gd name="connsiteY33" fmla="*/ 501819 h 2116015"/>
                <a:gd name="connsiteX34" fmla="*/ 291038 w 2143828"/>
                <a:gd name="connsiteY34" fmla="*/ 582579 h 2116015"/>
                <a:gd name="connsiteX35" fmla="*/ 286849 w 2143828"/>
                <a:gd name="connsiteY35" fmla="*/ 716118 h 2116015"/>
                <a:gd name="connsiteX36" fmla="*/ 300086 w 2143828"/>
                <a:gd name="connsiteY36" fmla="*/ 807099 h 2116015"/>
                <a:gd name="connsiteX37" fmla="*/ 306955 w 2143828"/>
                <a:gd name="connsiteY37" fmla="*/ 839436 h 2116015"/>
                <a:gd name="connsiteX38" fmla="*/ 304107 w 2143828"/>
                <a:gd name="connsiteY38" fmla="*/ 840776 h 2116015"/>
                <a:gd name="connsiteX39" fmla="*/ 202738 w 2143828"/>
                <a:gd name="connsiteY39" fmla="*/ 862391 h 2116015"/>
                <a:gd name="connsiteX40" fmla="*/ 194025 w 2143828"/>
                <a:gd name="connsiteY40" fmla="*/ 873282 h 2116015"/>
                <a:gd name="connsiteX41" fmla="*/ 194193 w 2143828"/>
                <a:gd name="connsiteY41" fmla="*/ 1722603 h 2116015"/>
                <a:gd name="connsiteX42" fmla="*/ 194528 w 2143828"/>
                <a:gd name="connsiteY42" fmla="*/ 1732321 h 2116015"/>
                <a:gd name="connsiteX43" fmla="*/ 344655 w 2143828"/>
                <a:gd name="connsiteY43" fmla="*/ 1732321 h 2116015"/>
                <a:gd name="connsiteX44" fmla="*/ 344655 w 2143828"/>
                <a:gd name="connsiteY44" fmla="*/ 2091218 h 2116015"/>
                <a:gd name="connsiteX45" fmla="*/ 335104 w 2143828"/>
                <a:gd name="connsiteY45" fmla="*/ 2091218 h 2116015"/>
                <a:gd name="connsiteX46" fmla="*/ 192685 w 2143828"/>
                <a:gd name="connsiteY46" fmla="*/ 2091218 h 2116015"/>
                <a:gd name="connsiteX47" fmla="*/ 0 w 2143828"/>
                <a:gd name="connsiteY47" fmla="*/ 2090883 h 2116015"/>
                <a:gd name="connsiteX48" fmla="*/ 0 w 2143828"/>
                <a:gd name="connsiteY48" fmla="*/ 1732321 h 2116015"/>
                <a:gd name="connsiteX49" fmla="*/ 150294 w 2143828"/>
                <a:gd name="connsiteY49" fmla="*/ 1732321 h 2116015"/>
                <a:gd name="connsiteX50" fmla="*/ 150294 w 2143828"/>
                <a:gd name="connsiteY50" fmla="*/ 874119 h 2116015"/>
                <a:gd name="connsiteX51" fmla="*/ 138230 w 2143828"/>
                <a:gd name="connsiteY51" fmla="*/ 876130 h 2116015"/>
                <a:gd name="connsiteX52" fmla="*/ 136220 w 2143828"/>
                <a:gd name="connsiteY52" fmla="*/ 869595 h 2116015"/>
                <a:gd name="connsiteX53" fmla="*/ 116616 w 2143828"/>
                <a:gd name="connsiteY53" fmla="*/ 750969 h 2116015"/>
                <a:gd name="connsiteX54" fmla="*/ 112763 w 2143828"/>
                <a:gd name="connsiteY54" fmla="*/ 630666 h 2116015"/>
                <a:gd name="connsiteX55" fmla="*/ 122816 w 2143828"/>
                <a:gd name="connsiteY55" fmla="*/ 513212 h 2116015"/>
                <a:gd name="connsiteX56" fmla="*/ 128512 w 2143828"/>
                <a:gd name="connsiteY56" fmla="*/ 465962 h 2116015"/>
                <a:gd name="connsiteX57" fmla="*/ 158337 w 2143828"/>
                <a:gd name="connsiteY57" fmla="*/ 357221 h 2116015"/>
                <a:gd name="connsiteX58" fmla="*/ 184475 w 2143828"/>
                <a:gd name="connsiteY58" fmla="*/ 278136 h 2116015"/>
                <a:gd name="connsiteX59" fmla="*/ 249653 w 2143828"/>
                <a:gd name="connsiteY59" fmla="*/ 145435 h 2116015"/>
                <a:gd name="connsiteX60" fmla="*/ 266240 w 2143828"/>
                <a:gd name="connsiteY60" fmla="*/ 118459 h 2116015"/>
                <a:gd name="connsiteX61" fmla="*/ 337115 w 2143828"/>
                <a:gd name="connsiteY61" fmla="*/ 23792 h 2116015"/>
                <a:gd name="connsiteX62" fmla="*/ 353702 w 2143828"/>
                <a:gd name="connsiteY62" fmla="*/ 0 h 2116015"/>
                <a:gd name="connsiteX63" fmla="*/ 355378 w 2143828"/>
                <a:gd name="connsiteY63" fmla="*/ 0 h 2116015"/>
                <a:gd name="connsiteX64" fmla="*/ 893555 w 2143828"/>
                <a:gd name="connsiteY64" fmla="*/ 1494732 h 2116015"/>
                <a:gd name="connsiteX65" fmla="*/ 1467924 w 2143828"/>
                <a:gd name="connsiteY65" fmla="*/ 1740196 h 2116015"/>
                <a:gd name="connsiteX66" fmla="*/ 1298194 w 2143828"/>
                <a:gd name="connsiteY66" fmla="*/ 1332542 h 2116015"/>
                <a:gd name="connsiteX67" fmla="*/ 893555 w 2143828"/>
                <a:gd name="connsiteY67" fmla="*/ 1494732 h 2116015"/>
                <a:gd name="connsiteX68" fmla="*/ 1084900 w 2143828"/>
                <a:gd name="connsiteY68" fmla="*/ 820670 h 2116015"/>
                <a:gd name="connsiteX69" fmla="*/ 855521 w 2143828"/>
                <a:gd name="connsiteY69" fmla="*/ 1370744 h 2116015"/>
                <a:gd name="connsiteX70" fmla="*/ 1248431 w 2143828"/>
                <a:gd name="connsiteY70" fmla="*/ 1213245 h 2116015"/>
                <a:gd name="connsiteX71" fmla="*/ 1084900 w 2143828"/>
                <a:gd name="connsiteY71" fmla="*/ 820670 h 211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143828" h="2116015">
                  <a:moveTo>
                    <a:pt x="355378" y="0"/>
                  </a:moveTo>
                  <a:cubicBezTo>
                    <a:pt x="398941" y="32505"/>
                    <a:pt x="442673" y="65010"/>
                    <a:pt x="486236" y="97515"/>
                  </a:cubicBezTo>
                  <a:cubicBezTo>
                    <a:pt x="488414" y="99191"/>
                    <a:pt x="490593" y="100866"/>
                    <a:pt x="493273" y="103045"/>
                  </a:cubicBezTo>
                  <a:cubicBezTo>
                    <a:pt x="478864" y="122313"/>
                    <a:pt x="464789" y="141246"/>
                    <a:pt x="450548" y="160180"/>
                  </a:cubicBezTo>
                  <a:cubicBezTo>
                    <a:pt x="441835" y="171741"/>
                    <a:pt x="433625" y="183805"/>
                    <a:pt x="424409" y="194863"/>
                  </a:cubicBezTo>
                  <a:cubicBezTo>
                    <a:pt x="394920" y="229714"/>
                    <a:pt x="379505" y="272272"/>
                    <a:pt x="358897" y="311982"/>
                  </a:cubicBezTo>
                  <a:cubicBezTo>
                    <a:pt x="349514" y="330245"/>
                    <a:pt x="341304" y="349011"/>
                    <a:pt x="331921" y="368950"/>
                  </a:cubicBezTo>
                  <a:cubicBezTo>
                    <a:pt x="764708" y="492771"/>
                    <a:pt x="1194981" y="615922"/>
                    <a:pt x="1626260" y="739240"/>
                  </a:cubicBezTo>
                  <a:cubicBezTo>
                    <a:pt x="1631957" y="718799"/>
                    <a:pt x="1637486" y="698692"/>
                    <a:pt x="1643016" y="678586"/>
                  </a:cubicBezTo>
                  <a:cubicBezTo>
                    <a:pt x="1810233" y="708075"/>
                    <a:pt x="1976779" y="737564"/>
                    <a:pt x="2143829" y="767221"/>
                  </a:cubicBezTo>
                  <a:cubicBezTo>
                    <a:pt x="2110151" y="892718"/>
                    <a:pt x="2076808" y="1017041"/>
                    <a:pt x="2043298" y="1142203"/>
                  </a:cubicBezTo>
                  <a:cubicBezTo>
                    <a:pt x="1884626" y="1079706"/>
                    <a:pt x="1726792" y="1017376"/>
                    <a:pt x="1567952" y="954879"/>
                  </a:cubicBezTo>
                  <a:cubicBezTo>
                    <a:pt x="1575995" y="924888"/>
                    <a:pt x="1584037" y="895231"/>
                    <a:pt x="1592415" y="864569"/>
                  </a:cubicBezTo>
                  <a:cubicBezTo>
                    <a:pt x="1460887" y="826870"/>
                    <a:pt x="1330028" y="789506"/>
                    <a:pt x="1196992" y="751471"/>
                  </a:cubicBezTo>
                  <a:cubicBezTo>
                    <a:pt x="1379791" y="1190458"/>
                    <a:pt x="1561920" y="1627769"/>
                    <a:pt x="1744385" y="2065750"/>
                  </a:cubicBezTo>
                  <a:cubicBezTo>
                    <a:pt x="1724278" y="2074128"/>
                    <a:pt x="1704675" y="2082505"/>
                    <a:pt x="1684904" y="2090715"/>
                  </a:cubicBezTo>
                  <a:cubicBezTo>
                    <a:pt x="1667646" y="2097920"/>
                    <a:pt x="1650556" y="2105125"/>
                    <a:pt x="1633298" y="2112329"/>
                  </a:cubicBezTo>
                  <a:cubicBezTo>
                    <a:pt x="1631120" y="2113335"/>
                    <a:pt x="1629109" y="2114675"/>
                    <a:pt x="1626931" y="2115848"/>
                  </a:cubicBezTo>
                  <a:cubicBezTo>
                    <a:pt x="1625758" y="2115848"/>
                    <a:pt x="1624752" y="2115848"/>
                    <a:pt x="1623580" y="2115848"/>
                  </a:cubicBezTo>
                  <a:cubicBezTo>
                    <a:pt x="1623245" y="2114340"/>
                    <a:pt x="1622909" y="2112665"/>
                    <a:pt x="1622239" y="2111157"/>
                  </a:cubicBezTo>
                  <a:cubicBezTo>
                    <a:pt x="1595431" y="2046649"/>
                    <a:pt x="1568455" y="1982141"/>
                    <a:pt x="1541814" y="1917634"/>
                  </a:cubicBezTo>
                  <a:cubicBezTo>
                    <a:pt x="1539469" y="1911937"/>
                    <a:pt x="1536285" y="1908753"/>
                    <a:pt x="1530756" y="1906408"/>
                  </a:cubicBezTo>
                  <a:cubicBezTo>
                    <a:pt x="1294172" y="1805374"/>
                    <a:pt x="1057756" y="1704340"/>
                    <a:pt x="821340" y="1603306"/>
                  </a:cubicBezTo>
                  <a:cubicBezTo>
                    <a:pt x="803747" y="1595766"/>
                    <a:pt x="786154" y="1588394"/>
                    <a:pt x="767891" y="1580519"/>
                  </a:cubicBezTo>
                  <a:cubicBezTo>
                    <a:pt x="766216" y="1584373"/>
                    <a:pt x="764708" y="1587724"/>
                    <a:pt x="763367" y="1590907"/>
                  </a:cubicBezTo>
                  <a:cubicBezTo>
                    <a:pt x="724160" y="1684904"/>
                    <a:pt x="684785" y="1778901"/>
                    <a:pt x="645578" y="1873065"/>
                  </a:cubicBezTo>
                  <a:cubicBezTo>
                    <a:pt x="611900" y="1953993"/>
                    <a:pt x="578222" y="2034920"/>
                    <a:pt x="544544" y="2116016"/>
                  </a:cubicBezTo>
                  <a:cubicBezTo>
                    <a:pt x="544042" y="2116016"/>
                    <a:pt x="543371" y="2116016"/>
                    <a:pt x="542869" y="2116016"/>
                  </a:cubicBezTo>
                  <a:cubicBezTo>
                    <a:pt x="540355" y="2114843"/>
                    <a:pt x="538010" y="2113502"/>
                    <a:pt x="535329" y="2112497"/>
                  </a:cubicBezTo>
                  <a:cubicBezTo>
                    <a:pt x="501986" y="2098423"/>
                    <a:pt x="468643" y="2084516"/>
                    <a:pt x="435133" y="2070609"/>
                  </a:cubicBezTo>
                  <a:cubicBezTo>
                    <a:pt x="431614" y="2069101"/>
                    <a:pt x="428263" y="2067593"/>
                    <a:pt x="424409" y="2065750"/>
                  </a:cubicBezTo>
                  <a:cubicBezTo>
                    <a:pt x="615251" y="1608165"/>
                    <a:pt x="805758" y="1151418"/>
                    <a:pt x="996432" y="694168"/>
                  </a:cubicBezTo>
                  <a:cubicBezTo>
                    <a:pt x="763535" y="627650"/>
                    <a:pt x="531643" y="561300"/>
                    <a:pt x="299080" y="494781"/>
                  </a:cubicBezTo>
                  <a:cubicBezTo>
                    <a:pt x="298745" y="497965"/>
                    <a:pt x="298578" y="499808"/>
                    <a:pt x="298410" y="501819"/>
                  </a:cubicBezTo>
                  <a:cubicBezTo>
                    <a:pt x="295897" y="528794"/>
                    <a:pt x="293551" y="555770"/>
                    <a:pt x="291038" y="582579"/>
                  </a:cubicBezTo>
                  <a:cubicBezTo>
                    <a:pt x="286849" y="626980"/>
                    <a:pt x="280985" y="671381"/>
                    <a:pt x="286849" y="716118"/>
                  </a:cubicBezTo>
                  <a:cubicBezTo>
                    <a:pt x="290703" y="746445"/>
                    <a:pt x="295394" y="776772"/>
                    <a:pt x="300086" y="807099"/>
                  </a:cubicBezTo>
                  <a:cubicBezTo>
                    <a:pt x="301761" y="817989"/>
                    <a:pt x="304610" y="828713"/>
                    <a:pt x="306955" y="839436"/>
                  </a:cubicBezTo>
                  <a:cubicBezTo>
                    <a:pt x="305615" y="840106"/>
                    <a:pt x="304945" y="840609"/>
                    <a:pt x="304107" y="840776"/>
                  </a:cubicBezTo>
                  <a:cubicBezTo>
                    <a:pt x="270429" y="848149"/>
                    <a:pt x="236584" y="855521"/>
                    <a:pt x="202738" y="862391"/>
                  </a:cubicBezTo>
                  <a:cubicBezTo>
                    <a:pt x="195701" y="863731"/>
                    <a:pt x="194025" y="866412"/>
                    <a:pt x="194025" y="873282"/>
                  </a:cubicBezTo>
                  <a:cubicBezTo>
                    <a:pt x="194193" y="1156445"/>
                    <a:pt x="194193" y="1439608"/>
                    <a:pt x="194193" y="1722603"/>
                  </a:cubicBezTo>
                  <a:cubicBezTo>
                    <a:pt x="194193" y="1725619"/>
                    <a:pt x="194360" y="1728467"/>
                    <a:pt x="194528" y="1732321"/>
                  </a:cubicBezTo>
                  <a:cubicBezTo>
                    <a:pt x="245129" y="1732321"/>
                    <a:pt x="294892" y="1732321"/>
                    <a:pt x="344655" y="1732321"/>
                  </a:cubicBezTo>
                  <a:cubicBezTo>
                    <a:pt x="344655" y="1852289"/>
                    <a:pt x="344655" y="1971418"/>
                    <a:pt x="344655" y="2091218"/>
                  </a:cubicBezTo>
                  <a:cubicBezTo>
                    <a:pt x="341136" y="2091218"/>
                    <a:pt x="338120" y="2091218"/>
                    <a:pt x="335104" y="2091218"/>
                  </a:cubicBezTo>
                  <a:cubicBezTo>
                    <a:pt x="287687" y="2091218"/>
                    <a:pt x="240102" y="2091385"/>
                    <a:pt x="192685" y="2091218"/>
                  </a:cubicBezTo>
                  <a:cubicBezTo>
                    <a:pt x="128512" y="2091218"/>
                    <a:pt x="64172" y="2091050"/>
                    <a:pt x="0" y="2090883"/>
                  </a:cubicBezTo>
                  <a:cubicBezTo>
                    <a:pt x="0" y="1971418"/>
                    <a:pt x="0" y="1851786"/>
                    <a:pt x="0" y="1732321"/>
                  </a:cubicBezTo>
                  <a:cubicBezTo>
                    <a:pt x="50098" y="1732321"/>
                    <a:pt x="100196" y="1732321"/>
                    <a:pt x="150294" y="1732321"/>
                  </a:cubicBezTo>
                  <a:cubicBezTo>
                    <a:pt x="150294" y="1445304"/>
                    <a:pt x="150294" y="1159963"/>
                    <a:pt x="150294" y="874119"/>
                  </a:cubicBezTo>
                  <a:cubicBezTo>
                    <a:pt x="146105" y="874789"/>
                    <a:pt x="142252" y="875460"/>
                    <a:pt x="138230" y="876130"/>
                  </a:cubicBezTo>
                  <a:cubicBezTo>
                    <a:pt x="137560" y="873784"/>
                    <a:pt x="136555" y="871774"/>
                    <a:pt x="136220" y="869595"/>
                  </a:cubicBezTo>
                  <a:cubicBezTo>
                    <a:pt x="129518" y="830053"/>
                    <a:pt x="120637" y="790678"/>
                    <a:pt x="116616" y="750969"/>
                  </a:cubicBezTo>
                  <a:cubicBezTo>
                    <a:pt x="112595" y="711091"/>
                    <a:pt x="111590" y="670711"/>
                    <a:pt x="112763" y="630666"/>
                  </a:cubicBezTo>
                  <a:cubicBezTo>
                    <a:pt x="113935" y="591459"/>
                    <a:pt x="119130" y="552252"/>
                    <a:pt x="122816" y="513212"/>
                  </a:cubicBezTo>
                  <a:cubicBezTo>
                    <a:pt x="124324" y="497462"/>
                    <a:pt x="124826" y="481210"/>
                    <a:pt x="128512" y="465962"/>
                  </a:cubicBezTo>
                  <a:cubicBezTo>
                    <a:pt x="137560" y="429436"/>
                    <a:pt x="147781" y="393245"/>
                    <a:pt x="158337" y="357221"/>
                  </a:cubicBezTo>
                  <a:cubicBezTo>
                    <a:pt x="166212" y="330580"/>
                    <a:pt x="173081" y="303269"/>
                    <a:pt x="184475" y="278136"/>
                  </a:cubicBezTo>
                  <a:cubicBezTo>
                    <a:pt x="204581" y="233233"/>
                    <a:pt x="227536" y="189501"/>
                    <a:pt x="249653" y="145435"/>
                  </a:cubicBezTo>
                  <a:cubicBezTo>
                    <a:pt x="254344" y="136052"/>
                    <a:pt x="260041" y="127004"/>
                    <a:pt x="266240" y="118459"/>
                  </a:cubicBezTo>
                  <a:cubicBezTo>
                    <a:pt x="289865" y="86792"/>
                    <a:pt x="313490" y="55292"/>
                    <a:pt x="337115" y="23792"/>
                  </a:cubicBezTo>
                  <a:cubicBezTo>
                    <a:pt x="342812" y="16085"/>
                    <a:pt x="348173" y="7875"/>
                    <a:pt x="353702" y="0"/>
                  </a:cubicBezTo>
                  <a:cubicBezTo>
                    <a:pt x="354205" y="0"/>
                    <a:pt x="354875" y="0"/>
                    <a:pt x="355378" y="0"/>
                  </a:cubicBezTo>
                  <a:close/>
                  <a:moveTo>
                    <a:pt x="893555" y="1494732"/>
                  </a:moveTo>
                  <a:cubicBezTo>
                    <a:pt x="1085738" y="1576833"/>
                    <a:pt x="1275909" y="1658096"/>
                    <a:pt x="1467924" y="1740196"/>
                  </a:cubicBezTo>
                  <a:cubicBezTo>
                    <a:pt x="1410789" y="1603139"/>
                    <a:pt x="1354659" y="1468092"/>
                    <a:pt x="1298194" y="1332542"/>
                  </a:cubicBezTo>
                  <a:cubicBezTo>
                    <a:pt x="1163314" y="1386661"/>
                    <a:pt x="1029440" y="1440278"/>
                    <a:pt x="893555" y="1494732"/>
                  </a:cubicBezTo>
                  <a:close/>
                  <a:moveTo>
                    <a:pt x="1084900" y="820670"/>
                  </a:moveTo>
                  <a:cubicBezTo>
                    <a:pt x="1008161" y="1004475"/>
                    <a:pt x="932092" y="1186939"/>
                    <a:pt x="855521" y="1370744"/>
                  </a:cubicBezTo>
                  <a:cubicBezTo>
                    <a:pt x="987552" y="1317797"/>
                    <a:pt x="1117740" y="1265689"/>
                    <a:pt x="1248431" y="1213245"/>
                  </a:cubicBezTo>
                  <a:cubicBezTo>
                    <a:pt x="1193976" y="1082554"/>
                    <a:pt x="1139689" y="952366"/>
                    <a:pt x="1084900" y="820670"/>
                  </a:cubicBezTo>
                  <a:close/>
                </a:path>
              </a:pathLst>
            </a:custGeom>
            <a:solidFill>
              <a:schemeClr val="bg1"/>
            </a:solidFill>
            <a:ln w="1668" cap="flat">
              <a:noFill/>
              <a:prstDash val="solid"/>
              <a:miter/>
            </a:ln>
          </p:spPr>
          <p:txBody>
            <a:bodyPr rtlCol="0" anchor="ctr"/>
            <a:lstStyle/>
            <a:p>
              <a:endParaRPr lang="en-US"/>
            </a:p>
          </p:txBody>
        </p:sp>
      </p:grpSp>
      <p:sp>
        <p:nvSpPr>
          <p:cNvPr id="2" name="Rectangle 1">
            <a:extLst>
              <a:ext uri="{FF2B5EF4-FFF2-40B4-BE49-F238E27FC236}">
                <a16:creationId xmlns:a16="http://schemas.microsoft.com/office/drawing/2014/main" id="{BB24CBB2-9ECD-4C8B-BFDA-FFE3A4C46FAD}"/>
              </a:ext>
            </a:extLst>
          </p:cNvPr>
          <p:cNvSpPr/>
          <p:nvPr/>
        </p:nvSpPr>
        <p:spPr>
          <a:xfrm>
            <a:off x="4723365" y="2390841"/>
            <a:ext cx="7257368" cy="2246769"/>
          </a:xfrm>
          <a:prstGeom prst="rect">
            <a:avLst/>
          </a:prstGeom>
        </p:spPr>
        <p:txBody>
          <a:bodyPr wrap="square">
            <a:spAutoFit/>
          </a:bodyPr>
          <a:lstStyle/>
          <a:p>
            <a:r>
              <a:rPr lang="en-US" sz="2800" dirty="0">
                <a:latin typeface="BookAntiqua"/>
              </a:rPr>
              <a:t>6. There is a need for developing a mechanism for a path between the positivistic and rational choice founding of risk assessment and the richness of perceptions and judgements of risk issues.</a:t>
            </a:r>
            <a:endParaRPr lang="en-US" sz="2800" dirty="0"/>
          </a:p>
        </p:txBody>
      </p:sp>
    </p:spTree>
    <p:extLst>
      <p:ext uri="{BB962C8B-B14F-4D97-AF65-F5344CB8AC3E}">
        <p14:creationId xmlns:p14="http://schemas.microsoft.com/office/powerpoint/2010/main" val="3127163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4B28B9B-691C-4AF5-A286-BDE3101ABF98}"/>
              </a:ext>
            </a:extLst>
          </p:cNvPr>
          <p:cNvGrpSpPr/>
          <p:nvPr/>
        </p:nvGrpSpPr>
        <p:grpSpPr>
          <a:xfrm>
            <a:off x="1267990" y="932229"/>
            <a:ext cx="3032704" cy="5485397"/>
            <a:chOff x="906250" y="1658449"/>
            <a:chExt cx="1915635" cy="3464901"/>
          </a:xfrm>
        </p:grpSpPr>
        <p:grpSp>
          <p:nvGrpSpPr>
            <p:cNvPr id="3" name="Group 2">
              <a:extLst>
                <a:ext uri="{FF2B5EF4-FFF2-40B4-BE49-F238E27FC236}">
                  <a16:creationId xmlns:a16="http://schemas.microsoft.com/office/drawing/2014/main" id="{434F0B35-0B91-4506-86BD-941A82DB19FD}"/>
                </a:ext>
              </a:extLst>
            </p:cNvPr>
            <p:cNvGrpSpPr/>
            <p:nvPr/>
          </p:nvGrpSpPr>
          <p:grpSpPr>
            <a:xfrm>
              <a:off x="906250" y="1658449"/>
              <a:ext cx="1915635" cy="3464901"/>
              <a:chOff x="8631016" y="1596421"/>
              <a:chExt cx="1013176" cy="1832580"/>
            </a:xfrm>
          </p:grpSpPr>
          <p:sp>
            <p:nvSpPr>
              <p:cNvPr id="4" name="Arrow: Pentagon 3">
                <a:extLst>
                  <a:ext uri="{FF2B5EF4-FFF2-40B4-BE49-F238E27FC236}">
                    <a16:creationId xmlns:a16="http://schemas.microsoft.com/office/drawing/2014/main" id="{94283DD7-0D29-4F55-A888-4766844EF2B0}"/>
                  </a:ext>
                </a:extLst>
              </p:cNvPr>
              <p:cNvSpPr/>
              <p:nvPr/>
            </p:nvSpPr>
            <p:spPr>
              <a:xfrm rot="5400000">
                <a:off x="8224282" y="2087196"/>
                <a:ext cx="1832580" cy="851029"/>
              </a:xfrm>
              <a:prstGeom prst="homePlate">
                <a:avLst>
                  <a:gd name="adj" fmla="val 394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183BB50C-6948-4AA8-AD2E-F875FE860068}"/>
                  </a:ext>
                </a:extLst>
              </p:cNvPr>
              <p:cNvSpPr/>
              <p:nvPr/>
            </p:nvSpPr>
            <p:spPr>
              <a:xfrm>
                <a:off x="8631016" y="1665951"/>
                <a:ext cx="1013176" cy="818487"/>
              </a:xfrm>
              <a:custGeom>
                <a:avLst/>
                <a:gdLst>
                  <a:gd name="connsiteX0" fmla="*/ 2376700 w 2584495"/>
                  <a:gd name="connsiteY0" fmla="*/ 10147 h 2087865"/>
                  <a:gd name="connsiteX1" fmla="*/ 2550872 w 2584495"/>
                  <a:gd name="connsiteY1" fmla="*/ 10819 h 2087865"/>
                  <a:gd name="connsiteX2" fmla="*/ 2583823 w 2584495"/>
                  <a:gd name="connsiteY2" fmla="*/ 44443 h 2087865"/>
                  <a:gd name="connsiteX3" fmla="*/ 2583151 w 2584495"/>
                  <a:gd name="connsiteY3" fmla="*/ 1498337 h 2087865"/>
                  <a:gd name="connsiteX4" fmla="*/ 2583151 w 2584495"/>
                  <a:gd name="connsiteY4" fmla="*/ 2042371 h 2087865"/>
                  <a:gd name="connsiteX5" fmla="*/ 2577771 w 2584495"/>
                  <a:gd name="connsiteY5" fmla="*/ 2077340 h 2087865"/>
                  <a:gd name="connsiteX6" fmla="*/ 2499091 w 2584495"/>
                  <a:gd name="connsiteY6" fmla="*/ 2087427 h 2087865"/>
                  <a:gd name="connsiteX7" fmla="*/ 2375356 w 2584495"/>
                  <a:gd name="connsiteY7" fmla="*/ 2086754 h 2087865"/>
                  <a:gd name="connsiteX8" fmla="*/ 2314833 w 2584495"/>
                  <a:gd name="connsiteY8" fmla="*/ 2087427 h 2087865"/>
                  <a:gd name="connsiteX9" fmla="*/ 256382 w 2584495"/>
                  <a:gd name="connsiteY9" fmla="*/ 2087427 h 2087865"/>
                  <a:gd name="connsiteX10" fmla="*/ 212671 w 2584495"/>
                  <a:gd name="connsiteY10" fmla="*/ 2086754 h 2087865"/>
                  <a:gd name="connsiteX11" fmla="*/ 52621 w 2584495"/>
                  <a:gd name="connsiteY11" fmla="*/ 2087427 h 2087865"/>
                  <a:gd name="connsiteX12" fmla="*/ 4203 w 2584495"/>
                  <a:gd name="connsiteY12" fmla="*/ 2076667 h 2087865"/>
                  <a:gd name="connsiteX13" fmla="*/ 841 w 2584495"/>
                  <a:gd name="connsiteY13" fmla="*/ 2040353 h 2087865"/>
                  <a:gd name="connsiteX14" fmla="*/ 168 w 2584495"/>
                  <a:gd name="connsiteY14" fmla="*/ 47805 h 2087865"/>
                  <a:gd name="connsiteX15" fmla="*/ 38499 w 2584495"/>
                  <a:gd name="connsiteY15" fmla="*/ 9474 h 2087865"/>
                  <a:gd name="connsiteX16" fmla="*/ 206618 w 2584495"/>
                  <a:gd name="connsiteY16" fmla="*/ 8802 h 2087865"/>
                  <a:gd name="connsiteX17" fmla="*/ 251674 w 2584495"/>
                  <a:gd name="connsiteY17" fmla="*/ 60 h 2087865"/>
                  <a:gd name="connsiteX18" fmla="*/ 2330972 w 2584495"/>
                  <a:gd name="connsiteY18" fmla="*/ 60 h 2087865"/>
                  <a:gd name="connsiteX19" fmla="*/ 2376700 w 2584495"/>
                  <a:gd name="connsiteY19" fmla="*/ 10147 h 208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84495" h="2087865">
                    <a:moveTo>
                      <a:pt x="2376700" y="10147"/>
                    </a:moveTo>
                    <a:cubicBezTo>
                      <a:pt x="2435206" y="10819"/>
                      <a:pt x="2493039" y="12837"/>
                      <a:pt x="2550872" y="10819"/>
                    </a:cubicBezTo>
                    <a:cubicBezTo>
                      <a:pt x="2577771" y="10147"/>
                      <a:pt x="2583823" y="18889"/>
                      <a:pt x="2583823" y="44443"/>
                    </a:cubicBezTo>
                    <a:cubicBezTo>
                      <a:pt x="2583151" y="529299"/>
                      <a:pt x="2583151" y="1014154"/>
                      <a:pt x="2583151" y="1498337"/>
                    </a:cubicBezTo>
                    <a:cubicBezTo>
                      <a:pt x="2583151" y="1679906"/>
                      <a:pt x="2583151" y="1860802"/>
                      <a:pt x="2583151" y="2042371"/>
                    </a:cubicBezTo>
                    <a:cubicBezTo>
                      <a:pt x="2583151" y="2053803"/>
                      <a:pt x="2588530" y="2067253"/>
                      <a:pt x="2577771" y="2077340"/>
                    </a:cubicBezTo>
                    <a:cubicBezTo>
                      <a:pt x="2552889" y="2090117"/>
                      <a:pt x="2525318" y="2087427"/>
                      <a:pt x="2499091" y="2087427"/>
                    </a:cubicBezTo>
                    <a:cubicBezTo>
                      <a:pt x="2458070" y="2087427"/>
                      <a:pt x="2416376" y="2088772"/>
                      <a:pt x="2375356" y="2086754"/>
                    </a:cubicBezTo>
                    <a:cubicBezTo>
                      <a:pt x="2355181" y="2088772"/>
                      <a:pt x="2335007" y="2087427"/>
                      <a:pt x="2314833" y="2087427"/>
                    </a:cubicBezTo>
                    <a:cubicBezTo>
                      <a:pt x="1628906" y="2087427"/>
                      <a:pt x="942308" y="2087427"/>
                      <a:pt x="256382" y="2087427"/>
                    </a:cubicBezTo>
                    <a:cubicBezTo>
                      <a:pt x="241587" y="2087427"/>
                      <a:pt x="227465" y="2088099"/>
                      <a:pt x="212671" y="2086754"/>
                    </a:cubicBezTo>
                    <a:cubicBezTo>
                      <a:pt x="159545" y="2088099"/>
                      <a:pt x="106419" y="2086754"/>
                      <a:pt x="52621" y="2087427"/>
                    </a:cubicBezTo>
                    <a:cubicBezTo>
                      <a:pt x="35809" y="2087427"/>
                      <a:pt x="19670" y="2084064"/>
                      <a:pt x="4203" y="2076667"/>
                    </a:cubicBezTo>
                    <a:cubicBezTo>
                      <a:pt x="-2522" y="2065235"/>
                      <a:pt x="841" y="2052458"/>
                      <a:pt x="841" y="2040353"/>
                    </a:cubicBezTo>
                    <a:cubicBezTo>
                      <a:pt x="841" y="1375947"/>
                      <a:pt x="841" y="712212"/>
                      <a:pt x="168" y="47805"/>
                    </a:cubicBezTo>
                    <a:cubicBezTo>
                      <a:pt x="168" y="16872"/>
                      <a:pt x="8238" y="8802"/>
                      <a:pt x="38499" y="9474"/>
                    </a:cubicBezTo>
                    <a:cubicBezTo>
                      <a:pt x="94315" y="11492"/>
                      <a:pt x="150130" y="9474"/>
                      <a:pt x="206618" y="8802"/>
                    </a:cubicBezTo>
                    <a:cubicBezTo>
                      <a:pt x="220068" y="-1285"/>
                      <a:pt x="236207" y="60"/>
                      <a:pt x="251674" y="60"/>
                    </a:cubicBezTo>
                    <a:cubicBezTo>
                      <a:pt x="944998" y="60"/>
                      <a:pt x="1637649" y="60"/>
                      <a:pt x="2330972" y="60"/>
                    </a:cubicBezTo>
                    <a:cubicBezTo>
                      <a:pt x="2346439" y="1405"/>
                      <a:pt x="2362578" y="732"/>
                      <a:pt x="2376700" y="10147"/>
                    </a:cubicBezTo>
                    <a:close/>
                  </a:path>
                </a:pathLst>
              </a:custGeom>
              <a:solidFill>
                <a:schemeClr val="accent1"/>
              </a:solidFill>
              <a:ln w="6725"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DD750B9C-905F-4374-9BFB-B946DEFE26ED}"/>
                  </a:ext>
                </a:extLst>
              </p:cNvPr>
              <p:cNvSpPr/>
              <p:nvPr/>
            </p:nvSpPr>
            <p:spPr>
              <a:xfrm>
                <a:off x="8632663" y="2480312"/>
                <a:ext cx="80933" cy="60370"/>
              </a:xfrm>
              <a:custGeom>
                <a:avLst/>
                <a:gdLst>
                  <a:gd name="connsiteX0" fmla="*/ 206450 w 206450"/>
                  <a:gd name="connsiteY0" fmla="*/ 0 h 153997"/>
                  <a:gd name="connsiteX1" fmla="*/ 201743 w 206450"/>
                  <a:gd name="connsiteY1" fmla="*/ 153997 h 153997"/>
                  <a:gd name="connsiteX2" fmla="*/ 0 w 206450"/>
                  <a:gd name="connsiteY2" fmla="*/ 673 h 153997"/>
                  <a:gd name="connsiteX3" fmla="*/ 206450 w 206450"/>
                  <a:gd name="connsiteY3" fmla="*/ 0 h 153997"/>
                </a:gdLst>
                <a:ahLst/>
                <a:cxnLst>
                  <a:cxn ang="0">
                    <a:pos x="connsiteX0" y="connsiteY0"/>
                  </a:cxn>
                  <a:cxn ang="0">
                    <a:pos x="connsiteX1" y="connsiteY1"/>
                  </a:cxn>
                  <a:cxn ang="0">
                    <a:pos x="connsiteX2" y="connsiteY2"/>
                  </a:cxn>
                  <a:cxn ang="0">
                    <a:pos x="connsiteX3" y="connsiteY3"/>
                  </a:cxn>
                </a:cxnLst>
                <a:rect l="l" t="t" r="r" b="b"/>
                <a:pathLst>
                  <a:path w="206450" h="153997">
                    <a:moveTo>
                      <a:pt x="206450" y="0"/>
                    </a:moveTo>
                    <a:cubicBezTo>
                      <a:pt x="201070" y="51108"/>
                      <a:pt x="209813" y="102889"/>
                      <a:pt x="201743" y="153997"/>
                    </a:cubicBezTo>
                    <a:cubicBezTo>
                      <a:pt x="134495" y="102889"/>
                      <a:pt x="67248" y="51781"/>
                      <a:pt x="0" y="673"/>
                    </a:cubicBezTo>
                    <a:cubicBezTo>
                      <a:pt x="69265" y="0"/>
                      <a:pt x="137858" y="0"/>
                      <a:pt x="206450" y="0"/>
                    </a:cubicBezTo>
                    <a:close/>
                  </a:path>
                </a:pathLst>
              </a:custGeom>
              <a:solidFill>
                <a:schemeClr val="accent1">
                  <a:lumMod val="50000"/>
                </a:schemeClr>
              </a:solidFill>
              <a:ln w="67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4A4F5C2C-B048-4B72-88A2-6FE63C5404ED}"/>
                  </a:ext>
                </a:extLst>
              </p:cNvPr>
              <p:cNvSpPr/>
              <p:nvPr/>
            </p:nvSpPr>
            <p:spPr>
              <a:xfrm>
                <a:off x="9562205" y="2480312"/>
                <a:ext cx="79351" cy="60106"/>
              </a:xfrm>
              <a:custGeom>
                <a:avLst/>
                <a:gdLst>
                  <a:gd name="connsiteX0" fmla="*/ 1345 w 202415"/>
                  <a:gd name="connsiteY0" fmla="*/ 153325 h 153324"/>
                  <a:gd name="connsiteX1" fmla="*/ 0 w 202415"/>
                  <a:gd name="connsiteY1" fmla="*/ 0 h 153324"/>
                  <a:gd name="connsiteX2" fmla="*/ 202415 w 202415"/>
                  <a:gd name="connsiteY2" fmla="*/ 0 h 153324"/>
                  <a:gd name="connsiteX3" fmla="*/ 1345 w 202415"/>
                  <a:gd name="connsiteY3" fmla="*/ 153325 h 153324"/>
                </a:gdLst>
                <a:ahLst/>
                <a:cxnLst>
                  <a:cxn ang="0">
                    <a:pos x="connsiteX0" y="connsiteY0"/>
                  </a:cxn>
                  <a:cxn ang="0">
                    <a:pos x="connsiteX1" y="connsiteY1"/>
                  </a:cxn>
                  <a:cxn ang="0">
                    <a:pos x="connsiteX2" y="connsiteY2"/>
                  </a:cxn>
                  <a:cxn ang="0">
                    <a:pos x="connsiteX3" y="connsiteY3"/>
                  </a:cxn>
                </a:cxnLst>
                <a:rect l="l" t="t" r="r" b="b"/>
                <a:pathLst>
                  <a:path w="202415" h="153324">
                    <a:moveTo>
                      <a:pt x="1345" y="153325"/>
                    </a:moveTo>
                    <a:cubicBezTo>
                      <a:pt x="672" y="102216"/>
                      <a:pt x="0" y="51108"/>
                      <a:pt x="0" y="0"/>
                    </a:cubicBezTo>
                    <a:cubicBezTo>
                      <a:pt x="67248" y="0"/>
                      <a:pt x="135168" y="0"/>
                      <a:pt x="202415" y="0"/>
                    </a:cubicBezTo>
                    <a:cubicBezTo>
                      <a:pt x="138530" y="55143"/>
                      <a:pt x="68592" y="102889"/>
                      <a:pt x="1345" y="153325"/>
                    </a:cubicBezTo>
                    <a:close/>
                  </a:path>
                </a:pathLst>
              </a:custGeom>
              <a:solidFill>
                <a:schemeClr val="accent1">
                  <a:lumMod val="50000"/>
                </a:schemeClr>
              </a:solidFill>
              <a:ln w="6725" cap="flat">
                <a:noFill/>
                <a:prstDash val="solid"/>
                <a:miter/>
              </a:ln>
            </p:spPr>
            <p:txBody>
              <a:bodyPr rtlCol="0" anchor="ctr"/>
              <a:lstStyle/>
              <a:p>
                <a:endParaRPr lang="en-US"/>
              </a:p>
            </p:txBody>
          </p:sp>
        </p:grpSp>
        <p:sp>
          <p:nvSpPr>
            <p:cNvPr id="10" name="Rectangle 9">
              <a:extLst>
                <a:ext uri="{FF2B5EF4-FFF2-40B4-BE49-F238E27FC236}">
                  <a16:creationId xmlns:a16="http://schemas.microsoft.com/office/drawing/2014/main" id="{ACEE857C-73F0-42C2-8878-33C815D33A69}"/>
                </a:ext>
              </a:extLst>
            </p:cNvPr>
            <p:cNvSpPr/>
            <p:nvPr/>
          </p:nvSpPr>
          <p:spPr>
            <a:xfrm>
              <a:off x="1010931" y="2297960"/>
              <a:ext cx="1609060" cy="330497"/>
            </a:xfrm>
            <a:prstGeom prst="rect">
              <a:avLst/>
            </a:prstGeom>
          </p:spPr>
          <p:txBody>
            <a:bodyPr wrap="square">
              <a:spAutoFit/>
            </a:bodyPr>
            <a:lstStyle/>
            <a:p>
              <a:pPr algn="ctr"/>
              <a:r>
                <a:rPr lang="en-US" sz="2800" b="1" dirty="0">
                  <a:solidFill>
                    <a:schemeClr val="bg1"/>
                  </a:solidFill>
                </a:rPr>
                <a:t>SUMMARIES</a:t>
              </a:r>
            </a:p>
          </p:txBody>
        </p:sp>
        <p:sp>
          <p:nvSpPr>
            <p:cNvPr id="11" name="Graphic 23">
              <a:extLst>
                <a:ext uri="{FF2B5EF4-FFF2-40B4-BE49-F238E27FC236}">
                  <a16:creationId xmlns:a16="http://schemas.microsoft.com/office/drawing/2014/main" id="{CDEF32A1-C8C0-4F54-AC9B-1A1798959C35}"/>
                </a:ext>
              </a:extLst>
            </p:cNvPr>
            <p:cNvSpPr/>
            <p:nvPr/>
          </p:nvSpPr>
          <p:spPr>
            <a:xfrm>
              <a:off x="1459336" y="3575809"/>
              <a:ext cx="857480" cy="846355"/>
            </a:xfrm>
            <a:custGeom>
              <a:avLst/>
              <a:gdLst>
                <a:gd name="connsiteX0" fmla="*/ 355378 w 2143828"/>
                <a:gd name="connsiteY0" fmla="*/ 0 h 2116015"/>
                <a:gd name="connsiteX1" fmla="*/ 486236 w 2143828"/>
                <a:gd name="connsiteY1" fmla="*/ 97515 h 2116015"/>
                <a:gd name="connsiteX2" fmla="*/ 493273 w 2143828"/>
                <a:gd name="connsiteY2" fmla="*/ 103045 h 2116015"/>
                <a:gd name="connsiteX3" fmla="*/ 450548 w 2143828"/>
                <a:gd name="connsiteY3" fmla="*/ 160180 h 2116015"/>
                <a:gd name="connsiteX4" fmla="*/ 424409 w 2143828"/>
                <a:gd name="connsiteY4" fmla="*/ 194863 h 2116015"/>
                <a:gd name="connsiteX5" fmla="*/ 358897 w 2143828"/>
                <a:gd name="connsiteY5" fmla="*/ 311982 h 2116015"/>
                <a:gd name="connsiteX6" fmla="*/ 331921 w 2143828"/>
                <a:gd name="connsiteY6" fmla="*/ 368950 h 2116015"/>
                <a:gd name="connsiteX7" fmla="*/ 1626260 w 2143828"/>
                <a:gd name="connsiteY7" fmla="*/ 739240 h 2116015"/>
                <a:gd name="connsiteX8" fmla="*/ 1643016 w 2143828"/>
                <a:gd name="connsiteY8" fmla="*/ 678586 h 2116015"/>
                <a:gd name="connsiteX9" fmla="*/ 2143829 w 2143828"/>
                <a:gd name="connsiteY9" fmla="*/ 767221 h 2116015"/>
                <a:gd name="connsiteX10" fmla="*/ 2043298 w 2143828"/>
                <a:gd name="connsiteY10" fmla="*/ 1142203 h 2116015"/>
                <a:gd name="connsiteX11" fmla="*/ 1567952 w 2143828"/>
                <a:gd name="connsiteY11" fmla="*/ 954879 h 2116015"/>
                <a:gd name="connsiteX12" fmla="*/ 1592415 w 2143828"/>
                <a:gd name="connsiteY12" fmla="*/ 864569 h 2116015"/>
                <a:gd name="connsiteX13" fmla="*/ 1196992 w 2143828"/>
                <a:gd name="connsiteY13" fmla="*/ 751471 h 2116015"/>
                <a:gd name="connsiteX14" fmla="*/ 1744385 w 2143828"/>
                <a:gd name="connsiteY14" fmla="*/ 2065750 h 2116015"/>
                <a:gd name="connsiteX15" fmla="*/ 1684904 w 2143828"/>
                <a:gd name="connsiteY15" fmla="*/ 2090715 h 2116015"/>
                <a:gd name="connsiteX16" fmla="*/ 1633298 w 2143828"/>
                <a:gd name="connsiteY16" fmla="*/ 2112329 h 2116015"/>
                <a:gd name="connsiteX17" fmla="*/ 1626931 w 2143828"/>
                <a:gd name="connsiteY17" fmla="*/ 2115848 h 2116015"/>
                <a:gd name="connsiteX18" fmla="*/ 1623580 w 2143828"/>
                <a:gd name="connsiteY18" fmla="*/ 2115848 h 2116015"/>
                <a:gd name="connsiteX19" fmla="*/ 1622239 w 2143828"/>
                <a:gd name="connsiteY19" fmla="*/ 2111157 h 2116015"/>
                <a:gd name="connsiteX20" fmla="*/ 1541814 w 2143828"/>
                <a:gd name="connsiteY20" fmla="*/ 1917634 h 2116015"/>
                <a:gd name="connsiteX21" fmla="*/ 1530756 w 2143828"/>
                <a:gd name="connsiteY21" fmla="*/ 1906408 h 2116015"/>
                <a:gd name="connsiteX22" fmla="*/ 821340 w 2143828"/>
                <a:gd name="connsiteY22" fmla="*/ 1603306 h 2116015"/>
                <a:gd name="connsiteX23" fmla="*/ 767891 w 2143828"/>
                <a:gd name="connsiteY23" fmla="*/ 1580519 h 2116015"/>
                <a:gd name="connsiteX24" fmla="*/ 763367 w 2143828"/>
                <a:gd name="connsiteY24" fmla="*/ 1590907 h 2116015"/>
                <a:gd name="connsiteX25" fmla="*/ 645578 w 2143828"/>
                <a:gd name="connsiteY25" fmla="*/ 1873065 h 2116015"/>
                <a:gd name="connsiteX26" fmla="*/ 544544 w 2143828"/>
                <a:gd name="connsiteY26" fmla="*/ 2116016 h 2116015"/>
                <a:gd name="connsiteX27" fmla="*/ 542869 w 2143828"/>
                <a:gd name="connsiteY27" fmla="*/ 2116016 h 2116015"/>
                <a:gd name="connsiteX28" fmla="*/ 535329 w 2143828"/>
                <a:gd name="connsiteY28" fmla="*/ 2112497 h 2116015"/>
                <a:gd name="connsiteX29" fmla="*/ 435133 w 2143828"/>
                <a:gd name="connsiteY29" fmla="*/ 2070609 h 2116015"/>
                <a:gd name="connsiteX30" fmla="*/ 424409 w 2143828"/>
                <a:gd name="connsiteY30" fmla="*/ 2065750 h 2116015"/>
                <a:gd name="connsiteX31" fmla="*/ 996432 w 2143828"/>
                <a:gd name="connsiteY31" fmla="*/ 694168 h 2116015"/>
                <a:gd name="connsiteX32" fmla="*/ 299080 w 2143828"/>
                <a:gd name="connsiteY32" fmla="*/ 494781 h 2116015"/>
                <a:gd name="connsiteX33" fmla="*/ 298410 w 2143828"/>
                <a:gd name="connsiteY33" fmla="*/ 501819 h 2116015"/>
                <a:gd name="connsiteX34" fmla="*/ 291038 w 2143828"/>
                <a:gd name="connsiteY34" fmla="*/ 582579 h 2116015"/>
                <a:gd name="connsiteX35" fmla="*/ 286849 w 2143828"/>
                <a:gd name="connsiteY35" fmla="*/ 716118 h 2116015"/>
                <a:gd name="connsiteX36" fmla="*/ 300086 w 2143828"/>
                <a:gd name="connsiteY36" fmla="*/ 807099 h 2116015"/>
                <a:gd name="connsiteX37" fmla="*/ 306955 w 2143828"/>
                <a:gd name="connsiteY37" fmla="*/ 839436 h 2116015"/>
                <a:gd name="connsiteX38" fmla="*/ 304107 w 2143828"/>
                <a:gd name="connsiteY38" fmla="*/ 840776 h 2116015"/>
                <a:gd name="connsiteX39" fmla="*/ 202738 w 2143828"/>
                <a:gd name="connsiteY39" fmla="*/ 862391 h 2116015"/>
                <a:gd name="connsiteX40" fmla="*/ 194025 w 2143828"/>
                <a:gd name="connsiteY40" fmla="*/ 873282 h 2116015"/>
                <a:gd name="connsiteX41" fmla="*/ 194193 w 2143828"/>
                <a:gd name="connsiteY41" fmla="*/ 1722603 h 2116015"/>
                <a:gd name="connsiteX42" fmla="*/ 194528 w 2143828"/>
                <a:gd name="connsiteY42" fmla="*/ 1732321 h 2116015"/>
                <a:gd name="connsiteX43" fmla="*/ 344655 w 2143828"/>
                <a:gd name="connsiteY43" fmla="*/ 1732321 h 2116015"/>
                <a:gd name="connsiteX44" fmla="*/ 344655 w 2143828"/>
                <a:gd name="connsiteY44" fmla="*/ 2091218 h 2116015"/>
                <a:gd name="connsiteX45" fmla="*/ 335104 w 2143828"/>
                <a:gd name="connsiteY45" fmla="*/ 2091218 h 2116015"/>
                <a:gd name="connsiteX46" fmla="*/ 192685 w 2143828"/>
                <a:gd name="connsiteY46" fmla="*/ 2091218 h 2116015"/>
                <a:gd name="connsiteX47" fmla="*/ 0 w 2143828"/>
                <a:gd name="connsiteY47" fmla="*/ 2090883 h 2116015"/>
                <a:gd name="connsiteX48" fmla="*/ 0 w 2143828"/>
                <a:gd name="connsiteY48" fmla="*/ 1732321 h 2116015"/>
                <a:gd name="connsiteX49" fmla="*/ 150294 w 2143828"/>
                <a:gd name="connsiteY49" fmla="*/ 1732321 h 2116015"/>
                <a:gd name="connsiteX50" fmla="*/ 150294 w 2143828"/>
                <a:gd name="connsiteY50" fmla="*/ 874119 h 2116015"/>
                <a:gd name="connsiteX51" fmla="*/ 138230 w 2143828"/>
                <a:gd name="connsiteY51" fmla="*/ 876130 h 2116015"/>
                <a:gd name="connsiteX52" fmla="*/ 136220 w 2143828"/>
                <a:gd name="connsiteY52" fmla="*/ 869595 h 2116015"/>
                <a:gd name="connsiteX53" fmla="*/ 116616 w 2143828"/>
                <a:gd name="connsiteY53" fmla="*/ 750969 h 2116015"/>
                <a:gd name="connsiteX54" fmla="*/ 112763 w 2143828"/>
                <a:gd name="connsiteY54" fmla="*/ 630666 h 2116015"/>
                <a:gd name="connsiteX55" fmla="*/ 122816 w 2143828"/>
                <a:gd name="connsiteY55" fmla="*/ 513212 h 2116015"/>
                <a:gd name="connsiteX56" fmla="*/ 128512 w 2143828"/>
                <a:gd name="connsiteY56" fmla="*/ 465962 h 2116015"/>
                <a:gd name="connsiteX57" fmla="*/ 158337 w 2143828"/>
                <a:gd name="connsiteY57" fmla="*/ 357221 h 2116015"/>
                <a:gd name="connsiteX58" fmla="*/ 184475 w 2143828"/>
                <a:gd name="connsiteY58" fmla="*/ 278136 h 2116015"/>
                <a:gd name="connsiteX59" fmla="*/ 249653 w 2143828"/>
                <a:gd name="connsiteY59" fmla="*/ 145435 h 2116015"/>
                <a:gd name="connsiteX60" fmla="*/ 266240 w 2143828"/>
                <a:gd name="connsiteY60" fmla="*/ 118459 h 2116015"/>
                <a:gd name="connsiteX61" fmla="*/ 337115 w 2143828"/>
                <a:gd name="connsiteY61" fmla="*/ 23792 h 2116015"/>
                <a:gd name="connsiteX62" fmla="*/ 353702 w 2143828"/>
                <a:gd name="connsiteY62" fmla="*/ 0 h 2116015"/>
                <a:gd name="connsiteX63" fmla="*/ 355378 w 2143828"/>
                <a:gd name="connsiteY63" fmla="*/ 0 h 2116015"/>
                <a:gd name="connsiteX64" fmla="*/ 893555 w 2143828"/>
                <a:gd name="connsiteY64" fmla="*/ 1494732 h 2116015"/>
                <a:gd name="connsiteX65" fmla="*/ 1467924 w 2143828"/>
                <a:gd name="connsiteY65" fmla="*/ 1740196 h 2116015"/>
                <a:gd name="connsiteX66" fmla="*/ 1298194 w 2143828"/>
                <a:gd name="connsiteY66" fmla="*/ 1332542 h 2116015"/>
                <a:gd name="connsiteX67" fmla="*/ 893555 w 2143828"/>
                <a:gd name="connsiteY67" fmla="*/ 1494732 h 2116015"/>
                <a:gd name="connsiteX68" fmla="*/ 1084900 w 2143828"/>
                <a:gd name="connsiteY68" fmla="*/ 820670 h 2116015"/>
                <a:gd name="connsiteX69" fmla="*/ 855521 w 2143828"/>
                <a:gd name="connsiteY69" fmla="*/ 1370744 h 2116015"/>
                <a:gd name="connsiteX70" fmla="*/ 1248431 w 2143828"/>
                <a:gd name="connsiteY70" fmla="*/ 1213245 h 2116015"/>
                <a:gd name="connsiteX71" fmla="*/ 1084900 w 2143828"/>
                <a:gd name="connsiteY71" fmla="*/ 820670 h 211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143828" h="2116015">
                  <a:moveTo>
                    <a:pt x="355378" y="0"/>
                  </a:moveTo>
                  <a:cubicBezTo>
                    <a:pt x="398941" y="32505"/>
                    <a:pt x="442673" y="65010"/>
                    <a:pt x="486236" y="97515"/>
                  </a:cubicBezTo>
                  <a:cubicBezTo>
                    <a:pt x="488414" y="99191"/>
                    <a:pt x="490593" y="100866"/>
                    <a:pt x="493273" y="103045"/>
                  </a:cubicBezTo>
                  <a:cubicBezTo>
                    <a:pt x="478864" y="122313"/>
                    <a:pt x="464789" y="141246"/>
                    <a:pt x="450548" y="160180"/>
                  </a:cubicBezTo>
                  <a:cubicBezTo>
                    <a:pt x="441835" y="171741"/>
                    <a:pt x="433625" y="183805"/>
                    <a:pt x="424409" y="194863"/>
                  </a:cubicBezTo>
                  <a:cubicBezTo>
                    <a:pt x="394920" y="229714"/>
                    <a:pt x="379505" y="272272"/>
                    <a:pt x="358897" y="311982"/>
                  </a:cubicBezTo>
                  <a:cubicBezTo>
                    <a:pt x="349514" y="330245"/>
                    <a:pt x="341304" y="349011"/>
                    <a:pt x="331921" y="368950"/>
                  </a:cubicBezTo>
                  <a:cubicBezTo>
                    <a:pt x="764708" y="492771"/>
                    <a:pt x="1194981" y="615922"/>
                    <a:pt x="1626260" y="739240"/>
                  </a:cubicBezTo>
                  <a:cubicBezTo>
                    <a:pt x="1631957" y="718799"/>
                    <a:pt x="1637486" y="698692"/>
                    <a:pt x="1643016" y="678586"/>
                  </a:cubicBezTo>
                  <a:cubicBezTo>
                    <a:pt x="1810233" y="708075"/>
                    <a:pt x="1976779" y="737564"/>
                    <a:pt x="2143829" y="767221"/>
                  </a:cubicBezTo>
                  <a:cubicBezTo>
                    <a:pt x="2110151" y="892718"/>
                    <a:pt x="2076808" y="1017041"/>
                    <a:pt x="2043298" y="1142203"/>
                  </a:cubicBezTo>
                  <a:cubicBezTo>
                    <a:pt x="1884626" y="1079706"/>
                    <a:pt x="1726792" y="1017376"/>
                    <a:pt x="1567952" y="954879"/>
                  </a:cubicBezTo>
                  <a:cubicBezTo>
                    <a:pt x="1575995" y="924888"/>
                    <a:pt x="1584037" y="895231"/>
                    <a:pt x="1592415" y="864569"/>
                  </a:cubicBezTo>
                  <a:cubicBezTo>
                    <a:pt x="1460887" y="826870"/>
                    <a:pt x="1330028" y="789506"/>
                    <a:pt x="1196992" y="751471"/>
                  </a:cubicBezTo>
                  <a:cubicBezTo>
                    <a:pt x="1379791" y="1190458"/>
                    <a:pt x="1561920" y="1627769"/>
                    <a:pt x="1744385" y="2065750"/>
                  </a:cubicBezTo>
                  <a:cubicBezTo>
                    <a:pt x="1724278" y="2074128"/>
                    <a:pt x="1704675" y="2082505"/>
                    <a:pt x="1684904" y="2090715"/>
                  </a:cubicBezTo>
                  <a:cubicBezTo>
                    <a:pt x="1667646" y="2097920"/>
                    <a:pt x="1650556" y="2105125"/>
                    <a:pt x="1633298" y="2112329"/>
                  </a:cubicBezTo>
                  <a:cubicBezTo>
                    <a:pt x="1631120" y="2113335"/>
                    <a:pt x="1629109" y="2114675"/>
                    <a:pt x="1626931" y="2115848"/>
                  </a:cubicBezTo>
                  <a:cubicBezTo>
                    <a:pt x="1625758" y="2115848"/>
                    <a:pt x="1624752" y="2115848"/>
                    <a:pt x="1623580" y="2115848"/>
                  </a:cubicBezTo>
                  <a:cubicBezTo>
                    <a:pt x="1623245" y="2114340"/>
                    <a:pt x="1622909" y="2112665"/>
                    <a:pt x="1622239" y="2111157"/>
                  </a:cubicBezTo>
                  <a:cubicBezTo>
                    <a:pt x="1595431" y="2046649"/>
                    <a:pt x="1568455" y="1982141"/>
                    <a:pt x="1541814" y="1917634"/>
                  </a:cubicBezTo>
                  <a:cubicBezTo>
                    <a:pt x="1539469" y="1911937"/>
                    <a:pt x="1536285" y="1908753"/>
                    <a:pt x="1530756" y="1906408"/>
                  </a:cubicBezTo>
                  <a:cubicBezTo>
                    <a:pt x="1294172" y="1805374"/>
                    <a:pt x="1057756" y="1704340"/>
                    <a:pt x="821340" y="1603306"/>
                  </a:cubicBezTo>
                  <a:cubicBezTo>
                    <a:pt x="803747" y="1595766"/>
                    <a:pt x="786154" y="1588394"/>
                    <a:pt x="767891" y="1580519"/>
                  </a:cubicBezTo>
                  <a:cubicBezTo>
                    <a:pt x="766216" y="1584373"/>
                    <a:pt x="764708" y="1587724"/>
                    <a:pt x="763367" y="1590907"/>
                  </a:cubicBezTo>
                  <a:cubicBezTo>
                    <a:pt x="724160" y="1684904"/>
                    <a:pt x="684785" y="1778901"/>
                    <a:pt x="645578" y="1873065"/>
                  </a:cubicBezTo>
                  <a:cubicBezTo>
                    <a:pt x="611900" y="1953993"/>
                    <a:pt x="578222" y="2034920"/>
                    <a:pt x="544544" y="2116016"/>
                  </a:cubicBezTo>
                  <a:cubicBezTo>
                    <a:pt x="544042" y="2116016"/>
                    <a:pt x="543371" y="2116016"/>
                    <a:pt x="542869" y="2116016"/>
                  </a:cubicBezTo>
                  <a:cubicBezTo>
                    <a:pt x="540355" y="2114843"/>
                    <a:pt x="538010" y="2113502"/>
                    <a:pt x="535329" y="2112497"/>
                  </a:cubicBezTo>
                  <a:cubicBezTo>
                    <a:pt x="501986" y="2098423"/>
                    <a:pt x="468643" y="2084516"/>
                    <a:pt x="435133" y="2070609"/>
                  </a:cubicBezTo>
                  <a:cubicBezTo>
                    <a:pt x="431614" y="2069101"/>
                    <a:pt x="428263" y="2067593"/>
                    <a:pt x="424409" y="2065750"/>
                  </a:cubicBezTo>
                  <a:cubicBezTo>
                    <a:pt x="615251" y="1608165"/>
                    <a:pt x="805758" y="1151418"/>
                    <a:pt x="996432" y="694168"/>
                  </a:cubicBezTo>
                  <a:cubicBezTo>
                    <a:pt x="763535" y="627650"/>
                    <a:pt x="531643" y="561300"/>
                    <a:pt x="299080" y="494781"/>
                  </a:cubicBezTo>
                  <a:cubicBezTo>
                    <a:pt x="298745" y="497965"/>
                    <a:pt x="298578" y="499808"/>
                    <a:pt x="298410" y="501819"/>
                  </a:cubicBezTo>
                  <a:cubicBezTo>
                    <a:pt x="295897" y="528794"/>
                    <a:pt x="293551" y="555770"/>
                    <a:pt x="291038" y="582579"/>
                  </a:cubicBezTo>
                  <a:cubicBezTo>
                    <a:pt x="286849" y="626980"/>
                    <a:pt x="280985" y="671381"/>
                    <a:pt x="286849" y="716118"/>
                  </a:cubicBezTo>
                  <a:cubicBezTo>
                    <a:pt x="290703" y="746445"/>
                    <a:pt x="295394" y="776772"/>
                    <a:pt x="300086" y="807099"/>
                  </a:cubicBezTo>
                  <a:cubicBezTo>
                    <a:pt x="301761" y="817989"/>
                    <a:pt x="304610" y="828713"/>
                    <a:pt x="306955" y="839436"/>
                  </a:cubicBezTo>
                  <a:cubicBezTo>
                    <a:pt x="305615" y="840106"/>
                    <a:pt x="304945" y="840609"/>
                    <a:pt x="304107" y="840776"/>
                  </a:cubicBezTo>
                  <a:cubicBezTo>
                    <a:pt x="270429" y="848149"/>
                    <a:pt x="236584" y="855521"/>
                    <a:pt x="202738" y="862391"/>
                  </a:cubicBezTo>
                  <a:cubicBezTo>
                    <a:pt x="195701" y="863731"/>
                    <a:pt x="194025" y="866412"/>
                    <a:pt x="194025" y="873282"/>
                  </a:cubicBezTo>
                  <a:cubicBezTo>
                    <a:pt x="194193" y="1156445"/>
                    <a:pt x="194193" y="1439608"/>
                    <a:pt x="194193" y="1722603"/>
                  </a:cubicBezTo>
                  <a:cubicBezTo>
                    <a:pt x="194193" y="1725619"/>
                    <a:pt x="194360" y="1728467"/>
                    <a:pt x="194528" y="1732321"/>
                  </a:cubicBezTo>
                  <a:cubicBezTo>
                    <a:pt x="245129" y="1732321"/>
                    <a:pt x="294892" y="1732321"/>
                    <a:pt x="344655" y="1732321"/>
                  </a:cubicBezTo>
                  <a:cubicBezTo>
                    <a:pt x="344655" y="1852289"/>
                    <a:pt x="344655" y="1971418"/>
                    <a:pt x="344655" y="2091218"/>
                  </a:cubicBezTo>
                  <a:cubicBezTo>
                    <a:pt x="341136" y="2091218"/>
                    <a:pt x="338120" y="2091218"/>
                    <a:pt x="335104" y="2091218"/>
                  </a:cubicBezTo>
                  <a:cubicBezTo>
                    <a:pt x="287687" y="2091218"/>
                    <a:pt x="240102" y="2091385"/>
                    <a:pt x="192685" y="2091218"/>
                  </a:cubicBezTo>
                  <a:cubicBezTo>
                    <a:pt x="128512" y="2091218"/>
                    <a:pt x="64172" y="2091050"/>
                    <a:pt x="0" y="2090883"/>
                  </a:cubicBezTo>
                  <a:cubicBezTo>
                    <a:pt x="0" y="1971418"/>
                    <a:pt x="0" y="1851786"/>
                    <a:pt x="0" y="1732321"/>
                  </a:cubicBezTo>
                  <a:cubicBezTo>
                    <a:pt x="50098" y="1732321"/>
                    <a:pt x="100196" y="1732321"/>
                    <a:pt x="150294" y="1732321"/>
                  </a:cubicBezTo>
                  <a:cubicBezTo>
                    <a:pt x="150294" y="1445304"/>
                    <a:pt x="150294" y="1159963"/>
                    <a:pt x="150294" y="874119"/>
                  </a:cubicBezTo>
                  <a:cubicBezTo>
                    <a:pt x="146105" y="874789"/>
                    <a:pt x="142252" y="875460"/>
                    <a:pt x="138230" y="876130"/>
                  </a:cubicBezTo>
                  <a:cubicBezTo>
                    <a:pt x="137560" y="873784"/>
                    <a:pt x="136555" y="871774"/>
                    <a:pt x="136220" y="869595"/>
                  </a:cubicBezTo>
                  <a:cubicBezTo>
                    <a:pt x="129518" y="830053"/>
                    <a:pt x="120637" y="790678"/>
                    <a:pt x="116616" y="750969"/>
                  </a:cubicBezTo>
                  <a:cubicBezTo>
                    <a:pt x="112595" y="711091"/>
                    <a:pt x="111590" y="670711"/>
                    <a:pt x="112763" y="630666"/>
                  </a:cubicBezTo>
                  <a:cubicBezTo>
                    <a:pt x="113935" y="591459"/>
                    <a:pt x="119130" y="552252"/>
                    <a:pt x="122816" y="513212"/>
                  </a:cubicBezTo>
                  <a:cubicBezTo>
                    <a:pt x="124324" y="497462"/>
                    <a:pt x="124826" y="481210"/>
                    <a:pt x="128512" y="465962"/>
                  </a:cubicBezTo>
                  <a:cubicBezTo>
                    <a:pt x="137560" y="429436"/>
                    <a:pt x="147781" y="393245"/>
                    <a:pt x="158337" y="357221"/>
                  </a:cubicBezTo>
                  <a:cubicBezTo>
                    <a:pt x="166212" y="330580"/>
                    <a:pt x="173081" y="303269"/>
                    <a:pt x="184475" y="278136"/>
                  </a:cubicBezTo>
                  <a:cubicBezTo>
                    <a:pt x="204581" y="233233"/>
                    <a:pt x="227536" y="189501"/>
                    <a:pt x="249653" y="145435"/>
                  </a:cubicBezTo>
                  <a:cubicBezTo>
                    <a:pt x="254344" y="136052"/>
                    <a:pt x="260041" y="127004"/>
                    <a:pt x="266240" y="118459"/>
                  </a:cubicBezTo>
                  <a:cubicBezTo>
                    <a:pt x="289865" y="86792"/>
                    <a:pt x="313490" y="55292"/>
                    <a:pt x="337115" y="23792"/>
                  </a:cubicBezTo>
                  <a:cubicBezTo>
                    <a:pt x="342812" y="16085"/>
                    <a:pt x="348173" y="7875"/>
                    <a:pt x="353702" y="0"/>
                  </a:cubicBezTo>
                  <a:cubicBezTo>
                    <a:pt x="354205" y="0"/>
                    <a:pt x="354875" y="0"/>
                    <a:pt x="355378" y="0"/>
                  </a:cubicBezTo>
                  <a:close/>
                  <a:moveTo>
                    <a:pt x="893555" y="1494732"/>
                  </a:moveTo>
                  <a:cubicBezTo>
                    <a:pt x="1085738" y="1576833"/>
                    <a:pt x="1275909" y="1658096"/>
                    <a:pt x="1467924" y="1740196"/>
                  </a:cubicBezTo>
                  <a:cubicBezTo>
                    <a:pt x="1410789" y="1603139"/>
                    <a:pt x="1354659" y="1468092"/>
                    <a:pt x="1298194" y="1332542"/>
                  </a:cubicBezTo>
                  <a:cubicBezTo>
                    <a:pt x="1163314" y="1386661"/>
                    <a:pt x="1029440" y="1440278"/>
                    <a:pt x="893555" y="1494732"/>
                  </a:cubicBezTo>
                  <a:close/>
                  <a:moveTo>
                    <a:pt x="1084900" y="820670"/>
                  </a:moveTo>
                  <a:cubicBezTo>
                    <a:pt x="1008161" y="1004475"/>
                    <a:pt x="932092" y="1186939"/>
                    <a:pt x="855521" y="1370744"/>
                  </a:cubicBezTo>
                  <a:cubicBezTo>
                    <a:pt x="987552" y="1317797"/>
                    <a:pt x="1117740" y="1265689"/>
                    <a:pt x="1248431" y="1213245"/>
                  </a:cubicBezTo>
                  <a:cubicBezTo>
                    <a:pt x="1193976" y="1082554"/>
                    <a:pt x="1139689" y="952366"/>
                    <a:pt x="1084900" y="820670"/>
                  </a:cubicBezTo>
                  <a:close/>
                </a:path>
              </a:pathLst>
            </a:custGeom>
            <a:solidFill>
              <a:schemeClr val="bg1"/>
            </a:solidFill>
            <a:ln w="1668" cap="flat">
              <a:noFill/>
              <a:prstDash val="solid"/>
              <a:miter/>
            </a:ln>
          </p:spPr>
          <p:txBody>
            <a:bodyPr rtlCol="0" anchor="ctr"/>
            <a:lstStyle/>
            <a:p>
              <a:endParaRPr lang="en-US"/>
            </a:p>
          </p:txBody>
        </p:sp>
      </p:grpSp>
      <p:sp>
        <p:nvSpPr>
          <p:cNvPr id="2" name="Rectangle 1">
            <a:extLst>
              <a:ext uri="{FF2B5EF4-FFF2-40B4-BE49-F238E27FC236}">
                <a16:creationId xmlns:a16="http://schemas.microsoft.com/office/drawing/2014/main" id="{BB24CBB2-9ECD-4C8B-BFDA-FFE3A4C46FAD}"/>
              </a:ext>
            </a:extLst>
          </p:cNvPr>
          <p:cNvSpPr/>
          <p:nvPr/>
        </p:nvSpPr>
        <p:spPr>
          <a:xfrm>
            <a:off x="4690954" y="1659285"/>
            <a:ext cx="7257368" cy="3539430"/>
          </a:xfrm>
          <a:prstGeom prst="rect">
            <a:avLst/>
          </a:prstGeom>
        </p:spPr>
        <p:txBody>
          <a:bodyPr wrap="square">
            <a:spAutoFit/>
          </a:bodyPr>
          <a:lstStyle/>
          <a:p>
            <a:r>
              <a:rPr lang="en-US" sz="2800" dirty="0">
                <a:latin typeface="BookAntiqua"/>
              </a:rPr>
              <a:t>7. The road to a more full implementation of “premises for risk management” is long and there are many obstacles. </a:t>
            </a:r>
          </a:p>
          <a:p>
            <a:endParaRPr lang="en-US" sz="2800" dirty="0">
              <a:latin typeface="BookAntiqua"/>
            </a:endParaRPr>
          </a:p>
          <a:p>
            <a:r>
              <a:rPr lang="en-US" sz="2800" dirty="0">
                <a:latin typeface="BookAntiqua"/>
              </a:rPr>
              <a:t>One of the main issues to be resolved is how to decide on differing levels of risk depending on the nature of the activity and the importance or benefits of the activity for workers</a:t>
            </a:r>
            <a:endParaRPr lang="en-US" sz="2800" dirty="0"/>
          </a:p>
        </p:txBody>
      </p:sp>
    </p:spTree>
    <p:extLst>
      <p:ext uri="{BB962C8B-B14F-4D97-AF65-F5344CB8AC3E}">
        <p14:creationId xmlns:p14="http://schemas.microsoft.com/office/powerpoint/2010/main" val="505479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041FFA1-FE85-480B-A310-C9E8837DEB29}"/>
              </a:ext>
            </a:extLst>
          </p:cNvPr>
          <p:cNvGrpSpPr/>
          <p:nvPr/>
        </p:nvGrpSpPr>
        <p:grpSpPr>
          <a:xfrm>
            <a:off x="1" y="4174554"/>
            <a:ext cx="12191999" cy="1318987"/>
            <a:chOff x="1" y="4174554"/>
            <a:chExt cx="12191999" cy="1318987"/>
          </a:xfrm>
        </p:grpSpPr>
        <p:sp>
          <p:nvSpPr>
            <p:cNvPr id="4" name="TextBox 3">
              <a:extLst>
                <a:ext uri="{FF2B5EF4-FFF2-40B4-BE49-F238E27FC236}">
                  <a16:creationId xmlns:a16="http://schemas.microsoft.com/office/drawing/2014/main" id="{1DF8EF26-7AD5-4E7F-95B3-9A57CF80C483}"/>
                </a:ext>
              </a:extLst>
            </p:cNvPr>
            <p:cNvSpPr txBox="1"/>
            <p:nvPr/>
          </p:nvSpPr>
          <p:spPr>
            <a:xfrm>
              <a:off x="1" y="4174554"/>
              <a:ext cx="12191999" cy="1015663"/>
            </a:xfrm>
            <a:prstGeom prst="rect">
              <a:avLst/>
            </a:prstGeom>
            <a:noFill/>
          </p:spPr>
          <p:txBody>
            <a:bodyPr wrap="square" rtlCol="0" anchor="ctr">
              <a:spAutoFit/>
            </a:bodyPr>
            <a:lstStyle/>
            <a:p>
              <a:pPr algn="ctr"/>
              <a:r>
                <a:rPr lang="en-US" altLang="ko-KR" sz="6000" dirty="0">
                  <a:solidFill>
                    <a:schemeClr val="bg1"/>
                  </a:solidFill>
                  <a:cs typeface="Arial" pitchFamily="34" charset="0"/>
                </a:rPr>
                <a:t>THANK YOU</a:t>
              </a:r>
              <a:endParaRPr lang="ko-KR" altLang="en-US" sz="6000" dirty="0">
                <a:solidFill>
                  <a:schemeClr val="bg1"/>
                </a:solidFill>
                <a:cs typeface="Arial" pitchFamily="34" charset="0"/>
              </a:endParaRPr>
            </a:p>
          </p:txBody>
        </p:sp>
        <p:sp>
          <p:nvSpPr>
            <p:cNvPr id="5" name="TextBox 4">
              <a:extLst>
                <a:ext uri="{FF2B5EF4-FFF2-40B4-BE49-F238E27FC236}">
                  <a16:creationId xmlns:a16="http://schemas.microsoft.com/office/drawing/2014/main" id="{BADEB2CA-D11F-4CA5-BC5A-6C38FF4BF392}"/>
                </a:ext>
              </a:extLst>
            </p:cNvPr>
            <p:cNvSpPr txBox="1"/>
            <p:nvPr/>
          </p:nvSpPr>
          <p:spPr>
            <a:xfrm>
              <a:off x="51" y="5113885"/>
              <a:ext cx="12191852" cy="379656"/>
            </a:xfrm>
            <a:prstGeom prst="rect">
              <a:avLst/>
            </a:prstGeom>
            <a:noFill/>
          </p:spPr>
          <p:txBody>
            <a:bodyPr wrap="square" rtlCol="0" anchor="ctr">
              <a:spAutoFit/>
            </a:bodyPr>
            <a:lstStyle/>
            <a:p>
              <a:pPr algn="ctr"/>
              <a:r>
                <a:rPr lang="en-US" altLang="ko-KR" sz="1867" dirty="0">
                  <a:solidFill>
                    <a:schemeClr val="bg1"/>
                  </a:solidFill>
                  <a:cs typeface="Arial" pitchFamily="34" charset="0"/>
                </a:rPr>
                <a:t>Insert the Subtitle of Your Presentation</a:t>
              </a:r>
              <a:endParaRPr lang="ko-KR" altLang="en-US" sz="1867" dirty="0">
                <a:solidFill>
                  <a:schemeClr val="bg1"/>
                </a:solidFill>
                <a:cs typeface="Arial" pitchFamily="34" charset="0"/>
              </a:endParaRPr>
            </a:p>
          </p:txBody>
        </p:sp>
      </p:grpSp>
    </p:spTree>
    <p:extLst>
      <p:ext uri="{BB962C8B-B14F-4D97-AF65-F5344CB8AC3E}">
        <p14:creationId xmlns:p14="http://schemas.microsoft.com/office/powerpoint/2010/main" val="821656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619299-F738-4B57-8655-AC33BED20519}"/>
              </a:ext>
            </a:extLst>
          </p:cNvPr>
          <p:cNvSpPr/>
          <p:nvPr/>
        </p:nvSpPr>
        <p:spPr>
          <a:xfrm>
            <a:off x="5882054" y="2857630"/>
            <a:ext cx="6309946" cy="1195624"/>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CF5BDA4-10C7-46A6-AC30-523A3FC438AC}"/>
              </a:ext>
            </a:extLst>
          </p:cNvPr>
          <p:cNvSpPr txBox="1"/>
          <p:nvPr/>
        </p:nvSpPr>
        <p:spPr>
          <a:xfrm>
            <a:off x="5882054" y="3039943"/>
            <a:ext cx="5609730" cy="830997"/>
          </a:xfrm>
          <a:prstGeom prst="rect">
            <a:avLst/>
          </a:prstGeom>
          <a:noFill/>
        </p:spPr>
        <p:txBody>
          <a:bodyPr wrap="square" rtlCol="0" anchor="ctr">
            <a:spAutoFit/>
          </a:bodyPr>
          <a:lstStyle/>
          <a:p>
            <a:r>
              <a:rPr lang="id-ID" altLang="ko-KR" sz="4800" b="1" dirty="0">
                <a:solidFill>
                  <a:schemeClr val="bg1"/>
                </a:solidFill>
                <a:latin typeface="+mj-lt"/>
                <a:cs typeface="Arial" pitchFamily="34" charset="0"/>
              </a:rPr>
              <a:t>RISK CONTROL</a:t>
            </a:r>
            <a:endParaRPr lang="ko-KR" altLang="en-US" sz="4800" b="1" dirty="0">
              <a:solidFill>
                <a:schemeClr val="bg1"/>
              </a:solidFill>
              <a:latin typeface="+mj-lt"/>
              <a:cs typeface="Arial" pitchFamily="34" charset="0"/>
            </a:endParaRPr>
          </a:p>
        </p:txBody>
      </p:sp>
    </p:spTree>
    <p:extLst>
      <p:ext uri="{BB962C8B-B14F-4D97-AF65-F5344CB8AC3E}">
        <p14:creationId xmlns:p14="http://schemas.microsoft.com/office/powerpoint/2010/main" val="976459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a:extLst>
              <a:ext uri="{FF2B5EF4-FFF2-40B4-BE49-F238E27FC236}">
                <a16:creationId xmlns:a16="http://schemas.microsoft.com/office/drawing/2014/main" id="{EED3C7D8-2D24-4726-9BB7-51A4B6AC9B3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17090" y="-1"/>
            <a:ext cx="8186339" cy="6791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6797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8" name="Freeform: Shape 17">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CA9C395-F4F9-40F8-9829-B971C9CFC95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23505" y="764392"/>
            <a:ext cx="7966278" cy="6093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le 1">
            <a:extLst>
              <a:ext uri="{FF2B5EF4-FFF2-40B4-BE49-F238E27FC236}">
                <a16:creationId xmlns:a16="http://schemas.microsoft.com/office/drawing/2014/main" id="{CC35E3A1-4A72-4388-8266-31A24A06E592}"/>
              </a:ext>
            </a:extLst>
          </p:cNvPr>
          <p:cNvSpPr txBox="1">
            <a:spLocks/>
          </p:cNvSpPr>
          <p:nvPr/>
        </p:nvSpPr>
        <p:spPr>
          <a:xfrm>
            <a:off x="0" y="135603"/>
            <a:ext cx="10139116"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Systems related to </a:t>
            </a:r>
            <a:r>
              <a:rPr lang="en-US" b="1" dirty="0">
                <a:solidFill>
                  <a:schemeClr val="accent1"/>
                </a:solidFill>
              </a:rPr>
              <a:t>Risk Management</a:t>
            </a:r>
          </a:p>
        </p:txBody>
      </p:sp>
    </p:spTree>
    <p:extLst>
      <p:ext uri="{BB962C8B-B14F-4D97-AF65-F5344CB8AC3E}">
        <p14:creationId xmlns:p14="http://schemas.microsoft.com/office/powerpoint/2010/main" val="2071818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7">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Isosceles Triangle 25">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92CC8CA8-2879-442F-8AE1-B9BE5078AA8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80398" y="1"/>
            <a:ext cx="8493179"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Isosceles Triangle 27">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806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Isosceles Triangle 24">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a:extLst>
              <a:ext uri="{FF2B5EF4-FFF2-40B4-BE49-F238E27FC236}">
                <a16:creationId xmlns:a16="http://schemas.microsoft.com/office/drawing/2014/main" id="{C36C785F-A477-42DA-B014-D75018D7DBB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3720" y="1567832"/>
            <a:ext cx="11524560" cy="4452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Isosceles Triangle 26">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1904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AB1ED6BD-DFD4-4A0B-87E1-880C0FBD83D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18665" y="185601"/>
            <a:ext cx="9283564" cy="6469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9356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4B28B9B-691C-4AF5-A286-BDE3101ABF98}"/>
              </a:ext>
            </a:extLst>
          </p:cNvPr>
          <p:cNvGrpSpPr/>
          <p:nvPr/>
        </p:nvGrpSpPr>
        <p:grpSpPr>
          <a:xfrm>
            <a:off x="1267990" y="932229"/>
            <a:ext cx="3032704" cy="5485397"/>
            <a:chOff x="906250" y="1658449"/>
            <a:chExt cx="1915635" cy="3464901"/>
          </a:xfrm>
        </p:grpSpPr>
        <p:grpSp>
          <p:nvGrpSpPr>
            <p:cNvPr id="3" name="Group 2">
              <a:extLst>
                <a:ext uri="{FF2B5EF4-FFF2-40B4-BE49-F238E27FC236}">
                  <a16:creationId xmlns:a16="http://schemas.microsoft.com/office/drawing/2014/main" id="{434F0B35-0B91-4506-86BD-941A82DB19FD}"/>
                </a:ext>
              </a:extLst>
            </p:cNvPr>
            <p:cNvGrpSpPr/>
            <p:nvPr/>
          </p:nvGrpSpPr>
          <p:grpSpPr>
            <a:xfrm>
              <a:off x="906250" y="1658449"/>
              <a:ext cx="1915635" cy="3464901"/>
              <a:chOff x="8631016" y="1596421"/>
              <a:chExt cx="1013176" cy="1832580"/>
            </a:xfrm>
          </p:grpSpPr>
          <p:sp>
            <p:nvSpPr>
              <p:cNvPr id="4" name="Arrow: Pentagon 3">
                <a:extLst>
                  <a:ext uri="{FF2B5EF4-FFF2-40B4-BE49-F238E27FC236}">
                    <a16:creationId xmlns:a16="http://schemas.microsoft.com/office/drawing/2014/main" id="{94283DD7-0D29-4F55-A888-4766844EF2B0}"/>
                  </a:ext>
                </a:extLst>
              </p:cNvPr>
              <p:cNvSpPr/>
              <p:nvPr/>
            </p:nvSpPr>
            <p:spPr>
              <a:xfrm rot="5400000">
                <a:off x="8224282" y="2087196"/>
                <a:ext cx="1832580" cy="851029"/>
              </a:xfrm>
              <a:prstGeom prst="homePlate">
                <a:avLst>
                  <a:gd name="adj" fmla="val 394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183BB50C-6948-4AA8-AD2E-F875FE860068}"/>
                  </a:ext>
                </a:extLst>
              </p:cNvPr>
              <p:cNvSpPr/>
              <p:nvPr/>
            </p:nvSpPr>
            <p:spPr>
              <a:xfrm>
                <a:off x="8631016" y="1665951"/>
                <a:ext cx="1013176" cy="818487"/>
              </a:xfrm>
              <a:custGeom>
                <a:avLst/>
                <a:gdLst>
                  <a:gd name="connsiteX0" fmla="*/ 2376700 w 2584495"/>
                  <a:gd name="connsiteY0" fmla="*/ 10147 h 2087865"/>
                  <a:gd name="connsiteX1" fmla="*/ 2550872 w 2584495"/>
                  <a:gd name="connsiteY1" fmla="*/ 10819 h 2087865"/>
                  <a:gd name="connsiteX2" fmla="*/ 2583823 w 2584495"/>
                  <a:gd name="connsiteY2" fmla="*/ 44443 h 2087865"/>
                  <a:gd name="connsiteX3" fmla="*/ 2583151 w 2584495"/>
                  <a:gd name="connsiteY3" fmla="*/ 1498337 h 2087865"/>
                  <a:gd name="connsiteX4" fmla="*/ 2583151 w 2584495"/>
                  <a:gd name="connsiteY4" fmla="*/ 2042371 h 2087865"/>
                  <a:gd name="connsiteX5" fmla="*/ 2577771 w 2584495"/>
                  <a:gd name="connsiteY5" fmla="*/ 2077340 h 2087865"/>
                  <a:gd name="connsiteX6" fmla="*/ 2499091 w 2584495"/>
                  <a:gd name="connsiteY6" fmla="*/ 2087427 h 2087865"/>
                  <a:gd name="connsiteX7" fmla="*/ 2375356 w 2584495"/>
                  <a:gd name="connsiteY7" fmla="*/ 2086754 h 2087865"/>
                  <a:gd name="connsiteX8" fmla="*/ 2314833 w 2584495"/>
                  <a:gd name="connsiteY8" fmla="*/ 2087427 h 2087865"/>
                  <a:gd name="connsiteX9" fmla="*/ 256382 w 2584495"/>
                  <a:gd name="connsiteY9" fmla="*/ 2087427 h 2087865"/>
                  <a:gd name="connsiteX10" fmla="*/ 212671 w 2584495"/>
                  <a:gd name="connsiteY10" fmla="*/ 2086754 h 2087865"/>
                  <a:gd name="connsiteX11" fmla="*/ 52621 w 2584495"/>
                  <a:gd name="connsiteY11" fmla="*/ 2087427 h 2087865"/>
                  <a:gd name="connsiteX12" fmla="*/ 4203 w 2584495"/>
                  <a:gd name="connsiteY12" fmla="*/ 2076667 h 2087865"/>
                  <a:gd name="connsiteX13" fmla="*/ 841 w 2584495"/>
                  <a:gd name="connsiteY13" fmla="*/ 2040353 h 2087865"/>
                  <a:gd name="connsiteX14" fmla="*/ 168 w 2584495"/>
                  <a:gd name="connsiteY14" fmla="*/ 47805 h 2087865"/>
                  <a:gd name="connsiteX15" fmla="*/ 38499 w 2584495"/>
                  <a:gd name="connsiteY15" fmla="*/ 9474 h 2087865"/>
                  <a:gd name="connsiteX16" fmla="*/ 206618 w 2584495"/>
                  <a:gd name="connsiteY16" fmla="*/ 8802 h 2087865"/>
                  <a:gd name="connsiteX17" fmla="*/ 251674 w 2584495"/>
                  <a:gd name="connsiteY17" fmla="*/ 60 h 2087865"/>
                  <a:gd name="connsiteX18" fmla="*/ 2330972 w 2584495"/>
                  <a:gd name="connsiteY18" fmla="*/ 60 h 2087865"/>
                  <a:gd name="connsiteX19" fmla="*/ 2376700 w 2584495"/>
                  <a:gd name="connsiteY19" fmla="*/ 10147 h 208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84495" h="2087865">
                    <a:moveTo>
                      <a:pt x="2376700" y="10147"/>
                    </a:moveTo>
                    <a:cubicBezTo>
                      <a:pt x="2435206" y="10819"/>
                      <a:pt x="2493039" y="12837"/>
                      <a:pt x="2550872" y="10819"/>
                    </a:cubicBezTo>
                    <a:cubicBezTo>
                      <a:pt x="2577771" y="10147"/>
                      <a:pt x="2583823" y="18889"/>
                      <a:pt x="2583823" y="44443"/>
                    </a:cubicBezTo>
                    <a:cubicBezTo>
                      <a:pt x="2583151" y="529299"/>
                      <a:pt x="2583151" y="1014154"/>
                      <a:pt x="2583151" y="1498337"/>
                    </a:cubicBezTo>
                    <a:cubicBezTo>
                      <a:pt x="2583151" y="1679906"/>
                      <a:pt x="2583151" y="1860802"/>
                      <a:pt x="2583151" y="2042371"/>
                    </a:cubicBezTo>
                    <a:cubicBezTo>
                      <a:pt x="2583151" y="2053803"/>
                      <a:pt x="2588530" y="2067253"/>
                      <a:pt x="2577771" y="2077340"/>
                    </a:cubicBezTo>
                    <a:cubicBezTo>
                      <a:pt x="2552889" y="2090117"/>
                      <a:pt x="2525318" y="2087427"/>
                      <a:pt x="2499091" y="2087427"/>
                    </a:cubicBezTo>
                    <a:cubicBezTo>
                      <a:pt x="2458070" y="2087427"/>
                      <a:pt x="2416376" y="2088772"/>
                      <a:pt x="2375356" y="2086754"/>
                    </a:cubicBezTo>
                    <a:cubicBezTo>
                      <a:pt x="2355181" y="2088772"/>
                      <a:pt x="2335007" y="2087427"/>
                      <a:pt x="2314833" y="2087427"/>
                    </a:cubicBezTo>
                    <a:cubicBezTo>
                      <a:pt x="1628906" y="2087427"/>
                      <a:pt x="942308" y="2087427"/>
                      <a:pt x="256382" y="2087427"/>
                    </a:cubicBezTo>
                    <a:cubicBezTo>
                      <a:pt x="241587" y="2087427"/>
                      <a:pt x="227465" y="2088099"/>
                      <a:pt x="212671" y="2086754"/>
                    </a:cubicBezTo>
                    <a:cubicBezTo>
                      <a:pt x="159545" y="2088099"/>
                      <a:pt x="106419" y="2086754"/>
                      <a:pt x="52621" y="2087427"/>
                    </a:cubicBezTo>
                    <a:cubicBezTo>
                      <a:pt x="35809" y="2087427"/>
                      <a:pt x="19670" y="2084064"/>
                      <a:pt x="4203" y="2076667"/>
                    </a:cubicBezTo>
                    <a:cubicBezTo>
                      <a:pt x="-2522" y="2065235"/>
                      <a:pt x="841" y="2052458"/>
                      <a:pt x="841" y="2040353"/>
                    </a:cubicBezTo>
                    <a:cubicBezTo>
                      <a:pt x="841" y="1375947"/>
                      <a:pt x="841" y="712212"/>
                      <a:pt x="168" y="47805"/>
                    </a:cubicBezTo>
                    <a:cubicBezTo>
                      <a:pt x="168" y="16872"/>
                      <a:pt x="8238" y="8802"/>
                      <a:pt x="38499" y="9474"/>
                    </a:cubicBezTo>
                    <a:cubicBezTo>
                      <a:pt x="94315" y="11492"/>
                      <a:pt x="150130" y="9474"/>
                      <a:pt x="206618" y="8802"/>
                    </a:cubicBezTo>
                    <a:cubicBezTo>
                      <a:pt x="220068" y="-1285"/>
                      <a:pt x="236207" y="60"/>
                      <a:pt x="251674" y="60"/>
                    </a:cubicBezTo>
                    <a:cubicBezTo>
                      <a:pt x="944998" y="60"/>
                      <a:pt x="1637649" y="60"/>
                      <a:pt x="2330972" y="60"/>
                    </a:cubicBezTo>
                    <a:cubicBezTo>
                      <a:pt x="2346439" y="1405"/>
                      <a:pt x="2362578" y="732"/>
                      <a:pt x="2376700" y="10147"/>
                    </a:cubicBezTo>
                    <a:close/>
                  </a:path>
                </a:pathLst>
              </a:custGeom>
              <a:solidFill>
                <a:schemeClr val="accent1"/>
              </a:solidFill>
              <a:ln w="6725"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DD750B9C-905F-4374-9BFB-B946DEFE26ED}"/>
                  </a:ext>
                </a:extLst>
              </p:cNvPr>
              <p:cNvSpPr/>
              <p:nvPr/>
            </p:nvSpPr>
            <p:spPr>
              <a:xfrm>
                <a:off x="8632663" y="2480312"/>
                <a:ext cx="80933" cy="60370"/>
              </a:xfrm>
              <a:custGeom>
                <a:avLst/>
                <a:gdLst>
                  <a:gd name="connsiteX0" fmla="*/ 206450 w 206450"/>
                  <a:gd name="connsiteY0" fmla="*/ 0 h 153997"/>
                  <a:gd name="connsiteX1" fmla="*/ 201743 w 206450"/>
                  <a:gd name="connsiteY1" fmla="*/ 153997 h 153997"/>
                  <a:gd name="connsiteX2" fmla="*/ 0 w 206450"/>
                  <a:gd name="connsiteY2" fmla="*/ 673 h 153997"/>
                  <a:gd name="connsiteX3" fmla="*/ 206450 w 206450"/>
                  <a:gd name="connsiteY3" fmla="*/ 0 h 153997"/>
                </a:gdLst>
                <a:ahLst/>
                <a:cxnLst>
                  <a:cxn ang="0">
                    <a:pos x="connsiteX0" y="connsiteY0"/>
                  </a:cxn>
                  <a:cxn ang="0">
                    <a:pos x="connsiteX1" y="connsiteY1"/>
                  </a:cxn>
                  <a:cxn ang="0">
                    <a:pos x="connsiteX2" y="connsiteY2"/>
                  </a:cxn>
                  <a:cxn ang="0">
                    <a:pos x="connsiteX3" y="connsiteY3"/>
                  </a:cxn>
                </a:cxnLst>
                <a:rect l="l" t="t" r="r" b="b"/>
                <a:pathLst>
                  <a:path w="206450" h="153997">
                    <a:moveTo>
                      <a:pt x="206450" y="0"/>
                    </a:moveTo>
                    <a:cubicBezTo>
                      <a:pt x="201070" y="51108"/>
                      <a:pt x="209813" y="102889"/>
                      <a:pt x="201743" y="153997"/>
                    </a:cubicBezTo>
                    <a:cubicBezTo>
                      <a:pt x="134495" y="102889"/>
                      <a:pt x="67248" y="51781"/>
                      <a:pt x="0" y="673"/>
                    </a:cubicBezTo>
                    <a:cubicBezTo>
                      <a:pt x="69265" y="0"/>
                      <a:pt x="137858" y="0"/>
                      <a:pt x="206450" y="0"/>
                    </a:cubicBezTo>
                    <a:close/>
                  </a:path>
                </a:pathLst>
              </a:custGeom>
              <a:solidFill>
                <a:schemeClr val="accent1">
                  <a:lumMod val="50000"/>
                </a:schemeClr>
              </a:solidFill>
              <a:ln w="67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4A4F5C2C-B048-4B72-88A2-6FE63C5404ED}"/>
                  </a:ext>
                </a:extLst>
              </p:cNvPr>
              <p:cNvSpPr/>
              <p:nvPr/>
            </p:nvSpPr>
            <p:spPr>
              <a:xfrm>
                <a:off x="9562205" y="2480312"/>
                <a:ext cx="79351" cy="60106"/>
              </a:xfrm>
              <a:custGeom>
                <a:avLst/>
                <a:gdLst>
                  <a:gd name="connsiteX0" fmla="*/ 1345 w 202415"/>
                  <a:gd name="connsiteY0" fmla="*/ 153325 h 153324"/>
                  <a:gd name="connsiteX1" fmla="*/ 0 w 202415"/>
                  <a:gd name="connsiteY1" fmla="*/ 0 h 153324"/>
                  <a:gd name="connsiteX2" fmla="*/ 202415 w 202415"/>
                  <a:gd name="connsiteY2" fmla="*/ 0 h 153324"/>
                  <a:gd name="connsiteX3" fmla="*/ 1345 w 202415"/>
                  <a:gd name="connsiteY3" fmla="*/ 153325 h 153324"/>
                </a:gdLst>
                <a:ahLst/>
                <a:cxnLst>
                  <a:cxn ang="0">
                    <a:pos x="connsiteX0" y="connsiteY0"/>
                  </a:cxn>
                  <a:cxn ang="0">
                    <a:pos x="connsiteX1" y="connsiteY1"/>
                  </a:cxn>
                  <a:cxn ang="0">
                    <a:pos x="connsiteX2" y="connsiteY2"/>
                  </a:cxn>
                  <a:cxn ang="0">
                    <a:pos x="connsiteX3" y="connsiteY3"/>
                  </a:cxn>
                </a:cxnLst>
                <a:rect l="l" t="t" r="r" b="b"/>
                <a:pathLst>
                  <a:path w="202415" h="153324">
                    <a:moveTo>
                      <a:pt x="1345" y="153325"/>
                    </a:moveTo>
                    <a:cubicBezTo>
                      <a:pt x="672" y="102216"/>
                      <a:pt x="0" y="51108"/>
                      <a:pt x="0" y="0"/>
                    </a:cubicBezTo>
                    <a:cubicBezTo>
                      <a:pt x="67248" y="0"/>
                      <a:pt x="135168" y="0"/>
                      <a:pt x="202415" y="0"/>
                    </a:cubicBezTo>
                    <a:cubicBezTo>
                      <a:pt x="138530" y="55143"/>
                      <a:pt x="68592" y="102889"/>
                      <a:pt x="1345" y="153325"/>
                    </a:cubicBezTo>
                    <a:close/>
                  </a:path>
                </a:pathLst>
              </a:custGeom>
              <a:solidFill>
                <a:schemeClr val="accent1">
                  <a:lumMod val="50000"/>
                </a:schemeClr>
              </a:solidFill>
              <a:ln w="6725" cap="flat">
                <a:noFill/>
                <a:prstDash val="solid"/>
                <a:miter/>
              </a:ln>
            </p:spPr>
            <p:txBody>
              <a:bodyPr rtlCol="0" anchor="ctr"/>
              <a:lstStyle/>
              <a:p>
                <a:endParaRPr lang="en-US"/>
              </a:p>
            </p:txBody>
          </p:sp>
        </p:grpSp>
        <p:sp>
          <p:nvSpPr>
            <p:cNvPr id="10" name="Rectangle 9">
              <a:extLst>
                <a:ext uri="{FF2B5EF4-FFF2-40B4-BE49-F238E27FC236}">
                  <a16:creationId xmlns:a16="http://schemas.microsoft.com/office/drawing/2014/main" id="{ACEE857C-73F0-42C2-8878-33C815D33A69}"/>
                </a:ext>
              </a:extLst>
            </p:cNvPr>
            <p:cNvSpPr/>
            <p:nvPr/>
          </p:nvSpPr>
          <p:spPr>
            <a:xfrm>
              <a:off x="1010931" y="2297960"/>
              <a:ext cx="1609060" cy="330497"/>
            </a:xfrm>
            <a:prstGeom prst="rect">
              <a:avLst/>
            </a:prstGeom>
          </p:spPr>
          <p:txBody>
            <a:bodyPr wrap="square">
              <a:spAutoFit/>
            </a:bodyPr>
            <a:lstStyle/>
            <a:p>
              <a:pPr algn="ctr"/>
              <a:r>
                <a:rPr lang="en-US" sz="2800" b="1" dirty="0">
                  <a:solidFill>
                    <a:schemeClr val="bg1"/>
                  </a:solidFill>
                </a:rPr>
                <a:t>SUMMARIES</a:t>
              </a:r>
            </a:p>
          </p:txBody>
        </p:sp>
        <p:sp>
          <p:nvSpPr>
            <p:cNvPr id="11" name="Graphic 23">
              <a:extLst>
                <a:ext uri="{FF2B5EF4-FFF2-40B4-BE49-F238E27FC236}">
                  <a16:creationId xmlns:a16="http://schemas.microsoft.com/office/drawing/2014/main" id="{CDEF32A1-C8C0-4F54-AC9B-1A1798959C35}"/>
                </a:ext>
              </a:extLst>
            </p:cNvPr>
            <p:cNvSpPr/>
            <p:nvPr/>
          </p:nvSpPr>
          <p:spPr>
            <a:xfrm>
              <a:off x="1459336" y="3575809"/>
              <a:ext cx="857480" cy="846355"/>
            </a:xfrm>
            <a:custGeom>
              <a:avLst/>
              <a:gdLst>
                <a:gd name="connsiteX0" fmla="*/ 355378 w 2143828"/>
                <a:gd name="connsiteY0" fmla="*/ 0 h 2116015"/>
                <a:gd name="connsiteX1" fmla="*/ 486236 w 2143828"/>
                <a:gd name="connsiteY1" fmla="*/ 97515 h 2116015"/>
                <a:gd name="connsiteX2" fmla="*/ 493273 w 2143828"/>
                <a:gd name="connsiteY2" fmla="*/ 103045 h 2116015"/>
                <a:gd name="connsiteX3" fmla="*/ 450548 w 2143828"/>
                <a:gd name="connsiteY3" fmla="*/ 160180 h 2116015"/>
                <a:gd name="connsiteX4" fmla="*/ 424409 w 2143828"/>
                <a:gd name="connsiteY4" fmla="*/ 194863 h 2116015"/>
                <a:gd name="connsiteX5" fmla="*/ 358897 w 2143828"/>
                <a:gd name="connsiteY5" fmla="*/ 311982 h 2116015"/>
                <a:gd name="connsiteX6" fmla="*/ 331921 w 2143828"/>
                <a:gd name="connsiteY6" fmla="*/ 368950 h 2116015"/>
                <a:gd name="connsiteX7" fmla="*/ 1626260 w 2143828"/>
                <a:gd name="connsiteY7" fmla="*/ 739240 h 2116015"/>
                <a:gd name="connsiteX8" fmla="*/ 1643016 w 2143828"/>
                <a:gd name="connsiteY8" fmla="*/ 678586 h 2116015"/>
                <a:gd name="connsiteX9" fmla="*/ 2143829 w 2143828"/>
                <a:gd name="connsiteY9" fmla="*/ 767221 h 2116015"/>
                <a:gd name="connsiteX10" fmla="*/ 2043298 w 2143828"/>
                <a:gd name="connsiteY10" fmla="*/ 1142203 h 2116015"/>
                <a:gd name="connsiteX11" fmla="*/ 1567952 w 2143828"/>
                <a:gd name="connsiteY11" fmla="*/ 954879 h 2116015"/>
                <a:gd name="connsiteX12" fmla="*/ 1592415 w 2143828"/>
                <a:gd name="connsiteY12" fmla="*/ 864569 h 2116015"/>
                <a:gd name="connsiteX13" fmla="*/ 1196992 w 2143828"/>
                <a:gd name="connsiteY13" fmla="*/ 751471 h 2116015"/>
                <a:gd name="connsiteX14" fmla="*/ 1744385 w 2143828"/>
                <a:gd name="connsiteY14" fmla="*/ 2065750 h 2116015"/>
                <a:gd name="connsiteX15" fmla="*/ 1684904 w 2143828"/>
                <a:gd name="connsiteY15" fmla="*/ 2090715 h 2116015"/>
                <a:gd name="connsiteX16" fmla="*/ 1633298 w 2143828"/>
                <a:gd name="connsiteY16" fmla="*/ 2112329 h 2116015"/>
                <a:gd name="connsiteX17" fmla="*/ 1626931 w 2143828"/>
                <a:gd name="connsiteY17" fmla="*/ 2115848 h 2116015"/>
                <a:gd name="connsiteX18" fmla="*/ 1623580 w 2143828"/>
                <a:gd name="connsiteY18" fmla="*/ 2115848 h 2116015"/>
                <a:gd name="connsiteX19" fmla="*/ 1622239 w 2143828"/>
                <a:gd name="connsiteY19" fmla="*/ 2111157 h 2116015"/>
                <a:gd name="connsiteX20" fmla="*/ 1541814 w 2143828"/>
                <a:gd name="connsiteY20" fmla="*/ 1917634 h 2116015"/>
                <a:gd name="connsiteX21" fmla="*/ 1530756 w 2143828"/>
                <a:gd name="connsiteY21" fmla="*/ 1906408 h 2116015"/>
                <a:gd name="connsiteX22" fmla="*/ 821340 w 2143828"/>
                <a:gd name="connsiteY22" fmla="*/ 1603306 h 2116015"/>
                <a:gd name="connsiteX23" fmla="*/ 767891 w 2143828"/>
                <a:gd name="connsiteY23" fmla="*/ 1580519 h 2116015"/>
                <a:gd name="connsiteX24" fmla="*/ 763367 w 2143828"/>
                <a:gd name="connsiteY24" fmla="*/ 1590907 h 2116015"/>
                <a:gd name="connsiteX25" fmla="*/ 645578 w 2143828"/>
                <a:gd name="connsiteY25" fmla="*/ 1873065 h 2116015"/>
                <a:gd name="connsiteX26" fmla="*/ 544544 w 2143828"/>
                <a:gd name="connsiteY26" fmla="*/ 2116016 h 2116015"/>
                <a:gd name="connsiteX27" fmla="*/ 542869 w 2143828"/>
                <a:gd name="connsiteY27" fmla="*/ 2116016 h 2116015"/>
                <a:gd name="connsiteX28" fmla="*/ 535329 w 2143828"/>
                <a:gd name="connsiteY28" fmla="*/ 2112497 h 2116015"/>
                <a:gd name="connsiteX29" fmla="*/ 435133 w 2143828"/>
                <a:gd name="connsiteY29" fmla="*/ 2070609 h 2116015"/>
                <a:gd name="connsiteX30" fmla="*/ 424409 w 2143828"/>
                <a:gd name="connsiteY30" fmla="*/ 2065750 h 2116015"/>
                <a:gd name="connsiteX31" fmla="*/ 996432 w 2143828"/>
                <a:gd name="connsiteY31" fmla="*/ 694168 h 2116015"/>
                <a:gd name="connsiteX32" fmla="*/ 299080 w 2143828"/>
                <a:gd name="connsiteY32" fmla="*/ 494781 h 2116015"/>
                <a:gd name="connsiteX33" fmla="*/ 298410 w 2143828"/>
                <a:gd name="connsiteY33" fmla="*/ 501819 h 2116015"/>
                <a:gd name="connsiteX34" fmla="*/ 291038 w 2143828"/>
                <a:gd name="connsiteY34" fmla="*/ 582579 h 2116015"/>
                <a:gd name="connsiteX35" fmla="*/ 286849 w 2143828"/>
                <a:gd name="connsiteY35" fmla="*/ 716118 h 2116015"/>
                <a:gd name="connsiteX36" fmla="*/ 300086 w 2143828"/>
                <a:gd name="connsiteY36" fmla="*/ 807099 h 2116015"/>
                <a:gd name="connsiteX37" fmla="*/ 306955 w 2143828"/>
                <a:gd name="connsiteY37" fmla="*/ 839436 h 2116015"/>
                <a:gd name="connsiteX38" fmla="*/ 304107 w 2143828"/>
                <a:gd name="connsiteY38" fmla="*/ 840776 h 2116015"/>
                <a:gd name="connsiteX39" fmla="*/ 202738 w 2143828"/>
                <a:gd name="connsiteY39" fmla="*/ 862391 h 2116015"/>
                <a:gd name="connsiteX40" fmla="*/ 194025 w 2143828"/>
                <a:gd name="connsiteY40" fmla="*/ 873282 h 2116015"/>
                <a:gd name="connsiteX41" fmla="*/ 194193 w 2143828"/>
                <a:gd name="connsiteY41" fmla="*/ 1722603 h 2116015"/>
                <a:gd name="connsiteX42" fmla="*/ 194528 w 2143828"/>
                <a:gd name="connsiteY42" fmla="*/ 1732321 h 2116015"/>
                <a:gd name="connsiteX43" fmla="*/ 344655 w 2143828"/>
                <a:gd name="connsiteY43" fmla="*/ 1732321 h 2116015"/>
                <a:gd name="connsiteX44" fmla="*/ 344655 w 2143828"/>
                <a:gd name="connsiteY44" fmla="*/ 2091218 h 2116015"/>
                <a:gd name="connsiteX45" fmla="*/ 335104 w 2143828"/>
                <a:gd name="connsiteY45" fmla="*/ 2091218 h 2116015"/>
                <a:gd name="connsiteX46" fmla="*/ 192685 w 2143828"/>
                <a:gd name="connsiteY46" fmla="*/ 2091218 h 2116015"/>
                <a:gd name="connsiteX47" fmla="*/ 0 w 2143828"/>
                <a:gd name="connsiteY47" fmla="*/ 2090883 h 2116015"/>
                <a:gd name="connsiteX48" fmla="*/ 0 w 2143828"/>
                <a:gd name="connsiteY48" fmla="*/ 1732321 h 2116015"/>
                <a:gd name="connsiteX49" fmla="*/ 150294 w 2143828"/>
                <a:gd name="connsiteY49" fmla="*/ 1732321 h 2116015"/>
                <a:gd name="connsiteX50" fmla="*/ 150294 w 2143828"/>
                <a:gd name="connsiteY50" fmla="*/ 874119 h 2116015"/>
                <a:gd name="connsiteX51" fmla="*/ 138230 w 2143828"/>
                <a:gd name="connsiteY51" fmla="*/ 876130 h 2116015"/>
                <a:gd name="connsiteX52" fmla="*/ 136220 w 2143828"/>
                <a:gd name="connsiteY52" fmla="*/ 869595 h 2116015"/>
                <a:gd name="connsiteX53" fmla="*/ 116616 w 2143828"/>
                <a:gd name="connsiteY53" fmla="*/ 750969 h 2116015"/>
                <a:gd name="connsiteX54" fmla="*/ 112763 w 2143828"/>
                <a:gd name="connsiteY54" fmla="*/ 630666 h 2116015"/>
                <a:gd name="connsiteX55" fmla="*/ 122816 w 2143828"/>
                <a:gd name="connsiteY55" fmla="*/ 513212 h 2116015"/>
                <a:gd name="connsiteX56" fmla="*/ 128512 w 2143828"/>
                <a:gd name="connsiteY56" fmla="*/ 465962 h 2116015"/>
                <a:gd name="connsiteX57" fmla="*/ 158337 w 2143828"/>
                <a:gd name="connsiteY57" fmla="*/ 357221 h 2116015"/>
                <a:gd name="connsiteX58" fmla="*/ 184475 w 2143828"/>
                <a:gd name="connsiteY58" fmla="*/ 278136 h 2116015"/>
                <a:gd name="connsiteX59" fmla="*/ 249653 w 2143828"/>
                <a:gd name="connsiteY59" fmla="*/ 145435 h 2116015"/>
                <a:gd name="connsiteX60" fmla="*/ 266240 w 2143828"/>
                <a:gd name="connsiteY60" fmla="*/ 118459 h 2116015"/>
                <a:gd name="connsiteX61" fmla="*/ 337115 w 2143828"/>
                <a:gd name="connsiteY61" fmla="*/ 23792 h 2116015"/>
                <a:gd name="connsiteX62" fmla="*/ 353702 w 2143828"/>
                <a:gd name="connsiteY62" fmla="*/ 0 h 2116015"/>
                <a:gd name="connsiteX63" fmla="*/ 355378 w 2143828"/>
                <a:gd name="connsiteY63" fmla="*/ 0 h 2116015"/>
                <a:gd name="connsiteX64" fmla="*/ 893555 w 2143828"/>
                <a:gd name="connsiteY64" fmla="*/ 1494732 h 2116015"/>
                <a:gd name="connsiteX65" fmla="*/ 1467924 w 2143828"/>
                <a:gd name="connsiteY65" fmla="*/ 1740196 h 2116015"/>
                <a:gd name="connsiteX66" fmla="*/ 1298194 w 2143828"/>
                <a:gd name="connsiteY66" fmla="*/ 1332542 h 2116015"/>
                <a:gd name="connsiteX67" fmla="*/ 893555 w 2143828"/>
                <a:gd name="connsiteY67" fmla="*/ 1494732 h 2116015"/>
                <a:gd name="connsiteX68" fmla="*/ 1084900 w 2143828"/>
                <a:gd name="connsiteY68" fmla="*/ 820670 h 2116015"/>
                <a:gd name="connsiteX69" fmla="*/ 855521 w 2143828"/>
                <a:gd name="connsiteY69" fmla="*/ 1370744 h 2116015"/>
                <a:gd name="connsiteX70" fmla="*/ 1248431 w 2143828"/>
                <a:gd name="connsiteY70" fmla="*/ 1213245 h 2116015"/>
                <a:gd name="connsiteX71" fmla="*/ 1084900 w 2143828"/>
                <a:gd name="connsiteY71" fmla="*/ 820670 h 211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143828" h="2116015">
                  <a:moveTo>
                    <a:pt x="355378" y="0"/>
                  </a:moveTo>
                  <a:cubicBezTo>
                    <a:pt x="398941" y="32505"/>
                    <a:pt x="442673" y="65010"/>
                    <a:pt x="486236" y="97515"/>
                  </a:cubicBezTo>
                  <a:cubicBezTo>
                    <a:pt x="488414" y="99191"/>
                    <a:pt x="490593" y="100866"/>
                    <a:pt x="493273" y="103045"/>
                  </a:cubicBezTo>
                  <a:cubicBezTo>
                    <a:pt x="478864" y="122313"/>
                    <a:pt x="464789" y="141246"/>
                    <a:pt x="450548" y="160180"/>
                  </a:cubicBezTo>
                  <a:cubicBezTo>
                    <a:pt x="441835" y="171741"/>
                    <a:pt x="433625" y="183805"/>
                    <a:pt x="424409" y="194863"/>
                  </a:cubicBezTo>
                  <a:cubicBezTo>
                    <a:pt x="394920" y="229714"/>
                    <a:pt x="379505" y="272272"/>
                    <a:pt x="358897" y="311982"/>
                  </a:cubicBezTo>
                  <a:cubicBezTo>
                    <a:pt x="349514" y="330245"/>
                    <a:pt x="341304" y="349011"/>
                    <a:pt x="331921" y="368950"/>
                  </a:cubicBezTo>
                  <a:cubicBezTo>
                    <a:pt x="764708" y="492771"/>
                    <a:pt x="1194981" y="615922"/>
                    <a:pt x="1626260" y="739240"/>
                  </a:cubicBezTo>
                  <a:cubicBezTo>
                    <a:pt x="1631957" y="718799"/>
                    <a:pt x="1637486" y="698692"/>
                    <a:pt x="1643016" y="678586"/>
                  </a:cubicBezTo>
                  <a:cubicBezTo>
                    <a:pt x="1810233" y="708075"/>
                    <a:pt x="1976779" y="737564"/>
                    <a:pt x="2143829" y="767221"/>
                  </a:cubicBezTo>
                  <a:cubicBezTo>
                    <a:pt x="2110151" y="892718"/>
                    <a:pt x="2076808" y="1017041"/>
                    <a:pt x="2043298" y="1142203"/>
                  </a:cubicBezTo>
                  <a:cubicBezTo>
                    <a:pt x="1884626" y="1079706"/>
                    <a:pt x="1726792" y="1017376"/>
                    <a:pt x="1567952" y="954879"/>
                  </a:cubicBezTo>
                  <a:cubicBezTo>
                    <a:pt x="1575995" y="924888"/>
                    <a:pt x="1584037" y="895231"/>
                    <a:pt x="1592415" y="864569"/>
                  </a:cubicBezTo>
                  <a:cubicBezTo>
                    <a:pt x="1460887" y="826870"/>
                    <a:pt x="1330028" y="789506"/>
                    <a:pt x="1196992" y="751471"/>
                  </a:cubicBezTo>
                  <a:cubicBezTo>
                    <a:pt x="1379791" y="1190458"/>
                    <a:pt x="1561920" y="1627769"/>
                    <a:pt x="1744385" y="2065750"/>
                  </a:cubicBezTo>
                  <a:cubicBezTo>
                    <a:pt x="1724278" y="2074128"/>
                    <a:pt x="1704675" y="2082505"/>
                    <a:pt x="1684904" y="2090715"/>
                  </a:cubicBezTo>
                  <a:cubicBezTo>
                    <a:pt x="1667646" y="2097920"/>
                    <a:pt x="1650556" y="2105125"/>
                    <a:pt x="1633298" y="2112329"/>
                  </a:cubicBezTo>
                  <a:cubicBezTo>
                    <a:pt x="1631120" y="2113335"/>
                    <a:pt x="1629109" y="2114675"/>
                    <a:pt x="1626931" y="2115848"/>
                  </a:cubicBezTo>
                  <a:cubicBezTo>
                    <a:pt x="1625758" y="2115848"/>
                    <a:pt x="1624752" y="2115848"/>
                    <a:pt x="1623580" y="2115848"/>
                  </a:cubicBezTo>
                  <a:cubicBezTo>
                    <a:pt x="1623245" y="2114340"/>
                    <a:pt x="1622909" y="2112665"/>
                    <a:pt x="1622239" y="2111157"/>
                  </a:cubicBezTo>
                  <a:cubicBezTo>
                    <a:pt x="1595431" y="2046649"/>
                    <a:pt x="1568455" y="1982141"/>
                    <a:pt x="1541814" y="1917634"/>
                  </a:cubicBezTo>
                  <a:cubicBezTo>
                    <a:pt x="1539469" y="1911937"/>
                    <a:pt x="1536285" y="1908753"/>
                    <a:pt x="1530756" y="1906408"/>
                  </a:cubicBezTo>
                  <a:cubicBezTo>
                    <a:pt x="1294172" y="1805374"/>
                    <a:pt x="1057756" y="1704340"/>
                    <a:pt x="821340" y="1603306"/>
                  </a:cubicBezTo>
                  <a:cubicBezTo>
                    <a:pt x="803747" y="1595766"/>
                    <a:pt x="786154" y="1588394"/>
                    <a:pt x="767891" y="1580519"/>
                  </a:cubicBezTo>
                  <a:cubicBezTo>
                    <a:pt x="766216" y="1584373"/>
                    <a:pt x="764708" y="1587724"/>
                    <a:pt x="763367" y="1590907"/>
                  </a:cubicBezTo>
                  <a:cubicBezTo>
                    <a:pt x="724160" y="1684904"/>
                    <a:pt x="684785" y="1778901"/>
                    <a:pt x="645578" y="1873065"/>
                  </a:cubicBezTo>
                  <a:cubicBezTo>
                    <a:pt x="611900" y="1953993"/>
                    <a:pt x="578222" y="2034920"/>
                    <a:pt x="544544" y="2116016"/>
                  </a:cubicBezTo>
                  <a:cubicBezTo>
                    <a:pt x="544042" y="2116016"/>
                    <a:pt x="543371" y="2116016"/>
                    <a:pt x="542869" y="2116016"/>
                  </a:cubicBezTo>
                  <a:cubicBezTo>
                    <a:pt x="540355" y="2114843"/>
                    <a:pt x="538010" y="2113502"/>
                    <a:pt x="535329" y="2112497"/>
                  </a:cubicBezTo>
                  <a:cubicBezTo>
                    <a:pt x="501986" y="2098423"/>
                    <a:pt x="468643" y="2084516"/>
                    <a:pt x="435133" y="2070609"/>
                  </a:cubicBezTo>
                  <a:cubicBezTo>
                    <a:pt x="431614" y="2069101"/>
                    <a:pt x="428263" y="2067593"/>
                    <a:pt x="424409" y="2065750"/>
                  </a:cubicBezTo>
                  <a:cubicBezTo>
                    <a:pt x="615251" y="1608165"/>
                    <a:pt x="805758" y="1151418"/>
                    <a:pt x="996432" y="694168"/>
                  </a:cubicBezTo>
                  <a:cubicBezTo>
                    <a:pt x="763535" y="627650"/>
                    <a:pt x="531643" y="561300"/>
                    <a:pt x="299080" y="494781"/>
                  </a:cubicBezTo>
                  <a:cubicBezTo>
                    <a:pt x="298745" y="497965"/>
                    <a:pt x="298578" y="499808"/>
                    <a:pt x="298410" y="501819"/>
                  </a:cubicBezTo>
                  <a:cubicBezTo>
                    <a:pt x="295897" y="528794"/>
                    <a:pt x="293551" y="555770"/>
                    <a:pt x="291038" y="582579"/>
                  </a:cubicBezTo>
                  <a:cubicBezTo>
                    <a:pt x="286849" y="626980"/>
                    <a:pt x="280985" y="671381"/>
                    <a:pt x="286849" y="716118"/>
                  </a:cubicBezTo>
                  <a:cubicBezTo>
                    <a:pt x="290703" y="746445"/>
                    <a:pt x="295394" y="776772"/>
                    <a:pt x="300086" y="807099"/>
                  </a:cubicBezTo>
                  <a:cubicBezTo>
                    <a:pt x="301761" y="817989"/>
                    <a:pt x="304610" y="828713"/>
                    <a:pt x="306955" y="839436"/>
                  </a:cubicBezTo>
                  <a:cubicBezTo>
                    <a:pt x="305615" y="840106"/>
                    <a:pt x="304945" y="840609"/>
                    <a:pt x="304107" y="840776"/>
                  </a:cubicBezTo>
                  <a:cubicBezTo>
                    <a:pt x="270429" y="848149"/>
                    <a:pt x="236584" y="855521"/>
                    <a:pt x="202738" y="862391"/>
                  </a:cubicBezTo>
                  <a:cubicBezTo>
                    <a:pt x="195701" y="863731"/>
                    <a:pt x="194025" y="866412"/>
                    <a:pt x="194025" y="873282"/>
                  </a:cubicBezTo>
                  <a:cubicBezTo>
                    <a:pt x="194193" y="1156445"/>
                    <a:pt x="194193" y="1439608"/>
                    <a:pt x="194193" y="1722603"/>
                  </a:cubicBezTo>
                  <a:cubicBezTo>
                    <a:pt x="194193" y="1725619"/>
                    <a:pt x="194360" y="1728467"/>
                    <a:pt x="194528" y="1732321"/>
                  </a:cubicBezTo>
                  <a:cubicBezTo>
                    <a:pt x="245129" y="1732321"/>
                    <a:pt x="294892" y="1732321"/>
                    <a:pt x="344655" y="1732321"/>
                  </a:cubicBezTo>
                  <a:cubicBezTo>
                    <a:pt x="344655" y="1852289"/>
                    <a:pt x="344655" y="1971418"/>
                    <a:pt x="344655" y="2091218"/>
                  </a:cubicBezTo>
                  <a:cubicBezTo>
                    <a:pt x="341136" y="2091218"/>
                    <a:pt x="338120" y="2091218"/>
                    <a:pt x="335104" y="2091218"/>
                  </a:cubicBezTo>
                  <a:cubicBezTo>
                    <a:pt x="287687" y="2091218"/>
                    <a:pt x="240102" y="2091385"/>
                    <a:pt x="192685" y="2091218"/>
                  </a:cubicBezTo>
                  <a:cubicBezTo>
                    <a:pt x="128512" y="2091218"/>
                    <a:pt x="64172" y="2091050"/>
                    <a:pt x="0" y="2090883"/>
                  </a:cubicBezTo>
                  <a:cubicBezTo>
                    <a:pt x="0" y="1971418"/>
                    <a:pt x="0" y="1851786"/>
                    <a:pt x="0" y="1732321"/>
                  </a:cubicBezTo>
                  <a:cubicBezTo>
                    <a:pt x="50098" y="1732321"/>
                    <a:pt x="100196" y="1732321"/>
                    <a:pt x="150294" y="1732321"/>
                  </a:cubicBezTo>
                  <a:cubicBezTo>
                    <a:pt x="150294" y="1445304"/>
                    <a:pt x="150294" y="1159963"/>
                    <a:pt x="150294" y="874119"/>
                  </a:cubicBezTo>
                  <a:cubicBezTo>
                    <a:pt x="146105" y="874789"/>
                    <a:pt x="142252" y="875460"/>
                    <a:pt x="138230" y="876130"/>
                  </a:cubicBezTo>
                  <a:cubicBezTo>
                    <a:pt x="137560" y="873784"/>
                    <a:pt x="136555" y="871774"/>
                    <a:pt x="136220" y="869595"/>
                  </a:cubicBezTo>
                  <a:cubicBezTo>
                    <a:pt x="129518" y="830053"/>
                    <a:pt x="120637" y="790678"/>
                    <a:pt x="116616" y="750969"/>
                  </a:cubicBezTo>
                  <a:cubicBezTo>
                    <a:pt x="112595" y="711091"/>
                    <a:pt x="111590" y="670711"/>
                    <a:pt x="112763" y="630666"/>
                  </a:cubicBezTo>
                  <a:cubicBezTo>
                    <a:pt x="113935" y="591459"/>
                    <a:pt x="119130" y="552252"/>
                    <a:pt x="122816" y="513212"/>
                  </a:cubicBezTo>
                  <a:cubicBezTo>
                    <a:pt x="124324" y="497462"/>
                    <a:pt x="124826" y="481210"/>
                    <a:pt x="128512" y="465962"/>
                  </a:cubicBezTo>
                  <a:cubicBezTo>
                    <a:pt x="137560" y="429436"/>
                    <a:pt x="147781" y="393245"/>
                    <a:pt x="158337" y="357221"/>
                  </a:cubicBezTo>
                  <a:cubicBezTo>
                    <a:pt x="166212" y="330580"/>
                    <a:pt x="173081" y="303269"/>
                    <a:pt x="184475" y="278136"/>
                  </a:cubicBezTo>
                  <a:cubicBezTo>
                    <a:pt x="204581" y="233233"/>
                    <a:pt x="227536" y="189501"/>
                    <a:pt x="249653" y="145435"/>
                  </a:cubicBezTo>
                  <a:cubicBezTo>
                    <a:pt x="254344" y="136052"/>
                    <a:pt x="260041" y="127004"/>
                    <a:pt x="266240" y="118459"/>
                  </a:cubicBezTo>
                  <a:cubicBezTo>
                    <a:pt x="289865" y="86792"/>
                    <a:pt x="313490" y="55292"/>
                    <a:pt x="337115" y="23792"/>
                  </a:cubicBezTo>
                  <a:cubicBezTo>
                    <a:pt x="342812" y="16085"/>
                    <a:pt x="348173" y="7875"/>
                    <a:pt x="353702" y="0"/>
                  </a:cubicBezTo>
                  <a:cubicBezTo>
                    <a:pt x="354205" y="0"/>
                    <a:pt x="354875" y="0"/>
                    <a:pt x="355378" y="0"/>
                  </a:cubicBezTo>
                  <a:close/>
                  <a:moveTo>
                    <a:pt x="893555" y="1494732"/>
                  </a:moveTo>
                  <a:cubicBezTo>
                    <a:pt x="1085738" y="1576833"/>
                    <a:pt x="1275909" y="1658096"/>
                    <a:pt x="1467924" y="1740196"/>
                  </a:cubicBezTo>
                  <a:cubicBezTo>
                    <a:pt x="1410789" y="1603139"/>
                    <a:pt x="1354659" y="1468092"/>
                    <a:pt x="1298194" y="1332542"/>
                  </a:cubicBezTo>
                  <a:cubicBezTo>
                    <a:pt x="1163314" y="1386661"/>
                    <a:pt x="1029440" y="1440278"/>
                    <a:pt x="893555" y="1494732"/>
                  </a:cubicBezTo>
                  <a:close/>
                  <a:moveTo>
                    <a:pt x="1084900" y="820670"/>
                  </a:moveTo>
                  <a:cubicBezTo>
                    <a:pt x="1008161" y="1004475"/>
                    <a:pt x="932092" y="1186939"/>
                    <a:pt x="855521" y="1370744"/>
                  </a:cubicBezTo>
                  <a:cubicBezTo>
                    <a:pt x="987552" y="1317797"/>
                    <a:pt x="1117740" y="1265689"/>
                    <a:pt x="1248431" y="1213245"/>
                  </a:cubicBezTo>
                  <a:cubicBezTo>
                    <a:pt x="1193976" y="1082554"/>
                    <a:pt x="1139689" y="952366"/>
                    <a:pt x="1084900" y="820670"/>
                  </a:cubicBezTo>
                  <a:close/>
                </a:path>
              </a:pathLst>
            </a:custGeom>
            <a:solidFill>
              <a:schemeClr val="bg1"/>
            </a:solidFill>
            <a:ln w="1668" cap="flat">
              <a:noFill/>
              <a:prstDash val="solid"/>
              <a:miter/>
            </a:ln>
          </p:spPr>
          <p:txBody>
            <a:bodyPr rtlCol="0" anchor="ctr"/>
            <a:lstStyle/>
            <a:p>
              <a:endParaRPr lang="en-US"/>
            </a:p>
          </p:txBody>
        </p:sp>
      </p:grpSp>
      <p:sp>
        <p:nvSpPr>
          <p:cNvPr id="2" name="Rectangle 1">
            <a:extLst>
              <a:ext uri="{FF2B5EF4-FFF2-40B4-BE49-F238E27FC236}">
                <a16:creationId xmlns:a16="http://schemas.microsoft.com/office/drawing/2014/main" id="{BB24CBB2-9ECD-4C8B-BFDA-FFE3A4C46FAD}"/>
              </a:ext>
            </a:extLst>
          </p:cNvPr>
          <p:cNvSpPr/>
          <p:nvPr/>
        </p:nvSpPr>
        <p:spPr>
          <a:xfrm>
            <a:off x="4605118" y="845079"/>
            <a:ext cx="7257368" cy="6124754"/>
          </a:xfrm>
          <a:prstGeom prst="rect">
            <a:avLst/>
          </a:prstGeom>
        </p:spPr>
        <p:txBody>
          <a:bodyPr wrap="square">
            <a:spAutoFit/>
          </a:bodyPr>
          <a:lstStyle/>
          <a:p>
            <a:pPr marL="514350" indent="-514350">
              <a:buFont typeface="+mj-lt"/>
              <a:buAutoNum type="arabicPeriod"/>
            </a:pPr>
            <a:r>
              <a:rPr lang="en-US" sz="2800" dirty="0">
                <a:latin typeface="BookAntiqua"/>
              </a:rPr>
              <a:t>There is a need to adopt a systemic approach to safety management. Systemic may be defined as trying to see things as a whole and attempting to see events, including failure, as products of a working of a system and, within that, see fatality/injury/property loss, </a:t>
            </a:r>
            <a:r>
              <a:rPr lang="en-US" sz="2800" dirty="0" err="1">
                <a:latin typeface="BookAntiqua"/>
              </a:rPr>
              <a:t>etc</a:t>
            </a:r>
            <a:r>
              <a:rPr lang="en-US" sz="2800" dirty="0">
                <a:latin typeface="BookAntiqua"/>
              </a:rPr>
              <a:t> as results of the working of systems.</a:t>
            </a:r>
            <a:endParaRPr lang="id-ID" sz="2800" dirty="0">
              <a:latin typeface="BookAntiqua"/>
            </a:endParaRPr>
          </a:p>
          <a:p>
            <a:pPr marL="514350" indent="-514350">
              <a:buFont typeface="+mj-lt"/>
              <a:buAutoNum type="arabicPeriod"/>
            </a:pPr>
            <a:endParaRPr lang="id-ID" sz="2800" dirty="0">
              <a:latin typeface="BookAntiqua"/>
            </a:endParaRPr>
          </a:p>
          <a:p>
            <a:pPr marL="514350" indent="-514350">
              <a:buFont typeface="+mj-lt"/>
              <a:buAutoNum type="arabicPeriod"/>
            </a:pPr>
            <a:r>
              <a:rPr lang="en-US" sz="2800" dirty="0">
                <a:latin typeface="BookAntiqua"/>
              </a:rPr>
              <a:t>2. Risk management should try to change everyone’s mind set toward proactive, empowered, systems oriented thinking. Risk management should become a continuous process of learning from past experiences.</a:t>
            </a:r>
            <a:endParaRPr lang="en-US" sz="2800" dirty="0"/>
          </a:p>
          <a:p>
            <a:endParaRPr lang="en-US" sz="2800" dirty="0"/>
          </a:p>
        </p:txBody>
      </p:sp>
    </p:spTree>
    <p:extLst>
      <p:ext uri="{BB962C8B-B14F-4D97-AF65-F5344CB8AC3E}">
        <p14:creationId xmlns:p14="http://schemas.microsoft.com/office/powerpoint/2010/main" val="851384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4B28B9B-691C-4AF5-A286-BDE3101ABF98}"/>
              </a:ext>
            </a:extLst>
          </p:cNvPr>
          <p:cNvGrpSpPr/>
          <p:nvPr/>
        </p:nvGrpSpPr>
        <p:grpSpPr>
          <a:xfrm>
            <a:off x="1267990" y="932229"/>
            <a:ext cx="3032704" cy="5485397"/>
            <a:chOff x="906250" y="1658449"/>
            <a:chExt cx="1915635" cy="3464901"/>
          </a:xfrm>
        </p:grpSpPr>
        <p:grpSp>
          <p:nvGrpSpPr>
            <p:cNvPr id="3" name="Group 2">
              <a:extLst>
                <a:ext uri="{FF2B5EF4-FFF2-40B4-BE49-F238E27FC236}">
                  <a16:creationId xmlns:a16="http://schemas.microsoft.com/office/drawing/2014/main" id="{434F0B35-0B91-4506-86BD-941A82DB19FD}"/>
                </a:ext>
              </a:extLst>
            </p:cNvPr>
            <p:cNvGrpSpPr/>
            <p:nvPr/>
          </p:nvGrpSpPr>
          <p:grpSpPr>
            <a:xfrm>
              <a:off x="906250" y="1658449"/>
              <a:ext cx="1915635" cy="3464901"/>
              <a:chOff x="8631016" y="1596421"/>
              <a:chExt cx="1013176" cy="1832580"/>
            </a:xfrm>
          </p:grpSpPr>
          <p:sp>
            <p:nvSpPr>
              <p:cNvPr id="4" name="Arrow: Pentagon 3">
                <a:extLst>
                  <a:ext uri="{FF2B5EF4-FFF2-40B4-BE49-F238E27FC236}">
                    <a16:creationId xmlns:a16="http://schemas.microsoft.com/office/drawing/2014/main" id="{94283DD7-0D29-4F55-A888-4766844EF2B0}"/>
                  </a:ext>
                </a:extLst>
              </p:cNvPr>
              <p:cNvSpPr/>
              <p:nvPr/>
            </p:nvSpPr>
            <p:spPr>
              <a:xfrm rot="5400000">
                <a:off x="8224282" y="2087196"/>
                <a:ext cx="1832580" cy="851029"/>
              </a:xfrm>
              <a:prstGeom prst="homePlate">
                <a:avLst>
                  <a:gd name="adj" fmla="val 394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183BB50C-6948-4AA8-AD2E-F875FE860068}"/>
                  </a:ext>
                </a:extLst>
              </p:cNvPr>
              <p:cNvSpPr/>
              <p:nvPr/>
            </p:nvSpPr>
            <p:spPr>
              <a:xfrm>
                <a:off x="8631016" y="1665951"/>
                <a:ext cx="1013176" cy="818487"/>
              </a:xfrm>
              <a:custGeom>
                <a:avLst/>
                <a:gdLst>
                  <a:gd name="connsiteX0" fmla="*/ 2376700 w 2584495"/>
                  <a:gd name="connsiteY0" fmla="*/ 10147 h 2087865"/>
                  <a:gd name="connsiteX1" fmla="*/ 2550872 w 2584495"/>
                  <a:gd name="connsiteY1" fmla="*/ 10819 h 2087865"/>
                  <a:gd name="connsiteX2" fmla="*/ 2583823 w 2584495"/>
                  <a:gd name="connsiteY2" fmla="*/ 44443 h 2087865"/>
                  <a:gd name="connsiteX3" fmla="*/ 2583151 w 2584495"/>
                  <a:gd name="connsiteY3" fmla="*/ 1498337 h 2087865"/>
                  <a:gd name="connsiteX4" fmla="*/ 2583151 w 2584495"/>
                  <a:gd name="connsiteY4" fmla="*/ 2042371 h 2087865"/>
                  <a:gd name="connsiteX5" fmla="*/ 2577771 w 2584495"/>
                  <a:gd name="connsiteY5" fmla="*/ 2077340 h 2087865"/>
                  <a:gd name="connsiteX6" fmla="*/ 2499091 w 2584495"/>
                  <a:gd name="connsiteY6" fmla="*/ 2087427 h 2087865"/>
                  <a:gd name="connsiteX7" fmla="*/ 2375356 w 2584495"/>
                  <a:gd name="connsiteY7" fmla="*/ 2086754 h 2087865"/>
                  <a:gd name="connsiteX8" fmla="*/ 2314833 w 2584495"/>
                  <a:gd name="connsiteY8" fmla="*/ 2087427 h 2087865"/>
                  <a:gd name="connsiteX9" fmla="*/ 256382 w 2584495"/>
                  <a:gd name="connsiteY9" fmla="*/ 2087427 h 2087865"/>
                  <a:gd name="connsiteX10" fmla="*/ 212671 w 2584495"/>
                  <a:gd name="connsiteY10" fmla="*/ 2086754 h 2087865"/>
                  <a:gd name="connsiteX11" fmla="*/ 52621 w 2584495"/>
                  <a:gd name="connsiteY11" fmla="*/ 2087427 h 2087865"/>
                  <a:gd name="connsiteX12" fmla="*/ 4203 w 2584495"/>
                  <a:gd name="connsiteY12" fmla="*/ 2076667 h 2087865"/>
                  <a:gd name="connsiteX13" fmla="*/ 841 w 2584495"/>
                  <a:gd name="connsiteY13" fmla="*/ 2040353 h 2087865"/>
                  <a:gd name="connsiteX14" fmla="*/ 168 w 2584495"/>
                  <a:gd name="connsiteY14" fmla="*/ 47805 h 2087865"/>
                  <a:gd name="connsiteX15" fmla="*/ 38499 w 2584495"/>
                  <a:gd name="connsiteY15" fmla="*/ 9474 h 2087865"/>
                  <a:gd name="connsiteX16" fmla="*/ 206618 w 2584495"/>
                  <a:gd name="connsiteY16" fmla="*/ 8802 h 2087865"/>
                  <a:gd name="connsiteX17" fmla="*/ 251674 w 2584495"/>
                  <a:gd name="connsiteY17" fmla="*/ 60 h 2087865"/>
                  <a:gd name="connsiteX18" fmla="*/ 2330972 w 2584495"/>
                  <a:gd name="connsiteY18" fmla="*/ 60 h 2087865"/>
                  <a:gd name="connsiteX19" fmla="*/ 2376700 w 2584495"/>
                  <a:gd name="connsiteY19" fmla="*/ 10147 h 208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84495" h="2087865">
                    <a:moveTo>
                      <a:pt x="2376700" y="10147"/>
                    </a:moveTo>
                    <a:cubicBezTo>
                      <a:pt x="2435206" y="10819"/>
                      <a:pt x="2493039" y="12837"/>
                      <a:pt x="2550872" y="10819"/>
                    </a:cubicBezTo>
                    <a:cubicBezTo>
                      <a:pt x="2577771" y="10147"/>
                      <a:pt x="2583823" y="18889"/>
                      <a:pt x="2583823" y="44443"/>
                    </a:cubicBezTo>
                    <a:cubicBezTo>
                      <a:pt x="2583151" y="529299"/>
                      <a:pt x="2583151" y="1014154"/>
                      <a:pt x="2583151" y="1498337"/>
                    </a:cubicBezTo>
                    <a:cubicBezTo>
                      <a:pt x="2583151" y="1679906"/>
                      <a:pt x="2583151" y="1860802"/>
                      <a:pt x="2583151" y="2042371"/>
                    </a:cubicBezTo>
                    <a:cubicBezTo>
                      <a:pt x="2583151" y="2053803"/>
                      <a:pt x="2588530" y="2067253"/>
                      <a:pt x="2577771" y="2077340"/>
                    </a:cubicBezTo>
                    <a:cubicBezTo>
                      <a:pt x="2552889" y="2090117"/>
                      <a:pt x="2525318" y="2087427"/>
                      <a:pt x="2499091" y="2087427"/>
                    </a:cubicBezTo>
                    <a:cubicBezTo>
                      <a:pt x="2458070" y="2087427"/>
                      <a:pt x="2416376" y="2088772"/>
                      <a:pt x="2375356" y="2086754"/>
                    </a:cubicBezTo>
                    <a:cubicBezTo>
                      <a:pt x="2355181" y="2088772"/>
                      <a:pt x="2335007" y="2087427"/>
                      <a:pt x="2314833" y="2087427"/>
                    </a:cubicBezTo>
                    <a:cubicBezTo>
                      <a:pt x="1628906" y="2087427"/>
                      <a:pt x="942308" y="2087427"/>
                      <a:pt x="256382" y="2087427"/>
                    </a:cubicBezTo>
                    <a:cubicBezTo>
                      <a:pt x="241587" y="2087427"/>
                      <a:pt x="227465" y="2088099"/>
                      <a:pt x="212671" y="2086754"/>
                    </a:cubicBezTo>
                    <a:cubicBezTo>
                      <a:pt x="159545" y="2088099"/>
                      <a:pt x="106419" y="2086754"/>
                      <a:pt x="52621" y="2087427"/>
                    </a:cubicBezTo>
                    <a:cubicBezTo>
                      <a:pt x="35809" y="2087427"/>
                      <a:pt x="19670" y="2084064"/>
                      <a:pt x="4203" y="2076667"/>
                    </a:cubicBezTo>
                    <a:cubicBezTo>
                      <a:pt x="-2522" y="2065235"/>
                      <a:pt x="841" y="2052458"/>
                      <a:pt x="841" y="2040353"/>
                    </a:cubicBezTo>
                    <a:cubicBezTo>
                      <a:pt x="841" y="1375947"/>
                      <a:pt x="841" y="712212"/>
                      <a:pt x="168" y="47805"/>
                    </a:cubicBezTo>
                    <a:cubicBezTo>
                      <a:pt x="168" y="16872"/>
                      <a:pt x="8238" y="8802"/>
                      <a:pt x="38499" y="9474"/>
                    </a:cubicBezTo>
                    <a:cubicBezTo>
                      <a:pt x="94315" y="11492"/>
                      <a:pt x="150130" y="9474"/>
                      <a:pt x="206618" y="8802"/>
                    </a:cubicBezTo>
                    <a:cubicBezTo>
                      <a:pt x="220068" y="-1285"/>
                      <a:pt x="236207" y="60"/>
                      <a:pt x="251674" y="60"/>
                    </a:cubicBezTo>
                    <a:cubicBezTo>
                      <a:pt x="944998" y="60"/>
                      <a:pt x="1637649" y="60"/>
                      <a:pt x="2330972" y="60"/>
                    </a:cubicBezTo>
                    <a:cubicBezTo>
                      <a:pt x="2346439" y="1405"/>
                      <a:pt x="2362578" y="732"/>
                      <a:pt x="2376700" y="10147"/>
                    </a:cubicBezTo>
                    <a:close/>
                  </a:path>
                </a:pathLst>
              </a:custGeom>
              <a:solidFill>
                <a:schemeClr val="accent1"/>
              </a:solidFill>
              <a:ln w="6725"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DD750B9C-905F-4374-9BFB-B946DEFE26ED}"/>
                  </a:ext>
                </a:extLst>
              </p:cNvPr>
              <p:cNvSpPr/>
              <p:nvPr/>
            </p:nvSpPr>
            <p:spPr>
              <a:xfrm>
                <a:off x="8632663" y="2480312"/>
                <a:ext cx="80933" cy="60370"/>
              </a:xfrm>
              <a:custGeom>
                <a:avLst/>
                <a:gdLst>
                  <a:gd name="connsiteX0" fmla="*/ 206450 w 206450"/>
                  <a:gd name="connsiteY0" fmla="*/ 0 h 153997"/>
                  <a:gd name="connsiteX1" fmla="*/ 201743 w 206450"/>
                  <a:gd name="connsiteY1" fmla="*/ 153997 h 153997"/>
                  <a:gd name="connsiteX2" fmla="*/ 0 w 206450"/>
                  <a:gd name="connsiteY2" fmla="*/ 673 h 153997"/>
                  <a:gd name="connsiteX3" fmla="*/ 206450 w 206450"/>
                  <a:gd name="connsiteY3" fmla="*/ 0 h 153997"/>
                </a:gdLst>
                <a:ahLst/>
                <a:cxnLst>
                  <a:cxn ang="0">
                    <a:pos x="connsiteX0" y="connsiteY0"/>
                  </a:cxn>
                  <a:cxn ang="0">
                    <a:pos x="connsiteX1" y="connsiteY1"/>
                  </a:cxn>
                  <a:cxn ang="0">
                    <a:pos x="connsiteX2" y="connsiteY2"/>
                  </a:cxn>
                  <a:cxn ang="0">
                    <a:pos x="connsiteX3" y="connsiteY3"/>
                  </a:cxn>
                </a:cxnLst>
                <a:rect l="l" t="t" r="r" b="b"/>
                <a:pathLst>
                  <a:path w="206450" h="153997">
                    <a:moveTo>
                      <a:pt x="206450" y="0"/>
                    </a:moveTo>
                    <a:cubicBezTo>
                      <a:pt x="201070" y="51108"/>
                      <a:pt x="209813" y="102889"/>
                      <a:pt x="201743" y="153997"/>
                    </a:cubicBezTo>
                    <a:cubicBezTo>
                      <a:pt x="134495" y="102889"/>
                      <a:pt x="67248" y="51781"/>
                      <a:pt x="0" y="673"/>
                    </a:cubicBezTo>
                    <a:cubicBezTo>
                      <a:pt x="69265" y="0"/>
                      <a:pt x="137858" y="0"/>
                      <a:pt x="206450" y="0"/>
                    </a:cubicBezTo>
                    <a:close/>
                  </a:path>
                </a:pathLst>
              </a:custGeom>
              <a:solidFill>
                <a:schemeClr val="accent1">
                  <a:lumMod val="50000"/>
                </a:schemeClr>
              </a:solidFill>
              <a:ln w="67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4A4F5C2C-B048-4B72-88A2-6FE63C5404ED}"/>
                  </a:ext>
                </a:extLst>
              </p:cNvPr>
              <p:cNvSpPr/>
              <p:nvPr/>
            </p:nvSpPr>
            <p:spPr>
              <a:xfrm>
                <a:off x="9562205" y="2480312"/>
                <a:ext cx="79351" cy="60106"/>
              </a:xfrm>
              <a:custGeom>
                <a:avLst/>
                <a:gdLst>
                  <a:gd name="connsiteX0" fmla="*/ 1345 w 202415"/>
                  <a:gd name="connsiteY0" fmla="*/ 153325 h 153324"/>
                  <a:gd name="connsiteX1" fmla="*/ 0 w 202415"/>
                  <a:gd name="connsiteY1" fmla="*/ 0 h 153324"/>
                  <a:gd name="connsiteX2" fmla="*/ 202415 w 202415"/>
                  <a:gd name="connsiteY2" fmla="*/ 0 h 153324"/>
                  <a:gd name="connsiteX3" fmla="*/ 1345 w 202415"/>
                  <a:gd name="connsiteY3" fmla="*/ 153325 h 153324"/>
                </a:gdLst>
                <a:ahLst/>
                <a:cxnLst>
                  <a:cxn ang="0">
                    <a:pos x="connsiteX0" y="connsiteY0"/>
                  </a:cxn>
                  <a:cxn ang="0">
                    <a:pos x="connsiteX1" y="connsiteY1"/>
                  </a:cxn>
                  <a:cxn ang="0">
                    <a:pos x="connsiteX2" y="connsiteY2"/>
                  </a:cxn>
                  <a:cxn ang="0">
                    <a:pos x="connsiteX3" y="connsiteY3"/>
                  </a:cxn>
                </a:cxnLst>
                <a:rect l="l" t="t" r="r" b="b"/>
                <a:pathLst>
                  <a:path w="202415" h="153324">
                    <a:moveTo>
                      <a:pt x="1345" y="153325"/>
                    </a:moveTo>
                    <a:cubicBezTo>
                      <a:pt x="672" y="102216"/>
                      <a:pt x="0" y="51108"/>
                      <a:pt x="0" y="0"/>
                    </a:cubicBezTo>
                    <a:cubicBezTo>
                      <a:pt x="67248" y="0"/>
                      <a:pt x="135168" y="0"/>
                      <a:pt x="202415" y="0"/>
                    </a:cubicBezTo>
                    <a:cubicBezTo>
                      <a:pt x="138530" y="55143"/>
                      <a:pt x="68592" y="102889"/>
                      <a:pt x="1345" y="153325"/>
                    </a:cubicBezTo>
                    <a:close/>
                  </a:path>
                </a:pathLst>
              </a:custGeom>
              <a:solidFill>
                <a:schemeClr val="accent1">
                  <a:lumMod val="50000"/>
                </a:schemeClr>
              </a:solidFill>
              <a:ln w="6725" cap="flat">
                <a:noFill/>
                <a:prstDash val="solid"/>
                <a:miter/>
              </a:ln>
            </p:spPr>
            <p:txBody>
              <a:bodyPr rtlCol="0" anchor="ctr"/>
              <a:lstStyle/>
              <a:p>
                <a:endParaRPr lang="en-US"/>
              </a:p>
            </p:txBody>
          </p:sp>
        </p:grpSp>
        <p:sp>
          <p:nvSpPr>
            <p:cNvPr id="10" name="Rectangle 9">
              <a:extLst>
                <a:ext uri="{FF2B5EF4-FFF2-40B4-BE49-F238E27FC236}">
                  <a16:creationId xmlns:a16="http://schemas.microsoft.com/office/drawing/2014/main" id="{ACEE857C-73F0-42C2-8878-33C815D33A69}"/>
                </a:ext>
              </a:extLst>
            </p:cNvPr>
            <p:cNvSpPr/>
            <p:nvPr/>
          </p:nvSpPr>
          <p:spPr>
            <a:xfrm>
              <a:off x="1010931" y="2297960"/>
              <a:ext cx="1609060" cy="330497"/>
            </a:xfrm>
            <a:prstGeom prst="rect">
              <a:avLst/>
            </a:prstGeom>
          </p:spPr>
          <p:txBody>
            <a:bodyPr wrap="square">
              <a:spAutoFit/>
            </a:bodyPr>
            <a:lstStyle/>
            <a:p>
              <a:pPr algn="ctr"/>
              <a:r>
                <a:rPr lang="en-US" sz="2800" b="1" dirty="0">
                  <a:solidFill>
                    <a:schemeClr val="bg1"/>
                  </a:solidFill>
                </a:rPr>
                <a:t>SUMMARIES</a:t>
              </a:r>
            </a:p>
          </p:txBody>
        </p:sp>
        <p:sp>
          <p:nvSpPr>
            <p:cNvPr id="11" name="Graphic 23">
              <a:extLst>
                <a:ext uri="{FF2B5EF4-FFF2-40B4-BE49-F238E27FC236}">
                  <a16:creationId xmlns:a16="http://schemas.microsoft.com/office/drawing/2014/main" id="{CDEF32A1-C8C0-4F54-AC9B-1A1798959C35}"/>
                </a:ext>
              </a:extLst>
            </p:cNvPr>
            <p:cNvSpPr/>
            <p:nvPr/>
          </p:nvSpPr>
          <p:spPr>
            <a:xfrm>
              <a:off x="1459336" y="3575809"/>
              <a:ext cx="857480" cy="846355"/>
            </a:xfrm>
            <a:custGeom>
              <a:avLst/>
              <a:gdLst>
                <a:gd name="connsiteX0" fmla="*/ 355378 w 2143828"/>
                <a:gd name="connsiteY0" fmla="*/ 0 h 2116015"/>
                <a:gd name="connsiteX1" fmla="*/ 486236 w 2143828"/>
                <a:gd name="connsiteY1" fmla="*/ 97515 h 2116015"/>
                <a:gd name="connsiteX2" fmla="*/ 493273 w 2143828"/>
                <a:gd name="connsiteY2" fmla="*/ 103045 h 2116015"/>
                <a:gd name="connsiteX3" fmla="*/ 450548 w 2143828"/>
                <a:gd name="connsiteY3" fmla="*/ 160180 h 2116015"/>
                <a:gd name="connsiteX4" fmla="*/ 424409 w 2143828"/>
                <a:gd name="connsiteY4" fmla="*/ 194863 h 2116015"/>
                <a:gd name="connsiteX5" fmla="*/ 358897 w 2143828"/>
                <a:gd name="connsiteY5" fmla="*/ 311982 h 2116015"/>
                <a:gd name="connsiteX6" fmla="*/ 331921 w 2143828"/>
                <a:gd name="connsiteY6" fmla="*/ 368950 h 2116015"/>
                <a:gd name="connsiteX7" fmla="*/ 1626260 w 2143828"/>
                <a:gd name="connsiteY7" fmla="*/ 739240 h 2116015"/>
                <a:gd name="connsiteX8" fmla="*/ 1643016 w 2143828"/>
                <a:gd name="connsiteY8" fmla="*/ 678586 h 2116015"/>
                <a:gd name="connsiteX9" fmla="*/ 2143829 w 2143828"/>
                <a:gd name="connsiteY9" fmla="*/ 767221 h 2116015"/>
                <a:gd name="connsiteX10" fmla="*/ 2043298 w 2143828"/>
                <a:gd name="connsiteY10" fmla="*/ 1142203 h 2116015"/>
                <a:gd name="connsiteX11" fmla="*/ 1567952 w 2143828"/>
                <a:gd name="connsiteY11" fmla="*/ 954879 h 2116015"/>
                <a:gd name="connsiteX12" fmla="*/ 1592415 w 2143828"/>
                <a:gd name="connsiteY12" fmla="*/ 864569 h 2116015"/>
                <a:gd name="connsiteX13" fmla="*/ 1196992 w 2143828"/>
                <a:gd name="connsiteY13" fmla="*/ 751471 h 2116015"/>
                <a:gd name="connsiteX14" fmla="*/ 1744385 w 2143828"/>
                <a:gd name="connsiteY14" fmla="*/ 2065750 h 2116015"/>
                <a:gd name="connsiteX15" fmla="*/ 1684904 w 2143828"/>
                <a:gd name="connsiteY15" fmla="*/ 2090715 h 2116015"/>
                <a:gd name="connsiteX16" fmla="*/ 1633298 w 2143828"/>
                <a:gd name="connsiteY16" fmla="*/ 2112329 h 2116015"/>
                <a:gd name="connsiteX17" fmla="*/ 1626931 w 2143828"/>
                <a:gd name="connsiteY17" fmla="*/ 2115848 h 2116015"/>
                <a:gd name="connsiteX18" fmla="*/ 1623580 w 2143828"/>
                <a:gd name="connsiteY18" fmla="*/ 2115848 h 2116015"/>
                <a:gd name="connsiteX19" fmla="*/ 1622239 w 2143828"/>
                <a:gd name="connsiteY19" fmla="*/ 2111157 h 2116015"/>
                <a:gd name="connsiteX20" fmla="*/ 1541814 w 2143828"/>
                <a:gd name="connsiteY20" fmla="*/ 1917634 h 2116015"/>
                <a:gd name="connsiteX21" fmla="*/ 1530756 w 2143828"/>
                <a:gd name="connsiteY21" fmla="*/ 1906408 h 2116015"/>
                <a:gd name="connsiteX22" fmla="*/ 821340 w 2143828"/>
                <a:gd name="connsiteY22" fmla="*/ 1603306 h 2116015"/>
                <a:gd name="connsiteX23" fmla="*/ 767891 w 2143828"/>
                <a:gd name="connsiteY23" fmla="*/ 1580519 h 2116015"/>
                <a:gd name="connsiteX24" fmla="*/ 763367 w 2143828"/>
                <a:gd name="connsiteY24" fmla="*/ 1590907 h 2116015"/>
                <a:gd name="connsiteX25" fmla="*/ 645578 w 2143828"/>
                <a:gd name="connsiteY25" fmla="*/ 1873065 h 2116015"/>
                <a:gd name="connsiteX26" fmla="*/ 544544 w 2143828"/>
                <a:gd name="connsiteY26" fmla="*/ 2116016 h 2116015"/>
                <a:gd name="connsiteX27" fmla="*/ 542869 w 2143828"/>
                <a:gd name="connsiteY27" fmla="*/ 2116016 h 2116015"/>
                <a:gd name="connsiteX28" fmla="*/ 535329 w 2143828"/>
                <a:gd name="connsiteY28" fmla="*/ 2112497 h 2116015"/>
                <a:gd name="connsiteX29" fmla="*/ 435133 w 2143828"/>
                <a:gd name="connsiteY29" fmla="*/ 2070609 h 2116015"/>
                <a:gd name="connsiteX30" fmla="*/ 424409 w 2143828"/>
                <a:gd name="connsiteY30" fmla="*/ 2065750 h 2116015"/>
                <a:gd name="connsiteX31" fmla="*/ 996432 w 2143828"/>
                <a:gd name="connsiteY31" fmla="*/ 694168 h 2116015"/>
                <a:gd name="connsiteX32" fmla="*/ 299080 w 2143828"/>
                <a:gd name="connsiteY32" fmla="*/ 494781 h 2116015"/>
                <a:gd name="connsiteX33" fmla="*/ 298410 w 2143828"/>
                <a:gd name="connsiteY33" fmla="*/ 501819 h 2116015"/>
                <a:gd name="connsiteX34" fmla="*/ 291038 w 2143828"/>
                <a:gd name="connsiteY34" fmla="*/ 582579 h 2116015"/>
                <a:gd name="connsiteX35" fmla="*/ 286849 w 2143828"/>
                <a:gd name="connsiteY35" fmla="*/ 716118 h 2116015"/>
                <a:gd name="connsiteX36" fmla="*/ 300086 w 2143828"/>
                <a:gd name="connsiteY36" fmla="*/ 807099 h 2116015"/>
                <a:gd name="connsiteX37" fmla="*/ 306955 w 2143828"/>
                <a:gd name="connsiteY37" fmla="*/ 839436 h 2116015"/>
                <a:gd name="connsiteX38" fmla="*/ 304107 w 2143828"/>
                <a:gd name="connsiteY38" fmla="*/ 840776 h 2116015"/>
                <a:gd name="connsiteX39" fmla="*/ 202738 w 2143828"/>
                <a:gd name="connsiteY39" fmla="*/ 862391 h 2116015"/>
                <a:gd name="connsiteX40" fmla="*/ 194025 w 2143828"/>
                <a:gd name="connsiteY40" fmla="*/ 873282 h 2116015"/>
                <a:gd name="connsiteX41" fmla="*/ 194193 w 2143828"/>
                <a:gd name="connsiteY41" fmla="*/ 1722603 h 2116015"/>
                <a:gd name="connsiteX42" fmla="*/ 194528 w 2143828"/>
                <a:gd name="connsiteY42" fmla="*/ 1732321 h 2116015"/>
                <a:gd name="connsiteX43" fmla="*/ 344655 w 2143828"/>
                <a:gd name="connsiteY43" fmla="*/ 1732321 h 2116015"/>
                <a:gd name="connsiteX44" fmla="*/ 344655 w 2143828"/>
                <a:gd name="connsiteY44" fmla="*/ 2091218 h 2116015"/>
                <a:gd name="connsiteX45" fmla="*/ 335104 w 2143828"/>
                <a:gd name="connsiteY45" fmla="*/ 2091218 h 2116015"/>
                <a:gd name="connsiteX46" fmla="*/ 192685 w 2143828"/>
                <a:gd name="connsiteY46" fmla="*/ 2091218 h 2116015"/>
                <a:gd name="connsiteX47" fmla="*/ 0 w 2143828"/>
                <a:gd name="connsiteY47" fmla="*/ 2090883 h 2116015"/>
                <a:gd name="connsiteX48" fmla="*/ 0 w 2143828"/>
                <a:gd name="connsiteY48" fmla="*/ 1732321 h 2116015"/>
                <a:gd name="connsiteX49" fmla="*/ 150294 w 2143828"/>
                <a:gd name="connsiteY49" fmla="*/ 1732321 h 2116015"/>
                <a:gd name="connsiteX50" fmla="*/ 150294 w 2143828"/>
                <a:gd name="connsiteY50" fmla="*/ 874119 h 2116015"/>
                <a:gd name="connsiteX51" fmla="*/ 138230 w 2143828"/>
                <a:gd name="connsiteY51" fmla="*/ 876130 h 2116015"/>
                <a:gd name="connsiteX52" fmla="*/ 136220 w 2143828"/>
                <a:gd name="connsiteY52" fmla="*/ 869595 h 2116015"/>
                <a:gd name="connsiteX53" fmla="*/ 116616 w 2143828"/>
                <a:gd name="connsiteY53" fmla="*/ 750969 h 2116015"/>
                <a:gd name="connsiteX54" fmla="*/ 112763 w 2143828"/>
                <a:gd name="connsiteY54" fmla="*/ 630666 h 2116015"/>
                <a:gd name="connsiteX55" fmla="*/ 122816 w 2143828"/>
                <a:gd name="connsiteY55" fmla="*/ 513212 h 2116015"/>
                <a:gd name="connsiteX56" fmla="*/ 128512 w 2143828"/>
                <a:gd name="connsiteY56" fmla="*/ 465962 h 2116015"/>
                <a:gd name="connsiteX57" fmla="*/ 158337 w 2143828"/>
                <a:gd name="connsiteY57" fmla="*/ 357221 h 2116015"/>
                <a:gd name="connsiteX58" fmla="*/ 184475 w 2143828"/>
                <a:gd name="connsiteY58" fmla="*/ 278136 h 2116015"/>
                <a:gd name="connsiteX59" fmla="*/ 249653 w 2143828"/>
                <a:gd name="connsiteY59" fmla="*/ 145435 h 2116015"/>
                <a:gd name="connsiteX60" fmla="*/ 266240 w 2143828"/>
                <a:gd name="connsiteY60" fmla="*/ 118459 h 2116015"/>
                <a:gd name="connsiteX61" fmla="*/ 337115 w 2143828"/>
                <a:gd name="connsiteY61" fmla="*/ 23792 h 2116015"/>
                <a:gd name="connsiteX62" fmla="*/ 353702 w 2143828"/>
                <a:gd name="connsiteY62" fmla="*/ 0 h 2116015"/>
                <a:gd name="connsiteX63" fmla="*/ 355378 w 2143828"/>
                <a:gd name="connsiteY63" fmla="*/ 0 h 2116015"/>
                <a:gd name="connsiteX64" fmla="*/ 893555 w 2143828"/>
                <a:gd name="connsiteY64" fmla="*/ 1494732 h 2116015"/>
                <a:gd name="connsiteX65" fmla="*/ 1467924 w 2143828"/>
                <a:gd name="connsiteY65" fmla="*/ 1740196 h 2116015"/>
                <a:gd name="connsiteX66" fmla="*/ 1298194 w 2143828"/>
                <a:gd name="connsiteY66" fmla="*/ 1332542 h 2116015"/>
                <a:gd name="connsiteX67" fmla="*/ 893555 w 2143828"/>
                <a:gd name="connsiteY67" fmla="*/ 1494732 h 2116015"/>
                <a:gd name="connsiteX68" fmla="*/ 1084900 w 2143828"/>
                <a:gd name="connsiteY68" fmla="*/ 820670 h 2116015"/>
                <a:gd name="connsiteX69" fmla="*/ 855521 w 2143828"/>
                <a:gd name="connsiteY69" fmla="*/ 1370744 h 2116015"/>
                <a:gd name="connsiteX70" fmla="*/ 1248431 w 2143828"/>
                <a:gd name="connsiteY70" fmla="*/ 1213245 h 2116015"/>
                <a:gd name="connsiteX71" fmla="*/ 1084900 w 2143828"/>
                <a:gd name="connsiteY71" fmla="*/ 820670 h 211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143828" h="2116015">
                  <a:moveTo>
                    <a:pt x="355378" y="0"/>
                  </a:moveTo>
                  <a:cubicBezTo>
                    <a:pt x="398941" y="32505"/>
                    <a:pt x="442673" y="65010"/>
                    <a:pt x="486236" y="97515"/>
                  </a:cubicBezTo>
                  <a:cubicBezTo>
                    <a:pt x="488414" y="99191"/>
                    <a:pt x="490593" y="100866"/>
                    <a:pt x="493273" y="103045"/>
                  </a:cubicBezTo>
                  <a:cubicBezTo>
                    <a:pt x="478864" y="122313"/>
                    <a:pt x="464789" y="141246"/>
                    <a:pt x="450548" y="160180"/>
                  </a:cubicBezTo>
                  <a:cubicBezTo>
                    <a:pt x="441835" y="171741"/>
                    <a:pt x="433625" y="183805"/>
                    <a:pt x="424409" y="194863"/>
                  </a:cubicBezTo>
                  <a:cubicBezTo>
                    <a:pt x="394920" y="229714"/>
                    <a:pt x="379505" y="272272"/>
                    <a:pt x="358897" y="311982"/>
                  </a:cubicBezTo>
                  <a:cubicBezTo>
                    <a:pt x="349514" y="330245"/>
                    <a:pt x="341304" y="349011"/>
                    <a:pt x="331921" y="368950"/>
                  </a:cubicBezTo>
                  <a:cubicBezTo>
                    <a:pt x="764708" y="492771"/>
                    <a:pt x="1194981" y="615922"/>
                    <a:pt x="1626260" y="739240"/>
                  </a:cubicBezTo>
                  <a:cubicBezTo>
                    <a:pt x="1631957" y="718799"/>
                    <a:pt x="1637486" y="698692"/>
                    <a:pt x="1643016" y="678586"/>
                  </a:cubicBezTo>
                  <a:cubicBezTo>
                    <a:pt x="1810233" y="708075"/>
                    <a:pt x="1976779" y="737564"/>
                    <a:pt x="2143829" y="767221"/>
                  </a:cubicBezTo>
                  <a:cubicBezTo>
                    <a:pt x="2110151" y="892718"/>
                    <a:pt x="2076808" y="1017041"/>
                    <a:pt x="2043298" y="1142203"/>
                  </a:cubicBezTo>
                  <a:cubicBezTo>
                    <a:pt x="1884626" y="1079706"/>
                    <a:pt x="1726792" y="1017376"/>
                    <a:pt x="1567952" y="954879"/>
                  </a:cubicBezTo>
                  <a:cubicBezTo>
                    <a:pt x="1575995" y="924888"/>
                    <a:pt x="1584037" y="895231"/>
                    <a:pt x="1592415" y="864569"/>
                  </a:cubicBezTo>
                  <a:cubicBezTo>
                    <a:pt x="1460887" y="826870"/>
                    <a:pt x="1330028" y="789506"/>
                    <a:pt x="1196992" y="751471"/>
                  </a:cubicBezTo>
                  <a:cubicBezTo>
                    <a:pt x="1379791" y="1190458"/>
                    <a:pt x="1561920" y="1627769"/>
                    <a:pt x="1744385" y="2065750"/>
                  </a:cubicBezTo>
                  <a:cubicBezTo>
                    <a:pt x="1724278" y="2074128"/>
                    <a:pt x="1704675" y="2082505"/>
                    <a:pt x="1684904" y="2090715"/>
                  </a:cubicBezTo>
                  <a:cubicBezTo>
                    <a:pt x="1667646" y="2097920"/>
                    <a:pt x="1650556" y="2105125"/>
                    <a:pt x="1633298" y="2112329"/>
                  </a:cubicBezTo>
                  <a:cubicBezTo>
                    <a:pt x="1631120" y="2113335"/>
                    <a:pt x="1629109" y="2114675"/>
                    <a:pt x="1626931" y="2115848"/>
                  </a:cubicBezTo>
                  <a:cubicBezTo>
                    <a:pt x="1625758" y="2115848"/>
                    <a:pt x="1624752" y="2115848"/>
                    <a:pt x="1623580" y="2115848"/>
                  </a:cubicBezTo>
                  <a:cubicBezTo>
                    <a:pt x="1623245" y="2114340"/>
                    <a:pt x="1622909" y="2112665"/>
                    <a:pt x="1622239" y="2111157"/>
                  </a:cubicBezTo>
                  <a:cubicBezTo>
                    <a:pt x="1595431" y="2046649"/>
                    <a:pt x="1568455" y="1982141"/>
                    <a:pt x="1541814" y="1917634"/>
                  </a:cubicBezTo>
                  <a:cubicBezTo>
                    <a:pt x="1539469" y="1911937"/>
                    <a:pt x="1536285" y="1908753"/>
                    <a:pt x="1530756" y="1906408"/>
                  </a:cubicBezTo>
                  <a:cubicBezTo>
                    <a:pt x="1294172" y="1805374"/>
                    <a:pt x="1057756" y="1704340"/>
                    <a:pt x="821340" y="1603306"/>
                  </a:cubicBezTo>
                  <a:cubicBezTo>
                    <a:pt x="803747" y="1595766"/>
                    <a:pt x="786154" y="1588394"/>
                    <a:pt x="767891" y="1580519"/>
                  </a:cubicBezTo>
                  <a:cubicBezTo>
                    <a:pt x="766216" y="1584373"/>
                    <a:pt x="764708" y="1587724"/>
                    <a:pt x="763367" y="1590907"/>
                  </a:cubicBezTo>
                  <a:cubicBezTo>
                    <a:pt x="724160" y="1684904"/>
                    <a:pt x="684785" y="1778901"/>
                    <a:pt x="645578" y="1873065"/>
                  </a:cubicBezTo>
                  <a:cubicBezTo>
                    <a:pt x="611900" y="1953993"/>
                    <a:pt x="578222" y="2034920"/>
                    <a:pt x="544544" y="2116016"/>
                  </a:cubicBezTo>
                  <a:cubicBezTo>
                    <a:pt x="544042" y="2116016"/>
                    <a:pt x="543371" y="2116016"/>
                    <a:pt x="542869" y="2116016"/>
                  </a:cubicBezTo>
                  <a:cubicBezTo>
                    <a:pt x="540355" y="2114843"/>
                    <a:pt x="538010" y="2113502"/>
                    <a:pt x="535329" y="2112497"/>
                  </a:cubicBezTo>
                  <a:cubicBezTo>
                    <a:pt x="501986" y="2098423"/>
                    <a:pt x="468643" y="2084516"/>
                    <a:pt x="435133" y="2070609"/>
                  </a:cubicBezTo>
                  <a:cubicBezTo>
                    <a:pt x="431614" y="2069101"/>
                    <a:pt x="428263" y="2067593"/>
                    <a:pt x="424409" y="2065750"/>
                  </a:cubicBezTo>
                  <a:cubicBezTo>
                    <a:pt x="615251" y="1608165"/>
                    <a:pt x="805758" y="1151418"/>
                    <a:pt x="996432" y="694168"/>
                  </a:cubicBezTo>
                  <a:cubicBezTo>
                    <a:pt x="763535" y="627650"/>
                    <a:pt x="531643" y="561300"/>
                    <a:pt x="299080" y="494781"/>
                  </a:cubicBezTo>
                  <a:cubicBezTo>
                    <a:pt x="298745" y="497965"/>
                    <a:pt x="298578" y="499808"/>
                    <a:pt x="298410" y="501819"/>
                  </a:cubicBezTo>
                  <a:cubicBezTo>
                    <a:pt x="295897" y="528794"/>
                    <a:pt x="293551" y="555770"/>
                    <a:pt x="291038" y="582579"/>
                  </a:cubicBezTo>
                  <a:cubicBezTo>
                    <a:pt x="286849" y="626980"/>
                    <a:pt x="280985" y="671381"/>
                    <a:pt x="286849" y="716118"/>
                  </a:cubicBezTo>
                  <a:cubicBezTo>
                    <a:pt x="290703" y="746445"/>
                    <a:pt x="295394" y="776772"/>
                    <a:pt x="300086" y="807099"/>
                  </a:cubicBezTo>
                  <a:cubicBezTo>
                    <a:pt x="301761" y="817989"/>
                    <a:pt x="304610" y="828713"/>
                    <a:pt x="306955" y="839436"/>
                  </a:cubicBezTo>
                  <a:cubicBezTo>
                    <a:pt x="305615" y="840106"/>
                    <a:pt x="304945" y="840609"/>
                    <a:pt x="304107" y="840776"/>
                  </a:cubicBezTo>
                  <a:cubicBezTo>
                    <a:pt x="270429" y="848149"/>
                    <a:pt x="236584" y="855521"/>
                    <a:pt x="202738" y="862391"/>
                  </a:cubicBezTo>
                  <a:cubicBezTo>
                    <a:pt x="195701" y="863731"/>
                    <a:pt x="194025" y="866412"/>
                    <a:pt x="194025" y="873282"/>
                  </a:cubicBezTo>
                  <a:cubicBezTo>
                    <a:pt x="194193" y="1156445"/>
                    <a:pt x="194193" y="1439608"/>
                    <a:pt x="194193" y="1722603"/>
                  </a:cubicBezTo>
                  <a:cubicBezTo>
                    <a:pt x="194193" y="1725619"/>
                    <a:pt x="194360" y="1728467"/>
                    <a:pt x="194528" y="1732321"/>
                  </a:cubicBezTo>
                  <a:cubicBezTo>
                    <a:pt x="245129" y="1732321"/>
                    <a:pt x="294892" y="1732321"/>
                    <a:pt x="344655" y="1732321"/>
                  </a:cubicBezTo>
                  <a:cubicBezTo>
                    <a:pt x="344655" y="1852289"/>
                    <a:pt x="344655" y="1971418"/>
                    <a:pt x="344655" y="2091218"/>
                  </a:cubicBezTo>
                  <a:cubicBezTo>
                    <a:pt x="341136" y="2091218"/>
                    <a:pt x="338120" y="2091218"/>
                    <a:pt x="335104" y="2091218"/>
                  </a:cubicBezTo>
                  <a:cubicBezTo>
                    <a:pt x="287687" y="2091218"/>
                    <a:pt x="240102" y="2091385"/>
                    <a:pt x="192685" y="2091218"/>
                  </a:cubicBezTo>
                  <a:cubicBezTo>
                    <a:pt x="128512" y="2091218"/>
                    <a:pt x="64172" y="2091050"/>
                    <a:pt x="0" y="2090883"/>
                  </a:cubicBezTo>
                  <a:cubicBezTo>
                    <a:pt x="0" y="1971418"/>
                    <a:pt x="0" y="1851786"/>
                    <a:pt x="0" y="1732321"/>
                  </a:cubicBezTo>
                  <a:cubicBezTo>
                    <a:pt x="50098" y="1732321"/>
                    <a:pt x="100196" y="1732321"/>
                    <a:pt x="150294" y="1732321"/>
                  </a:cubicBezTo>
                  <a:cubicBezTo>
                    <a:pt x="150294" y="1445304"/>
                    <a:pt x="150294" y="1159963"/>
                    <a:pt x="150294" y="874119"/>
                  </a:cubicBezTo>
                  <a:cubicBezTo>
                    <a:pt x="146105" y="874789"/>
                    <a:pt x="142252" y="875460"/>
                    <a:pt x="138230" y="876130"/>
                  </a:cubicBezTo>
                  <a:cubicBezTo>
                    <a:pt x="137560" y="873784"/>
                    <a:pt x="136555" y="871774"/>
                    <a:pt x="136220" y="869595"/>
                  </a:cubicBezTo>
                  <a:cubicBezTo>
                    <a:pt x="129518" y="830053"/>
                    <a:pt x="120637" y="790678"/>
                    <a:pt x="116616" y="750969"/>
                  </a:cubicBezTo>
                  <a:cubicBezTo>
                    <a:pt x="112595" y="711091"/>
                    <a:pt x="111590" y="670711"/>
                    <a:pt x="112763" y="630666"/>
                  </a:cubicBezTo>
                  <a:cubicBezTo>
                    <a:pt x="113935" y="591459"/>
                    <a:pt x="119130" y="552252"/>
                    <a:pt x="122816" y="513212"/>
                  </a:cubicBezTo>
                  <a:cubicBezTo>
                    <a:pt x="124324" y="497462"/>
                    <a:pt x="124826" y="481210"/>
                    <a:pt x="128512" y="465962"/>
                  </a:cubicBezTo>
                  <a:cubicBezTo>
                    <a:pt x="137560" y="429436"/>
                    <a:pt x="147781" y="393245"/>
                    <a:pt x="158337" y="357221"/>
                  </a:cubicBezTo>
                  <a:cubicBezTo>
                    <a:pt x="166212" y="330580"/>
                    <a:pt x="173081" y="303269"/>
                    <a:pt x="184475" y="278136"/>
                  </a:cubicBezTo>
                  <a:cubicBezTo>
                    <a:pt x="204581" y="233233"/>
                    <a:pt x="227536" y="189501"/>
                    <a:pt x="249653" y="145435"/>
                  </a:cubicBezTo>
                  <a:cubicBezTo>
                    <a:pt x="254344" y="136052"/>
                    <a:pt x="260041" y="127004"/>
                    <a:pt x="266240" y="118459"/>
                  </a:cubicBezTo>
                  <a:cubicBezTo>
                    <a:pt x="289865" y="86792"/>
                    <a:pt x="313490" y="55292"/>
                    <a:pt x="337115" y="23792"/>
                  </a:cubicBezTo>
                  <a:cubicBezTo>
                    <a:pt x="342812" y="16085"/>
                    <a:pt x="348173" y="7875"/>
                    <a:pt x="353702" y="0"/>
                  </a:cubicBezTo>
                  <a:cubicBezTo>
                    <a:pt x="354205" y="0"/>
                    <a:pt x="354875" y="0"/>
                    <a:pt x="355378" y="0"/>
                  </a:cubicBezTo>
                  <a:close/>
                  <a:moveTo>
                    <a:pt x="893555" y="1494732"/>
                  </a:moveTo>
                  <a:cubicBezTo>
                    <a:pt x="1085738" y="1576833"/>
                    <a:pt x="1275909" y="1658096"/>
                    <a:pt x="1467924" y="1740196"/>
                  </a:cubicBezTo>
                  <a:cubicBezTo>
                    <a:pt x="1410789" y="1603139"/>
                    <a:pt x="1354659" y="1468092"/>
                    <a:pt x="1298194" y="1332542"/>
                  </a:cubicBezTo>
                  <a:cubicBezTo>
                    <a:pt x="1163314" y="1386661"/>
                    <a:pt x="1029440" y="1440278"/>
                    <a:pt x="893555" y="1494732"/>
                  </a:cubicBezTo>
                  <a:close/>
                  <a:moveTo>
                    <a:pt x="1084900" y="820670"/>
                  </a:moveTo>
                  <a:cubicBezTo>
                    <a:pt x="1008161" y="1004475"/>
                    <a:pt x="932092" y="1186939"/>
                    <a:pt x="855521" y="1370744"/>
                  </a:cubicBezTo>
                  <a:cubicBezTo>
                    <a:pt x="987552" y="1317797"/>
                    <a:pt x="1117740" y="1265689"/>
                    <a:pt x="1248431" y="1213245"/>
                  </a:cubicBezTo>
                  <a:cubicBezTo>
                    <a:pt x="1193976" y="1082554"/>
                    <a:pt x="1139689" y="952366"/>
                    <a:pt x="1084900" y="820670"/>
                  </a:cubicBezTo>
                  <a:close/>
                </a:path>
              </a:pathLst>
            </a:custGeom>
            <a:solidFill>
              <a:schemeClr val="bg1"/>
            </a:solidFill>
            <a:ln w="1668" cap="flat">
              <a:noFill/>
              <a:prstDash val="solid"/>
              <a:miter/>
            </a:ln>
          </p:spPr>
          <p:txBody>
            <a:bodyPr rtlCol="0" anchor="ctr"/>
            <a:lstStyle/>
            <a:p>
              <a:endParaRPr lang="en-US"/>
            </a:p>
          </p:txBody>
        </p:sp>
      </p:grpSp>
      <p:sp>
        <p:nvSpPr>
          <p:cNvPr id="2" name="Rectangle 1">
            <a:extLst>
              <a:ext uri="{FF2B5EF4-FFF2-40B4-BE49-F238E27FC236}">
                <a16:creationId xmlns:a16="http://schemas.microsoft.com/office/drawing/2014/main" id="{BB24CBB2-9ECD-4C8B-BFDA-FFE3A4C46FAD}"/>
              </a:ext>
            </a:extLst>
          </p:cNvPr>
          <p:cNvSpPr/>
          <p:nvPr/>
        </p:nvSpPr>
        <p:spPr>
          <a:xfrm>
            <a:off x="4605118" y="845079"/>
            <a:ext cx="7257368" cy="5693866"/>
          </a:xfrm>
          <a:prstGeom prst="rect">
            <a:avLst/>
          </a:prstGeom>
        </p:spPr>
        <p:txBody>
          <a:bodyPr wrap="square">
            <a:spAutoFit/>
          </a:bodyPr>
          <a:lstStyle/>
          <a:p>
            <a:r>
              <a:rPr lang="en-US" sz="2800" dirty="0">
                <a:latin typeface="BookAntiqua"/>
              </a:rPr>
              <a:t>3. What is extremely important in seeking to achieve effective risk management is an ongoing consolidation of an organizational culture of risk. </a:t>
            </a:r>
          </a:p>
          <a:p>
            <a:r>
              <a:rPr lang="en-US" sz="2800" dirty="0">
                <a:latin typeface="BookAntiqua"/>
              </a:rPr>
              <a:t>Risk management is incompatible with attitudes such as "leave it, that goes like this too”, "someone else looks after, I shouldn’t  worry", "we shall live and see", "devil is not quite so black as it seems", "this is a fatality" etc. </a:t>
            </a:r>
          </a:p>
          <a:p>
            <a:endParaRPr lang="en-US" sz="2800" dirty="0">
              <a:latin typeface="BookAntiqua"/>
            </a:endParaRPr>
          </a:p>
          <a:p>
            <a:r>
              <a:rPr lang="en-US" sz="2800" dirty="0">
                <a:latin typeface="BookAntiqua"/>
              </a:rPr>
              <a:t>Risk management is the assumed accountability. This is the difficult problem in the way of implementing effective risk management and not learning the terminology and techniques.</a:t>
            </a:r>
            <a:endParaRPr lang="en-US" sz="2800" dirty="0"/>
          </a:p>
        </p:txBody>
      </p:sp>
    </p:spTree>
    <p:extLst>
      <p:ext uri="{BB962C8B-B14F-4D97-AF65-F5344CB8AC3E}">
        <p14:creationId xmlns:p14="http://schemas.microsoft.com/office/powerpoint/2010/main" val="222291364"/>
      </p:ext>
    </p:extLst>
  </p:cSld>
  <p:clrMapOvr>
    <a:masterClrMapping/>
  </p:clrMapOvr>
</p:sld>
</file>

<file path=ppt/theme/theme1.xml><?xml version="1.0" encoding="utf-8"?>
<a:theme xmlns:a="http://schemas.openxmlformats.org/drawingml/2006/main" name="Cover and End Slide Master">
  <a:themeElements>
    <a:clrScheme name="ALLPPT-COLOR-A28">
      <a:dk1>
        <a:sysClr val="windowText" lastClr="000000"/>
      </a:dk1>
      <a:lt1>
        <a:sysClr val="window" lastClr="FFFFFF"/>
      </a:lt1>
      <a:dk2>
        <a:srgbClr val="1F497D"/>
      </a:dk2>
      <a:lt2>
        <a:srgbClr val="EEECE1"/>
      </a:lt2>
      <a:accent1>
        <a:srgbClr val="EB494B"/>
      </a:accent1>
      <a:accent2>
        <a:srgbClr val="3F3F3F"/>
      </a:accent2>
      <a:accent3>
        <a:srgbClr val="EB494B"/>
      </a:accent3>
      <a:accent4>
        <a:srgbClr val="3F3F3F"/>
      </a:accent4>
      <a:accent5>
        <a:srgbClr val="EB494B"/>
      </a:accent5>
      <a:accent6>
        <a:srgbClr val="3F3F3F"/>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28">
      <a:dk1>
        <a:sysClr val="windowText" lastClr="000000"/>
      </a:dk1>
      <a:lt1>
        <a:sysClr val="window" lastClr="FFFFFF"/>
      </a:lt1>
      <a:dk2>
        <a:srgbClr val="1F497D"/>
      </a:dk2>
      <a:lt2>
        <a:srgbClr val="EEECE1"/>
      </a:lt2>
      <a:accent1>
        <a:srgbClr val="EB494B"/>
      </a:accent1>
      <a:accent2>
        <a:srgbClr val="3F3F3F"/>
      </a:accent2>
      <a:accent3>
        <a:srgbClr val="EB494B"/>
      </a:accent3>
      <a:accent4>
        <a:srgbClr val="3F3F3F"/>
      </a:accent4>
      <a:accent5>
        <a:srgbClr val="EB494B"/>
      </a:accent5>
      <a:accent6>
        <a:srgbClr val="3F3F3F"/>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28">
      <a:dk1>
        <a:sysClr val="windowText" lastClr="000000"/>
      </a:dk1>
      <a:lt1>
        <a:sysClr val="window" lastClr="FFFFFF"/>
      </a:lt1>
      <a:dk2>
        <a:srgbClr val="1F497D"/>
      </a:dk2>
      <a:lt2>
        <a:srgbClr val="EEECE1"/>
      </a:lt2>
      <a:accent1>
        <a:srgbClr val="EB494B"/>
      </a:accent1>
      <a:accent2>
        <a:srgbClr val="3F3F3F"/>
      </a:accent2>
      <a:accent3>
        <a:srgbClr val="EB494B"/>
      </a:accent3>
      <a:accent4>
        <a:srgbClr val="3F3F3F"/>
      </a:accent4>
      <a:accent5>
        <a:srgbClr val="EB494B"/>
      </a:accent5>
      <a:accent6>
        <a:srgbClr val="3F3F3F"/>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486</Words>
  <Application>Microsoft Office PowerPoint</Application>
  <PresentationFormat>Widescreen</PresentationFormat>
  <Paragraphs>31</Paragraphs>
  <Slides>14</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14</vt:i4>
      </vt:variant>
    </vt:vector>
  </HeadingPairs>
  <TitlesOfParts>
    <vt:vector size="20" baseType="lpstr">
      <vt:lpstr>Arial</vt:lpstr>
      <vt:lpstr>BookAntiqua</vt:lpstr>
      <vt:lpstr>Calibri</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Sutrani Rachmawati</dc:creator>
  <cp:lastModifiedBy>Sutrani Rachmawati</cp:lastModifiedBy>
  <cp:revision>3</cp:revision>
  <dcterms:created xsi:type="dcterms:W3CDTF">2020-10-07T04:36:19Z</dcterms:created>
  <dcterms:modified xsi:type="dcterms:W3CDTF">2020-10-07T06:31:14Z</dcterms:modified>
</cp:coreProperties>
</file>